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80" d="100"/>
          <a:sy n="80" d="100"/>
        </p:scale>
        <p:origin x="828" y="6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52700" y="998730"/>
            <a:ext cx="1621367" cy="1337027"/>
            <a:chOff x="2255345" y="1309503"/>
            <a:chExt cx="1621367" cy="1337027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255345" y="1313765"/>
              <a:ext cx="1621367" cy="1332765"/>
              <a:chOff x="1532620" y="1673805"/>
              <a:chExt cx="1621367" cy="1332765"/>
            </a:xfrm>
          </p:grpSpPr>
          <p:sp>
            <p:nvSpPr>
              <p:cNvPr id="5" name="台形 4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台形 5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台形 6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/>
              <p:cNvSpPr/>
              <p:nvPr/>
            </p:nvSpPr>
            <p:spPr bwMode="auto">
              <a:xfrm flipV="1">
                <a:off x="1555124" y="2430197"/>
                <a:ext cx="1575175" cy="495055"/>
              </a:xfrm>
              <a:custGeom>
                <a:avLst/>
                <a:gdLst>
                  <a:gd name="connsiteX0" fmla="*/ 1279529 w 1575175"/>
                  <a:gd name="connsiteY0" fmla="*/ 99998 h 495055"/>
                  <a:gd name="connsiteX1" fmla="*/ 1476411 w 1575175"/>
                  <a:gd name="connsiteY1" fmla="*/ 99998 h 495055"/>
                  <a:gd name="connsiteX2" fmla="*/ 1451411 w 1575175"/>
                  <a:gd name="connsiteY2" fmla="*/ 0 h 495055"/>
                  <a:gd name="connsiteX3" fmla="*/ 1258150 w 1575175"/>
                  <a:gd name="connsiteY3" fmla="*/ 0 h 495055"/>
                  <a:gd name="connsiteX4" fmla="*/ 98764 w 1575175"/>
                  <a:gd name="connsiteY4" fmla="*/ 99998 h 495055"/>
                  <a:gd name="connsiteX5" fmla="*/ 295643 w 1575175"/>
                  <a:gd name="connsiteY5" fmla="*/ 99998 h 495055"/>
                  <a:gd name="connsiteX6" fmla="*/ 317022 w 1575175"/>
                  <a:gd name="connsiteY6" fmla="*/ 0 h 495055"/>
                  <a:gd name="connsiteX7" fmla="*/ 123764 w 1575175"/>
                  <a:gd name="connsiteY7" fmla="*/ 0 h 495055"/>
                  <a:gd name="connsiteX8" fmla="*/ 1321761 w 1575175"/>
                  <a:gd name="connsiteY8" fmla="*/ 297526 h 495055"/>
                  <a:gd name="connsiteX9" fmla="*/ 1525793 w 1575175"/>
                  <a:gd name="connsiteY9" fmla="*/ 297526 h 495055"/>
                  <a:gd name="connsiteX10" fmla="*/ 1500793 w 1575175"/>
                  <a:gd name="connsiteY10" fmla="*/ 197528 h 495055"/>
                  <a:gd name="connsiteX11" fmla="*/ 1300381 w 1575175"/>
                  <a:gd name="connsiteY11" fmla="*/ 197528 h 495055"/>
                  <a:gd name="connsiteX12" fmla="*/ 49382 w 1575175"/>
                  <a:gd name="connsiteY12" fmla="*/ 297526 h 495055"/>
                  <a:gd name="connsiteX13" fmla="*/ 253411 w 1575175"/>
                  <a:gd name="connsiteY13" fmla="*/ 297526 h 495055"/>
                  <a:gd name="connsiteX14" fmla="*/ 274791 w 1575175"/>
                  <a:gd name="connsiteY14" fmla="*/ 197528 h 495055"/>
                  <a:gd name="connsiteX15" fmla="*/ 74382 w 1575175"/>
                  <a:gd name="connsiteY15" fmla="*/ 197528 h 495055"/>
                  <a:gd name="connsiteX16" fmla="*/ 1363993 w 1575175"/>
                  <a:gd name="connsiteY16" fmla="*/ 495055 h 495055"/>
                  <a:gd name="connsiteX17" fmla="*/ 1575175 w 1575175"/>
                  <a:gd name="connsiteY17" fmla="*/ 495055 h 495055"/>
                  <a:gd name="connsiteX18" fmla="*/ 1550175 w 1575175"/>
                  <a:gd name="connsiteY18" fmla="*/ 395057 h 495055"/>
                  <a:gd name="connsiteX19" fmla="*/ 1342613 w 1575175"/>
                  <a:gd name="connsiteY19" fmla="*/ 395057 h 495055"/>
                  <a:gd name="connsiteX20" fmla="*/ 0 w 1575175"/>
                  <a:gd name="connsiteY20" fmla="*/ 495055 h 495055"/>
                  <a:gd name="connsiteX21" fmla="*/ 211180 w 1575175"/>
                  <a:gd name="connsiteY21" fmla="*/ 495055 h 495055"/>
                  <a:gd name="connsiteX22" fmla="*/ 232559 w 1575175"/>
                  <a:gd name="connsiteY22" fmla="*/ 395057 h 495055"/>
                  <a:gd name="connsiteX23" fmla="*/ 24999 w 1575175"/>
                  <a:gd name="connsiteY23" fmla="*/ 395057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75175" h="495055">
                    <a:moveTo>
                      <a:pt x="1279529" y="99998"/>
                    </a:moveTo>
                    <a:lnTo>
                      <a:pt x="1476411" y="99998"/>
                    </a:lnTo>
                    <a:lnTo>
                      <a:pt x="1451411" y="0"/>
                    </a:lnTo>
                    <a:lnTo>
                      <a:pt x="1258150" y="0"/>
                    </a:lnTo>
                    <a:close/>
                    <a:moveTo>
                      <a:pt x="98764" y="99998"/>
                    </a:moveTo>
                    <a:lnTo>
                      <a:pt x="295643" y="99998"/>
                    </a:lnTo>
                    <a:lnTo>
                      <a:pt x="317022" y="0"/>
                    </a:lnTo>
                    <a:lnTo>
                      <a:pt x="123764" y="0"/>
                    </a:lnTo>
                    <a:close/>
                    <a:moveTo>
                      <a:pt x="1321761" y="297526"/>
                    </a:moveTo>
                    <a:lnTo>
                      <a:pt x="1525793" y="297526"/>
                    </a:lnTo>
                    <a:lnTo>
                      <a:pt x="1500793" y="197528"/>
                    </a:lnTo>
                    <a:lnTo>
                      <a:pt x="1300381" y="197528"/>
                    </a:lnTo>
                    <a:close/>
                    <a:moveTo>
                      <a:pt x="49382" y="297526"/>
                    </a:moveTo>
                    <a:lnTo>
                      <a:pt x="253411" y="297526"/>
                    </a:lnTo>
                    <a:lnTo>
                      <a:pt x="274791" y="197528"/>
                    </a:lnTo>
                    <a:lnTo>
                      <a:pt x="74382" y="197528"/>
                    </a:lnTo>
                    <a:close/>
                    <a:moveTo>
                      <a:pt x="1363993" y="495055"/>
                    </a:moveTo>
                    <a:lnTo>
                      <a:pt x="1575175" y="495055"/>
                    </a:lnTo>
                    <a:lnTo>
                      <a:pt x="1550175" y="395057"/>
                    </a:lnTo>
                    <a:lnTo>
                      <a:pt x="1342613" y="395057"/>
                    </a:lnTo>
                    <a:close/>
                    <a:moveTo>
                      <a:pt x="0" y="495055"/>
                    </a:moveTo>
                    <a:lnTo>
                      <a:pt x="211180" y="495055"/>
                    </a:lnTo>
                    <a:lnTo>
                      <a:pt x="232559" y="395057"/>
                    </a:lnTo>
                    <a:lnTo>
                      <a:pt x="24999" y="395057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: 塗りつぶしなし 8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11" name="フリーフォーム: 図形 10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/>
              <p:cNvSpPr/>
              <p:nvPr/>
            </p:nvSpPr>
            <p:spPr bwMode="auto">
              <a:xfrm>
                <a:off x="1533807" y="2228849"/>
                <a:ext cx="1620180" cy="120030"/>
              </a:xfrm>
              <a:custGeom>
                <a:avLst/>
                <a:gdLst>
                  <a:gd name="connsiteX0" fmla="*/ 30008 w 1620180"/>
                  <a:gd name="connsiteY0" fmla="*/ 0 h 120030"/>
                  <a:gd name="connsiteX1" fmla="*/ 147662 w 1620180"/>
                  <a:gd name="connsiteY1" fmla="*/ 0 h 120030"/>
                  <a:gd name="connsiteX2" fmla="*/ 1472518 w 1620180"/>
                  <a:gd name="connsiteY2" fmla="*/ 0 h 120030"/>
                  <a:gd name="connsiteX3" fmla="*/ 1590173 w 1620180"/>
                  <a:gd name="connsiteY3" fmla="*/ 0 h 120030"/>
                  <a:gd name="connsiteX4" fmla="*/ 1620180 w 1620180"/>
                  <a:gd name="connsiteY4" fmla="*/ 120030 h 120030"/>
                  <a:gd name="connsiteX5" fmla="*/ 0 w 1620180"/>
                  <a:gd name="connsiteY5" fmla="*/ 120030 h 12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0180" h="120030">
                    <a:moveTo>
                      <a:pt x="30008" y="0"/>
                    </a:moveTo>
                    <a:lnTo>
                      <a:pt x="147662" y="0"/>
                    </a:lnTo>
                    <a:lnTo>
                      <a:pt x="1472518" y="0"/>
                    </a:lnTo>
                    <a:lnTo>
                      <a:pt x="1590173" y="0"/>
                    </a:lnTo>
                    <a:lnTo>
                      <a:pt x="1620180" y="120030"/>
                    </a:lnTo>
                    <a:lnTo>
                      <a:pt x="0" y="12003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/>
            <p:cNvSpPr/>
            <p:nvPr/>
          </p:nvSpPr>
          <p:spPr bwMode="auto">
            <a:xfrm>
              <a:off x="2410118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04850" y="929269"/>
            <a:ext cx="1621367" cy="1406488"/>
            <a:chOff x="407495" y="1240042"/>
            <a:chExt cx="1621367" cy="1406488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07495" y="1313765"/>
              <a:ext cx="1621367" cy="1332765"/>
              <a:chOff x="1532620" y="1673805"/>
              <a:chExt cx="1621367" cy="1332765"/>
            </a:xfrm>
          </p:grpSpPr>
          <p:sp>
            <p:nvSpPr>
              <p:cNvPr id="135" name="台形 134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/>
              <p:cNvSpPr/>
              <p:nvPr/>
            </p:nvSpPr>
            <p:spPr bwMode="auto">
              <a:xfrm flipV="1">
                <a:off x="1555124" y="2430197"/>
                <a:ext cx="1575175" cy="495055"/>
              </a:xfrm>
              <a:custGeom>
                <a:avLst/>
                <a:gdLst>
                  <a:gd name="connsiteX0" fmla="*/ 1279529 w 1575175"/>
                  <a:gd name="connsiteY0" fmla="*/ 99998 h 495055"/>
                  <a:gd name="connsiteX1" fmla="*/ 1476411 w 1575175"/>
                  <a:gd name="connsiteY1" fmla="*/ 99998 h 495055"/>
                  <a:gd name="connsiteX2" fmla="*/ 1451411 w 1575175"/>
                  <a:gd name="connsiteY2" fmla="*/ 0 h 495055"/>
                  <a:gd name="connsiteX3" fmla="*/ 1258150 w 1575175"/>
                  <a:gd name="connsiteY3" fmla="*/ 0 h 495055"/>
                  <a:gd name="connsiteX4" fmla="*/ 98764 w 1575175"/>
                  <a:gd name="connsiteY4" fmla="*/ 99998 h 495055"/>
                  <a:gd name="connsiteX5" fmla="*/ 295643 w 1575175"/>
                  <a:gd name="connsiteY5" fmla="*/ 99998 h 495055"/>
                  <a:gd name="connsiteX6" fmla="*/ 317022 w 1575175"/>
                  <a:gd name="connsiteY6" fmla="*/ 0 h 495055"/>
                  <a:gd name="connsiteX7" fmla="*/ 123764 w 1575175"/>
                  <a:gd name="connsiteY7" fmla="*/ 0 h 495055"/>
                  <a:gd name="connsiteX8" fmla="*/ 1321761 w 1575175"/>
                  <a:gd name="connsiteY8" fmla="*/ 297526 h 495055"/>
                  <a:gd name="connsiteX9" fmla="*/ 1525793 w 1575175"/>
                  <a:gd name="connsiteY9" fmla="*/ 297526 h 495055"/>
                  <a:gd name="connsiteX10" fmla="*/ 1500793 w 1575175"/>
                  <a:gd name="connsiteY10" fmla="*/ 197528 h 495055"/>
                  <a:gd name="connsiteX11" fmla="*/ 1300381 w 1575175"/>
                  <a:gd name="connsiteY11" fmla="*/ 197528 h 495055"/>
                  <a:gd name="connsiteX12" fmla="*/ 49382 w 1575175"/>
                  <a:gd name="connsiteY12" fmla="*/ 297526 h 495055"/>
                  <a:gd name="connsiteX13" fmla="*/ 253411 w 1575175"/>
                  <a:gd name="connsiteY13" fmla="*/ 297526 h 495055"/>
                  <a:gd name="connsiteX14" fmla="*/ 274791 w 1575175"/>
                  <a:gd name="connsiteY14" fmla="*/ 197528 h 495055"/>
                  <a:gd name="connsiteX15" fmla="*/ 74382 w 1575175"/>
                  <a:gd name="connsiteY15" fmla="*/ 197528 h 495055"/>
                  <a:gd name="connsiteX16" fmla="*/ 1363993 w 1575175"/>
                  <a:gd name="connsiteY16" fmla="*/ 495055 h 495055"/>
                  <a:gd name="connsiteX17" fmla="*/ 1575175 w 1575175"/>
                  <a:gd name="connsiteY17" fmla="*/ 495055 h 495055"/>
                  <a:gd name="connsiteX18" fmla="*/ 1550175 w 1575175"/>
                  <a:gd name="connsiteY18" fmla="*/ 395057 h 495055"/>
                  <a:gd name="connsiteX19" fmla="*/ 1342613 w 1575175"/>
                  <a:gd name="connsiteY19" fmla="*/ 395057 h 495055"/>
                  <a:gd name="connsiteX20" fmla="*/ 0 w 1575175"/>
                  <a:gd name="connsiteY20" fmla="*/ 495055 h 495055"/>
                  <a:gd name="connsiteX21" fmla="*/ 211180 w 1575175"/>
                  <a:gd name="connsiteY21" fmla="*/ 495055 h 495055"/>
                  <a:gd name="connsiteX22" fmla="*/ 232559 w 1575175"/>
                  <a:gd name="connsiteY22" fmla="*/ 395057 h 495055"/>
                  <a:gd name="connsiteX23" fmla="*/ 24999 w 1575175"/>
                  <a:gd name="connsiteY23" fmla="*/ 395057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75175" h="495055">
                    <a:moveTo>
                      <a:pt x="1279529" y="99998"/>
                    </a:moveTo>
                    <a:lnTo>
                      <a:pt x="1476411" y="99998"/>
                    </a:lnTo>
                    <a:lnTo>
                      <a:pt x="1451411" y="0"/>
                    </a:lnTo>
                    <a:lnTo>
                      <a:pt x="1258150" y="0"/>
                    </a:lnTo>
                    <a:close/>
                    <a:moveTo>
                      <a:pt x="98764" y="99998"/>
                    </a:moveTo>
                    <a:lnTo>
                      <a:pt x="295643" y="99998"/>
                    </a:lnTo>
                    <a:lnTo>
                      <a:pt x="317022" y="0"/>
                    </a:lnTo>
                    <a:lnTo>
                      <a:pt x="123764" y="0"/>
                    </a:lnTo>
                    <a:close/>
                    <a:moveTo>
                      <a:pt x="1321761" y="297526"/>
                    </a:moveTo>
                    <a:lnTo>
                      <a:pt x="1525793" y="297526"/>
                    </a:lnTo>
                    <a:lnTo>
                      <a:pt x="1500793" y="197528"/>
                    </a:lnTo>
                    <a:lnTo>
                      <a:pt x="1300381" y="197528"/>
                    </a:lnTo>
                    <a:close/>
                    <a:moveTo>
                      <a:pt x="49382" y="297526"/>
                    </a:moveTo>
                    <a:lnTo>
                      <a:pt x="253411" y="297526"/>
                    </a:lnTo>
                    <a:lnTo>
                      <a:pt x="274791" y="197528"/>
                    </a:lnTo>
                    <a:lnTo>
                      <a:pt x="74382" y="197528"/>
                    </a:lnTo>
                    <a:close/>
                    <a:moveTo>
                      <a:pt x="1363993" y="495055"/>
                    </a:moveTo>
                    <a:lnTo>
                      <a:pt x="1575175" y="495055"/>
                    </a:lnTo>
                    <a:lnTo>
                      <a:pt x="1550175" y="395057"/>
                    </a:lnTo>
                    <a:lnTo>
                      <a:pt x="1342613" y="395057"/>
                    </a:lnTo>
                    <a:close/>
                    <a:moveTo>
                      <a:pt x="0" y="495055"/>
                    </a:moveTo>
                    <a:lnTo>
                      <a:pt x="211180" y="495055"/>
                    </a:lnTo>
                    <a:lnTo>
                      <a:pt x="232559" y="395057"/>
                    </a:lnTo>
                    <a:lnTo>
                      <a:pt x="24999" y="395057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: 塗りつぶしなし 138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テキスト ボックス 139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141" name="フリーフォーム: 図形 140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/>
            <p:cNvSpPr/>
            <p:nvPr/>
          </p:nvSpPr>
          <p:spPr bwMode="auto">
            <a:xfrm>
              <a:off x="562268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408682" y="1868809"/>
              <a:ext cx="1620180" cy="120030"/>
            </a:xfrm>
            <a:custGeom>
              <a:avLst/>
              <a:gdLst>
                <a:gd name="connsiteX0" fmla="*/ 30008 w 1620180"/>
                <a:gd name="connsiteY0" fmla="*/ 0 h 120030"/>
                <a:gd name="connsiteX1" fmla="*/ 147662 w 1620180"/>
                <a:gd name="connsiteY1" fmla="*/ 0 h 120030"/>
                <a:gd name="connsiteX2" fmla="*/ 1472518 w 1620180"/>
                <a:gd name="connsiteY2" fmla="*/ 0 h 120030"/>
                <a:gd name="connsiteX3" fmla="*/ 1590173 w 1620180"/>
                <a:gd name="connsiteY3" fmla="*/ 0 h 120030"/>
                <a:gd name="connsiteX4" fmla="*/ 1620180 w 1620180"/>
                <a:gd name="connsiteY4" fmla="*/ 120030 h 120030"/>
                <a:gd name="connsiteX5" fmla="*/ 0 w 1620180"/>
                <a:gd name="connsiteY5" fmla="*/ 120030 h 12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0180" h="120030">
                  <a:moveTo>
                    <a:pt x="30008" y="0"/>
                  </a:moveTo>
                  <a:lnTo>
                    <a:pt x="147662" y="0"/>
                  </a:lnTo>
                  <a:lnTo>
                    <a:pt x="1472518" y="0"/>
                  </a:lnTo>
                  <a:lnTo>
                    <a:pt x="1590173" y="0"/>
                  </a:lnTo>
                  <a:lnTo>
                    <a:pt x="1620180" y="120030"/>
                  </a:lnTo>
                  <a:lnTo>
                    <a:pt x="0" y="120030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547548" y="1240042"/>
              <a:ext cx="1305964" cy="687010"/>
              <a:chOff x="547548" y="1240042"/>
              <a:chExt cx="1305964" cy="687010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 rot="19653108">
                <a:off x="547548" y="17518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33" name="楕円 13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 rot="2875429">
                <a:off x="696002" y="17185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31" name="楕円 13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/>
              <p:cNvGrpSpPr/>
              <p:nvPr/>
            </p:nvGrpSpPr>
            <p:grpSpPr>
              <a:xfrm rot="18538636">
                <a:off x="999846" y="15087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9" name="楕円 12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 rot="8067153">
                <a:off x="1417534" y="148028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7" name="楕円 12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 rot="12889474">
                <a:off x="1598834" y="17615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5" name="楕円 12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 rot="7621911">
                <a:off x="766223" y="16183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3" name="楕円 12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 rot="12444232">
                <a:off x="624008" y="159935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1" name="楕円 12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 rot="6507439">
                <a:off x="1299124" y="15788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9" name="楕円 11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/>
              <p:cNvGrpSpPr/>
              <p:nvPr/>
            </p:nvGrpSpPr>
            <p:grpSpPr>
              <a:xfrm rot="17635956">
                <a:off x="1239950" y="16944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7" name="楕円 11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/>
              <p:cNvGrpSpPr/>
              <p:nvPr/>
            </p:nvGrpSpPr>
            <p:grpSpPr>
              <a:xfrm rot="858277">
                <a:off x="1439974" y="15754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5" name="楕円 11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/>
              <p:cNvGrpSpPr/>
              <p:nvPr/>
            </p:nvGrpSpPr>
            <p:grpSpPr>
              <a:xfrm rot="3779931">
                <a:off x="943254" y="16766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3" name="楕円 11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rot="8602252">
                <a:off x="868496" y="16991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1" name="楕円 11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2665459">
                <a:off x="1067878" y="17241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9" name="楕円 10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13793976">
                <a:off x="1170659" y="149996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7" name="楕円 10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 rot="18616297">
                <a:off x="1439974" y="17421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5" name="楕円 10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 rot="19653108">
                <a:off x="547548" y="15232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3" name="楕円 10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 rot="2875429">
                <a:off x="696002" y="14899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1" name="楕円 10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 rot="18538636">
                <a:off x="999846" y="12801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9" name="楕円 9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8067153">
                <a:off x="1560773" y="137774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7" name="楕円 9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12889474">
                <a:off x="1598834" y="15329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5" name="楕円 9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7621911">
                <a:off x="766223" y="13897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3" name="楕円 9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12444232">
                <a:off x="1114361" y="157469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1" name="楕円 9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rot="6507439">
                <a:off x="1299124" y="13502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9" name="楕円 8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17635956">
                <a:off x="1239950" y="14658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7" name="楕円 8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858277">
                <a:off x="1439974" y="13468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5" name="楕円 8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3779931">
                <a:off x="943254" y="14480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3" name="楕円 8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 rot="8602252">
                <a:off x="868496" y="14705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1" name="楕円 8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 rot="2665459">
                <a:off x="1076619" y="14193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9" name="楕円 7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13793976">
                <a:off x="1170402" y="135746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7" name="楕円 7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18616297">
                <a:off x="1439974" y="15135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5" name="楕円 7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18616297">
                <a:off x="1559036" y="163733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3" name="楕円 7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8616297">
                <a:off x="1354249" y="16897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1" name="楕円 7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8616297">
                <a:off x="1668573" y="173735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9" name="楕円 6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18616297">
                <a:off x="539860" y="166115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7" name="楕円 6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18616297">
                <a:off x="649398" y="13896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5" name="楕円 6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290152">
                <a:off x="1048890" y="15992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3" name="楕円 6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290152">
                <a:off x="891728" y="17611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" name="楕円 6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290152">
                <a:off x="1410840" y="175641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" name="楕円 5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290152">
                <a:off x="1296540" y="156115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" name="楕円 5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2" name="グループ化 141"/>
          <p:cNvGrpSpPr/>
          <p:nvPr/>
        </p:nvGrpSpPr>
        <p:grpSpPr>
          <a:xfrm>
            <a:off x="402291" y="2861342"/>
            <a:ext cx="1608407" cy="1447399"/>
            <a:chOff x="721475" y="3202885"/>
            <a:chExt cx="1368936" cy="1231900"/>
          </a:xfrm>
        </p:grpSpPr>
        <p:grpSp>
          <p:nvGrpSpPr>
            <p:cNvPr id="143" name="グループ化 142"/>
            <p:cNvGrpSpPr/>
            <p:nvPr/>
          </p:nvGrpSpPr>
          <p:grpSpPr>
            <a:xfrm>
              <a:off x="721475" y="3220967"/>
              <a:ext cx="1354932" cy="564099"/>
              <a:chOff x="5341145" y="4260056"/>
              <a:chExt cx="1354932" cy="564099"/>
            </a:xfrm>
          </p:grpSpPr>
          <p:sp>
            <p:nvSpPr>
              <p:cNvPr id="218" name="フリーフォーム: 図形 217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4" name="グループ化 143"/>
            <p:cNvGrpSpPr/>
            <p:nvPr/>
          </p:nvGrpSpPr>
          <p:grpSpPr>
            <a:xfrm>
              <a:off x="915208" y="3350720"/>
              <a:ext cx="972463" cy="435502"/>
              <a:chOff x="4615315" y="3219869"/>
              <a:chExt cx="1310913" cy="587071"/>
            </a:xfrm>
          </p:grpSpPr>
          <p:sp>
            <p:nvSpPr>
              <p:cNvPr id="151" name="楕円 150"/>
              <p:cNvSpPr/>
              <p:nvPr/>
            </p:nvSpPr>
            <p:spPr bwMode="auto">
              <a:xfrm>
                <a:off x="4988089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/>
              <p:cNvSpPr/>
              <p:nvPr/>
            </p:nvSpPr>
            <p:spPr bwMode="auto">
              <a:xfrm>
                <a:off x="5119622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/>
              <p:cNvSpPr/>
              <p:nvPr/>
            </p:nvSpPr>
            <p:spPr bwMode="auto">
              <a:xfrm>
                <a:off x="5251155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/>
              <p:cNvSpPr/>
              <p:nvPr/>
            </p:nvSpPr>
            <p:spPr bwMode="auto">
              <a:xfrm rot="20286169">
                <a:off x="5382688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/>
              <p:cNvSpPr/>
              <p:nvPr/>
            </p:nvSpPr>
            <p:spPr bwMode="auto">
              <a:xfrm rot="20286169">
                <a:off x="5514221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/>
              <p:cNvSpPr/>
              <p:nvPr/>
            </p:nvSpPr>
            <p:spPr bwMode="auto">
              <a:xfrm rot="20286169">
                <a:off x="5645754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/>
              <p:cNvSpPr/>
              <p:nvPr/>
            </p:nvSpPr>
            <p:spPr bwMode="auto">
              <a:xfrm rot="2034446">
                <a:off x="5740347" y="335267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/>
              <p:cNvSpPr/>
              <p:nvPr/>
            </p:nvSpPr>
            <p:spPr bwMode="auto">
              <a:xfrm rot="2034446">
                <a:off x="5717415" y="343464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/>
              <p:cNvSpPr/>
              <p:nvPr/>
            </p:nvSpPr>
            <p:spPr bwMode="auto">
              <a:xfrm rot="2034446">
                <a:off x="5264035" y="347476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/>
              <p:cNvSpPr/>
              <p:nvPr/>
            </p:nvSpPr>
            <p:spPr bwMode="auto">
              <a:xfrm rot="10800000">
                <a:off x="4856290" y="33514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/>
              <p:cNvSpPr/>
              <p:nvPr/>
            </p:nvSpPr>
            <p:spPr bwMode="auto">
              <a:xfrm rot="10800000">
                <a:off x="4725023" y="34289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/>
              <p:cNvSpPr/>
              <p:nvPr/>
            </p:nvSpPr>
            <p:spPr bwMode="auto">
              <a:xfrm rot="10800000">
                <a:off x="4986123" y="342316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/>
              <p:cNvSpPr/>
              <p:nvPr/>
            </p:nvSpPr>
            <p:spPr bwMode="auto">
              <a:xfrm rot="11060752">
                <a:off x="5251857" y="3219869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/>
              <p:cNvSpPr/>
              <p:nvPr/>
            </p:nvSpPr>
            <p:spPr bwMode="auto">
              <a:xfrm rot="6518159">
                <a:off x="5045269" y="33604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/>
              <p:cNvSpPr/>
              <p:nvPr/>
            </p:nvSpPr>
            <p:spPr bwMode="auto">
              <a:xfrm rot="6518159">
                <a:off x="5176802" y="328895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/>
              <p:cNvSpPr/>
              <p:nvPr/>
            </p:nvSpPr>
            <p:spPr bwMode="auto">
              <a:xfrm rot="5204328">
                <a:off x="5308335" y="3296910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 bwMode="auto">
              <a:xfrm rot="5204328">
                <a:off x="5486948" y="33561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 bwMode="auto">
              <a:xfrm rot="5204328">
                <a:off x="5368320" y="3294395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 bwMode="auto">
              <a:xfrm rot="8552605">
                <a:off x="5226649" y="357613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/>
              <p:cNvSpPr/>
              <p:nvPr/>
            </p:nvSpPr>
            <p:spPr bwMode="auto">
              <a:xfrm rot="8552605">
                <a:off x="5160855" y="3490497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/>
              <p:cNvSpPr/>
              <p:nvPr/>
            </p:nvSpPr>
            <p:spPr bwMode="auto">
              <a:xfrm rot="8552605">
                <a:off x="5350044" y="3419002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 rot="17318159">
                <a:off x="4863200" y="36480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/>
              <p:cNvSpPr/>
              <p:nvPr/>
            </p:nvSpPr>
            <p:spPr bwMode="auto">
              <a:xfrm rot="17318159">
                <a:off x="4650670" y="33731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/>
              <p:cNvSpPr/>
              <p:nvPr/>
            </p:nvSpPr>
            <p:spPr bwMode="auto">
              <a:xfrm rot="17318159">
                <a:off x="4750740" y="334313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/>
              <p:cNvSpPr/>
              <p:nvPr/>
            </p:nvSpPr>
            <p:spPr bwMode="auto">
              <a:xfrm rot="6518159">
                <a:off x="4831691" y="345560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/>
              <p:cNvSpPr/>
              <p:nvPr/>
            </p:nvSpPr>
            <p:spPr bwMode="auto">
              <a:xfrm rot="15094916">
                <a:off x="5022561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/>
              <p:cNvSpPr/>
              <p:nvPr/>
            </p:nvSpPr>
            <p:spPr bwMode="auto">
              <a:xfrm rot="15094916">
                <a:off x="5154094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/>
              <p:cNvSpPr/>
              <p:nvPr/>
            </p:nvSpPr>
            <p:spPr bwMode="auto">
              <a:xfrm rot="15094916">
                <a:off x="5285627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/>
              <p:cNvSpPr/>
              <p:nvPr/>
            </p:nvSpPr>
            <p:spPr bwMode="auto">
              <a:xfrm rot="13781085">
                <a:off x="5417160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/>
              <p:cNvSpPr/>
              <p:nvPr/>
            </p:nvSpPr>
            <p:spPr bwMode="auto">
              <a:xfrm rot="13781085">
                <a:off x="5548693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/>
              <p:cNvSpPr/>
              <p:nvPr/>
            </p:nvSpPr>
            <p:spPr bwMode="auto">
              <a:xfrm rot="13781085">
                <a:off x="5680226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/>
              <p:cNvSpPr/>
              <p:nvPr/>
            </p:nvSpPr>
            <p:spPr bwMode="auto">
              <a:xfrm rot="17129362">
                <a:off x="5589193" y="356288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/>
              <p:cNvSpPr/>
              <p:nvPr/>
            </p:nvSpPr>
            <p:spPr bwMode="auto">
              <a:xfrm rot="17129362">
                <a:off x="5672243" y="362099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/>
              <p:cNvSpPr/>
              <p:nvPr/>
            </p:nvSpPr>
            <p:spPr bwMode="auto">
              <a:xfrm rot="17129362">
                <a:off x="5298507" y="3636714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/>
              <p:cNvSpPr/>
              <p:nvPr/>
            </p:nvSpPr>
            <p:spPr bwMode="auto">
              <a:xfrm rot="4294916">
                <a:off x="4627962" y="35273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/>
              <p:cNvSpPr/>
              <p:nvPr/>
            </p:nvSpPr>
            <p:spPr bwMode="auto">
              <a:xfrm rot="4294916">
                <a:off x="4759495" y="35908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/>
              <p:cNvSpPr/>
              <p:nvPr/>
            </p:nvSpPr>
            <p:spPr bwMode="auto">
              <a:xfrm rot="4294916">
                <a:off x="4891028" y="35193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/>
              <p:cNvSpPr/>
              <p:nvPr/>
            </p:nvSpPr>
            <p:spPr bwMode="auto">
              <a:xfrm rot="13075">
                <a:off x="4948208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/>
              <p:cNvSpPr/>
              <p:nvPr/>
            </p:nvSpPr>
            <p:spPr bwMode="auto">
              <a:xfrm rot="13075">
                <a:off x="5079741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/>
              <p:cNvSpPr/>
              <p:nvPr/>
            </p:nvSpPr>
            <p:spPr bwMode="auto">
              <a:xfrm rot="13075">
                <a:off x="5095715" y="32540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/>
              <p:cNvSpPr/>
              <p:nvPr/>
            </p:nvSpPr>
            <p:spPr bwMode="auto">
              <a:xfrm rot="20299244">
                <a:off x="5342807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/>
              <p:cNvSpPr/>
              <p:nvPr/>
            </p:nvSpPr>
            <p:spPr bwMode="auto">
              <a:xfrm rot="20299244">
                <a:off x="5474340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/>
              <p:cNvSpPr/>
              <p:nvPr/>
            </p:nvSpPr>
            <p:spPr bwMode="auto">
              <a:xfrm rot="20299244">
                <a:off x="5605873" y="34508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/>
              <p:cNvSpPr/>
              <p:nvPr/>
            </p:nvSpPr>
            <p:spPr bwMode="auto">
              <a:xfrm rot="2047521">
                <a:off x="4967614" y="362018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/>
              <p:cNvSpPr/>
              <p:nvPr/>
            </p:nvSpPr>
            <p:spPr bwMode="auto">
              <a:xfrm rot="2047521">
                <a:off x="5195327" y="3652443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/>
              <p:cNvSpPr/>
              <p:nvPr/>
            </p:nvSpPr>
            <p:spPr bwMode="auto">
              <a:xfrm rot="2047521">
                <a:off x="5384516" y="358094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/>
              <p:cNvSpPr/>
              <p:nvPr/>
            </p:nvSpPr>
            <p:spPr bwMode="auto">
              <a:xfrm rot="10813075">
                <a:off x="4713235" y="353038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/>
              <p:cNvSpPr/>
              <p:nvPr/>
            </p:nvSpPr>
            <p:spPr bwMode="auto">
              <a:xfrm rot="10813075">
                <a:off x="4707391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/>
              <p:cNvSpPr/>
              <p:nvPr/>
            </p:nvSpPr>
            <p:spPr bwMode="auto">
              <a:xfrm rot="10813075">
                <a:off x="4830270" y="354964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 bwMode="auto">
              <a:xfrm rot="13075">
                <a:off x="4866163" y="361755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/>
              <p:cNvSpPr/>
              <p:nvPr/>
            </p:nvSpPr>
            <p:spPr bwMode="auto">
              <a:xfrm rot="2047521">
                <a:off x="4979001" y="330445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/>
              <p:cNvSpPr/>
              <p:nvPr/>
            </p:nvSpPr>
            <p:spPr bwMode="auto">
              <a:xfrm rot="2034446">
                <a:off x="5537147" y="329552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/>
              <p:cNvSpPr/>
              <p:nvPr/>
            </p:nvSpPr>
            <p:spPr bwMode="auto">
              <a:xfrm rot="13075">
                <a:off x="4945538" y="35223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/>
              <p:cNvSpPr/>
              <p:nvPr/>
            </p:nvSpPr>
            <p:spPr bwMode="auto">
              <a:xfrm rot="13075">
                <a:off x="5074749" y="36159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/>
              <p:cNvSpPr/>
              <p:nvPr/>
            </p:nvSpPr>
            <p:spPr bwMode="auto">
              <a:xfrm rot="13075">
                <a:off x="5423998" y="361917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/>
              <p:cNvSpPr/>
              <p:nvPr/>
            </p:nvSpPr>
            <p:spPr bwMode="auto">
              <a:xfrm rot="13075">
                <a:off x="5385897" y="367949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/>
              <p:cNvSpPr/>
              <p:nvPr/>
            </p:nvSpPr>
            <p:spPr bwMode="auto">
              <a:xfrm rot="13075">
                <a:off x="5751022" y="353662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/>
              <p:cNvSpPr/>
              <p:nvPr/>
            </p:nvSpPr>
            <p:spPr bwMode="auto">
              <a:xfrm rot="20299244">
                <a:off x="5530132" y="366205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/>
              <p:cNvSpPr/>
              <p:nvPr/>
            </p:nvSpPr>
            <p:spPr bwMode="auto">
              <a:xfrm rot="10813075">
                <a:off x="4615315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/>
              <p:cNvSpPr/>
              <p:nvPr/>
            </p:nvSpPr>
            <p:spPr bwMode="auto">
              <a:xfrm rot="10813075">
                <a:off x="5761490" y="36109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/>
              <p:cNvSpPr/>
              <p:nvPr/>
            </p:nvSpPr>
            <p:spPr bwMode="auto">
              <a:xfrm rot="10813075">
                <a:off x="5612266" y="36998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/>
              <p:cNvSpPr/>
              <p:nvPr/>
            </p:nvSpPr>
            <p:spPr bwMode="auto">
              <a:xfrm rot="10813075">
                <a:off x="5116967" y="36903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/>
              <p:cNvSpPr/>
              <p:nvPr/>
            </p:nvSpPr>
            <p:spPr bwMode="auto">
              <a:xfrm rot="10813075">
                <a:off x="4977268" y="369350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/>
              <p:cNvSpPr/>
              <p:nvPr/>
            </p:nvSpPr>
            <p:spPr bwMode="auto">
              <a:xfrm rot="1200353">
                <a:off x="4799489" y="36874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/>
              <p:cNvSpPr/>
              <p:nvPr/>
            </p:nvSpPr>
            <p:spPr bwMode="auto">
              <a:xfrm rot="2047521">
                <a:off x="4708241" y="368889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/>
              <p:cNvSpPr/>
              <p:nvPr/>
            </p:nvSpPr>
            <p:spPr bwMode="auto">
              <a:xfrm rot="5204328">
                <a:off x="5448427" y="32705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/>
              <p:cNvSpPr/>
              <p:nvPr/>
            </p:nvSpPr>
            <p:spPr bwMode="auto">
              <a:xfrm rot="8552605">
                <a:off x="5237895" y="3417739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/>
            <p:cNvGrpSpPr/>
            <p:nvPr/>
          </p:nvGrpSpPr>
          <p:grpSpPr>
            <a:xfrm>
              <a:off x="726493" y="3202885"/>
              <a:ext cx="1363918" cy="1231900"/>
              <a:chOff x="4222327" y="4241933"/>
              <a:chExt cx="1363918" cy="1231900"/>
            </a:xfrm>
          </p:grpSpPr>
          <p:grpSp>
            <p:nvGrpSpPr>
              <p:cNvPr id="146" name="グループ化 145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148" name="フリーフォーム: 図形 147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平行四辺形 148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平行四辺形 149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" name="テキスト ボックス 146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福</a:t>
                </a:r>
              </a:p>
            </p:txBody>
          </p:sp>
        </p:grpSp>
      </p:grpSp>
      <p:grpSp>
        <p:nvGrpSpPr>
          <p:cNvPr id="221" name="グループ化 220"/>
          <p:cNvGrpSpPr/>
          <p:nvPr/>
        </p:nvGrpSpPr>
        <p:grpSpPr>
          <a:xfrm>
            <a:off x="2281266" y="2861342"/>
            <a:ext cx="1608407" cy="1447399"/>
            <a:chOff x="2184515" y="3202885"/>
            <a:chExt cx="1368936" cy="1231900"/>
          </a:xfrm>
        </p:grpSpPr>
        <p:grpSp>
          <p:nvGrpSpPr>
            <p:cNvPr id="222" name="グループ化 221"/>
            <p:cNvGrpSpPr/>
            <p:nvPr/>
          </p:nvGrpSpPr>
          <p:grpSpPr>
            <a:xfrm>
              <a:off x="2184515" y="3220967"/>
              <a:ext cx="1354932" cy="564099"/>
              <a:chOff x="5341145" y="4260056"/>
              <a:chExt cx="1354932" cy="564099"/>
            </a:xfrm>
          </p:grpSpPr>
          <p:sp>
            <p:nvSpPr>
              <p:cNvPr id="229" name="フリーフォーム: 図形 228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フリーフォーム: 図形 229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フリーフォーム: 図形 230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2189533" y="3202885"/>
              <a:ext cx="1363918" cy="1231900"/>
              <a:chOff x="4222327" y="4241933"/>
              <a:chExt cx="1363918" cy="1231900"/>
            </a:xfrm>
          </p:grpSpPr>
          <p:grpSp>
            <p:nvGrpSpPr>
              <p:cNvPr id="224" name="グループ化 223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226" name="フリーフォーム: 図形 225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平行四辺形 226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平行四辺形 227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テキスト ボックス 224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福</a:t>
                </a:r>
              </a:p>
            </p:txBody>
          </p:sp>
        </p:grpSp>
      </p:grpSp>
      <p:grpSp>
        <p:nvGrpSpPr>
          <p:cNvPr id="232" name="グループ化 231"/>
          <p:cNvGrpSpPr/>
          <p:nvPr/>
        </p:nvGrpSpPr>
        <p:grpSpPr>
          <a:xfrm>
            <a:off x="4158413" y="929269"/>
            <a:ext cx="1621367" cy="1406488"/>
            <a:chOff x="4161058" y="1240042"/>
            <a:chExt cx="1621367" cy="1406488"/>
          </a:xfrm>
        </p:grpSpPr>
        <p:grpSp>
          <p:nvGrpSpPr>
            <p:cNvPr id="233" name="グループ化 232"/>
            <p:cNvGrpSpPr/>
            <p:nvPr/>
          </p:nvGrpSpPr>
          <p:grpSpPr>
            <a:xfrm>
              <a:off x="4161058" y="1313765"/>
              <a:ext cx="1621367" cy="1332765"/>
              <a:chOff x="1532620" y="1673805"/>
              <a:chExt cx="1621367" cy="1332765"/>
            </a:xfrm>
          </p:grpSpPr>
          <p:sp>
            <p:nvSpPr>
              <p:cNvPr id="354" name="台形 353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台形 355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7" name="円: 塗りつぶしなし 356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テキスト ボックス 357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rgbClr val="FF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359" name="フリーフォーム: 図形 358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/>
              <p:cNvSpPr/>
              <p:nvPr/>
            </p:nvSpPr>
            <p:spPr bwMode="auto">
              <a:xfrm>
                <a:off x="1533807" y="2228849"/>
                <a:ext cx="1620180" cy="120030"/>
              </a:xfrm>
              <a:custGeom>
                <a:avLst/>
                <a:gdLst>
                  <a:gd name="connsiteX0" fmla="*/ 30008 w 1620180"/>
                  <a:gd name="connsiteY0" fmla="*/ 0 h 120030"/>
                  <a:gd name="connsiteX1" fmla="*/ 147662 w 1620180"/>
                  <a:gd name="connsiteY1" fmla="*/ 0 h 120030"/>
                  <a:gd name="connsiteX2" fmla="*/ 1472518 w 1620180"/>
                  <a:gd name="connsiteY2" fmla="*/ 0 h 120030"/>
                  <a:gd name="connsiteX3" fmla="*/ 1590173 w 1620180"/>
                  <a:gd name="connsiteY3" fmla="*/ 0 h 120030"/>
                  <a:gd name="connsiteX4" fmla="*/ 1620180 w 1620180"/>
                  <a:gd name="connsiteY4" fmla="*/ 120030 h 120030"/>
                  <a:gd name="connsiteX5" fmla="*/ 0 w 1620180"/>
                  <a:gd name="connsiteY5" fmla="*/ 120030 h 12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0180" h="120030">
                    <a:moveTo>
                      <a:pt x="30008" y="0"/>
                    </a:moveTo>
                    <a:lnTo>
                      <a:pt x="147662" y="0"/>
                    </a:lnTo>
                    <a:lnTo>
                      <a:pt x="1472518" y="0"/>
                    </a:lnTo>
                    <a:lnTo>
                      <a:pt x="1590173" y="0"/>
                    </a:lnTo>
                    <a:lnTo>
                      <a:pt x="1620180" y="120030"/>
                    </a:lnTo>
                    <a:lnTo>
                      <a:pt x="0" y="12003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4" name="フリーフォーム: 図形 233"/>
            <p:cNvSpPr/>
            <p:nvPr/>
          </p:nvSpPr>
          <p:spPr bwMode="auto">
            <a:xfrm>
              <a:off x="4315831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/>
            <p:cNvSpPr/>
            <p:nvPr/>
          </p:nvSpPr>
          <p:spPr bwMode="auto">
            <a:xfrm rot="2700000">
              <a:off x="5436660" y="1987846"/>
              <a:ext cx="379610" cy="164622"/>
            </a:xfrm>
            <a:custGeom>
              <a:avLst/>
              <a:gdLst>
                <a:gd name="connsiteX0" fmla="*/ 128244 w 469577"/>
                <a:gd name="connsiteY0" fmla="*/ 75393 h 203637"/>
                <a:gd name="connsiteX1" fmla="*/ 203637 w 469577"/>
                <a:gd name="connsiteY1" fmla="*/ 0 h 203637"/>
                <a:gd name="connsiteX2" fmla="*/ 347394 w 469577"/>
                <a:gd name="connsiteY2" fmla="*/ 0 h 203637"/>
                <a:gd name="connsiteX3" fmla="*/ 392630 w 469577"/>
                <a:gd name="connsiteY3" fmla="*/ 75393 h 203637"/>
                <a:gd name="connsiteX4" fmla="*/ 0 w 469577"/>
                <a:gd name="connsiteY4" fmla="*/ 203637 h 203637"/>
                <a:gd name="connsiteX5" fmla="*/ 100925 w 469577"/>
                <a:gd name="connsiteY5" fmla="*/ 102712 h 203637"/>
                <a:gd name="connsiteX6" fmla="*/ 409022 w 469577"/>
                <a:gd name="connsiteY6" fmla="*/ 102712 h 203637"/>
                <a:gd name="connsiteX7" fmla="*/ 469577 w 469577"/>
                <a:gd name="connsiteY7" fmla="*/ 203637 h 20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577" h="203637">
                  <a:moveTo>
                    <a:pt x="128244" y="75393"/>
                  </a:moveTo>
                  <a:lnTo>
                    <a:pt x="203637" y="0"/>
                  </a:lnTo>
                  <a:lnTo>
                    <a:pt x="347394" y="0"/>
                  </a:lnTo>
                  <a:lnTo>
                    <a:pt x="392630" y="75393"/>
                  </a:lnTo>
                  <a:close/>
                  <a:moveTo>
                    <a:pt x="0" y="203637"/>
                  </a:moveTo>
                  <a:lnTo>
                    <a:pt x="100925" y="102712"/>
                  </a:lnTo>
                  <a:lnTo>
                    <a:pt x="409022" y="102712"/>
                  </a:lnTo>
                  <a:lnTo>
                    <a:pt x="469577" y="2036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/>
            <p:cNvGrpSpPr/>
            <p:nvPr/>
          </p:nvGrpSpPr>
          <p:grpSpPr>
            <a:xfrm>
              <a:off x="4319448" y="1240042"/>
              <a:ext cx="1305964" cy="687010"/>
              <a:chOff x="547548" y="1240042"/>
              <a:chExt cx="1305964" cy="687010"/>
            </a:xfrm>
          </p:grpSpPr>
          <p:grpSp>
            <p:nvGrpSpPr>
              <p:cNvPr id="237" name="グループ化 236"/>
              <p:cNvGrpSpPr/>
              <p:nvPr/>
            </p:nvGrpSpPr>
            <p:grpSpPr>
              <a:xfrm rot="19653108">
                <a:off x="547548" y="17518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52" name="楕円 35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 rot="2875429">
                <a:off x="696002" y="17185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50" name="楕円 34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 rot="18538636">
                <a:off x="999846" y="15087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8" name="楕円 34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/>
              <p:cNvGrpSpPr/>
              <p:nvPr/>
            </p:nvGrpSpPr>
            <p:grpSpPr>
              <a:xfrm rot="8067153">
                <a:off x="1417534" y="148028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6" name="楕円 34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/>
              <p:cNvGrpSpPr/>
              <p:nvPr/>
            </p:nvGrpSpPr>
            <p:grpSpPr>
              <a:xfrm rot="12889474">
                <a:off x="1598834" y="17615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4" name="楕円 34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/>
              <p:cNvGrpSpPr/>
              <p:nvPr/>
            </p:nvGrpSpPr>
            <p:grpSpPr>
              <a:xfrm rot="7621911">
                <a:off x="766223" y="16183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2" name="楕円 34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/>
              <p:cNvGrpSpPr/>
              <p:nvPr/>
            </p:nvGrpSpPr>
            <p:grpSpPr>
              <a:xfrm rot="12444232">
                <a:off x="624008" y="159935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0" name="楕円 33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/>
              <p:cNvGrpSpPr/>
              <p:nvPr/>
            </p:nvGrpSpPr>
            <p:grpSpPr>
              <a:xfrm rot="6507439">
                <a:off x="1299124" y="15788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8" name="楕円 33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/>
              <p:cNvGrpSpPr/>
              <p:nvPr/>
            </p:nvGrpSpPr>
            <p:grpSpPr>
              <a:xfrm rot="17635956">
                <a:off x="1239950" y="16944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6" name="楕円 33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 rot="858277">
                <a:off x="1439974" y="15754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4" name="楕円 33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 rot="3779931">
                <a:off x="943254" y="16766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2" name="楕円 33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 rot="8602252">
                <a:off x="868496" y="16991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0" name="楕円 32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/>
              <p:cNvGrpSpPr/>
              <p:nvPr/>
            </p:nvGrpSpPr>
            <p:grpSpPr>
              <a:xfrm rot="2665459">
                <a:off x="1067878" y="17241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8" name="楕円 32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/>
              <p:cNvGrpSpPr/>
              <p:nvPr/>
            </p:nvGrpSpPr>
            <p:grpSpPr>
              <a:xfrm rot="13793976">
                <a:off x="1170659" y="149996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6" name="楕円 32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/>
              <p:cNvGrpSpPr/>
              <p:nvPr/>
            </p:nvGrpSpPr>
            <p:grpSpPr>
              <a:xfrm rot="18616297">
                <a:off x="1439974" y="17421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4" name="楕円 32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 rot="19653108">
                <a:off x="547548" y="15232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2" name="楕円 32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 rot="2875429">
                <a:off x="696002" y="14899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0" name="楕円 31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/>
              <p:cNvGrpSpPr/>
              <p:nvPr/>
            </p:nvGrpSpPr>
            <p:grpSpPr>
              <a:xfrm rot="18538636">
                <a:off x="999846" y="12801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8" name="楕円 31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 rot="8067153">
                <a:off x="1560773" y="137774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6" name="楕円 31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/>
              <p:cNvGrpSpPr/>
              <p:nvPr/>
            </p:nvGrpSpPr>
            <p:grpSpPr>
              <a:xfrm rot="12889474">
                <a:off x="1598834" y="15329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4" name="楕円 31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/>
              <p:cNvGrpSpPr/>
              <p:nvPr/>
            </p:nvGrpSpPr>
            <p:grpSpPr>
              <a:xfrm rot="7621911">
                <a:off x="766223" y="13897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2" name="楕円 31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/>
              <p:cNvGrpSpPr/>
              <p:nvPr/>
            </p:nvGrpSpPr>
            <p:grpSpPr>
              <a:xfrm rot="12444232">
                <a:off x="1114361" y="157469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0" name="楕円 30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/>
              <p:cNvGrpSpPr/>
              <p:nvPr/>
            </p:nvGrpSpPr>
            <p:grpSpPr>
              <a:xfrm rot="6507439">
                <a:off x="1299124" y="13502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8" name="楕円 30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/>
              <p:cNvGrpSpPr/>
              <p:nvPr/>
            </p:nvGrpSpPr>
            <p:grpSpPr>
              <a:xfrm rot="17635956">
                <a:off x="1239950" y="14658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6" name="楕円 30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 rot="858277">
                <a:off x="1439974" y="13468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4" name="楕円 30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/>
              <p:cNvGrpSpPr/>
              <p:nvPr/>
            </p:nvGrpSpPr>
            <p:grpSpPr>
              <a:xfrm rot="3779931">
                <a:off x="943254" y="14480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2" name="楕円 30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 rot="8602252">
                <a:off x="868496" y="14705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0" name="楕円 29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 rot="2665459">
                <a:off x="1076619" y="14193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8" name="楕円 29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/>
              <p:cNvGrpSpPr/>
              <p:nvPr/>
            </p:nvGrpSpPr>
            <p:grpSpPr>
              <a:xfrm rot="13793976">
                <a:off x="1170402" y="135746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6" name="楕円 29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/>
              <p:cNvGrpSpPr/>
              <p:nvPr/>
            </p:nvGrpSpPr>
            <p:grpSpPr>
              <a:xfrm rot="18616297">
                <a:off x="1439974" y="15135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4" name="楕円 29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/>
              <p:cNvGrpSpPr/>
              <p:nvPr/>
            </p:nvGrpSpPr>
            <p:grpSpPr>
              <a:xfrm rot="18616297">
                <a:off x="1559036" y="163733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2" name="楕円 29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/>
              <p:cNvGrpSpPr/>
              <p:nvPr/>
            </p:nvGrpSpPr>
            <p:grpSpPr>
              <a:xfrm rot="18616297">
                <a:off x="1354249" y="16897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0" name="楕円 28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/>
              <p:cNvGrpSpPr/>
              <p:nvPr/>
            </p:nvGrpSpPr>
            <p:grpSpPr>
              <a:xfrm rot="18616297">
                <a:off x="1668573" y="173735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8" name="楕円 28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/>
              <p:cNvGrpSpPr/>
              <p:nvPr/>
            </p:nvGrpSpPr>
            <p:grpSpPr>
              <a:xfrm rot="18616297">
                <a:off x="539860" y="166115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6" name="楕円 28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/>
              <p:cNvGrpSpPr/>
              <p:nvPr/>
            </p:nvGrpSpPr>
            <p:grpSpPr>
              <a:xfrm rot="18616297">
                <a:off x="649398" y="13896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4" name="楕円 28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/>
              <p:cNvGrpSpPr/>
              <p:nvPr/>
            </p:nvGrpSpPr>
            <p:grpSpPr>
              <a:xfrm rot="290152">
                <a:off x="1048890" y="15992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2" name="楕円 28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 rot="290152">
                <a:off x="891728" y="17611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0" name="楕円 27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 rot="290152">
                <a:off x="1410840" y="175641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78" name="楕円 27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" name="グループ化 274"/>
              <p:cNvGrpSpPr/>
              <p:nvPr/>
            </p:nvGrpSpPr>
            <p:grpSpPr>
              <a:xfrm rot="290152">
                <a:off x="1296540" y="156115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76" name="楕円 27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61" name="グループ化 360"/>
          <p:cNvGrpSpPr/>
          <p:nvPr/>
        </p:nvGrpSpPr>
        <p:grpSpPr>
          <a:xfrm>
            <a:off x="6048173" y="998730"/>
            <a:ext cx="1621367" cy="1337027"/>
            <a:chOff x="6050818" y="1309503"/>
            <a:chExt cx="1621367" cy="1337027"/>
          </a:xfrm>
        </p:grpSpPr>
        <p:grpSp>
          <p:nvGrpSpPr>
            <p:cNvPr id="362" name="グループ化 361"/>
            <p:cNvGrpSpPr/>
            <p:nvPr/>
          </p:nvGrpSpPr>
          <p:grpSpPr>
            <a:xfrm>
              <a:off x="6050818" y="1313765"/>
              <a:ext cx="1621367" cy="1332765"/>
              <a:chOff x="1532620" y="1673805"/>
              <a:chExt cx="1621367" cy="1332765"/>
            </a:xfrm>
          </p:grpSpPr>
          <p:sp>
            <p:nvSpPr>
              <p:cNvPr id="365" name="台形 364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台形 365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台形 366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8" name="円: 塗りつぶしなし 367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テキスト ボックス 368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rgbClr val="FF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370" name="フリーフォーム: 図形 369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/>
              <p:cNvSpPr/>
              <p:nvPr/>
            </p:nvSpPr>
            <p:spPr bwMode="auto">
              <a:xfrm>
                <a:off x="1533807" y="2228849"/>
                <a:ext cx="1620180" cy="120030"/>
              </a:xfrm>
              <a:custGeom>
                <a:avLst/>
                <a:gdLst>
                  <a:gd name="connsiteX0" fmla="*/ 30008 w 1620180"/>
                  <a:gd name="connsiteY0" fmla="*/ 0 h 120030"/>
                  <a:gd name="connsiteX1" fmla="*/ 147662 w 1620180"/>
                  <a:gd name="connsiteY1" fmla="*/ 0 h 120030"/>
                  <a:gd name="connsiteX2" fmla="*/ 1472518 w 1620180"/>
                  <a:gd name="connsiteY2" fmla="*/ 0 h 120030"/>
                  <a:gd name="connsiteX3" fmla="*/ 1590173 w 1620180"/>
                  <a:gd name="connsiteY3" fmla="*/ 0 h 120030"/>
                  <a:gd name="connsiteX4" fmla="*/ 1620180 w 1620180"/>
                  <a:gd name="connsiteY4" fmla="*/ 120030 h 120030"/>
                  <a:gd name="connsiteX5" fmla="*/ 0 w 1620180"/>
                  <a:gd name="connsiteY5" fmla="*/ 120030 h 12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0180" h="120030">
                    <a:moveTo>
                      <a:pt x="30008" y="0"/>
                    </a:moveTo>
                    <a:lnTo>
                      <a:pt x="147662" y="0"/>
                    </a:lnTo>
                    <a:lnTo>
                      <a:pt x="1472518" y="0"/>
                    </a:lnTo>
                    <a:lnTo>
                      <a:pt x="1590173" y="0"/>
                    </a:lnTo>
                    <a:lnTo>
                      <a:pt x="1620180" y="120030"/>
                    </a:lnTo>
                    <a:lnTo>
                      <a:pt x="0" y="12003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3" name="フリーフォーム: 図形 362"/>
            <p:cNvSpPr/>
            <p:nvPr/>
          </p:nvSpPr>
          <p:spPr bwMode="auto">
            <a:xfrm>
              <a:off x="6205591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/>
            <p:cNvSpPr/>
            <p:nvPr/>
          </p:nvSpPr>
          <p:spPr bwMode="auto">
            <a:xfrm rot="2700000">
              <a:off x="7326420" y="1987846"/>
              <a:ext cx="379610" cy="164622"/>
            </a:xfrm>
            <a:custGeom>
              <a:avLst/>
              <a:gdLst>
                <a:gd name="connsiteX0" fmla="*/ 128244 w 469577"/>
                <a:gd name="connsiteY0" fmla="*/ 75393 h 203637"/>
                <a:gd name="connsiteX1" fmla="*/ 203637 w 469577"/>
                <a:gd name="connsiteY1" fmla="*/ 0 h 203637"/>
                <a:gd name="connsiteX2" fmla="*/ 347394 w 469577"/>
                <a:gd name="connsiteY2" fmla="*/ 0 h 203637"/>
                <a:gd name="connsiteX3" fmla="*/ 392630 w 469577"/>
                <a:gd name="connsiteY3" fmla="*/ 75393 h 203637"/>
                <a:gd name="connsiteX4" fmla="*/ 0 w 469577"/>
                <a:gd name="connsiteY4" fmla="*/ 203637 h 203637"/>
                <a:gd name="connsiteX5" fmla="*/ 100925 w 469577"/>
                <a:gd name="connsiteY5" fmla="*/ 102712 h 203637"/>
                <a:gd name="connsiteX6" fmla="*/ 409022 w 469577"/>
                <a:gd name="connsiteY6" fmla="*/ 102712 h 203637"/>
                <a:gd name="connsiteX7" fmla="*/ 469577 w 469577"/>
                <a:gd name="connsiteY7" fmla="*/ 203637 h 20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577" h="203637">
                  <a:moveTo>
                    <a:pt x="128244" y="75393"/>
                  </a:moveTo>
                  <a:lnTo>
                    <a:pt x="203637" y="0"/>
                  </a:lnTo>
                  <a:lnTo>
                    <a:pt x="347394" y="0"/>
                  </a:lnTo>
                  <a:lnTo>
                    <a:pt x="392630" y="75393"/>
                  </a:lnTo>
                  <a:close/>
                  <a:moveTo>
                    <a:pt x="0" y="203637"/>
                  </a:moveTo>
                  <a:lnTo>
                    <a:pt x="100925" y="102712"/>
                  </a:lnTo>
                  <a:lnTo>
                    <a:pt x="409022" y="102712"/>
                  </a:lnTo>
                  <a:lnTo>
                    <a:pt x="469577" y="2036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2" name="グループ化 371"/>
          <p:cNvGrpSpPr/>
          <p:nvPr/>
        </p:nvGrpSpPr>
        <p:grpSpPr>
          <a:xfrm>
            <a:off x="4160241" y="2852972"/>
            <a:ext cx="1608407" cy="1447399"/>
            <a:chOff x="3688197" y="3194515"/>
            <a:chExt cx="1368936" cy="1231900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3688197" y="3212597"/>
              <a:ext cx="1354932" cy="564099"/>
              <a:chOff x="5341145" y="4260056"/>
              <a:chExt cx="1354932" cy="564099"/>
            </a:xfrm>
          </p:grpSpPr>
          <p:sp>
            <p:nvSpPr>
              <p:cNvPr id="448" name="フリーフォーム: 図形 447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フリーフォーム: 図形 448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3881930" y="3342350"/>
              <a:ext cx="972463" cy="435502"/>
              <a:chOff x="4615315" y="3219869"/>
              <a:chExt cx="1310913" cy="587071"/>
            </a:xfrm>
          </p:grpSpPr>
          <p:sp>
            <p:nvSpPr>
              <p:cNvPr id="381" name="楕円 380"/>
              <p:cNvSpPr/>
              <p:nvPr/>
            </p:nvSpPr>
            <p:spPr bwMode="auto">
              <a:xfrm>
                <a:off x="4988089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/>
              <p:cNvSpPr/>
              <p:nvPr/>
            </p:nvSpPr>
            <p:spPr bwMode="auto">
              <a:xfrm>
                <a:off x="5119622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/>
              <p:cNvSpPr/>
              <p:nvPr/>
            </p:nvSpPr>
            <p:spPr bwMode="auto">
              <a:xfrm>
                <a:off x="5251155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/>
              <p:cNvSpPr/>
              <p:nvPr/>
            </p:nvSpPr>
            <p:spPr bwMode="auto">
              <a:xfrm rot="20286169">
                <a:off x="5382688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/>
              <p:cNvSpPr/>
              <p:nvPr/>
            </p:nvSpPr>
            <p:spPr bwMode="auto">
              <a:xfrm rot="20286169">
                <a:off x="5514221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/>
              <p:cNvSpPr/>
              <p:nvPr/>
            </p:nvSpPr>
            <p:spPr bwMode="auto">
              <a:xfrm rot="20286169">
                <a:off x="5645754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/>
              <p:cNvSpPr/>
              <p:nvPr/>
            </p:nvSpPr>
            <p:spPr bwMode="auto">
              <a:xfrm rot="2034446">
                <a:off x="5740347" y="335267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/>
              <p:cNvSpPr/>
              <p:nvPr/>
            </p:nvSpPr>
            <p:spPr bwMode="auto">
              <a:xfrm rot="2034446">
                <a:off x="5717415" y="343464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/>
              <p:cNvSpPr/>
              <p:nvPr/>
            </p:nvSpPr>
            <p:spPr bwMode="auto">
              <a:xfrm rot="2034446">
                <a:off x="5264035" y="347476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/>
              <p:cNvSpPr/>
              <p:nvPr/>
            </p:nvSpPr>
            <p:spPr bwMode="auto">
              <a:xfrm rot="10800000">
                <a:off x="4856290" y="33514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/>
              <p:cNvSpPr/>
              <p:nvPr/>
            </p:nvSpPr>
            <p:spPr bwMode="auto">
              <a:xfrm rot="10800000">
                <a:off x="4725023" y="34289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/>
              <p:cNvSpPr/>
              <p:nvPr/>
            </p:nvSpPr>
            <p:spPr bwMode="auto">
              <a:xfrm rot="10800000">
                <a:off x="4986123" y="342316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/>
              <p:cNvSpPr/>
              <p:nvPr/>
            </p:nvSpPr>
            <p:spPr bwMode="auto">
              <a:xfrm rot="11060752">
                <a:off x="5251857" y="3219869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/>
              <p:cNvSpPr/>
              <p:nvPr/>
            </p:nvSpPr>
            <p:spPr bwMode="auto">
              <a:xfrm rot="6518159">
                <a:off x="5045269" y="33604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/>
              <p:cNvSpPr/>
              <p:nvPr/>
            </p:nvSpPr>
            <p:spPr bwMode="auto">
              <a:xfrm rot="6518159">
                <a:off x="5176802" y="328895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/>
              <p:cNvSpPr/>
              <p:nvPr/>
            </p:nvSpPr>
            <p:spPr bwMode="auto">
              <a:xfrm rot="5204328">
                <a:off x="5308335" y="3296910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/>
              <p:cNvSpPr/>
              <p:nvPr/>
            </p:nvSpPr>
            <p:spPr bwMode="auto">
              <a:xfrm rot="5204328">
                <a:off x="5486948" y="33561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/>
              <p:cNvSpPr/>
              <p:nvPr/>
            </p:nvSpPr>
            <p:spPr bwMode="auto">
              <a:xfrm rot="5204328">
                <a:off x="5368320" y="3294395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/>
              <p:cNvSpPr/>
              <p:nvPr/>
            </p:nvSpPr>
            <p:spPr bwMode="auto">
              <a:xfrm rot="8552605">
                <a:off x="5226649" y="357613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/>
              <p:cNvSpPr/>
              <p:nvPr/>
            </p:nvSpPr>
            <p:spPr bwMode="auto">
              <a:xfrm rot="8552605">
                <a:off x="5160855" y="3490497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/>
              <p:cNvSpPr/>
              <p:nvPr/>
            </p:nvSpPr>
            <p:spPr bwMode="auto">
              <a:xfrm rot="8552605">
                <a:off x="5350044" y="3419002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/>
              <p:cNvSpPr/>
              <p:nvPr/>
            </p:nvSpPr>
            <p:spPr bwMode="auto">
              <a:xfrm rot="17318159">
                <a:off x="4863200" y="36480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/>
              <p:cNvSpPr/>
              <p:nvPr/>
            </p:nvSpPr>
            <p:spPr bwMode="auto">
              <a:xfrm rot="17318159">
                <a:off x="4650670" y="33731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/>
              <p:cNvSpPr/>
              <p:nvPr/>
            </p:nvSpPr>
            <p:spPr bwMode="auto">
              <a:xfrm rot="17318159">
                <a:off x="4750740" y="334313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/>
              <p:cNvSpPr/>
              <p:nvPr/>
            </p:nvSpPr>
            <p:spPr bwMode="auto">
              <a:xfrm rot="6518159">
                <a:off x="4831691" y="345560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/>
              <p:cNvSpPr/>
              <p:nvPr/>
            </p:nvSpPr>
            <p:spPr bwMode="auto">
              <a:xfrm rot="15094916">
                <a:off x="5022561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/>
              <p:cNvSpPr/>
              <p:nvPr/>
            </p:nvSpPr>
            <p:spPr bwMode="auto">
              <a:xfrm rot="15094916">
                <a:off x="5154094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/>
              <p:cNvSpPr/>
              <p:nvPr/>
            </p:nvSpPr>
            <p:spPr bwMode="auto">
              <a:xfrm rot="15094916">
                <a:off x="5285627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/>
              <p:cNvSpPr/>
              <p:nvPr/>
            </p:nvSpPr>
            <p:spPr bwMode="auto">
              <a:xfrm rot="13781085">
                <a:off x="5417160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/>
              <p:cNvSpPr/>
              <p:nvPr/>
            </p:nvSpPr>
            <p:spPr bwMode="auto">
              <a:xfrm rot="13781085">
                <a:off x="5548693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/>
              <p:cNvSpPr/>
              <p:nvPr/>
            </p:nvSpPr>
            <p:spPr bwMode="auto">
              <a:xfrm rot="13781085">
                <a:off x="5680226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/>
              <p:cNvSpPr/>
              <p:nvPr/>
            </p:nvSpPr>
            <p:spPr bwMode="auto">
              <a:xfrm rot="17129362">
                <a:off x="5589193" y="356288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/>
              <p:cNvSpPr/>
              <p:nvPr/>
            </p:nvSpPr>
            <p:spPr bwMode="auto">
              <a:xfrm rot="17129362">
                <a:off x="5672243" y="362099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/>
              <p:cNvSpPr/>
              <p:nvPr/>
            </p:nvSpPr>
            <p:spPr bwMode="auto">
              <a:xfrm rot="17129362">
                <a:off x="5298507" y="3636714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/>
              <p:cNvSpPr/>
              <p:nvPr/>
            </p:nvSpPr>
            <p:spPr bwMode="auto">
              <a:xfrm rot="4294916">
                <a:off x="4627962" y="35273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/>
              <p:cNvSpPr/>
              <p:nvPr/>
            </p:nvSpPr>
            <p:spPr bwMode="auto">
              <a:xfrm rot="4294916">
                <a:off x="4759495" y="35908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/>
              <p:cNvSpPr/>
              <p:nvPr/>
            </p:nvSpPr>
            <p:spPr bwMode="auto">
              <a:xfrm rot="4294916">
                <a:off x="4891028" y="35193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/>
              <p:cNvSpPr/>
              <p:nvPr/>
            </p:nvSpPr>
            <p:spPr bwMode="auto">
              <a:xfrm rot="13075">
                <a:off x="4948208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/>
              <p:cNvSpPr/>
              <p:nvPr/>
            </p:nvSpPr>
            <p:spPr bwMode="auto">
              <a:xfrm rot="13075">
                <a:off x="5079741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/>
              <p:cNvSpPr/>
              <p:nvPr/>
            </p:nvSpPr>
            <p:spPr bwMode="auto">
              <a:xfrm rot="13075">
                <a:off x="5095715" y="32540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/>
              <p:cNvSpPr/>
              <p:nvPr/>
            </p:nvSpPr>
            <p:spPr bwMode="auto">
              <a:xfrm rot="20299244">
                <a:off x="5342807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/>
              <p:cNvSpPr/>
              <p:nvPr/>
            </p:nvSpPr>
            <p:spPr bwMode="auto">
              <a:xfrm rot="20299244">
                <a:off x="5474340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/>
              <p:cNvSpPr/>
              <p:nvPr/>
            </p:nvSpPr>
            <p:spPr bwMode="auto">
              <a:xfrm rot="20299244">
                <a:off x="5605873" y="34508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/>
              <p:cNvSpPr/>
              <p:nvPr/>
            </p:nvSpPr>
            <p:spPr bwMode="auto">
              <a:xfrm rot="2047521">
                <a:off x="4967614" y="362018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/>
              <p:cNvSpPr/>
              <p:nvPr/>
            </p:nvSpPr>
            <p:spPr bwMode="auto">
              <a:xfrm rot="2047521">
                <a:off x="5195327" y="3652443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/>
              <p:cNvSpPr/>
              <p:nvPr/>
            </p:nvSpPr>
            <p:spPr bwMode="auto">
              <a:xfrm rot="2047521">
                <a:off x="5384516" y="358094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/>
              <p:cNvSpPr/>
              <p:nvPr/>
            </p:nvSpPr>
            <p:spPr bwMode="auto">
              <a:xfrm rot="10813075">
                <a:off x="4713235" y="353038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/>
              <p:cNvSpPr/>
              <p:nvPr/>
            </p:nvSpPr>
            <p:spPr bwMode="auto">
              <a:xfrm rot="10813075">
                <a:off x="4707391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/>
              <p:cNvSpPr/>
              <p:nvPr/>
            </p:nvSpPr>
            <p:spPr bwMode="auto">
              <a:xfrm rot="10813075">
                <a:off x="4830270" y="354964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/>
              <p:cNvSpPr/>
              <p:nvPr/>
            </p:nvSpPr>
            <p:spPr bwMode="auto">
              <a:xfrm rot="13075">
                <a:off x="4866163" y="361755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/>
              <p:cNvSpPr/>
              <p:nvPr/>
            </p:nvSpPr>
            <p:spPr bwMode="auto">
              <a:xfrm rot="2047521">
                <a:off x="4979001" y="330445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/>
              <p:cNvSpPr/>
              <p:nvPr/>
            </p:nvSpPr>
            <p:spPr bwMode="auto">
              <a:xfrm rot="2034446">
                <a:off x="5537147" y="329552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/>
              <p:cNvSpPr/>
              <p:nvPr/>
            </p:nvSpPr>
            <p:spPr bwMode="auto">
              <a:xfrm rot="13075">
                <a:off x="4945538" y="35223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/>
              <p:cNvSpPr/>
              <p:nvPr/>
            </p:nvSpPr>
            <p:spPr bwMode="auto">
              <a:xfrm rot="13075">
                <a:off x="5074749" y="36159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/>
              <p:cNvSpPr/>
              <p:nvPr/>
            </p:nvSpPr>
            <p:spPr bwMode="auto">
              <a:xfrm rot="13075">
                <a:off x="5423998" y="361917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/>
              <p:cNvSpPr/>
              <p:nvPr/>
            </p:nvSpPr>
            <p:spPr bwMode="auto">
              <a:xfrm rot="13075">
                <a:off x="5385897" y="367949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/>
              <p:cNvSpPr/>
              <p:nvPr/>
            </p:nvSpPr>
            <p:spPr bwMode="auto">
              <a:xfrm rot="13075">
                <a:off x="5751022" y="353662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/>
              <p:cNvSpPr/>
              <p:nvPr/>
            </p:nvSpPr>
            <p:spPr bwMode="auto">
              <a:xfrm rot="20299244">
                <a:off x="5530132" y="366205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/>
              <p:cNvSpPr/>
              <p:nvPr/>
            </p:nvSpPr>
            <p:spPr bwMode="auto">
              <a:xfrm rot="10813075">
                <a:off x="4615315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/>
              <p:cNvSpPr/>
              <p:nvPr/>
            </p:nvSpPr>
            <p:spPr bwMode="auto">
              <a:xfrm rot="10813075">
                <a:off x="5761490" y="36109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/>
              <p:cNvSpPr/>
              <p:nvPr/>
            </p:nvSpPr>
            <p:spPr bwMode="auto">
              <a:xfrm rot="10813075">
                <a:off x="5612266" y="36998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/>
              <p:cNvSpPr/>
              <p:nvPr/>
            </p:nvSpPr>
            <p:spPr bwMode="auto">
              <a:xfrm rot="10813075">
                <a:off x="5116967" y="36903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/>
              <p:cNvSpPr/>
              <p:nvPr/>
            </p:nvSpPr>
            <p:spPr bwMode="auto">
              <a:xfrm rot="10813075">
                <a:off x="4977268" y="369350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/>
              <p:cNvSpPr/>
              <p:nvPr/>
            </p:nvSpPr>
            <p:spPr bwMode="auto">
              <a:xfrm rot="1200353">
                <a:off x="4799489" y="36874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/>
              <p:cNvSpPr/>
              <p:nvPr/>
            </p:nvSpPr>
            <p:spPr bwMode="auto">
              <a:xfrm rot="2047521">
                <a:off x="4708241" y="368889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/>
              <p:cNvSpPr/>
              <p:nvPr/>
            </p:nvSpPr>
            <p:spPr bwMode="auto">
              <a:xfrm rot="5204328">
                <a:off x="5448427" y="32705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/>
              <p:cNvSpPr/>
              <p:nvPr/>
            </p:nvSpPr>
            <p:spPr bwMode="auto">
              <a:xfrm rot="8552605">
                <a:off x="5237895" y="3417739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3693215" y="3194515"/>
              <a:ext cx="1363918" cy="1231900"/>
              <a:chOff x="4222327" y="4241933"/>
              <a:chExt cx="1363918" cy="1231900"/>
            </a:xfrm>
          </p:grpSpPr>
          <p:grpSp>
            <p:nvGrpSpPr>
              <p:cNvPr id="376" name="グループ化 375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378" name="フリーフォーム: 図形 377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平行四辺形 378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平行四辺形 379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7" name="テキスト ボックス 376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福</a:t>
                </a:r>
              </a:p>
            </p:txBody>
          </p:sp>
        </p:grpSp>
      </p:grpSp>
      <p:grpSp>
        <p:nvGrpSpPr>
          <p:cNvPr id="451" name="グループ化 450"/>
          <p:cNvGrpSpPr/>
          <p:nvPr/>
        </p:nvGrpSpPr>
        <p:grpSpPr>
          <a:xfrm>
            <a:off x="6039216" y="2852972"/>
            <a:ext cx="1608407" cy="1447399"/>
            <a:chOff x="5135997" y="3194515"/>
            <a:chExt cx="1368936" cy="1231900"/>
          </a:xfrm>
        </p:grpSpPr>
        <p:grpSp>
          <p:nvGrpSpPr>
            <p:cNvPr id="452" name="グループ化 451"/>
            <p:cNvGrpSpPr/>
            <p:nvPr/>
          </p:nvGrpSpPr>
          <p:grpSpPr>
            <a:xfrm>
              <a:off x="5135997" y="3212597"/>
              <a:ext cx="1354932" cy="564099"/>
              <a:chOff x="5341145" y="4260056"/>
              <a:chExt cx="1354932" cy="564099"/>
            </a:xfrm>
          </p:grpSpPr>
          <p:sp>
            <p:nvSpPr>
              <p:cNvPr id="459" name="フリーフォーム: 図形 458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フリーフォーム: 図形 459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フリーフォーム: 図形 460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3" name="グループ化 452"/>
            <p:cNvGrpSpPr/>
            <p:nvPr/>
          </p:nvGrpSpPr>
          <p:grpSpPr>
            <a:xfrm>
              <a:off x="5141015" y="3194515"/>
              <a:ext cx="1363918" cy="1231900"/>
              <a:chOff x="4222327" y="4241933"/>
              <a:chExt cx="1363918" cy="1231900"/>
            </a:xfrm>
          </p:grpSpPr>
          <p:grpSp>
            <p:nvGrpSpPr>
              <p:cNvPr id="454" name="グループ化 453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456" name="フリーフォーム: 図形 455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平行四辺形 456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平行四辺形 457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5" name="テキスト ボックス 454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福</a:t>
                </a:r>
              </a:p>
            </p:txBody>
          </p:sp>
        </p:grpSp>
      </p:grpSp>
      <p:grpSp>
        <p:nvGrpSpPr>
          <p:cNvPr id="462" name="グループ化 461"/>
          <p:cNvGrpSpPr/>
          <p:nvPr/>
        </p:nvGrpSpPr>
        <p:grpSpPr>
          <a:xfrm>
            <a:off x="492156" y="4677015"/>
            <a:ext cx="1415875" cy="1570919"/>
            <a:chOff x="477185" y="4691919"/>
            <a:chExt cx="1093701" cy="1213466"/>
          </a:xfrm>
        </p:grpSpPr>
        <p:sp>
          <p:nvSpPr>
            <p:cNvPr id="463" name="フリーフォーム: 図形 462"/>
            <p:cNvSpPr/>
            <p:nvPr/>
          </p:nvSpPr>
          <p:spPr bwMode="auto">
            <a:xfrm>
              <a:off x="477185" y="4691919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平行四辺形 23"/>
            <p:cNvSpPr/>
            <p:nvPr/>
          </p:nvSpPr>
          <p:spPr bwMode="auto">
            <a:xfrm rot="5400000">
              <a:off x="323433" y="5054140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平行四辺形 1634"/>
            <p:cNvSpPr/>
            <p:nvPr/>
          </p:nvSpPr>
          <p:spPr bwMode="auto">
            <a:xfrm rot="5400000" flipV="1">
              <a:off x="863794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 rot="21384832">
              <a:off x="584291" y="5077964"/>
              <a:ext cx="356600" cy="531958"/>
              <a:chOff x="6504724" y="3886108"/>
              <a:chExt cx="360420" cy="537656"/>
            </a:xfrm>
          </p:grpSpPr>
          <p:sp>
            <p:nvSpPr>
              <p:cNvPr id="475" name="テキスト ボックス 474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招福</a:t>
                </a:r>
              </a:p>
            </p:txBody>
          </p:sp>
          <p:sp>
            <p:nvSpPr>
              <p:cNvPr id="476" name="フリーフォーム: 図形 475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7" name="フリーフォーム: 図形 466"/>
            <p:cNvSpPr/>
            <p:nvPr/>
          </p:nvSpPr>
          <p:spPr bwMode="auto">
            <a:xfrm>
              <a:off x="480274" y="4693003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8" name="グループ化 467"/>
            <p:cNvGrpSpPr/>
            <p:nvPr/>
          </p:nvGrpSpPr>
          <p:grpSpPr>
            <a:xfrm>
              <a:off x="597470" y="4700653"/>
              <a:ext cx="892892" cy="387019"/>
              <a:chOff x="5352589" y="4423807"/>
              <a:chExt cx="960682" cy="416402"/>
            </a:xfrm>
          </p:grpSpPr>
          <p:sp>
            <p:nvSpPr>
              <p:cNvPr id="473" name="フリーフォーム: 図形 472"/>
              <p:cNvSpPr/>
              <p:nvPr/>
            </p:nvSpPr>
            <p:spPr bwMode="auto">
              <a:xfrm>
                <a:off x="5352589" y="4423807"/>
                <a:ext cx="960682" cy="416402"/>
              </a:xfrm>
              <a:custGeom>
                <a:avLst/>
                <a:gdLst>
                  <a:gd name="connsiteX0" fmla="*/ 361086 w 960682"/>
                  <a:gd name="connsiteY0" fmla="*/ 307 h 416402"/>
                  <a:gd name="connsiteX1" fmla="*/ 376511 w 960682"/>
                  <a:gd name="connsiteY1" fmla="*/ 2315 h 416402"/>
                  <a:gd name="connsiteX2" fmla="*/ 388489 w 960682"/>
                  <a:gd name="connsiteY2" fmla="*/ 11902 h 416402"/>
                  <a:gd name="connsiteX3" fmla="*/ 388846 w 960682"/>
                  <a:gd name="connsiteY3" fmla="*/ 12188 h 416402"/>
                  <a:gd name="connsiteX4" fmla="*/ 427116 w 960682"/>
                  <a:gd name="connsiteY4" fmla="*/ 2859 h 416402"/>
                  <a:gd name="connsiteX5" fmla="*/ 446522 w 960682"/>
                  <a:gd name="connsiteY5" fmla="*/ 28310 h 416402"/>
                  <a:gd name="connsiteX6" fmla="*/ 446629 w 960682"/>
                  <a:gd name="connsiteY6" fmla="*/ 28373 h 416402"/>
                  <a:gd name="connsiteX7" fmla="*/ 449778 w 960682"/>
                  <a:gd name="connsiteY7" fmla="*/ 30224 h 416402"/>
                  <a:gd name="connsiteX8" fmla="*/ 458607 w 960682"/>
                  <a:gd name="connsiteY8" fmla="*/ 20626 h 416402"/>
                  <a:gd name="connsiteX9" fmla="*/ 503851 w 960682"/>
                  <a:gd name="connsiteY9" fmla="*/ 31964 h 416402"/>
                  <a:gd name="connsiteX10" fmla="*/ 545809 w 960682"/>
                  <a:gd name="connsiteY10" fmla="*/ 11536 h 416402"/>
                  <a:gd name="connsiteX11" fmla="*/ 585704 w 960682"/>
                  <a:gd name="connsiteY11" fmla="*/ 46105 h 416402"/>
                  <a:gd name="connsiteX12" fmla="*/ 625787 w 960682"/>
                  <a:gd name="connsiteY12" fmla="*/ 53212 h 416402"/>
                  <a:gd name="connsiteX13" fmla="*/ 643503 w 960682"/>
                  <a:gd name="connsiteY13" fmla="*/ 80798 h 416402"/>
                  <a:gd name="connsiteX14" fmla="*/ 659686 w 960682"/>
                  <a:gd name="connsiteY14" fmla="*/ 78704 h 416402"/>
                  <a:gd name="connsiteX15" fmla="*/ 682444 w 960682"/>
                  <a:gd name="connsiteY15" fmla="*/ 53964 h 416402"/>
                  <a:gd name="connsiteX16" fmla="*/ 727688 w 960682"/>
                  <a:gd name="connsiteY16" fmla="*/ 65302 h 416402"/>
                  <a:gd name="connsiteX17" fmla="*/ 769646 w 960682"/>
                  <a:gd name="connsiteY17" fmla="*/ 44874 h 416402"/>
                  <a:gd name="connsiteX18" fmla="*/ 809541 w 960682"/>
                  <a:gd name="connsiteY18" fmla="*/ 79444 h 416402"/>
                  <a:gd name="connsiteX19" fmla="*/ 871985 w 960682"/>
                  <a:gd name="connsiteY19" fmla="*/ 121368 h 416402"/>
                  <a:gd name="connsiteX20" fmla="*/ 889198 w 960682"/>
                  <a:gd name="connsiteY20" fmla="*/ 132367 h 416402"/>
                  <a:gd name="connsiteX21" fmla="*/ 893204 w 960682"/>
                  <a:gd name="connsiteY21" fmla="*/ 145771 h 416402"/>
                  <a:gd name="connsiteX22" fmla="*/ 902200 w 960682"/>
                  <a:gd name="connsiteY22" fmla="*/ 145514 h 416402"/>
                  <a:gd name="connsiteX23" fmla="*/ 943422 w 960682"/>
                  <a:gd name="connsiteY23" fmla="*/ 188043 h 416402"/>
                  <a:gd name="connsiteX24" fmla="*/ 960635 w 960682"/>
                  <a:gd name="connsiteY24" fmla="*/ 199042 h 416402"/>
                  <a:gd name="connsiteX25" fmla="*/ 960682 w 960682"/>
                  <a:gd name="connsiteY25" fmla="*/ 199200 h 416402"/>
                  <a:gd name="connsiteX26" fmla="*/ 460667 w 960682"/>
                  <a:gd name="connsiteY26" fmla="*/ 416402 h 416402"/>
                  <a:gd name="connsiteX27" fmla="*/ 8223 w 960682"/>
                  <a:gd name="connsiteY27" fmla="*/ 219865 h 416402"/>
                  <a:gd name="connsiteX28" fmla="*/ 14611 w 960682"/>
                  <a:gd name="connsiteY28" fmla="*/ 207515 h 416402"/>
                  <a:gd name="connsiteX29" fmla="*/ 214 w 960682"/>
                  <a:gd name="connsiteY29" fmla="*/ 177059 h 416402"/>
                  <a:gd name="connsiteX30" fmla="*/ 26507 w 960682"/>
                  <a:gd name="connsiteY30" fmla="*/ 149988 h 416402"/>
                  <a:gd name="connsiteX31" fmla="*/ 26758 w 960682"/>
                  <a:gd name="connsiteY31" fmla="*/ 149274 h 416402"/>
                  <a:gd name="connsiteX32" fmla="*/ 38470 w 960682"/>
                  <a:gd name="connsiteY32" fmla="*/ 110400 h 416402"/>
                  <a:gd name="connsiteX33" fmla="*/ 95446 w 960682"/>
                  <a:gd name="connsiteY33" fmla="*/ 101519 h 416402"/>
                  <a:gd name="connsiteX34" fmla="*/ 95459 w 960682"/>
                  <a:gd name="connsiteY34" fmla="*/ 101504 h 416402"/>
                  <a:gd name="connsiteX35" fmla="*/ 106789 w 960682"/>
                  <a:gd name="connsiteY35" fmla="*/ 88147 h 416402"/>
                  <a:gd name="connsiteX36" fmla="*/ 152891 w 960682"/>
                  <a:gd name="connsiteY36" fmla="*/ 92299 h 416402"/>
                  <a:gd name="connsiteX37" fmla="*/ 153052 w 960682"/>
                  <a:gd name="connsiteY37" fmla="*/ 92178 h 416402"/>
                  <a:gd name="connsiteX38" fmla="*/ 175275 w 960682"/>
                  <a:gd name="connsiteY38" fmla="*/ 75464 h 416402"/>
                  <a:gd name="connsiteX39" fmla="*/ 190700 w 960682"/>
                  <a:gd name="connsiteY39" fmla="*/ 77473 h 416402"/>
                  <a:gd name="connsiteX40" fmla="*/ 196896 w 960682"/>
                  <a:gd name="connsiteY40" fmla="*/ 82432 h 416402"/>
                  <a:gd name="connsiteX41" fmla="*/ 212318 w 960682"/>
                  <a:gd name="connsiteY41" fmla="*/ 74831 h 416402"/>
                  <a:gd name="connsiteX42" fmla="*/ 212569 w 960682"/>
                  <a:gd name="connsiteY42" fmla="*/ 74117 h 416402"/>
                  <a:gd name="connsiteX43" fmla="*/ 224281 w 960682"/>
                  <a:gd name="connsiteY43" fmla="*/ 35243 h 416402"/>
                  <a:gd name="connsiteX44" fmla="*/ 281257 w 960682"/>
                  <a:gd name="connsiteY44" fmla="*/ 26362 h 416402"/>
                  <a:gd name="connsiteX45" fmla="*/ 281270 w 960682"/>
                  <a:gd name="connsiteY45" fmla="*/ 26347 h 416402"/>
                  <a:gd name="connsiteX46" fmla="*/ 292600 w 960682"/>
                  <a:gd name="connsiteY46" fmla="*/ 12989 h 416402"/>
                  <a:gd name="connsiteX47" fmla="*/ 338702 w 960682"/>
                  <a:gd name="connsiteY47" fmla="*/ 17142 h 416402"/>
                  <a:gd name="connsiteX48" fmla="*/ 338863 w 960682"/>
                  <a:gd name="connsiteY48" fmla="*/ 17021 h 4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60682" h="416402">
                    <a:moveTo>
                      <a:pt x="361086" y="307"/>
                    </a:moveTo>
                    <a:cubicBezTo>
                      <a:pt x="366401" y="-480"/>
                      <a:pt x="371713" y="262"/>
                      <a:pt x="376511" y="2315"/>
                    </a:cubicBezTo>
                    <a:lnTo>
                      <a:pt x="388489" y="11902"/>
                    </a:lnTo>
                    <a:lnTo>
                      <a:pt x="388846" y="12188"/>
                    </a:lnTo>
                    <a:cubicBezTo>
                      <a:pt x="398240" y="656"/>
                      <a:pt x="413779" y="-3131"/>
                      <a:pt x="427116" y="2859"/>
                    </a:cubicBezTo>
                    <a:cubicBezTo>
                      <a:pt x="437278" y="7422"/>
                      <a:pt x="444565" y="16975"/>
                      <a:pt x="446522" y="28310"/>
                    </a:cubicBezTo>
                    <a:lnTo>
                      <a:pt x="446629" y="28373"/>
                    </a:lnTo>
                    <a:lnTo>
                      <a:pt x="449778" y="30224"/>
                    </a:lnTo>
                    <a:lnTo>
                      <a:pt x="458607" y="20626"/>
                    </a:lnTo>
                    <a:cubicBezTo>
                      <a:pt x="474712" y="13695"/>
                      <a:pt x="493047" y="18292"/>
                      <a:pt x="503851" y="31964"/>
                    </a:cubicBezTo>
                    <a:cubicBezTo>
                      <a:pt x="513544" y="18011"/>
                      <a:pt x="529518" y="10234"/>
                      <a:pt x="545809" y="11536"/>
                    </a:cubicBezTo>
                    <a:cubicBezTo>
                      <a:pt x="565005" y="13070"/>
                      <a:pt x="580926" y="26863"/>
                      <a:pt x="585704" y="46105"/>
                    </a:cubicBezTo>
                    <a:cubicBezTo>
                      <a:pt x="600180" y="42622"/>
                      <a:pt x="614460" y="45608"/>
                      <a:pt x="625787" y="53212"/>
                    </a:cubicBezTo>
                    <a:lnTo>
                      <a:pt x="643503" y="80798"/>
                    </a:lnTo>
                    <a:lnTo>
                      <a:pt x="659686" y="78704"/>
                    </a:lnTo>
                    <a:cubicBezTo>
                      <a:pt x="663544" y="67543"/>
                      <a:pt x="671845" y="58524"/>
                      <a:pt x="682444" y="53964"/>
                    </a:cubicBezTo>
                    <a:cubicBezTo>
                      <a:pt x="698549" y="47033"/>
                      <a:pt x="716884" y="51630"/>
                      <a:pt x="727688" y="65302"/>
                    </a:cubicBezTo>
                    <a:cubicBezTo>
                      <a:pt x="737381" y="51349"/>
                      <a:pt x="753355" y="43572"/>
                      <a:pt x="769646" y="44874"/>
                    </a:cubicBezTo>
                    <a:cubicBezTo>
                      <a:pt x="788842" y="46408"/>
                      <a:pt x="804763" y="60201"/>
                      <a:pt x="809541" y="79444"/>
                    </a:cubicBezTo>
                    <a:cubicBezTo>
                      <a:pt x="838492" y="72477"/>
                      <a:pt x="866662" y="91387"/>
                      <a:pt x="871985" y="121368"/>
                    </a:cubicBezTo>
                    <a:cubicBezTo>
                      <a:pt x="879073" y="122833"/>
                      <a:pt x="885071" y="126846"/>
                      <a:pt x="889198" y="132367"/>
                    </a:cubicBezTo>
                    <a:lnTo>
                      <a:pt x="893204" y="145771"/>
                    </a:lnTo>
                    <a:lnTo>
                      <a:pt x="902200" y="145514"/>
                    </a:lnTo>
                    <a:cubicBezTo>
                      <a:pt x="922586" y="149299"/>
                      <a:pt x="939429" y="165557"/>
                      <a:pt x="943422" y="188043"/>
                    </a:cubicBezTo>
                    <a:cubicBezTo>
                      <a:pt x="950511" y="189508"/>
                      <a:pt x="956508" y="193522"/>
                      <a:pt x="960635" y="199042"/>
                    </a:cubicBezTo>
                    <a:lnTo>
                      <a:pt x="960682" y="199200"/>
                    </a:lnTo>
                    <a:lnTo>
                      <a:pt x="460667" y="416402"/>
                    </a:lnTo>
                    <a:lnTo>
                      <a:pt x="8223" y="219865"/>
                    </a:lnTo>
                    <a:lnTo>
                      <a:pt x="14611" y="207515"/>
                    </a:lnTo>
                    <a:cubicBezTo>
                      <a:pt x="4456" y="201280"/>
                      <a:pt x="-1200" y="189315"/>
                      <a:pt x="214" y="177059"/>
                    </a:cubicBezTo>
                    <a:cubicBezTo>
                      <a:pt x="1873" y="162708"/>
                      <a:pt x="12789" y="151467"/>
                      <a:pt x="26507" y="149988"/>
                    </a:cubicBezTo>
                    <a:cubicBezTo>
                      <a:pt x="26588" y="149748"/>
                      <a:pt x="26677" y="149514"/>
                      <a:pt x="26758" y="149274"/>
                    </a:cubicBezTo>
                    <a:cubicBezTo>
                      <a:pt x="24916" y="135143"/>
                      <a:pt x="29212" y="120891"/>
                      <a:pt x="38470" y="110400"/>
                    </a:cubicBezTo>
                    <a:cubicBezTo>
                      <a:pt x="53098" y="93831"/>
                      <a:pt x="76814" y="90138"/>
                      <a:pt x="95446" y="101519"/>
                    </a:cubicBezTo>
                    <a:lnTo>
                      <a:pt x="95459" y="101504"/>
                    </a:lnTo>
                    <a:lnTo>
                      <a:pt x="106789" y="88147"/>
                    </a:lnTo>
                    <a:cubicBezTo>
                      <a:pt x="120495" y="78246"/>
                      <a:pt x="139932" y="78977"/>
                      <a:pt x="152891" y="92299"/>
                    </a:cubicBezTo>
                    <a:lnTo>
                      <a:pt x="153052" y="92178"/>
                    </a:lnTo>
                    <a:lnTo>
                      <a:pt x="175275" y="75464"/>
                    </a:lnTo>
                    <a:cubicBezTo>
                      <a:pt x="180590" y="74677"/>
                      <a:pt x="185902" y="75420"/>
                      <a:pt x="190700" y="77473"/>
                    </a:cubicBezTo>
                    <a:lnTo>
                      <a:pt x="196896" y="82432"/>
                    </a:lnTo>
                    <a:lnTo>
                      <a:pt x="212318" y="74831"/>
                    </a:lnTo>
                    <a:cubicBezTo>
                      <a:pt x="212399" y="74591"/>
                      <a:pt x="212488" y="74356"/>
                      <a:pt x="212569" y="74117"/>
                    </a:cubicBezTo>
                    <a:cubicBezTo>
                      <a:pt x="210727" y="59985"/>
                      <a:pt x="215023" y="45733"/>
                      <a:pt x="224281" y="35243"/>
                    </a:cubicBezTo>
                    <a:cubicBezTo>
                      <a:pt x="238909" y="18673"/>
                      <a:pt x="262625" y="14980"/>
                      <a:pt x="281257" y="26362"/>
                    </a:cubicBezTo>
                    <a:lnTo>
                      <a:pt x="281270" y="26347"/>
                    </a:lnTo>
                    <a:lnTo>
                      <a:pt x="292600" y="12989"/>
                    </a:lnTo>
                    <a:cubicBezTo>
                      <a:pt x="306306" y="3088"/>
                      <a:pt x="325743" y="3820"/>
                      <a:pt x="338702" y="17142"/>
                    </a:cubicBezTo>
                    <a:lnTo>
                      <a:pt x="338863" y="1702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フリーフォーム: 図形 473"/>
              <p:cNvSpPr/>
              <p:nvPr/>
            </p:nvSpPr>
            <p:spPr bwMode="auto">
              <a:xfrm>
                <a:off x="5409623" y="4474780"/>
                <a:ext cx="844228" cy="364996"/>
              </a:xfrm>
              <a:custGeom>
                <a:avLst/>
                <a:gdLst>
                  <a:gd name="connsiteX0" fmla="*/ 318477 w 844228"/>
                  <a:gd name="connsiteY0" fmla="*/ 271 h 364996"/>
                  <a:gd name="connsiteX1" fmla="*/ 332082 w 844228"/>
                  <a:gd name="connsiteY1" fmla="*/ 2042 h 364996"/>
                  <a:gd name="connsiteX2" fmla="*/ 342647 w 844228"/>
                  <a:gd name="connsiteY2" fmla="*/ 10498 h 364996"/>
                  <a:gd name="connsiteX3" fmla="*/ 342962 w 844228"/>
                  <a:gd name="connsiteY3" fmla="*/ 10750 h 364996"/>
                  <a:gd name="connsiteX4" fmla="*/ 376716 w 844228"/>
                  <a:gd name="connsiteY4" fmla="*/ 2522 h 364996"/>
                  <a:gd name="connsiteX5" fmla="*/ 393832 w 844228"/>
                  <a:gd name="connsiteY5" fmla="*/ 24970 h 364996"/>
                  <a:gd name="connsiteX6" fmla="*/ 393926 w 844228"/>
                  <a:gd name="connsiteY6" fmla="*/ 25025 h 364996"/>
                  <a:gd name="connsiteX7" fmla="*/ 396703 w 844228"/>
                  <a:gd name="connsiteY7" fmla="*/ 26658 h 364996"/>
                  <a:gd name="connsiteX8" fmla="*/ 404491 w 844228"/>
                  <a:gd name="connsiteY8" fmla="*/ 18192 h 364996"/>
                  <a:gd name="connsiteX9" fmla="*/ 444396 w 844228"/>
                  <a:gd name="connsiteY9" fmla="*/ 28192 h 364996"/>
                  <a:gd name="connsiteX10" fmla="*/ 481403 w 844228"/>
                  <a:gd name="connsiteY10" fmla="*/ 10175 h 364996"/>
                  <a:gd name="connsiteX11" fmla="*/ 516590 w 844228"/>
                  <a:gd name="connsiteY11" fmla="*/ 40665 h 364996"/>
                  <a:gd name="connsiteX12" fmla="*/ 551943 w 844228"/>
                  <a:gd name="connsiteY12" fmla="*/ 46933 h 364996"/>
                  <a:gd name="connsiteX13" fmla="*/ 567568 w 844228"/>
                  <a:gd name="connsiteY13" fmla="*/ 71264 h 364996"/>
                  <a:gd name="connsiteX14" fmla="*/ 581842 w 844228"/>
                  <a:gd name="connsiteY14" fmla="*/ 69417 h 364996"/>
                  <a:gd name="connsiteX15" fmla="*/ 601914 w 844228"/>
                  <a:gd name="connsiteY15" fmla="*/ 47596 h 364996"/>
                  <a:gd name="connsiteX16" fmla="*/ 641819 w 844228"/>
                  <a:gd name="connsiteY16" fmla="*/ 57596 h 364996"/>
                  <a:gd name="connsiteX17" fmla="*/ 678826 w 844228"/>
                  <a:gd name="connsiteY17" fmla="*/ 39579 h 364996"/>
                  <a:gd name="connsiteX18" fmla="*/ 714014 w 844228"/>
                  <a:gd name="connsiteY18" fmla="*/ 70069 h 364996"/>
                  <a:gd name="connsiteX19" fmla="*/ 769089 w 844228"/>
                  <a:gd name="connsiteY19" fmla="*/ 107046 h 364996"/>
                  <a:gd name="connsiteX20" fmla="*/ 784271 w 844228"/>
                  <a:gd name="connsiteY20" fmla="*/ 116747 h 364996"/>
                  <a:gd name="connsiteX21" fmla="*/ 787804 w 844228"/>
                  <a:gd name="connsiteY21" fmla="*/ 128570 h 364996"/>
                  <a:gd name="connsiteX22" fmla="*/ 795739 w 844228"/>
                  <a:gd name="connsiteY22" fmla="*/ 128343 h 364996"/>
                  <a:gd name="connsiteX23" fmla="*/ 832096 w 844228"/>
                  <a:gd name="connsiteY23" fmla="*/ 165853 h 364996"/>
                  <a:gd name="connsiteX24" fmla="*/ 844228 w 844228"/>
                  <a:gd name="connsiteY24" fmla="*/ 173605 h 364996"/>
                  <a:gd name="connsiteX25" fmla="*/ 403632 w 844228"/>
                  <a:gd name="connsiteY25" fmla="*/ 364996 h 364996"/>
                  <a:gd name="connsiteX26" fmla="*/ 10332 w 844228"/>
                  <a:gd name="connsiteY26" fmla="*/ 194151 h 364996"/>
                  <a:gd name="connsiteX27" fmla="*/ 12887 w 844228"/>
                  <a:gd name="connsiteY27" fmla="*/ 183027 h 364996"/>
                  <a:gd name="connsiteX28" fmla="*/ 189 w 844228"/>
                  <a:gd name="connsiteY28" fmla="*/ 156165 h 364996"/>
                  <a:gd name="connsiteX29" fmla="*/ 23379 w 844228"/>
                  <a:gd name="connsiteY29" fmla="*/ 132289 h 364996"/>
                  <a:gd name="connsiteX30" fmla="*/ 23601 w 844228"/>
                  <a:gd name="connsiteY30" fmla="*/ 131659 h 364996"/>
                  <a:gd name="connsiteX31" fmla="*/ 33931 w 844228"/>
                  <a:gd name="connsiteY31" fmla="*/ 97373 h 364996"/>
                  <a:gd name="connsiteX32" fmla="*/ 84183 w 844228"/>
                  <a:gd name="connsiteY32" fmla="*/ 89540 h 364996"/>
                  <a:gd name="connsiteX33" fmla="*/ 84195 w 844228"/>
                  <a:gd name="connsiteY33" fmla="*/ 89526 h 364996"/>
                  <a:gd name="connsiteX34" fmla="*/ 94188 w 844228"/>
                  <a:gd name="connsiteY34" fmla="*/ 77745 h 364996"/>
                  <a:gd name="connsiteX35" fmla="*/ 134850 w 844228"/>
                  <a:gd name="connsiteY35" fmla="*/ 81408 h 364996"/>
                  <a:gd name="connsiteX36" fmla="*/ 134992 w 844228"/>
                  <a:gd name="connsiteY36" fmla="*/ 81301 h 364996"/>
                  <a:gd name="connsiteX37" fmla="*/ 154592 w 844228"/>
                  <a:gd name="connsiteY37" fmla="*/ 66559 h 364996"/>
                  <a:gd name="connsiteX38" fmla="*/ 168197 w 844228"/>
                  <a:gd name="connsiteY38" fmla="*/ 68331 h 364996"/>
                  <a:gd name="connsiteX39" fmla="*/ 173662 w 844228"/>
                  <a:gd name="connsiteY39" fmla="*/ 72705 h 364996"/>
                  <a:gd name="connsiteX40" fmla="*/ 187264 w 844228"/>
                  <a:gd name="connsiteY40" fmla="*/ 66001 h 364996"/>
                  <a:gd name="connsiteX41" fmla="*/ 187486 w 844228"/>
                  <a:gd name="connsiteY41" fmla="*/ 65371 h 364996"/>
                  <a:gd name="connsiteX42" fmla="*/ 197816 w 844228"/>
                  <a:gd name="connsiteY42" fmla="*/ 31084 h 364996"/>
                  <a:gd name="connsiteX43" fmla="*/ 248068 w 844228"/>
                  <a:gd name="connsiteY43" fmla="*/ 23251 h 364996"/>
                  <a:gd name="connsiteX44" fmla="*/ 248080 w 844228"/>
                  <a:gd name="connsiteY44" fmla="*/ 23238 h 364996"/>
                  <a:gd name="connsiteX45" fmla="*/ 258073 w 844228"/>
                  <a:gd name="connsiteY45" fmla="*/ 11456 h 364996"/>
                  <a:gd name="connsiteX46" fmla="*/ 298735 w 844228"/>
                  <a:gd name="connsiteY46" fmla="*/ 15119 h 364996"/>
                  <a:gd name="connsiteX47" fmla="*/ 298877 w 844228"/>
                  <a:gd name="connsiteY47" fmla="*/ 15013 h 364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844228" h="364996">
                    <a:moveTo>
                      <a:pt x="318477" y="271"/>
                    </a:moveTo>
                    <a:cubicBezTo>
                      <a:pt x="323165" y="-424"/>
                      <a:pt x="327850" y="231"/>
                      <a:pt x="332082" y="2042"/>
                    </a:cubicBezTo>
                    <a:lnTo>
                      <a:pt x="342647" y="10498"/>
                    </a:lnTo>
                    <a:lnTo>
                      <a:pt x="342962" y="10750"/>
                    </a:lnTo>
                    <a:cubicBezTo>
                      <a:pt x="351247" y="579"/>
                      <a:pt x="364952" y="-2762"/>
                      <a:pt x="376716" y="2522"/>
                    </a:cubicBezTo>
                    <a:cubicBezTo>
                      <a:pt x="385678" y="6546"/>
                      <a:pt x="392106" y="14972"/>
                      <a:pt x="393832" y="24970"/>
                    </a:cubicBezTo>
                    <a:lnTo>
                      <a:pt x="393926" y="25025"/>
                    </a:lnTo>
                    <a:lnTo>
                      <a:pt x="396703" y="26658"/>
                    </a:lnTo>
                    <a:lnTo>
                      <a:pt x="404491" y="18192"/>
                    </a:lnTo>
                    <a:cubicBezTo>
                      <a:pt x="418695" y="12079"/>
                      <a:pt x="434867" y="16134"/>
                      <a:pt x="444396" y="28192"/>
                    </a:cubicBezTo>
                    <a:cubicBezTo>
                      <a:pt x="452945" y="15886"/>
                      <a:pt x="467034" y="9027"/>
                      <a:pt x="481403" y="10175"/>
                    </a:cubicBezTo>
                    <a:cubicBezTo>
                      <a:pt x="498333" y="11528"/>
                      <a:pt x="512376" y="23693"/>
                      <a:pt x="516590" y="40665"/>
                    </a:cubicBezTo>
                    <a:cubicBezTo>
                      <a:pt x="529358" y="37593"/>
                      <a:pt x="541953" y="40226"/>
                      <a:pt x="551943" y="46933"/>
                    </a:cubicBezTo>
                    <a:lnTo>
                      <a:pt x="567568" y="71264"/>
                    </a:lnTo>
                    <a:lnTo>
                      <a:pt x="581842" y="69417"/>
                    </a:lnTo>
                    <a:cubicBezTo>
                      <a:pt x="585245" y="59573"/>
                      <a:pt x="592566" y="51618"/>
                      <a:pt x="601914" y="47596"/>
                    </a:cubicBezTo>
                    <a:cubicBezTo>
                      <a:pt x="616119" y="41483"/>
                      <a:pt x="632290" y="45538"/>
                      <a:pt x="641819" y="57596"/>
                    </a:cubicBezTo>
                    <a:cubicBezTo>
                      <a:pt x="650369" y="45290"/>
                      <a:pt x="664458" y="38431"/>
                      <a:pt x="678826" y="39579"/>
                    </a:cubicBezTo>
                    <a:cubicBezTo>
                      <a:pt x="695757" y="40932"/>
                      <a:pt x="709799" y="53097"/>
                      <a:pt x="714014" y="70069"/>
                    </a:cubicBezTo>
                    <a:cubicBezTo>
                      <a:pt x="739548" y="63925"/>
                      <a:pt x="764394" y="80603"/>
                      <a:pt x="769089" y="107046"/>
                    </a:cubicBezTo>
                    <a:cubicBezTo>
                      <a:pt x="775341" y="108338"/>
                      <a:pt x="780631" y="111878"/>
                      <a:pt x="784271" y="116747"/>
                    </a:cubicBezTo>
                    <a:lnTo>
                      <a:pt x="787804" y="128570"/>
                    </a:lnTo>
                    <a:lnTo>
                      <a:pt x="795739" y="128343"/>
                    </a:lnTo>
                    <a:cubicBezTo>
                      <a:pt x="813719" y="131681"/>
                      <a:pt x="828575" y="146021"/>
                      <a:pt x="832096" y="165853"/>
                    </a:cubicBezTo>
                    <a:lnTo>
                      <a:pt x="844228" y="173605"/>
                    </a:lnTo>
                    <a:lnTo>
                      <a:pt x="403632" y="364996"/>
                    </a:lnTo>
                    <a:lnTo>
                      <a:pt x="10332" y="194151"/>
                    </a:lnTo>
                    <a:lnTo>
                      <a:pt x="12887" y="183027"/>
                    </a:lnTo>
                    <a:cubicBezTo>
                      <a:pt x="3930" y="177528"/>
                      <a:pt x="-1059" y="166975"/>
                      <a:pt x="189" y="156165"/>
                    </a:cubicBezTo>
                    <a:cubicBezTo>
                      <a:pt x="1652" y="143508"/>
                      <a:pt x="11280" y="133593"/>
                      <a:pt x="23379" y="132289"/>
                    </a:cubicBezTo>
                    <a:cubicBezTo>
                      <a:pt x="23451" y="132077"/>
                      <a:pt x="23529" y="131871"/>
                      <a:pt x="23601" y="131659"/>
                    </a:cubicBezTo>
                    <a:cubicBezTo>
                      <a:pt x="21976" y="119196"/>
                      <a:pt x="25765" y="106626"/>
                      <a:pt x="33931" y="97373"/>
                    </a:cubicBezTo>
                    <a:cubicBezTo>
                      <a:pt x="46832" y="82759"/>
                      <a:pt x="67750" y="79502"/>
                      <a:pt x="84183" y="89540"/>
                    </a:cubicBezTo>
                    <a:lnTo>
                      <a:pt x="84195" y="89526"/>
                    </a:lnTo>
                    <a:lnTo>
                      <a:pt x="94188" y="77745"/>
                    </a:lnTo>
                    <a:cubicBezTo>
                      <a:pt x="106276" y="69013"/>
                      <a:pt x="123420" y="69658"/>
                      <a:pt x="134850" y="81408"/>
                    </a:cubicBezTo>
                    <a:lnTo>
                      <a:pt x="134992" y="81301"/>
                    </a:lnTo>
                    <a:lnTo>
                      <a:pt x="154592" y="66559"/>
                    </a:lnTo>
                    <a:cubicBezTo>
                      <a:pt x="159280" y="65865"/>
                      <a:pt x="163965" y="66520"/>
                      <a:pt x="168197" y="68331"/>
                    </a:cubicBezTo>
                    <a:lnTo>
                      <a:pt x="173662" y="72705"/>
                    </a:lnTo>
                    <a:lnTo>
                      <a:pt x="187264" y="66001"/>
                    </a:lnTo>
                    <a:cubicBezTo>
                      <a:pt x="187336" y="65789"/>
                      <a:pt x="187414" y="65582"/>
                      <a:pt x="187486" y="65371"/>
                    </a:cubicBezTo>
                    <a:cubicBezTo>
                      <a:pt x="185861" y="52907"/>
                      <a:pt x="189650" y="40337"/>
                      <a:pt x="197816" y="31084"/>
                    </a:cubicBezTo>
                    <a:cubicBezTo>
                      <a:pt x="210717" y="16470"/>
                      <a:pt x="231635" y="13213"/>
                      <a:pt x="248068" y="23251"/>
                    </a:cubicBezTo>
                    <a:lnTo>
                      <a:pt x="248080" y="23238"/>
                    </a:lnTo>
                    <a:lnTo>
                      <a:pt x="258073" y="11456"/>
                    </a:lnTo>
                    <a:cubicBezTo>
                      <a:pt x="270161" y="2724"/>
                      <a:pt x="287305" y="3369"/>
                      <a:pt x="298735" y="15119"/>
                    </a:cubicBezTo>
                    <a:lnTo>
                      <a:pt x="298877" y="15013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9" name="平行四辺形 1634"/>
            <p:cNvSpPr/>
            <p:nvPr/>
          </p:nvSpPr>
          <p:spPr bwMode="auto">
            <a:xfrm rot="5400000" flipV="1">
              <a:off x="860705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楕円 469"/>
            <p:cNvSpPr/>
            <p:nvPr/>
          </p:nvSpPr>
          <p:spPr bwMode="auto">
            <a:xfrm>
              <a:off x="1200103" y="5847919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1" name="楕円 470"/>
            <p:cNvSpPr/>
            <p:nvPr/>
          </p:nvSpPr>
          <p:spPr bwMode="auto">
            <a:xfrm>
              <a:off x="1350374" y="5743395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2" name="楕円 471"/>
            <p:cNvSpPr/>
            <p:nvPr/>
          </p:nvSpPr>
          <p:spPr bwMode="auto">
            <a:xfrm>
              <a:off x="728616" y="5721712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77" name="グループ化 476"/>
          <p:cNvGrpSpPr/>
          <p:nvPr/>
        </p:nvGrpSpPr>
        <p:grpSpPr>
          <a:xfrm>
            <a:off x="2366782" y="4677015"/>
            <a:ext cx="1415875" cy="1574003"/>
            <a:chOff x="1810329" y="4691919"/>
            <a:chExt cx="1093701" cy="1215848"/>
          </a:xfrm>
        </p:grpSpPr>
        <p:sp>
          <p:nvSpPr>
            <p:cNvPr id="478" name="フリーフォーム: 図形 477"/>
            <p:cNvSpPr/>
            <p:nvPr/>
          </p:nvSpPr>
          <p:spPr bwMode="auto">
            <a:xfrm>
              <a:off x="1810329" y="4691919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9" name="平行四辺形 23"/>
            <p:cNvSpPr/>
            <p:nvPr/>
          </p:nvSpPr>
          <p:spPr bwMode="auto">
            <a:xfrm rot="5400000">
              <a:off x="1656577" y="5054140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0" name="平行四辺形 1634"/>
            <p:cNvSpPr/>
            <p:nvPr/>
          </p:nvSpPr>
          <p:spPr bwMode="auto">
            <a:xfrm rot="5400000" flipV="1">
              <a:off x="2196938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1" name="グループ化 480"/>
            <p:cNvGrpSpPr/>
            <p:nvPr/>
          </p:nvGrpSpPr>
          <p:grpSpPr>
            <a:xfrm rot="21384832">
              <a:off x="1917435" y="5077964"/>
              <a:ext cx="356600" cy="531958"/>
              <a:chOff x="6504724" y="3886108"/>
              <a:chExt cx="360420" cy="537656"/>
            </a:xfrm>
            <a:solidFill>
              <a:srgbClr val="FF0000"/>
            </a:solidFill>
          </p:grpSpPr>
          <p:sp>
            <p:nvSpPr>
              <p:cNvPr id="489" name="テキスト ボックス 488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招福</a:t>
                </a:r>
              </a:p>
            </p:txBody>
          </p:sp>
          <p:sp>
            <p:nvSpPr>
              <p:cNvPr id="490" name="フリーフォーム: 図形 489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2" name="フリーフォーム: 図形 481"/>
            <p:cNvSpPr/>
            <p:nvPr/>
          </p:nvSpPr>
          <p:spPr bwMode="auto">
            <a:xfrm>
              <a:off x="1813418" y="4693003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3" name="グループ化 482"/>
            <p:cNvGrpSpPr/>
            <p:nvPr/>
          </p:nvGrpSpPr>
          <p:grpSpPr>
            <a:xfrm>
              <a:off x="1928232" y="4698271"/>
              <a:ext cx="892892" cy="387019"/>
              <a:chOff x="5352589" y="4423807"/>
              <a:chExt cx="960682" cy="416402"/>
            </a:xfrm>
          </p:grpSpPr>
          <p:sp>
            <p:nvSpPr>
              <p:cNvPr id="487" name="フリーフォーム: 図形 486"/>
              <p:cNvSpPr/>
              <p:nvPr/>
            </p:nvSpPr>
            <p:spPr bwMode="auto">
              <a:xfrm>
                <a:off x="5352589" y="4423807"/>
                <a:ext cx="960682" cy="416402"/>
              </a:xfrm>
              <a:custGeom>
                <a:avLst/>
                <a:gdLst>
                  <a:gd name="connsiteX0" fmla="*/ 361086 w 960682"/>
                  <a:gd name="connsiteY0" fmla="*/ 307 h 416402"/>
                  <a:gd name="connsiteX1" fmla="*/ 376511 w 960682"/>
                  <a:gd name="connsiteY1" fmla="*/ 2315 h 416402"/>
                  <a:gd name="connsiteX2" fmla="*/ 388489 w 960682"/>
                  <a:gd name="connsiteY2" fmla="*/ 11902 h 416402"/>
                  <a:gd name="connsiteX3" fmla="*/ 388846 w 960682"/>
                  <a:gd name="connsiteY3" fmla="*/ 12188 h 416402"/>
                  <a:gd name="connsiteX4" fmla="*/ 427116 w 960682"/>
                  <a:gd name="connsiteY4" fmla="*/ 2859 h 416402"/>
                  <a:gd name="connsiteX5" fmla="*/ 446522 w 960682"/>
                  <a:gd name="connsiteY5" fmla="*/ 28310 h 416402"/>
                  <a:gd name="connsiteX6" fmla="*/ 446629 w 960682"/>
                  <a:gd name="connsiteY6" fmla="*/ 28373 h 416402"/>
                  <a:gd name="connsiteX7" fmla="*/ 449778 w 960682"/>
                  <a:gd name="connsiteY7" fmla="*/ 30224 h 416402"/>
                  <a:gd name="connsiteX8" fmla="*/ 458607 w 960682"/>
                  <a:gd name="connsiteY8" fmla="*/ 20626 h 416402"/>
                  <a:gd name="connsiteX9" fmla="*/ 503851 w 960682"/>
                  <a:gd name="connsiteY9" fmla="*/ 31964 h 416402"/>
                  <a:gd name="connsiteX10" fmla="*/ 545809 w 960682"/>
                  <a:gd name="connsiteY10" fmla="*/ 11536 h 416402"/>
                  <a:gd name="connsiteX11" fmla="*/ 585704 w 960682"/>
                  <a:gd name="connsiteY11" fmla="*/ 46105 h 416402"/>
                  <a:gd name="connsiteX12" fmla="*/ 625787 w 960682"/>
                  <a:gd name="connsiteY12" fmla="*/ 53212 h 416402"/>
                  <a:gd name="connsiteX13" fmla="*/ 643503 w 960682"/>
                  <a:gd name="connsiteY13" fmla="*/ 80798 h 416402"/>
                  <a:gd name="connsiteX14" fmla="*/ 659686 w 960682"/>
                  <a:gd name="connsiteY14" fmla="*/ 78704 h 416402"/>
                  <a:gd name="connsiteX15" fmla="*/ 682444 w 960682"/>
                  <a:gd name="connsiteY15" fmla="*/ 53964 h 416402"/>
                  <a:gd name="connsiteX16" fmla="*/ 727688 w 960682"/>
                  <a:gd name="connsiteY16" fmla="*/ 65302 h 416402"/>
                  <a:gd name="connsiteX17" fmla="*/ 769646 w 960682"/>
                  <a:gd name="connsiteY17" fmla="*/ 44874 h 416402"/>
                  <a:gd name="connsiteX18" fmla="*/ 809541 w 960682"/>
                  <a:gd name="connsiteY18" fmla="*/ 79444 h 416402"/>
                  <a:gd name="connsiteX19" fmla="*/ 871985 w 960682"/>
                  <a:gd name="connsiteY19" fmla="*/ 121368 h 416402"/>
                  <a:gd name="connsiteX20" fmla="*/ 889198 w 960682"/>
                  <a:gd name="connsiteY20" fmla="*/ 132367 h 416402"/>
                  <a:gd name="connsiteX21" fmla="*/ 893204 w 960682"/>
                  <a:gd name="connsiteY21" fmla="*/ 145771 h 416402"/>
                  <a:gd name="connsiteX22" fmla="*/ 902200 w 960682"/>
                  <a:gd name="connsiteY22" fmla="*/ 145514 h 416402"/>
                  <a:gd name="connsiteX23" fmla="*/ 943422 w 960682"/>
                  <a:gd name="connsiteY23" fmla="*/ 188043 h 416402"/>
                  <a:gd name="connsiteX24" fmla="*/ 960635 w 960682"/>
                  <a:gd name="connsiteY24" fmla="*/ 199042 h 416402"/>
                  <a:gd name="connsiteX25" fmla="*/ 960682 w 960682"/>
                  <a:gd name="connsiteY25" fmla="*/ 199200 h 416402"/>
                  <a:gd name="connsiteX26" fmla="*/ 460667 w 960682"/>
                  <a:gd name="connsiteY26" fmla="*/ 416402 h 416402"/>
                  <a:gd name="connsiteX27" fmla="*/ 8223 w 960682"/>
                  <a:gd name="connsiteY27" fmla="*/ 219865 h 416402"/>
                  <a:gd name="connsiteX28" fmla="*/ 14611 w 960682"/>
                  <a:gd name="connsiteY28" fmla="*/ 207515 h 416402"/>
                  <a:gd name="connsiteX29" fmla="*/ 214 w 960682"/>
                  <a:gd name="connsiteY29" fmla="*/ 177059 h 416402"/>
                  <a:gd name="connsiteX30" fmla="*/ 26507 w 960682"/>
                  <a:gd name="connsiteY30" fmla="*/ 149988 h 416402"/>
                  <a:gd name="connsiteX31" fmla="*/ 26758 w 960682"/>
                  <a:gd name="connsiteY31" fmla="*/ 149274 h 416402"/>
                  <a:gd name="connsiteX32" fmla="*/ 38470 w 960682"/>
                  <a:gd name="connsiteY32" fmla="*/ 110400 h 416402"/>
                  <a:gd name="connsiteX33" fmla="*/ 95446 w 960682"/>
                  <a:gd name="connsiteY33" fmla="*/ 101519 h 416402"/>
                  <a:gd name="connsiteX34" fmla="*/ 95459 w 960682"/>
                  <a:gd name="connsiteY34" fmla="*/ 101504 h 416402"/>
                  <a:gd name="connsiteX35" fmla="*/ 106789 w 960682"/>
                  <a:gd name="connsiteY35" fmla="*/ 88147 h 416402"/>
                  <a:gd name="connsiteX36" fmla="*/ 152891 w 960682"/>
                  <a:gd name="connsiteY36" fmla="*/ 92299 h 416402"/>
                  <a:gd name="connsiteX37" fmla="*/ 153052 w 960682"/>
                  <a:gd name="connsiteY37" fmla="*/ 92178 h 416402"/>
                  <a:gd name="connsiteX38" fmla="*/ 175275 w 960682"/>
                  <a:gd name="connsiteY38" fmla="*/ 75464 h 416402"/>
                  <a:gd name="connsiteX39" fmla="*/ 190700 w 960682"/>
                  <a:gd name="connsiteY39" fmla="*/ 77473 h 416402"/>
                  <a:gd name="connsiteX40" fmla="*/ 196896 w 960682"/>
                  <a:gd name="connsiteY40" fmla="*/ 82432 h 416402"/>
                  <a:gd name="connsiteX41" fmla="*/ 212318 w 960682"/>
                  <a:gd name="connsiteY41" fmla="*/ 74831 h 416402"/>
                  <a:gd name="connsiteX42" fmla="*/ 212569 w 960682"/>
                  <a:gd name="connsiteY42" fmla="*/ 74117 h 416402"/>
                  <a:gd name="connsiteX43" fmla="*/ 224281 w 960682"/>
                  <a:gd name="connsiteY43" fmla="*/ 35243 h 416402"/>
                  <a:gd name="connsiteX44" fmla="*/ 281257 w 960682"/>
                  <a:gd name="connsiteY44" fmla="*/ 26362 h 416402"/>
                  <a:gd name="connsiteX45" fmla="*/ 281270 w 960682"/>
                  <a:gd name="connsiteY45" fmla="*/ 26347 h 416402"/>
                  <a:gd name="connsiteX46" fmla="*/ 292600 w 960682"/>
                  <a:gd name="connsiteY46" fmla="*/ 12989 h 416402"/>
                  <a:gd name="connsiteX47" fmla="*/ 338702 w 960682"/>
                  <a:gd name="connsiteY47" fmla="*/ 17142 h 416402"/>
                  <a:gd name="connsiteX48" fmla="*/ 338863 w 960682"/>
                  <a:gd name="connsiteY48" fmla="*/ 17021 h 4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60682" h="416402">
                    <a:moveTo>
                      <a:pt x="361086" y="307"/>
                    </a:moveTo>
                    <a:cubicBezTo>
                      <a:pt x="366401" y="-480"/>
                      <a:pt x="371713" y="262"/>
                      <a:pt x="376511" y="2315"/>
                    </a:cubicBezTo>
                    <a:lnTo>
                      <a:pt x="388489" y="11902"/>
                    </a:lnTo>
                    <a:lnTo>
                      <a:pt x="388846" y="12188"/>
                    </a:lnTo>
                    <a:cubicBezTo>
                      <a:pt x="398240" y="656"/>
                      <a:pt x="413779" y="-3131"/>
                      <a:pt x="427116" y="2859"/>
                    </a:cubicBezTo>
                    <a:cubicBezTo>
                      <a:pt x="437278" y="7422"/>
                      <a:pt x="444565" y="16975"/>
                      <a:pt x="446522" y="28310"/>
                    </a:cubicBezTo>
                    <a:lnTo>
                      <a:pt x="446629" y="28373"/>
                    </a:lnTo>
                    <a:lnTo>
                      <a:pt x="449778" y="30224"/>
                    </a:lnTo>
                    <a:lnTo>
                      <a:pt x="458607" y="20626"/>
                    </a:lnTo>
                    <a:cubicBezTo>
                      <a:pt x="474712" y="13695"/>
                      <a:pt x="493047" y="18292"/>
                      <a:pt x="503851" y="31964"/>
                    </a:cubicBezTo>
                    <a:cubicBezTo>
                      <a:pt x="513544" y="18011"/>
                      <a:pt x="529518" y="10234"/>
                      <a:pt x="545809" y="11536"/>
                    </a:cubicBezTo>
                    <a:cubicBezTo>
                      <a:pt x="565005" y="13070"/>
                      <a:pt x="580926" y="26863"/>
                      <a:pt x="585704" y="46105"/>
                    </a:cubicBezTo>
                    <a:cubicBezTo>
                      <a:pt x="600180" y="42622"/>
                      <a:pt x="614460" y="45608"/>
                      <a:pt x="625787" y="53212"/>
                    </a:cubicBezTo>
                    <a:lnTo>
                      <a:pt x="643503" y="80798"/>
                    </a:lnTo>
                    <a:lnTo>
                      <a:pt x="659686" y="78704"/>
                    </a:lnTo>
                    <a:cubicBezTo>
                      <a:pt x="663544" y="67543"/>
                      <a:pt x="671845" y="58524"/>
                      <a:pt x="682444" y="53964"/>
                    </a:cubicBezTo>
                    <a:cubicBezTo>
                      <a:pt x="698549" y="47033"/>
                      <a:pt x="716884" y="51630"/>
                      <a:pt x="727688" y="65302"/>
                    </a:cubicBezTo>
                    <a:cubicBezTo>
                      <a:pt x="737381" y="51349"/>
                      <a:pt x="753355" y="43572"/>
                      <a:pt x="769646" y="44874"/>
                    </a:cubicBezTo>
                    <a:cubicBezTo>
                      <a:pt x="788842" y="46408"/>
                      <a:pt x="804763" y="60201"/>
                      <a:pt x="809541" y="79444"/>
                    </a:cubicBezTo>
                    <a:cubicBezTo>
                      <a:pt x="838492" y="72477"/>
                      <a:pt x="866662" y="91387"/>
                      <a:pt x="871985" y="121368"/>
                    </a:cubicBezTo>
                    <a:cubicBezTo>
                      <a:pt x="879073" y="122833"/>
                      <a:pt x="885071" y="126846"/>
                      <a:pt x="889198" y="132367"/>
                    </a:cubicBezTo>
                    <a:lnTo>
                      <a:pt x="893204" y="145771"/>
                    </a:lnTo>
                    <a:lnTo>
                      <a:pt x="902200" y="145514"/>
                    </a:lnTo>
                    <a:cubicBezTo>
                      <a:pt x="922586" y="149299"/>
                      <a:pt x="939429" y="165557"/>
                      <a:pt x="943422" y="188043"/>
                    </a:cubicBezTo>
                    <a:cubicBezTo>
                      <a:pt x="950511" y="189508"/>
                      <a:pt x="956508" y="193522"/>
                      <a:pt x="960635" y="199042"/>
                    </a:cubicBezTo>
                    <a:lnTo>
                      <a:pt x="960682" y="199200"/>
                    </a:lnTo>
                    <a:lnTo>
                      <a:pt x="460667" y="416402"/>
                    </a:lnTo>
                    <a:lnTo>
                      <a:pt x="8223" y="219865"/>
                    </a:lnTo>
                    <a:lnTo>
                      <a:pt x="14611" y="207515"/>
                    </a:lnTo>
                    <a:cubicBezTo>
                      <a:pt x="4456" y="201280"/>
                      <a:pt x="-1200" y="189315"/>
                      <a:pt x="214" y="177059"/>
                    </a:cubicBezTo>
                    <a:cubicBezTo>
                      <a:pt x="1873" y="162708"/>
                      <a:pt x="12789" y="151467"/>
                      <a:pt x="26507" y="149988"/>
                    </a:cubicBezTo>
                    <a:cubicBezTo>
                      <a:pt x="26588" y="149748"/>
                      <a:pt x="26677" y="149514"/>
                      <a:pt x="26758" y="149274"/>
                    </a:cubicBezTo>
                    <a:cubicBezTo>
                      <a:pt x="24916" y="135143"/>
                      <a:pt x="29212" y="120891"/>
                      <a:pt x="38470" y="110400"/>
                    </a:cubicBezTo>
                    <a:cubicBezTo>
                      <a:pt x="53098" y="93831"/>
                      <a:pt x="76814" y="90138"/>
                      <a:pt x="95446" y="101519"/>
                    </a:cubicBezTo>
                    <a:lnTo>
                      <a:pt x="95459" y="101504"/>
                    </a:lnTo>
                    <a:lnTo>
                      <a:pt x="106789" y="88147"/>
                    </a:lnTo>
                    <a:cubicBezTo>
                      <a:pt x="120495" y="78246"/>
                      <a:pt x="139932" y="78977"/>
                      <a:pt x="152891" y="92299"/>
                    </a:cubicBezTo>
                    <a:lnTo>
                      <a:pt x="153052" y="92178"/>
                    </a:lnTo>
                    <a:lnTo>
                      <a:pt x="175275" y="75464"/>
                    </a:lnTo>
                    <a:cubicBezTo>
                      <a:pt x="180590" y="74677"/>
                      <a:pt x="185902" y="75420"/>
                      <a:pt x="190700" y="77473"/>
                    </a:cubicBezTo>
                    <a:lnTo>
                      <a:pt x="196896" y="82432"/>
                    </a:lnTo>
                    <a:lnTo>
                      <a:pt x="212318" y="74831"/>
                    </a:lnTo>
                    <a:cubicBezTo>
                      <a:pt x="212399" y="74591"/>
                      <a:pt x="212488" y="74356"/>
                      <a:pt x="212569" y="74117"/>
                    </a:cubicBezTo>
                    <a:cubicBezTo>
                      <a:pt x="210727" y="59985"/>
                      <a:pt x="215023" y="45733"/>
                      <a:pt x="224281" y="35243"/>
                    </a:cubicBezTo>
                    <a:cubicBezTo>
                      <a:pt x="238909" y="18673"/>
                      <a:pt x="262625" y="14980"/>
                      <a:pt x="281257" y="26362"/>
                    </a:cubicBezTo>
                    <a:lnTo>
                      <a:pt x="281270" y="26347"/>
                    </a:lnTo>
                    <a:lnTo>
                      <a:pt x="292600" y="12989"/>
                    </a:lnTo>
                    <a:cubicBezTo>
                      <a:pt x="306306" y="3088"/>
                      <a:pt x="325743" y="3820"/>
                      <a:pt x="338702" y="17142"/>
                    </a:cubicBezTo>
                    <a:lnTo>
                      <a:pt x="338863" y="1702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フリーフォーム: 図形 487"/>
              <p:cNvSpPr/>
              <p:nvPr/>
            </p:nvSpPr>
            <p:spPr bwMode="auto">
              <a:xfrm>
                <a:off x="5409623" y="4474780"/>
                <a:ext cx="844228" cy="364996"/>
              </a:xfrm>
              <a:custGeom>
                <a:avLst/>
                <a:gdLst>
                  <a:gd name="connsiteX0" fmla="*/ 318477 w 844228"/>
                  <a:gd name="connsiteY0" fmla="*/ 271 h 364996"/>
                  <a:gd name="connsiteX1" fmla="*/ 332082 w 844228"/>
                  <a:gd name="connsiteY1" fmla="*/ 2042 h 364996"/>
                  <a:gd name="connsiteX2" fmla="*/ 342647 w 844228"/>
                  <a:gd name="connsiteY2" fmla="*/ 10498 h 364996"/>
                  <a:gd name="connsiteX3" fmla="*/ 342962 w 844228"/>
                  <a:gd name="connsiteY3" fmla="*/ 10750 h 364996"/>
                  <a:gd name="connsiteX4" fmla="*/ 376716 w 844228"/>
                  <a:gd name="connsiteY4" fmla="*/ 2522 h 364996"/>
                  <a:gd name="connsiteX5" fmla="*/ 393832 w 844228"/>
                  <a:gd name="connsiteY5" fmla="*/ 24970 h 364996"/>
                  <a:gd name="connsiteX6" fmla="*/ 393926 w 844228"/>
                  <a:gd name="connsiteY6" fmla="*/ 25025 h 364996"/>
                  <a:gd name="connsiteX7" fmla="*/ 396703 w 844228"/>
                  <a:gd name="connsiteY7" fmla="*/ 26658 h 364996"/>
                  <a:gd name="connsiteX8" fmla="*/ 404491 w 844228"/>
                  <a:gd name="connsiteY8" fmla="*/ 18192 h 364996"/>
                  <a:gd name="connsiteX9" fmla="*/ 444396 w 844228"/>
                  <a:gd name="connsiteY9" fmla="*/ 28192 h 364996"/>
                  <a:gd name="connsiteX10" fmla="*/ 481403 w 844228"/>
                  <a:gd name="connsiteY10" fmla="*/ 10175 h 364996"/>
                  <a:gd name="connsiteX11" fmla="*/ 516590 w 844228"/>
                  <a:gd name="connsiteY11" fmla="*/ 40665 h 364996"/>
                  <a:gd name="connsiteX12" fmla="*/ 551943 w 844228"/>
                  <a:gd name="connsiteY12" fmla="*/ 46933 h 364996"/>
                  <a:gd name="connsiteX13" fmla="*/ 567568 w 844228"/>
                  <a:gd name="connsiteY13" fmla="*/ 71264 h 364996"/>
                  <a:gd name="connsiteX14" fmla="*/ 581842 w 844228"/>
                  <a:gd name="connsiteY14" fmla="*/ 69417 h 364996"/>
                  <a:gd name="connsiteX15" fmla="*/ 601914 w 844228"/>
                  <a:gd name="connsiteY15" fmla="*/ 47596 h 364996"/>
                  <a:gd name="connsiteX16" fmla="*/ 641819 w 844228"/>
                  <a:gd name="connsiteY16" fmla="*/ 57596 h 364996"/>
                  <a:gd name="connsiteX17" fmla="*/ 678826 w 844228"/>
                  <a:gd name="connsiteY17" fmla="*/ 39579 h 364996"/>
                  <a:gd name="connsiteX18" fmla="*/ 714014 w 844228"/>
                  <a:gd name="connsiteY18" fmla="*/ 70069 h 364996"/>
                  <a:gd name="connsiteX19" fmla="*/ 769089 w 844228"/>
                  <a:gd name="connsiteY19" fmla="*/ 107046 h 364996"/>
                  <a:gd name="connsiteX20" fmla="*/ 784271 w 844228"/>
                  <a:gd name="connsiteY20" fmla="*/ 116747 h 364996"/>
                  <a:gd name="connsiteX21" fmla="*/ 787804 w 844228"/>
                  <a:gd name="connsiteY21" fmla="*/ 128570 h 364996"/>
                  <a:gd name="connsiteX22" fmla="*/ 795739 w 844228"/>
                  <a:gd name="connsiteY22" fmla="*/ 128343 h 364996"/>
                  <a:gd name="connsiteX23" fmla="*/ 832096 w 844228"/>
                  <a:gd name="connsiteY23" fmla="*/ 165853 h 364996"/>
                  <a:gd name="connsiteX24" fmla="*/ 844228 w 844228"/>
                  <a:gd name="connsiteY24" fmla="*/ 173605 h 364996"/>
                  <a:gd name="connsiteX25" fmla="*/ 403632 w 844228"/>
                  <a:gd name="connsiteY25" fmla="*/ 364996 h 364996"/>
                  <a:gd name="connsiteX26" fmla="*/ 10332 w 844228"/>
                  <a:gd name="connsiteY26" fmla="*/ 194151 h 364996"/>
                  <a:gd name="connsiteX27" fmla="*/ 12887 w 844228"/>
                  <a:gd name="connsiteY27" fmla="*/ 183027 h 364996"/>
                  <a:gd name="connsiteX28" fmla="*/ 189 w 844228"/>
                  <a:gd name="connsiteY28" fmla="*/ 156165 h 364996"/>
                  <a:gd name="connsiteX29" fmla="*/ 23379 w 844228"/>
                  <a:gd name="connsiteY29" fmla="*/ 132289 h 364996"/>
                  <a:gd name="connsiteX30" fmla="*/ 23601 w 844228"/>
                  <a:gd name="connsiteY30" fmla="*/ 131659 h 364996"/>
                  <a:gd name="connsiteX31" fmla="*/ 33931 w 844228"/>
                  <a:gd name="connsiteY31" fmla="*/ 97373 h 364996"/>
                  <a:gd name="connsiteX32" fmla="*/ 84183 w 844228"/>
                  <a:gd name="connsiteY32" fmla="*/ 89540 h 364996"/>
                  <a:gd name="connsiteX33" fmla="*/ 84195 w 844228"/>
                  <a:gd name="connsiteY33" fmla="*/ 89526 h 364996"/>
                  <a:gd name="connsiteX34" fmla="*/ 94188 w 844228"/>
                  <a:gd name="connsiteY34" fmla="*/ 77745 h 364996"/>
                  <a:gd name="connsiteX35" fmla="*/ 134850 w 844228"/>
                  <a:gd name="connsiteY35" fmla="*/ 81408 h 364996"/>
                  <a:gd name="connsiteX36" fmla="*/ 134992 w 844228"/>
                  <a:gd name="connsiteY36" fmla="*/ 81301 h 364996"/>
                  <a:gd name="connsiteX37" fmla="*/ 154592 w 844228"/>
                  <a:gd name="connsiteY37" fmla="*/ 66559 h 364996"/>
                  <a:gd name="connsiteX38" fmla="*/ 168197 w 844228"/>
                  <a:gd name="connsiteY38" fmla="*/ 68331 h 364996"/>
                  <a:gd name="connsiteX39" fmla="*/ 173662 w 844228"/>
                  <a:gd name="connsiteY39" fmla="*/ 72705 h 364996"/>
                  <a:gd name="connsiteX40" fmla="*/ 187264 w 844228"/>
                  <a:gd name="connsiteY40" fmla="*/ 66001 h 364996"/>
                  <a:gd name="connsiteX41" fmla="*/ 187486 w 844228"/>
                  <a:gd name="connsiteY41" fmla="*/ 65371 h 364996"/>
                  <a:gd name="connsiteX42" fmla="*/ 197816 w 844228"/>
                  <a:gd name="connsiteY42" fmla="*/ 31084 h 364996"/>
                  <a:gd name="connsiteX43" fmla="*/ 248068 w 844228"/>
                  <a:gd name="connsiteY43" fmla="*/ 23251 h 364996"/>
                  <a:gd name="connsiteX44" fmla="*/ 248080 w 844228"/>
                  <a:gd name="connsiteY44" fmla="*/ 23238 h 364996"/>
                  <a:gd name="connsiteX45" fmla="*/ 258073 w 844228"/>
                  <a:gd name="connsiteY45" fmla="*/ 11456 h 364996"/>
                  <a:gd name="connsiteX46" fmla="*/ 298735 w 844228"/>
                  <a:gd name="connsiteY46" fmla="*/ 15119 h 364996"/>
                  <a:gd name="connsiteX47" fmla="*/ 298877 w 844228"/>
                  <a:gd name="connsiteY47" fmla="*/ 15013 h 364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844228" h="364996">
                    <a:moveTo>
                      <a:pt x="318477" y="271"/>
                    </a:moveTo>
                    <a:cubicBezTo>
                      <a:pt x="323165" y="-424"/>
                      <a:pt x="327850" y="231"/>
                      <a:pt x="332082" y="2042"/>
                    </a:cubicBezTo>
                    <a:lnTo>
                      <a:pt x="342647" y="10498"/>
                    </a:lnTo>
                    <a:lnTo>
                      <a:pt x="342962" y="10750"/>
                    </a:lnTo>
                    <a:cubicBezTo>
                      <a:pt x="351247" y="579"/>
                      <a:pt x="364952" y="-2762"/>
                      <a:pt x="376716" y="2522"/>
                    </a:cubicBezTo>
                    <a:cubicBezTo>
                      <a:pt x="385678" y="6546"/>
                      <a:pt x="392106" y="14972"/>
                      <a:pt x="393832" y="24970"/>
                    </a:cubicBezTo>
                    <a:lnTo>
                      <a:pt x="393926" y="25025"/>
                    </a:lnTo>
                    <a:lnTo>
                      <a:pt x="396703" y="26658"/>
                    </a:lnTo>
                    <a:lnTo>
                      <a:pt x="404491" y="18192"/>
                    </a:lnTo>
                    <a:cubicBezTo>
                      <a:pt x="418695" y="12079"/>
                      <a:pt x="434867" y="16134"/>
                      <a:pt x="444396" y="28192"/>
                    </a:cubicBezTo>
                    <a:cubicBezTo>
                      <a:pt x="452945" y="15886"/>
                      <a:pt x="467034" y="9027"/>
                      <a:pt x="481403" y="10175"/>
                    </a:cubicBezTo>
                    <a:cubicBezTo>
                      <a:pt x="498333" y="11528"/>
                      <a:pt x="512376" y="23693"/>
                      <a:pt x="516590" y="40665"/>
                    </a:cubicBezTo>
                    <a:cubicBezTo>
                      <a:pt x="529358" y="37593"/>
                      <a:pt x="541953" y="40226"/>
                      <a:pt x="551943" y="46933"/>
                    </a:cubicBezTo>
                    <a:lnTo>
                      <a:pt x="567568" y="71264"/>
                    </a:lnTo>
                    <a:lnTo>
                      <a:pt x="581842" y="69417"/>
                    </a:lnTo>
                    <a:cubicBezTo>
                      <a:pt x="585245" y="59573"/>
                      <a:pt x="592566" y="51618"/>
                      <a:pt x="601914" y="47596"/>
                    </a:cubicBezTo>
                    <a:cubicBezTo>
                      <a:pt x="616119" y="41483"/>
                      <a:pt x="632290" y="45538"/>
                      <a:pt x="641819" y="57596"/>
                    </a:cubicBezTo>
                    <a:cubicBezTo>
                      <a:pt x="650369" y="45290"/>
                      <a:pt x="664458" y="38431"/>
                      <a:pt x="678826" y="39579"/>
                    </a:cubicBezTo>
                    <a:cubicBezTo>
                      <a:pt x="695757" y="40932"/>
                      <a:pt x="709799" y="53097"/>
                      <a:pt x="714014" y="70069"/>
                    </a:cubicBezTo>
                    <a:cubicBezTo>
                      <a:pt x="739548" y="63925"/>
                      <a:pt x="764394" y="80603"/>
                      <a:pt x="769089" y="107046"/>
                    </a:cubicBezTo>
                    <a:cubicBezTo>
                      <a:pt x="775341" y="108338"/>
                      <a:pt x="780631" y="111878"/>
                      <a:pt x="784271" y="116747"/>
                    </a:cubicBezTo>
                    <a:lnTo>
                      <a:pt x="787804" y="128570"/>
                    </a:lnTo>
                    <a:lnTo>
                      <a:pt x="795739" y="128343"/>
                    </a:lnTo>
                    <a:cubicBezTo>
                      <a:pt x="813719" y="131681"/>
                      <a:pt x="828575" y="146021"/>
                      <a:pt x="832096" y="165853"/>
                    </a:cubicBezTo>
                    <a:lnTo>
                      <a:pt x="844228" y="173605"/>
                    </a:lnTo>
                    <a:lnTo>
                      <a:pt x="403632" y="364996"/>
                    </a:lnTo>
                    <a:lnTo>
                      <a:pt x="10332" y="194151"/>
                    </a:lnTo>
                    <a:lnTo>
                      <a:pt x="12887" y="183027"/>
                    </a:lnTo>
                    <a:cubicBezTo>
                      <a:pt x="3930" y="177528"/>
                      <a:pt x="-1059" y="166975"/>
                      <a:pt x="189" y="156165"/>
                    </a:cubicBezTo>
                    <a:cubicBezTo>
                      <a:pt x="1652" y="143508"/>
                      <a:pt x="11280" y="133593"/>
                      <a:pt x="23379" y="132289"/>
                    </a:cubicBezTo>
                    <a:cubicBezTo>
                      <a:pt x="23451" y="132077"/>
                      <a:pt x="23529" y="131871"/>
                      <a:pt x="23601" y="131659"/>
                    </a:cubicBezTo>
                    <a:cubicBezTo>
                      <a:pt x="21976" y="119196"/>
                      <a:pt x="25765" y="106626"/>
                      <a:pt x="33931" y="97373"/>
                    </a:cubicBezTo>
                    <a:cubicBezTo>
                      <a:pt x="46832" y="82759"/>
                      <a:pt x="67750" y="79502"/>
                      <a:pt x="84183" y="89540"/>
                    </a:cubicBezTo>
                    <a:lnTo>
                      <a:pt x="84195" y="89526"/>
                    </a:lnTo>
                    <a:lnTo>
                      <a:pt x="94188" y="77745"/>
                    </a:lnTo>
                    <a:cubicBezTo>
                      <a:pt x="106276" y="69013"/>
                      <a:pt x="123420" y="69658"/>
                      <a:pt x="134850" y="81408"/>
                    </a:cubicBezTo>
                    <a:lnTo>
                      <a:pt x="134992" y="81301"/>
                    </a:lnTo>
                    <a:lnTo>
                      <a:pt x="154592" y="66559"/>
                    </a:lnTo>
                    <a:cubicBezTo>
                      <a:pt x="159280" y="65865"/>
                      <a:pt x="163965" y="66520"/>
                      <a:pt x="168197" y="68331"/>
                    </a:cubicBezTo>
                    <a:lnTo>
                      <a:pt x="173662" y="72705"/>
                    </a:lnTo>
                    <a:lnTo>
                      <a:pt x="187264" y="66001"/>
                    </a:lnTo>
                    <a:cubicBezTo>
                      <a:pt x="187336" y="65789"/>
                      <a:pt x="187414" y="65582"/>
                      <a:pt x="187486" y="65371"/>
                    </a:cubicBezTo>
                    <a:cubicBezTo>
                      <a:pt x="185861" y="52907"/>
                      <a:pt x="189650" y="40337"/>
                      <a:pt x="197816" y="31084"/>
                    </a:cubicBezTo>
                    <a:cubicBezTo>
                      <a:pt x="210717" y="16470"/>
                      <a:pt x="231635" y="13213"/>
                      <a:pt x="248068" y="23251"/>
                    </a:cubicBezTo>
                    <a:lnTo>
                      <a:pt x="248080" y="23238"/>
                    </a:lnTo>
                    <a:lnTo>
                      <a:pt x="258073" y="11456"/>
                    </a:lnTo>
                    <a:cubicBezTo>
                      <a:pt x="270161" y="2724"/>
                      <a:pt x="287305" y="3369"/>
                      <a:pt x="298735" y="15119"/>
                    </a:cubicBezTo>
                    <a:lnTo>
                      <a:pt x="298877" y="15013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4" name="楕円 483"/>
            <p:cNvSpPr/>
            <p:nvPr/>
          </p:nvSpPr>
          <p:spPr bwMode="auto">
            <a:xfrm>
              <a:off x="2507409" y="5850301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5" name="楕円 484"/>
            <p:cNvSpPr/>
            <p:nvPr/>
          </p:nvSpPr>
          <p:spPr bwMode="auto">
            <a:xfrm>
              <a:off x="2657680" y="5745777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楕円 485"/>
            <p:cNvSpPr/>
            <p:nvPr/>
          </p:nvSpPr>
          <p:spPr bwMode="auto">
            <a:xfrm>
              <a:off x="2035922" y="5724094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91" name="グループ化 490"/>
          <p:cNvGrpSpPr/>
          <p:nvPr/>
        </p:nvGrpSpPr>
        <p:grpSpPr>
          <a:xfrm>
            <a:off x="6113842" y="4837450"/>
            <a:ext cx="1415875" cy="1377679"/>
            <a:chOff x="4823325" y="4852354"/>
            <a:chExt cx="1093701" cy="1064196"/>
          </a:xfrm>
        </p:grpSpPr>
        <p:sp>
          <p:nvSpPr>
            <p:cNvPr id="492" name="フリーフォーム: 図形 491"/>
            <p:cNvSpPr/>
            <p:nvPr/>
          </p:nvSpPr>
          <p:spPr bwMode="auto">
            <a:xfrm>
              <a:off x="4823325" y="4852354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3" name="平行四辺形 23"/>
            <p:cNvSpPr/>
            <p:nvPr/>
          </p:nvSpPr>
          <p:spPr bwMode="auto">
            <a:xfrm rot="5400000">
              <a:off x="4669573" y="5214575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4" name="平行四辺形 1634"/>
            <p:cNvSpPr/>
            <p:nvPr/>
          </p:nvSpPr>
          <p:spPr bwMode="auto">
            <a:xfrm rot="5400000" flipV="1">
              <a:off x="5209934" y="5214330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5" name="グループ化 494"/>
            <p:cNvGrpSpPr/>
            <p:nvPr/>
          </p:nvGrpSpPr>
          <p:grpSpPr>
            <a:xfrm rot="21384832">
              <a:off x="4930431" y="5238399"/>
              <a:ext cx="356600" cy="531958"/>
              <a:chOff x="6504724" y="3886108"/>
              <a:chExt cx="360420" cy="537656"/>
            </a:xfrm>
            <a:solidFill>
              <a:srgbClr val="FF0000"/>
            </a:solidFill>
          </p:grpSpPr>
          <p:sp>
            <p:nvSpPr>
              <p:cNvPr id="498" name="テキスト ボックス 497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招福</a:t>
                </a:r>
              </a:p>
            </p:txBody>
          </p:sp>
          <p:sp>
            <p:nvSpPr>
              <p:cNvPr id="499" name="フリーフォーム: 図形 498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6" name="フリーフォーム: 図形 495"/>
            <p:cNvSpPr/>
            <p:nvPr/>
          </p:nvSpPr>
          <p:spPr bwMode="auto">
            <a:xfrm>
              <a:off x="5401595" y="4861124"/>
              <a:ext cx="477989" cy="398734"/>
            </a:xfrm>
            <a:custGeom>
              <a:avLst/>
              <a:gdLst>
                <a:gd name="connsiteX0" fmla="*/ 0 w 502457"/>
                <a:gd name="connsiteY0" fmla="*/ 0 h 419145"/>
                <a:gd name="connsiteX1" fmla="*/ 502457 w 502457"/>
                <a:gd name="connsiteY1" fmla="*/ 202870 h 419145"/>
                <a:gd name="connsiteX2" fmla="*/ 0 w 502457"/>
                <a:gd name="connsiteY2" fmla="*/ 419145 h 41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457" h="419145">
                  <a:moveTo>
                    <a:pt x="0" y="0"/>
                  </a:moveTo>
                  <a:lnTo>
                    <a:pt x="502457" y="202870"/>
                  </a:lnTo>
                  <a:lnTo>
                    <a:pt x="0" y="41914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7" name="フリーフォーム: 図形 496"/>
            <p:cNvSpPr/>
            <p:nvPr/>
          </p:nvSpPr>
          <p:spPr bwMode="auto">
            <a:xfrm>
              <a:off x="4826414" y="4853438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0" name="グループ化 499"/>
          <p:cNvGrpSpPr/>
          <p:nvPr/>
        </p:nvGrpSpPr>
        <p:grpSpPr>
          <a:xfrm>
            <a:off x="4241408" y="4836367"/>
            <a:ext cx="1413683" cy="1379082"/>
            <a:chOff x="3490181" y="4851270"/>
            <a:chExt cx="1092008" cy="1065280"/>
          </a:xfrm>
        </p:grpSpPr>
        <p:sp>
          <p:nvSpPr>
            <p:cNvPr id="501" name="フリーフォーム: 図形 500"/>
            <p:cNvSpPr/>
            <p:nvPr/>
          </p:nvSpPr>
          <p:spPr bwMode="auto">
            <a:xfrm>
              <a:off x="3490181" y="4852354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2" name="平行四辺形 23"/>
            <p:cNvSpPr/>
            <p:nvPr/>
          </p:nvSpPr>
          <p:spPr bwMode="auto">
            <a:xfrm rot="5400000">
              <a:off x="3336429" y="5214575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3" name="平行四辺形 1634"/>
            <p:cNvSpPr/>
            <p:nvPr/>
          </p:nvSpPr>
          <p:spPr bwMode="auto">
            <a:xfrm rot="5400000" flipV="1">
              <a:off x="3876790" y="5214330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4" name="グループ化 503"/>
            <p:cNvGrpSpPr/>
            <p:nvPr/>
          </p:nvGrpSpPr>
          <p:grpSpPr>
            <a:xfrm rot="21384832">
              <a:off x="3597287" y="5238399"/>
              <a:ext cx="356600" cy="531958"/>
              <a:chOff x="6504724" y="3886108"/>
              <a:chExt cx="360420" cy="537656"/>
            </a:xfrm>
          </p:grpSpPr>
          <p:sp>
            <p:nvSpPr>
              <p:cNvPr id="508" name="テキスト ボックス 507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招福</a:t>
                </a:r>
              </a:p>
            </p:txBody>
          </p:sp>
          <p:sp>
            <p:nvSpPr>
              <p:cNvPr id="509" name="フリーフォーム: 図形 508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5" name="平行四辺形 1634"/>
            <p:cNvSpPr/>
            <p:nvPr/>
          </p:nvSpPr>
          <p:spPr bwMode="auto">
            <a:xfrm rot="5400000" flipV="1">
              <a:off x="3873701" y="5214330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: 図形 505"/>
            <p:cNvSpPr/>
            <p:nvPr/>
          </p:nvSpPr>
          <p:spPr bwMode="auto">
            <a:xfrm>
              <a:off x="4068095" y="4861124"/>
              <a:ext cx="477989" cy="398734"/>
            </a:xfrm>
            <a:custGeom>
              <a:avLst/>
              <a:gdLst>
                <a:gd name="connsiteX0" fmla="*/ 0 w 502457"/>
                <a:gd name="connsiteY0" fmla="*/ 0 h 419145"/>
                <a:gd name="connsiteX1" fmla="*/ 502457 w 502457"/>
                <a:gd name="connsiteY1" fmla="*/ 202870 h 419145"/>
                <a:gd name="connsiteX2" fmla="*/ 0 w 502457"/>
                <a:gd name="connsiteY2" fmla="*/ 419145 h 41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457" h="419145">
                  <a:moveTo>
                    <a:pt x="0" y="0"/>
                  </a:moveTo>
                  <a:lnTo>
                    <a:pt x="502457" y="202870"/>
                  </a:lnTo>
                  <a:lnTo>
                    <a:pt x="0" y="41914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フリーフォーム: 図形 506"/>
            <p:cNvSpPr/>
            <p:nvPr/>
          </p:nvSpPr>
          <p:spPr bwMode="auto">
            <a:xfrm>
              <a:off x="3491577" y="4851270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10" name="グループ化 509"/>
          <p:cNvGrpSpPr/>
          <p:nvPr/>
        </p:nvGrpSpPr>
        <p:grpSpPr>
          <a:xfrm>
            <a:off x="7909518" y="929269"/>
            <a:ext cx="1621367" cy="1406488"/>
            <a:chOff x="7786195" y="1240042"/>
            <a:chExt cx="1621367" cy="1406488"/>
          </a:xfrm>
        </p:grpSpPr>
        <p:grpSp>
          <p:nvGrpSpPr>
            <p:cNvPr id="511" name="グループ化 510"/>
            <p:cNvGrpSpPr/>
            <p:nvPr/>
          </p:nvGrpSpPr>
          <p:grpSpPr>
            <a:xfrm>
              <a:off x="7786195" y="1313765"/>
              <a:ext cx="1621367" cy="1332765"/>
              <a:chOff x="1532620" y="1673805"/>
              <a:chExt cx="1621367" cy="1332765"/>
            </a:xfrm>
          </p:grpSpPr>
          <p:sp>
            <p:nvSpPr>
              <p:cNvPr id="632" name="台形 631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66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台形 632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台形 633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/>
              <p:cNvSpPr/>
              <p:nvPr/>
            </p:nvSpPr>
            <p:spPr bwMode="auto">
              <a:xfrm flipV="1">
                <a:off x="1555124" y="2430197"/>
                <a:ext cx="1575175" cy="495055"/>
              </a:xfrm>
              <a:custGeom>
                <a:avLst/>
                <a:gdLst>
                  <a:gd name="connsiteX0" fmla="*/ 1279529 w 1575175"/>
                  <a:gd name="connsiteY0" fmla="*/ 99998 h 495055"/>
                  <a:gd name="connsiteX1" fmla="*/ 1476411 w 1575175"/>
                  <a:gd name="connsiteY1" fmla="*/ 99998 h 495055"/>
                  <a:gd name="connsiteX2" fmla="*/ 1451411 w 1575175"/>
                  <a:gd name="connsiteY2" fmla="*/ 0 h 495055"/>
                  <a:gd name="connsiteX3" fmla="*/ 1258150 w 1575175"/>
                  <a:gd name="connsiteY3" fmla="*/ 0 h 495055"/>
                  <a:gd name="connsiteX4" fmla="*/ 98764 w 1575175"/>
                  <a:gd name="connsiteY4" fmla="*/ 99998 h 495055"/>
                  <a:gd name="connsiteX5" fmla="*/ 295643 w 1575175"/>
                  <a:gd name="connsiteY5" fmla="*/ 99998 h 495055"/>
                  <a:gd name="connsiteX6" fmla="*/ 317022 w 1575175"/>
                  <a:gd name="connsiteY6" fmla="*/ 0 h 495055"/>
                  <a:gd name="connsiteX7" fmla="*/ 123764 w 1575175"/>
                  <a:gd name="connsiteY7" fmla="*/ 0 h 495055"/>
                  <a:gd name="connsiteX8" fmla="*/ 1321761 w 1575175"/>
                  <a:gd name="connsiteY8" fmla="*/ 297526 h 495055"/>
                  <a:gd name="connsiteX9" fmla="*/ 1525793 w 1575175"/>
                  <a:gd name="connsiteY9" fmla="*/ 297526 h 495055"/>
                  <a:gd name="connsiteX10" fmla="*/ 1500793 w 1575175"/>
                  <a:gd name="connsiteY10" fmla="*/ 197528 h 495055"/>
                  <a:gd name="connsiteX11" fmla="*/ 1300381 w 1575175"/>
                  <a:gd name="connsiteY11" fmla="*/ 197528 h 495055"/>
                  <a:gd name="connsiteX12" fmla="*/ 49382 w 1575175"/>
                  <a:gd name="connsiteY12" fmla="*/ 297526 h 495055"/>
                  <a:gd name="connsiteX13" fmla="*/ 253411 w 1575175"/>
                  <a:gd name="connsiteY13" fmla="*/ 297526 h 495055"/>
                  <a:gd name="connsiteX14" fmla="*/ 274791 w 1575175"/>
                  <a:gd name="connsiteY14" fmla="*/ 197528 h 495055"/>
                  <a:gd name="connsiteX15" fmla="*/ 74382 w 1575175"/>
                  <a:gd name="connsiteY15" fmla="*/ 197528 h 495055"/>
                  <a:gd name="connsiteX16" fmla="*/ 1363993 w 1575175"/>
                  <a:gd name="connsiteY16" fmla="*/ 495055 h 495055"/>
                  <a:gd name="connsiteX17" fmla="*/ 1575175 w 1575175"/>
                  <a:gd name="connsiteY17" fmla="*/ 495055 h 495055"/>
                  <a:gd name="connsiteX18" fmla="*/ 1550175 w 1575175"/>
                  <a:gd name="connsiteY18" fmla="*/ 395057 h 495055"/>
                  <a:gd name="connsiteX19" fmla="*/ 1342613 w 1575175"/>
                  <a:gd name="connsiteY19" fmla="*/ 395057 h 495055"/>
                  <a:gd name="connsiteX20" fmla="*/ 0 w 1575175"/>
                  <a:gd name="connsiteY20" fmla="*/ 495055 h 495055"/>
                  <a:gd name="connsiteX21" fmla="*/ 211180 w 1575175"/>
                  <a:gd name="connsiteY21" fmla="*/ 495055 h 495055"/>
                  <a:gd name="connsiteX22" fmla="*/ 232559 w 1575175"/>
                  <a:gd name="connsiteY22" fmla="*/ 395057 h 495055"/>
                  <a:gd name="connsiteX23" fmla="*/ 24999 w 1575175"/>
                  <a:gd name="connsiteY23" fmla="*/ 395057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75175" h="495055">
                    <a:moveTo>
                      <a:pt x="1279529" y="99998"/>
                    </a:moveTo>
                    <a:lnTo>
                      <a:pt x="1476411" y="99998"/>
                    </a:lnTo>
                    <a:lnTo>
                      <a:pt x="1451411" y="0"/>
                    </a:lnTo>
                    <a:lnTo>
                      <a:pt x="1258150" y="0"/>
                    </a:lnTo>
                    <a:close/>
                    <a:moveTo>
                      <a:pt x="98764" y="99998"/>
                    </a:moveTo>
                    <a:lnTo>
                      <a:pt x="295643" y="99998"/>
                    </a:lnTo>
                    <a:lnTo>
                      <a:pt x="317022" y="0"/>
                    </a:lnTo>
                    <a:lnTo>
                      <a:pt x="123764" y="0"/>
                    </a:lnTo>
                    <a:close/>
                    <a:moveTo>
                      <a:pt x="1321761" y="297526"/>
                    </a:moveTo>
                    <a:lnTo>
                      <a:pt x="1525793" y="297526"/>
                    </a:lnTo>
                    <a:lnTo>
                      <a:pt x="1500793" y="197528"/>
                    </a:lnTo>
                    <a:lnTo>
                      <a:pt x="1300381" y="197528"/>
                    </a:lnTo>
                    <a:close/>
                    <a:moveTo>
                      <a:pt x="49382" y="297526"/>
                    </a:moveTo>
                    <a:lnTo>
                      <a:pt x="253411" y="297526"/>
                    </a:lnTo>
                    <a:lnTo>
                      <a:pt x="274791" y="197528"/>
                    </a:lnTo>
                    <a:lnTo>
                      <a:pt x="74382" y="197528"/>
                    </a:lnTo>
                    <a:close/>
                    <a:moveTo>
                      <a:pt x="1363993" y="495055"/>
                    </a:moveTo>
                    <a:lnTo>
                      <a:pt x="1575175" y="495055"/>
                    </a:lnTo>
                    <a:lnTo>
                      <a:pt x="1550175" y="395057"/>
                    </a:lnTo>
                    <a:lnTo>
                      <a:pt x="1342613" y="395057"/>
                    </a:lnTo>
                    <a:close/>
                    <a:moveTo>
                      <a:pt x="0" y="495055"/>
                    </a:moveTo>
                    <a:lnTo>
                      <a:pt x="211180" y="495055"/>
                    </a:lnTo>
                    <a:lnTo>
                      <a:pt x="232559" y="395057"/>
                    </a:lnTo>
                    <a:lnTo>
                      <a:pt x="24999" y="395057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: 塗りつぶしなし 635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テキスト ボックス 636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chemeClr val="bg1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638" name="フリーフォーム: 図形 637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2" name="フリーフォーム: 図形 511"/>
            <p:cNvSpPr/>
            <p:nvPr/>
          </p:nvSpPr>
          <p:spPr bwMode="auto">
            <a:xfrm>
              <a:off x="7940968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フリーフォーム: 図形 512"/>
            <p:cNvSpPr/>
            <p:nvPr/>
          </p:nvSpPr>
          <p:spPr bwMode="auto">
            <a:xfrm>
              <a:off x="7787382" y="1868809"/>
              <a:ext cx="1620180" cy="120030"/>
            </a:xfrm>
            <a:custGeom>
              <a:avLst/>
              <a:gdLst>
                <a:gd name="connsiteX0" fmla="*/ 30008 w 1620180"/>
                <a:gd name="connsiteY0" fmla="*/ 0 h 120030"/>
                <a:gd name="connsiteX1" fmla="*/ 147662 w 1620180"/>
                <a:gd name="connsiteY1" fmla="*/ 0 h 120030"/>
                <a:gd name="connsiteX2" fmla="*/ 1472518 w 1620180"/>
                <a:gd name="connsiteY2" fmla="*/ 0 h 120030"/>
                <a:gd name="connsiteX3" fmla="*/ 1590173 w 1620180"/>
                <a:gd name="connsiteY3" fmla="*/ 0 h 120030"/>
                <a:gd name="connsiteX4" fmla="*/ 1620180 w 1620180"/>
                <a:gd name="connsiteY4" fmla="*/ 120030 h 120030"/>
                <a:gd name="connsiteX5" fmla="*/ 0 w 1620180"/>
                <a:gd name="connsiteY5" fmla="*/ 120030 h 12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0180" h="120030">
                  <a:moveTo>
                    <a:pt x="30008" y="0"/>
                  </a:moveTo>
                  <a:lnTo>
                    <a:pt x="147662" y="0"/>
                  </a:lnTo>
                  <a:lnTo>
                    <a:pt x="1472518" y="0"/>
                  </a:lnTo>
                  <a:lnTo>
                    <a:pt x="1590173" y="0"/>
                  </a:lnTo>
                  <a:lnTo>
                    <a:pt x="1620180" y="120030"/>
                  </a:lnTo>
                  <a:lnTo>
                    <a:pt x="0" y="120030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4" name="グループ化 513"/>
            <p:cNvGrpSpPr/>
            <p:nvPr/>
          </p:nvGrpSpPr>
          <p:grpSpPr>
            <a:xfrm>
              <a:off x="7949719" y="1240042"/>
              <a:ext cx="1305964" cy="687010"/>
              <a:chOff x="547548" y="1240042"/>
              <a:chExt cx="1305964" cy="687010"/>
            </a:xfrm>
          </p:grpSpPr>
          <p:grpSp>
            <p:nvGrpSpPr>
              <p:cNvPr id="515" name="グループ化 514"/>
              <p:cNvGrpSpPr/>
              <p:nvPr/>
            </p:nvGrpSpPr>
            <p:grpSpPr>
              <a:xfrm rot="19653108">
                <a:off x="547548" y="17518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30" name="楕円 62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 rot="2875429">
                <a:off x="696002" y="17185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8" name="楕円 62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/>
              <p:cNvGrpSpPr/>
              <p:nvPr/>
            </p:nvGrpSpPr>
            <p:grpSpPr>
              <a:xfrm rot="18538636">
                <a:off x="999846" y="15087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6" name="楕円 62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 rot="8067153">
                <a:off x="1417534" y="148028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4" name="楕円 62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9" name="グループ化 518"/>
              <p:cNvGrpSpPr/>
              <p:nvPr/>
            </p:nvGrpSpPr>
            <p:grpSpPr>
              <a:xfrm rot="12889474">
                <a:off x="1598834" y="17615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2" name="楕円 62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/>
              <p:cNvGrpSpPr/>
              <p:nvPr/>
            </p:nvGrpSpPr>
            <p:grpSpPr>
              <a:xfrm rot="7621911">
                <a:off x="766223" y="16183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0" name="楕円 61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 rot="12444232">
                <a:off x="624008" y="159935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8" name="楕円 61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 rot="6507439">
                <a:off x="1299124" y="15788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6" name="楕円 61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/>
              <p:cNvGrpSpPr/>
              <p:nvPr/>
            </p:nvGrpSpPr>
            <p:grpSpPr>
              <a:xfrm rot="17635956">
                <a:off x="1239950" y="16944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4" name="楕円 61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/>
              <p:cNvGrpSpPr/>
              <p:nvPr/>
            </p:nvGrpSpPr>
            <p:grpSpPr>
              <a:xfrm rot="858277">
                <a:off x="1439974" y="15754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2" name="楕円 61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5" name="グループ化 524"/>
              <p:cNvGrpSpPr/>
              <p:nvPr/>
            </p:nvGrpSpPr>
            <p:grpSpPr>
              <a:xfrm rot="3779931">
                <a:off x="943254" y="16766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0" name="楕円 60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6" name="グループ化 525"/>
              <p:cNvGrpSpPr/>
              <p:nvPr/>
            </p:nvGrpSpPr>
            <p:grpSpPr>
              <a:xfrm rot="8602252">
                <a:off x="868496" y="16991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8" name="楕円 60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 rot="2665459">
                <a:off x="1067878" y="17241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6" name="楕円 60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 rot="13793976">
                <a:off x="1170659" y="149996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4" name="楕円 60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9" name="グループ化 528"/>
              <p:cNvGrpSpPr/>
              <p:nvPr/>
            </p:nvGrpSpPr>
            <p:grpSpPr>
              <a:xfrm rot="18616297">
                <a:off x="1439974" y="17421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2" name="楕円 60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0" name="グループ化 529"/>
              <p:cNvGrpSpPr/>
              <p:nvPr/>
            </p:nvGrpSpPr>
            <p:grpSpPr>
              <a:xfrm rot="19653108">
                <a:off x="547548" y="15232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0" name="楕円 59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/>
              <p:cNvGrpSpPr/>
              <p:nvPr/>
            </p:nvGrpSpPr>
            <p:grpSpPr>
              <a:xfrm rot="2875429">
                <a:off x="696002" y="14899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8" name="楕円 59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2" name="グループ化 531"/>
              <p:cNvGrpSpPr/>
              <p:nvPr/>
            </p:nvGrpSpPr>
            <p:grpSpPr>
              <a:xfrm rot="18538636">
                <a:off x="999846" y="12801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6" name="楕円 59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 rot="8067153">
                <a:off x="1560773" y="137774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4" name="楕円 59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4" name="グループ化 533"/>
              <p:cNvGrpSpPr/>
              <p:nvPr/>
            </p:nvGrpSpPr>
            <p:grpSpPr>
              <a:xfrm rot="12889474">
                <a:off x="1598834" y="15329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2" name="楕円 59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5" name="グループ化 534"/>
              <p:cNvGrpSpPr/>
              <p:nvPr/>
            </p:nvGrpSpPr>
            <p:grpSpPr>
              <a:xfrm rot="7621911">
                <a:off x="766223" y="13897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0" name="楕円 58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 rot="12444232">
                <a:off x="1114361" y="157469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8" name="楕円 58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7" name="グループ化 536"/>
              <p:cNvGrpSpPr/>
              <p:nvPr/>
            </p:nvGrpSpPr>
            <p:grpSpPr>
              <a:xfrm rot="6507439">
                <a:off x="1299124" y="13502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6" name="楕円 58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リーフォーム: 図形 58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8" name="グループ化 537"/>
              <p:cNvGrpSpPr/>
              <p:nvPr/>
            </p:nvGrpSpPr>
            <p:grpSpPr>
              <a:xfrm rot="17635956">
                <a:off x="1239950" y="14658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4" name="楕円 58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9" name="グループ化 538"/>
              <p:cNvGrpSpPr/>
              <p:nvPr/>
            </p:nvGrpSpPr>
            <p:grpSpPr>
              <a:xfrm rot="858277">
                <a:off x="1439974" y="13468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2" name="楕円 58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/>
              <p:cNvGrpSpPr/>
              <p:nvPr/>
            </p:nvGrpSpPr>
            <p:grpSpPr>
              <a:xfrm rot="3779931">
                <a:off x="943254" y="14480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0" name="楕円 57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1" name="グループ化 540"/>
              <p:cNvGrpSpPr/>
              <p:nvPr/>
            </p:nvGrpSpPr>
            <p:grpSpPr>
              <a:xfrm rot="8602252">
                <a:off x="868496" y="14705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8" name="楕円 57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2" name="グループ化 541"/>
              <p:cNvGrpSpPr/>
              <p:nvPr/>
            </p:nvGrpSpPr>
            <p:grpSpPr>
              <a:xfrm rot="2665459">
                <a:off x="1076619" y="14193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6" name="楕円 57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 rot="13793976">
                <a:off x="1170402" y="135746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4" name="楕円 57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 rot="18616297">
                <a:off x="1439974" y="15135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2" name="楕円 57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5" name="グループ化 544"/>
              <p:cNvGrpSpPr/>
              <p:nvPr/>
            </p:nvGrpSpPr>
            <p:grpSpPr>
              <a:xfrm rot="18616297">
                <a:off x="1559036" y="163733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0" name="楕円 56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6" name="グループ化 545"/>
              <p:cNvGrpSpPr/>
              <p:nvPr/>
            </p:nvGrpSpPr>
            <p:grpSpPr>
              <a:xfrm rot="18616297">
                <a:off x="1354249" y="16897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8" name="楕円 56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7" name="グループ化 546"/>
              <p:cNvGrpSpPr/>
              <p:nvPr/>
            </p:nvGrpSpPr>
            <p:grpSpPr>
              <a:xfrm rot="18616297">
                <a:off x="1668573" y="173735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6" name="楕円 56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8" name="グループ化 547"/>
              <p:cNvGrpSpPr/>
              <p:nvPr/>
            </p:nvGrpSpPr>
            <p:grpSpPr>
              <a:xfrm rot="18616297">
                <a:off x="539860" y="166115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4" name="楕円 56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9" name="グループ化 548"/>
              <p:cNvGrpSpPr/>
              <p:nvPr/>
            </p:nvGrpSpPr>
            <p:grpSpPr>
              <a:xfrm rot="18616297">
                <a:off x="649398" y="13896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2" name="楕円 56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0" name="グループ化 549"/>
              <p:cNvGrpSpPr/>
              <p:nvPr/>
            </p:nvGrpSpPr>
            <p:grpSpPr>
              <a:xfrm rot="290152">
                <a:off x="1048890" y="15992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0" name="楕円 55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1" name="グループ化 550"/>
              <p:cNvGrpSpPr/>
              <p:nvPr/>
            </p:nvGrpSpPr>
            <p:grpSpPr>
              <a:xfrm rot="290152">
                <a:off x="891728" y="17611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58" name="楕円 55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2" name="グループ化 551"/>
              <p:cNvGrpSpPr/>
              <p:nvPr/>
            </p:nvGrpSpPr>
            <p:grpSpPr>
              <a:xfrm rot="290152">
                <a:off x="1410840" y="175641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56" name="楕円 55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/>
              <p:cNvGrpSpPr/>
              <p:nvPr/>
            </p:nvGrpSpPr>
            <p:grpSpPr>
              <a:xfrm rot="290152">
                <a:off x="1296540" y="156115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54" name="楕円 55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39" name="グループ化 638"/>
          <p:cNvGrpSpPr/>
          <p:nvPr/>
        </p:nvGrpSpPr>
        <p:grpSpPr>
          <a:xfrm>
            <a:off x="7918191" y="2861342"/>
            <a:ext cx="1602511" cy="1447399"/>
            <a:chOff x="8100175" y="3202885"/>
            <a:chExt cx="1363918" cy="1231900"/>
          </a:xfrm>
        </p:grpSpPr>
        <p:grpSp>
          <p:nvGrpSpPr>
            <p:cNvPr id="640" name="グループ化 639"/>
            <p:cNvGrpSpPr/>
            <p:nvPr/>
          </p:nvGrpSpPr>
          <p:grpSpPr>
            <a:xfrm>
              <a:off x="8100175" y="3220967"/>
              <a:ext cx="1354932" cy="564099"/>
              <a:chOff x="5341145" y="4260056"/>
              <a:chExt cx="1354932" cy="564099"/>
            </a:xfrm>
          </p:grpSpPr>
          <p:sp>
            <p:nvSpPr>
              <p:cNvPr id="715" name="フリーフォーム: 図形 714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/>
              <p:cNvSpPr/>
              <p:nvPr/>
            </p:nvSpPr>
            <p:spPr bwMode="auto">
              <a:xfrm>
                <a:off x="6048193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/>
              <p:cNvSpPr/>
              <p:nvPr/>
            </p:nvSpPr>
            <p:spPr bwMode="auto">
              <a:xfrm>
                <a:off x="5416134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1" name="グループ化 640"/>
            <p:cNvGrpSpPr/>
            <p:nvPr/>
          </p:nvGrpSpPr>
          <p:grpSpPr>
            <a:xfrm>
              <a:off x="8299350" y="3350720"/>
              <a:ext cx="972463" cy="435502"/>
              <a:chOff x="4615315" y="3219869"/>
              <a:chExt cx="1310913" cy="587071"/>
            </a:xfrm>
          </p:grpSpPr>
          <p:sp>
            <p:nvSpPr>
              <p:cNvPr id="648" name="楕円 647"/>
              <p:cNvSpPr/>
              <p:nvPr/>
            </p:nvSpPr>
            <p:spPr bwMode="auto">
              <a:xfrm>
                <a:off x="4988089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648"/>
              <p:cNvSpPr/>
              <p:nvPr/>
            </p:nvSpPr>
            <p:spPr bwMode="auto">
              <a:xfrm>
                <a:off x="5119622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649"/>
              <p:cNvSpPr/>
              <p:nvPr/>
            </p:nvSpPr>
            <p:spPr bwMode="auto">
              <a:xfrm>
                <a:off x="5251155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/>
              <p:cNvSpPr/>
              <p:nvPr/>
            </p:nvSpPr>
            <p:spPr bwMode="auto">
              <a:xfrm rot="20286169">
                <a:off x="5382688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/>
              <p:cNvSpPr/>
              <p:nvPr/>
            </p:nvSpPr>
            <p:spPr bwMode="auto">
              <a:xfrm rot="20286169">
                <a:off x="5514221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/>
              <p:cNvSpPr/>
              <p:nvPr/>
            </p:nvSpPr>
            <p:spPr bwMode="auto">
              <a:xfrm rot="20286169">
                <a:off x="5645754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653"/>
              <p:cNvSpPr/>
              <p:nvPr/>
            </p:nvSpPr>
            <p:spPr bwMode="auto">
              <a:xfrm rot="2034446">
                <a:off x="5740347" y="335267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/>
              <p:cNvSpPr/>
              <p:nvPr/>
            </p:nvSpPr>
            <p:spPr bwMode="auto">
              <a:xfrm rot="2034446">
                <a:off x="5717415" y="343464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/>
              <p:cNvSpPr/>
              <p:nvPr/>
            </p:nvSpPr>
            <p:spPr bwMode="auto">
              <a:xfrm rot="2034446">
                <a:off x="5264035" y="347476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/>
              <p:cNvSpPr/>
              <p:nvPr/>
            </p:nvSpPr>
            <p:spPr bwMode="auto">
              <a:xfrm rot="10800000">
                <a:off x="4856290" y="33514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657"/>
              <p:cNvSpPr/>
              <p:nvPr/>
            </p:nvSpPr>
            <p:spPr bwMode="auto">
              <a:xfrm rot="10800000">
                <a:off x="4725023" y="34289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658"/>
              <p:cNvSpPr/>
              <p:nvPr/>
            </p:nvSpPr>
            <p:spPr bwMode="auto">
              <a:xfrm rot="10800000">
                <a:off x="4986123" y="342316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/>
              <p:cNvSpPr/>
              <p:nvPr/>
            </p:nvSpPr>
            <p:spPr bwMode="auto">
              <a:xfrm rot="11060752">
                <a:off x="5251857" y="3219869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/>
              <p:cNvSpPr/>
              <p:nvPr/>
            </p:nvSpPr>
            <p:spPr bwMode="auto">
              <a:xfrm rot="6518159">
                <a:off x="5045269" y="33604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/>
              <p:cNvSpPr/>
              <p:nvPr/>
            </p:nvSpPr>
            <p:spPr bwMode="auto">
              <a:xfrm rot="6518159">
                <a:off x="5176802" y="328895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/>
              <p:cNvSpPr/>
              <p:nvPr/>
            </p:nvSpPr>
            <p:spPr bwMode="auto">
              <a:xfrm rot="5204328">
                <a:off x="5308335" y="3296910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663"/>
              <p:cNvSpPr/>
              <p:nvPr/>
            </p:nvSpPr>
            <p:spPr bwMode="auto">
              <a:xfrm rot="5204328">
                <a:off x="5486948" y="33561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/>
              <p:cNvSpPr/>
              <p:nvPr/>
            </p:nvSpPr>
            <p:spPr bwMode="auto">
              <a:xfrm rot="5204328">
                <a:off x="5368320" y="3294395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/>
              <p:cNvSpPr/>
              <p:nvPr/>
            </p:nvSpPr>
            <p:spPr bwMode="auto">
              <a:xfrm rot="8552605">
                <a:off x="5226649" y="357613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/>
              <p:cNvSpPr/>
              <p:nvPr/>
            </p:nvSpPr>
            <p:spPr bwMode="auto">
              <a:xfrm rot="8552605">
                <a:off x="5160855" y="3490497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/>
              <p:cNvSpPr/>
              <p:nvPr/>
            </p:nvSpPr>
            <p:spPr bwMode="auto">
              <a:xfrm rot="8552605">
                <a:off x="5350044" y="3419002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/>
              <p:cNvSpPr/>
              <p:nvPr/>
            </p:nvSpPr>
            <p:spPr bwMode="auto">
              <a:xfrm rot="17318159">
                <a:off x="4863200" y="36480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/>
              <p:cNvSpPr/>
              <p:nvPr/>
            </p:nvSpPr>
            <p:spPr bwMode="auto">
              <a:xfrm rot="17318159">
                <a:off x="4650670" y="33731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/>
              <p:cNvSpPr/>
              <p:nvPr/>
            </p:nvSpPr>
            <p:spPr bwMode="auto">
              <a:xfrm rot="17318159">
                <a:off x="4750740" y="334313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/>
              <p:cNvSpPr/>
              <p:nvPr/>
            </p:nvSpPr>
            <p:spPr bwMode="auto">
              <a:xfrm rot="6518159">
                <a:off x="4831691" y="345560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/>
              <p:cNvSpPr/>
              <p:nvPr/>
            </p:nvSpPr>
            <p:spPr bwMode="auto">
              <a:xfrm rot="15094916">
                <a:off x="5022561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/>
              <p:cNvSpPr/>
              <p:nvPr/>
            </p:nvSpPr>
            <p:spPr bwMode="auto">
              <a:xfrm rot="15094916">
                <a:off x="5154094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/>
              <p:cNvSpPr/>
              <p:nvPr/>
            </p:nvSpPr>
            <p:spPr bwMode="auto">
              <a:xfrm rot="15094916">
                <a:off x="5285627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/>
              <p:cNvSpPr/>
              <p:nvPr/>
            </p:nvSpPr>
            <p:spPr bwMode="auto">
              <a:xfrm rot="13781085">
                <a:off x="5417160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/>
              <p:cNvSpPr/>
              <p:nvPr/>
            </p:nvSpPr>
            <p:spPr bwMode="auto">
              <a:xfrm rot="13781085">
                <a:off x="5548693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/>
              <p:cNvSpPr/>
              <p:nvPr/>
            </p:nvSpPr>
            <p:spPr bwMode="auto">
              <a:xfrm rot="13781085">
                <a:off x="5680226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/>
              <p:cNvSpPr/>
              <p:nvPr/>
            </p:nvSpPr>
            <p:spPr bwMode="auto">
              <a:xfrm rot="17129362">
                <a:off x="5589193" y="356288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/>
              <p:cNvSpPr/>
              <p:nvPr/>
            </p:nvSpPr>
            <p:spPr bwMode="auto">
              <a:xfrm rot="17129362">
                <a:off x="5672243" y="362099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/>
              <p:cNvSpPr/>
              <p:nvPr/>
            </p:nvSpPr>
            <p:spPr bwMode="auto">
              <a:xfrm rot="17129362">
                <a:off x="5298507" y="3636714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/>
              <p:cNvSpPr/>
              <p:nvPr/>
            </p:nvSpPr>
            <p:spPr bwMode="auto">
              <a:xfrm rot="4294916">
                <a:off x="4627962" y="35273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/>
              <p:cNvSpPr/>
              <p:nvPr/>
            </p:nvSpPr>
            <p:spPr bwMode="auto">
              <a:xfrm rot="4294916">
                <a:off x="4759495" y="35908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/>
              <p:cNvSpPr/>
              <p:nvPr/>
            </p:nvSpPr>
            <p:spPr bwMode="auto">
              <a:xfrm rot="4294916">
                <a:off x="4891028" y="35193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/>
              <p:cNvSpPr/>
              <p:nvPr/>
            </p:nvSpPr>
            <p:spPr bwMode="auto">
              <a:xfrm rot="13075">
                <a:off x="4948208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/>
              <p:cNvSpPr/>
              <p:nvPr/>
            </p:nvSpPr>
            <p:spPr bwMode="auto">
              <a:xfrm rot="13075">
                <a:off x="5079741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/>
              <p:cNvSpPr/>
              <p:nvPr/>
            </p:nvSpPr>
            <p:spPr bwMode="auto">
              <a:xfrm rot="13075">
                <a:off x="5095715" y="32540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/>
              <p:cNvSpPr/>
              <p:nvPr/>
            </p:nvSpPr>
            <p:spPr bwMode="auto">
              <a:xfrm rot="20299244">
                <a:off x="5342807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/>
              <p:cNvSpPr/>
              <p:nvPr/>
            </p:nvSpPr>
            <p:spPr bwMode="auto">
              <a:xfrm rot="20299244">
                <a:off x="5474340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/>
              <p:cNvSpPr/>
              <p:nvPr/>
            </p:nvSpPr>
            <p:spPr bwMode="auto">
              <a:xfrm rot="20299244">
                <a:off x="5605873" y="34508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/>
              <p:cNvSpPr/>
              <p:nvPr/>
            </p:nvSpPr>
            <p:spPr bwMode="auto">
              <a:xfrm rot="2047521">
                <a:off x="4967614" y="362018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/>
              <p:cNvSpPr/>
              <p:nvPr/>
            </p:nvSpPr>
            <p:spPr bwMode="auto">
              <a:xfrm rot="2047521">
                <a:off x="5195327" y="3652443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/>
              <p:cNvSpPr/>
              <p:nvPr/>
            </p:nvSpPr>
            <p:spPr bwMode="auto">
              <a:xfrm rot="2047521">
                <a:off x="5384516" y="358094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/>
              <p:cNvSpPr/>
              <p:nvPr/>
            </p:nvSpPr>
            <p:spPr bwMode="auto">
              <a:xfrm rot="10813075">
                <a:off x="4713235" y="353038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/>
              <p:cNvSpPr/>
              <p:nvPr/>
            </p:nvSpPr>
            <p:spPr bwMode="auto">
              <a:xfrm rot="10813075">
                <a:off x="4707391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/>
              <p:cNvSpPr/>
              <p:nvPr/>
            </p:nvSpPr>
            <p:spPr bwMode="auto">
              <a:xfrm rot="10813075">
                <a:off x="4830270" y="354964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/>
              <p:cNvSpPr/>
              <p:nvPr/>
            </p:nvSpPr>
            <p:spPr bwMode="auto">
              <a:xfrm rot="13075">
                <a:off x="4866163" y="361755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/>
              <p:cNvSpPr/>
              <p:nvPr/>
            </p:nvSpPr>
            <p:spPr bwMode="auto">
              <a:xfrm rot="2047521">
                <a:off x="4979001" y="330445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/>
              <p:cNvSpPr/>
              <p:nvPr/>
            </p:nvSpPr>
            <p:spPr bwMode="auto">
              <a:xfrm rot="2034446">
                <a:off x="5537147" y="329552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/>
              <p:cNvSpPr/>
              <p:nvPr/>
            </p:nvSpPr>
            <p:spPr bwMode="auto">
              <a:xfrm rot="13075">
                <a:off x="4945538" y="35223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/>
              <p:cNvSpPr/>
              <p:nvPr/>
            </p:nvSpPr>
            <p:spPr bwMode="auto">
              <a:xfrm rot="13075">
                <a:off x="5074749" y="36159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/>
              <p:cNvSpPr/>
              <p:nvPr/>
            </p:nvSpPr>
            <p:spPr bwMode="auto">
              <a:xfrm rot="13075">
                <a:off x="5423998" y="361917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/>
              <p:cNvSpPr/>
              <p:nvPr/>
            </p:nvSpPr>
            <p:spPr bwMode="auto">
              <a:xfrm rot="13075">
                <a:off x="5385897" y="367949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/>
              <p:cNvSpPr/>
              <p:nvPr/>
            </p:nvSpPr>
            <p:spPr bwMode="auto">
              <a:xfrm rot="13075">
                <a:off x="5751022" y="353662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/>
              <p:cNvSpPr/>
              <p:nvPr/>
            </p:nvSpPr>
            <p:spPr bwMode="auto">
              <a:xfrm rot="20299244">
                <a:off x="5530132" y="366205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/>
              <p:cNvSpPr/>
              <p:nvPr/>
            </p:nvSpPr>
            <p:spPr bwMode="auto">
              <a:xfrm rot="10813075">
                <a:off x="4615315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/>
              <p:cNvSpPr/>
              <p:nvPr/>
            </p:nvSpPr>
            <p:spPr bwMode="auto">
              <a:xfrm rot="10813075">
                <a:off x="5761490" y="36109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/>
              <p:cNvSpPr/>
              <p:nvPr/>
            </p:nvSpPr>
            <p:spPr bwMode="auto">
              <a:xfrm rot="10813075">
                <a:off x="5612266" y="36998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/>
              <p:cNvSpPr/>
              <p:nvPr/>
            </p:nvSpPr>
            <p:spPr bwMode="auto">
              <a:xfrm rot="10813075">
                <a:off x="5116967" y="36903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/>
              <p:cNvSpPr/>
              <p:nvPr/>
            </p:nvSpPr>
            <p:spPr bwMode="auto">
              <a:xfrm rot="10813075">
                <a:off x="4977268" y="369350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/>
              <p:cNvSpPr/>
              <p:nvPr/>
            </p:nvSpPr>
            <p:spPr bwMode="auto">
              <a:xfrm rot="1200353">
                <a:off x="4799489" y="36874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711"/>
              <p:cNvSpPr/>
              <p:nvPr/>
            </p:nvSpPr>
            <p:spPr bwMode="auto">
              <a:xfrm rot="2047521">
                <a:off x="4708241" y="368889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/>
              <p:cNvSpPr/>
              <p:nvPr/>
            </p:nvSpPr>
            <p:spPr bwMode="auto">
              <a:xfrm rot="5204328">
                <a:off x="5448427" y="32705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/>
              <p:cNvSpPr/>
              <p:nvPr/>
            </p:nvSpPr>
            <p:spPr bwMode="auto">
              <a:xfrm rot="8552605">
                <a:off x="5237895" y="3417739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2" name="グループ化 641"/>
            <p:cNvGrpSpPr/>
            <p:nvPr/>
          </p:nvGrpSpPr>
          <p:grpSpPr>
            <a:xfrm>
              <a:off x="8105193" y="3202885"/>
              <a:ext cx="1358900" cy="1231900"/>
              <a:chOff x="4222327" y="4241933"/>
              <a:chExt cx="1358900" cy="1231900"/>
            </a:xfrm>
          </p:grpSpPr>
          <p:grpSp>
            <p:nvGrpSpPr>
              <p:cNvPr id="643" name="グループ化 642"/>
              <p:cNvGrpSpPr/>
              <p:nvPr/>
            </p:nvGrpSpPr>
            <p:grpSpPr>
              <a:xfrm>
                <a:off x="4222327" y="4241933"/>
                <a:ext cx="1358900" cy="1231900"/>
                <a:chOff x="4222327" y="4241933"/>
                <a:chExt cx="1358900" cy="1231900"/>
              </a:xfrm>
            </p:grpSpPr>
            <p:sp>
              <p:nvSpPr>
                <p:cNvPr id="645" name="フリーフォーム: 図形 644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平行四辺形 645"/>
                <p:cNvSpPr/>
                <p:nvPr/>
              </p:nvSpPr>
              <p:spPr bwMode="auto">
                <a:xfrm rot="16200000">
                  <a:off x="406775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平行四辺形 646"/>
                <p:cNvSpPr/>
                <p:nvPr/>
              </p:nvSpPr>
              <p:spPr bwMode="auto">
                <a:xfrm rot="5400000" flipH="1">
                  <a:off x="4741196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4" name="テキスト ボックス 643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chemeClr val="bg1"/>
                    </a:solidFill>
                  </a:rPr>
                  <a:t>福</a:t>
                </a:r>
              </a:p>
            </p:txBody>
          </p:sp>
        </p:grpSp>
      </p:grpSp>
      <p:grpSp>
        <p:nvGrpSpPr>
          <p:cNvPr id="718" name="グループ化 717"/>
          <p:cNvGrpSpPr/>
          <p:nvPr/>
        </p:nvGrpSpPr>
        <p:grpSpPr>
          <a:xfrm>
            <a:off x="7988469" y="4677015"/>
            <a:ext cx="1415875" cy="1570919"/>
            <a:chOff x="7855885" y="4691919"/>
            <a:chExt cx="1093701" cy="1213466"/>
          </a:xfrm>
        </p:grpSpPr>
        <p:sp>
          <p:nvSpPr>
            <p:cNvPr id="719" name="フリーフォーム: 図形 718"/>
            <p:cNvSpPr/>
            <p:nvPr/>
          </p:nvSpPr>
          <p:spPr bwMode="auto">
            <a:xfrm>
              <a:off x="7855885" y="4691919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平行四辺形 23"/>
            <p:cNvSpPr/>
            <p:nvPr/>
          </p:nvSpPr>
          <p:spPr bwMode="auto">
            <a:xfrm rot="5400000">
              <a:off x="7702133" y="5054140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平行四辺形 1634"/>
            <p:cNvSpPr/>
            <p:nvPr/>
          </p:nvSpPr>
          <p:spPr bwMode="auto">
            <a:xfrm rot="5400000" flipV="1">
              <a:off x="8242494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2" name="グループ化 721"/>
            <p:cNvGrpSpPr/>
            <p:nvPr/>
          </p:nvGrpSpPr>
          <p:grpSpPr>
            <a:xfrm rot="21384832">
              <a:off x="7962991" y="5077964"/>
              <a:ext cx="356600" cy="531958"/>
              <a:chOff x="6504724" y="3886108"/>
              <a:chExt cx="360420" cy="537656"/>
            </a:xfrm>
          </p:grpSpPr>
          <p:sp>
            <p:nvSpPr>
              <p:cNvPr id="732" name="テキスト ボックス 731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chemeClr val="bg1"/>
                    </a:solidFill>
                  </a:rPr>
                  <a:t>招福</a:t>
                </a:r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3" name="平行四辺形 1634"/>
            <p:cNvSpPr/>
            <p:nvPr/>
          </p:nvSpPr>
          <p:spPr bwMode="auto">
            <a:xfrm rot="5400000" flipV="1">
              <a:off x="8241236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4" name="楕円 723"/>
            <p:cNvSpPr/>
            <p:nvPr/>
          </p:nvSpPr>
          <p:spPr bwMode="auto">
            <a:xfrm>
              <a:off x="8578803" y="5847919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5" name="楕円 724"/>
            <p:cNvSpPr/>
            <p:nvPr/>
          </p:nvSpPr>
          <p:spPr bwMode="auto">
            <a:xfrm>
              <a:off x="8729074" y="5743395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6" name="楕円 725"/>
            <p:cNvSpPr/>
            <p:nvPr/>
          </p:nvSpPr>
          <p:spPr bwMode="auto">
            <a:xfrm>
              <a:off x="8107316" y="5721712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7" name="フリーフォーム: 図形 726"/>
            <p:cNvSpPr/>
            <p:nvPr/>
          </p:nvSpPr>
          <p:spPr bwMode="auto">
            <a:xfrm>
              <a:off x="8435416" y="4698271"/>
              <a:ext cx="477989" cy="398734"/>
            </a:xfrm>
            <a:custGeom>
              <a:avLst/>
              <a:gdLst>
                <a:gd name="connsiteX0" fmla="*/ 0 w 502457"/>
                <a:gd name="connsiteY0" fmla="*/ 0 h 419145"/>
                <a:gd name="connsiteX1" fmla="*/ 502457 w 502457"/>
                <a:gd name="connsiteY1" fmla="*/ 202870 h 419145"/>
                <a:gd name="connsiteX2" fmla="*/ 0 w 502457"/>
                <a:gd name="connsiteY2" fmla="*/ 419145 h 41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457" h="419145">
                  <a:moveTo>
                    <a:pt x="0" y="0"/>
                  </a:moveTo>
                  <a:lnTo>
                    <a:pt x="502457" y="202870"/>
                  </a:lnTo>
                  <a:lnTo>
                    <a:pt x="0" y="41914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8" name="フリーフォーム: 図形 727"/>
            <p:cNvSpPr/>
            <p:nvPr/>
          </p:nvSpPr>
          <p:spPr bwMode="auto">
            <a:xfrm>
              <a:off x="7858974" y="4693003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9" name="グループ化 728"/>
            <p:cNvGrpSpPr/>
            <p:nvPr/>
          </p:nvGrpSpPr>
          <p:grpSpPr>
            <a:xfrm>
              <a:off x="7982311" y="4700653"/>
              <a:ext cx="892892" cy="387019"/>
              <a:chOff x="5352589" y="4423807"/>
              <a:chExt cx="960682" cy="416402"/>
            </a:xfrm>
          </p:grpSpPr>
          <p:sp>
            <p:nvSpPr>
              <p:cNvPr id="730" name="フリーフォーム: 図形 729"/>
              <p:cNvSpPr/>
              <p:nvPr/>
            </p:nvSpPr>
            <p:spPr bwMode="auto">
              <a:xfrm>
                <a:off x="5352589" y="4423807"/>
                <a:ext cx="960682" cy="416402"/>
              </a:xfrm>
              <a:custGeom>
                <a:avLst/>
                <a:gdLst>
                  <a:gd name="connsiteX0" fmla="*/ 361086 w 960682"/>
                  <a:gd name="connsiteY0" fmla="*/ 307 h 416402"/>
                  <a:gd name="connsiteX1" fmla="*/ 376511 w 960682"/>
                  <a:gd name="connsiteY1" fmla="*/ 2315 h 416402"/>
                  <a:gd name="connsiteX2" fmla="*/ 388489 w 960682"/>
                  <a:gd name="connsiteY2" fmla="*/ 11902 h 416402"/>
                  <a:gd name="connsiteX3" fmla="*/ 388846 w 960682"/>
                  <a:gd name="connsiteY3" fmla="*/ 12188 h 416402"/>
                  <a:gd name="connsiteX4" fmla="*/ 427116 w 960682"/>
                  <a:gd name="connsiteY4" fmla="*/ 2859 h 416402"/>
                  <a:gd name="connsiteX5" fmla="*/ 446522 w 960682"/>
                  <a:gd name="connsiteY5" fmla="*/ 28310 h 416402"/>
                  <a:gd name="connsiteX6" fmla="*/ 446629 w 960682"/>
                  <a:gd name="connsiteY6" fmla="*/ 28373 h 416402"/>
                  <a:gd name="connsiteX7" fmla="*/ 449778 w 960682"/>
                  <a:gd name="connsiteY7" fmla="*/ 30224 h 416402"/>
                  <a:gd name="connsiteX8" fmla="*/ 458607 w 960682"/>
                  <a:gd name="connsiteY8" fmla="*/ 20626 h 416402"/>
                  <a:gd name="connsiteX9" fmla="*/ 503851 w 960682"/>
                  <a:gd name="connsiteY9" fmla="*/ 31964 h 416402"/>
                  <a:gd name="connsiteX10" fmla="*/ 545809 w 960682"/>
                  <a:gd name="connsiteY10" fmla="*/ 11536 h 416402"/>
                  <a:gd name="connsiteX11" fmla="*/ 585704 w 960682"/>
                  <a:gd name="connsiteY11" fmla="*/ 46105 h 416402"/>
                  <a:gd name="connsiteX12" fmla="*/ 625787 w 960682"/>
                  <a:gd name="connsiteY12" fmla="*/ 53212 h 416402"/>
                  <a:gd name="connsiteX13" fmla="*/ 643503 w 960682"/>
                  <a:gd name="connsiteY13" fmla="*/ 80798 h 416402"/>
                  <a:gd name="connsiteX14" fmla="*/ 659686 w 960682"/>
                  <a:gd name="connsiteY14" fmla="*/ 78704 h 416402"/>
                  <a:gd name="connsiteX15" fmla="*/ 682444 w 960682"/>
                  <a:gd name="connsiteY15" fmla="*/ 53964 h 416402"/>
                  <a:gd name="connsiteX16" fmla="*/ 727688 w 960682"/>
                  <a:gd name="connsiteY16" fmla="*/ 65302 h 416402"/>
                  <a:gd name="connsiteX17" fmla="*/ 769646 w 960682"/>
                  <a:gd name="connsiteY17" fmla="*/ 44874 h 416402"/>
                  <a:gd name="connsiteX18" fmla="*/ 809541 w 960682"/>
                  <a:gd name="connsiteY18" fmla="*/ 79444 h 416402"/>
                  <a:gd name="connsiteX19" fmla="*/ 871985 w 960682"/>
                  <a:gd name="connsiteY19" fmla="*/ 121368 h 416402"/>
                  <a:gd name="connsiteX20" fmla="*/ 889198 w 960682"/>
                  <a:gd name="connsiteY20" fmla="*/ 132367 h 416402"/>
                  <a:gd name="connsiteX21" fmla="*/ 893204 w 960682"/>
                  <a:gd name="connsiteY21" fmla="*/ 145771 h 416402"/>
                  <a:gd name="connsiteX22" fmla="*/ 902200 w 960682"/>
                  <a:gd name="connsiteY22" fmla="*/ 145514 h 416402"/>
                  <a:gd name="connsiteX23" fmla="*/ 943422 w 960682"/>
                  <a:gd name="connsiteY23" fmla="*/ 188043 h 416402"/>
                  <a:gd name="connsiteX24" fmla="*/ 960635 w 960682"/>
                  <a:gd name="connsiteY24" fmla="*/ 199042 h 416402"/>
                  <a:gd name="connsiteX25" fmla="*/ 960682 w 960682"/>
                  <a:gd name="connsiteY25" fmla="*/ 199200 h 416402"/>
                  <a:gd name="connsiteX26" fmla="*/ 460667 w 960682"/>
                  <a:gd name="connsiteY26" fmla="*/ 416402 h 416402"/>
                  <a:gd name="connsiteX27" fmla="*/ 8223 w 960682"/>
                  <a:gd name="connsiteY27" fmla="*/ 219865 h 416402"/>
                  <a:gd name="connsiteX28" fmla="*/ 14611 w 960682"/>
                  <a:gd name="connsiteY28" fmla="*/ 207515 h 416402"/>
                  <a:gd name="connsiteX29" fmla="*/ 214 w 960682"/>
                  <a:gd name="connsiteY29" fmla="*/ 177059 h 416402"/>
                  <a:gd name="connsiteX30" fmla="*/ 26507 w 960682"/>
                  <a:gd name="connsiteY30" fmla="*/ 149988 h 416402"/>
                  <a:gd name="connsiteX31" fmla="*/ 26758 w 960682"/>
                  <a:gd name="connsiteY31" fmla="*/ 149274 h 416402"/>
                  <a:gd name="connsiteX32" fmla="*/ 38470 w 960682"/>
                  <a:gd name="connsiteY32" fmla="*/ 110400 h 416402"/>
                  <a:gd name="connsiteX33" fmla="*/ 95446 w 960682"/>
                  <a:gd name="connsiteY33" fmla="*/ 101519 h 416402"/>
                  <a:gd name="connsiteX34" fmla="*/ 95459 w 960682"/>
                  <a:gd name="connsiteY34" fmla="*/ 101504 h 416402"/>
                  <a:gd name="connsiteX35" fmla="*/ 106789 w 960682"/>
                  <a:gd name="connsiteY35" fmla="*/ 88147 h 416402"/>
                  <a:gd name="connsiteX36" fmla="*/ 152891 w 960682"/>
                  <a:gd name="connsiteY36" fmla="*/ 92299 h 416402"/>
                  <a:gd name="connsiteX37" fmla="*/ 153052 w 960682"/>
                  <a:gd name="connsiteY37" fmla="*/ 92178 h 416402"/>
                  <a:gd name="connsiteX38" fmla="*/ 175275 w 960682"/>
                  <a:gd name="connsiteY38" fmla="*/ 75464 h 416402"/>
                  <a:gd name="connsiteX39" fmla="*/ 190700 w 960682"/>
                  <a:gd name="connsiteY39" fmla="*/ 77473 h 416402"/>
                  <a:gd name="connsiteX40" fmla="*/ 196896 w 960682"/>
                  <a:gd name="connsiteY40" fmla="*/ 82432 h 416402"/>
                  <a:gd name="connsiteX41" fmla="*/ 212318 w 960682"/>
                  <a:gd name="connsiteY41" fmla="*/ 74831 h 416402"/>
                  <a:gd name="connsiteX42" fmla="*/ 212569 w 960682"/>
                  <a:gd name="connsiteY42" fmla="*/ 74117 h 416402"/>
                  <a:gd name="connsiteX43" fmla="*/ 224281 w 960682"/>
                  <a:gd name="connsiteY43" fmla="*/ 35243 h 416402"/>
                  <a:gd name="connsiteX44" fmla="*/ 281257 w 960682"/>
                  <a:gd name="connsiteY44" fmla="*/ 26362 h 416402"/>
                  <a:gd name="connsiteX45" fmla="*/ 281270 w 960682"/>
                  <a:gd name="connsiteY45" fmla="*/ 26347 h 416402"/>
                  <a:gd name="connsiteX46" fmla="*/ 292600 w 960682"/>
                  <a:gd name="connsiteY46" fmla="*/ 12989 h 416402"/>
                  <a:gd name="connsiteX47" fmla="*/ 338702 w 960682"/>
                  <a:gd name="connsiteY47" fmla="*/ 17142 h 416402"/>
                  <a:gd name="connsiteX48" fmla="*/ 338863 w 960682"/>
                  <a:gd name="connsiteY48" fmla="*/ 17021 h 4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60682" h="416402">
                    <a:moveTo>
                      <a:pt x="361086" y="307"/>
                    </a:moveTo>
                    <a:cubicBezTo>
                      <a:pt x="366401" y="-480"/>
                      <a:pt x="371713" y="262"/>
                      <a:pt x="376511" y="2315"/>
                    </a:cubicBezTo>
                    <a:lnTo>
                      <a:pt x="388489" y="11902"/>
                    </a:lnTo>
                    <a:lnTo>
                      <a:pt x="388846" y="12188"/>
                    </a:lnTo>
                    <a:cubicBezTo>
                      <a:pt x="398240" y="656"/>
                      <a:pt x="413779" y="-3131"/>
                      <a:pt x="427116" y="2859"/>
                    </a:cubicBezTo>
                    <a:cubicBezTo>
                      <a:pt x="437278" y="7422"/>
                      <a:pt x="444565" y="16975"/>
                      <a:pt x="446522" y="28310"/>
                    </a:cubicBezTo>
                    <a:lnTo>
                      <a:pt x="446629" y="28373"/>
                    </a:lnTo>
                    <a:lnTo>
                      <a:pt x="449778" y="30224"/>
                    </a:lnTo>
                    <a:lnTo>
                      <a:pt x="458607" y="20626"/>
                    </a:lnTo>
                    <a:cubicBezTo>
                      <a:pt x="474712" y="13695"/>
                      <a:pt x="493047" y="18292"/>
                      <a:pt x="503851" y="31964"/>
                    </a:cubicBezTo>
                    <a:cubicBezTo>
                      <a:pt x="513544" y="18011"/>
                      <a:pt x="529518" y="10234"/>
                      <a:pt x="545809" y="11536"/>
                    </a:cubicBezTo>
                    <a:cubicBezTo>
                      <a:pt x="565005" y="13070"/>
                      <a:pt x="580926" y="26863"/>
                      <a:pt x="585704" y="46105"/>
                    </a:cubicBezTo>
                    <a:cubicBezTo>
                      <a:pt x="600180" y="42622"/>
                      <a:pt x="614460" y="45608"/>
                      <a:pt x="625787" y="53212"/>
                    </a:cubicBezTo>
                    <a:lnTo>
                      <a:pt x="643503" y="80798"/>
                    </a:lnTo>
                    <a:lnTo>
                      <a:pt x="659686" y="78704"/>
                    </a:lnTo>
                    <a:cubicBezTo>
                      <a:pt x="663544" y="67543"/>
                      <a:pt x="671845" y="58524"/>
                      <a:pt x="682444" y="53964"/>
                    </a:cubicBezTo>
                    <a:cubicBezTo>
                      <a:pt x="698549" y="47033"/>
                      <a:pt x="716884" y="51630"/>
                      <a:pt x="727688" y="65302"/>
                    </a:cubicBezTo>
                    <a:cubicBezTo>
                      <a:pt x="737381" y="51349"/>
                      <a:pt x="753355" y="43572"/>
                      <a:pt x="769646" y="44874"/>
                    </a:cubicBezTo>
                    <a:cubicBezTo>
                      <a:pt x="788842" y="46408"/>
                      <a:pt x="804763" y="60201"/>
                      <a:pt x="809541" y="79444"/>
                    </a:cubicBezTo>
                    <a:cubicBezTo>
                      <a:pt x="838492" y="72477"/>
                      <a:pt x="866662" y="91387"/>
                      <a:pt x="871985" y="121368"/>
                    </a:cubicBezTo>
                    <a:cubicBezTo>
                      <a:pt x="879073" y="122833"/>
                      <a:pt x="885071" y="126846"/>
                      <a:pt x="889198" y="132367"/>
                    </a:cubicBezTo>
                    <a:lnTo>
                      <a:pt x="893204" y="145771"/>
                    </a:lnTo>
                    <a:lnTo>
                      <a:pt x="902200" y="145514"/>
                    </a:lnTo>
                    <a:cubicBezTo>
                      <a:pt x="922586" y="149299"/>
                      <a:pt x="939429" y="165557"/>
                      <a:pt x="943422" y="188043"/>
                    </a:cubicBezTo>
                    <a:cubicBezTo>
                      <a:pt x="950511" y="189508"/>
                      <a:pt x="956508" y="193522"/>
                      <a:pt x="960635" y="199042"/>
                    </a:cubicBezTo>
                    <a:lnTo>
                      <a:pt x="960682" y="199200"/>
                    </a:lnTo>
                    <a:lnTo>
                      <a:pt x="460667" y="416402"/>
                    </a:lnTo>
                    <a:lnTo>
                      <a:pt x="8223" y="219865"/>
                    </a:lnTo>
                    <a:lnTo>
                      <a:pt x="14611" y="207515"/>
                    </a:lnTo>
                    <a:cubicBezTo>
                      <a:pt x="4456" y="201280"/>
                      <a:pt x="-1200" y="189315"/>
                      <a:pt x="214" y="177059"/>
                    </a:cubicBezTo>
                    <a:cubicBezTo>
                      <a:pt x="1873" y="162708"/>
                      <a:pt x="12789" y="151467"/>
                      <a:pt x="26507" y="149988"/>
                    </a:cubicBezTo>
                    <a:cubicBezTo>
                      <a:pt x="26588" y="149748"/>
                      <a:pt x="26677" y="149514"/>
                      <a:pt x="26758" y="149274"/>
                    </a:cubicBezTo>
                    <a:cubicBezTo>
                      <a:pt x="24916" y="135143"/>
                      <a:pt x="29212" y="120891"/>
                      <a:pt x="38470" y="110400"/>
                    </a:cubicBezTo>
                    <a:cubicBezTo>
                      <a:pt x="53098" y="93831"/>
                      <a:pt x="76814" y="90138"/>
                      <a:pt x="95446" y="101519"/>
                    </a:cubicBezTo>
                    <a:lnTo>
                      <a:pt x="95459" y="101504"/>
                    </a:lnTo>
                    <a:lnTo>
                      <a:pt x="106789" y="88147"/>
                    </a:lnTo>
                    <a:cubicBezTo>
                      <a:pt x="120495" y="78246"/>
                      <a:pt x="139932" y="78977"/>
                      <a:pt x="152891" y="92299"/>
                    </a:cubicBezTo>
                    <a:lnTo>
                      <a:pt x="153052" y="92178"/>
                    </a:lnTo>
                    <a:lnTo>
                      <a:pt x="175275" y="75464"/>
                    </a:lnTo>
                    <a:cubicBezTo>
                      <a:pt x="180590" y="74677"/>
                      <a:pt x="185902" y="75420"/>
                      <a:pt x="190700" y="77473"/>
                    </a:cubicBezTo>
                    <a:lnTo>
                      <a:pt x="196896" y="82432"/>
                    </a:lnTo>
                    <a:lnTo>
                      <a:pt x="212318" y="74831"/>
                    </a:lnTo>
                    <a:cubicBezTo>
                      <a:pt x="212399" y="74591"/>
                      <a:pt x="212488" y="74356"/>
                      <a:pt x="212569" y="74117"/>
                    </a:cubicBezTo>
                    <a:cubicBezTo>
                      <a:pt x="210727" y="59985"/>
                      <a:pt x="215023" y="45733"/>
                      <a:pt x="224281" y="35243"/>
                    </a:cubicBezTo>
                    <a:cubicBezTo>
                      <a:pt x="238909" y="18673"/>
                      <a:pt x="262625" y="14980"/>
                      <a:pt x="281257" y="26362"/>
                    </a:cubicBezTo>
                    <a:lnTo>
                      <a:pt x="281270" y="26347"/>
                    </a:lnTo>
                    <a:lnTo>
                      <a:pt x="292600" y="12989"/>
                    </a:lnTo>
                    <a:cubicBezTo>
                      <a:pt x="306306" y="3088"/>
                      <a:pt x="325743" y="3820"/>
                      <a:pt x="338702" y="17142"/>
                    </a:cubicBezTo>
                    <a:lnTo>
                      <a:pt x="338863" y="1702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/>
              <p:cNvSpPr/>
              <p:nvPr/>
            </p:nvSpPr>
            <p:spPr bwMode="auto">
              <a:xfrm>
                <a:off x="5409623" y="4474780"/>
                <a:ext cx="844228" cy="364996"/>
              </a:xfrm>
              <a:custGeom>
                <a:avLst/>
                <a:gdLst>
                  <a:gd name="connsiteX0" fmla="*/ 318477 w 844228"/>
                  <a:gd name="connsiteY0" fmla="*/ 271 h 364996"/>
                  <a:gd name="connsiteX1" fmla="*/ 332082 w 844228"/>
                  <a:gd name="connsiteY1" fmla="*/ 2042 h 364996"/>
                  <a:gd name="connsiteX2" fmla="*/ 342647 w 844228"/>
                  <a:gd name="connsiteY2" fmla="*/ 10498 h 364996"/>
                  <a:gd name="connsiteX3" fmla="*/ 342962 w 844228"/>
                  <a:gd name="connsiteY3" fmla="*/ 10750 h 364996"/>
                  <a:gd name="connsiteX4" fmla="*/ 376716 w 844228"/>
                  <a:gd name="connsiteY4" fmla="*/ 2522 h 364996"/>
                  <a:gd name="connsiteX5" fmla="*/ 393832 w 844228"/>
                  <a:gd name="connsiteY5" fmla="*/ 24970 h 364996"/>
                  <a:gd name="connsiteX6" fmla="*/ 393926 w 844228"/>
                  <a:gd name="connsiteY6" fmla="*/ 25025 h 364996"/>
                  <a:gd name="connsiteX7" fmla="*/ 396703 w 844228"/>
                  <a:gd name="connsiteY7" fmla="*/ 26658 h 364996"/>
                  <a:gd name="connsiteX8" fmla="*/ 404491 w 844228"/>
                  <a:gd name="connsiteY8" fmla="*/ 18192 h 364996"/>
                  <a:gd name="connsiteX9" fmla="*/ 444396 w 844228"/>
                  <a:gd name="connsiteY9" fmla="*/ 28192 h 364996"/>
                  <a:gd name="connsiteX10" fmla="*/ 481403 w 844228"/>
                  <a:gd name="connsiteY10" fmla="*/ 10175 h 364996"/>
                  <a:gd name="connsiteX11" fmla="*/ 516590 w 844228"/>
                  <a:gd name="connsiteY11" fmla="*/ 40665 h 364996"/>
                  <a:gd name="connsiteX12" fmla="*/ 551943 w 844228"/>
                  <a:gd name="connsiteY12" fmla="*/ 46933 h 364996"/>
                  <a:gd name="connsiteX13" fmla="*/ 567568 w 844228"/>
                  <a:gd name="connsiteY13" fmla="*/ 71264 h 364996"/>
                  <a:gd name="connsiteX14" fmla="*/ 581842 w 844228"/>
                  <a:gd name="connsiteY14" fmla="*/ 69417 h 364996"/>
                  <a:gd name="connsiteX15" fmla="*/ 601914 w 844228"/>
                  <a:gd name="connsiteY15" fmla="*/ 47596 h 364996"/>
                  <a:gd name="connsiteX16" fmla="*/ 641819 w 844228"/>
                  <a:gd name="connsiteY16" fmla="*/ 57596 h 364996"/>
                  <a:gd name="connsiteX17" fmla="*/ 678826 w 844228"/>
                  <a:gd name="connsiteY17" fmla="*/ 39579 h 364996"/>
                  <a:gd name="connsiteX18" fmla="*/ 714014 w 844228"/>
                  <a:gd name="connsiteY18" fmla="*/ 70069 h 364996"/>
                  <a:gd name="connsiteX19" fmla="*/ 769089 w 844228"/>
                  <a:gd name="connsiteY19" fmla="*/ 107046 h 364996"/>
                  <a:gd name="connsiteX20" fmla="*/ 784271 w 844228"/>
                  <a:gd name="connsiteY20" fmla="*/ 116747 h 364996"/>
                  <a:gd name="connsiteX21" fmla="*/ 787804 w 844228"/>
                  <a:gd name="connsiteY21" fmla="*/ 128570 h 364996"/>
                  <a:gd name="connsiteX22" fmla="*/ 795739 w 844228"/>
                  <a:gd name="connsiteY22" fmla="*/ 128343 h 364996"/>
                  <a:gd name="connsiteX23" fmla="*/ 832096 w 844228"/>
                  <a:gd name="connsiteY23" fmla="*/ 165853 h 364996"/>
                  <a:gd name="connsiteX24" fmla="*/ 844228 w 844228"/>
                  <a:gd name="connsiteY24" fmla="*/ 173605 h 364996"/>
                  <a:gd name="connsiteX25" fmla="*/ 403632 w 844228"/>
                  <a:gd name="connsiteY25" fmla="*/ 364996 h 364996"/>
                  <a:gd name="connsiteX26" fmla="*/ 10332 w 844228"/>
                  <a:gd name="connsiteY26" fmla="*/ 194151 h 364996"/>
                  <a:gd name="connsiteX27" fmla="*/ 12887 w 844228"/>
                  <a:gd name="connsiteY27" fmla="*/ 183027 h 364996"/>
                  <a:gd name="connsiteX28" fmla="*/ 189 w 844228"/>
                  <a:gd name="connsiteY28" fmla="*/ 156165 h 364996"/>
                  <a:gd name="connsiteX29" fmla="*/ 23379 w 844228"/>
                  <a:gd name="connsiteY29" fmla="*/ 132289 h 364996"/>
                  <a:gd name="connsiteX30" fmla="*/ 23601 w 844228"/>
                  <a:gd name="connsiteY30" fmla="*/ 131659 h 364996"/>
                  <a:gd name="connsiteX31" fmla="*/ 33931 w 844228"/>
                  <a:gd name="connsiteY31" fmla="*/ 97373 h 364996"/>
                  <a:gd name="connsiteX32" fmla="*/ 84183 w 844228"/>
                  <a:gd name="connsiteY32" fmla="*/ 89540 h 364996"/>
                  <a:gd name="connsiteX33" fmla="*/ 84195 w 844228"/>
                  <a:gd name="connsiteY33" fmla="*/ 89526 h 364996"/>
                  <a:gd name="connsiteX34" fmla="*/ 94188 w 844228"/>
                  <a:gd name="connsiteY34" fmla="*/ 77745 h 364996"/>
                  <a:gd name="connsiteX35" fmla="*/ 134850 w 844228"/>
                  <a:gd name="connsiteY35" fmla="*/ 81408 h 364996"/>
                  <a:gd name="connsiteX36" fmla="*/ 134992 w 844228"/>
                  <a:gd name="connsiteY36" fmla="*/ 81301 h 364996"/>
                  <a:gd name="connsiteX37" fmla="*/ 154592 w 844228"/>
                  <a:gd name="connsiteY37" fmla="*/ 66559 h 364996"/>
                  <a:gd name="connsiteX38" fmla="*/ 168197 w 844228"/>
                  <a:gd name="connsiteY38" fmla="*/ 68331 h 364996"/>
                  <a:gd name="connsiteX39" fmla="*/ 173662 w 844228"/>
                  <a:gd name="connsiteY39" fmla="*/ 72705 h 364996"/>
                  <a:gd name="connsiteX40" fmla="*/ 187264 w 844228"/>
                  <a:gd name="connsiteY40" fmla="*/ 66001 h 364996"/>
                  <a:gd name="connsiteX41" fmla="*/ 187486 w 844228"/>
                  <a:gd name="connsiteY41" fmla="*/ 65371 h 364996"/>
                  <a:gd name="connsiteX42" fmla="*/ 197816 w 844228"/>
                  <a:gd name="connsiteY42" fmla="*/ 31084 h 364996"/>
                  <a:gd name="connsiteX43" fmla="*/ 248068 w 844228"/>
                  <a:gd name="connsiteY43" fmla="*/ 23251 h 364996"/>
                  <a:gd name="connsiteX44" fmla="*/ 248080 w 844228"/>
                  <a:gd name="connsiteY44" fmla="*/ 23238 h 364996"/>
                  <a:gd name="connsiteX45" fmla="*/ 258073 w 844228"/>
                  <a:gd name="connsiteY45" fmla="*/ 11456 h 364996"/>
                  <a:gd name="connsiteX46" fmla="*/ 298735 w 844228"/>
                  <a:gd name="connsiteY46" fmla="*/ 15119 h 364996"/>
                  <a:gd name="connsiteX47" fmla="*/ 298877 w 844228"/>
                  <a:gd name="connsiteY47" fmla="*/ 15013 h 364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844228" h="364996">
                    <a:moveTo>
                      <a:pt x="318477" y="271"/>
                    </a:moveTo>
                    <a:cubicBezTo>
                      <a:pt x="323165" y="-424"/>
                      <a:pt x="327850" y="231"/>
                      <a:pt x="332082" y="2042"/>
                    </a:cubicBezTo>
                    <a:lnTo>
                      <a:pt x="342647" y="10498"/>
                    </a:lnTo>
                    <a:lnTo>
                      <a:pt x="342962" y="10750"/>
                    </a:lnTo>
                    <a:cubicBezTo>
                      <a:pt x="351247" y="579"/>
                      <a:pt x="364952" y="-2762"/>
                      <a:pt x="376716" y="2522"/>
                    </a:cubicBezTo>
                    <a:cubicBezTo>
                      <a:pt x="385678" y="6546"/>
                      <a:pt x="392106" y="14972"/>
                      <a:pt x="393832" y="24970"/>
                    </a:cubicBezTo>
                    <a:lnTo>
                      <a:pt x="393926" y="25025"/>
                    </a:lnTo>
                    <a:lnTo>
                      <a:pt x="396703" y="26658"/>
                    </a:lnTo>
                    <a:lnTo>
                      <a:pt x="404491" y="18192"/>
                    </a:lnTo>
                    <a:cubicBezTo>
                      <a:pt x="418695" y="12079"/>
                      <a:pt x="434867" y="16134"/>
                      <a:pt x="444396" y="28192"/>
                    </a:cubicBezTo>
                    <a:cubicBezTo>
                      <a:pt x="452945" y="15886"/>
                      <a:pt x="467034" y="9027"/>
                      <a:pt x="481403" y="10175"/>
                    </a:cubicBezTo>
                    <a:cubicBezTo>
                      <a:pt x="498333" y="11528"/>
                      <a:pt x="512376" y="23693"/>
                      <a:pt x="516590" y="40665"/>
                    </a:cubicBezTo>
                    <a:cubicBezTo>
                      <a:pt x="529358" y="37593"/>
                      <a:pt x="541953" y="40226"/>
                      <a:pt x="551943" y="46933"/>
                    </a:cubicBezTo>
                    <a:lnTo>
                      <a:pt x="567568" y="71264"/>
                    </a:lnTo>
                    <a:lnTo>
                      <a:pt x="581842" y="69417"/>
                    </a:lnTo>
                    <a:cubicBezTo>
                      <a:pt x="585245" y="59573"/>
                      <a:pt x="592566" y="51618"/>
                      <a:pt x="601914" y="47596"/>
                    </a:cubicBezTo>
                    <a:cubicBezTo>
                      <a:pt x="616119" y="41483"/>
                      <a:pt x="632290" y="45538"/>
                      <a:pt x="641819" y="57596"/>
                    </a:cubicBezTo>
                    <a:cubicBezTo>
                      <a:pt x="650369" y="45290"/>
                      <a:pt x="664458" y="38431"/>
                      <a:pt x="678826" y="39579"/>
                    </a:cubicBezTo>
                    <a:cubicBezTo>
                      <a:pt x="695757" y="40932"/>
                      <a:pt x="709799" y="53097"/>
                      <a:pt x="714014" y="70069"/>
                    </a:cubicBezTo>
                    <a:cubicBezTo>
                      <a:pt x="739548" y="63925"/>
                      <a:pt x="764394" y="80603"/>
                      <a:pt x="769089" y="107046"/>
                    </a:cubicBezTo>
                    <a:cubicBezTo>
                      <a:pt x="775341" y="108338"/>
                      <a:pt x="780631" y="111878"/>
                      <a:pt x="784271" y="116747"/>
                    </a:cubicBezTo>
                    <a:lnTo>
                      <a:pt x="787804" y="128570"/>
                    </a:lnTo>
                    <a:lnTo>
                      <a:pt x="795739" y="128343"/>
                    </a:lnTo>
                    <a:cubicBezTo>
                      <a:pt x="813719" y="131681"/>
                      <a:pt x="828575" y="146021"/>
                      <a:pt x="832096" y="165853"/>
                    </a:cubicBezTo>
                    <a:lnTo>
                      <a:pt x="844228" y="173605"/>
                    </a:lnTo>
                    <a:lnTo>
                      <a:pt x="403632" y="364996"/>
                    </a:lnTo>
                    <a:lnTo>
                      <a:pt x="10332" y="194151"/>
                    </a:lnTo>
                    <a:lnTo>
                      <a:pt x="12887" y="183027"/>
                    </a:lnTo>
                    <a:cubicBezTo>
                      <a:pt x="3930" y="177528"/>
                      <a:pt x="-1059" y="166975"/>
                      <a:pt x="189" y="156165"/>
                    </a:cubicBezTo>
                    <a:cubicBezTo>
                      <a:pt x="1652" y="143508"/>
                      <a:pt x="11280" y="133593"/>
                      <a:pt x="23379" y="132289"/>
                    </a:cubicBezTo>
                    <a:cubicBezTo>
                      <a:pt x="23451" y="132077"/>
                      <a:pt x="23529" y="131871"/>
                      <a:pt x="23601" y="131659"/>
                    </a:cubicBezTo>
                    <a:cubicBezTo>
                      <a:pt x="21976" y="119196"/>
                      <a:pt x="25765" y="106626"/>
                      <a:pt x="33931" y="97373"/>
                    </a:cubicBezTo>
                    <a:cubicBezTo>
                      <a:pt x="46832" y="82759"/>
                      <a:pt x="67750" y="79502"/>
                      <a:pt x="84183" y="89540"/>
                    </a:cubicBezTo>
                    <a:lnTo>
                      <a:pt x="84195" y="89526"/>
                    </a:lnTo>
                    <a:lnTo>
                      <a:pt x="94188" y="77745"/>
                    </a:lnTo>
                    <a:cubicBezTo>
                      <a:pt x="106276" y="69013"/>
                      <a:pt x="123420" y="69658"/>
                      <a:pt x="134850" y="81408"/>
                    </a:cubicBezTo>
                    <a:lnTo>
                      <a:pt x="134992" y="81301"/>
                    </a:lnTo>
                    <a:lnTo>
                      <a:pt x="154592" y="66559"/>
                    </a:lnTo>
                    <a:cubicBezTo>
                      <a:pt x="159280" y="65865"/>
                      <a:pt x="163965" y="66520"/>
                      <a:pt x="168197" y="68331"/>
                    </a:cubicBezTo>
                    <a:lnTo>
                      <a:pt x="173662" y="72705"/>
                    </a:lnTo>
                    <a:lnTo>
                      <a:pt x="187264" y="66001"/>
                    </a:lnTo>
                    <a:cubicBezTo>
                      <a:pt x="187336" y="65789"/>
                      <a:pt x="187414" y="65582"/>
                      <a:pt x="187486" y="65371"/>
                    </a:cubicBezTo>
                    <a:cubicBezTo>
                      <a:pt x="185861" y="52907"/>
                      <a:pt x="189650" y="40337"/>
                      <a:pt x="197816" y="31084"/>
                    </a:cubicBezTo>
                    <a:cubicBezTo>
                      <a:pt x="210717" y="16470"/>
                      <a:pt x="231635" y="13213"/>
                      <a:pt x="248068" y="23251"/>
                    </a:cubicBezTo>
                    <a:lnTo>
                      <a:pt x="248080" y="23238"/>
                    </a:lnTo>
                    <a:lnTo>
                      <a:pt x="258073" y="11456"/>
                    </a:lnTo>
                    <a:cubicBezTo>
                      <a:pt x="270161" y="2724"/>
                      <a:pt x="287305" y="3369"/>
                      <a:pt x="298735" y="15119"/>
                    </a:cubicBezTo>
                    <a:lnTo>
                      <a:pt x="298877" y="15013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34" name="テキスト ボックス 733">
            <a:extLst>
              <a:ext uri="{FF2B5EF4-FFF2-40B4-BE49-F238E27FC236}">
                <a16:creationId xmlns:a16="http://schemas.microsoft.com/office/drawing/2014/main" id="{D44222E4-7FEB-53BA-296D-A6CA427E29FF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節分の福豆のイラスト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252700" y="998730"/>
            <a:ext cx="1621367" cy="1337027"/>
            <a:chOff x="2255345" y="1309503"/>
            <a:chExt cx="1621367" cy="1337027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255345" y="1313765"/>
              <a:ext cx="1621367" cy="1332765"/>
              <a:chOff x="1532620" y="1673805"/>
              <a:chExt cx="1621367" cy="1332765"/>
            </a:xfrm>
          </p:grpSpPr>
          <p:sp>
            <p:nvSpPr>
              <p:cNvPr id="5" name="台形 4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台形 5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台形 6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/>
              <p:cNvSpPr/>
              <p:nvPr/>
            </p:nvSpPr>
            <p:spPr bwMode="auto">
              <a:xfrm flipV="1">
                <a:off x="1555124" y="2430197"/>
                <a:ext cx="1575175" cy="495055"/>
              </a:xfrm>
              <a:custGeom>
                <a:avLst/>
                <a:gdLst>
                  <a:gd name="connsiteX0" fmla="*/ 1279529 w 1575175"/>
                  <a:gd name="connsiteY0" fmla="*/ 99998 h 495055"/>
                  <a:gd name="connsiteX1" fmla="*/ 1476411 w 1575175"/>
                  <a:gd name="connsiteY1" fmla="*/ 99998 h 495055"/>
                  <a:gd name="connsiteX2" fmla="*/ 1451411 w 1575175"/>
                  <a:gd name="connsiteY2" fmla="*/ 0 h 495055"/>
                  <a:gd name="connsiteX3" fmla="*/ 1258150 w 1575175"/>
                  <a:gd name="connsiteY3" fmla="*/ 0 h 495055"/>
                  <a:gd name="connsiteX4" fmla="*/ 98764 w 1575175"/>
                  <a:gd name="connsiteY4" fmla="*/ 99998 h 495055"/>
                  <a:gd name="connsiteX5" fmla="*/ 295643 w 1575175"/>
                  <a:gd name="connsiteY5" fmla="*/ 99998 h 495055"/>
                  <a:gd name="connsiteX6" fmla="*/ 317022 w 1575175"/>
                  <a:gd name="connsiteY6" fmla="*/ 0 h 495055"/>
                  <a:gd name="connsiteX7" fmla="*/ 123764 w 1575175"/>
                  <a:gd name="connsiteY7" fmla="*/ 0 h 495055"/>
                  <a:gd name="connsiteX8" fmla="*/ 1321761 w 1575175"/>
                  <a:gd name="connsiteY8" fmla="*/ 297526 h 495055"/>
                  <a:gd name="connsiteX9" fmla="*/ 1525793 w 1575175"/>
                  <a:gd name="connsiteY9" fmla="*/ 297526 h 495055"/>
                  <a:gd name="connsiteX10" fmla="*/ 1500793 w 1575175"/>
                  <a:gd name="connsiteY10" fmla="*/ 197528 h 495055"/>
                  <a:gd name="connsiteX11" fmla="*/ 1300381 w 1575175"/>
                  <a:gd name="connsiteY11" fmla="*/ 197528 h 495055"/>
                  <a:gd name="connsiteX12" fmla="*/ 49382 w 1575175"/>
                  <a:gd name="connsiteY12" fmla="*/ 297526 h 495055"/>
                  <a:gd name="connsiteX13" fmla="*/ 253411 w 1575175"/>
                  <a:gd name="connsiteY13" fmla="*/ 297526 h 495055"/>
                  <a:gd name="connsiteX14" fmla="*/ 274791 w 1575175"/>
                  <a:gd name="connsiteY14" fmla="*/ 197528 h 495055"/>
                  <a:gd name="connsiteX15" fmla="*/ 74382 w 1575175"/>
                  <a:gd name="connsiteY15" fmla="*/ 197528 h 495055"/>
                  <a:gd name="connsiteX16" fmla="*/ 1363993 w 1575175"/>
                  <a:gd name="connsiteY16" fmla="*/ 495055 h 495055"/>
                  <a:gd name="connsiteX17" fmla="*/ 1575175 w 1575175"/>
                  <a:gd name="connsiteY17" fmla="*/ 495055 h 495055"/>
                  <a:gd name="connsiteX18" fmla="*/ 1550175 w 1575175"/>
                  <a:gd name="connsiteY18" fmla="*/ 395057 h 495055"/>
                  <a:gd name="connsiteX19" fmla="*/ 1342613 w 1575175"/>
                  <a:gd name="connsiteY19" fmla="*/ 395057 h 495055"/>
                  <a:gd name="connsiteX20" fmla="*/ 0 w 1575175"/>
                  <a:gd name="connsiteY20" fmla="*/ 495055 h 495055"/>
                  <a:gd name="connsiteX21" fmla="*/ 211180 w 1575175"/>
                  <a:gd name="connsiteY21" fmla="*/ 495055 h 495055"/>
                  <a:gd name="connsiteX22" fmla="*/ 232559 w 1575175"/>
                  <a:gd name="connsiteY22" fmla="*/ 395057 h 495055"/>
                  <a:gd name="connsiteX23" fmla="*/ 24999 w 1575175"/>
                  <a:gd name="connsiteY23" fmla="*/ 395057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75175" h="495055">
                    <a:moveTo>
                      <a:pt x="1279529" y="99998"/>
                    </a:moveTo>
                    <a:lnTo>
                      <a:pt x="1476411" y="99998"/>
                    </a:lnTo>
                    <a:lnTo>
                      <a:pt x="1451411" y="0"/>
                    </a:lnTo>
                    <a:lnTo>
                      <a:pt x="1258150" y="0"/>
                    </a:lnTo>
                    <a:close/>
                    <a:moveTo>
                      <a:pt x="98764" y="99998"/>
                    </a:moveTo>
                    <a:lnTo>
                      <a:pt x="295643" y="99998"/>
                    </a:lnTo>
                    <a:lnTo>
                      <a:pt x="317022" y="0"/>
                    </a:lnTo>
                    <a:lnTo>
                      <a:pt x="123764" y="0"/>
                    </a:lnTo>
                    <a:close/>
                    <a:moveTo>
                      <a:pt x="1321761" y="297526"/>
                    </a:moveTo>
                    <a:lnTo>
                      <a:pt x="1525793" y="297526"/>
                    </a:lnTo>
                    <a:lnTo>
                      <a:pt x="1500793" y="197528"/>
                    </a:lnTo>
                    <a:lnTo>
                      <a:pt x="1300381" y="197528"/>
                    </a:lnTo>
                    <a:close/>
                    <a:moveTo>
                      <a:pt x="49382" y="297526"/>
                    </a:moveTo>
                    <a:lnTo>
                      <a:pt x="253411" y="297526"/>
                    </a:lnTo>
                    <a:lnTo>
                      <a:pt x="274791" y="197528"/>
                    </a:lnTo>
                    <a:lnTo>
                      <a:pt x="74382" y="197528"/>
                    </a:lnTo>
                    <a:close/>
                    <a:moveTo>
                      <a:pt x="1363993" y="495055"/>
                    </a:moveTo>
                    <a:lnTo>
                      <a:pt x="1575175" y="495055"/>
                    </a:lnTo>
                    <a:lnTo>
                      <a:pt x="1550175" y="395057"/>
                    </a:lnTo>
                    <a:lnTo>
                      <a:pt x="1342613" y="395057"/>
                    </a:lnTo>
                    <a:close/>
                    <a:moveTo>
                      <a:pt x="0" y="495055"/>
                    </a:moveTo>
                    <a:lnTo>
                      <a:pt x="211180" y="495055"/>
                    </a:lnTo>
                    <a:lnTo>
                      <a:pt x="232559" y="395057"/>
                    </a:lnTo>
                    <a:lnTo>
                      <a:pt x="24999" y="395057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: 塗りつぶしなし 8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11" name="フリーフォーム: 図形 10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/>
              <p:cNvSpPr/>
              <p:nvPr/>
            </p:nvSpPr>
            <p:spPr bwMode="auto">
              <a:xfrm>
                <a:off x="1533807" y="2228849"/>
                <a:ext cx="1620180" cy="120030"/>
              </a:xfrm>
              <a:custGeom>
                <a:avLst/>
                <a:gdLst>
                  <a:gd name="connsiteX0" fmla="*/ 30008 w 1620180"/>
                  <a:gd name="connsiteY0" fmla="*/ 0 h 120030"/>
                  <a:gd name="connsiteX1" fmla="*/ 147662 w 1620180"/>
                  <a:gd name="connsiteY1" fmla="*/ 0 h 120030"/>
                  <a:gd name="connsiteX2" fmla="*/ 1472518 w 1620180"/>
                  <a:gd name="connsiteY2" fmla="*/ 0 h 120030"/>
                  <a:gd name="connsiteX3" fmla="*/ 1590173 w 1620180"/>
                  <a:gd name="connsiteY3" fmla="*/ 0 h 120030"/>
                  <a:gd name="connsiteX4" fmla="*/ 1620180 w 1620180"/>
                  <a:gd name="connsiteY4" fmla="*/ 120030 h 120030"/>
                  <a:gd name="connsiteX5" fmla="*/ 0 w 1620180"/>
                  <a:gd name="connsiteY5" fmla="*/ 120030 h 12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0180" h="120030">
                    <a:moveTo>
                      <a:pt x="30008" y="0"/>
                    </a:moveTo>
                    <a:lnTo>
                      <a:pt x="147662" y="0"/>
                    </a:lnTo>
                    <a:lnTo>
                      <a:pt x="1472518" y="0"/>
                    </a:lnTo>
                    <a:lnTo>
                      <a:pt x="1590173" y="0"/>
                    </a:lnTo>
                    <a:lnTo>
                      <a:pt x="1620180" y="120030"/>
                    </a:lnTo>
                    <a:lnTo>
                      <a:pt x="0" y="12003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/>
            <p:cNvSpPr/>
            <p:nvPr/>
          </p:nvSpPr>
          <p:spPr bwMode="auto">
            <a:xfrm>
              <a:off x="2410118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04850" y="929269"/>
            <a:ext cx="1621367" cy="1406488"/>
            <a:chOff x="407495" y="1240042"/>
            <a:chExt cx="1621367" cy="1406488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07495" y="1313765"/>
              <a:ext cx="1621367" cy="1332765"/>
              <a:chOff x="1532620" y="1673805"/>
              <a:chExt cx="1621367" cy="1332765"/>
            </a:xfrm>
          </p:grpSpPr>
          <p:sp>
            <p:nvSpPr>
              <p:cNvPr id="135" name="台形 134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/>
              <p:cNvSpPr/>
              <p:nvPr/>
            </p:nvSpPr>
            <p:spPr bwMode="auto">
              <a:xfrm flipV="1">
                <a:off x="1555124" y="2430197"/>
                <a:ext cx="1575175" cy="495055"/>
              </a:xfrm>
              <a:custGeom>
                <a:avLst/>
                <a:gdLst>
                  <a:gd name="connsiteX0" fmla="*/ 1279529 w 1575175"/>
                  <a:gd name="connsiteY0" fmla="*/ 99998 h 495055"/>
                  <a:gd name="connsiteX1" fmla="*/ 1476411 w 1575175"/>
                  <a:gd name="connsiteY1" fmla="*/ 99998 h 495055"/>
                  <a:gd name="connsiteX2" fmla="*/ 1451411 w 1575175"/>
                  <a:gd name="connsiteY2" fmla="*/ 0 h 495055"/>
                  <a:gd name="connsiteX3" fmla="*/ 1258150 w 1575175"/>
                  <a:gd name="connsiteY3" fmla="*/ 0 h 495055"/>
                  <a:gd name="connsiteX4" fmla="*/ 98764 w 1575175"/>
                  <a:gd name="connsiteY4" fmla="*/ 99998 h 495055"/>
                  <a:gd name="connsiteX5" fmla="*/ 295643 w 1575175"/>
                  <a:gd name="connsiteY5" fmla="*/ 99998 h 495055"/>
                  <a:gd name="connsiteX6" fmla="*/ 317022 w 1575175"/>
                  <a:gd name="connsiteY6" fmla="*/ 0 h 495055"/>
                  <a:gd name="connsiteX7" fmla="*/ 123764 w 1575175"/>
                  <a:gd name="connsiteY7" fmla="*/ 0 h 495055"/>
                  <a:gd name="connsiteX8" fmla="*/ 1321761 w 1575175"/>
                  <a:gd name="connsiteY8" fmla="*/ 297526 h 495055"/>
                  <a:gd name="connsiteX9" fmla="*/ 1525793 w 1575175"/>
                  <a:gd name="connsiteY9" fmla="*/ 297526 h 495055"/>
                  <a:gd name="connsiteX10" fmla="*/ 1500793 w 1575175"/>
                  <a:gd name="connsiteY10" fmla="*/ 197528 h 495055"/>
                  <a:gd name="connsiteX11" fmla="*/ 1300381 w 1575175"/>
                  <a:gd name="connsiteY11" fmla="*/ 197528 h 495055"/>
                  <a:gd name="connsiteX12" fmla="*/ 49382 w 1575175"/>
                  <a:gd name="connsiteY12" fmla="*/ 297526 h 495055"/>
                  <a:gd name="connsiteX13" fmla="*/ 253411 w 1575175"/>
                  <a:gd name="connsiteY13" fmla="*/ 297526 h 495055"/>
                  <a:gd name="connsiteX14" fmla="*/ 274791 w 1575175"/>
                  <a:gd name="connsiteY14" fmla="*/ 197528 h 495055"/>
                  <a:gd name="connsiteX15" fmla="*/ 74382 w 1575175"/>
                  <a:gd name="connsiteY15" fmla="*/ 197528 h 495055"/>
                  <a:gd name="connsiteX16" fmla="*/ 1363993 w 1575175"/>
                  <a:gd name="connsiteY16" fmla="*/ 495055 h 495055"/>
                  <a:gd name="connsiteX17" fmla="*/ 1575175 w 1575175"/>
                  <a:gd name="connsiteY17" fmla="*/ 495055 h 495055"/>
                  <a:gd name="connsiteX18" fmla="*/ 1550175 w 1575175"/>
                  <a:gd name="connsiteY18" fmla="*/ 395057 h 495055"/>
                  <a:gd name="connsiteX19" fmla="*/ 1342613 w 1575175"/>
                  <a:gd name="connsiteY19" fmla="*/ 395057 h 495055"/>
                  <a:gd name="connsiteX20" fmla="*/ 0 w 1575175"/>
                  <a:gd name="connsiteY20" fmla="*/ 495055 h 495055"/>
                  <a:gd name="connsiteX21" fmla="*/ 211180 w 1575175"/>
                  <a:gd name="connsiteY21" fmla="*/ 495055 h 495055"/>
                  <a:gd name="connsiteX22" fmla="*/ 232559 w 1575175"/>
                  <a:gd name="connsiteY22" fmla="*/ 395057 h 495055"/>
                  <a:gd name="connsiteX23" fmla="*/ 24999 w 1575175"/>
                  <a:gd name="connsiteY23" fmla="*/ 395057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75175" h="495055">
                    <a:moveTo>
                      <a:pt x="1279529" y="99998"/>
                    </a:moveTo>
                    <a:lnTo>
                      <a:pt x="1476411" y="99998"/>
                    </a:lnTo>
                    <a:lnTo>
                      <a:pt x="1451411" y="0"/>
                    </a:lnTo>
                    <a:lnTo>
                      <a:pt x="1258150" y="0"/>
                    </a:lnTo>
                    <a:close/>
                    <a:moveTo>
                      <a:pt x="98764" y="99998"/>
                    </a:moveTo>
                    <a:lnTo>
                      <a:pt x="295643" y="99998"/>
                    </a:lnTo>
                    <a:lnTo>
                      <a:pt x="317022" y="0"/>
                    </a:lnTo>
                    <a:lnTo>
                      <a:pt x="123764" y="0"/>
                    </a:lnTo>
                    <a:close/>
                    <a:moveTo>
                      <a:pt x="1321761" y="297526"/>
                    </a:moveTo>
                    <a:lnTo>
                      <a:pt x="1525793" y="297526"/>
                    </a:lnTo>
                    <a:lnTo>
                      <a:pt x="1500793" y="197528"/>
                    </a:lnTo>
                    <a:lnTo>
                      <a:pt x="1300381" y="197528"/>
                    </a:lnTo>
                    <a:close/>
                    <a:moveTo>
                      <a:pt x="49382" y="297526"/>
                    </a:moveTo>
                    <a:lnTo>
                      <a:pt x="253411" y="297526"/>
                    </a:lnTo>
                    <a:lnTo>
                      <a:pt x="274791" y="197528"/>
                    </a:lnTo>
                    <a:lnTo>
                      <a:pt x="74382" y="197528"/>
                    </a:lnTo>
                    <a:close/>
                    <a:moveTo>
                      <a:pt x="1363993" y="495055"/>
                    </a:moveTo>
                    <a:lnTo>
                      <a:pt x="1575175" y="495055"/>
                    </a:lnTo>
                    <a:lnTo>
                      <a:pt x="1550175" y="395057"/>
                    </a:lnTo>
                    <a:lnTo>
                      <a:pt x="1342613" y="395057"/>
                    </a:lnTo>
                    <a:close/>
                    <a:moveTo>
                      <a:pt x="0" y="495055"/>
                    </a:moveTo>
                    <a:lnTo>
                      <a:pt x="211180" y="495055"/>
                    </a:lnTo>
                    <a:lnTo>
                      <a:pt x="232559" y="395057"/>
                    </a:lnTo>
                    <a:lnTo>
                      <a:pt x="24999" y="395057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: 塗りつぶしなし 138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テキスト ボックス 139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141" name="フリーフォーム: 図形 140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/>
            <p:cNvSpPr/>
            <p:nvPr/>
          </p:nvSpPr>
          <p:spPr bwMode="auto">
            <a:xfrm>
              <a:off x="562268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408682" y="1868809"/>
              <a:ext cx="1620180" cy="120030"/>
            </a:xfrm>
            <a:custGeom>
              <a:avLst/>
              <a:gdLst>
                <a:gd name="connsiteX0" fmla="*/ 30008 w 1620180"/>
                <a:gd name="connsiteY0" fmla="*/ 0 h 120030"/>
                <a:gd name="connsiteX1" fmla="*/ 147662 w 1620180"/>
                <a:gd name="connsiteY1" fmla="*/ 0 h 120030"/>
                <a:gd name="connsiteX2" fmla="*/ 1472518 w 1620180"/>
                <a:gd name="connsiteY2" fmla="*/ 0 h 120030"/>
                <a:gd name="connsiteX3" fmla="*/ 1590173 w 1620180"/>
                <a:gd name="connsiteY3" fmla="*/ 0 h 120030"/>
                <a:gd name="connsiteX4" fmla="*/ 1620180 w 1620180"/>
                <a:gd name="connsiteY4" fmla="*/ 120030 h 120030"/>
                <a:gd name="connsiteX5" fmla="*/ 0 w 1620180"/>
                <a:gd name="connsiteY5" fmla="*/ 120030 h 12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0180" h="120030">
                  <a:moveTo>
                    <a:pt x="30008" y="0"/>
                  </a:moveTo>
                  <a:lnTo>
                    <a:pt x="147662" y="0"/>
                  </a:lnTo>
                  <a:lnTo>
                    <a:pt x="1472518" y="0"/>
                  </a:lnTo>
                  <a:lnTo>
                    <a:pt x="1590173" y="0"/>
                  </a:lnTo>
                  <a:lnTo>
                    <a:pt x="1620180" y="120030"/>
                  </a:lnTo>
                  <a:lnTo>
                    <a:pt x="0" y="12003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547548" y="1240042"/>
              <a:ext cx="1305964" cy="687010"/>
              <a:chOff x="547548" y="1240042"/>
              <a:chExt cx="1305964" cy="687010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 rot="19653108">
                <a:off x="547548" y="17518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33" name="楕円 13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 rot="2875429">
                <a:off x="696002" y="17185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31" name="楕円 13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/>
              <p:cNvGrpSpPr/>
              <p:nvPr/>
            </p:nvGrpSpPr>
            <p:grpSpPr>
              <a:xfrm rot="18538636">
                <a:off x="999846" y="15087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9" name="楕円 12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 rot="8067153">
                <a:off x="1417534" y="148028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7" name="楕円 12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 rot="12889474">
                <a:off x="1598834" y="17615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5" name="楕円 12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 rot="7621911">
                <a:off x="766223" y="16183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3" name="楕円 12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 rot="12444232">
                <a:off x="624008" y="159935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21" name="楕円 12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 rot="6507439">
                <a:off x="1299124" y="15788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9" name="楕円 11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" name="グループ化 25"/>
              <p:cNvGrpSpPr/>
              <p:nvPr/>
            </p:nvGrpSpPr>
            <p:grpSpPr>
              <a:xfrm rot="17635956">
                <a:off x="1239950" y="16944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7" name="楕円 11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" name="グループ化 26"/>
              <p:cNvGrpSpPr/>
              <p:nvPr/>
            </p:nvGrpSpPr>
            <p:grpSpPr>
              <a:xfrm rot="858277">
                <a:off x="1439974" y="15754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5" name="楕円 11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/>
              <p:cNvGrpSpPr/>
              <p:nvPr/>
            </p:nvGrpSpPr>
            <p:grpSpPr>
              <a:xfrm rot="3779931">
                <a:off x="943254" y="16766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3" name="楕円 11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rot="8602252">
                <a:off x="868496" y="16991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11" name="楕円 11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2665459">
                <a:off x="1067878" y="17241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9" name="楕円 10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13793976">
                <a:off x="1170659" y="149996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7" name="楕円 10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 rot="18616297">
                <a:off x="1439974" y="17421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5" name="楕円 10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 rot="19653108">
                <a:off x="547548" y="15232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3" name="楕円 10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 rot="2875429">
                <a:off x="696002" y="14899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101" name="楕円 10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 rot="18538636">
                <a:off x="999846" y="12801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9" name="楕円 9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フリーフォーム: 図形 9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8067153">
                <a:off x="1560773" y="137774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7" name="楕円 9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12889474">
                <a:off x="1598834" y="15329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5" name="楕円 9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7621911">
                <a:off x="766223" y="13897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3" name="楕円 9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12444232">
                <a:off x="1114361" y="157469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91" name="楕円 9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rot="6507439">
                <a:off x="1299124" y="13502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9" name="楕円 8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17635956">
                <a:off x="1239950" y="14658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7" name="楕円 8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858277">
                <a:off x="1439974" y="13468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5" name="楕円 8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3779931">
                <a:off x="943254" y="14480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3" name="楕円 8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 rot="8602252">
                <a:off x="868496" y="14705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81" name="楕円 8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 rot="2665459">
                <a:off x="1076619" y="14193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9" name="楕円 7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13793976">
                <a:off x="1170402" y="135746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7" name="楕円 7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18616297">
                <a:off x="1439974" y="15135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5" name="楕円 7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18616297">
                <a:off x="1559036" y="163733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3" name="楕円 7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8616297">
                <a:off x="1354249" y="16897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71" name="楕円 7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8616297">
                <a:off x="1668573" y="173735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9" name="楕円 6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18616297">
                <a:off x="539860" y="166115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7" name="楕円 6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18616297">
                <a:off x="649398" y="13896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5" name="楕円 64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290152">
                <a:off x="1048890" y="15992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3" name="楕円 62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290152">
                <a:off x="891728" y="17611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" name="楕円 60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290152">
                <a:off x="1410840" y="175641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" name="楕円 58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290152">
                <a:off x="1296540" y="156115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" name="楕円 56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2" name="グループ化 141"/>
          <p:cNvGrpSpPr/>
          <p:nvPr/>
        </p:nvGrpSpPr>
        <p:grpSpPr>
          <a:xfrm>
            <a:off x="402291" y="2861342"/>
            <a:ext cx="1608407" cy="1447399"/>
            <a:chOff x="721475" y="3202885"/>
            <a:chExt cx="1368936" cy="1231900"/>
          </a:xfrm>
        </p:grpSpPr>
        <p:grpSp>
          <p:nvGrpSpPr>
            <p:cNvPr id="143" name="グループ化 142"/>
            <p:cNvGrpSpPr/>
            <p:nvPr/>
          </p:nvGrpSpPr>
          <p:grpSpPr>
            <a:xfrm>
              <a:off x="721475" y="3220967"/>
              <a:ext cx="1354932" cy="564099"/>
              <a:chOff x="5341145" y="4260056"/>
              <a:chExt cx="1354932" cy="564099"/>
            </a:xfrm>
          </p:grpSpPr>
          <p:sp>
            <p:nvSpPr>
              <p:cNvPr id="218" name="フリーフォーム: 図形 217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4" name="グループ化 143"/>
            <p:cNvGrpSpPr/>
            <p:nvPr/>
          </p:nvGrpSpPr>
          <p:grpSpPr>
            <a:xfrm>
              <a:off x="915208" y="3350720"/>
              <a:ext cx="972463" cy="435502"/>
              <a:chOff x="4615315" y="3219869"/>
              <a:chExt cx="1310913" cy="587071"/>
            </a:xfrm>
          </p:grpSpPr>
          <p:sp>
            <p:nvSpPr>
              <p:cNvPr id="151" name="楕円 150"/>
              <p:cNvSpPr/>
              <p:nvPr/>
            </p:nvSpPr>
            <p:spPr bwMode="auto">
              <a:xfrm>
                <a:off x="4988089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/>
              <p:cNvSpPr/>
              <p:nvPr/>
            </p:nvSpPr>
            <p:spPr bwMode="auto">
              <a:xfrm>
                <a:off x="5119622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/>
              <p:cNvSpPr/>
              <p:nvPr/>
            </p:nvSpPr>
            <p:spPr bwMode="auto">
              <a:xfrm>
                <a:off x="5251155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/>
              <p:cNvSpPr/>
              <p:nvPr/>
            </p:nvSpPr>
            <p:spPr bwMode="auto">
              <a:xfrm rot="20286169">
                <a:off x="5382688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/>
              <p:cNvSpPr/>
              <p:nvPr/>
            </p:nvSpPr>
            <p:spPr bwMode="auto">
              <a:xfrm rot="20286169">
                <a:off x="5514221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/>
              <p:cNvSpPr/>
              <p:nvPr/>
            </p:nvSpPr>
            <p:spPr bwMode="auto">
              <a:xfrm rot="20286169">
                <a:off x="5645754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/>
              <p:cNvSpPr/>
              <p:nvPr/>
            </p:nvSpPr>
            <p:spPr bwMode="auto">
              <a:xfrm rot="2034446">
                <a:off x="5740347" y="335267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/>
              <p:cNvSpPr/>
              <p:nvPr/>
            </p:nvSpPr>
            <p:spPr bwMode="auto">
              <a:xfrm rot="2034446">
                <a:off x="5717415" y="343464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/>
              <p:cNvSpPr/>
              <p:nvPr/>
            </p:nvSpPr>
            <p:spPr bwMode="auto">
              <a:xfrm rot="2034446">
                <a:off x="5264035" y="347476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/>
              <p:cNvSpPr/>
              <p:nvPr/>
            </p:nvSpPr>
            <p:spPr bwMode="auto">
              <a:xfrm rot="10800000">
                <a:off x="4856290" y="33514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/>
              <p:cNvSpPr/>
              <p:nvPr/>
            </p:nvSpPr>
            <p:spPr bwMode="auto">
              <a:xfrm rot="10800000">
                <a:off x="4725023" y="34289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/>
              <p:cNvSpPr/>
              <p:nvPr/>
            </p:nvSpPr>
            <p:spPr bwMode="auto">
              <a:xfrm rot="10800000">
                <a:off x="4986123" y="342316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/>
              <p:cNvSpPr/>
              <p:nvPr/>
            </p:nvSpPr>
            <p:spPr bwMode="auto">
              <a:xfrm rot="11060752">
                <a:off x="5251857" y="3219869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/>
              <p:cNvSpPr/>
              <p:nvPr/>
            </p:nvSpPr>
            <p:spPr bwMode="auto">
              <a:xfrm rot="6518159">
                <a:off x="5045269" y="33604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/>
              <p:cNvSpPr/>
              <p:nvPr/>
            </p:nvSpPr>
            <p:spPr bwMode="auto">
              <a:xfrm rot="6518159">
                <a:off x="5176802" y="328895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/>
              <p:cNvSpPr/>
              <p:nvPr/>
            </p:nvSpPr>
            <p:spPr bwMode="auto">
              <a:xfrm rot="5204328">
                <a:off x="5308335" y="3296910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 bwMode="auto">
              <a:xfrm rot="5204328">
                <a:off x="5486948" y="33561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 bwMode="auto">
              <a:xfrm rot="5204328">
                <a:off x="5368320" y="3294395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 bwMode="auto">
              <a:xfrm rot="8552605">
                <a:off x="5226649" y="357613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/>
              <p:cNvSpPr/>
              <p:nvPr/>
            </p:nvSpPr>
            <p:spPr bwMode="auto">
              <a:xfrm rot="8552605">
                <a:off x="5160855" y="3490497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/>
              <p:cNvSpPr/>
              <p:nvPr/>
            </p:nvSpPr>
            <p:spPr bwMode="auto">
              <a:xfrm rot="8552605">
                <a:off x="5350044" y="3419002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 bwMode="auto">
              <a:xfrm rot="17318159">
                <a:off x="4863200" y="36480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/>
              <p:cNvSpPr/>
              <p:nvPr/>
            </p:nvSpPr>
            <p:spPr bwMode="auto">
              <a:xfrm rot="17318159">
                <a:off x="4650670" y="33731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/>
              <p:cNvSpPr/>
              <p:nvPr/>
            </p:nvSpPr>
            <p:spPr bwMode="auto">
              <a:xfrm rot="17318159">
                <a:off x="4750740" y="334313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/>
              <p:cNvSpPr/>
              <p:nvPr/>
            </p:nvSpPr>
            <p:spPr bwMode="auto">
              <a:xfrm rot="6518159">
                <a:off x="4831691" y="345560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/>
              <p:cNvSpPr/>
              <p:nvPr/>
            </p:nvSpPr>
            <p:spPr bwMode="auto">
              <a:xfrm rot="15094916">
                <a:off x="5022561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/>
              <p:cNvSpPr/>
              <p:nvPr/>
            </p:nvSpPr>
            <p:spPr bwMode="auto">
              <a:xfrm rot="15094916">
                <a:off x="5154094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/>
              <p:cNvSpPr/>
              <p:nvPr/>
            </p:nvSpPr>
            <p:spPr bwMode="auto">
              <a:xfrm rot="15094916">
                <a:off x="5285627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/>
              <p:cNvSpPr/>
              <p:nvPr/>
            </p:nvSpPr>
            <p:spPr bwMode="auto">
              <a:xfrm rot="13781085">
                <a:off x="5417160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/>
              <p:cNvSpPr/>
              <p:nvPr/>
            </p:nvSpPr>
            <p:spPr bwMode="auto">
              <a:xfrm rot="13781085">
                <a:off x="5548693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/>
              <p:cNvSpPr/>
              <p:nvPr/>
            </p:nvSpPr>
            <p:spPr bwMode="auto">
              <a:xfrm rot="13781085">
                <a:off x="5680226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/>
              <p:cNvSpPr/>
              <p:nvPr/>
            </p:nvSpPr>
            <p:spPr bwMode="auto">
              <a:xfrm rot="17129362">
                <a:off x="5589193" y="356288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/>
              <p:cNvSpPr/>
              <p:nvPr/>
            </p:nvSpPr>
            <p:spPr bwMode="auto">
              <a:xfrm rot="17129362">
                <a:off x="5672243" y="362099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/>
              <p:cNvSpPr/>
              <p:nvPr/>
            </p:nvSpPr>
            <p:spPr bwMode="auto">
              <a:xfrm rot="17129362">
                <a:off x="5298507" y="3636714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/>
              <p:cNvSpPr/>
              <p:nvPr/>
            </p:nvSpPr>
            <p:spPr bwMode="auto">
              <a:xfrm rot="4294916">
                <a:off x="4627962" y="35273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/>
              <p:cNvSpPr/>
              <p:nvPr/>
            </p:nvSpPr>
            <p:spPr bwMode="auto">
              <a:xfrm rot="4294916">
                <a:off x="4759495" y="35908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/>
              <p:cNvSpPr/>
              <p:nvPr/>
            </p:nvSpPr>
            <p:spPr bwMode="auto">
              <a:xfrm rot="4294916">
                <a:off x="4891028" y="35193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/>
              <p:cNvSpPr/>
              <p:nvPr/>
            </p:nvSpPr>
            <p:spPr bwMode="auto">
              <a:xfrm rot="13075">
                <a:off x="4948208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/>
              <p:cNvSpPr/>
              <p:nvPr/>
            </p:nvSpPr>
            <p:spPr bwMode="auto">
              <a:xfrm rot="13075">
                <a:off x="5079741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/>
              <p:cNvSpPr/>
              <p:nvPr/>
            </p:nvSpPr>
            <p:spPr bwMode="auto">
              <a:xfrm rot="13075">
                <a:off x="5095715" y="32540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/>
              <p:cNvSpPr/>
              <p:nvPr/>
            </p:nvSpPr>
            <p:spPr bwMode="auto">
              <a:xfrm rot="20299244">
                <a:off x="5342807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/>
              <p:cNvSpPr/>
              <p:nvPr/>
            </p:nvSpPr>
            <p:spPr bwMode="auto">
              <a:xfrm rot="20299244">
                <a:off x="5474340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/>
              <p:cNvSpPr/>
              <p:nvPr/>
            </p:nvSpPr>
            <p:spPr bwMode="auto">
              <a:xfrm rot="20299244">
                <a:off x="5605873" y="34508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/>
              <p:cNvSpPr/>
              <p:nvPr/>
            </p:nvSpPr>
            <p:spPr bwMode="auto">
              <a:xfrm rot="2047521">
                <a:off x="4967614" y="362018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/>
              <p:cNvSpPr/>
              <p:nvPr/>
            </p:nvSpPr>
            <p:spPr bwMode="auto">
              <a:xfrm rot="2047521">
                <a:off x="5195327" y="3652443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/>
              <p:cNvSpPr/>
              <p:nvPr/>
            </p:nvSpPr>
            <p:spPr bwMode="auto">
              <a:xfrm rot="2047521">
                <a:off x="5384516" y="358094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/>
              <p:cNvSpPr/>
              <p:nvPr/>
            </p:nvSpPr>
            <p:spPr bwMode="auto">
              <a:xfrm rot="10813075">
                <a:off x="4713235" y="353038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/>
              <p:cNvSpPr/>
              <p:nvPr/>
            </p:nvSpPr>
            <p:spPr bwMode="auto">
              <a:xfrm rot="10813075">
                <a:off x="4707391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/>
              <p:cNvSpPr/>
              <p:nvPr/>
            </p:nvSpPr>
            <p:spPr bwMode="auto">
              <a:xfrm rot="10813075">
                <a:off x="4830270" y="354964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 bwMode="auto">
              <a:xfrm rot="13075">
                <a:off x="4866163" y="361755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/>
              <p:cNvSpPr/>
              <p:nvPr/>
            </p:nvSpPr>
            <p:spPr bwMode="auto">
              <a:xfrm rot="2047521">
                <a:off x="4979001" y="330445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/>
              <p:cNvSpPr/>
              <p:nvPr/>
            </p:nvSpPr>
            <p:spPr bwMode="auto">
              <a:xfrm rot="2034446">
                <a:off x="5537147" y="329552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/>
              <p:cNvSpPr/>
              <p:nvPr/>
            </p:nvSpPr>
            <p:spPr bwMode="auto">
              <a:xfrm rot="13075">
                <a:off x="4945538" y="35223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/>
              <p:cNvSpPr/>
              <p:nvPr/>
            </p:nvSpPr>
            <p:spPr bwMode="auto">
              <a:xfrm rot="13075">
                <a:off x="5074749" y="36159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/>
              <p:cNvSpPr/>
              <p:nvPr/>
            </p:nvSpPr>
            <p:spPr bwMode="auto">
              <a:xfrm rot="13075">
                <a:off x="5423998" y="361917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/>
              <p:cNvSpPr/>
              <p:nvPr/>
            </p:nvSpPr>
            <p:spPr bwMode="auto">
              <a:xfrm rot="13075">
                <a:off x="5385897" y="367949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/>
              <p:cNvSpPr/>
              <p:nvPr/>
            </p:nvSpPr>
            <p:spPr bwMode="auto">
              <a:xfrm rot="13075">
                <a:off x="5751022" y="353662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/>
              <p:cNvSpPr/>
              <p:nvPr/>
            </p:nvSpPr>
            <p:spPr bwMode="auto">
              <a:xfrm rot="20299244">
                <a:off x="5530132" y="366205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/>
              <p:cNvSpPr/>
              <p:nvPr/>
            </p:nvSpPr>
            <p:spPr bwMode="auto">
              <a:xfrm rot="10813075">
                <a:off x="4615315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/>
              <p:cNvSpPr/>
              <p:nvPr/>
            </p:nvSpPr>
            <p:spPr bwMode="auto">
              <a:xfrm rot="10813075">
                <a:off x="5761490" y="36109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/>
              <p:cNvSpPr/>
              <p:nvPr/>
            </p:nvSpPr>
            <p:spPr bwMode="auto">
              <a:xfrm rot="10813075">
                <a:off x="5612266" y="36998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/>
              <p:cNvSpPr/>
              <p:nvPr/>
            </p:nvSpPr>
            <p:spPr bwMode="auto">
              <a:xfrm rot="10813075">
                <a:off x="5116967" y="36903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/>
              <p:cNvSpPr/>
              <p:nvPr/>
            </p:nvSpPr>
            <p:spPr bwMode="auto">
              <a:xfrm rot="10813075">
                <a:off x="4977268" y="369350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213"/>
              <p:cNvSpPr/>
              <p:nvPr/>
            </p:nvSpPr>
            <p:spPr bwMode="auto">
              <a:xfrm rot="1200353">
                <a:off x="4799489" y="36874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/>
              <p:cNvSpPr/>
              <p:nvPr/>
            </p:nvSpPr>
            <p:spPr bwMode="auto">
              <a:xfrm rot="2047521">
                <a:off x="4708241" y="368889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/>
              <p:cNvSpPr/>
              <p:nvPr/>
            </p:nvSpPr>
            <p:spPr bwMode="auto">
              <a:xfrm rot="5204328">
                <a:off x="5448427" y="32705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/>
              <p:cNvSpPr/>
              <p:nvPr/>
            </p:nvSpPr>
            <p:spPr bwMode="auto">
              <a:xfrm rot="8552605">
                <a:off x="5237895" y="3417739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/>
            <p:cNvGrpSpPr/>
            <p:nvPr/>
          </p:nvGrpSpPr>
          <p:grpSpPr>
            <a:xfrm>
              <a:off x="726493" y="3202885"/>
              <a:ext cx="1363918" cy="1231900"/>
              <a:chOff x="4222327" y="4241933"/>
              <a:chExt cx="1363918" cy="1231900"/>
            </a:xfrm>
          </p:grpSpPr>
          <p:grpSp>
            <p:nvGrpSpPr>
              <p:cNvPr id="146" name="グループ化 145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148" name="フリーフォーム: 図形 147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平行四辺形 148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平行四辺形 149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" name="テキスト ボックス 146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福</a:t>
                </a:r>
              </a:p>
            </p:txBody>
          </p:sp>
        </p:grpSp>
      </p:grpSp>
      <p:grpSp>
        <p:nvGrpSpPr>
          <p:cNvPr id="221" name="グループ化 220"/>
          <p:cNvGrpSpPr/>
          <p:nvPr/>
        </p:nvGrpSpPr>
        <p:grpSpPr>
          <a:xfrm>
            <a:off x="2281266" y="2861342"/>
            <a:ext cx="1608407" cy="1447399"/>
            <a:chOff x="2184515" y="3202885"/>
            <a:chExt cx="1368936" cy="1231900"/>
          </a:xfrm>
        </p:grpSpPr>
        <p:grpSp>
          <p:nvGrpSpPr>
            <p:cNvPr id="222" name="グループ化 221"/>
            <p:cNvGrpSpPr/>
            <p:nvPr/>
          </p:nvGrpSpPr>
          <p:grpSpPr>
            <a:xfrm>
              <a:off x="2184515" y="3220967"/>
              <a:ext cx="1354932" cy="564099"/>
              <a:chOff x="5341145" y="4260056"/>
              <a:chExt cx="1354932" cy="564099"/>
            </a:xfrm>
          </p:grpSpPr>
          <p:sp>
            <p:nvSpPr>
              <p:cNvPr id="229" name="フリーフォーム: 図形 228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フリーフォーム: 図形 229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フリーフォーム: 図形 230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3" name="グループ化 222"/>
            <p:cNvGrpSpPr/>
            <p:nvPr/>
          </p:nvGrpSpPr>
          <p:grpSpPr>
            <a:xfrm>
              <a:off x="2189533" y="3202885"/>
              <a:ext cx="1363918" cy="1231900"/>
              <a:chOff x="4222327" y="4241933"/>
              <a:chExt cx="1363918" cy="1231900"/>
            </a:xfrm>
          </p:grpSpPr>
          <p:grpSp>
            <p:nvGrpSpPr>
              <p:cNvPr id="224" name="グループ化 223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226" name="フリーフォーム: 図形 225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平行四辺形 226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平行四辺形 227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" name="テキスト ボックス 224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福</a:t>
                </a:r>
              </a:p>
            </p:txBody>
          </p:sp>
        </p:grpSp>
      </p:grpSp>
      <p:grpSp>
        <p:nvGrpSpPr>
          <p:cNvPr id="232" name="グループ化 231"/>
          <p:cNvGrpSpPr/>
          <p:nvPr/>
        </p:nvGrpSpPr>
        <p:grpSpPr>
          <a:xfrm>
            <a:off x="4158413" y="929269"/>
            <a:ext cx="1621367" cy="1406488"/>
            <a:chOff x="4161058" y="1240042"/>
            <a:chExt cx="1621367" cy="1406488"/>
          </a:xfrm>
        </p:grpSpPr>
        <p:grpSp>
          <p:nvGrpSpPr>
            <p:cNvPr id="233" name="グループ化 232"/>
            <p:cNvGrpSpPr/>
            <p:nvPr/>
          </p:nvGrpSpPr>
          <p:grpSpPr>
            <a:xfrm>
              <a:off x="4161058" y="1313765"/>
              <a:ext cx="1621367" cy="1332765"/>
              <a:chOff x="1532620" y="1673805"/>
              <a:chExt cx="1621367" cy="1332765"/>
            </a:xfrm>
          </p:grpSpPr>
          <p:sp>
            <p:nvSpPr>
              <p:cNvPr id="354" name="台形 353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台形 354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台形 355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7" name="円: 塗りつぶしなし 356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テキスト ボックス 357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rgbClr val="FF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359" name="フリーフォーム: 図形 358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/>
              <p:cNvSpPr/>
              <p:nvPr/>
            </p:nvSpPr>
            <p:spPr bwMode="auto">
              <a:xfrm>
                <a:off x="1533807" y="2228849"/>
                <a:ext cx="1620180" cy="120030"/>
              </a:xfrm>
              <a:custGeom>
                <a:avLst/>
                <a:gdLst>
                  <a:gd name="connsiteX0" fmla="*/ 30008 w 1620180"/>
                  <a:gd name="connsiteY0" fmla="*/ 0 h 120030"/>
                  <a:gd name="connsiteX1" fmla="*/ 147662 w 1620180"/>
                  <a:gd name="connsiteY1" fmla="*/ 0 h 120030"/>
                  <a:gd name="connsiteX2" fmla="*/ 1472518 w 1620180"/>
                  <a:gd name="connsiteY2" fmla="*/ 0 h 120030"/>
                  <a:gd name="connsiteX3" fmla="*/ 1590173 w 1620180"/>
                  <a:gd name="connsiteY3" fmla="*/ 0 h 120030"/>
                  <a:gd name="connsiteX4" fmla="*/ 1620180 w 1620180"/>
                  <a:gd name="connsiteY4" fmla="*/ 120030 h 120030"/>
                  <a:gd name="connsiteX5" fmla="*/ 0 w 1620180"/>
                  <a:gd name="connsiteY5" fmla="*/ 120030 h 12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0180" h="120030">
                    <a:moveTo>
                      <a:pt x="30008" y="0"/>
                    </a:moveTo>
                    <a:lnTo>
                      <a:pt x="147662" y="0"/>
                    </a:lnTo>
                    <a:lnTo>
                      <a:pt x="1472518" y="0"/>
                    </a:lnTo>
                    <a:lnTo>
                      <a:pt x="1590173" y="0"/>
                    </a:lnTo>
                    <a:lnTo>
                      <a:pt x="1620180" y="120030"/>
                    </a:lnTo>
                    <a:lnTo>
                      <a:pt x="0" y="12003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4" name="フリーフォーム: 図形 233"/>
            <p:cNvSpPr/>
            <p:nvPr/>
          </p:nvSpPr>
          <p:spPr bwMode="auto">
            <a:xfrm>
              <a:off x="4315831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/>
            <p:cNvSpPr/>
            <p:nvPr/>
          </p:nvSpPr>
          <p:spPr bwMode="auto">
            <a:xfrm rot="2700000">
              <a:off x="5436660" y="1987846"/>
              <a:ext cx="379610" cy="164622"/>
            </a:xfrm>
            <a:custGeom>
              <a:avLst/>
              <a:gdLst>
                <a:gd name="connsiteX0" fmla="*/ 128244 w 469577"/>
                <a:gd name="connsiteY0" fmla="*/ 75393 h 203637"/>
                <a:gd name="connsiteX1" fmla="*/ 203637 w 469577"/>
                <a:gd name="connsiteY1" fmla="*/ 0 h 203637"/>
                <a:gd name="connsiteX2" fmla="*/ 347394 w 469577"/>
                <a:gd name="connsiteY2" fmla="*/ 0 h 203637"/>
                <a:gd name="connsiteX3" fmla="*/ 392630 w 469577"/>
                <a:gd name="connsiteY3" fmla="*/ 75393 h 203637"/>
                <a:gd name="connsiteX4" fmla="*/ 0 w 469577"/>
                <a:gd name="connsiteY4" fmla="*/ 203637 h 203637"/>
                <a:gd name="connsiteX5" fmla="*/ 100925 w 469577"/>
                <a:gd name="connsiteY5" fmla="*/ 102712 h 203637"/>
                <a:gd name="connsiteX6" fmla="*/ 409022 w 469577"/>
                <a:gd name="connsiteY6" fmla="*/ 102712 h 203637"/>
                <a:gd name="connsiteX7" fmla="*/ 469577 w 469577"/>
                <a:gd name="connsiteY7" fmla="*/ 203637 h 20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577" h="203637">
                  <a:moveTo>
                    <a:pt x="128244" y="75393"/>
                  </a:moveTo>
                  <a:lnTo>
                    <a:pt x="203637" y="0"/>
                  </a:lnTo>
                  <a:lnTo>
                    <a:pt x="347394" y="0"/>
                  </a:lnTo>
                  <a:lnTo>
                    <a:pt x="392630" y="75393"/>
                  </a:lnTo>
                  <a:close/>
                  <a:moveTo>
                    <a:pt x="0" y="203637"/>
                  </a:moveTo>
                  <a:lnTo>
                    <a:pt x="100925" y="102712"/>
                  </a:lnTo>
                  <a:lnTo>
                    <a:pt x="409022" y="102712"/>
                  </a:lnTo>
                  <a:lnTo>
                    <a:pt x="469577" y="2036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/>
            <p:cNvGrpSpPr/>
            <p:nvPr/>
          </p:nvGrpSpPr>
          <p:grpSpPr>
            <a:xfrm>
              <a:off x="4319448" y="1240042"/>
              <a:ext cx="1305964" cy="687010"/>
              <a:chOff x="547548" y="1240042"/>
              <a:chExt cx="1305964" cy="687010"/>
            </a:xfrm>
          </p:grpSpPr>
          <p:grpSp>
            <p:nvGrpSpPr>
              <p:cNvPr id="237" name="グループ化 236"/>
              <p:cNvGrpSpPr/>
              <p:nvPr/>
            </p:nvGrpSpPr>
            <p:grpSpPr>
              <a:xfrm rot="19653108">
                <a:off x="547548" y="17518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52" name="楕円 35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/>
              <p:cNvGrpSpPr/>
              <p:nvPr/>
            </p:nvGrpSpPr>
            <p:grpSpPr>
              <a:xfrm rot="2875429">
                <a:off x="696002" y="17185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50" name="楕円 34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 rot="18538636">
                <a:off x="999846" y="15087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8" name="楕円 34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/>
              <p:cNvGrpSpPr/>
              <p:nvPr/>
            </p:nvGrpSpPr>
            <p:grpSpPr>
              <a:xfrm rot="8067153">
                <a:off x="1417534" y="148028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6" name="楕円 34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/>
              <p:cNvGrpSpPr/>
              <p:nvPr/>
            </p:nvGrpSpPr>
            <p:grpSpPr>
              <a:xfrm rot="12889474">
                <a:off x="1598834" y="17615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4" name="楕円 34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/>
              <p:cNvGrpSpPr/>
              <p:nvPr/>
            </p:nvGrpSpPr>
            <p:grpSpPr>
              <a:xfrm rot="7621911">
                <a:off x="766223" y="16183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2" name="楕円 34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/>
              <p:cNvGrpSpPr/>
              <p:nvPr/>
            </p:nvGrpSpPr>
            <p:grpSpPr>
              <a:xfrm rot="12444232">
                <a:off x="624008" y="159935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40" name="楕円 33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/>
              <p:cNvGrpSpPr/>
              <p:nvPr/>
            </p:nvGrpSpPr>
            <p:grpSpPr>
              <a:xfrm rot="6507439">
                <a:off x="1299124" y="15788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8" name="楕円 33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/>
              <p:cNvGrpSpPr/>
              <p:nvPr/>
            </p:nvGrpSpPr>
            <p:grpSpPr>
              <a:xfrm rot="17635956">
                <a:off x="1239950" y="16944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6" name="楕円 33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/>
              <p:cNvGrpSpPr/>
              <p:nvPr/>
            </p:nvGrpSpPr>
            <p:grpSpPr>
              <a:xfrm rot="858277">
                <a:off x="1439974" y="15754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4" name="楕円 33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 rot="3779931">
                <a:off x="943254" y="16766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2" name="楕円 33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 rot="8602252">
                <a:off x="868496" y="16991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30" name="楕円 32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/>
              <p:cNvGrpSpPr/>
              <p:nvPr/>
            </p:nvGrpSpPr>
            <p:grpSpPr>
              <a:xfrm rot="2665459">
                <a:off x="1067878" y="17241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8" name="楕円 32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/>
              <p:cNvGrpSpPr/>
              <p:nvPr/>
            </p:nvGrpSpPr>
            <p:grpSpPr>
              <a:xfrm rot="13793976">
                <a:off x="1170659" y="149996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6" name="楕円 32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/>
              <p:cNvGrpSpPr/>
              <p:nvPr/>
            </p:nvGrpSpPr>
            <p:grpSpPr>
              <a:xfrm rot="18616297">
                <a:off x="1439974" y="17421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4" name="楕円 32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/>
              <p:cNvGrpSpPr/>
              <p:nvPr/>
            </p:nvGrpSpPr>
            <p:grpSpPr>
              <a:xfrm rot="19653108">
                <a:off x="547548" y="15232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2" name="楕円 32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 rot="2875429">
                <a:off x="696002" y="14899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20" name="楕円 31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/>
              <p:cNvGrpSpPr/>
              <p:nvPr/>
            </p:nvGrpSpPr>
            <p:grpSpPr>
              <a:xfrm rot="18538636">
                <a:off x="999846" y="12801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8" name="楕円 31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/>
              <p:cNvGrpSpPr/>
              <p:nvPr/>
            </p:nvGrpSpPr>
            <p:grpSpPr>
              <a:xfrm rot="8067153">
                <a:off x="1560773" y="137774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6" name="楕円 31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6" name="グループ化 255"/>
              <p:cNvGrpSpPr/>
              <p:nvPr/>
            </p:nvGrpSpPr>
            <p:grpSpPr>
              <a:xfrm rot="12889474">
                <a:off x="1598834" y="15329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4" name="楕円 31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/>
              <p:cNvGrpSpPr/>
              <p:nvPr/>
            </p:nvGrpSpPr>
            <p:grpSpPr>
              <a:xfrm rot="7621911">
                <a:off x="766223" y="13897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2" name="楕円 31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" name="グループ化 257"/>
              <p:cNvGrpSpPr/>
              <p:nvPr/>
            </p:nvGrpSpPr>
            <p:grpSpPr>
              <a:xfrm rot="12444232">
                <a:off x="1114361" y="157469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10" name="楕円 30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9" name="グループ化 258"/>
              <p:cNvGrpSpPr/>
              <p:nvPr/>
            </p:nvGrpSpPr>
            <p:grpSpPr>
              <a:xfrm rot="6507439">
                <a:off x="1299124" y="13502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8" name="楕円 30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/>
              <p:cNvGrpSpPr/>
              <p:nvPr/>
            </p:nvGrpSpPr>
            <p:grpSpPr>
              <a:xfrm rot="17635956">
                <a:off x="1239950" y="14658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6" name="楕円 30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/>
              <p:cNvGrpSpPr/>
              <p:nvPr/>
            </p:nvGrpSpPr>
            <p:grpSpPr>
              <a:xfrm rot="858277">
                <a:off x="1439974" y="13468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4" name="楕円 30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" name="グループ化 261"/>
              <p:cNvGrpSpPr/>
              <p:nvPr/>
            </p:nvGrpSpPr>
            <p:grpSpPr>
              <a:xfrm rot="3779931">
                <a:off x="943254" y="14480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2" name="楕円 30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/>
              <p:cNvGrpSpPr/>
              <p:nvPr/>
            </p:nvGrpSpPr>
            <p:grpSpPr>
              <a:xfrm rot="8602252">
                <a:off x="868496" y="14705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300" name="楕円 29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/>
              <p:cNvGrpSpPr/>
              <p:nvPr/>
            </p:nvGrpSpPr>
            <p:grpSpPr>
              <a:xfrm rot="2665459">
                <a:off x="1076619" y="14193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8" name="楕円 29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5" name="グループ化 264"/>
              <p:cNvGrpSpPr/>
              <p:nvPr/>
            </p:nvGrpSpPr>
            <p:grpSpPr>
              <a:xfrm rot="13793976">
                <a:off x="1170402" y="135746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6" name="楕円 29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6" name="グループ化 265"/>
              <p:cNvGrpSpPr/>
              <p:nvPr/>
            </p:nvGrpSpPr>
            <p:grpSpPr>
              <a:xfrm rot="18616297">
                <a:off x="1439974" y="15135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4" name="楕円 29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/>
              <p:cNvGrpSpPr/>
              <p:nvPr/>
            </p:nvGrpSpPr>
            <p:grpSpPr>
              <a:xfrm rot="18616297">
                <a:off x="1559036" y="163733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2" name="楕円 29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/>
              <p:cNvGrpSpPr/>
              <p:nvPr/>
            </p:nvGrpSpPr>
            <p:grpSpPr>
              <a:xfrm rot="18616297">
                <a:off x="1354249" y="16897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90" name="楕円 28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9" name="グループ化 268"/>
              <p:cNvGrpSpPr/>
              <p:nvPr/>
            </p:nvGrpSpPr>
            <p:grpSpPr>
              <a:xfrm rot="18616297">
                <a:off x="1668573" y="173735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8" name="楕円 28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0" name="グループ化 269"/>
              <p:cNvGrpSpPr/>
              <p:nvPr/>
            </p:nvGrpSpPr>
            <p:grpSpPr>
              <a:xfrm rot="18616297">
                <a:off x="539860" y="166115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6" name="楕円 28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/>
              <p:cNvGrpSpPr/>
              <p:nvPr/>
            </p:nvGrpSpPr>
            <p:grpSpPr>
              <a:xfrm rot="18616297">
                <a:off x="649398" y="13896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4" name="楕円 28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/>
              <p:cNvGrpSpPr/>
              <p:nvPr/>
            </p:nvGrpSpPr>
            <p:grpSpPr>
              <a:xfrm rot="290152">
                <a:off x="1048890" y="15992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2" name="楕円 28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 rot="290152">
                <a:off x="891728" y="17611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80" name="楕円 27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 rot="290152">
                <a:off x="1410840" y="175641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78" name="楕円 27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" name="グループ化 274"/>
              <p:cNvGrpSpPr/>
              <p:nvPr/>
            </p:nvGrpSpPr>
            <p:grpSpPr>
              <a:xfrm rot="290152">
                <a:off x="1296540" y="156115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276" name="楕円 27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61" name="グループ化 360"/>
          <p:cNvGrpSpPr/>
          <p:nvPr/>
        </p:nvGrpSpPr>
        <p:grpSpPr>
          <a:xfrm>
            <a:off x="6048173" y="998730"/>
            <a:ext cx="1621367" cy="1337027"/>
            <a:chOff x="6050818" y="1309503"/>
            <a:chExt cx="1621367" cy="1337027"/>
          </a:xfrm>
        </p:grpSpPr>
        <p:grpSp>
          <p:nvGrpSpPr>
            <p:cNvPr id="362" name="グループ化 361"/>
            <p:cNvGrpSpPr/>
            <p:nvPr/>
          </p:nvGrpSpPr>
          <p:grpSpPr>
            <a:xfrm>
              <a:off x="6050818" y="1313765"/>
              <a:ext cx="1621367" cy="1332765"/>
              <a:chOff x="1532620" y="1673805"/>
              <a:chExt cx="1621367" cy="1332765"/>
            </a:xfrm>
          </p:grpSpPr>
          <p:sp>
            <p:nvSpPr>
              <p:cNvPr id="365" name="台形 364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台形 365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台形 366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8" name="円: 塗りつぶしなし 367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テキスト ボックス 368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rgbClr val="FF0000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370" name="フリーフォーム: 図形 369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/>
              <p:cNvSpPr/>
              <p:nvPr/>
            </p:nvSpPr>
            <p:spPr bwMode="auto">
              <a:xfrm>
                <a:off x="1533807" y="2228849"/>
                <a:ext cx="1620180" cy="120030"/>
              </a:xfrm>
              <a:custGeom>
                <a:avLst/>
                <a:gdLst>
                  <a:gd name="connsiteX0" fmla="*/ 30008 w 1620180"/>
                  <a:gd name="connsiteY0" fmla="*/ 0 h 120030"/>
                  <a:gd name="connsiteX1" fmla="*/ 147662 w 1620180"/>
                  <a:gd name="connsiteY1" fmla="*/ 0 h 120030"/>
                  <a:gd name="connsiteX2" fmla="*/ 1472518 w 1620180"/>
                  <a:gd name="connsiteY2" fmla="*/ 0 h 120030"/>
                  <a:gd name="connsiteX3" fmla="*/ 1590173 w 1620180"/>
                  <a:gd name="connsiteY3" fmla="*/ 0 h 120030"/>
                  <a:gd name="connsiteX4" fmla="*/ 1620180 w 1620180"/>
                  <a:gd name="connsiteY4" fmla="*/ 120030 h 120030"/>
                  <a:gd name="connsiteX5" fmla="*/ 0 w 1620180"/>
                  <a:gd name="connsiteY5" fmla="*/ 120030 h 12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0180" h="120030">
                    <a:moveTo>
                      <a:pt x="30008" y="0"/>
                    </a:moveTo>
                    <a:lnTo>
                      <a:pt x="147662" y="0"/>
                    </a:lnTo>
                    <a:lnTo>
                      <a:pt x="1472518" y="0"/>
                    </a:lnTo>
                    <a:lnTo>
                      <a:pt x="1590173" y="0"/>
                    </a:lnTo>
                    <a:lnTo>
                      <a:pt x="1620180" y="120030"/>
                    </a:lnTo>
                    <a:lnTo>
                      <a:pt x="0" y="12003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3" name="フリーフォーム: 図形 362"/>
            <p:cNvSpPr/>
            <p:nvPr/>
          </p:nvSpPr>
          <p:spPr bwMode="auto">
            <a:xfrm>
              <a:off x="6205591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/>
            <p:cNvSpPr/>
            <p:nvPr/>
          </p:nvSpPr>
          <p:spPr bwMode="auto">
            <a:xfrm rot="2700000">
              <a:off x="7326420" y="1987846"/>
              <a:ext cx="379610" cy="164622"/>
            </a:xfrm>
            <a:custGeom>
              <a:avLst/>
              <a:gdLst>
                <a:gd name="connsiteX0" fmla="*/ 128244 w 469577"/>
                <a:gd name="connsiteY0" fmla="*/ 75393 h 203637"/>
                <a:gd name="connsiteX1" fmla="*/ 203637 w 469577"/>
                <a:gd name="connsiteY1" fmla="*/ 0 h 203637"/>
                <a:gd name="connsiteX2" fmla="*/ 347394 w 469577"/>
                <a:gd name="connsiteY2" fmla="*/ 0 h 203637"/>
                <a:gd name="connsiteX3" fmla="*/ 392630 w 469577"/>
                <a:gd name="connsiteY3" fmla="*/ 75393 h 203637"/>
                <a:gd name="connsiteX4" fmla="*/ 0 w 469577"/>
                <a:gd name="connsiteY4" fmla="*/ 203637 h 203637"/>
                <a:gd name="connsiteX5" fmla="*/ 100925 w 469577"/>
                <a:gd name="connsiteY5" fmla="*/ 102712 h 203637"/>
                <a:gd name="connsiteX6" fmla="*/ 409022 w 469577"/>
                <a:gd name="connsiteY6" fmla="*/ 102712 h 203637"/>
                <a:gd name="connsiteX7" fmla="*/ 469577 w 469577"/>
                <a:gd name="connsiteY7" fmla="*/ 203637 h 20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577" h="203637">
                  <a:moveTo>
                    <a:pt x="128244" y="75393"/>
                  </a:moveTo>
                  <a:lnTo>
                    <a:pt x="203637" y="0"/>
                  </a:lnTo>
                  <a:lnTo>
                    <a:pt x="347394" y="0"/>
                  </a:lnTo>
                  <a:lnTo>
                    <a:pt x="392630" y="75393"/>
                  </a:lnTo>
                  <a:close/>
                  <a:moveTo>
                    <a:pt x="0" y="203637"/>
                  </a:moveTo>
                  <a:lnTo>
                    <a:pt x="100925" y="102712"/>
                  </a:lnTo>
                  <a:lnTo>
                    <a:pt x="409022" y="102712"/>
                  </a:lnTo>
                  <a:lnTo>
                    <a:pt x="469577" y="2036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2" name="グループ化 371"/>
          <p:cNvGrpSpPr/>
          <p:nvPr/>
        </p:nvGrpSpPr>
        <p:grpSpPr>
          <a:xfrm>
            <a:off x="4160241" y="2852972"/>
            <a:ext cx="1608407" cy="1447399"/>
            <a:chOff x="3688197" y="3194515"/>
            <a:chExt cx="1368936" cy="1231900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3688197" y="3212597"/>
              <a:ext cx="1354932" cy="564099"/>
              <a:chOff x="5341145" y="4260056"/>
              <a:chExt cx="1354932" cy="564099"/>
            </a:xfrm>
          </p:grpSpPr>
          <p:sp>
            <p:nvSpPr>
              <p:cNvPr id="448" name="フリーフォーム: 図形 447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フリーフォーム: 図形 448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3881930" y="3342350"/>
              <a:ext cx="972463" cy="435502"/>
              <a:chOff x="4615315" y="3219869"/>
              <a:chExt cx="1310913" cy="587071"/>
            </a:xfrm>
          </p:grpSpPr>
          <p:sp>
            <p:nvSpPr>
              <p:cNvPr id="381" name="楕円 380"/>
              <p:cNvSpPr/>
              <p:nvPr/>
            </p:nvSpPr>
            <p:spPr bwMode="auto">
              <a:xfrm>
                <a:off x="4988089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/>
              <p:cNvSpPr/>
              <p:nvPr/>
            </p:nvSpPr>
            <p:spPr bwMode="auto">
              <a:xfrm>
                <a:off x="5119622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/>
              <p:cNvSpPr/>
              <p:nvPr/>
            </p:nvSpPr>
            <p:spPr bwMode="auto">
              <a:xfrm>
                <a:off x="5251155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/>
              <p:cNvSpPr/>
              <p:nvPr/>
            </p:nvSpPr>
            <p:spPr bwMode="auto">
              <a:xfrm rot="20286169">
                <a:off x="5382688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/>
              <p:cNvSpPr/>
              <p:nvPr/>
            </p:nvSpPr>
            <p:spPr bwMode="auto">
              <a:xfrm rot="20286169">
                <a:off x="5514221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/>
              <p:cNvSpPr/>
              <p:nvPr/>
            </p:nvSpPr>
            <p:spPr bwMode="auto">
              <a:xfrm rot="20286169">
                <a:off x="5645754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/>
              <p:cNvSpPr/>
              <p:nvPr/>
            </p:nvSpPr>
            <p:spPr bwMode="auto">
              <a:xfrm rot="2034446">
                <a:off x="5740347" y="335267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/>
              <p:cNvSpPr/>
              <p:nvPr/>
            </p:nvSpPr>
            <p:spPr bwMode="auto">
              <a:xfrm rot="2034446">
                <a:off x="5717415" y="343464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/>
              <p:cNvSpPr/>
              <p:nvPr/>
            </p:nvSpPr>
            <p:spPr bwMode="auto">
              <a:xfrm rot="2034446">
                <a:off x="5264035" y="347476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/>
              <p:cNvSpPr/>
              <p:nvPr/>
            </p:nvSpPr>
            <p:spPr bwMode="auto">
              <a:xfrm rot="10800000">
                <a:off x="4856290" y="33514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/>
              <p:cNvSpPr/>
              <p:nvPr/>
            </p:nvSpPr>
            <p:spPr bwMode="auto">
              <a:xfrm rot="10800000">
                <a:off x="4725023" y="34289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/>
              <p:cNvSpPr/>
              <p:nvPr/>
            </p:nvSpPr>
            <p:spPr bwMode="auto">
              <a:xfrm rot="10800000">
                <a:off x="4986123" y="342316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/>
              <p:cNvSpPr/>
              <p:nvPr/>
            </p:nvSpPr>
            <p:spPr bwMode="auto">
              <a:xfrm rot="11060752">
                <a:off x="5251857" y="3219869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/>
              <p:cNvSpPr/>
              <p:nvPr/>
            </p:nvSpPr>
            <p:spPr bwMode="auto">
              <a:xfrm rot="6518159">
                <a:off x="5045269" y="33604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/>
              <p:cNvSpPr/>
              <p:nvPr/>
            </p:nvSpPr>
            <p:spPr bwMode="auto">
              <a:xfrm rot="6518159">
                <a:off x="5176802" y="328895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/>
              <p:cNvSpPr/>
              <p:nvPr/>
            </p:nvSpPr>
            <p:spPr bwMode="auto">
              <a:xfrm rot="5204328">
                <a:off x="5308335" y="3296910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/>
              <p:cNvSpPr/>
              <p:nvPr/>
            </p:nvSpPr>
            <p:spPr bwMode="auto">
              <a:xfrm rot="5204328">
                <a:off x="5486948" y="33561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/>
              <p:cNvSpPr/>
              <p:nvPr/>
            </p:nvSpPr>
            <p:spPr bwMode="auto">
              <a:xfrm rot="5204328">
                <a:off x="5368320" y="3294395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/>
              <p:cNvSpPr/>
              <p:nvPr/>
            </p:nvSpPr>
            <p:spPr bwMode="auto">
              <a:xfrm rot="8552605">
                <a:off x="5226649" y="357613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/>
              <p:cNvSpPr/>
              <p:nvPr/>
            </p:nvSpPr>
            <p:spPr bwMode="auto">
              <a:xfrm rot="8552605">
                <a:off x="5160855" y="3490497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/>
              <p:cNvSpPr/>
              <p:nvPr/>
            </p:nvSpPr>
            <p:spPr bwMode="auto">
              <a:xfrm rot="8552605">
                <a:off x="5350044" y="3419002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/>
              <p:cNvSpPr/>
              <p:nvPr/>
            </p:nvSpPr>
            <p:spPr bwMode="auto">
              <a:xfrm rot="17318159">
                <a:off x="4863200" y="36480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/>
              <p:cNvSpPr/>
              <p:nvPr/>
            </p:nvSpPr>
            <p:spPr bwMode="auto">
              <a:xfrm rot="17318159">
                <a:off x="4650670" y="33731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/>
              <p:cNvSpPr/>
              <p:nvPr/>
            </p:nvSpPr>
            <p:spPr bwMode="auto">
              <a:xfrm rot="17318159">
                <a:off x="4750740" y="334313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/>
              <p:cNvSpPr/>
              <p:nvPr/>
            </p:nvSpPr>
            <p:spPr bwMode="auto">
              <a:xfrm rot="6518159">
                <a:off x="4831691" y="345560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/>
              <p:cNvSpPr/>
              <p:nvPr/>
            </p:nvSpPr>
            <p:spPr bwMode="auto">
              <a:xfrm rot="15094916">
                <a:off x="5022561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/>
              <p:cNvSpPr/>
              <p:nvPr/>
            </p:nvSpPr>
            <p:spPr bwMode="auto">
              <a:xfrm rot="15094916">
                <a:off x="5154094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/>
              <p:cNvSpPr/>
              <p:nvPr/>
            </p:nvSpPr>
            <p:spPr bwMode="auto">
              <a:xfrm rot="15094916">
                <a:off x="5285627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/>
              <p:cNvSpPr/>
              <p:nvPr/>
            </p:nvSpPr>
            <p:spPr bwMode="auto">
              <a:xfrm rot="13781085">
                <a:off x="5417160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/>
              <p:cNvSpPr/>
              <p:nvPr/>
            </p:nvSpPr>
            <p:spPr bwMode="auto">
              <a:xfrm rot="13781085">
                <a:off x="5548693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/>
              <p:cNvSpPr/>
              <p:nvPr/>
            </p:nvSpPr>
            <p:spPr bwMode="auto">
              <a:xfrm rot="13781085">
                <a:off x="5680226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/>
              <p:cNvSpPr/>
              <p:nvPr/>
            </p:nvSpPr>
            <p:spPr bwMode="auto">
              <a:xfrm rot="17129362">
                <a:off x="5589193" y="356288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/>
              <p:cNvSpPr/>
              <p:nvPr/>
            </p:nvSpPr>
            <p:spPr bwMode="auto">
              <a:xfrm rot="17129362">
                <a:off x="5672243" y="362099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/>
              <p:cNvSpPr/>
              <p:nvPr/>
            </p:nvSpPr>
            <p:spPr bwMode="auto">
              <a:xfrm rot="17129362">
                <a:off x="5298507" y="3636714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/>
              <p:cNvSpPr/>
              <p:nvPr/>
            </p:nvSpPr>
            <p:spPr bwMode="auto">
              <a:xfrm rot="4294916">
                <a:off x="4627962" y="35273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/>
              <p:cNvSpPr/>
              <p:nvPr/>
            </p:nvSpPr>
            <p:spPr bwMode="auto">
              <a:xfrm rot="4294916">
                <a:off x="4759495" y="35908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/>
              <p:cNvSpPr/>
              <p:nvPr/>
            </p:nvSpPr>
            <p:spPr bwMode="auto">
              <a:xfrm rot="4294916">
                <a:off x="4891028" y="35193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/>
              <p:cNvSpPr/>
              <p:nvPr/>
            </p:nvSpPr>
            <p:spPr bwMode="auto">
              <a:xfrm rot="13075">
                <a:off x="4948208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/>
              <p:cNvSpPr/>
              <p:nvPr/>
            </p:nvSpPr>
            <p:spPr bwMode="auto">
              <a:xfrm rot="13075">
                <a:off x="5079741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/>
              <p:cNvSpPr/>
              <p:nvPr/>
            </p:nvSpPr>
            <p:spPr bwMode="auto">
              <a:xfrm rot="13075">
                <a:off x="5095715" y="32540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/>
              <p:cNvSpPr/>
              <p:nvPr/>
            </p:nvSpPr>
            <p:spPr bwMode="auto">
              <a:xfrm rot="20299244">
                <a:off x="5342807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/>
              <p:cNvSpPr/>
              <p:nvPr/>
            </p:nvSpPr>
            <p:spPr bwMode="auto">
              <a:xfrm rot="20299244">
                <a:off x="5474340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/>
              <p:cNvSpPr/>
              <p:nvPr/>
            </p:nvSpPr>
            <p:spPr bwMode="auto">
              <a:xfrm rot="20299244">
                <a:off x="5605873" y="34508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/>
              <p:cNvSpPr/>
              <p:nvPr/>
            </p:nvSpPr>
            <p:spPr bwMode="auto">
              <a:xfrm rot="2047521">
                <a:off x="4967614" y="362018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/>
              <p:cNvSpPr/>
              <p:nvPr/>
            </p:nvSpPr>
            <p:spPr bwMode="auto">
              <a:xfrm rot="2047521">
                <a:off x="5195327" y="3652443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/>
              <p:cNvSpPr/>
              <p:nvPr/>
            </p:nvSpPr>
            <p:spPr bwMode="auto">
              <a:xfrm rot="2047521">
                <a:off x="5384516" y="358094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/>
              <p:cNvSpPr/>
              <p:nvPr/>
            </p:nvSpPr>
            <p:spPr bwMode="auto">
              <a:xfrm rot="10813075">
                <a:off x="4713235" y="353038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/>
              <p:cNvSpPr/>
              <p:nvPr/>
            </p:nvSpPr>
            <p:spPr bwMode="auto">
              <a:xfrm rot="10813075">
                <a:off x="4707391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/>
              <p:cNvSpPr/>
              <p:nvPr/>
            </p:nvSpPr>
            <p:spPr bwMode="auto">
              <a:xfrm rot="10813075">
                <a:off x="4830270" y="354964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/>
              <p:cNvSpPr/>
              <p:nvPr/>
            </p:nvSpPr>
            <p:spPr bwMode="auto">
              <a:xfrm rot="13075">
                <a:off x="4866163" y="361755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/>
              <p:cNvSpPr/>
              <p:nvPr/>
            </p:nvSpPr>
            <p:spPr bwMode="auto">
              <a:xfrm rot="2047521">
                <a:off x="4979001" y="330445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/>
              <p:cNvSpPr/>
              <p:nvPr/>
            </p:nvSpPr>
            <p:spPr bwMode="auto">
              <a:xfrm rot="2034446">
                <a:off x="5537147" y="329552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/>
              <p:cNvSpPr/>
              <p:nvPr/>
            </p:nvSpPr>
            <p:spPr bwMode="auto">
              <a:xfrm rot="13075">
                <a:off x="4945538" y="35223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/>
              <p:cNvSpPr/>
              <p:nvPr/>
            </p:nvSpPr>
            <p:spPr bwMode="auto">
              <a:xfrm rot="13075">
                <a:off x="5074749" y="36159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/>
              <p:cNvSpPr/>
              <p:nvPr/>
            </p:nvSpPr>
            <p:spPr bwMode="auto">
              <a:xfrm rot="13075">
                <a:off x="5423998" y="361917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/>
              <p:cNvSpPr/>
              <p:nvPr/>
            </p:nvSpPr>
            <p:spPr bwMode="auto">
              <a:xfrm rot="13075">
                <a:off x="5385897" y="367949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/>
              <p:cNvSpPr/>
              <p:nvPr/>
            </p:nvSpPr>
            <p:spPr bwMode="auto">
              <a:xfrm rot="13075">
                <a:off x="5751022" y="353662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/>
              <p:cNvSpPr/>
              <p:nvPr/>
            </p:nvSpPr>
            <p:spPr bwMode="auto">
              <a:xfrm rot="20299244">
                <a:off x="5530132" y="366205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/>
              <p:cNvSpPr/>
              <p:nvPr/>
            </p:nvSpPr>
            <p:spPr bwMode="auto">
              <a:xfrm rot="10813075">
                <a:off x="4615315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/>
              <p:cNvSpPr/>
              <p:nvPr/>
            </p:nvSpPr>
            <p:spPr bwMode="auto">
              <a:xfrm rot="10813075">
                <a:off x="5761490" y="36109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/>
              <p:cNvSpPr/>
              <p:nvPr/>
            </p:nvSpPr>
            <p:spPr bwMode="auto">
              <a:xfrm rot="10813075">
                <a:off x="5612266" y="36998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/>
              <p:cNvSpPr/>
              <p:nvPr/>
            </p:nvSpPr>
            <p:spPr bwMode="auto">
              <a:xfrm rot="10813075">
                <a:off x="5116967" y="36903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/>
              <p:cNvSpPr/>
              <p:nvPr/>
            </p:nvSpPr>
            <p:spPr bwMode="auto">
              <a:xfrm rot="10813075">
                <a:off x="4977268" y="369350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/>
              <p:cNvSpPr/>
              <p:nvPr/>
            </p:nvSpPr>
            <p:spPr bwMode="auto">
              <a:xfrm rot="1200353">
                <a:off x="4799489" y="36874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/>
              <p:cNvSpPr/>
              <p:nvPr/>
            </p:nvSpPr>
            <p:spPr bwMode="auto">
              <a:xfrm rot="2047521">
                <a:off x="4708241" y="368889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/>
              <p:cNvSpPr/>
              <p:nvPr/>
            </p:nvSpPr>
            <p:spPr bwMode="auto">
              <a:xfrm rot="5204328">
                <a:off x="5448427" y="32705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/>
              <p:cNvSpPr/>
              <p:nvPr/>
            </p:nvSpPr>
            <p:spPr bwMode="auto">
              <a:xfrm rot="8552605">
                <a:off x="5237895" y="3417739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3693215" y="3194515"/>
              <a:ext cx="1363918" cy="1231900"/>
              <a:chOff x="4222327" y="4241933"/>
              <a:chExt cx="1363918" cy="1231900"/>
            </a:xfrm>
          </p:grpSpPr>
          <p:grpSp>
            <p:nvGrpSpPr>
              <p:cNvPr id="376" name="グループ化 375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378" name="フリーフォーム: 図形 377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平行四辺形 378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平行四辺形 379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7" name="テキスト ボックス 376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福</a:t>
                </a:r>
              </a:p>
            </p:txBody>
          </p:sp>
        </p:grpSp>
      </p:grpSp>
      <p:grpSp>
        <p:nvGrpSpPr>
          <p:cNvPr id="451" name="グループ化 450"/>
          <p:cNvGrpSpPr/>
          <p:nvPr/>
        </p:nvGrpSpPr>
        <p:grpSpPr>
          <a:xfrm>
            <a:off x="6039216" y="2852972"/>
            <a:ext cx="1608407" cy="1447399"/>
            <a:chOff x="5135997" y="3194515"/>
            <a:chExt cx="1368936" cy="1231900"/>
          </a:xfrm>
        </p:grpSpPr>
        <p:grpSp>
          <p:nvGrpSpPr>
            <p:cNvPr id="452" name="グループ化 451"/>
            <p:cNvGrpSpPr/>
            <p:nvPr/>
          </p:nvGrpSpPr>
          <p:grpSpPr>
            <a:xfrm>
              <a:off x="5135997" y="3212597"/>
              <a:ext cx="1354932" cy="564099"/>
              <a:chOff x="5341145" y="4260056"/>
              <a:chExt cx="1354932" cy="564099"/>
            </a:xfrm>
          </p:grpSpPr>
          <p:sp>
            <p:nvSpPr>
              <p:cNvPr id="459" name="フリーフォーム: 図形 458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フリーフォーム: 図形 459"/>
              <p:cNvSpPr/>
              <p:nvPr/>
            </p:nvSpPr>
            <p:spPr bwMode="auto">
              <a:xfrm>
                <a:off x="6055788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1" name="フリーフォーム: 図形 460"/>
              <p:cNvSpPr/>
              <p:nvPr/>
            </p:nvSpPr>
            <p:spPr bwMode="auto">
              <a:xfrm>
                <a:off x="5417722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53" name="グループ化 452"/>
            <p:cNvGrpSpPr/>
            <p:nvPr/>
          </p:nvGrpSpPr>
          <p:grpSpPr>
            <a:xfrm>
              <a:off x="5141015" y="3194515"/>
              <a:ext cx="1363918" cy="1231900"/>
              <a:chOff x="4222327" y="4241933"/>
              <a:chExt cx="1363918" cy="1231900"/>
            </a:xfrm>
          </p:grpSpPr>
          <p:grpSp>
            <p:nvGrpSpPr>
              <p:cNvPr id="454" name="グループ化 453"/>
              <p:cNvGrpSpPr/>
              <p:nvPr/>
            </p:nvGrpSpPr>
            <p:grpSpPr>
              <a:xfrm>
                <a:off x="4222327" y="4241933"/>
                <a:ext cx="1363918" cy="1231900"/>
                <a:chOff x="4222327" y="4241933"/>
                <a:chExt cx="1363918" cy="1231900"/>
              </a:xfrm>
            </p:grpSpPr>
            <p:sp>
              <p:nvSpPr>
                <p:cNvPr id="456" name="フリーフォーム: 図形 455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平行四辺形 456"/>
                <p:cNvSpPr/>
                <p:nvPr/>
              </p:nvSpPr>
              <p:spPr bwMode="auto">
                <a:xfrm rot="16200000">
                  <a:off x="406604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平行四辺形 457"/>
                <p:cNvSpPr/>
                <p:nvPr/>
              </p:nvSpPr>
              <p:spPr bwMode="auto">
                <a:xfrm rot="5400000" flipH="1">
                  <a:off x="4753158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5" name="テキスト ボックス 454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福</a:t>
                </a:r>
              </a:p>
            </p:txBody>
          </p:sp>
        </p:grpSp>
      </p:grpSp>
      <p:grpSp>
        <p:nvGrpSpPr>
          <p:cNvPr id="462" name="グループ化 461"/>
          <p:cNvGrpSpPr/>
          <p:nvPr/>
        </p:nvGrpSpPr>
        <p:grpSpPr>
          <a:xfrm>
            <a:off x="492156" y="4677015"/>
            <a:ext cx="1415875" cy="1570919"/>
            <a:chOff x="477185" y="4691919"/>
            <a:chExt cx="1093701" cy="1213466"/>
          </a:xfrm>
        </p:grpSpPr>
        <p:sp>
          <p:nvSpPr>
            <p:cNvPr id="463" name="フリーフォーム: 図形 462"/>
            <p:cNvSpPr/>
            <p:nvPr/>
          </p:nvSpPr>
          <p:spPr bwMode="auto">
            <a:xfrm>
              <a:off x="477185" y="4691919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平行四辺形 23"/>
            <p:cNvSpPr/>
            <p:nvPr/>
          </p:nvSpPr>
          <p:spPr bwMode="auto">
            <a:xfrm rot="5400000">
              <a:off x="323433" y="5054140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5" name="平行四辺形 1634"/>
            <p:cNvSpPr/>
            <p:nvPr/>
          </p:nvSpPr>
          <p:spPr bwMode="auto">
            <a:xfrm rot="5400000" flipV="1">
              <a:off x="863794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 rot="21384832">
              <a:off x="584291" y="5077964"/>
              <a:ext cx="356600" cy="531958"/>
              <a:chOff x="6504724" y="3886108"/>
              <a:chExt cx="360420" cy="537656"/>
            </a:xfrm>
          </p:grpSpPr>
          <p:sp>
            <p:nvSpPr>
              <p:cNvPr id="475" name="テキスト ボックス 474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招福</a:t>
                </a:r>
              </a:p>
            </p:txBody>
          </p:sp>
          <p:sp>
            <p:nvSpPr>
              <p:cNvPr id="476" name="フリーフォーム: 図形 475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7" name="フリーフォーム: 図形 466"/>
            <p:cNvSpPr/>
            <p:nvPr/>
          </p:nvSpPr>
          <p:spPr bwMode="auto">
            <a:xfrm>
              <a:off x="480274" y="4693003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68" name="グループ化 467"/>
            <p:cNvGrpSpPr/>
            <p:nvPr/>
          </p:nvGrpSpPr>
          <p:grpSpPr>
            <a:xfrm>
              <a:off x="597470" y="4700653"/>
              <a:ext cx="892892" cy="387019"/>
              <a:chOff x="5352589" y="4423807"/>
              <a:chExt cx="960682" cy="416402"/>
            </a:xfrm>
          </p:grpSpPr>
          <p:sp>
            <p:nvSpPr>
              <p:cNvPr id="473" name="フリーフォーム: 図形 472"/>
              <p:cNvSpPr/>
              <p:nvPr/>
            </p:nvSpPr>
            <p:spPr bwMode="auto">
              <a:xfrm>
                <a:off x="5352589" y="4423807"/>
                <a:ext cx="960682" cy="416402"/>
              </a:xfrm>
              <a:custGeom>
                <a:avLst/>
                <a:gdLst>
                  <a:gd name="connsiteX0" fmla="*/ 361086 w 960682"/>
                  <a:gd name="connsiteY0" fmla="*/ 307 h 416402"/>
                  <a:gd name="connsiteX1" fmla="*/ 376511 w 960682"/>
                  <a:gd name="connsiteY1" fmla="*/ 2315 h 416402"/>
                  <a:gd name="connsiteX2" fmla="*/ 388489 w 960682"/>
                  <a:gd name="connsiteY2" fmla="*/ 11902 h 416402"/>
                  <a:gd name="connsiteX3" fmla="*/ 388846 w 960682"/>
                  <a:gd name="connsiteY3" fmla="*/ 12188 h 416402"/>
                  <a:gd name="connsiteX4" fmla="*/ 427116 w 960682"/>
                  <a:gd name="connsiteY4" fmla="*/ 2859 h 416402"/>
                  <a:gd name="connsiteX5" fmla="*/ 446522 w 960682"/>
                  <a:gd name="connsiteY5" fmla="*/ 28310 h 416402"/>
                  <a:gd name="connsiteX6" fmla="*/ 446629 w 960682"/>
                  <a:gd name="connsiteY6" fmla="*/ 28373 h 416402"/>
                  <a:gd name="connsiteX7" fmla="*/ 449778 w 960682"/>
                  <a:gd name="connsiteY7" fmla="*/ 30224 h 416402"/>
                  <a:gd name="connsiteX8" fmla="*/ 458607 w 960682"/>
                  <a:gd name="connsiteY8" fmla="*/ 20626 h 416402"/>
                  <a:gd name="connsiteX9" fmla="*/ 503851 w 960682"/>
                  <a:gd name="connsiteY9" fmla="*/ 31964 h 416402"/>
                  <a:gd name="connsiteX10" fmla="*/ 545809 w 960682"/>
                  <a:gd name="connsiteY10" fmla="*/ 11536 h 416402"/>
                  <a:gd name="connsiteX11" fmla="*/ 585704 w 960682"/>
                  <a:gd name="connsiteY11" fmla="*/ 46105 h 416402"/>
                  <a:gd name="connsiteX12" fmla="*/ 625787 w 960682"/>
                  <a:gd name="connsiteY12" fmla="*/ 53212 h 416402"/>
                  <a:gd name="connsiteX13" fmla="*/ 643503 w 960682"/>
                  <a:gd name="connsiteY13" fmla="*/ 80798 h 416402"/>
                  <a:gd name="connsiteX14" fmla="*/ 659686 w 960682"/>
                  <a:gd name="connsiteY14" fmla="*/ 78704 h 416402"/>
                  <a:gd name="connsiteX15" fmla="*/ 682444 w 960682"/>
                  <a:gd name="connsiteY15" fmla="*/ 53964 h 416402"/>
                  <a:gd name="connsiteX16" fmla="*/ 727688 w 960682"/>
                  <a:gd name="connsiteY16" fmla="*/ 65302 h 416402"/>
                  <a:gd name="connsiteX17" fmla="*/ 769646 w 960682"/>
                  <a:gd name="connsiteY17" fmla="*/ 44874 h 416402"/>
                  <a:gd name="connsiteX18" fmla="*/ 809541 w 960682"/>
                  <a:gd name="connsiteY18" fmla="*/ 79444 h 416402"/>
                  <a:gd name="connsiteX19" fmla="*/ 871985 w 960682"/>
                  <a:gd name="connsiteY19" fmla="*/ 121368 h 416402"/>
                  <a:gd name="connsiteX20" fmla="*/ 889198 w 960682"/>
                  <a:gd name="connsiteY20" fmla="*/ 132367 h 416402"/>
                  <a:gd name="connsiteX21" fmla="*/ 893204 w 960682"/>
                  <a:gd name="connsiteY21" fmla="*/ 145771 h 416402"/>
                  <a:gd name="connsiteX22" fmla="*/ 902200 w 960682"/>
                  <a:gd name="connsiteY22" fmla="*/ 145514 h 416402"/>
                  <a:gd name="connsiteX23" fmla="*/ 943422 w 960682"/>
                  <a:gd name="connsiteY23" fmla="*/ 188043 h 416402"/>
                  <a:gd name="connsiteX24" fmla="*/ 960635 w 960682"/>
                  <a:gd name="connsiteY24" fmla="*/ 199042 h 416402"/>
                  <a:gd name="connsiteX25" fmla="*/ 960682 w 960682"/>
                  <a:gd name="connsiteY25" fmla="*/ 199200 h 416402"/>
                  <a:gd name="connsiteX26" fmla="*/ 460667 w 960682"/>
                  <a:gd name="connsiteY26" fmla="*/ 416402 h 416402"/>
                  <a:gd name="connsiteX27" fmla="*/ 8223 w 960682"/>
                  <a:gd name="connsiteY27" fmla="*/ 219865 h 416402"/>
                  <a:gd name="connsiteX28" fmla="*/ 14611 w 960682"/>
                  <a:gd name="connsiteY28" fmla="*/ 207515 h 416402"/>
                  <a:gd name="connsiteX29" fmla="*/ 214 w 960682"/>
                  <a:gd name="connsiteY29" fmla="*/ 177059 h 416402"/>
                  <a:gd name="connsiteX30" fmla="*/ 26507 w 960682"/>
                  <a:gd name="connsiteY30" fmla="*/ 149988 h 416402"/>
                  <a:gd name="connsiteX31" fmla="*/ 26758 w 960682"/>
                  <a:gd name="connsiteY31" fmla="*/ 149274 h 416402"/>
                  <a:gd name="connsiteX32" fmla="*/ 38470 w 960682"/>
                  <a:gd name="connsiteY32" fmla="*/ 110400 h 416402"/>
                  <a:gd name="connsiteX33" fmla="*/ 95446 w 960682"/>
                  <a:gd name="connsiteY33" fmla="*/ 101519 h 416402"/>
                  <a:gd name="connsiteX34" fmla="*/ 95459 w 960682"/>
                  <a:gd name="connsiteY34" fmla="*/ 101504 h 416402"/>
                  <a:gd name="connsiteX35" fmla="*/ 106789 w 960682"/>
                  <a:gd name="connsiteY35" fmla="*/ 88147 h 416402"/>
                  <a:gd name="connsiteX36" fmla="*/ 152891 w 960682"/>
                  <a:gd name="connsiteY36" fmla="*/ 92299 h 416402"/>
                  <a:gd name="connsiteX37" fmla="*/ 153052 w 960682"/>
                  <a:gd name="connsiteY37" fmla="*/ 92178 h 416402"/>
                  <a:gd name="connsiteX38" fmla="*/ 175275 w 960682"/>
                  <a:gd name="connsiteY38" fmla="*/ 75464 h 416402"/>
                  <a:gd name="connsiteX39" fmla="*/ 190700 w 960682"/>
                  <a:gd name="connsiteY39" fmla="*/ 77473 h 416402"/>
                  <a:gd name="connsiteX40" fmla="*/ 196896 w 960682"/>
                  <a:gd name="connsiteY40" fmla="*/ 82432 h 416402"/>
                  <a:gd name="connsiteX41" fmla="*/ 212318 w 960682"/>
                  <a:gd name="connsiteY41" fmla="*/ 74831 h 416402"/>
                  <a:gd name="connsiteX42" fmla="*/ 212569 w 960682"/>
                  <a:gd name="connsiteY42" fmla="*/ 74117 h 416402"/>
                  <a:gd name="connsiteX43" fmla="*/ 224281 w 960682"/>
                  <a:gd name="connsiteY43" fmla="*/ 35243 h 416402"/>
                  <a:gd name="connsiteX44" fmla="*/ 281257 w 960682"/>
                  <a:gd name="connsiteY44" fmla="*/ 26362 h 416402"/>
                  <a:gd name="connsiteX45" fmla="*/ 281270 w 960682"/>
                  <a:gd name="connsiteY45" fmla="*/ 26347 h 416402"/>
                  <a:gd name="connsiteX46" fmla="*/ 292600 w 960682"/>
                  <a:gd name="connsiteY46" fmla="*/ 12989 h 416402"/>
                  <a:gd name="connsiteX47" fmla="*/ 338702 w 960682"/>
                  <a:gd name="connsiteY47" fmla="*/ 17142 h 416402"/>
                  <a:gd name="connsiteX48" fmla="*/ 338863 w 960682"/>
                  <a:gd name="connsiteY48" fmla="*/ 17021 h 4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60682" h="416402">
                    <a:moveTo>
                      <a:pt x="361086" y="307"/>
                    </a:moveTo>
                    <a:cubicBezTo>
                      <a:pt x="366401" y="-480"/>
                      <a:pt x="371713" y="262"/>
                      <a:pt x="376511" y="2315"/>
                    </a:cubicBezTo>
                    <a:lnTo>
                      <a:pt x="388489" y="11902"/>
                    </a:lnTo>
                    <a:lnTo>
                      <a:pt x="388846" y="12188"/>
                    </a:lnTo>
                    <a:cubicBezTo>
                      <a:pt x="398240" y="656"/>
                      <a:pt x="413779" y="-3131"/>
                      <a:pt x="427116" y="2859"/>
                    </a:cubicBezTo>
                    <a:cubicBezTo>
                      <a:pt x="437278" y="7422"/>
                      <a:pt x="444565" y="16975"/>
                      <a:pt x="446522" y="28310"/>
                    </a:cubicBezTo>
                    <a:lnTo>
                      <a:pt x="446629" y="28373"/>
                    </a:lnTo>
                    <a:lnTo>
                      <a:pt x="449778" y="30224"/>
                    </a:lnTo>
                    <a:lnTo>
                      <a:pt x="458607" y="20626"/>
                    </a:lnTo>
                    <a:cubicBezTo>
                      <a:pt x="474712" y="13695"/>
                      <a:pt x="493047" y="18292"/>
                      <a:pt x="503851" y="31964"/>
                    </a:cubicBezTo>
                    <a:cubicBezTo>
                      <a:pt x="513544" y="18011"/>
                      <a:pt x="529518" y="10234"/>
                      <a:pt x="545809" y="11536"/>
                    </a:cubicBezTo>
                    <a:cubicBezTo>
                      <a:pt x="565005" y="13070"/>
                      <a:pt x="580926" y="26863"/>
                      <a:pt x="585704" y="46105"/>
                    </a:cubicBezTo>
                    <a:cubicBezTo>
                      <a:pt x="600180" y="42622"/>
                      <a:pt x="614460" y="45608"/>
                      <a:pt x="625787" y="53212"/>
                    </a:cubicBezTo>
                    <a:lnTo>
                      <a:pt x="643503" y="80798"/>
                    </a:lnTo>
                    <a:lnTo>
                      <a:pt x="659686" y="78704"/>
                    </a:lnTo>
                    <a:cubicBezTo>
                      <a:pt x="663544" y="67543"/>
                      <a:pt x="671845" y="58524"/>
                      <a:pt x="682444" y="53964"/>
                    </a:cubicBezTo>
                    <a:cubicBezTo>
                      <a:pt x="698549" y="47033"/>
                      <a:pt x="716884" y="51630"/>
                      <a:pt x="727688" y="65302"/>
                    </a:cubicBezTo>
                    <a:cubicBezTo>
                      <a:pt x="737381" y="51349"/>
                      <a:pt x="753355" y="43572"/>
                      <a:pt x="769646" y="44874"/>
                    </a:cubicBezTo>
                    <a:cubicBezTo>
                      <a:pt x="788842" y="46408"/>
                      <a:pt x="804763" y="60201"/>
                      <a:pt x="809541" y="79444"/>
                    </a:cubicBezTo>
                    <a:cubicBezTo>
                      <a:pt x="838492" y="72477"/>
                      <a:pt x="866662" y="91387"/>
                      <a:pt x="871985" y="121368"/>
                    </a:cubicBezTo>
                    <a:cubicBezTo>
                      <a:pt x="879073" y="122833"/>
                      <a:pt x="885071" y="126846"/>
                      <a:pt x="889198" y="132367"/>
                    </a:cubicBezTo>
                    <a:lnTo>
                      <a:pt x="893204" y="145771"/>
                    </a:lnTo>
                    <a:lnTo>
                      <a:pt x="902200" y="145514"/>
                    </a:lnTo>
                    <a:cubicBezTo>
                      <a:pt x="922586" y="149299"/>
                      <a:pt x="939429" y="165557"/>
                      <a:pt x="943422" y="188043"/>
                    </a:cubicBezTo>
                    <a:cubicBezTo>
                      <a:pt x="950511" y="189508"/>
                      <a:pt x="956508" y="193522"/>
                      <a:pt x="960635" y="199042"/>
                    </a:cubicBezTo>
                    <a:lnTo>
                      <a:pt x="960682" y="199200"/>
                    </a:lnTo>
                    <a:lnTo>
                      <a:pt x="460667" y="416402"/>
                    </a:lnTo>
                    <a:lnTo>
                      <a:pt x="8223" y="219865"/>
                    </a:lnTo>
                    <a:lnTo>
                      <a:pt x="14611" y="207515"/>
                    </a:lnTo>
                    <a:cubicBezTo>
                      <a:pt x="4456" y="201280"/>
                      <a:pt x="-1200" y="189315"/>
                      <a:pt x="214" y="177059"/>
                    </a:cubicBezTo>
                    <a:cubicBezTo>
                      <a:pt x="1873" y="162708"/>
                      <a:pt x="12789" y="151467"/>
                      <a:pt x="26507" y="149988"/>
                    </a:cubicBezTo>
                    <a:cubicBezTo>
                      <a:pt x="26588" y="149748"/>
                      <a:pt x="26677" y="149514"/>
                      <a:pt x="26758" y="149274"/>
                    </a:cubicBezTo>
                    <a:cubicBezTo>
                      <a:pt x="24916" y="135143"/>
                      <a:pt x="29212" y="120891"/>
                      <a:pt x="38470" y="110400"/>
                    </a:cubicBezTo>
                    <a:cubicBezTo>
                      <a:pt x="53098" y="93831"/>
                      <a:pt x="76814" y="90138"/>
                      <a:pt x="95446" y="101519"/>
                    </a:cubicBezTo>
                    <a:lnTo>
                      <a:pt x="95459" y="101504"/>
                    </a:lnTo>
                    <a:lnTo>
                      <a:pt x="106789" y="88147"/>
                    </a:lnTo>
                    <a:cubicBezTo>
                      <a:pt x="120495" y="78246"/>
                      <a:pt x="139932" y="78977"/>
                      <a:pt x="152891" y="92299"/>
                    </a:cubicBezTo>
                    <a:lnTo>
                      <a:pt x="153052" y="92178"/>
                    </a:lnTo>
                    <a:lnTo>
                      <a:pt x="175275" y="75464"/>
                    </a:lnTo>
                    <a:cubicBezTo>
                      <a:pt x="180590" y="74677"/>
                      <a:pt x="185902" y="75420"/>
                      <a:pt x="190700" y="77473"/>
                    </a:cubicBezTo>
                    <a:lnTo>
                      <a:pt x="196896" y="82432"/>
                    </a:lnTo>
                    <a:lnTo>
                      <a:pt x="212318" y="74831"/>
                    </a:lnTo>
                    <a:cubicBezTo>
                      <a:pt x="212399" y="74591"/>
                      <a:pt x="212488" y="74356"/>
                      <a:pt x="212569" y="74117"/>
                    </a:cubicBezTo>
                    <a:cubicBezTo>
                      <a:pt x="210727" y="59985"/>
                      <a:pt x="215023" y="45733"/>
                      <a:pt x="224281" y="35243"/>
                    </a:cubicBezTo>
                    <a:cubicBezTo>
                      <a:pt x="238909" y="18673"/>
                      <a:pt x="262625" y="14980"/>
                      <a:pt x="281257" y="26362"/>
                    </a:cubicBezTo>
                    <a:lnTo>
                      <a:pt x="281270" y="26347"/>
                    </a:lnTo>
                    <a:lnTo>
                      <a:pt x="292600" y="12989"/>
                    </a:lnTo>
                    <a:cubicBezTo>
                      <a:pt x="306306" y="3088"/>
                      <a:pt x="325743" y="3820"/>
                      <a:pt x="338702" y="17142"/>
                    </a:cubicBezTo>
                    <a:lnTo>
                      <a:pt x="338863" y="1702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4" name="フリーフォーム: 図形 473"/>
              <p:cNvSpPr/>
              <p:nvPr/>
            </p:nvSpPr>
            <p:spPr bwMode="auto">
              <a:xfrm>
                <a:off x="5409623" y="4474780"/>
                <a:ext cx="844228" cy="364996"/>
              </a:xfrm>
              <a:custGeom>
                <a:avLst/>
                <a:gdLst>
                  <a:gd name="connsiteX0" fmla="*/ 318477 w 844228"/>
                  <a:gd name="connsiteY0" fmla="*/ 271 h 364996"/>
                  <a:gd name="connsiteX1" fmla="*/ 332082 w 844228"/>
                  <a:gd name="connsiteY1" fmla="*/ 2042 h 364996"/>
                  <a:gd name="connsiteX2" fmla="*/ 342647 w 844228"/>
                  <a:gd name="connsiteY2" fmla="*/ 10498 h 364996"/>
                  <a:gd name="connsiteX3" fmla="*/ 342962 w 844228"/>
                  <a:gd name="connsiteY3" fmla="*/ 10750 h 364996"/>
                  <a:gd name="connsiteX4" fmla="*/ 376716 w 844228"/>
                  <a:gd name="connsiteY4" fmla="*/ 2522 h 364996"/>
                  <a:gd name="connsiteX5" fmla="*/ 393832 w 844228"/>
                  <a:gd name="connsiteY5" fmla="*/ 24970 h 364996"/>
                  <a:gd name="connsiteX6" fmla="*/ 393926 w 844228"/>
                  <a:gd name="connsiteY6" fmla="*/ 25025 h 364996"/>
                  <a:gd name="connsiteX7" fmla="*/ 396703 w 844228"/>
                  <a:gd name="connsiteY7" fmla="*/ 26658 h 364996"/>
                  <a:gd name="connsiteX8" fmla="*/ 404491 w 844228"/>
                  <a:gd name="connsiteY8" fmla="*/ 18192 h 364996"/>
                  <a:gd name="connsiteX9" fmla="*/ 444396 w 844228"/>
                  <a:gd name="connsiteY9" fmla="*/ 28192 h 364996"/>
                  <a:gd name="connsiteX10" fmla="*/ 481403 w 844228"/>
                  <a:gd name="connsiteY10" fmla="*/ 10175 h 364996"/>
                  <a:gd name="connsiteX11" fmla="*/ 516590 w 844228"/>
                  <a:gd name="connsiteY11" fmla="*/ 40665 h 364996"/>
                  <a:gd name="connsiteX12" fmla="*/ 551943 w 844228"/>
                  <a:gd name="connsiteY12" fmla="*/ 46933 h 364996"/>
                  <a:gd name="connsiteX13" fmla="*/ 567568 w 844228"/>
                  <a:gd name="connsiteY13" fmla="*/ 71264 h 364996"/>
                  <a:gd name="connsiteX14" fmla="*/ 581842 w 844228"/>
                  <a:gd name="connsiteY14" fmla="*/ 69417 h 364996"/>
                  <a:gd name="connsiteX15" fmla="*/ 601914 w 844228"/>
                  <a:gd name="connsiteY15" fmla="*/ 47596 h 364996"/>
                  <a:gd name="connsiteX16" fmla="*/ 641819 w 844228"/>
                  <a:gd name="connsiteY16" fmla="*/ 57596 h 364996"/>
                  <a:gd name="connsiteX17" fmla="*/ 678826 w 844228"/>
                  <a:gd name="connsiteY17" fmla="*/ 39579 h 364996"/>
                  <a:gd name="connsiteX18" fmla="*/ 714014 w 844228"/>
                  <a:gd name="connsiteY18" fmla="*/ 70069 h 364996"/>
                  <a:gd name="connsiteX19" fmla="*/ 769089 w 844228"/>
                  <a:gd name="connsiteY19" fmla="*/ 107046 h 364996"/>
                  <a:gd name="connsiteX20" fmla="*/ 784271 w 844228"/>
                  <a:gd name="connsiteY20" fmla="*/ 116747 h 364996"/>
                  <a:gd name="connsiteX21" fmla="*/ 787804 w 844228"/>
                  <a:gd name="connsiteY21" fmla="*/ 128570 h 364996"/>
                  <a:gd name="connsiteX22" fmla="*/ 795739 w 844228"/>
                  <a:gd name="connsiteY22" fmla="*/ 128343 h 364996"/>
                  <a:gd name="connsiteX23" fmla="*/ 832096 w 844228"/>
                  <a:gd name="connsiteY23" fmla="*/ 165853 h 364996"/>
                  <a:gd name="connsiteX24" fmla="*/ 844228 w 844228"/>
                  <a:gd name="connsiteY24" fmla="*/ 173605 h 364996"/>
                  <a:gd name="connsiteX25" fmla="*/ 403632 w 844228"/>
                  <a:gd name="connsiteY25" fmla="*/ 364996 h 364996"/>
                  <a:gd name="connsiteX26" fmla="*/ 10332 w 844228"/>
                  <a:gd name="connsiteY26" fmla="*/ 194151 h 364996"/>
                  <a:gd name="connsiteX27" fmla="*/ 12887 w 844228"/>
                  <a:gd name="connsiteY27" fmla="*/ 183027 h 364996"/>
                  <a:gd name="connsiteX28" fmla="*/ 189 w 844228"/>
                  <a:gd name="connsiteY28" fmla="*/ 156165 h 364996"/>
                  <a:gd name="connsiteX29" fmla="*/ 23379 w 844228"/>
                  <a:gd name="connsiteY29" fmla="*/ 132289 h 364996"/>
                  <a:gd name="connsiteX30" fmla="*/ 23601 w 844228"/>
                  <a:gd name="connsiteY30" fmla="*/ 131659 h 364996"/>
                  <a:gd name="connsiteX31" fmla="*/ 33931 w 844228"/>
                  <a:gd name="connsiteY31" fmla="*/ 97373 h 364996"/>
                  <a:gd name="connsiteX32" fmla="*/ 84183 w 844228"/>
                  <a:gd name="connsiteY32" fmla="*/ 89540 h 364996"/>
                  <a:gd name="connsiteX33" fmla="*/ 84195 w 844228"/>
                  <a:gd name="connsiteY33" fmla="*/ 89526 h 364996"/>
                  <a:gd name="connsiteX34" fmla="*/ 94188 w 844228"/>
                  <a:gd name="connsiteY34" fmla="*/ 77745 h 364996"/>
                  <a:gd name="connsiteX35" fmla="*/ 134850 w 844228"/>
                  <a:gd name="connsiteY35" fmla="*/ 81408 h 364996"/>
                  <a:gd name="connsiteX36" fmla="*/ 134992 w 844228"/>
                  <a:gd name="connsiteY36" fmla="*/ 81301 h 364996"/>
                  <a:gd name="connsiteX37" fmla="*/ 154592 w 844228"/>
                  <a:gd name="connsiteY37" fmla="*/ 66559 h 364996"/>
                  <a:gd name="connsiteX38" fmla="*/ 168197 w 844228"/>
                  <a:gd name="connsiteY38" fmla="*/ 68331 h 364996"/>
                  <a:gd name="connsiteX39" fmla="*/ 173662 w 844228"/>
                  <a:gd name="connsiteY39" fmla="*/ 72705 h 364996"/>
                  <a:gd name="connsiteX40" fmla="*/ 187264 w 844228"/>
                  <a:gd name="connsiteY40" fmla="*/ 66001 h 364996"/>
                  <a:gd name="connsiteX41" fmla="*/ 187486 w 844228"/>
                  <a:gd name="connsiteY41" fmla="*/ 65371 h 364996"/>
                  <a:gd name="connsiteX42" fmla="*/ 197816 w 844228"/>
                  <a:gd name="connsiteY42" fmla="*/ 31084 h 364996"/>
                  <a:gd name="connsiteX43" fmla="*/ 248068 w 844228"/>
                  <a:gd name="connsiteY43" fmla="*/ 23251 h 364996"/>
                  <a:gd name="connsiteX44" fmla="*/ 248080 w 844228"/>
                  <a:gd name="connsiteY44" fmla="*/ 23238 h 364996"/>
                  <a:gd name="connsiteX45" fmla="*/ 258073 w 844228"/>
                  <a:gd name="connsiteY45" fmla="*/ 11456 h 364996"/>
                  <a:gd name="connsiteX46" fmla="*/ 298735 w 844228"/>
                  <a:gd name="connsiteY46" fmla="*/ 15119 h 364996"/>
                  <a:gd name="connsiteX47" fmla="*/ 298877 w 844228"/>
                  <a:gd name="connsiteY47" fmla="*/ 15013 h 364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844228" h="364996">
                    <a:moveTo>
                      <a:pt x="318477" y="271"/>
                    </a:moveTo>
                    <a:cubicBezTo>
                      <a:pt x="323165" y="-424"/>
                      <a:pt x="327850" y="231"/>
                      <a:pt x="332082" y="2042"/>
                    </a:cubicBezTo>
                    <a:lnTo>
                      <a:pt x="342647" y="10498"/>
                    </a:lnTo>
                    <a:lnTo>
                      <a:pt x="342962" y="10750"/>
                    </a:lnTo>
                    <a:cubicBezTo>
                      <a:pt x="351247" y="579"/>
                      <a:pt x="364952" y="-2762"/>
                      <a:pt x="376716" y="2522"/>
                    </a:cubicBezTo>
                    <a:cubicBezTo>
                      <a:pt x="385678" y="6546"/>
                      <a:pt x="392106" y="14972"/>
                      <a:pt x="393832" y="24970"/>
                    </a:cubicBezTo>
                    <a:lnTo>
                      <a:pt x="393926" y="25025"/>
                    </a:lnTo>
                    <a:lnTo>
                      <a:pt x="396703" y="26658"/>
                    </a:lnTo>
                    <a:lnTo>
                      <a:pt x="404491" y="18192"/>
                    </a:lnTo>
                    <a:cubicBezTo>
                      <a:pt x="418695" y="12079"/>
                      <a:pt x="434867" y="16134"/>
                      <a:pt x="444396" y="28192"/>
                    </a:cubicBezTo>
                    <a:cubicBezTo>
                      <a:pt x="452945" y="15886"/>
                      <a:pt x="467034" y="9027"/>
                      <a:pt x="481403" y="10175"/>
                    </a:cubicBezTo>
                    <a:cubicBezTo>
                      <a:pt x="498333" y="11528"/>
                      <a:pt x="512376" y="23693"/>
                      <a:pt x="516590" y="40665"/>
                    </a:cubicBezTo>
                    <a:cubicBezTo>
                      <a:pt x="529358" y="37593"/>
                      <a:pt x="541953" y="40226"/>
                      <a:pt x="551943" y="46933"/>
                    </a:cubicBezTo>
                    <a:lnTo>
                      <a:pt x="567568" y="71264"/>
                    </a:lnTo>
                    <a:lnTo>
                      <a:pt x="581842" y="69417"/>
                    </a:lnTo>
                    <a:cubicBezTo>
                      <a:pt x="585245" y="59573"/>
                      <a:pt x="592566" y="51618"/>
                      <a:pt x="601914" y="47596"/>
                    </a:cubicBezTo>
                    <a:cubicBezTo>
                      <a:pt x="616119" y="41483"/>
                      <a:pt x="632290" y="45538"/>
                      <a:pt x="641819" y="57596"/>
                    </a:cubicBezTo>
                    <a:cubicBezTo>
                      <a:pt x="650369" y="45290"/>
                      <a:pt x="664458" y="38431"/>
                      <a:pt x="678826" y="39579"/>
                    </a:cubicBezTo>
                    <a:cubicBezTo>
                      <a:pt x="695757" y="40932"/>
                      <a:pt x="709799" y="53097"/>
                      <a:pt x="714014" y="70069"/>
                    </a:cubicBezTo>
                    <a:cubicBezTo>
                      <a:pt x="739548" y="63925"/>
                      <a:pt x="764394" y="80603"/>
                      <a:pt x="769089" y="107046"/>
                    </a:cubicBezTo>
                    <a:cubicBezTo>
                      <a:pt x="775341" y="108338"/>
                      <a:pt x="780631" y="111878"/>
                      <a:pt x="784271" y="116747"/>
                    </a:cubicBezTo>
                    <a:lnTo>
                      <a:pt x="787804" y="128570"/>
                    </a:lnTo>
                    <a:lnTo>
                      <a:pt x="795739" y="128343"/>
                    </a:lnTo>
                    <a:cubicBezTo>
                      <a:pt x="813719" y="131681"/>
                      <a:pt x="828575" y="146021"/>
                      <a:pt x="832096" y="165853"/>
                    </a:cubicBezTo>
                    <a:lnTo>
                      <a:pt x="844228" y="173605"/>
                    </a:lnTo>
                    <a:lnTo>
                      <a:pt x="403632" y="364996"/>
                    </a:lnTo>
                    <a:lnTo>
                      <a:pt x="10332" y="194151"/>
                    </a:lnTo>
                    <a:lnTo>
                      <a:pt x="12887" y="183027"/>
                    </a:lnTo>
                    <a:cubicBezTo>
                      <a:pt x="3930" y="177528"/>
                      <a:pt x="-1059" y="166975"/>
                      <a:pt x="189" y="156165"/>
                    </a:cubicBezTo>
                    <a:cubicBezTo>
                      <a:pt x="1652" y="143508"/>
                      <a:pt x="11280" y="133593"/>
                      <a:pt x="23379" y="132289"/>
                    </a:cubicBezTo>
                    <a:cubicBezTo>
                      <a:pt x="23451" y="132077"/>
                      <a:pt x="23529" y="131871"/>
                      <a:pt x="23601" y="131659"/>
                    </a:cubicBezTo>
                    <a:cubicBezTo>
                      <a:pt x="21976" y="119196"/>
                      <a:pt x="25765" y="106626"/>
                      <a:pt x="33931" y="97373"/>
                    </a:cubicBezTo>
                    <a:cubicBezTo>
                      <a:pt x="46832" y="82759"/>
                      <a:pt x="67750" y="79502"/>
                      <a:pt x="84183" y="89540"/>
                    </a:cubicBezTo>
                    <a:lnTo>
                      <a:pt x="84195" y="89526"/>
                    </a:lnTo>
                    <a:lnTo>
                      <a:pt x="94188" y="77745"/>
                    </a:lnTo>
                    <a:cubicBezTo>
                      <a:pt x="106276" y="69013"/>
                      <a:pt x="123420" y="69658"/>
                      <a:pt x="134850" y="81408"/>
                    </a:cubicBezTo>
                    <a:lnTo>
                      <a:pt x="134992" y="81301"/>
                    </a:lnTo>
                    <a:lnTo>
                      <a:pt x="154592" y="66559"/>
                    </a:lnTo>
                    <a:cubicBezTo>
                      <a:pt x="159280" y="65865"/>
                      <a:pt x="163965" y="66520"/>
                      <a:pt x="168197" y="68331"/>
                    </a:cubicBezTo>
                    <a:lnTo>
                      <a:pt x="173662" y="72705"/>
                    </a:lnTo>
                    <a:lnTo>
                      <a:pt x="187264" y="66001"/>
                    </a:lnTo>
                    <a:cubicBezTo>
                      <a:pt x="187336" y="65789"/>
                      <a:pt x="187414" y="65582"/>
                      <a:pt x="187486" y="65371"/>
                    </a:cubicBezTo>
                    <a:cubicBezTo>
                      <a:pt x="185861" y="52907"/>
                      <a:pt x="189650" y="40337"/>
                      <a:pt x="197816" y="31084"/>
                    </a:cubicBezTo>
                    <a:cubicBezTo>
                      <a:pt x="210717" y="16470"/>
                      <a:pt x="231635" y="13213"/>
                      <a:pt x="248068" y="23251"/>
                    </a:cubicBezTo>
                    <a:lnTo>
                      <a:pt x="248080" y="23238"/>
                    </a:lnTo>
                    <a:lnTo>
                      <a:pt x="258073" y="11456"/>
                    </a:lnTo>
                    <a:cubicBezTo>
                      <a:pt x="270161" y="2724"/>
                      <a:pt x="287305" y="3369"/>
                      <a:pt x="298735" y="15119"/>
                    </a:cubicBezTo>
                    <a:lnTo>
                      <a:pt x="298877" y="15013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9" name="平行四辺形 1634"/>
            <p:cNvSpPr/>
            <p:nvPr/>
          </p:nvSpPr>
          <p:spPr bwMode="auto">
            <a:xfrm rot="5400000" flipV="1">
              <a:off x="860705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楕円 469"/>
            <p:cNvSpPr/>
            <p:nvPr/>
          </p:nvSpPr>
          <p:spPr bwMode="auto">
            <a:xfrm>
              <a:off x="1200103" y="5847919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1" name="楕円 470"/>
            <p:cNvSpPr/>
            <p:nvPr/>
          </p:nvSpPr>
          <p:spPr bwMode="auto">
            <a:xfrm>
              <a:off x="1350374" y="5743395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2" name="楕円 471"/>
            <p:cNvSpPr/>
            <p:nvPr/>
          </p:nvSpPr>
          <p:spPr bwMode="auto">
            <a:xfrm>
              <a:off x="728616" y="5721712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77" name="グループ化 476"/>
          <p:cNvGrpSpPr/>
          <p:nvPr/>
        </p:nvGrpSpPr>
        <p:grpSpPr>
          <a:xfrm>
            <a:off x="2366782" y="4677015"/>
            <a:ext cx="1415875" cy="1574003"/>
            <a:chOff x="1810329" y="4691919"/>
            <a:chExt cx="1093701" cy="1215848"/>
          </a:xfrm>
        </p:grpSpPr>
        <p:sp>
          <p:nvSpPr>
            <p:cNvPr id="478" name="フリーフォーム: 図形 477"/>
            <p:cNvSpPr/>
            <p:nvPr/>
          </p:nvSpPr>
          <p:spPr bwMode="auto">
            <a:xfrm>
              <a:off x="1810329" y="4691919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9" name="平行四辺形 23"/>
            <p:cNvSpPr/>
            <p:nvPr/>
          </p:nvSpPr>
          <p:spPr bwMode="auto">
            <a:xfrm rot="5400000">
              <a:off x="1656577" y="5054140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0" name="平行四辺形 1634"/>
            <p:cNvSpPr/>
            <p:nvPr/>
          </p:nvSpPr>
          <p:spPr bwMode="auto">
            <a:xfrm rot="5400000" flipV="1">
              <a:off x="2196938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1" name="グループ化 480"/>
            <p:cNvGrpSpPr/>
            <p:nvPr/>
          </p:nvGrpSpPr>
          <p:grpSpPr>
            <a:xfrm rot="21384832">
              <a:off x="1917435" y="5077964"/>
              <a:ext cx="356600" cy="531958"/>
              <a:chOff x="6504724" y="3886108"/>
              <a:chExt cx="360420" cy="537656"/>
            </a:xfrm>
            <a:solidFill>
              <a:srgbClr val="FF0000"/>
            </a:solidFill>
          </p:grpSpPr>
          <p:sp>
            <p:nvSpPr>
              <p:cNvPr id="489" name="テキスト ボックス 488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招福</a:t>
                </a:r>
              </a:p>
            </p:txBody>
          </p:sp>
          <p:sp>
            <p:nvSpPr>
              <p:cNvPr id="490" name="フリーフォーム: 図形 489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2" name="フリーフォーム: 図形 481"/>
            <p:cNvSpPr/>
            <p:nvPr/>
          </p:nvSpPr>
          <p:spPr bwMode="auto">
            <a:xfrm>
              <a:off x="1813418" y="4693003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3" name="グループ化 482"/>
            <p:cNvGrpSpPr/>
            <p:nvPr/>
          </p:nvGrpSpPr>
          <p:grpSpPr>
            <a:xfrm>
              <a:off x="1928232" y="4698271"/>
              <a:ext cx="892892" cy="387019"/>
              <a:chOff x="5352589" y="4423807"/>
              <a:chExt cx="960682" cy="416402"/>
            </a:xfrm>
          </p:grpSpPr>
          <p:sp>
            <p:nvSpPr>
              <p:cNvPr id="487" name="フリーフォーム: 図形 486"/>
              <p:cNvSpPr/>
              <p:nvPr/>
            </p:nvSpPr>
            <p:spPr bwMode="auto">
              <a:xfrm>
                <a:off x="5352589" y="4423807"/>
                <a:ext cx="960682" cy="416402"/>
              </a:xfrm>
              <a:custGeom>
                <a:avLst/>
                <a:gdLst>
                  <a:gd name="connsiteX0" fmla="*/ 361086 w 960682"/>
                  <a:gd name="connsiteY0" fmla="*/ 307 h 416402"/>
                  <a:gd name="connsiteX1" fmla="*/ 376511 w 960682"/>
                  <a:gd name="connsiteY1" fmla="*/ 2315 h 416402"/>
                  <a:gd name="connsiteX2" fmla="*/ 388489 w 960682"/>
                  <a:gd name="connsiteY2" fmla="*/ 11902 h 416402"/>
                  <a:gd name="connsiteX3" fmla="*/ 388846 w 960682"/>
                  <a:gd name="connsiteY3" fmla="*/ 12188 h 416402"/>
                  <a:gd name="connsiteX4" fmla="*/ 427116 w 960682"/>
                  <a:gd name="connsiteY4" fmla="*/ 2859 h 416402"/>
                  <a:gd name="connsiteX5" fmla="*/ 446522 w 960682"/>
                  <a:gd name="connsiteY5" fmla="*/ 28310 h 416402"/>
                  <a:gd name="connsiteX6" fmla="*/ 446629 w 960682"/>
                  <a:gd name="connsiteY6" fmla="*/ 28373 h 416402"/>
                  <a:gd name="connsiteX7" fmla="*/ 449778 w 960682"/>
                  <a:gd name="connsiteY7" fmla="*/ 30224 h 416402"/>
                  <a:gd name="connsiteX8" fmla="*/ 458607 w 960682"/>
                  <a:gd name="connsiteY8" fmla="*/ 20626 h 416402"/>
                  <a:gd name="connsiteX9" fmla="*/ 503851 w 960682"/>
                  <a:gd name="connsiteY9" fmla="*/ 31964 h 416402"/>
                  <a:gd name="connsiteX10" fmla="*/ 545809 w 960682"/>
                  <a:gd name="connsiteY10" fmla="*/ 11536 h 416402"/>
                  <a:gd name="connsiteX11" fmla="*/ 585704 w 960682"/>
                  <a:gd name="connsiteY11" fmla="*/ 46105 h 416402"/>
                  <a:gd name="connsiteX12" fmla="*/ 625787 w 960682"/>
                  <a:gd name="connsiteY12" fmla="*/ 53212 h 416402"/>
                  <a:gd name="connsiteX13" fmla="*/ 643503 w 960682"/>
                  <a:gd name="connsiteY13" fmla="*/ 80798 h 416402"/>
                  <a:gd name="connsiteX14" fmla="*/ 659686 w 960682"/>
                  <a:gd name="connsiteY14" fmla="*/ 78704 h 416402"/>
                  <a:gd name="connsiteX15" fmla="*/ 682444 w 960682"/>
                  <a:gd name="connsiteY15" fmla="*/ 53964 h 416402"/>
                  <a:gd name="connsiteX16" fmla="*/ 727688 w 960682"/>
                  <a:gd name="connsiteY16" fmla="*/ 65302 h 416402"/>
                  <a:gd name="connsiteX17" fmla="*/ 769646 w 960682"/>
                  <a:gd name="connsiteY17" fmla="*/ 44874 h 416402"/>
                  <a:gd name="connsiteX18" fmla="*/ 809541 w 960682"/>
                  <a:gd name="connsiteY18" fmla="*/ 79444 h 416402"/>
                  <a:gd name="connsiteX19" fmla="*/ 871985 w 960682"/>
                  <a:gd name="connsiteY19" fmla="*/ 121368 h 416402"/>
                  <a:gd name="connsiteX20" fmla="*/ 889198 w 960682"/>
                  <a:gd name="connsiteY20" fmla="*/ 132367 h 416402"/>
                  <a:gd name="connsiteX21" fmla="*/ 893204 w 960682"/>
                  <a:gd name="connsiteY21" fmla="*/ 145771 h 416402"/>
                  <a:gd name="connsiteX22" fmla="*/ 902200 w 960682"/>
                  <a:gd name="connsiteY22" fmla="*/ 145514 h 416402"/>
                  <a:gd name="connsiteX23" fmla="*/ 943422 w 960682"/>
                  <a:gd name="connsiteY23" fmla="*/ 188043 h 416402"/>
                  <a:gd name="connsiteX24" fmla="*/ 960635 w 960682"/>
                  <a:gd name="connsiteY24" fmla="*/ 199042 h 416402"/>
                  <a:gd name="connsiteX25" fmla="*/ 960682 w 960682"/>
                  <a:gd name="connsiteY25" fmla="*/ 199200 h 416402"/>
                  <a:gd name="connsiteX26" fmla="*/ 460667 w 960682"/>
                  <a:gd name="connsiteY26" fmla="*/ 416402 h 416402"/>
                  <a:gd name="connsiteX27" fmla="*/ 8223 w 960682"/>
                  <a:gd name="connsiteY27" fmla="*/ 219865 h 416402"/>
                  <a:gd name="connsiteX28" fmla="*/ 14611 w 960682"/>
                  <a:gd name="connsiteY28" fmla="*/ 207515 h 416402"/>
                  <a:gd name="connsiteX29" fmla="*/ 214 w 960682"/>
                  <a:gd name="connsiteY29" fmla="*/ 177059 h 416402"/>
                  <a:gd name="connsiteX30" fmla="*/ 26507 w 960682"/>
                  <a:gd name="connsiteY30" fmla="*/ 149988 h 416402"/>
                  <a:gd name="connsiteX31" fmla="*/ 26758 w 960682"/>
                  <a:gd name="connsiteY31" fmla="*/ 149274 h 416402"/>
                  <a:gd name="connsiteX32" fmla="*/ 38470 w 960682"/>
                  <a:gd name="connsiteY32" fmla="*/ 110400 h 416402"/>
                  <a:gd name="connsiteX33" fmla="*/ 95446 w 960682"/>
                  <a:gd name="connsiteY33" fmla="*/ 101519 h 416402"/>
                  <a:gd name="connsiteX34" fmla="*/ 95459 w 960682"/>
                  <a:gd name="connsiteY34" fmla="*/ 101504 h 416402"/>
                  <a:gd name="connsiteX35" fmla="*/ 106789 w 960682"/>
                  <a:gd name="connsiteY35" fmla="*/ 88147 h 416402"/>
                  <a:gd name="connsiteX36" fmla="*/ 152891 w 960682"/>
                  <a:gd name="connsiteY36" fmla="*/ 92299 h 416402"/>
                  <a:gd name="connsiteX37" fmla="*/ 153052 w 960682"/>
                  <a:gd name="connsiteY37" fmla="*/ 92178 h 416402"/>
                  <a:gd name="connsiteX38" fmla="*/ 175275 w 960682"/>
                  <a:gd name="connsiteY38" fmla="*/ 75464 h 416402"/>
                  <a:gd name="connsiteX39" fmla="*/ 190700 w 960682"/>
                  <a:gd name="connsiteY39" fmla="*/ 77473 h 416402"/>
                  <a:gd name="connsiteX40" fmla="*/ 196896 w 960682"/>
                  <a:gd name="connsiteY40" fmla="*/ 82432 h 416402"/>
                  <a:gd name="connsiteX41" fmla="*/ 212318 w 960682"/>
                  <a:gd name="connsiteY41" fmla="*/ 74831 h 416402"/>
                  <a:gd name="connsiteX42" fmla="*/ 212569 w 960682"/>
                  <a:gd name="connsiteY42" fmla="*/ 74117 h 416402"/>
                  <a:gd name="connsiteX43" fmla="*/ 224281 w 960682"/>
                  <a:gd name="connsiteY43" fmla="*/ 35243 h 416402"/>
                  <a:gd name="connsiteX44" fmla="*/ 281257 w 960682"/>
                  <a:gd name="connsiteY44" fmla="*/ 26362 h 416402"/>
                  <a:gd name="connsiteX45" fmla="*/ 281270 w 960682"/>
                  <a:gd name="connsiteY45" fmla="*/ 26347 h 416402"/>
                  <a:gd name="connsiteX46" fmla="*/ 292600 w 960682"/>
                  <a:gd name="connsiteY46" fmla="*/ 12989 h 416402"/>
                  <a:gd name="connsiteX47" fmla="*/ 338702 w 960682"/>
                  <a:gd name="connsiteY47" fmla="*/ 17142 h 416402"/>
                  <a:gd name="connsiteX48" fmla="*/ 338863 w 960682"/>
                  <a:gd name="connsiteY48" fmla="*/ 17021 h 4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60682" h="416402">
                    <a:moveTo>
                      <a:pt x="361086" y="307"/>
                    </a:moveTo>
                    <a:cubicBezTo>
                      <a:pt x="366401" y="-480"/>
                      <a:pt x="371713" y="262"/>
                      <a:pt x="376511" y="2315"/>
                    </a:cubicBezTo>
                    <a:lnTo>
                      <a:pt x="388489" y="11902"/>
                    </a:lnTo>
                    <a:lnTo>
                      <a:pt x="388846" y="12188"/>
                    </a:lnTo>
                    <a:cubicBezTo>
                      <a:pt x="398240" y="656"/>
                      <a:pt x="413779" y="-3131"/>
                      <a:pt x="427116" y="2859"/>
                    </a:cubicBezTo>
                    <a:cubicBezTo>
                      <a:pt x="437278" y="7422"/>
                      <a:pt x="444565" y="16975"/>
                      <a:pt x="446522" y="28310"/>
                    </a:cubicBezTo>
                    <a:lnTo>
                      <a:pt x="446629" y="28373"/>
                    </a:lnTo>
                    <a:lnTo>
                      <a:pt x="449778" y="30224"/>
                    </a:lnTo>
                    <a:lnTo>
                      <a:pt x="458607" y="20626"/>
                    </a:lnTo>
                    <a:cubicBezTo>
                      <a:pt x="474712" y="13695"/>
                      <a:pt x="493047" y="18292"/>
                      <a:pt x="503851" y="31964"/>
                    </a:cubicBezTo>
                    <a:cubicBezTo>
                      <a:pt x="513544" y="18011"/>
                      <a:pt x="529518" y="10234"/>
                      <a:pt x="545809" y="11536"/>
                    </a:cubicBezTo>
                    <a:cubicBezTo>
                      <a:pt x="565005" y="13070"/>
                      <a:pt x="580926" y="26863"/>
                      <a:pt x="585704" y="46105"/>
                    </a:cubicBezTo>
                    <a:cubicBezTo>
                      <a:pt x="600180" y="42622"/>
                      <a:pt x="614460" y="45608"/>
                      <a:pt x="625787" y="53212"/>
                    </a:cubicBezTo>
                    <a:lnTo>
                      <a:pt x="643503" y="80798"/>
                    </a:lnTo>
                    <a:lnTo>
                      <a:pt x="659686" y="78704"/>
                    </a:lnTo>
                    <a:cubicBezTo>
                      <a:pt x="663544" y="67543"/>
                      <a:pt x="671845" y="58524"/>
                      <a:pt x="682444" y="53964"/>
                    </a:cubicBezTo>
                    <a:cubicBezTo>
                      <a:pt x="698549" y="47033"/>
                      <a:pt x="716884" y="51630"/>
                      <a:pt x="727688" y="65302"/>
                    </a:cubicBezTo>
                    <a:cubicBezTo>
                      <a:pt x="737381" y="51349"/>
                      <a:pt x="753355" y="43572"/>
                      <a:pt x="769646" y="44874"/>
                    </a:cubicBezTo>
                    <a:cubicBezTo>
                      <a:pt x="788842" y="46408"/>
                      <a:pt x="804763" y="60201"/>
                      <a:pt x="809541" y="79444"/>
                    </a:cubicBezTo>
                    <a:cubicBezTo>
                      <a:pt x="838492" y="72477"/>
                      <a:pt x="866662" y="91387"/>
                      <a:pt x="871985" y="121368"/>
                    </a:cubicBezTo>
                    <a:cubicBezTo>
                      <a:pt x="879073" y="122833"/>
                      <a:pt x="885071" y="126846"/>
                      <a:pt x="889198" y="132367"/>
                    </a:cubicBezTo>
                    <a:lnTo>
                      <a:pt x="893204" y="145771"/>
                    </a:lnTo>
                    <a:lnTo>
                      <a:pt x="902200" y="145514"/>
                    </a:lnTo>
                    <a:cubicBezTo>
                      <a:pt x="922586" y="149299"/>
                      <a:pt x="939429" y="165557"/>
                      <a:pt x="943422" y="188043"/>
                    </a:cubicBezTo>
                    <a:cubicBezTo>
                      <a:pt x="950511" y="189508"/>
                      <a:pt x="956508" y="193522"/>
                      <a:pt x="960635" y="199042"/>
                    </a:cubicBezTo>
                    <a:lnTo>
                      <a:pt x="960682" y="199200"/>
                    </a:lnTo>
                    <a:lnTo>
                      <a:pt x="460667" y="416402"/>
                    </a:lnTo>
                    <a:lnTo>
                      <a:pt x="8223" y="219865"/>
                    </a:lnTo>
                    <a:lnTo>
                      <a:pt x="14611" y="207515"/>
                    </a:lnTo>
                    <a:cubicBezTo>
                      <a:pt x="4456" y="201280"/>
                      <a:pt x="-1200" y="189315"/>
                      <a:pt x="214" y="177059"/>
                    </a:cubicBezTo>
                    <a:cubicBezTo>
                      <a:pt x="1873" y="162708"/>
                      <a:pt x="12789" y="151467"/>
                      <a:pt x="26507" y="149988"/>
                    </a:cubicBezTo>
                    <a:cubicBezTo>
                      <a:pt x="26588" y="149748"/>
                      <a:pt x="26677" y="149514"/>
                      <a:pt x="26758" y="149274"/>
                    </a:cubicBezTo>
                    <a:cubicBezTo>
                      <a:pt x="24916" y="135143"/>
                      <a:pt x="29212" y="120891"/>
                      <a:pt x="38470" y="110400"/>
                    </a:cubicBezTo>
                    <a:cubicBezTo>
                      <a:pt x="53098" y="93831"/>
                      <a:pt x="76814" y="90138"/>
                      <a:pt x="95446" y="101519"/>
                    </a:cubicBezTo>
                    <a:lnTo>
                      <a:pt x="95459" y="101504"/>
                    </a:lnTo>
                    <a:lnTo>
                      <a:pt x="106789" y="88147"/>
                    </a:lnTo>
                    <a:cubicBezTo>
                      <a:pt x="120495" y="78246"/>
                      <a:pt x="139932" y="78977"/>
                      <a:pt x="152891" y="92299"/>
                    </a:cubicBezTo>
                    <a:lnTo>
                      <a:pt x="153052" y="92178"/>
                    </a:lnTo>
                    <a:lnTo>
                      <a:pt x="175275" y="75464"/>
                    </a:lnTo>
                    <a:cubicBezTo>
                      <a:pt x="180590" y="74677"/>
                      <a:pt x="185902" y="75420"/>
                      <a:pt x="190700" y="77473"/>
                    </a:cubicBezTo>
                    <a:lnTo>
                      <a:pt x="196896" y="82432"/>
                    </a:lnTo>
                    <a:lnTo>
                      <a:pt x="212318" y="74831"/>
                    </a:lnTo>
                    <a:cubicBezTo>
                      <a:pt x="212399" y="74591"/>
                      <a:pt x="212488" y="74356"/>
                      <a:pt x="212569" y="74117"/>
                    </a:cubicBezTo>
                    <a:cubicBezTo>
                      <a:pt x="210727" y="59985"/>
                      <a:pt x="215023" y="45733"/>
                      <a:pt x="224281" y="35243"/>
                    </a:cubicBezTo>
                    <a:cubicBezTo>
                      <a:pt x="238909" y="18673"/>
                      <a:pt x="262625" y="14980"/>
                      <a:pt x="281257" y="26362"/>
                    </a:cubicBezTo>
                    <a:lnTo>
                      <a:pt x="281270" y="26347"/>
                    </a:lnTo>
                    <a:lnTo>
                      <a:pt x="292600" y="12989"/>
                    </a:lnTo>
                    <a:cubicBezTo>
                      <a:pt x="306306" y="3088"/>
                      <a:pt x="325743" y="3820"/>
                      <a:pt x="338702" y="17142"/>
                    </a:cubicBezTo>
                    <a:lnTo>
                      <a:pt x="338863" y="1702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8" name="フリーフォーム: 図形 487"/>
              <p:cNvSpPr/>
              <p:nvPr/>
            </p:nvSpPr>
            <p:spPr bwMode="auto">
              <a:xfrm>
                <a:off x="5409623" y="4474780"/>
                <a:ext cx="844228" cy="364996"/>
              </a:xfrm>
              <a:custGeom>
                <a:avLst/>
                <a:gdLst>
                  <a:gd name="connsiteX0" fmla="*/ 318477 w 844228"/>
                  <a:gd name="connsiteY0" fmla="*/ 271 h 364996"/>
                  <a:gd name="connsiteX1" fmla="*/ 332082 w 844228"/>
                  <a:gd name="connsiteY1" fmla="*/ 2042 h 364996"/>
                  <a:gd name="connsiteX2" fmla="*/ 342647 w 844228"/>
                  <a:gd name="connsiteY2" fmla="*/ 10498 h 364996"/>
                  <a:gd name="connsiteX3" fmla="*/ 342962 w 844228"/>
                  <a:gd name="connsiteY3" fmla="*/ 10750 h 364996"/>
                  <a:gd name="connsiteX4" fmla="*/ 376716 w 844228"/>
                  <a:gd name="connsiteY4" fmla="*/ 2522 h 364996"/>
                  <a:gd name="connsiteX5" fmla="*/ 393832 w 844228"/>
                  <a:gd name="connsiteY5" fmla="*/ 24970 h 364996"/>
                  <a:gd name="connsiteX6" fmla="*/ 393926 w 844228"/>
                  <a:gd name="connsiteY6" fmla="*/ 25025 h 364996"/>
                  <a:gd name="connsiteX7" fmla="*/ 396703 w 844228"/>
                  <a:gd name="connsiteY7" fmla="*/ 26658 h 364996"/>
                  <a:gd name="connsiteX8" fmla="*/ 404491 w 844228"/>
                  <a:gd name="connsiteY8" fmla="*/ 18192 h 364996"/>
                  <a:gd name="connsiteX9" fmla="*/ 444396 w 844228"/>
                  <a:gd name="connsiteY9" fmla="*/ 28192 h 364996"/>
                  <a:gd name="connsiteX10" fmla="*/ 481403 w 844228"/>
                  <a:gd name="connsiteY10" fmla="*/ 10175 h 364996"/>
                  <a:gd name="connsiteX11" fmla="*/ 516590 w 844228"/>
                  <a:gd name="connsiteY11" fmla="*/ 40665 h 364996"/>
                  <a:gd name="connsiteX12" fmla="*/ 551943 w 844228"/>
                  <a:gd name="connsiteY12" fmla="*/ 46933 h 364996"/>
                  <a:gd name="connsiteX13" fmla="*/ 567568 w 844228"/>
                  <a:gd name="connsiteY13" fmla="*/ 71264 h 364996"/>
                  <a:gd name="connsiteX14" fmla="*/ 581842 w 844228"/>
                  <a:gd name="connsiteY14" fmla="*/ 69417 h 364996"/>
                  <a:gd name="connsiteX15" fmla="*/ 601914 w 844228"/>
                  <a:gd name="connsiteY15" fmla="*/ 47596 h 364996"/>
                  <a:gd name="connsiteX16" fmla="*/ 641819 w 844228"/>
                  <a:gd name="connsiteY16" fmla="*/ 57596 h 364996"/>
                  <a:gd name="connsiteX17" fmla="*/ 678826 w 844228"/>
                  <a:gd name="connsiteY17" fmla="*/ 39579 h 364996"/>
                  <a:gd name="connsiteX18" fmla="*/ 714014 w 844228"/>
                  <a:gd name="connsiteY18" fmla="*/ 70069 h 364996"/>
                  <a:gd name="connsiteX19" fmla="*/ 769089 w 844228"/>
                  <a:gd name="connsiteY19" fmla="*/ 107046 h 364996"/>
                  <a:gd name="connsiteX20" fmla="*/ 784271 w 844228"/>
                  <a:gd name="connsiteY20" fmla="*/ 116747 h 364996"/>
                  <a:gd name="connsiteX21" fmla="*/ 787804 w 844228"/>
                  <a:gd name="connsiteY21" fmla="*/ 128570 h 364996"/>
                  <a:gd name="connsiteX22" fmla="*/ 795739 w 844228"/>
                  <a:gd name="connsiteY22" fmla="*/ 128343 h 364996"/>
                  <a:gd name="connsiteX23" fmla="*/ 832096 w 844228"/>
                  <a:gd name="connsiteY23" fmla="*/ 165853 h 364996"/>
                  <a:gd name="connsiteX24" fmla="*/ 844228 w 844228"/>
                  <a:gd name="connsiteY24" fmla="*/ 173605 h 364996"/>
                  <a:gd name="connsiteX25" fmla="*/ 403632 w 844228"/>
                  <a:gd name="connsiteY25" fmla="*/ 364996 h 364996"/>
                  <a:gd name="connsiteX26" fmla="*/ 10332 w 844228"/>
                  <a:gd name="connsiteY26" fmla="*/ 194151 h 364996"/>
                  <a:gd name="connsiteX27" fmla="*/ 12887 w 844228"/>
                  <a:gd name="connsiteY27" fmla="*/ 183027 h 364996"/>
                  <a:gd name="connsiteX28" fmla="*/ 189 w 844228"/>
                  <a:gd name="connsiteY28" fmla="*/ 156165 h 364996"/>
                  <a:gd name="connsiteX29" fmla="*/ 23379 w 844228"/>
                  <a:gd name="connsiteY29" fmla="*/ 132289 h 364996"/>
                  <a:gd name="connsiteX30" fmla="*/ 23601 w 844228"/>
                  <a:gd name="connsiteY30" fmla="*/ 131659 h 364996"/>
                  <a:gd name="connsiteX31" fmla="*/ 33931 w 844228"/>
                  <a:gd name="connsiteY31" fmla="*/ 97373 h 364996"/>
                  <a:gd name="connsiteX32" fmla="*/ 84183 w 844228"/>
                  <a:gd name="connsiteY32" fmla="*/ 89540 h 364996"/>
                  <a:gd name="connsiteX33" fmla="*/ 84195 w 844228"/>
                  <a:gd name="connsiteY33" fmla="*/ 89526 h 364996"/>
                  <a:gd name="connsiteX34" fmla="*/ 94188 w 844228"/>
                  <a:gd name="connsiteY34" fmla="*/ 77745 h 364996"/>
                  <a:gd name="connsiteX35" fmla="*/ 134850 w 844228"/>
                  <a:gd name="connsiteY35" fmla="*/ 81408 h 364996"/>
                  <a:gd name="connsiteX36" fmla="*/ 134992 w 844228"/>
                  <a:gd name="connsiteY36" fmla="*/ 81301 h 364996"/>
                  <a:gd name="connsiteX37" fmla="*/ 154592 w 844228"/>
                  <a:gd name="connsiteY37" fmla="*/ 66559 h 364996"/>
                  <a:gd name="connsiteX38" fmla="*/ 168197 w 844228"/>
                  <a:gd name="connsiteY38" fmla="*/ 68331 h 364996"/>
                  <a:gd name="connsiteX39" fmla="*/ 173662 w 844228"/>
                  <a:gd name="connsiteY39" fmla="*/ 72705 h 364996"/>
                  <a:gd name="connsiteX40" fmla="*/ 187264 w 844228"/>
                  <a:gd name="connsiteY40" fmla="*/ 66001 h 364996"/>
                  <a:gd name="connsiteX41" fmla="*/ 187486 w 844228"/>
                  <a:gd name="connsiteY41" fmla="*/ 65371 h 364996"/>
                  <a:gd name="connsiteX42" fmla="*/ 197816 w 844228"/>
                  <a:gd name="connsiteY42" fmla="*/ 31084 h 364996"/>
                  <a:gd name="connsiteX43" fmla="*/ 248068 w 844228"/>
                  <a:gd name="connsiteY43" fmla="*/ 23251 h 364996"/>
                  <a:gd name="connsiteX44" fmla="*/ 248080 w 844228"/>
                  <a:gd name="connsiteY44" fmla="*/ 23238 h 364996"/>
                  <a:gd name="connsiteX45" fmla="*/ 258073 w 844228"/>
                  <a:gd name="connsiteY45" fmla="*/ 11456 h 364996"/>
                  <a:gd name="connsiteX46" fmla="*/ 298735 w 844228"/>
                  <a:gd name="connsiteY46" fmla="*/ 15119 h 364996"/>
                  <a:gd name="connsiteX47" fmla="*/ 298877 w 844228"/>
                  <a:gd name="connsiteY47" fmla="*/ 15013 h 364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844228" h="364996">
                    <a:moveTo>
                      <a:pt x="318477" y="271"/>
                    </a:moveTo>
                    <a:cubicBezTo>
                      <a:pt x="323165" y="-424"/>
                      <a:pt x="327850" y="231"/>
                      <a:pt x="332082" y="2042"/>
                    </a:cubicBezTo>
                    <a:lnTo>
                      <a:pt x="342647" y="10498"/>
                    </a:lnTo>
                    <a:lnTo>
                      <a:pt x="342962" y="10750"/>
                    </a:lnTo>
                    <a:cubicBezTo>
                      <a:pt x="351247" y="579"/>
                      <a:pt x="364952" y="-2762"/>
                      <a:pt x="376716" y="2522"/>
                    </a:cubicBezTo>
                    <a:cubicBezTo>
                      <a:pt x="385678" y="6546"/>
                      <a:pt x="392106" y="14972"/>
                      <a:pt x="393832" y="24970"/>
                    </a:cubicBezTo>
                    <a:lnTo>
                      <a:pt x="393926" y="25025"/>
                    </a:lnTo>
                    <a:lnTo>
                      <a:pt x="396703" y="26658"/>
                    </a:lnTo>
                    <a:lnTo>
                      <a:pt x="404491" y="18192"/>
                    </a:lnTo>
                    <a:cubicBezTo>
                      <a:pt x="418695" y="12079"/>
                      <a:pt x="434867" y="16134"/>
                      <a:pt x="444396" y="28192"/>
                    </a:cubicBezTo>
                    <a:cubicBezTo>
                      <a:pt x="452945" y="15886"/>
                      <a:pt x="467034" y="9027"/>
                      <a:pt x="481403" y="10175"/>
                    </a:cubicBezTo>
                    <a:cubicBezTo>
                      <a:pt x="498333" y="11528"/>
                      <a:pt x="512376" y="23693"/>
                      <a:pt x="516590" y="40665"/>
                    </a:cubicBezTo>
                    <a:cubicBezTo>
                      <a:pt x="529358" y="37593"/>
                      <a:pt x="541953" y="40226"/>
                      <a:pt x="551943" y="46933"/>
                    </a:cubicBezTo>
                    <a:lnTo>
                      <a:pt x="567568" y="71264"/>
                    </a:lnTo>
                    <a:lnTo>
                      <a:pt x="581842" y="69417"/>
                    </a:lnTo>
                    <a:cubicBezTo>
                      <a:pt x="585245" y="59573"/>
                      <a:pt x="592566" y="51618"/>
                      <a:pt x="601914" y="47596"/>
                    </a:cubicBezTo>
                    <a:cubicBezTo>
                      <a:pt x="616119" y="41483"/>
                      <a:pt x="632290" y="45538"/>
                      <a:pt x="641819" y="57596"/>
                    </a:cubicBezTo>
                    <a:cubicBezTo>
                      <a:pt x="650369" y="45290"/>
                      <a:pt x="664458" y="38431"/>
                      <a:pt x="678826" y="39579"/>
                    </a:cubicBezTo>
                    <a:cubicBezTo>
                      <a:pt x="695757" y="40932"/>
                      <a:pt x="709799" y="53097"/>
                      <a:pt x="714014" y="70069"/>
                    </a:cubicBezTo>
                    <a:cubicBezTo>
                      <a:pt x="739548" y="63925"/>
                      <a:pt x="764394" y="80603"/>
                      <a:pt x="769089" y="107046"/>
                    </a:cubicBezTo>
                    <a:cubicBezTo>
                      <a:pt x="775341" y="108338"/>
                      <a:pt x="780631" y="111878"/>
                      <a:pt x="784271" y="116747"/>
                    </a:cubicBezTo>
                    <a:lnTo>
                      <a:pt x="787804" y="128570"/>
                    </a:lnTo>
                    <a:lnTo>
                      <a:pt x="795739" y="128343"/>
                    </a:lnTo>
                    <a:cubicBezTo>
                      <a:pt x="813719" y="131681"/>
                      <a:pt x="828575" y="146021"/>
                      <a:pt x="832096" y="165853"/>
                    </a:cubicBezTo>
                    <a:lnTo>
                      <a:pt x="844228" y="173605"/>
                    </a:lnTo>
                    <a:lnTo>
                      <a:pt x="403632" y="364996"/>
                    </a:lnTo>
                    <a:lnTo>
                      <a:pt x="10332" y="194151"/>
                    </a:lnTo>
                    <a:lnTo>
                      <a:pt x="12887" y="183027"/>
                    </a:lnTo>
                    <a:cubicBezTo>
                      <a:pt x="3930" y="177528"/>
                      <a:pt x="-1059" y="166975"/>
                      <a:pt x="189" y="156165"/>
                    </a:cubicBezTo>
                    <a:cubicBezTo>
                      <a:pt x="1652" y="143508"/>
                      <a:pt x="11280" y="133593"/>
                      <a:pt x="23379" y="132289"/>
                    </a:cubicBezTo>
                    <a:cubicBezTo>
                      <a:pt x="23451" y="132077"/>
                      <a:pt x="23529" y="131871"/>
                      <a:pt x="23601" y="131659"/>
                    </a:cubicBezTo>
                    <a:cubicBezTo>
                      <a:pt x="21976" y="119196"/>
                      <a:pt x="25765" y="106626"/>
                      <a:pt x="33931" y="97373"/>
                    </a:cubicBezTo>
                    <a:cubicBezTo>
                      <a:pt x="46832" y="82759"/>
                      <a:pt x="67750" y="79502"/>
                      <a:pt x="84183" y="89540"/>
                    </a:cubicBezTo>
                    <a:lnTo>
                      <a:pt x="84195" y="89526"/>
                    </a:lnTo>
                    <a:lnTo>
                      <a:pt x="94188" y="77745"/>
                    </a:lnTo>
                    <a:cubicBezTo>
                      <a:pt x="106276" y="69013"/>
                      <a:pt x="123420" y="69658"/>
                      <a:pt x="134850" y="81408"/>
                    </a:cubicBezTo>
                    <a:lnTo>
                      <a:pt x="134992" y="81301"/>
                    </a:lnTo>
                    <a:lnTo>
                      <a:pt x="154592" y="66559"/>
                    </a:lnTo>
                    <a:cubicBezTo>
                      <a:pt x="159280" y="65865"/>
                      <a:pt x="163965" y="66520"/>
                      <a:pt x="168197" y="68331"/>
                    </a:cubicBezTo>
                    <a:lnTo>
                      <a:pt x="173662" y="72705"/>
                    </a:lnTo>
                    <a:lnTo>
                      <a:pt x="187264" y="66001"/>
                    </a:lnTo>
                    <a:cubicBezTo>
                      <a:pt x="187336" y="65789"/>
                      <a:pt x="187414" y="65582"/>
                      <a:pt x="187486" y="65371"/>
                    </a:cubicBezTo>
                    <a:cubicBezTo>
                      <a:pt x="185861" y="52907"/>
                      <a:pt x="189650" y="40337"/>
                      <a:pt x="197816" y="31084"/>
                    </a:cubicBezTo>
                    <a:cubicBezTo>
                      <a:pt x="210717" y="16470"/>
                      <a:pt x="231635" y="13213"/>
                      <a:pt x="248068" y="23251"/>
                    </a:cubicBezTo>
                    <a:lnTo>
                      <a:pt x="248080" y="23238"/>
                    </a:lnTo>
                    <a:lnTo>
                      <a:pt x="258073" y="11456"/>
                    </a:lnTo>
                    <a:cubicBezTo>
                      <a:pt x="270161" y="2724"/>
                      <a:pt x="287305" y="3369"/>
                      <a:pt x="298735" y="15119"/>
                    </a:cubicBezTo>
                    <a:lnTo>
                      <a:pt x="298877" y="15013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4" name="楕円 483"/>
            <p:cNvSpPr/>
            <p:nvPr/>
          </p:nvSpPr>
          <p:spPr bwMode="auto">
            <a:xfrm>
              <a:off x="2507409" y="5850301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5" name="楕円 484"/>
            <p:cNvSpPr/>
            <p:nvPr/>
          </p:nvSpPr>
          <p:spPr bwMode="auto">
            <a:xfrm>
              <a:off x="2657680" y="5745777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楕円 485"/>
            <p:cNvSpPr/>
            <p:nvPr/>
          </p:nvSpPr>
          <p:spPr bwMode="auto">
            <a:xfrm>
              <a:off x="2035922" y="5724094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91" name="グループ化 490"/>
          <p:cNvGrpSpPr/>
          <p:nvPr/>
        </p:nvGrpSpPr>
        <p:grpSpPr>
          <a:xfrm>
            <a:off x="6113842" y="4837450"/>
            <a:ext cx="1415875" cy="1377679"/>
            <a:chOff x="4823325" y="4852354"/>
            <a:chExt cx="1093701" cy="1064196"/>
          </a:xfrm>
        </p:grpSpPr>
        <p:sp>
          <p:nvSpPr>
            <p:cNvPr id="492" name="フリーフォーム: 図形 491"/>
            <p:cNvSpPr/>
            <p:nvPr/>
          </p:nvSpPr>
          <p:spPr bwMode="auto">
            <a:xfrm>
              <a:off x="4823325" y="4852354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3" name="平行四辺形 23"/>
            <p:cNvSpPr/>
            <p:nvPr/>
          </p:nvSpPr>
          <p:spPr bwMode="auto">
            <a:xfrm rot="5400000">
              <a:off x="4669573" y="5214575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4" name="平行四辺形 1634"/>
            <p:cNvSpPr/>
            <p:nvPr/>
          </p:nvSpPr>
          <p:spPr bwMode="auto">
            <a:xfrm rot="5400000" flipV="1">
              <a:off x="5209934" y="5214330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5" name="グループ化 494"/>
            <p:cNvGrpSpPr/>
            <p:nvPr/>
          </p:nvGrpSpPr>
          <p:grpSpPr>
            <a:xfrm rot="21384832">
              <a:off x="4930431" y="5238399"/>
              <a:ext cx="356600" cy="531958"/>
              <a:chOff x="6504724" y="3886108"/>
              <a:chExt cx="360420" cy="537656"/>
            </a:xfrm>
            <a:solidFill>
              <a:srgbClr val="FF0000"/>
            </a:solidFill>
          </p:grpSpPr>
          <p:sp>
            <p:nvSpPr>
              <p:cNvPr id="498" name="テキスト ボックス 497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rgbClr val="FF0000"/>
                    </a:solidFill>
                  </a:rPr>
                  <a:t>招福</a:t>
                </a:r>
              </a:p>
            </p:txBody>
          </p:sp>
          <p:sp>
            <p:nvSpPr>
              <p:cNvPr id="499" name="フリーフォーム: 図形 498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6" name="フリーフォーム: 図形 495"/>
            <p:cNvSpPr/>
            <p:nvPr/>
          </p:nvSpPr>
          <p:spPr bwMode="auto">
            <a:xfrm>
              <a:off x="5401595" y="4861124"/>
              <a:ext cx="477989" cy="398734"/>
            </a:xfrm>
            <a:custGeom>
              <a:avLst/>
              <a:gdLst>
                <a:gd name="connsiteX0" fmla="*/ 0 w 502457"/>
                <a:gd name="connsiteY0" fmla="*/ 0 h 419145"/>
                <a:gd name="connsiteX1" fmla="*/ 502457 w 502457"/>
                <a:gd name="connsiteY1" fmla="*/ 202870 h 419145"/>
                <a:gd name="connsiteX2" fmla="*/ 0 w 502457"/>
                <a:gd name="connsiteY2" fmla="*/ 419145 h 41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457" h="419145">
                  <a:moveTo>
                    <a:pt x="0" y="0"/>
                  </a:moveTo>
                  <a:lnTo>
                    <a:pt x="502457" y="202870"/>
                  </a:lnTo>
                  <a:lnTo>
                    <a:pt x="0" y="41914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7" name="フリーフォーム: 図形 496"/>
            <p:cNvSpPr/>
            <p:nvPr/>
          </p:nvSpPr>
          <p:spPr bwMode="auto">
            <a:xfrm>
              <a:off x="4826414" y="4853438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0" name="グループ化 499"/>
          <p:cNvGrpSpPr/>
          <p:nvPr/>
        </p:nvGrpSpPr>
        <p:grpSpPr>
          <a:xfrm>
            <a:off x="4241408" y="4836367"/>
            <a:ext cx="1413683" cy="1379082"/>
            <a:chOff x="3490181" y="4851270"/>
            <a:chExt cx="1092008" cy="1065280"/>
          </a:xfrm>
        </p:grpSpPr>
        <p:sp>
          <p:nvSpPr>
            <p:cNvPr id="501" name="フリーフォーム: 図形 500"/>
            <p:cNvSpPr/>
            <p:nvPr/>
          </p:nvSpPr>
          <p:spPr bwMode="auto">
            <a:xfrm>
              <a:off x="3490181" y="4852354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2" name="平行四辺形 23"/>
            <p:cNvSpPr/>
            <p:nvPr/>
          </p:nvSpPr>
          <p:spPr bwMode="auto">
            <a:xfrm rot="5400000">
              <a:off x="3336429" y="5214575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3" name="平行四辺形 1634"/>
            <p:cNvSpPr/>
            <p:nvPr/>
          </p:nvSpPr>
          <p:spPr bwMode="auto">
            <a:xfrm rot="5400000" flipV="1">
              <a:off x="3876790" y="5214330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4" name="グループ化 503"/>
            <p:cNvGrpSpPr/>
            <p:nvPr/>
          </p:nvGrpSpPr>
          <p:grpSpPr>
            <a:xfrm rot="21384832">
              <a:off x="3597287" y="5238399"/>
              <a:ext cx="356600" cy="531958"/>
              <a:chOff x="6504724" y="3886108"/>
              <a:chExt cx="360420" cy="537656"/>
            </a:xfrm>
          </p:grpSpPr>
          <p:sp>
            <p:nvSpPr>
              <p:cNvPr id="508" name="テキスト ボックス 507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/>
                  <a:t>招福</a:t>
                </a:r>
              </a:p>
            </p:txBody>
          </p:sp>
          <p:sp>
            <p:nvSpPr>
              <p:cNvPr id="509" name="フリーフォーム: 図形 508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5" name="平行四辺形 1634"/>
            <p:cNvSpPr/>
            <p:nvPr/>
          </p:nvSpPr>
          <p:spPr bwMode="auto">
            <a:xfrm rot="5400000" flipV="1">
              <a:off x="3873701" y="5214330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6" name="フリーフォーム: 図形 505"/>
            <p:cNvSpPr/>
            <p:nvPr/>
          </p:nvSpPr>
          <p:spPr bwMode="auto">
            <a:xfrm>
              <a:off x="4068095" y="4861124"/>
              <a:ext cx="477989" cy="398734"/>
            </a:xfrm>
            <a:custGeom>
              <a:avLst/>
              <a:gdLst>
                <a:gd name="connsiteX0" fmla="*/ 0 w 502457"/>
                <a:gd name="connsiteY0" fmla="*/ 0 h 419145"/>
                <a:gd name="connsiteX1" fmla="*/ 502457 w 502457"/>
                <a:gd name="connsiteY1" fmla="*/ 202870 h 419145"/>
                <a:gd name="connsiteX2" fmla="*/ 0 w 502457"/>
                <a:gd name="connsiteY2" fmla="*/ 419145 h 41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457" h="419145">
                  <a:moveTo>
                    <a:pt x="0" y="0"/>
                  </a:moveTo>
                  <a:lnTo>
                    <a:pt x="502457" y="202870"/>
                  </a:lnTo>
                  <a:lnTo>
                    <a:pt x="0" y="41914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7" name="フリーフォーム: 図形 506"/>
            <p:cNvSpPr/>
            <p:nvPr/>
          </p:nvSpPr>
          <p:spPr bwMode="auto">
            <a:xfrm>
              <a:off x="3491577" y="4851270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10" name="グループ化 509"/>
          <p:cNvGrpSpPr/>
          <p:nvPr/>
        </p:nvGrpSpPr>
        <p:grpSpPr>
          <a:xfrm>
            <a:off x="7909518" y="929269"/>
            <a:ext cx="1621367" cy="1406488"/>
            <a:chOff x="7786195" y="1240042"/>
            <a:chExt cx="1621367" cy="1406488"/>
          </a:xfrm>
        </p:grpSpPr>
        <p:grpSp>
          <p:nvGrpSpPr>
            <p:cNvPr id="511" name="グループ化 510"/>
            <p:cNvGrpSpPr/>
            <p:nvPr/>
          </p:nvGrpSpPr>
          <p:grpSpPr>
            <a:xfrm>
              <a:off x="7786195" y="1313765"/>
              <a:ext cx="1621367" cy="1332765"/>
              <a:chOff x="1532620" y="1673805"/>
              <a:chExt cx="1621367" cy="1332765"/>
            </a:xfrm>
          </p:grpSpPr>
          <p:sp>
            <p:nvSpPr>
              <p:cNvPr id="632" name="台形 631"/>
              <p:cNvSpPr/>
              <p:nvPr/>
            </p:nvSpPr>
            <p:spPr bwMode="auto">
              <a:xfrm rot="10800000" flipV="1">
                <a:off x="1599320" y="1704975"/>
                <a:ext cx="1486780" cy="571500"/>
              </a:xfrm>
              <a:prstGeom prst="trapezoid">
                <a:avLst>
                  <a:gd name="adj" fmla="val 25404"/>
                </a:avLst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台形 632"/>
              <p:cNvSpPr/>
              <p:nvPr/>
            </p:nvSpPr>
            <p:spPr bwMode="auto">
              <a:xfrm rot="10800000">
                <a:off x="1802650" y="1735850"/>
                <a:ext cx="1080120" cy="793049"/>
              </a:xfrm>
              <a:prstGeom prst="trapezoid">
                <a:avLst>
                  <a:gd name="adj" fmla="val 6383"/>
                </a:avLst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台形 633"/>
              <p:cNvSpPr/>
              <p:nvPr/>
            </p:nvSpPr>
            <p:spPr bwMode="auto">
              <a:xfrm flipV="1">
                <a:off x="1532620" y="2348880"/>
                <a:ext cx="1620180" cy="657690"/>
              </a:xfrm>
              <a:prstGeom prst="trapezoid">
                <a:avLst/>
              </a:pr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/>
              <p:cNvSpPr/>
              <p:nvPr/>
            </p:nvSpPr>
            <p:spPr bwMode="auto">
              <a:xfrm flipV="1">
                <a:off x="1555124" y="2430197"/>
                <a:ext cx="1575175" cy="495055"/>
              </a:xfrm>
              <a:custGeom>
                <a:avLst/>
                <a:gdLst>
                  <a:gd name="connsiteX0" fmla="*/ 1279529 w 1575175"/>
                  <a:gd name="connsiteY0" fmla="*/ 99998 h 495055"/>
                  <a:gd name="connsiteX1" fmla="*/ 1476411 w 1575175"/>
                  <a:gd name="connsiteY1" fmla="*/ 99998 h 495055"/>
                  <a:gd name="connsiteX2" fmla="*/ 1451411 w 1575175"/>
                  <a:gd name="connsiteY2" fmla="*/ 0 h 495055"/>
                  <a:gd name="connsiteX3" fmla="*/ 1258150 w 1575175"/>
                  <a:gd name="connsiteY3" fmla="*/ 0 h 495055"/>
                  <a:gd name="connsiteX4" fmla="*/ 98764 w 1575175"/>
                  <a:gd name="connsiteY4" fmla="*/ 99998 h 495055"/>
                  <a:gd name="connsiteX5" fmla="*/ 295643 w 1575175"/>
                  <a:gd name="connsiteY5" fmla="*/ 99998 h 495055"/>
                  <a:gd name="connsiteX6" fmla="*/ 317022 w 1575175"/>
                  <a:gd name="connsiteY6" fmla="*/ 0 h 495055"/>
                  <a:gd name="connsiteX7" fmla="*/ 123764 w 1575175"/>
                  <a:gd name="connsiteY7" fmla="*/ 0 h 495055"/>
                  <a:gd name="connsiteX8" fmla="*/ 1321761 w 1575175"/>
                  <a:gd name="connsiteY8" fmla="*/ 297526 h 495055"/>
                  <a:gd name="connsiteX9" fmla="*/ 1525793 w 1575175"/>
                  <a:gd name="connsiteY9" fmla="*/ 297526 h 495055"/>
                  <a:gd name="connsiteX10" fmla="*/ 1500793 w 1575175"/>
                  <a:gd name="connsiteY10" fmla="*/ 197528 h 495055"/>
                  <a:gd name="connsiteX11" fmla="*/ 1300381 w 1575175"/>
                  <a:gd name="connsiteY11" fmla="*/ 197528 h 495055"/>
                  <a:gd name="connsiteX12" fmla="*/ 49382 w 1575175"/>
                  <a:gd name="connsiteY12" fmla="*/ 297526 h 495055"/>
                  <a:gd name="connsiteX13" fmla="*/ 253411 w 1575175"/>
                  <a:gd name="connsiteY13" fmla="*/ 297526 h 495055"/>
                  <a:gd name="connsiteX14" fmla="*/ 274791 w 1575175"/>
                  <a:gd name="connsiteY14" fmla="*/ 197528 h 495055"/>
                  <a:gd name="connsiteX15" fmla="*/ 74382 w 1575175"/>
                  <a:gd name="connsiteY15" fmla="*/ 197528 h 495055"/>
                  <a:gd name="connsiteX16" fmla="*/ 1363993 w 1575175"/>
                  <a:gd name="connsiteY16" fmla="*/ 495055 h 495055"/>
                  <a:gd name="connsiteX17" fmla="*/ 1575175 w 1575175"/>
                  <a:gd name="connsiteY17" fmla="*/ 495055 h 495055"/>
                  <a:gd name="connsiteX18" fmla="*/ 1550175 w 1575175"/>
                  <a:gd name="connsiteY18" fmla="*/ 395057 h 495055"/>
                  <a:gd name="connsiteX19" fmla="*/ 1342613 w 1575175"/>
                  <a:gd name="connsiteY19" fmla="*/ 395057 h 495055"/>
                  <a:gd name="connsiteX20" fmla="*/ 0 w 1575175"/>
                  <a:gd name="connsiteY20" fmla="*/ 495055 h 495055"/>
                  <a:gd name="connsiteX21" fmla="*/ 211180 w 1575175"/>
                  <a:gd name="connsiteY21" fmla="*/ 495055 h 495055"/>
                  <a:gd name="connsiteX22" fmla="*/ 232559 w 1575175"/>
                  <a:gd name="connsiteY22" fmla="*/ 395057 h 495055"/>
                  <a:gd name="connsiteX23" fmla="*/ 24999 w 1575175"/>
                  <a:gd name="connsiteY23" fmla="*/ 395057 h 49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75175" h="495055">
                    <a:moveTo>
                      <a:pt x="1279529" y="99998"/>
                    </a:moveTo>
                    <a:lnTo>
                      <a:pt x="1476411" y="99998"/>
                    </a:lnTo>
                    <a:lnTo>
                      <a:pt x="1451411" y="0"/>
                    </a:lnTo>
                    <a:lnTo>
                      <a:pt x="1258150" y="0"/>
                    </a:lnTo>
                    <a:close/>
                    <a:moveTo>
                      <a:pt x="98764" y="99998"/>
                    </a:moveTo>
                    <a:lnTo>
                      <a:pt x="295643" y="99998"/>
                    </a:lnTo>
                    <a:lnTo>
                      <a:pt x="317022" y="0"/>
                    </a:lnTo>
                    <a:lnTo>
                      <a:pt x="123764" y="0"/>
                    </a:lnTo>
                    <a:close/>
                    <a:moveTo>
                      <a:pt x="1321761" y="297526"/>
                    </a:moveTo>
                    <a:lnTo>
                      <a:pt x="1525793" y="297526"/>
                    </a:lnTo>
                    <a:lnTo>
                      <a:pt x="1500793" y="197528"/>
                    </a:lnTo>
                    <a:lnTo>
                      <a:pt x="1300381" y="197528"/>
                    </a:lnTo>
                    <a:close/>
                    <a:moveTo>
                      <a:pt x="49382" y="297526"/>
                    </a:moveTo>
                    <a:lnTo>
                      <a:pt x="253411" y="297526"/>
                    </a:lnTo>
                    <a:lnTo>
                      <a:pt x="274791" y="197528"/>
                    </a:lnTo>
                    <a:lnTo>
                      <a:pt x="74382" y="197528"/>
                    </a:lnTo>
                    <a:close/>
                    <a:moveTo>
                      <a:pt x="1363993" y="495055"/>
                    </a:moveTo>
                    <a:lnTo>
                      <a:pt x="1575175" y="495055"/>
                    </a:lnTo>
                    <a:lnTo>
                      <a:pt x="1550175" y="395057"/>
                    </a:lnTo>
                    <a:lnTo>
                      <a:pt x="1342613" y="395057"/>
                    </a:lnTo>
                    <a:close/>
                    <a:moveTo>
                      <a:pt x="0" y="495055"/>
                    </a:moveTo>
                    <a:lnTo>
                      <a:pt x="211180" y="495055"/>
                    </a:lnTo>
                    <a:lnTo>
                      <a:pt x="232559" y="395057"/>
                    </a:lnTo>
                    <a:lnTo>
                      <a:pt x="24999" y="395057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: 塗りつぶしなし 635"/>
              <p:cNvSpPr/>
              <p:nvPr/>
            </p:nvSpPr>
            <p:spPr bwMode="auto">
              <a:xfrm>
                <a:off x="1982669" y="2433441"/>
                <a:ext cx="720080" cy="491811"/>
              </a:xfrm>
              <a:prstGeom prst="donut">
                <a:avLst>
                  <a:gd name="adj" fmla="val 743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テキスト ボックス 636"/>
              <p:cNvSpPr txBox="1"/>
              <p:nvPr/>
            </p:nvSpPr>
            <p:spPr>
              <a:xfrm>
                <a:off x="2080300" y="2502216"/>
                <a:ext cx="524818" cy="351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dirty="0">
                    <a:solidFill>
                      <a:schemeClr val="bg1"/>
                    </a:solidFill>
                    <a:latin typeface="HGP行書体" panose="03000600000000000000" pitchFamily="66" charset="-128"/>
                    <a:ea typeface="HGP行書体" panose="03000600000000000000" pitchFamily="66" charset="-128"/>
                  </a:rPr>
                  <a:t>福</a:t>
                </a:r>
                <a:endParaRPr kumimoji="1" lang="ja-JP" altLang="en-US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endParaRPr>
              </a:p>
            </p:txBody>
          </p:sp>
          <p:sp>
            <p:nvSpPr>
              <p:cNvPr id="638" name="フリーフォーム: 図形 637"/>
              <p:cNvSpPr/>
              <p:nvPr/>
            </p:nvSpPr>
            <p:spPr bwMode="auto">
              <a:xfrm>
                <a:off x="1533807" y="1673805"/>
                <a:ext cx="1620180" cy="675075"/>
              </a:xfrm>
              <a:custGeom>
                <a:avLst/>
                <a:gdLst>
                  <a:gd name="connsiteX0" fmla="*/ 271042 w 1620180"/>
                  <a:gd name="connsiteY0" fmla="*/ 61527 h 675075"/>
                  <a:gd name="connsiteX1" fmla="*/ 147662 w 1620180"/>
                  <a:gd name="connsiteY1" fmla="*/ 555045 h 675075"/>
                  <a:gd name="connsiteX2" fmla="*/ 1472518 w 1620180"/>
                  <a:gd name="connsiteY2" fmla="*/ 555045 h 675075"/>
                  <a:gd name="connsiteX3" fmla="*/ 1349139 w 1620180"/>
                  <a:gd name="connsiteY3" fmla="*/ 61527 h 675075"/>
                  <a:gd name="connsiteX4" fmla="*/ 168769 w 1620180"/>
                  <a:gd name="connsiteY4" fmla="*/ 0 h 675075"/>
                  <a:gd name="connsiteX5" fmla="*/ 1451411 w 1620180"/>
                  <a:gd name="connsiteY5" fmla="*/ 0 h 675075"/>
                  <a:gd name="connsiteX6" fmla="*/ 1620180 w 1620180"/>
                  <a:gd name="connsiteY6" fmla="*/ 675075 h 675075"/>
                  <a:gd name="connsiteX7" fmla="*/ 0 w 1620180"/>
                  <a:gd name="connsiteY7" fmla="*/ 675075 h 67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180" h="675075">
                    <a:moveTo>
                      <a:pt x="271042" y="61527"/>
                    </a:moveTo>
                    <a:lnTo>
                      <a:pt x="147662" y="555045"/>
                    </a:lnTo>
                    <a:lnTo>
                      <a:pt x="1472518" y="555045"/>
                    </a:lnTo>
                    <a:lnTo>
                      <a:pt x="1349139" y="61527"/>
                    </a:lnTo>
                    <a:close/>
                    <a:moveTo>
                      <a:pt x="168769" y="0"/>
                    </a:moveTo>
                    <a:lnTo>
                      <a:pt x="1451411" y="0"/>
                    </a:lnTo>
                    <a:lnTo>
                      <a:pt x="1620180" y="675075"/>
                    </a:lnTo>
                    <a:lnTo>
                      <a:pt x="0" y="675075"/>
                    </a:lnTo>
                    <a:close/>
                  </a:path>
                </a:pathLst>
              </a:cu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2" name="フリーフォーム: 図形 511"/>
            <p:cNvSpPr/>
            <p:nvPr/>
          </p:nvSpPr>
          <p:spPr bwMode="auto">
            <a:xfrm>
              <a:off x="7940968" y="1309503"/>
              <a:ext cx="1313011" cy="66305"/>
            </a:xfrm>
            <a:custGeom>
              <a:avLst/>
              <a:gdLst>
                <a:gd name="connsiteX0" fmla="*/ 15184 w 1313011"/>
                <a:gd name="connsiteY0" fmla="*/ 0 h 60738"/>
                <a:gd name="connsiteX1" fmla="*/ 1297826 w 1313011"/>
                <a:gd name="connsiteY1" fmla="*/ 0 h 60738"/>
                <a:gd name="connsiteX2" fmla="*/ 1313011 w 1313011"/>
                <a:gd name="connsiteY2" fmla="*/ 60738 h 60738"/>
                <a:gd name="connsiteX3" fmla="*/ 0 w 1313011"/>
                <a:gd name="connsiteY3" fmla="*/ 60738 h 6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3011" h="60738">
                  <a:moveTo>
                    <a:pt x="15184" y="0"/>
                  </a:moveTo>
                  <a:lnTo>
                    <a:pt x="1297826" y="0"/>
                  </a:lnTo>
                  <a:lnTo>
                    <a:pt x="1313011" y="60738"/>
                  </a:lnTo>
                  <a:lnTo>
                    <a:pt x="0" y="60738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フリーフォーム: 図形 512"/>
            <p:cNvSpPr/>
            <p:nvPr/>
          </p:nvSpPr>
          <p:spPr bwMode="auto">
            <a:xfrm>
              <a:off x="7787382" y="1868809"/>
              <a:ext cx="1620180" cy="120030"/>
            </a:xfrm>
            <a:custGeom>
              <a:avLst/>
              <a:gdLst>
                <a:gd name="connsiteX0" fmla="*/ 30008 w 1620180"/>
                <a:gd name="connsiteY0" fmla="*/ 0 h 120030"/>
                <a:gd name="connsiteX1" fmla="*/ 147662 w 1620180"/>
                <a:gd name="connsiteY1" fmla="*/ 0 h 120030"/>
                <a:gd name="connsiteX2" fmla="*/ 1472518 w 1620180"/>
                <a:gd name="connsiteY2" fmla="*/ 0 h 120030"/>
                <a:gd name="connsiteX3" fmla="*/ 1590173 w 1620180"/>
                <a:gd name="connsiteY3" fmla="*/ 0 h 120030"/>
                <a:gd name="connsiteX4" fmla="*/ 1620180 w 1620180"/>
                <a:gd name="connsiteY4" fmla="*/ 120030 h 120030"/>
                <a:gd name="connsiteX5" fmla="*/ 0 w 1620180"/>
                <a:gd name="connsiteY5" fmla="*/ 120030 h 12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0180" h="120030">
                  <a:moveTo>
                    <a:pt x="30008" y="0"/>
                  </a:moveTo>
                  <a:lnTo>
                    <a:pt x="147662" y="0"/>
                  </a:lnTo>
                  <a:lnTo>
                    <a:pt x="1472518" y="0"/>
                  </a:lnTo>
                  <a:lnTo>
                    <a:pt x="1590173" y="0"/>
                  </a:lnTo>
                  <a:lnTo>
                    <a:pt x="1620180" y="120030"/>
                  </a:lnTo>
                  <a:lnTo>
                    <a:pt x="0" y="120030"/>
                  </a:lnTo>
                  <a:close/>
                </a:path>
              </a:pathLst>
            </a:cu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4" name="グループ化 513"/>
            <p:cNvGrpSpPr/>
            <p:nvPr/>
          </p:nvGrpSpPr>
          <p:grpSpPr>
            <a:xfrm>
              <a:off x="7949719" y="1240042"/>
              <a:ext cx="1305964" cy="687010"/>
              <a:chOff x="547548" y="1240042"/>
              <a:chExt cx="1305964" cy="687010"/>
            </a:xfrm>
          </p:grpSpPr>
          <p:grpSp>
            <p:nvGrpSpPr>
              <p:cNvPr id="515" name="グループ化 514"/>
              <p:cNvGrpSpPr/>
              <p:nvPr/>
            </p:nvGrpSpPr>
            <p:grpSpPr>
              <a:xfrm rot="19653108">
                <a:off x="547548" y="17518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30" name="楕円 62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 rot="2875429">
                <a:off x="696002" y="17185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8" name="楕円 62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/>
              <p:cNvGrpSpPr/>
              <p:nvPr/>
            </p:nvGrpSpPr>
            <p:grpSpPr>
              <a:xfrm rot="18538636">
                <a:off x="999846" y="15087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6" name="楕円 62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 rot="8067153">
                <a:off x="1417534" y="148028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4" name="楕円 62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9" name="グループ化 518"/>
              <p:cNvGrpSpPr/>
              <p:nvPr/>
            </p:nvGrpSpPr>
            <p:grpSpPr>
              <a:xfrm rot="12889474">
                <a:off x="1598834" y="17615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2" name="楕円 62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/>
              <p:cNvGrpSpPr/>
              <p:nvPr/>
            </p:nvGrpSpPr>
            <p:grpSpPr>
              <a:xfrm rot="7621911">
                <a:off x="766223" y="16183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20" name="楕円 61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 rot="12444232">
                <a:off x="624008" y="159935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8" name="楕円 61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 rot="6507439">
                <a:off x="1299124" y="15788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6" name="楕円 61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/>
              <p:cNvGrpSpPr/>
              <p:nvPr/>
            </p:nvGrpSpPr>
            <p:grpSpPr>
              <a:xfrm rot="17635956">
                <a:off x="1239950" y="16944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4" name="楕円 61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/>
              <p:cNvGrpSpPr/>
              <p:nvPr/>
            </p:nvGrpSpPr>
            <p:grpSpPr>
              <a:xfrm rot="858277">
                <a:off x="1439974" y="15754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2" name="楕円 61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5" name="グループ化 524"/>
              <p:cNvGrpSpPr/>
              <p:nvPr/>
            </p:nvGrpSpPr>
            <p:grpSpPr>
              <a:xfrm rot="3779931">
                <a:off x="943254" y="16766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10" name="楕円 60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6" name="グループ化 525"/>
              <p:cNvGrpSpPr/>
              <p:nvPr/>
            </p:nvGrpSpPr>
            <p:grpSpPr>
              <a:xfrm rot="8602252">
                <a:off x="868496" y="16991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8" name="楕円 60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 rot="2665459">
                <a:off x="1067878" y="17241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6" name="楕円 60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 rot="13793976">
                <a:off x="1170659" y="149996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4" name="楕円 60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9" name="グループ化 528"/>
              <p:cNvGrpSpPr/>
              <p:nvPr/>
            </p:nvGrpSpPr>
            <p:grpSpPr>
              <a:xfrm rot="18616297">
                <a:off x="1439974" y="17421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2" name="楕円 60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0" name="グループ化 529"/>
              <p:cNvGrpSpPr/>
              <p:nvPr/>
            </p:nvGrpSpPr>
            <p:grpSpPr>
              <a:xfrm rot="19653108">
                <a:off x="547548" y="15232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600" name="楕円 59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/>
              <p:cNvGrpSpPr/>
              <p:nvPr/>
            </p:nvGrpSpPr>
            <p:grpSpPr>
              <a:xfrm rot="2875429">
                <a:off x="696002" y="148998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8" name="楕円 59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2" name="グループ化 531"/>
              <p:cNvGrpSpPr/>
              <p:nvPr/>
            </p:nvGrpSpPr>
            <p:grpSpPr>
              <a:xfrm rot="18538636">
                <a:off x="999846" y="128012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6" name="楕円 59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 rot="8067153">
                <a:off x="1560773" y="137774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4" name="楕円 59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4" name="グループ化 533"/>
              <p:cNvGrpSpPr/>
              <p:nvPr/>
            </p:nvGrpSpPr>
            <p:grpSpPr>
              <a:xfrm rot="12889474">
                <a:off x="1598834" y="153293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2" name="楕円 59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5" name="グループ化 534"/>
              <p:cNvGrpSpPr/>
              <p:nvPr/>
            </p:nvGrpSpPr>
            <p:grpSpPr>
              <a:xfrm rot="7621911">
                <a:off x="766223" y="1389762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90" name="楕円 58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 rot="12444232">
                <a:off x="1114361" y="157469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8" name="楕円 58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7" name="グループ化 536"/>
              <p:cNvGrpSpPr/>
              <p:nvPr/>
            </p:nvGrpSpPr>
            <p:grpSpPr>
              <a:xfrm rot="6507439">
                <a:off x="1299124" y="135027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6" name="楕円 58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リーフォーム: 図形 58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8" name="グループ化 537"/>
              <p:cNvGrpSpPr/>
              <p:nvPr/>
            </p:nvGrpSpPr>
            <p:grpSpPr>
              <a:xfrm rot="17635956">
                <a:off x="1239950" y="14658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4" name="楕円 58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9" name="グループ化 538"/>
              <p:cNvGrpSpPr/>
              <p:nvPr/>
            </p:nvGrpSpPr>
            <p:grpSpPr>
              <a:xfrm rot="858277">
                <a:off x="1439974" y="13468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2" name="楕円 58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0" name="グループ化 539"/>
              <p:cNvGrpSpPr/>
              <p:nvPr/>
            </p:nvGrpSpPr>
            <p:grpSpPr>
              <a:xfrm rot="3779931">
                <a:off x="943254" y="14480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80" name="楕円 57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1" name="グループ化 540"/>
              <p:cNvGrpSpPr/>
              <p:nvPr/>
            </p:nvGrpSpPr>
            <p:grpSpPr>
              <a:xfrm rot="8602252">
                <a:off x="868496" y="147054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8" name="楕円 57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2" name="グループ化 541"/>
              <p:cNvGrpSpPr/>
              <p:nvPr/>
            </p:nvGrpSpPr>
            <p:grpSpPr>
              <a:xfrm rot="2665459">
                <a:off x="1076619" y="14193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6" name="楕円 57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 rot="13793976">
                <a:off x="1170402" y="135746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4" name="楕円 57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 rot="18616297">
                <a:off x="1439974" y="151351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2" name="楕円 57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5" name="グループ化 544"/>
              <p:cNvGrpSpPr/>
              <p:nvPr/>
            </p:nvGrpSpPr>
            <p:grpSpPr>
              <a:xfrm rot="18616297">
                <a:off x="1559036" y="163733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70" name="楕円 56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6" name="グループ化 545"/>
              <p:cNvGrpSpPr/>
              <p:nvPr/>
            </p:nvGrpSpPr>
            <p:grpSpPr>
              <a:xfrm rot="18616297">
                <a:off x="1354249" y="1689726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8" name="楕円 56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7" name="グループ化 546"/>
              <p:cNvGrpSpPr/>
              <p:nvPr/>
            </p:nvGrpSpPr>
            <p:grpSpPr>
              <a:xfrm rot="18616297">
                <a:off x="1668573" y="1737351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6" name="楕円 56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8" name="グループ化 547"/>
              <p:cNvGrpSpPr/>
              <p:nvPr/>
            </p:nvGrpSpPr>
            <p:grpSpPr>
              <a:xfrm rot="18616297">
                <a:off x="539860" y="1661150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4" name="楕円 56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9" name="グループ化 548"/>
              <p:cNvGrpSpPr/>
              <p:nvPr/>
            </p:nvGrpSpPr>
            <p:grpSpPr>
              <a:xfrm rot="18616297">
                <a:off x="649398" y="1389688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2" name="楕円 561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0" name="グループ化 549"/>
              <p:cNvGrpSpPr/>
              <p:nvPr/>
            </p:nvGrpSpPr>
            <p:grpSpPr>
              <a:xfrm rot="290152">
                <a:off x="1048890" y="1599255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60" name="楕円 559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1" name="グループ化 550"/>
              <p:cNvGrpSpPr/>
              <p:nvPr/>
            </p:nvGrpSpPr>
            <p:grpSpPr>
              <a:xfrm rot="290152">
                <a:off x="891728" y="1761179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58" name="楕円 557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2" name="グループ化 551"/>
              <p:cNvGrpSpPr/>
              <p:nvPr/>
            </p:nvGrpSpPr>
            <p:grpSpPr>
              <a:xfrm rot="290152">
                <a:off x="1410840" y="1756417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56" name="楕円 555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/>
              <p:cNvGrpSpPr/>
              <p:nvPr/>
            </p:nvGrpSpPr>
            <p:grpSpPr>
              <a:xfrm rot="290152">
                <a:off x="1296540" y="1561154"/>
                <a:ext cx="225025" cy="144852"/>
                <a:chOff x="3422830" y="2622241"/>
                <a:chExt cx="990110" cy="491725"/>
              </a:xfrm>
              <a:solidFill>
                <a:srgbClr val="FFC000"/>
              </a:solidFill>
            </p:grpSpPr>
            <p:sp>
              <p:nvSpPr>
                <p:cNvPr id="554" name="楕円 553"/>
                <p:cNvSpPr/>
                <p:nvPr/>
              </p:nvSpPr>
              <p:spPr bwMode="auto">
                <a:xfrm>
                  <a:off x="3468557" y="2641773"/>
                  <a:ext cx="898656" cy="449328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/>
                <p:cNvSpPr/>
                <p:nvPr/>
              </p:nvSpPr>
              <p:spPr bwMode="auto">
                <a:xfrm>
                  <a:off x="3422830" y="2622241"/>
                  <a:ext cx="990110" cy="491725"/>
                </a:xfrm>
                <a:custGeom>
                  <a:avLst/>
                  <a:gdLst>
                    <a:gd name="connsiteX0" fmla="*/ 428975 w 990110"/>
                    <a:gd name="connsiteY0" fmla="*/ 0 h 491725"/>
                    <a:gd name="connsiteX1" fmla="*/ 429774 w 990110"/>
                    <a:gd name="connsiteY1" fmla="*/ 21635 h 491725"/>
                    <a:gd name="connsiteX2" fmla="*/ 495055 w 990110"/>
                    <a:gd name="connsiteY2" fmla="*/ 258251 h 491725"/>
                    <a:gd name="connsiteX3" fmla="*/ 560336 w 990110"/>
                    <a:gd name="connsiteY3" fmla="*/ 21635 h 491725"/>
                    <a:gd name="connsiteX4" fmla="*/ 561135 w 990110"/>
                    <a:gd name="connsiteY4" fmla="*/ 0 h 491725"/>
                    <a:gd name="connsiteX5" fmla="*/ 594826 w 990110"/>
                    <a:gd name="connsiteY5" fmla="*/ 1698 h 491725"/>
                    <a:gd name="connsiteX6" fmla="*/ 990110 w 990110"/>
                    <a:gd name="connsiteY6" fmla="*/ 244197 h 491725"/>
                    <a:gd name="connsiteX7" fmla="*/ 495055 w 990110"/>
                    <a:gd name="connsiteY7" fmla="*/ 491725 h 491725"/>
                    <a:gd name="connsiteX8" fmla="*/ 0 w 990110"/>
                    <a:gd name="connsiteY8" fmla="*/ 244197 h 491725"/>
                    <a:gd name="connsiteX9" fmla="*/ 395284 w 990110"/>
                    <a:gd name="connsiteY9" fmla="*/ 1698 h 491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90110" h="491725">
                      <a:moveTo>
                        <a:pt x="428975" y="0"/>
                      </a:moveTo>
                      <a:lnTo>
                        <a:pt x="429774" y="21635"/>
                      </a:lnTo>
                      <a:cubicBezTo>
                        <a:pt x="440529" y="160684"/>
                        <a:pt x="465708" y="258251"/>
                        <a:pt x="495055" y="258251"/>
                      </a:cubicBezTo>
                      <a:cubicBezTo>
                        <a:pt x="524402" y="258251"/>
                        <a:pt x="549581" y="160684"/>
                        <a:pt x="560336" y="21635"/>
                      </a:cubicBezTo>
                      <a:lnTo>
                        <a:pt x="561135" y="0"/>
                      </a:lnTo>
                      <a:lnTo>
                        <a:pt x="594826" y="1698"/>
                      </a:lnTo>
                      <a:cubicBezTo>
                        <a:pt x="820414" y="24779"/>
                        <a:pt x="990110" y="124579"/>
                        <a:pt x="990110" y="244197"/>
                      </a:cubicBezTo>
                      <a:cubicBezTo>
                        <a:pt x="990110" y="380903"/>
                        <a:pt x="768466" y="491725"/>
                        <a:pt x="495055" y="491725"/>
                      </a:cubicBezTo>
                      <a:cubicBezTo>
                        <a:pt x="221644" y="491725"/>
                        <a:pt x="0" y="380903"/>
                        <a:pt x="0" y="244197"/>
                      </a:cubicBezTo>
                      <a:cubicBezTo>
                        <a:pt x="0" y="124579"/>
                        <a:pt x="169696" y="24779"/>
                        <a:pt x="395284" y="169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39" name="グループ化 638"/>
          <p:cNvGrpSpPr/>
          <p:nvPr/>
        </p:nvGrpSpPr>
        <p:grpSpPr>
          <a:xfrm>
            <a:off x="7918191" y="2861342"/>
            <a:ext cx="1602511" cy="1447399"/>
            <a:chOff x="8100175" y="3202885"/>
            <a:chExt cx="1363918" cy="1231900"/>
          </a:xfrm>
        </p:grpSpPr>
        <p:grpSp>
          <p:nvGrpSpPr>
            <p:cNvPr id="640" name="グループ化 639"/>
            <p:cNvGrpSpPr/>
            <p:nvPr/>
          </p:nvGrpSpPr>
          <p:grpSpPr>
            <a:xfrm>
              <a:off x="8100175" y="3220967"/>
              <a:ext cx="1354932" cy="564099"/>
              <a:chOff x="5341145" y="4260056"/>
              <a:chExt cx="1354932" cy="564099"/>
            </a:xfrm>
          </p:grpSpPr>
          <p:sp>
            <p:nvSpPr>
              <p:cNvPr id="715" name="フリーフォーム: 図形 714"/>
              <p:cNvSpPr/>
              <p:nvPr/>
            </p:nvSpPr>
            <p:spPr bwMode="auto">
              <a:xfrm>
                <a:off x="5341145" y="4260056"/>
                <a:ext cx="1354932" cy="564099"/>
              </a:xfrm>
              <a:custGeom>
                <a:avLst/>
                <a:gdLst>
                  <a:gd name="connsiteX0" fmla="*/ 0 w 1354932"/>
                  <a:gd name="connsiteY0" fmla="*/ 276225 h 561975"/>
                  <a:gd name="connsiteX1" fmla="*/ 640557 w 1354932"/>
                  <a:gd name="connsiteY1" fmla="*/ 561975 h 561975"/>
                  <a:gd name="connsiteX2" fmla="*/ 1354932 w 1354932"/>
                  <a:gd name="connsiteY2" fmla="*/ 278606 h 561975"/>
                  <a:gd name="connsiteX3" fmla="*/ 714375 w 1354932"/>
                  <a:gd name="connsiteY3" fmla="*/ 0 h 561975"/>
                  <a:gd name="connsiteX4" fmla="*/ 0 w 1354932"/>
                  <a:gd name="connsiteY4" fmla="*/ 27622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4932" h="561975">
                    <a:moveTo>
                      <a:pt x="0" y="276225"/>
                    </a:moveTo>
                    <a:lnTo>
                      <a:pt x="640557" y="561975"/>
                    </a:lnTo>
                    <a:lnTo>
                      <a:pt x="1354932" y="278606"/>
                    </a:lnTo>
                    <a:lnTo>
                      <a:pt x="714375" y="0"/>
                    </a:lnTo>
                    <a:lnTo>
                      <a:pt x="0" y="27622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/>
              <p:cNvSpPr/>
              <p:nvPr/>
            </p:nvSpPr>
            <p:spPr bwMode="auto">
              <a:xfrm>
                <a:off x="6048193" y="4270050"/>
                <a:ext cx="577019" cy="478735"/>
              </a:xfrm>
              <a:custGeom>
                <a:avLst/>
                <a:gdLst>
                  <a:gd name="connsiteX0" fmla="*/ 2576 w 577019"/>
                  <a:gd name="connsiteY0" fmla="*/ 0 h 478735"/>
                  <a:gd name="connsiteX1" fmla="*/ 577019 w 577019"/>
                  <a:gd name="connsiteY1" fmla="*/ 249851 h 478735"/>
                  <a:gd name="connsiteX2" fmla="*/ 0 w 577019"/>
                  <a:gd name="connsiteY2" fmla="*/ 478735 h 478735"/>
                  <a:gd name="connsiteX3" fmla="*/ 0 w 577019"/>
                  <a:gd name="connsiteY3" fmla="*/ 996 h 47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7019" h="478735">
                    <a:moveTo>
                      <a:pt x="2576" y="0"/>
                    </a:moveTo>
                    <a:lnTo>
                      <a:pt x="577019" y="249851"/>
                    </a:lnTo>
                    <a:lnTo>
                      <a:pt x="0" y="478735"/>
                    </a:lnTo>
                    <a:lnTo>
                      <a:pt x="0" y="996"/>
                    </a:lnTo>
                    <a:close/>
                  </a:path>
                </a:pathLst>
              </a:custGeom>
              <a:solidFill>
                <a:schemeClr val="tx1">
                  <a:alpha val="6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/>
              <p:cNvSpPr/>
              <p:nvPr/>
            </p:nvSpPr>
            <p:spPr bwMode="auto">
              <a:xfrm>
                <a:off x="5416134" y="4266283"/>
                <a:ext cx="638066" cy="502976"/>
              </a:xfrm>
              <a:custGeom>
                <a:avLst/>
                <a:gdLst>
                  <a:gd name="connsiteX0" fmla="*/ 638066 w 638066"/>
                  <a:gd name="connsiteY0" fmla="*/ 0 h 502976"/>
                  <a:gd name="connsiteX1" fmla="*/ 638066 w 638066"/>
                  <a:gd name="connsiteY1" fmla="*/ 477739 h 502976"/>
                  <a:gd name="connsiteX2" fmla="*/ 574443 w 638066"/>
                  <a:gd name="connsiteY2" fmla="*/ 502976 h 502976"/>
                  <a:gd name="connsiteX3" fmla="*/ 0 w 638066"/>
                  <a:gd name="connsiteY3" fmla="*/ 246719 h 50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066" h="502976">
                    <a:moveTo>
                      <a:pt x="638066" y="0"/>
                    </a:moveTo>
                    <a:lnTo>
                      <a:pt x="638066" y="477739"/>
                    </a:lnTo>
                    <a:lnTo>
                      <a:pt x="574443" y="502976"/>
                    </a:lnTo>
                    <a:lnTo>
                      <a:pt x="0" y="246719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1" name="グループ化 640"/>
            <p:cNvGrpSpPr/>
            <p:nvPr/>
          </p:nvGrpSpPr>
          <p:grpSpPr>
            <a:xfrm>
              <a:off x="8299350" y="3350720"/>
              <a:ext cx="972463" cy="435502"/>
              <a:chOff x="4615315" y="3219869"/>
              <a:chExt cx="1310913" cy="587071"/>
            </a:xfrm>
          </p:grpSpPr>
          <p:sp>
            <p:nvSpPr>
              <p:cNvPr id="648" name="楕円 647"/>
              <p:cNvSpPr/>
              <p:nvPr/>
            </p:nvSpPr>
            <p:spPr bwMode="auto">
              <a:xfrm>
                <a:off x="4988089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648"/>
              <p:cNvSpPr/>
              <p:nvPr/>
            </p:nvSpPr>
            <p:spPr bwMode="auto">
              <a:xfrm>
                <a:off x="5119622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649"/>
              <p:cNvSpPr/>
              <p:nvPr/>
            </p:nvSpPr>
            <p:spPr bwMode="auto">
              <a:xfrm>
                <a:off x="5251155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/>
              <p:cNvSpPr/>
              <p:nvPr/>
            </p:nvSpPr>
            <p:spPr bwMode="auto">
              <a:xfrm rot="20286169">
                <a:off x="5382688" y="335267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/>
              <p:cNvSpPr/>
              <p:nvPr/>
            </p:nvSpPr>
            <p:spPr bwMode="auto">
              <a:xfrm rot="20286169">
                <a:off x="5514221" y="34162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/>
              <p:cNvSpPr/>
              <p:nvPr/>
            </p:nvSpPr>
            <p:spPr bwMode="auto">
              <a:xfrm rot="20286169">
                <a:off x="5645754" y="33447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653"/>
              <p:cNvSpPr/>
              <p:nvPr/>
            </p:nvSpPr>
            <p:spPr bwMode="auto">
              <a:xfrm rot="2034446">
                <a:off x="5740347" y="335267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/>
              <p:cNvSpPr/>
              <p:nvPr/>
            </p:nvSpPr>
            <p:spPr bwMode="auto">
              <a:xfrm rot="2034446">
                <a:off x="5717415" y="343464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/>
              <p:cNvSpPr/>
              <p:nvPr/>
            </p:nvSpPr>
            <p:spPr bwMode="auto">
              <a:xfrm rot="2034446">
                <a:off x="5264035" y="347476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/>
              <p:cNvSpPr/>
              <p:nvPr/>
            </p:nvSpPr>
            <p:spPr bwMode="auto">
              <a:xfrm rot="10800000">
                <a:off x="4856290" y="33514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657"/>
              <p:cNvSpPr/>
              <p:nvPr/>
            </p:nvSpPr>
            <p:spPr bwMode="auto">
              <a:xfrm rot="10800000">
                <a:off x="4725023" y="342891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658"/>
              <p:cNvSpPr/>
              <p:nvPr/>
            </p:nvSpPr>
            <p:spPr bwMode="auto">
              <a:xfrm rot="10800000">
                <a:off x="4986123" y="342316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/>
              <p:cNvSpPr/>
              <p:nvPr/>
            </p:nvSpPr>
            <p:spPr bwMode="auto">
              <a:xfrm rot="11060752">
                <a:off x="5251857" y="3219869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/>
              <p:cNvSpPr/>
              <p:nvPr/>
            </p:nvSpPr>
            <p:spPr bwMode="auto">
              <a:xfrm rot="6518159">
                <a:off x="5045269" y="33604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/>
              <p:cNvSpPr/>
              <p:nvPr/>
            </p:nvSpPr>
            <p:spPr bwMode="auto">
              <a:xfrm rot="6518159">
                <a:off x="5176802" y="328895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/>
              <p:cNvSpPr/>
              <p:nvPr/>
            </p:nvSpPr>
            <p:spPr bwMode="auto">
              <a:xfrm rot="5204328">
                <a:off x="5308335" y="3296910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663"/>
              <p:cNvSpPr/>
              <p:nvPr/>
            </p:nvSpPr>
            <p:spPr bwMode="auto">
              <a:xfrm rot="5204328">
                <a:off x="5486948" y="33561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/>
              <p:cNvSpPr/>
              <p:nvPr/>
            </p:nvSpPr>
            <p:spPr bwMode="auto">
              <a:xfrm rot="5204328">
                <a:off x="5368320" y="3294395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/>
              <p:cNvSpPr/>
              <p:nvPr/>
            </p:nvSpPr>
            <p:spPr bwMode="auto">
              <a:xfrm rot="8552605">
                <a:off x="5226649" y="357613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/>
              <p:cNvSpPr/>
              <p:nvPr/>
            </p:nvSpPr>
            <p:spPr bwMode="auto">
              <a:xfrm rot="8552605">
                <a:off x="5160855" y="3490497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/>
              <p:cNvSpPr/>
              <p:nvPr/>
            </p:nvSpPr>
            <p:spPr bwMode="auto">
              <a:xfrm rot="8552605">
                <a:off x="5350044" y="3419002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/>
              <p:cNvSpPr/>
              <p:nvPr/>
            </p:nvSpPr>
            <p:spPr bwMode="auto">
              <a:xfrm rot="17318159">
                <a:off x="4863200" y="364804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/>
              <p:cNvSpPr/>
              <p:nvPr/>
            </p:nvSpPr>
            <p:spPr bwMode="auto">
              <a:xfrm rot="17318159">
                <a:off x="4650670" y="337314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/>
              <p:cNvSpPr/>
              <p:nvPr/>
            </p:nvSpPr>
            <p:spPr bwMode="auto">
              <a:xfrm rot="17318159">
                <a:off x="4750740" y="3343130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/>
              <p:cNvSpPr/>
              <p:nvPr/>
            </p:nvSpPr>
            <p:spPr bwMode="auto">
              <a:xfrm rot="6518159">
                <a:off x="4831691" y="345560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/>
              <p:cNvSpPr/>
              <p:nvPr/>
            </p:nvSpPr>
            <p:spPr bwMode="auto">
              <a:xfrm rot="15094916">
                <a:off x="5022561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/>
              <p:cNvSpPr/>
              <p:nvPr/>
            </p:nvSpPr>
            <p:spPr bwMode="auto">
              <a:xfrm rot="15094916">
                <a:off x="5154094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/>
              <p:cNvSpPr/>
              <p:nvPr/>
            </p:nvSpPr>
            <p:spPr bwMode="auto">
              <a:xfrm rot="15094916">
                <a:off x="5285627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/>
              <p:cNvSpPr/>
              <p:nvPr/>
            </p:nvSpPr>
            <p:spPr bwMode="auto">
              <a:xfrm rot="13781085">
                <a:off x="5417160" y="35146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/>
              <p:cNvSpPr/>
              <p:nvPr/>
            </p:nvSpPr>
            <p:spPr bwMode="auto">
              <a:xfrm rot="13781085">
                <a:off x="5548693" y="35781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/>
              <p:cNvSpPr/>
              <p:nvPr/>
            </p:nvSpPr>
            <p:spPr bwMode="auto">
              <a:xfrm rot="13781085">
                <a:off x="5680226" y="35066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/>
              <p:cNvSpPr/>
              <p:nvPr/>
            </p:nvSpPr>
            <p:spPr bwMode="auto">
              <a:xfrm rot="17129362">
                <a:off x="5589193" y="356288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/>
              <p:cNvSpPr/>
              <p:nvPr/>
            </p:nvSpPr>
            <p:spPr bwMode="auto">
              <a:xfrm rot="17129362">
                <a:off x="5672243" y="362099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/>
              <p:cNvSpPr/>
              <p:nvPr/>
            </p:nvSpPr>
            <p:spPr bwMode="auto">
              <a:xfrm rot="17129362">
                <a:off x="5298507" y="3636714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/>
              <p:cNvSpPr/>
              <p:nvPr/>
            </p:nvSpPr>
            <p:spPr bwMode="auto">
              <a:xfrm rot="4294916">
                <a:off x="4627962" y="3527322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/>
              <p:cNvSpPr/>
              <p:nvPr/>
            </p:nvSpPr>
            <p:spPr bwMode="auto">
              <a:xfrm rot="4294916">
                <a:off x="4759495" y="3590858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/>
              <p:cNvSpPr/>
              <p:nvPr/>
            </p:nvSpPr>
            <p:spPr bwMode="auto">
              <a:xfrm rot="4294916">
                <a:off x="4891028" y="351936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/>
              <p:cNvSpPr/>
              <p:nvPr/>
            </p:nvSpPr>
            <p:spPr bwMode="auto">
              <a:xfrm rot="13075">
                <a:off x="4948208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/>
              <p:cNvSpPr/>
              <p:nvPr/>
            </p:nvSpPr>
            <p:spPr bwMode="auto">
              <a:xfrm rot="13075">
                <a:off x="5079741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/>
              <p:cNvSpPr/>
              <p:nvPr/>
            </p:nvSpPr>
            <p:spPr bwMode="auto">
              <a:xfrm rot="13075">
                <a:off x="5095715" y="325401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/>
              <p:cNvSpPr/>
              <p:nvPr/>
            </p:nvSpPr>
            <p:spPr bwMode="auto">
              <a:xfrm rot="20299244">
                <a:off x="5342807" y="3458856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/>
              <p:cNvSpPr/>
              <p:nvPr/>
            </p:nvSpPr>
            <p:spPr bwMode="auto">
              <a:xfrm rot="20299244">
                <a:off x="5474340" y="3522392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/>
              <p:cNvSpPr/>
              <p:nvPr/>
            </p:nvSpPr>
            <p:spPr bwMode="auto">
              <a:xfrm rot="20299244">
                <a:off x="5605873" y="34508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/>
              <p:cNvSpPr/>
              <p:nvPr/>
            </p:nvSpPr>
            <p:spPr bwMode="auto">
              <a:xfrm rot="2047521">
                <a:off x="4967614" y="362018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/>
              <p:cNvSpPr/>
              <p:nvPr/>
            </p:nvSpPr>
            <p:spPr bwMode="auto">
              <a:xfrm rot="2047521">
                <a:off x="5195327" y="3652443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/>
              <p:cNvSpPr/>
              <p:nvPr/>
            </p:nvSpPr>
            <p:spPr bwMode="auto">
              <a:xfrm rot="2047521">
                <a:off x="5384516" y="358094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/>
              <p:cNvSpPr/>
              <p:nvPr/>
            </p:nvSpPr>
            <p:spPr bwMode="auto">
              <a:xfrm rot="10813075">
                <a:off x="4713235" y="353038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/>
              <p:cNvSpPr/>
              <p:nvPr/>
            </p:nvSpPr>
            <p:spPr bwMode="auto">
              <a:xfrm rot="10813075">
                <a:off x="4707391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/>
              <p:cNvSpPr/>
              <p:nvPr/>
            </p:nvSpPr>
            <p:spPr bwMode="auto">
              <a:xfrm rot="10813075">
                <a:off x="4830270" y="354964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/>
              <p:cNvSpPr/>
              <p:nvPr/>
            </p:nvSpPr>
            <p:spPr bwMode="auto">
              <a:xfrm rot="13075">
                <a:off x="4866163" y="361755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/>
              <p:cNvSpPr/>
              <p:nvPr/>
            </p:nvSpPr>
            <p:spPr bwMode="auto">
              <a:xfrm rot="2047521">
                <a:off x="4979001" y="3304453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/>
              <p:cNvSpPr/>
              <p:nvPr/>
            </p:nvSpPr>
            <p:spPr bwMode="auto">
              <a:xfrm rot="2034446">
                <a:off x="5537147" y="3295527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/>
              <p:cNvSpPr/>
              <p:nvPr/>
            </p:nvSpPr>
            <p:spPr bwMode="auto">
              <a:xfrm rot="13075">
                <a:off x="4945538" y="35223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/>
              <p:cNvSpPr/>
              <p:nvPr/>
            </p:nvSpPr>
            <p:spPr bwMode="auto">
              <a:xfrm rot="13075">
                <a:off x="5074749" y="3615997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/>
              <p:cNvSpPr/>
              <p:nvPr/>
            </p:nvSpPr>
            <p:spPr bwMode="auto">
              <a:xfrm rot="13075">
                <a:off x="5423998" y="361917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/>
              <p:cNvSpPr/>
              <p:nvPr/>
            </p:nvSpPr>
            <p:spPr bwMode="auto">
              <a:xfrm rot="13075">
                <a:off x="5385897" y="3679496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/>
              <p:cNvSpPr/>
              <p:nvPr/>
            </p:nvSpPr>
            <p:spPr bwMode="auto">
              <a:xfrm rot="13075">
                <a:off x="5751022" y="3536621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/>
              <p:cNvSpPr/>
              <p:nvPr/>
            </p:nvSpPr>
            <p:spPr bwMode="auto">
              <a:xfrm rot="20299244">
                <a:off x="5530132" y="3662055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/>
              <p:cNvSpPr/>
              <p:nvPr/>
            </p:nvSpPr>
            <p:spPr bwMode="auto">
              <a:xfrm rot="10813075">
                <a:off x="4615315" y="36141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/>
              <p:cNvSpPr/>
              <p:nvPr/>
            </p:nvSpPr>
            <p:spPr bwMode="auto">
              <a:xfrm rot="10813075">
                <a:off x="5761490" y="36109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/>
              <p:cNvSpPr/>
              <p:nvPr/>
            </p:nvSpPr>
            <p:spPr bwMode="auto">
              <a:xfrm rot="10813075">
                <a:off x="5612266" y="369985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/>
              <p:cNvSpPr/>
              <p:nvPr/>
            </p:nvSpPr>
            <p:spPr bwMode="auto">
              <a:xfrm rot="10813075">
                <a:off x="5116967" y="3690330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/>
              <p:cNvSpPr/>
              <p:nvPr/>
            </p:nvSpPr>
            <p:spPr bwMode="auto">
              <a:xfrm rot="10813075">
                <a:off x="4977268" y="3693505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/>
              <p:cNvSpPr/>
              <p:nvPr/>
            </p:nvSpPr>
            <p:spPr bwMode="auto">
              <a:xfrm rot="1200353">
                <a:off x="4799489" y="3687403"/>
                <a:ext cx="164738" cy="10708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711"/>
              <p:cNvSpPr/>
              <p:nvPr/>
            </p:nvSpPr>
            <p:spPr bwMode="auto">
              <a:xfrm rot="2047521">
                <a:off x="4708241" y="3688898"/>
                <a:ext cx="164738" cy="107085"/>
              </a:xfrm>
              <a:prstGeom prst="ellipse">
                <a:avLst/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/>
              <p:cNvSpPr/>
              <p:nvPr/>
            </p:nvSpPr>
            <p:spPr bwMode="auto">
              <a:xfrm rot="5204328">
                <a:off x="5448427" y="3270566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/>
              <p:cNvSpPr/>
              <p:nvPr/>
            </p:nvSpPr>
            <p:spPr bwMode="auto">
              <a:xfrm rot="8552605">
                <a:off x="5237895" y="3417739"/>
                <a:ext cx="164738" cy="107085"/>
              </a:xfrm>
              <a:prstGeom prst="ellipse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2" name="グループ化 641"/>
            <p:cNvGrpSpPr/>
            <p:nvPr/>
          </p:nvGrpSpPr>
          <p:grpSpPr>
            <a:xfrm>
              <a:off x="8105193" y="3202885"/>
              <a:ext cx="1358900" cy="1231900"/>
              <a:chOff x="4222327" y="4241933"/>
              <a:chExt cx="1358900" cy="1231900"/>
            </a:xfrm>
          </p:grpSpPr>
          <p:grpSp>
            <p:nvGrpSpPr>
              <p:cNvPr id="643" name="グループ化 642"/>
              <p:cNvGrpSpPr/>
              <p:nvPr/>
            </p:nvGrpSpPr>
            <p:grpSpPr>
              <a:xfrm>
                <a:off x="4222327" y="4241933"/>
                <a:ext cx="1358900" cy="1231900"/>
                <a:chOff x="4222327" y="4241933"/>
                <a:chExt cx="1358900" cy="1231900"/>
              </a:xfrm>
            </p:grpSpPr>
            <p:sp>
              <p:nvSpPr>
                <p:cNvPr id="645" name="フリーフォーム: 図形 644"/>
                <p:cNvSpPr/>
                <p:nvPr/>
              </p:nvSpPr>
              <p:spPr bwMode="auto">
                <a:xfrm>
                  <a:off x="4222327" y="4241933"/>
                  <a:ext cx="1358900" cy="1231900"/>
                </a:xfrm>
                <a:custGeom>
                  <a:avLst/>
                  <a:gdLst>
                    <a:gd name="connsiteX0" fmla="*/ 707725 w 1358900"/>
                    <a:gd name="connsiteY0" fmla="*/ 46634 h 1231900"/>
                    <a:gd name="connsiteX1" fmla="*/ 111909 w 1358900"/>
                    <a:gd name="connsiteY1" fmla="*/ 277016 h 1231900"/>
                    <a:gd name="connsiteX2" fmla="*/ 646158 w 1358900"/>
                    <a:gd name="connsiteY2" fmla="*/ 515342 h 1231900"/>
                    <a:gd name="connsiteX3" fmla="*/ 1241973 w 1358900"/>
                    <a:gd name="connsiteY3" fmla="*/ 279002 h 1231900"/>
                    <a:gd name="connsiteX4" fmla="*/ 711200 w 1358900"/>
                    <a:gd name="connsiteY4" fmla="*/ 0 h 1231900"/>
                    <a:gd name="connsiteX5" fmla="*/ 1358900 w 1358900"/>
                    <a:gd name="connsiteY5" fmla="*/ 279400 h 1231900"/>
                    <a:gd name="connsiteX6" fmla="*/ 1358900 w 1358900"/>
                    <a:gd name="connsiteY6" fmla="*/ 949325 h 1231900"/>
                    <a:gd name="connsiteX7" fmla="*/ 641350 w 1358900"/>
                    <a:gd name="connsiteY7" fmla="*/ 1231900 h 1231900"/>
                    <a:gd name="connsiteX8" fmla="*/ 0 w 1358900"/>
                    <a:gd name="connsiteY8" fmla="*/ 949325 h 1231900"/>
                    <a:gd name="connsiteX9" fmla="*/ 0 w 1358900"/>
                    <a:gd name="connsiteY9" fmla="*/ 279400 h 123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8900" h="1231900">
                      <a:moveTo>
                        <a:pt x="707725" y="46634"/>
                      </a:moveTo>
                      <a:lnTo>
                        <a:pt x="111909" y="277016"/>
                      </a:lnTo>
                      <a:lnTo>
                        <a:pt x="646158" y="515342"/>
                      </a:lnTo>
                      <a:lnTo>
                        <a:pt x="1241973" y="279002"/>
                      </a:lnTo>
                      <a:close/>
                      <a:moveTo>
                        <a:pt x="711200" y="0"/>
                      </a:moveTo>
                      <a:lnTo>
                        <a:pt x="1358900" y="279400"/>
                      </a:lnTo>
                      <a:lnTo>
                        <a:pt x="1358900" y="949325"/>
                      </a:lnTo>
                      <a:lnTo>
                        <a:pt x="641350" y="1231900"/>
                      </a:lnTo>
                      <a:lnTo>
                        <a:pt x="0" y="949325"/>
                      </a:lnTo>
                      <a:lnTo>
                        <a:pt x="0" y="27940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平行四辺形 645"/>
                <p:cNvSpPr/>
                <p:nvPr/>
              </p:nvSpPr>
              <p:spPr bwMode="auto">
                <a:xfrm rot="16200000">
                  <a:off x="4067759" y="4678727"/>
                  <a:ext cx="951797" cy="638415"/>
                </a:xfrm>
                <a:prstGeom prst="parallelogram">
                  <a:avLst>
                    <a:gd name="adj" fmla="val 44425"/>
                  </a:avLst>
                </a:prstGeom>
                <a:solidFill>
                  <a:schemeClr val="tx1">
                    <a:alpha val="1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平行四辺形 646"/>
                <p:cNvSpPr/>
                <p:nvPr/>
              </p:nvSpPr>
              <p:spPr bwMode="auto">
                <a:xfrm rot="5400000" flipH="1">
                  <a:off x="4741196" y="4640746"/>
                  <a:ext cx="951795" cy="714378"/>
                </a:xfrm>
                <a:prstGeom prst="parallelogram">
                  <a:avLst>
                    <a:gd name="adj" fmla="val 39912"/>
                  </a:avLst>
                </a:prstGeom>
                <a:solidFill>
                  <a:schemeClr val="tx1">
                    <a:alpha val="4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4" name="テキスト ボックス 643"/>
              <p:cNvSpPr txBox="1"/>
              <p:nvPr/>
            </p:nvSpPr>
            <p:spPr>
              <a:xfrm>
                <a:off x="4346052" y="4762500"/>
                <a:ext cx="355056" cy="470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chemeClr val="bg1"/>
                    </a:solidFill>
                  </a:rPr>
                  <a:t>福</a:t>
                </a:r>
              </a:p>
            </p:txBody>
          </p:sp>
        </p:grpSp>
      </p:grpSp>
      <p:grpSp>
        <p:nvGrpSpPr>
          <p:cNvPr id="718" name="グループ化 717"/>
          <p:cNvGrpSpPr/>
          <p:nvPr/>
        </p:nvGrpSpPr>
        <p:grpSpPr>
          <a:xfrm>
            <a:off x="7988469" y="4677015"/>
            <a:ext cx="1415875" cy="1570919"/>
            <a:chOff x="7855885" y="4691919"/>
            <a:chExt cx="1093701" cy="1213466"/>
          </a:xfrm>
        </p:grpSpPr>
        <p:sp>
          <p:nvSpPr>
            <p:cNvPr id="719" name="フリーフォーム: 図形 718"/>
            <p:cNvSpPr/>
            <p:nvPr/>
          </p:nvSpPr>
          <p:spPr bwMode="auto">
            <a:xfrm>
              <a:off x="7855885" y="4691919"/>
              <a:ext cx="1090612" cy="440531"/>
            </a:xfrm>
            <a:custGeom>
              <a:avLst/>
              <a:gdLst>
                <a:gd name="connsiteX0" fmla="*/ 0 w 1088231"/>
                <a:gd name="connsiteY0" fmla="*/ 202406 h 440531"/>
                <a:gd name="connsiteX1" fmla="*/ 542925 w 1088231"/>
                <a:gd name="connsiteY1" fmla="*/ 440531 h 440531"/>
                <a:gd name="connsiteX2" fmla="*/ 1088231 w 1088231"/>
                <a:gd name="connsiteY2" fmla="*/ 207169 h 440531"/>
                <a:gd name="connsiteX3" fmla="*/ 583406 w 1088231"/>
                <a:gd name="connsiteY3" fmla="*/ 0 h 440531"/>
                <a:gd name="connsiteX4" fmla="*/ 0 w 1088231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138113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90612"/>
                <a:gd name="connsiteY0" fmla="*/ 202406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2406 h 440531"/>
                <a:gd name="connsiteX0" fmla="*/ 0 w 1019174"/>
                <a:gd name="connsiteY0" fmla="*/ 123825 h 440531"/>
                <a:gd name="connsiteX1" fmla="*/ 471487 w 1019174"/>
                <a:gd name="connsiteY1" fmla="*/ 440531 h 440531"/>
                <a:gd name="connsiteX2" fmla="*/ 1019174 w 1019174"/>
                <a:gd name="connsiteY2" fmla="*/ 204788 h 440531"/>
                <a:gd name="connsiteX3" fmla="*/ 511968 w 1019174"/>
                <a:gd name="connsiteY3" fmla="*/ 0 h 440531"/>
                <a:gd name="connsiteX4" fmla="*/ 0 w 1019174"/>
                <a:gd name="connsiteY4" fmla="*/ 123825 h 440531"/>
                <a:gd name="connsiteX0" fmla="*/ 0 w 1090612"/>
                <a:gd name="connsiteY0" fmla="*/ 204787 h 440531"/>
                <a:gd name="connsiteX1" fmla="*/ 542925 w 1090612"/>
                <a:gd name="connsiteY1" fmla="*/ 440531 h 440531"/>
                <a:gd name="connsiteX2" fmla="*/ 1090612 w 1090612"/>
                <a:gd name="connsiteY2" fmla="*/ 204788 h 440531"/>
                <a:gd name="connsiteX3" fmla="*/ 583406 w 1090612"/>
                <a:gd name="connsiteY3" fmla="*/ 0 h 440531"/>
                <a:gd name="connsiteX4" fmla="*/ 0 w 1090612"/>
                <a:gd name="connsiteY4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0612" h="440531">
                  <a:moveTo>
                    <a:pt x="0" y="204787"/>
                  </a:moveTo>
                  <a:lnTo>
                    <a:pt x="542925" y="440531"/>
                  </a:lnTo>
                  <a:lnTo>
                    <a:pt x="1090612" y="204788"/>
                  </a:lnTo>
                  <a:lnTo>
                    <a:pt x="583406" y="0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8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0" name="平行四辺形 23"/>
            <p:cNvSpPr/>
            <p:nvPr/>
          </p:nvSpPr>
          <p:spPr bwMode="auto">
            <a:xfrm rot="5400000">
              <a:off x="7702133" y="5054140"/>
              <a:ext cx="858816" cy="545133"/>
            </a:xfrm>
            <a:custGeom>
              <a:avLst/>
              <a:gdLst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22016 w 858816"/>
                <a:gd name="connsiteY3" fmla="*/ 545133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50594 w 858816"/>
                <a:gd name="connsiteY3" fmla="*/ 471315 h 545133"/>
                <a:gd name="connsiteX4" fmla="*/ 0 w 858816"/>
                <a:gd name="connsiteY4" fmla="*/ 545133 h 545133"/>
                <a:gd name="connsiteX0" fmla="*/ 0 w 858816"/>
                <a:gd name="connsiteY0" fmla="*/ 545133 h 545133"/>
                <a:gd name="connsiteX1" fmla="*/ 236800 w 858816"/>
                <a:gd name="connsiteY1" fmla="*/ 0 h 545133"/>
                <a:gd name="connsiteX2" fmla="*/ 858816 w 858816"/>
                <a:gd name="connsiteY2" fmla="*/ 0 h 545133"/>
                <a:gd name="connsiteX3" fmla="*/ 667266 w 858816"/>
                <a:gd name="connsiteY3" fmla="*/ 442740 h 545133"/>
                <a:gd name="connsiteX4" fmla="*/ 0 w 858816"/>
                <a:gd name="connsiteY4" fmla="*/ 545133 h 54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133">
                  <a:moveTo>
                    <a:pt x="0" y="545133"/>
                  </a:moveTo>
                  <a:lnTo>
                    <a:pt x="236800" y="0"/>
                  </a:lnTo>
                  <a:lnTo>
                    <a:pt x="858816" y="0"/>
                  </a:lnTo>
                  <a:lnTo>
                    <a:pt x="667266" y="442740"/>
                  </a:lnTo>
                  <a:lnTo>
                    <a:pt x="0" y="545133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1" name="平行四辺形 1634"/>
            <p:cNvSpPr/>
            <p:nvPr/>
          </p:nvSpPr>
          <p:spPr bwMode="auto">
            <a:xfrm rot="5400000" flipV="1">
              <a:off x="8242494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2" name="グループ化 721"/>
            <p:cNvGrpSpPr/>
            <p:nvPr/>
          </p:nvGrpSpPr>
          <p:grpSpPr>
            <a:xfrm rot="21384832">
              <a:off x="7962991" y="5077964"/>
              <a:ext cx="356600" cy="531958"/>
              <a:chOff x="6504724" y="3886108"/>
              <a:chExt cx="360420" cy="537656"/>
            </a:xfrm>
          </p:grpSpPr>
          <p:sp>
            <p:nvSpPr>
              <p:cNvPr id="732" name="テキスト ボックス 731"/>
              <p:cNvSpPr txBox="1"/>
              <p:nvPr/>
            </p:nvSpPr>
            <p:spPr>
              <a:xfrm>
                <a:off x="6541659" y="3962400"/>
                <a:ext cx="278458" cy="4090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numCol="1" rtlCol="0">
                <a:prstTxWarp prst="textSlantDown">
                  <a:avLst>
                    <a:gd name="adj" fmla="val 77456"/>
                  </a:avLst>
                </a:prstTxWarp>
                <a:spAutoFit/>
              </a:bodyPr>
              <a:lstStyle>
                <a:defPPr>
                  <a:defRPr lang="ja-JP"/>
                </a:defPPr>
                <a:lvl1pPr>
                  <a:defRPr>
                    <a:latin typeface="HGP行書体" panose="03000600000000000000" pitchFamily="66" charset="-128"/>
                    <a:ea typeface="HGP行書体" panose="03000600000000000000" pitchFamily="66" charset="-128"/>
                  </a:defRPr>
                </a:lvl1pPr>
              </a:lstStyle>
              <a:p>
                <a:r>
                  <a:rPr lang="ja-JP" altLang="en-US" dirty="0">
                    <a:solidFill>
                      <a:schemeClr val="bg1"/>
                    </a:solidFill>
                  </a:rPr>
                  <a:t>招福</a:t>
                </a:r>
              </a:p>
            </p:txBody>
          </p:sp>
          <p:sp>
            <p:nvSpPr>
              <p:cNvPr id="733" name="フリーフォーム: 図形 732"/>
              <p:cNvSpPr/>
              <p:nvPr/>
            </p:nvSpPr>
            <p:spPr bwMode="auto">
              <a:xfrm>
                <a:off x="6504724" y="3886108"/>
                <a:ext cx="360420" cy="537656"/>
              </a:xfrm>
              <a:custGeom>
                <a:avLst/>
                <a:gdLst>
                  <a:gd name="connsiteX0" fmla="*/ 175924 w 360420"/>
                  <a:gd name="connsiteY0" fmla="*/ 26286 h 537656"/>
                  <a:gd name="connsiteX1" fmla="*/ 17621 w 360420"/>
                  <a:gd name="connsiteY1" fmla="*/ 268828 h 537656"/>
                  <a:gd name="connsiteX2" fmla="*/ 175924 w 360420"/>
                  <a:gd name="connsiteY2" fmla="*/ 511370 h 537656"/>
                  <a:gd name="connsiteX3" fmla="*/ 334227 w 360420"/>
                  <a:gd name="connsiteY3" fmla="*/ 268828 h 537656"/>
                  <a:gd name="connsiteX4" fmla="*/ 175924 w 360420"/>
                  <a:gd name="connsiteY4" fmla="*/ 26286 h 537656"/>
                  <a:gd name="connsiteX5" fmla="*/ 180210 w 360420"/>
                  <a:gd name="connsiteY5" fmla="*/ 0 h 537656"/>
                  <a:gd name="connsiteX6" fmla="*/ 360420 w 360420"/>
                  <a:gd name="connsiteY6" fmla="*/ 268828 h 537656"/>
                  <a:gd name="connsiteX7" fmla="*/ 180210 w 360420"/>
                  <a:gd name="connsiteY7" fmla="*/ 537656 h 537656"/>
                  <a:gd name="connsiteX8" fmla="*/ 0 w 360420"/>
                  <a:gd name="connsiteY8" fmla="*/ 268828 h 537656"/>
                  <a:gd name="connsiteX9" fmla="*/ 180210 w 360420"/>
                  <a:gd name="connsiteY9" fmla="*/ 0 h 53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420" h="537656">
                    <a:moveTo>
                      <a:pt x="175924" y="26286"/>
                    </a:moveTo>
                    <a:cubicBezTo>
                      <a:pt x="88496" y="26286"/>
                      <a:pt x="17621" y="134876"/>
                      <a:pt x="17621" y="268828"/>
                    </a:cubicBezTo>
                    <a:cubicBezTo>
                      <a:pt x="17621" y="402780"/>
                      <a:pt x="88496" y="511370"/>
                      <a:pt x="175924" y="511370"/>
                    </a:cubicBezTo>
                    <a:cubicBezTo>
                      <a:pt x="263352" y="511370"/>
                      <a:pt x="334227" y="402780"/>
                      <a:pt x="334227" y="268828"/>
                    </a:cubicBezTo>
                    <a:cubicBezTo>
                      <a:pt x="334227" y="134876"/>
                      <a:pt x="263352" y="26286"/>
                      <a:pt x="175924" y="26286"/>
                    </a:cubicBezTo>
                    <a:close/>
                    <a:moveTo>
                      <a:pt x="180210" y="0"/>
                    </a:moveTo>
                    <a:cubicBezTo>
                      <a:pt x="279737" y="0"/>
                      <a:pt x="360420" y="120358"/>
                      <a:pt x="360420" y="268828"/>
                    </a:cubicBezTo>
                    <a:cubicBezTo>
                      <a:pt x="360420" y="417298"/>
                      <a:pt x="279737" y="537656"/>
                      <a:pt x="180210" y="537656"/>
                    </a:cubicBezTo>
                    <a:cubicBezTo>
                      <a:pt x="80683" y="537656"/>
                      <a:pt x="0" y="417298"/>
                      <a:pt x="0" y="268828"/>
                    </a:cubicBezTo>
                    <a:cubicBezTo>
                      <a:pt x="0" y="120358"/>
                      <a:pt x="80683" y="0"/>
                      <a:pt x="1802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3" name="平行四辺形 1634"/>
            <p:cNvSpPr/>
            <p:nvPr/>
          </p:nvSpPr>
          <p:spPr bwMode="auto">
            <a:xfrm rot="5400000" flipV="1">
              <a:off x="8241236" y="5053895"/>
              <a:ext cx="858816" cy="545624"/>
            </a:xfrm>
            <a:custGeom>
              <a:avLst/>
              <a:gdLst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21802 w 858816"/>
                <a:gd name="connsiteY3" fmla="*/ 545624 h 545624"/>
                <a:gd name="connsiteX4" fmla="*/ 0 w 858816"/>
                <a:gd name="connsiteY4" fmla="*/ 545624 h 545624"/>
                <a:gd name="connsiteX0" fmla="*/ 0 w 858816"/>
                <a:gd name="connsiteY0" fmla="*/ 545624 h 545624"/>
                <a:gd name="connsiteX1" fmla="*/ 237014 w 858816"/>
                <a:gd name="connsiteY1" fmla="*/ 0 h 545624"/>
                <a:gd name="connsiteX2" fmla="*/ 858816 w 858816"/>
                <a:gd name="connsiteY2" fmla="*/ 0 h 545624"/>
                <a:gd name="connsiteX3" fmla="*/ 674189 w 858816"/>
                <a:gd name="connsiteY3" fmla="*/ 428943 h 545624"/>
                <a:gd name="connsiteX4" fmla="*/ 0 w 858816"/>
                <a:gd name="connsiteY4" fmla="*/ 545624 h 54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816" h="545624">
                  <a:moveTo>
                    <a:pt x="0" y="545624"/>
                  </a:moveTo>
                  <a:lnTo>
                    <a:pt x="237014" y="0"/>
                  </a:lnTo>
                  <a:lnTo>
                    <a:pt x="858816" y="0"/>
                  </a:lnTo>
                  <a:lnTo>
                    <a:pt x="674189" y="428943"/>
                  </a:lnTo>
                  <a:lnTo>
                    <a:pt x="0" y="545624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4" name="楕円 723"/>
            <p:cNvSpPr/>
            <p:nvPr/>
          </p:nvSpPr>
          <p:spPr bwMode="auto">
            <a:xfrm>
              <a:off x="8578803" y="5847919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5" name="楕円 724"/>
            <p:cNvSpPr/>
            <p:nvPr/>
          </p:nvSpPr>
          <p:spPr bwMode="auto">
            <a:xfrm>
              <a:off x="8729074" y="5743395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6" name="楕円 725"/>
            <p:cNvSpPr/>
            <p:nvPr/>
          </p:nvSpPr>
          <p:spPr bwMode="auto">
            <a:xfrm>
              <a:off x="8107316" y="5721712"/>
              <a:ext cx="90010" cy="57466"/>
            </a:xfrm>
            <a:prstGeom prst="ellipse">
              <a:avLst/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7" name="フリーフォーム: 図形 726"/>
            <p:cNvSpPr/>
            <p:nvPr/>
          </p:nvSpPr>
          <p:spPr bwMode="auto">
            <a:xfrm>
              <a:off x="8435416" y="4698271"/>
              <a:ext cx="477989" cy="398734"/>
            </a:xfrm>
            <a:custGeom>
              <a:avLst/>
              <a:gdLst>
                <a:gd name="connsiteX0" fmla="*/ 0 w 502457"/>
                <a:gd name="connsiteY0" fmla="*/ 0 h 419145"/>
                <a:gd name="connsiteX1" fmla="*/ 502457 w 502457"/>
                <a:gd name="connsiteY1" fmla="*/ 202870 h 419145"/>
                <a:gd name="connsiteX2" fmla="*/ 0 w 502457"/>
                <a:gd name="connsiteY2" fmla="*/ 419145 h 419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2457" h="419145">
                  <a:moveTo>
                    <a:pt x="0" y="0"/>
                  </a:moveTo>
                  <a:lnTo>
                    <a:pt x="502457" y="202870"/>
                  </a:lnTo>
                  <a:lnTo>
                    <a:pt x="0" y="419145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8" name="フリーフォーム: 図形 727"/>
            <p:cNvSpPr/>
            <p:nvPr/>
          </p:nvSpPr>
          <p:spPr bwMode="auto">
            <a:xfrm>
              <a:off x="7858974" y="4693003"/>
              <a:ext cx="1090612" cy="440531"/>
            </a:xfrm>
            <a:custGeom>
              <a:avLst/>
              <a:gdLst>
                <a:gd name="connsiteX0" fmla="*/ 576917 w 1090612"/>
                <a:gd name="connsiteY0" fmla="*/ 25607 h 440531"/>
                <a:gd name="connsiteX1" fmla="*/ 92870 w 1090612"/>
                <a:gd name="connsiteY1" fmla="*/ 195517 h 440531"/>
                <a:gd name="connsiteX2" fmla="*/ 543331 w 1090612"/>
                <a:gd name="connsiteY2" fmla="*/ 391111 h 440531"/>
                <a:gd name="connsiteX3" fmla="*/ 997742 w 1090612"/>
                <a:gd name="connsiteY3" fmla="*/ 195518 h 440531"/>
                <a:gd name="connsiteX4" fmla="*/ 583406 w 1090612"/>
                <a:gd name="connsiteY4" fmla="*/ 0 h 440531"/>
                <a:gd name="connsiteX5" fmla="*/ 1090612 w 1090612"/>
                <a:gd name="connsiteY5" fmla="*/ 204788 h 440531"/>
                <a:gd name="connsiteX6" fmla="*/ 542925 w 1090612"/>
                <a:gd name="connsiteY6" fmla="*/ 440531 h 440531"/>
                <a:gd name="connsiteX7" fmla="*/ 0 w 1090612"/>
                <a:gd name="connsiteY7" fmla="*/ 204787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0612" h="440531">
                  <a:moveTo>
                    <a:pt x="576917" y="25607"/>
                  </a:moveTo>
                  <a:lnTo>
                    <a:pt x="92870" y="195517"/>
                  </a:lnTo>
                  <a:lnTo>
                    <a:pt x="543331" y="391111"/>
                  </a:lnTo>
                  <a:lnTo>
                    <a:pt x="997742" y="195518"/>
                  </a:lnTo>
                  <a:close/>
                  <a:moveTo>
                    <a:pt x="583406" y="0"/>
                  </a:moveTo>
                  <a:lnTo>
                    <a:pt x="1090612" y="204788"/>
                  </a:lnTo>
                  <a:lnTo>
                    <a:pt x="542925" y="440531"/>
                  </a:lnTo>
                  <a:lnTo>
                    <a:pt x="0" y="204787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9" name="グループ化 728"/>
            <p:cNvGrpSpPr/>
            <p:nvPr/>
          </p:nvGrpSpPr>
          <p:grpSpPr>
            <a:xfrm>
              <a:off x="7982311" y="4700653"/>
              <a:ext cx="892892" cy="387019"/>
              <a:chOff x="5352589" y="4423807"/>
              <a:chExt cx="960682" cy="416402"/>
            </a:xfrm>
          </p:grpSpPr>
          <p:sp>
            <p:nvSpPr>
              <p:cNvPr id="730" name="フリーフォーム: 図形 729"/>
              <p:cNvSpPr/>
              <p:nvPr/>
            </p:nvSpPr>
            <p:spPr bwMode="auto">
              <a:xfrm>
                <a:off x="5352589" y="4423807"/>
                <a:ext cx="960682" cy="416402"/>
              </a:xfrm>
              <a:custGeom>
                <a:avLst/>
                <a:gdLst>
                  <a:gd name="connsiteX0" fmla="*/ 361086 w 960682"/>
                  <a:gd name="connsiteY0" fmla="*/ 307 h 416402"/>
                  <a:gd name="connsiteX1" fmla="*/ 376511 w 960682"/>
                  <a:gd name="connsiteY1" fmla="*/ 2315 h 416402"/>
                  <a:gd name="connsiteX2" fmla="*/ 388489 w 960682"/>
                  <a:gd name="connsiteY2" fmla="*/ 11902 h 416402"/>
                  <a:gd name="connsiteX3" fmla="*/ 388846 w 960682"/>
                  <a:gd name="connsiteY3" fmla="*/ 12188 h 416402"/>
                  <a:gd name="connsiteX4" fmla="*/ 427116 w 960682"/>
                  <a:gd name="connsiteY4" fmla="*/ 2859 h 416402"/>
                  <a:gd name="connsiteX5" fmla="*/ 446522 w 960682"/>
                  <a:gd name="connsiteY5" fmla="*/ 28310 h 416402"/>
                  <a:gd name="connsiteX6" fmla="*/ 446629 w 960682"/>
                  <a:gd name="connsiteY6" fmla="*/ 28373 h 416402"/>
                  <a:gd name="connsiteX7" fmla="*/ 449778 w 960682"/>
                  <a:gd name="connsiteY7" fmla="*/ 30224 h 416402"/>
                  <a:gd name="connsiteX8" fmla="*/ 458607 w 960682"/>
                  <a:gd name="connsiteY8" fmla="*/ 20626 h 416402"/>
                  <a:gd name="connsiteX9" fmla="*/ 503851 w 960682"/>
                  <a:gd name="connsiteY9" fmla="*/ 31964 h 416402"/>
                  <a:gd name="connsiteX10" fmla="*/ 545809 w 960682"/>
                  <a:gd name="connsiteY10" fmla="*/ 11536 h 416402"/>
                  <a:gd name="connsiteX11" fmla="*/ 585704 w 960682"/>
                  <a:gd name="connsiteY11" fmla="*/ 46105 h 416402"/>
                  <a:gd name="connsiteX12" fmla="*/ 625787 w 960682"/>
                  <a:gd name="connsiteY12" fmla="*/ 53212 h 416402"/>
                  <a:gd name="connsiteX13" fmla="*/ 643503 w 960682"/>
                  <a:gd name="connsiteY13" fmla="*/ 80798 h 416402"/>
                  <a:gd name="connsiteX14" fmla="*/ 659686 w 960682"/>
                  <a:gd name="connsiteY14" fmla="*/ 78704 h 416402"/>
                  <a:gd name="connsiteX15" fmla="*/ 682444 w 960682"/>
                  <a:gd name="connsiteY15" fmla="*/ 53964 h 416402"/>
                  <a:gd name="connsiteX16" fmla="*/ 727688 w 960682"/>
                  <a:gd name="connsiteY16" fmla="*/ 65302 h 416402"/>
                  <a:gd name="connsiteX17" fmla="*/ 769646 w 960682"/>
                  <a:gd name="connsiteY17" fmla="*/ 44874 h 416402"/>
                  <a:gd name="connsiteX18" fmla="*/ 809541 w 960682"/>
                  <a:gd name="connsiteY18" fmla="*/ 79444 h 416402"/>
                  <a:gd name="connsiteX19" fmla="*/ 871985 w 960682"/>
                  <a:gd name="connsiteY19" fmla="*/ 121368 h 416402"/>
                  <a:gd name="connsiteX20" fmla="*/ 889198 w 960682"/>
                  <a:gd name="connsiteY20" fmla="*/ 132367 h 416402"/>
                  <a:gd name="connsiteX21" fmla="*/ 893204 w 960682"/>
                  <a:gd name="connsiteY21" fmla="*/ 145771 h 416402"/>
                  <a:gd name="connsiteX22" fmla="*/ 902200 w 960682"/>
                  <a:gd name="connsiteY22" fmla="*/ 145514 h 416402"/>
                  <a:gd name="connsiteX23" fmla="*/ 943422 w 960682"/>
                  <a:gd name="connsiteY23" fmla="*/ 188043 h 416402"/>
                  <a:gd name="connsiteX24" fmla="*/ 960635 w 960682"/>
                  <a:gd name="connsiteY24" fmla="*/ 199042 h 416402"/>
                  <a:gd name="connsiteX25" fmla="*/ 960682 w 960682"/>
                  <a:gd name="connsiteY25" fmla="*/ 199200 h 416402"/>
                  <a:gd name="connsiteX26" fmla="*/ 460667 w 960682"/>
                  <a:gd name="connsiteY26" fmla="*/ 416402 h 416402"/>
                  <a:gd name="connsiteX27" fmla="*/ 8223 w 960682"/>
                  <a:gd name="connsiteY27" fmla="*/ 219865 h 416402"/>
                  <a:gd name="connsiteX28" fmla="*/ 14611 w 960682"/>
                  <a:gd name="connsiteY28" fmla="*/ 207515 h 416402"/>
                  <a:gd name="connsiteX29" fmla="*/ 214 w 960682"/>
                  <a:gd name="connsiteY29" fmla="*/ 177059 h 416402"/>
                  <a:gd name="connsiteX30" fmla="*/ 26507 w 960682"/>
                  <a:gd name="connsiteY30" fmla="*/ 149988 h 416402"/>
                  <a:gd name="connsiteX31" fmla="*/ 26758 w 960682"/>
                  <a:gd name="connsiteY31" fmla="*/ 149274 h 416402"/>
                  <a:gd name="connsiteX32" fmla="*/ 38470 w 960682"/>
                  <a:gd name="connsiteY32" fmla="*/ 110400 h 416402"/>
                  <a:gd name="connsiteX33" fmla="*/ 95446 w 960682"/>
                  <a:gd name="connsiteY33" fmla="*/ 101519 h 416402"/>
                  <a:gd name="connsiteX34" fmla="*/ 95459 w 960682"/>
                  <a:gd name="connsiteY34" fmla="*/ 101504 h 416402"/>
                  <a:gd name="connsiteX35" fmla="*/ 106789 w 960682"/>
                  <a:gd name="connsiteY35" fmla="*/ 88147 h 416402"/>
                  <a:gd name="connsiteX36" fmla="*/ 152891 w 960682"/>
                  <a:gd name="connsiteY36" fmla="*/ 92299 h 416402"/>
                  <a:gd name="connsiteX37" fmla="*/ 153052 w 960682"/>
                  <a:gd name="connsiteY37" fmla="*/ 92178 h 416402"/>
                  <a:gd name="connsiteX38" fmla="*/ 175275 w 960682"/>
                  <a:gd name="connsiteY38" fmla="*/ 75464 h 416402"/>
                  <a:gd name="connsiteX39" fmla="*/ 190700 w 960682"/>
                  <a:gd name="connsiteY39" fmla="*/ 77473 h 416402"/>
                  <a:gd name="connsiteX40" fmla="*/ 196896 w 960682"/>
                  <a:gd name="connsiteY40" fmla="*/ 82432 h 416402"/>
                  <a:gd name="connsiteX41" fmla="*/ 212318 w 960682"/>
                  <a:gd name="connsiteY41" fmla="*/ 74831 h 416402"/>
                  <a:gd name="connsiteX42" fmla="*/ 212569 w 960682"/>
                  <a:gd name="connsiteY42" fmla="*/ 74117 h 416402"/>
                  <a:gd name="connsiteX43" fmla="*/ 224281 w 960682"/>
                  <a:gd name="connsiteY43" fmla="*/ 35243 h 416402"/>
                  <a:gd name="connsiteX44" fmla="*/ 281257 w 960682"/>
                  <a:gd name="connsiteY44" fmla="*/ 26362 h 416402"/>
                  <a:gd name="connsiteX45" fmla="*/ 281270 w 960682"/>
                  <a:gd name="connsiteY45" fmla="*/ 26347 h 416402"/>
                  <a:gd name="connsiteX46" fmla="*/ 292600 w 960682"/>
                  <a:gd name="connsiteY46" fmla="*/ 12989 h 416402"/>
                  <a:gd name="connsiteX47" fmla="*/ 338702 w 960682"/>
                  <a:gd name="connsiteY47" fmla="*/ 17142 h 416402"/>
                  <a:gd name="connsiteX48" fmla="*/ 338863 w 960682"/>
                  <a:gd name="connsiteY48" fmla="*/ 17021 h 4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960682" h="416402">
                    <a:moveTo>
                      <a:pt x="361086" y="307"/>
                    </a:moveTo>
                    <a:cubicBezTo>
                      <a:pt x="366401" y="-480"/>
                      <a:pt x="371713" y="262"/>
                      <a:pt x="376511" y="2315"/>
                    </a:cubicBezTo>
                    <a:lnTo>
                      <a:pt x="388489" y="11902"/>
                    </a:lnTo>
                    <a:lnTo>
                      <a:pt x="388846" y="12188"/>
                    </a:lnTo>
                    <a:cubicBezTo>
                      <a:pt x="398240" y="656"/>
                      <a:pt x="413779" y="-3131"/>
                      <a:pt x="427116" y="2859"/>
                    </a:cubicBezTo>
                    <a:cubicBezTo>
                      <a:pt x="437278" y="7422"/>
                      <a:pt x="444565" y="16975"/>
                      <a:pt x="446522" y="28310"/>
                    </a:cubicBezTo>
                    <a:lnTo>
                      <a:pt x="446629" y="28373"/>
                    </a:lnTo>
                    <a:lnTo>
                      <a:pt x="449778" y="30224"/>
                    </a:lnTo>
                    <a:lnTo>
                      <a:pt x="458607" y="20626"/>
                    </a:lnTo>
                    <a:cubicBezTo>
                      <a:pt x="474712" y="13695"/>
                      <a:pt x="493047" y="18292"/>
                      <a:pt x="503851" y="31964"/>
                    </a:cubicBezTo>
                    <a:cubicBezTo>
                      <a:pt x="513544" y="18011"/>
                      <a:pt x="529518" y="10234"/>
                      <a:pt x="545809" y="11536"/>
                    </a:cubicBezTo>
                    <a:cubicBezTo>
                      <a:pt x="565005" y="13070"/>
                      <a:pt x="580926" y="26863"/>
                      <a:pt x="585704" y="46105"/>
                    </a:cubicBezTo>
                    <a:cubicBezTo>
                      <a:pt x="600180" y="42622"/>
                      <a:pt x="614460" y="45608"/>
                      <a:pt x="625787" y="53212"/>
                    </a:cubicBezTo>
                    <a:lnTo>
                      <a:pt x="643503" y="80798"/>
                    </a:lnTo>
                    <a:lnTo>
                      <a:pt x="659686" y="78704"/>
                    </a:lnTo>
                    <a:cubicBezTo>
                      <a:pt x="663544" y="67543"/>
                      <a:pt x="671845" y="58524"/>
                      <a:pt x="682444" y="53964"/>
                    </a:cubicBezTo>
                    <a:cubicBezTo>
                      <a:pt x="698549" y="47033"/>
                      <a:pt x="716884" y="51630"/>
                      <a:pt x="727688" y="65302"/>
                    </a:cubicBezTo>
                    <a:cubicBezTo>
                      <a:pt x="737381" y="51349"/>
                      <a:pt x="753355" y="43572"/>
                      <a:pt x="769646" y="44874"/>
                    </a:cubicBezTo>
                    <a:cubicBezTo>
                      <a:pt x="788842" y="46408"/>
                      <a:pt x="804763" y="60201"/>
                      <a:pt x="809541" y="79444"/>
                    </a:cubicBezTo>
                    <a:cubicBezTo>
                      <a:pt x="838492" y="72477"/>
                      <a:pt x="866662" y="91387"/>
                      <a:pt x="871985" y="121368"/>
                    </a:cubicBezTo>
                    <a:cubicBezTo>
                      <a:pt x="879073" y="122833"/>
                      <a:pt x="885071" y="126846"/>
                      <a:pt x="889198" y="132367"/>
                    </a:cubicBezTo>
                    <a:lnTo>
                      <a:pt x="893204" y="145771"/>
                    </a:lnTo>
                    <a:lnTo>
                      <a:pt x="902200" y="145514"/>
                    </a:lnTo>
                    <a:cubicBezTo>
                      <a:pt x="922586" y="149299"/>
                      <a:pt x="939429" y="165557"/>
                      <a:pt x="943422" y="188043"/>
                    </a:cubicBezTo>
                    <a:cubicBezTo>
                      <a:pt x="950511" y="189508"/>
                      <a:pt x="956508" y="193522"/>
                      <a:pt x="960635" y="199042"/>
                    </a:cubicBezTo>
                    <a:lnTo>
                      <a:pt x="960682" y="199200"/>
                    </a:lnTo>
                    <a:lnTo>
                      <a:pt x="460667" y="416402"/>
                    </a:lnTo>
                    <a:lnTo>
                      <a:pt x="8223" y="219865"/>
                    </a:lnTo>
                    <a:lnTo>
                      <a:pt x="14611" y="207515"/>
                    </a:lnTo>
                    <a:cubicBezTo>
                      <a:pt x="4456" y="201280"/>
                      <a:pt x="-1200" y="189315"/>
                      <a:pt x="214" y="177059"/>
                    </a:cubicBezTo>
                    <a:cubicBezTo>
                      <a:pt x="1873" y="162708"/>
                      <a:pt x="12789" y="151467"/>
                      <a:pt x="26507" y="149988"/>
                    </a:cubicBezTo>
                    <a:cubicBezTo>
                      <a:pt x="26588" y="149748"/>
                      <a:pt x="26677" y="149514"/>
                      <a:pt x="26758" y="149274"/>
                    </a:cubicBezTo>
                    <a:cubicBezTo>
                      <a:pt x="24916" y="135143"/>
                      <a:pt x="29212" y="120891"/>
                      <a:pt x="38470" y="110400"/>
                    </a:cubicBezTo>
                    <a:cubicBezTo>
                      <a:pt x="53098" y="93831"/>
                      <a:pt x="76814" y="90138"/>
                      <a:pt x="95446" y="101519"/>
                    </a:cubicBezTo>
                    <a:lnTo>
                      <a:pt x="95459" y="101504"/>
                    </a:lnTo>
                    <a:lnTo>
                      <a:pt x="106789" y="88147"/>
                    </a:lnTo>
                    <a:cubicBezTo>
                      <a:pt x="120495" y="78246"/>
                      <a:pt x="139932" y="78977"/>
                      <a:pt x="152891" y="92299"/>
                    </a:cubicBezTo>
                    <a:lnTo>
                      <a:pt x="153052" y="92178"/>
                    </a:lnTo>
                    <a:lnTo>
                      <a:pt x="175275" y="75464"/>
                    </a:lnTo>
                    <a:cubicBezTo>
                      <a:pt x="180590" y="74677"/>
                      <a:pt x="185902" y="75420"/>
                      <a:pt x="190700" y="77473"/>
                    </a:cubicBezTo>
                    <a:lnTo>
                      <a:pt x="196896" y="82432"/>
                    </a:lnTo>
                    <a:lnTo>
                      <a:pt x="212318" y="74831"/>
                    </a:lnTo>
                    <a:cubicBezTo>
                      <a:pt x="212399" y="74591"/>
                      <a:pt x="212488" y="74356"/>
                      <a:pt x="212569" y="74117"/>
                    </a:cubicBezTo>
                    <a:cubicBezTo>
                      <a:pt x="210727" y="59985"/>
                      <a:pt x="215023" y="45733"/>
                      <a:pt x="224281" y="35243"/>
                    </a:cubicBezTo>
                    <a:cubicBezTo>
                      <a:pt x="238909" y="18673"/>
                      <a:pt x="262625" y="14980"/>
                      <a:pt x="281257" y="26362"/>
                    </a:cubicBezTo>
                    <a:lnTo>
                      <a:pt x="281270" y="26347"/>
                    </a:lnTo>
                    <a:lnTo>
                      <a:pt x="292600" y="12989"/>
                    </a:lnTo>
                    <a:cubicBezTo>
                      <a:pt x="306306" y="3088"/>
                      <a:pt x="325743" y="3820"/>
                      <a:pt x="338702" y="17142"/>
                    </a:cubicBezTo>
                    <a:lnTo>
                      <a:pt x="338863" y="17021"/>
                    </a:lnTo>
                    <a:close/>
                  </a:path>
                </a:pathLst>
              </a:cu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/>
              <p:cNvSpPr/>
              <p:nvPr/>
            </p:nvSpPr>
            <p:spPr bwMode="auto">
              <a:xfrm>
                <a:off x="5409623" y="4474780"/>
                <a:ext cx="844228" cy="364996"/>
              </a:xfrm>
              <a:custGeom>
                <a:avLst/>
                <a:gdLst>
                  <a:gd name="connsiteX0" fmla="*/ 318477 w 844228"/>
                  <a:gd name="connsiteY0" fmla="*/ 271 h 364996"/>
                  <a:gd name="connsiteX1" fmla="*/ 332082 w 844228"/>
                  <a:gd name="connsiteY1" fmla="*/ 2042 h 364996"/>
                  <a:gd name="connsiteX2" fmla="*/ 342647 w 844228"/>
                  <a:gd name="connsiteY2" fmla="*/ 10498 h 364996"/>
                  <a:gd name="connsiteX3" fmla="*/ 342962 w 844228"/>
                  <a:gd name="connsiteY3" fmla="*/ 10750 h 364996"/>
                  <a:gd name="connsiteX4" fmla="*/ 376716 w 844228"/>
                  <a:gd name="connsiteY4" fmla="*/ 2522 h 364996"/>
                  <a:gd name="connsiteX5" fmla="*/ 393832 w 844228"/>
                  <a:gd name="connsiteY5" fmla="*/ 24970 h 364996"/>
                  <a:gd name="connsiteX6" fmla="*/ 393926 w 844228"/>
                  <a:gd name="connsiteY6" fmla="*/ 25025 h 364996"/>
                  <a:gd name="connsiteX7" fmla="*/ 396703 w 844228"/>
                  <a:gd name="connsiteY7" fmla="*/ 26658 h 364996"/>
                  <a:gd name="connsiteX8" fmla="*/ 404491 w 844228"/>
                  <a:gd name="connsiteY8" fmla="*/ 18192 h 364996"/>
                  <a:gd name="connsiteX9" fmla="*/ 444396 w 844228"/>
                  <a:gd name="connsiteY9" fmla="*/ 28192 h 364996"/>
                  <a:gd name="connsiteX10" fmla="*/ 481403 w 844228"/>
                  <a:gd name="connsiteY10" fmla="*/ 10175 h 364996"/>
                  <a:gd name="connsiteX11" fmla="*/ 516590 w 844228"/>
                  <a:gd name="connsiteY11" fmla="*/ 40665 h 364996"/>
                  <a:gd name="connsiteX12" fmla="*/ 551943 w 844228"/>
                  <a:gd name="connsiteY12" fmla="*/ 46933 h 364996"/>
                  <a:gd name="connsiteX13" fmla="*/ 567568 w 844228"/>
                  <a:gd name="connsiteY13" fmla="*/ 71264 h 364996"/>
                  <a:gd name="connsiteX14" fmla="*/ 581842 w 844228"/>
                  <a:gd name="connsiteY14" fmla="*/ 69417 h 364996"/>
                  <a:gd name="connsiteX15" fmla="*/ 601914 w 844228"/>
                  <a:gd name="connsiteY15" fmla="*/ 47596 h 364996"/>
                  <a:gd name="connsiteX16" fmla="*/ 641819 w 844228"/>
                  <a:gd name="connsiteY16" fmla="*/ 57596 h 364996"/>
                  <a:gd name="connsiteX17" fmla="*/ 678826 w 844228"/>
                  <a:gd name="connsiteY17" fmla="*/ 39579 h 364996"/>
                  <a:gd name="connsiteX18" fmla="*/ 714014 w 844228"/>
                  <a:gd name="connsiteY18" fmla="*/ 70069 h 364996"/>
                  <a:gd name="connsiteX19" fmla="*/ 769089 w 844228"/>
                  <a:gd name="connsiteY19" fmla="*/ 107046 h 364996"/>
                  <a:gd name="connsiteX20" fmla="*/ 784271 w 844228"/>
                  <a:gd name="connsiteY20" fmla="*/ 116747 h 364996"/>
                  <a:gd name="connsiteX21" fmla="*/ 787804 w 844228"/>
                  <a:gd name="connsiteY21" fmla="*/ 128570 h 364996"/>
                  <a:gd name="connsiteX22" fmla="*/ 795739 w 844228"/>
                  <a:gd name="connsiteY22" fmla="*/ 128343 h 364996"/>
                  <a:gd name="connsiteX23" fmla="*/ 832096 w 844228"/>
                  <a:gd name="connsiteY23" fmla="*/ 165853 h 364996"/>
                  <a:gd name="connsiteX24" fmla="*/ 844228 w 844228"/>
                  <a:gd name="connsiteY24" fmla="*/ 173605 h 364996"/>
                  <a:gd name="connsiteX25" fmla="*/ 403632 w 844228"/>
                  <a:gd name="connsiteY25" fmla="*/ 364996 h 364996"/>
                  <a:gd name="connsiteX26" fmla="*/ 10332 w 844228"/>
                  <a:gd name="connsiteY26" fmla="*/ 194151 h 364996"/>
                  <a:gd name="connsiteX27" fmla="*/ 12887 w 844228"/>
                  <a:gd name="connsiteY27" fmla="*/ 183027 h 364996"/>
                  <a:gd name="connsiteX28" fmla="*/ 189 w 844228"/>
                  <a:gd name="connsiteY28" fmla="*/ 156165 h 364996"/>
                  <a:gd name="connsiteX29" fmla="*/ 23379 w 844228"/>
                  <a:gd name="connsiteY29" fmla="*/ 132289 h 364996"/>
                  <a:gd name="connsiteX30" fmla="*/ 23601 w 844228"/>
                  <a:gd name="connsiteY30" fmla="*/ 131659 h 364996"/>
                  <a:gd name="connsiteX31" fmla="*/ 33931 w 844228"/>
                  <a:gd name="connsiteY31" fmla="*/ 97373 h 364996"/>
                  <a:gd name="connsiteX32" fmla="*/ 84183 w 844228"/>
                  <a:gd name="connsiteY32" fmla="*/ 89540 h 364996"/>
                  <a:gd name="connsiteX33" fmla="*/ 84195 w 844228"/>
                  <a:gd name="connsiteY33" fmla="*/ 89526 h 364996"/>
                  <a:gd name="connsiteX34" fmla="*/ 94188 w 844228"/>
                  <a:gd name="connsiteY34" fmla="*/ 77745 h 364996"/>
                  <a:gd name="connsiteX35" fmla="*/ 134850 w 844228"/>
                  <a:gd name="connsiteY35" fmla="*/ 81408 h 364996"/>
                  <a:gd name="connsiteX36" fmla="*/ 134992 w 844228"/>
                  <a:gd name="connsiteY36" fmla="*/ 81301 h 364996"/>
                  <a:gd name="connsiteX37" fmla="*/ 154592 w 844228"/>
                  <a:gd name="connsiteY37" fmla="*/ 66559 h 364996"/>
                  <a:gd name="connsiteX38" fmla="*/ 168197 w 844228"/>
                  <a:gd name="connsiteY38" fmla="*/ 68331 h 364996"/>
                  <a:gd name="connsiteX39" fmla="*/ 173662 w 844228"/>
                  <a:gd name="connsiteY39" fmla="*/ 72705 h 364996"/>
                  <a:gd name="connsiteX40" fmla="*/ 187264 w 844228"/>
                  <a:gd name="connsiteY40" fmla="*/ 66001 h 364996"/>
                  <a:gd name="connsiteX41" fmla="*/ 187486 w 844228"/>
                  <a:gd name="connsiteY41" fmla="*/ 65371 h 364996"/>
                  <a:gd name="connsiteX42" fmla="*/ 197816 w 844228"/>
                  <a:gd name="connsiteY42" fmla="*/ 31084 h 364996"/>
                  <a:gd name="connsiteX43" fmla="*/ 248068 w 844228"/>
                  <a:gd name="connsiteY43" fmla="*/ 23251 h 364996"/>
                  <a:gd name="connsiteX44" fmla="*/ 248080 w 844228"/>
                  <a:gd name="connsiteY44" fmla="*/ 23238 h 364996"/>
                  <a:gd name="connsiteX45" fmla="*/ 258073 w 844228"/>
                  <a:gd name="connsiteY45" fmla="*/ 11456 h 364996"/>
                  <a:gd name="connsiteX46" fmla="*/ 298735 w 844228"/>
                  <a:gd name="connsiteY46" fmla="*/ 15119 h 364996"/>
                  <a:gd name="connsiteX47" fmla="*/ 298877 w 844228"/>
                  <a:gd name="connsiteY47" fmla="*/ 15013 h 364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844228" h="364996">
                    <a:moveTo>
                      <a:pt x="318477" y="271"/>
                    </a:moveTo>
                    <a:cubicBezTo>
                      <a:pt x="323165" y="-424"/>
                      <a:pt x="327850" y="231"/>
                      <a:pt x="332082" y="2042"/>
                    </a:cubicBezTo>
                    <a:lnTo>
                      <a:pt x="342647" y="10498"/>
                    </a:lnTo>
                    <a:lnTo>
                      <a:pt x="342962" y="10750"/>
                    </a:lnTo>
                    <a:cubicBezTo>
                      <a:pt x="351247" y="579"/>
                      <a:pt x="364952" y="-2762"/>
                      <a:pt x="376716" y="2522"/>
                    </a:cubicBezTo>
                    <a:cubicBezTo>
                      <a:pt x="385678" y="6546"/>
                      <a:pt x="392106" y="14972"/>
                      <a:pt x="393832" y="24970"/>
                    </a:cubicBezTo>
                    <a:lnTo>
                      <a:pt x="393926" y="25025"/>
                    </a:lnTo>
                    <a:lnTo>
                      <a:pt x="396703" y="26658"/>
                    </a:lnTo>
                    <a:lnTo>
                      <a:pt x="404491" y="18192"/>
                    </a:lnTo>
                    <a:cubicBezTo>
                      <a:pt x="418695" y="12079"/>
                      <a:pt x="434867" y="16134"/>
                      <a:pt x="444396" y="28192"/>
                    </a:cubicBezTo>
                    <a:cubicBezTo>
                      <a:pt x="452945" y="15886"/>
                      <a:pt x="467034" y="9027"/>
                      <a:pt x="481403" y="10175"/>
                    </a:cubicBezTo>
                    <a:cubicBezTo>
                      <a:pt x="498333" y="11528"/>
                      <a:pt x="512376" y="23693"/>
                      <a:pt x="516590" y="40665"/>
                    </a:cubicBezTo>
                    <a:cubicBezTo>
                      <a:pt x="529358" y="37593"/>
                      <a:pt x="541953" y="40226"/>
                      <a:pt x="551943" y="46933"/>
                    </a:cubicBezTo>
                    <a:lnTo>
                      <a:pt x="567568" y="71264"/>
                    </a:lnTo>
                    <a:lnTo>
                      <a:pt x="581842" y="69417"/>
                    </a:lnTo>
                    <a:cubicBezTo>
                      <a:pt x="585245" y="59573"/>
                      <a:pt x="592566" y="51618"/>
                      <a:pt x="601914" y="47596"/>
                    </a:cubicBezTo>
                    <a:cubicBezTo>
                      <a:pt x="616119" y="41483"/>
                      <a:pt x="632290" y="45538"/>
                      <a:pt x="641819" y="57596"/>
                    </a:cubicBezTo>
                    <a:cubicBezTo>
                      <a:pt x="650369" y="45290"/>
                      <a:pt x="664458" y="38431"/>
                      <a:pt x="678826" y="39579"/>
                    </a:cubicBezTo>
                    <a:cubicBezTo>
                      <a:pt x="695757" y="40932"/>
                      <a:pt x="709799" y="53097"/>
                      <a:pt x="714014" y="70069"/>
                    </a:cubicBezTo>
                    <a:cubicBezTo>
                      <a:pt x="739548" y="63925"/>
                      <a:pt x="764394" y="80603"/>
                      <a:pt x="769089" y="107046"/>
                    </a:cubicBezTo>
                    <a:cubicBezTo>
                      <a:pt x="775341" y="108338"/>
                      <a:pt x="780631" y="111878"/>
                      <a:pt x="784271" y="116747"/>
                    </a:cubicBezTo>
                    <a:lnTo>
                      <a:pt x="787804" y="128570"/>
                    </a:lnTo>
                    <a:lnTo>
                      <a:pt x="795739" y="128343"/>
                    </a:lnTo>
                    <a:cubicBezTo>
                      <a:pt x="813719" y="131681"/>
                      <a:pt x="828575" y="146021"/>
                      <a:pt x="832096" y="165853"/>
                    </a:cubicBezTo>
                    <a:lnTo>
                      <a:pt x="844228" y="173605"/>
                    </a:lnTo>
                    <a:lnTo>
                      <a:pt x="403632" y="364996"/>
                    </a:lnTo>
                    <a:lnTo>
                      <a:pt x="10332" y="194151"/>
                    </a:lnTo>
                    <a:lnTo>
                      <a:pt x="12887" y="183027"/>
                    </a:lnTo>
                    <a:cubicBezTo>
                      <a:pt x="3930" y="177528"/>
                      <a:pt x="-1059" y="166975"/>
                      <a:pt x="189" y="156165"/>
                    </a:cubicBezTo>
                    <a:cubicBezTo>
                      <a:pt x="1652" y="143508"/>
                      <a:pt x="11280" y="133593"/>
                      <a:pt x="23379" y="132289"/>
                    </a:cubicBezTo>
                    <a:cubicBezTo>
                      <a:pt x="23451" y="132077"/>
                      <a:pt x="23529" y="131871"/>
                      <a:pt x="23601" y="131659"/>
                    </a:cubicBezTo>
                    <a:cubicBezTo>
                      <a:pt x="21976" y="119196"/>
                      <a:pt x="25765" y="106626"/>
                      <a:pt x="33931" y="97373"/>
                    </a:cubicBezTo>
                    <a:cubicBezTo>
                      <a:pt x="46832" y="82759"/>
                      <a:pt x="67750" y="79502"/>
                      <a:pt x="84183" y="89540"/>
                    </a:cubicBezTo>
                    <a:lnTo>
                      <a:pt x="84195" y="89526"/>
                    </a:lnTo>
                    <a:lnTo>
                      <a:pt x="94188" y="77745"/>
                    </a:lnTo>
                    <a:cubicBezTo>
                      <a:pt x="106276" y="69013"/>
                      <a:pt x="123420" y="69658"/>
                      <a:pt x="134850" y="81408"/>
                    </a:cubicBezTo>
                    <a:lnTo>
                      <a:pt x="134992" y="81301"/>
                    </a:lnTo>
                    <a:lnTo>
                      <a:pt x="154592" y="66559"/>
                    </a:lnTo>
                    <a:cubicBezTo>
                      <a:pt x="159280" y="65865"/>
                      <a:pt x="163965" y="66520"/>
                      <a:pt x="168197" y="68331"/>
                    </a:cubicBezTo>
                    <a:lnTo>
                      <a:pt x="173662" y="72705"/>
                    </a:lnTo>
                    <a:lnTo>
                      <a:pt x="187264" y="66001"/>
                    </a:lnTo>
                    <a:cubicBezTo>
                      <a:pt x="187336" y="65789"/>
                      <a:pt x="187414" y="65582"/>
                      <a:pt x="187486" y="65371"/>
                    </a:cubicBezTo>
                    <a:cubicBezTo>
                      <a:pt x="185861" y="52907"/>
                      <a:pt x="189650" y="40337"/>
                      <a:pt x="197816" y="31084"/>
                    </a:cubicBezTo>
                    <a:cubicBezTo>
                      <a:pt x="210717" y="16470"/>
                      <a:pt x="231635" y="13213"/>
                      <a:pt x="248068" y="23251"/>
                    </a:cubicBezTo>
                    <a:lnTo>
                      <a:pt x="248080" y="23238"/>
                    </a:lnTo>
                    <a:lnTo>
                      <a:pt x="258073" y="11456"/>
                    </a:lnTo>
                    <a:cubicBezTo>
                      <a:pt x="270161" y="2724"/>
                      <a:pt x="287305" y="3369"/>
                      <a:pt x="298735" y="15119"/>
                    </a:cubicBezTo>
                    <a:lnTo>
                      <a:pt x="298877" y="15013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34" name="テキスト ボックス 733">
            <a:extLst>
              <a:ext uri="{FF2B5EF4-FFF2-40B4-BE49-F238E27FC236}">
                <a16:creationId xmlns:a16="http://schemas.microsoft.com/office/drawing/2014/main" id="{9D1234A0-B092-DE6F-C666-4A21C5DA2D9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節分の福豆のイラスト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HGP行書体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pptx502_福豆のイラスト</dc:title>
  <dc:subject>pptx502_福豆のイラスト</dc:subject>
  <dc:creator>でじけろお</dc:creator>
  <cp:lastModifiedBy/>
  <cp:revision>1</cp:revision>
  <dcterms:created xsi:type="dcterms:W3CDTF">2014-01-30T05:12:09Z</dcterms:created>
  <dcterms:modified xsi:type="dcterms:W3CDTF">2025-01-30T02:14:05Z</dcterms:modified>
  <cp:category/>
  <cp:version>1</cp:version>
</cp:coreProperties>
</file>