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11" r:id="rId2"/>
    <p:sldId id="50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0F0F0"/>
    <a:srgbClr val="FF3399"/>
    <a:srgbClr val="FFFF99"/>
    <a:srgbClr val="FF0066"/>
    <a:srgbClr val="CCECFF"/>
    <a:srgbClr val="FFFF00"/>
    <a:srgbClr val="C0C0C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テキスト ボックス 671">
            <a:extLst>
              <a:ext uri="{FF2B5EF4-FFF2-40B4-BE49-F238E27FC236}">
                <a16:creationId xmlns:a16="http://schemas.microsoft.com/office/drawing/2014/main" id="{C9E4BE99-5555-37CC-FD4C-801A987E8F01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猫の手のイラスト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BC74E58-2AFE-6B98-CE51-D64A3019A782}"/>
              </a:ext>
            </a:extLst>
          </p:cNvPr>
          <p:cNvGrpSpPr/>
          <p:nvPr/>
        </p:nvGrpSpPr>
        <p:grpSpPr>
          <a:xfrm>
            <a:off x="1432118" y="969474"/>
            <a:ext cx="1185633" cy="2373347"/>
            <a:chOff x="408565" y="46631"/>
            <a:chExt cx="1689701" cy="338236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1C29FBA-9755-5A1F-43BB-549719A1ED25}"/>
                </a:ext>
              </a:extLst>
            </p:cNvPr>
            <p:cNvSpPr/>
            <p:nvPr/>
          </p:nvSpPr>
          <p:spPr bwMode="auto">
            <a:xfrm>
              <a:off x="408565" y="46631"/>
              <a:ext cx="1689701" cy="3382368"/>
            </a:xfrm>
            <a:custGeom>
              <a:avLst/>
              <a:gdLst>
                <a:gd name="connsiteX0" fmla="*/ 844844 w 2250250"/>
                <a:gd name="connsiteY0" fmla="*/ 0 h 4504450"/>
                <a:gd name="connsiteX1" fmla="*/ 1077040 w 2250250"/>
                <a:gd name="connsiteY1" fmla="*/ 76112 h 4504450"/>
                <a:gd name="connsiteX2" fmla="*/ 1125125 w 2250250"/>
                <a:gd name="connsiteY2" fmla="*/ 118687 h 4504450"/>
                <a:gd name="connsiteX3" fmla="*/ 1173210 w 2250250"/>
                <a:gd name="connsiteY3" fmla="*/ 76112 h 4504450"/>
                <a:gd name="connsiteX4" fmla="*/ 1405406 w 2250250"/>
                <a:gd name="connsiteY4" fmla="*/ 0 h 4504450"/>
                <a:gd name="connsiteX5" fmla="*/ 1812265 w 2250250"/>
                <a:gd name="connsiteY5" fmla="*/ 355845 h 4504450"/>
                <a:gd name="connsiteX6" fmla="*/ 1815303 w 2250250"/>
                <a:gd name="connsiteY6" fmla="*/ 388186 h 4504450"/>
                <a:gd name="connsiteX7" fmla="*/ 1834954 w 2250250"/>
                <a:gd name="connsiteY7" fmla="*/ 386060 h 4504450"/>
                <a:gd name="connsiteX8" fmla="*/ 2250250 w 2250250"/>
                <a:gd name="connsiteY8" fmla="*/ 831721 h 4504450"/>
                <a:gd name="connsiteX9" fmla="*/ 2067150 w 2250250"/>
                <a:gd name="connsiteY9" fmla="*/ 1201270 h 4504450"/>
                <a:gd name="connsiteX10" fmla="*/ 2006347 w 2250250"/>
                <a:gd name="connsiteY10" fmla="*/ 1236686 h 4504450"/>
                <a:gd name="connsiteX11" fmla="*/ 2014473 w 2250250"/>
                <a:gd name="connsiteY11" fmla="*/ 1265741 h 4504450"/>
                <a:gd name="connsiteX12" fmla="*/ 2057465 w 2250250"/>
                <a:gd name="connsiteY12" fmla="*/ 1637854 h 4504450"/>
                <a:gd name="connsiteX13" fmla="*/ 1942048 w 2250250"/>
                <a:gd name="connsiteY13" fmla="*/ 2234322 h 4504450"/>
                <a:gd name="connsiteX14" fmla="*/ 1905260 w 2250250"/>
                <a:gd name="connsiteY14" fmla="*/ 2313564 h 4504450"/>
                <a:gd name="connsiteX15" fmla="*/ 1942048 w 2250250"/>
                <a:gd name="connsiteY15" fmla="*/ 2482813 h 4504450"/>
                <a:gd name="connsiteX16" fmla="*/ 2057465 w 2250250"/>
                <a:gd name="connsiteY16" fmla="*/ 3756788 h 4504450"/>
                <a:gd name="connsiteX17" fmla="*/ 2038037 w 2250250"/>
                <a:gd name="connsiteY17" fmla="*/ 4295434 h 4504450"/>
                <a:gd name="connsiteX18" fmla="*/ 2018808 w 2250250"/>
                <a:gd name="connsiteY18" fmla="*/ 4504450 h 4504450"/>
                <a:gd name="connsiteX19" fmla="*/ 183580 w 2250250"/>
                <a:gd name="connsiteY19" fmla="*/ 4504450 h 4504450"/>
                <a:gd name="connsiteX20" fmla="*/ 164351 w 2250250"/>
                <a:gd name="connsiteY20" fmla="*/ 4295434 h 4504450"/>
                <a:gd name="connsiteX21" fmla="*/ 144923 w 2250250"/>
                <a:gd name="connsiteY21" fmla="*/ 3756788 h 4504450"/>
                <a:gd name="connsiteX22" fmla="*/ 260340 w 2250250"/>
                <a:gd name="connsiteY22" fmla="*/ 2482813 h 4504450"/>
                <a:gd name="connsiteX23" fmla="*/ 297128 w 2250250"/>
                <a:gd name="connsiteY23" fmla="*/ 2313564 h 4504450"/>
                <a:gd name="connsiteX24" fmla="*/ 260340 w 2250250"/>
                <a:gd name="connsiteY24" fmla="*/ 2234322 h 4504450"/>
                <a:gd name="connsiteX25" fmla="*/ 144923 w 2250250"/>
                <a:gd name="connsiteY25" fmla="*/ 1637854 h 4504450"/>
                <a:gd name="connsiteX26" fmla="*/ 187915 w 2250250"/>
                <a:gd name="connsiteY26" fmla="*/ 1265741 h 4504450"/>
                <a:gd name="connsiteX27" fmla="*/ 202746 w 2250250"/>
                <a:gd name="connsiteY27" fmla="*/ 1212714 h 4504450"/>
                <a:gd name="connsiteX28" fmla="*/ 183100 w 2250250"/>
                <a:gd name="connsiteY28" fmla="*/ 1201270 h 4504450"/>
                <a:gd name="connsiteX29" fmla="*/ 0 w 2250250"/>
                <a:gd name="connsiteY29" fmla="*/ 831721 h 4504450"/>
                <a:gd name="connsiteX30" fmla="*/ 415296 w 2250250"/>
                <a:gd name="connsiteY30" fmla="*/ 386060 h 4504450"/>
                <a:gd name="connsiteX31" fmla="*/ 434947 w 2250250"/>
                <a:gd name="connsiteY31" fmla="*/ 388186 h 4504450"/>
                <a:gd name="connsiteX32" fmla="*/ 437985 w 2250250"/>
                <a:gd name="connsiteY32" fmla="*/ 355845 h 4504450"/>
                <a:gd name="connsiteX33" fmla="*/ 844844 w 2250250"/>
                <a:gd name="connsiteY33" fmla="*/ 0 h 450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50250" h="4504450">
                  <a:moveTo>
                    <a:pt x="844844" y="0"/>
                  </a:moveTo>
                  <a:cubicBezTo>
                    <a:pt x="930855" y="0"/>
                    <a:pt x="1010759" y="28059"/>
                    <a:pt x="1077040" y="76112"/>
                  </a:cubicBezTo>
                  <a:lnTo>
                    <a:pt x="1125125" y="118687"/>
                  </a:lnTo>
                  <a:lnTo>
                    <a:pt x="1173210" y="76112"/>
                  </a:lnTo>
                  <a:cubicBezTo>
                    <a:pt x="1239492" y="28059"/>
                    <a:pt x="1319395" y="0"/>
                    <a:pt x="1405406" y="0"/>
                  </a:cubicBezTo>
                  <a:cubicBezTo>
                    <a:pt x="1606098" y="0"/>
                    <a:pt x="1773540" y="152765"/>
                    <a:pt x="1812265" y="355845"/>
                  </a:cubicBezTo>
                  <a:lnTo>
                    <a:pt x="1815303" y="388186"/>
                  </a:lnTo>
                  <a:lnTo>
                    <a:pt x="1834954" y="386060"/>
                  </a:lnTo>
                  <a:cubicBezTo>
                    <a:pt x="2064316" y="386060"/>
                    <a:pt x="2250250" y="585589"/>
                    <a:pt x="2250250" y="831721"/>
                  </a:cubicBezTo>
                  <a:cubicBezTo>
                    <a:pt x="2250250" y="985554"/>
                    <a:pt x="2177620" y="1121182"/>
                    <a:pt x="2067150" y="1201270"/>
                  </a:cubicBezTo>
                  <a:lnTo>
                    <a:pt x="2006347" y="1236686"/>
                  </a:lnTo>
                  <a:lnTo>
                    <a:pt x="2014473" y="1265741"/>
                  </a:lnTo>
                  <a:cubicBezTo>
                    <a:pt x="2042413" y="1383291"/>
                    <a:pt x="2057465" y="1508273"/>
                    <a:pt x="2057465" y="1637854"/>
                  </a:cubicBezTo>
                  <a:cubicBezTo>
                    <a:pt x="2057465" y="1853824"/>
                    <a:pt x="2015655" y="2057014"/>
                    <a:pt x="1942048" y="2234322"/>
                  </a:cubicBezTo>
                  <a:lnTo>
                    <a:pt x="1905260" y="2313564"/>
                  </a:lnTo>
                  <a:lnTo>
                    <a:pt x="1942048" y="2482813"/>
                  </a:lnTo>
                  <a:cubicBezTo>
                    <a:pt x="2015655" y="2861519"/>
                    <a:pt x="2057465" y="3295507"/>
                    <a:pt x="2057465" y="3756788"/>
                  </a:cubicBezTo>
                  <a:cubicBezTo>
                    <a:pt x="2057465" y="3941301"/>
                    <a:pt x="2050775" y="4121447"/>
                    <a:pt x="2038037" y="4295434"/>
                  </a:cubicBezTo>
                  <a:lnTo>
                    <a:pt x="2018808" y="4504450"/>
                  </a:lnTo>
                  <a:lnTo>
                    <a:pt x="183580" y="4504450"/>
                  </a:lnTo>
                  <a:lnTo>
                    <a:pt x="164351" y="4295434"/>
                  </a:lnTo>
                  <a:cubicBezTo>
                    <a:pt x="151613" y="4121447"/>
                    <a:pt x="144923" y="3941301"/>
                    <a:pt x="144923" y="3756788"/>
                  </a:cubicBezTo>
                  <a:cubicBezTo>
                    <a:pt x="144923" y="3295507"/>
                    <a:pt x="186733" y="2861519"/>
                    <a:pt x="260340" y="2482813"/>
                  </a:cubicBezTo>
                  <a:lnTo>
                    <a:pt x="297128" y="2313564"/>
                  </a:lnTo>
                  <a:lnTo>
                    <a:pt x="260340" y="2234322"/>
                  </a:lnTo>
                  <a:cubicBezTo>
                    <a:pt x="186733" y="2057014"/>
                    <a:pt x="144923" y="1853824"/>
                    <a:pt x="144923" y="1637854"/>
                  </a:cubicBezTo>
                  <a:cubicBezTo>
                    <a:pt x="144923" y="1508273"/>
                    <a:pt x="159975" y="1383291"/>
                    <a:pt x="187915" y="1265741"/>
                  </a:cubicBezTo>
                  <a:lnTo>
                    <a:pt x="202746" y="1212714"/>
                  </a:lnTo>
                  <a:lnTo>
                    <a:pt x="183100" y="1201270"/>
                  </a:lnTo>
                  <a:cubicBezTo>
                    <a:pt x="72630" y="1121182"/>
                    <a:pt x="0" y="985554"/>
                    <a:pt x="0" y="831721"/>
                  </a:cubicBezTo>
                  <a:cubicBezTo>
                    <a:pt x="0" y="585589"/>
                    <a:pt x="185934" y="386060"/>
                    <a:pt x="415296" y="386060"/>
                  </a:cubicBezTo>
                  <a:lnTo>
                    <a:pt x="434947" y="388186"/>
                  </a:lnTo>
                  <a:lnTo>
                    <a:pt x="437985" y="355845"/>
                  </a:lnTo>
                  <a:cubicBezTo>
                    <a:pt x="476710" y="152765"/>
                    <a:pt x="644152" y="0"/>
                    <a:pt x="844844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D5B1CC8D-C5CA-A564-319B-B2A6809474E1}"/>
                </a:ext>
              </a:extLst>
            </p:cNvPr>
            <p:cNvSpPr/>
            <p:nvPr/>
          </p:nvSpPr>
          <p:spPr bwMode="auto">
            <a:xfrm>
              <a:off x="879414" y="195144"/>
              <a:ext cx="327081" cy="350994"/>
            </a:xfrm>
            <a:prstGeom prst="ellipse">
              <a:avLst/>
            </a:pr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5A25D989-5511-1BF7-6884-65D54F73F146}"/>
                </a:ext>
              </a:extLst>
            </p:cNvPr>
            <p:cNvSpPr/>
            <p:nvPr/>
          </p:nvSpPr>
          <p:spPr bwMode="auto">
            <a:xfrm>
              <a:off x="1300337" y="195144"/>
              <a:ext cx="327081" cy="350994"/>
            </a:xfrm>
            <a:prstGeom prst="ellipse">
              <a:avLst/>
            </a:pr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B6D0BA1-A17C-6E43-3306-0E2389959C67}"/>
                </a:ext>
              </a:extLst>
            </p:cNvPr>
            <p:cNvSpPr/>
            <p:nvPr/>
          </p:nvSpPr>
          <p:spPr bwMode="auto">
            <a:xfrm>
              <a:off x="556868" y="485034"/>
              <a:ext cx="327081" cy="350994"/>
            </a:xfrm>
            <a:prstGeom prst="ellipse">
              <a:avLst/>
            </a:pr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B98A8905-C533-395F-FFD3-B5B6C9C1C021}"/>
                </a:ext>
              </a:extLst>
            </p:cNvPr>
            <p:cNvSpPr/>
            <p:nvPr/>
          </p:nvSpPr>
          <p:spPr bwMode="auto">
            <a:xfrm>
              <a:off x="1622882" y="485034"/>
              <a:ext cx="327081" cy="350994"/>
            </a:xfrm>
            <a:prstGeom prst="ellipse">
              <a:avLst/>
            </a:pr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217E096-55CE-A786-B4E8-75CA0DBD725E}"/>
                </a:ext>
              </a:extLst>
            </p:cNvPr>
            <p:cNvSpPr/>
            <p:nvPr/>
          </p:nvSpPr>
          <p:spPr bwMode="auto">
            <a:xfrm>
              <a:off x="772601" y="942780"/>
              <a:ext cx="961629" cy="707975"/>
            </a:xfrm>
            <a:custGeom>
              <a:avLst/>
              <a:gdLst>
                <a:gd name="connsiteX0" fmla="*/ 640322 w 1280644"/>
                <a:gd name="connsiteY0" fmla="*/ 0 h 942842"/>
                <a:gd name="connsiteX1" fmla="*/ 885939 w 1280644"/>
                <a:gd name="connsiteY1" fmla="*/ 80511 h 942842"/>
                <a:gd name="connsiteX2" fmla="*/ 947795 w 1280644"/>
                <a:gd name="connsiteY2" fmla="*/ 135278 h 942842"/>
                <a:gd name="connsiteX3" fmla="*/ 965608 w 1280644"/>
                <a:gd name="connsiteY3" fmla="*/ 133351 h 942842"/>
                <a:gd name="connsiteX4" fmla="*/ 1280644 w 1280644"/>
                <a:gd name="connsiteY4" fmla="*/ 471421 h 942842"/>
                <a:gd name="connsiteX5" fmla="*/ 965608 w 1280644"/>
                <a:gd name="connsiteY5" fmla="*/ 809491 h 942842"/>
                <a:gd name="connsiteX6" fmla="*/ 947795 w 1280644"/>
                <a:gd name="connsiteY6" fmla="*/ 807564 h 942842"/>
                <a:gd name="connsiteX7" fmla="*/ 885939 w 1280644"/>
                <a:gd name="connsiteY7" fmla="*/ 862331 h 942842"/>
                <a:gd name="connsiteX8" fmla="*/ 640322 w 1280644"/>
                <a:gd name="connsiteY8" fmla="*/ 942842 h 942842"/>
                <a:gd name="connsiteX9" fmla="*/ 394705 w 1280644"/>
                <a:gd name="connsiteY9" fmla="*/ 862331 h 942842"/>
                <a:gd name="connsiteX10" fmla="*/ 332849 w 1280644"/>
                <a:gd name="connsiteY10" fmla="*/ 807564 h 942842"/>
                <a:gd name="connsiteX11" fmla="*/ 315036 w 1280644"/>
                <a:gd name="connsiteY11" fmla="*/ 809491 h 942842"/>
                <a:gd name="connsiteX12" fmla="*/ 0 w 1280644"/>
                <a:gd name="connsiteY12" fmla="*/ 471421 h 942842"/>
                <a:gd name="connsiteX13" fmla="*/ 315036 w 1280644"/>
                <a:gd name="connsiteY13" fmla="*/ 133351 h 942842"/>
                <a:gd name="connsiteX14" fmla="*/ 332849 w 1280644"/>
                <a:gd name="connsiteY14" fmla="*/ 135278 h 942842"/>
                <a:gd name="connsiteX15" fmla="*/ 394705 w 1280644"/>
                <a:gd name="connsiteY15" fmla="*/ 80511 h 942842"/>
                <a:gd name="connsiteX16" fmla="*/ 640322 w 1280644"/>
                <a:gd name="connsiteY16" fmla="*/ 0 h 94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80644" h="942842">
                  <a:moveTo>
                    <a:pt x="640322" y="0"/>
                  </a:moveTo>
                  <a:cubicBezTo>
                    <a:pt x="731304" y="0"/>
                    <a:pt x="815826" y="29681"/>
                    <a:pt x="885939" y="80511"/>
                  </a:cubicBezTo>
                  <a:lnTo>
                    <a:pt x="947795" y="135278"/>
                  </a:lnTo>
                  <a:lnTo>
                    <a:pt x="965608" y="133351"/>
                  </a:lnTo>
                  <a:cubicBezTo>
                    <a:pt x="1139598" y="133351"/>
                    <a:pt x="1280644" y="284710"/>
                    <a:pt x="1280644" y="471421"/>
                  </a:cubicBezTo>
                  <a:cubicBezTo>
                    <a:pt x="1280644" y="658132"/>
                    <a:pt x="1139598" y="809491"/>
                    <a:pt x="965608" y="809491"/>
                  </a:cubicBezTo>
                  <a:lnTo>
                    <a:pt x="947795" y="807564"/>
                  </a:lnTo>
                  <a:lnTo>
                    <a:pt x="885939" y="862331"/>
                  </a:lnTo>
                  <a:cubicBezTo>
                    <a:pt x="815826" y="913162"/>
                    <a:pt x="731304" y="942842"/>
                    <a:pt x="640322" y="942842"/>
                  </a:cubicBezTo>
                  <a:cubicBezTo>
                    <a:pt x="549340" y="942842"/>
                    <a:pt x="464818" y="913162"/>
                    <a:pt x="394705" y="862331"/>
                  </a:cubicBezTo>
                  <a:lnTo>
                    <a:pt x="332849" y="807564"/>
                  </a:lnTo>
                  <a:lnTo>
                    <a:pt x="315036" y="809491"/>
                  </a:lnTo>
                  <a:cubicBezTo>
                    <a:pt x="141046" y="809491"/>
                    <a:pt x="0" y="658132"/>
                    <a:pt x="0" y="471421"/>
                  </a:cubicBezTo>
                  <a:cubicBezTo>
                    <a:pt x="0" y="284710"/>
                    <a:pt x="141046" y="133351"/>
                    <a:pt x="315036" y="133351"/>
                  </a:cubicBezTo>
                  <a:lnTo>
                    <a:pt x="332849" y="135278"/>
                  </a:lnTo>
                  <a:lnTo>
                    <a:pt x="394705" y="80511"/>
                  </a:lnTo>
                  <a:cubicBezTo>
                    <a:pt x="464818" y="29681"/>
                    <a:pt x="549340" y="0"/>
                    <a:pt x="640322" y="0"/>
                  </a:cubicBezTo>
                  <a:close/>
                </a:path>
              </a:pathLst>
            </a:cu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91F9DE-C9AF-ADF2-E6FA-F19F6CF78E87}"/>
                </a:ext>
              </a:extLst>
            </p:cNvPr>
            <p:cNvSpPr/>
            <p:nvPr/>
          </p:nvSpPr>
          <p:spPr bwMode="auto">
            <a:xfrm>
              <a:off x="521448" y="1997907"/>
              <a:ext cx="1432994" cy="1261273"/>
            </a:xfrm>
            <a:custGeom>
              <a:avLst/>
              <a:gdLst>
                <a:gd name="connsiteX0" fmla="*/ 223876 w 1432994"/>
                <a:gd name="connsiteY0" fmla="*/ 1079011 h 1261273"/>
                <a:gd name="connsiteX1" fmla="*/ 503885 w 1432994"/>
                <a:gd name="connsiteY1" fmla="*/ 1134368 h 1261273"/>
                <a:gd name="connsiteX2" fmla="*/ 504752 w 1432994"/>
                <a:gd name="connsiteY2" fmla="*/ 1134380 h 1261273"/>
                <a:gd name="connsiteX3" fmla="*/ 501199 w 1432994"/>
                <a:gd name="connsiteY3" fmla="*/ 1137138 h 1261273"/>
                <a:gd name="connsiteX4" fmla="*/ 46672 w 1432994"/>
                <a:gd name="connsiteY4" fmla="*/ 1236102 h 1261273"/>
                <a:gd name="connsiteX5" fmla="*/ 10762 w 1432994"/>
                <a:gd name="connsiteY5" fmla="*/ 1261273 h 1261273"/>
                <a:gd name="connsiteX6" fmla="*/ 3662 w 1432994"/>
                <a:gd name="connsiteY6" fmla="*/ 1131261 h 1261273"/>
                <a:gd name="connsiteX7" fmla="*/ 29425 w 1432994"/>
                <a:gd name="connsiteY7" fmla="*/ 1135058 h 1261273"/>
                <a:gd name="connsiteX8" fmla="*/ 130539 w 1432994"/>
                <a:gd name="connsiteY8" fmla="*/ 1106904 h 1261273"/>
                <a:gd name="connsiteX9" fmla="*/ 223876 w 1432994"/>
                <a:gd name="connsiteY9" fmla="*/ 1079011 h 1261273"/>
                <a:gd name="connsiteX10" fmla="*/ 1133220 w 1432994"/>
                <a:gd name="connsiteY10" fmla="*/ 809331 h 1261273"/>
                <a:gd name="connsiteX11" fmla="*/ 1226557 w 1432994"/>
                <a:gd name="connsiteY11" fmla="*/ 837224 h 1261273"/>
                <a:gd name="connsiteX12" fmla="*/ 1428785 w 1432994"/>
                <a:gd name="connsiteY12" fmla="*/ 850474 h 1261273"/>
                <a:gd name="connsiteX13" fmla="*/ 1432536 w 1432994"/>
                <a:gd name="connsiteY13" fmla="*/ 849416 h 1261273"/>
                <a:gd name="connsiteX14" fmla="*/ 1432994 w 1432994"/>
                <a:gd name="connsiteY14" fmla="*/ 869678 h 1261273"/>
                <a:gd name="connsiteX15" fmla="*/ 1430309 w 1432994"/>
                <a:gd name="connsiteY15" fmla="*/ 1018250 h 1261273"/>
                <a:gd name="connsiteX16" fmla="*/ 1401068 w 1432994"/>
                <a:gd name="connsiteY16" fmla="*/ 1014966 h 1261273"/>
                <a:gd name="connsiteX17" fmla="*/ 1310425 w 1432994"/>
                <a:gd name="connsiteY17" fmla="*/ 966423 h 1261273"/>
                <a:gd name="connsiteX18" fmla="*/ 855897 w 1432994"/>
                <a:gd name="connsiteY18" fmla="*/ 867459 h 1261273"/>
                <a:gd name="connsiteX19" fmla="*/ 852344 w 1432994"/>
                <a:gd name="connsiteY19" fmla="*/ 864700 h 1261273"/>
                <a:gd name="connsiteX20" fmla="*/ 853212 w 1432994"/>
                <a:gd name="connsiteY20" fmla="*/ 864688 h 1261273"/>
                <a:gd name="connsiteX21" fmla="*/ 1133220 w 1432994"/>
                <a:gd name="connsiteY21" fmla="*/ 809331 h 1261273"/>
                <a:gd name="connsiteX22" fmla="*/ 231203 w 1432994"/>
                <a:gd name="connsiteY22" fmla="*/ 539652 h 1261273"/>
                <a:gd name="connsiteX23" fmla="*/ 511212 w 1432994"/>
                <a:gd name="connsiteY23" fmla="*/ 595010 h 1261273"/>
                <a:gd name="connsiteX24" fmla="*/ 512080 w 1432994"/>
                <a:gd name="connsiteY24" fmla="*/ 595021 h 1261273"/>
                <a:gd name="connsiteX25" fmla="*/ 508527 w 1432994"/>
                <a:gd name="connsiteY25" fmla="*/ 597780 h 1261273"/>
                <a:gd name="connsiteX26" fmla="*/ 54000 w 1432994"/>
                <a:gd name="connsiteY26" fmla="*/ 696744 h 1261273"/>
                <a:gd name="connsiteX27" fmla="*/ 10480 w 1432994"/>
                <a:gd name="connsiteY27" fmla="*/ 727249 h 1261273"/>
                <a:gd name="connsiteX28" fmla="*/ 0 w 1432994"/>
                <a:gd name="connsiteY28" fmla="*/ 731260 h 1261273"/>
                <a:gd name="connsiteX29" fmla="*/ 2645 w 1432994"/>
                <a:gd name="connsiteY29" fmla="*/ 614069 h 1261273"/>
                <a:gd name="connsiteX30" fmla="*/ 4231 w 1432994"/>
                <a:gd name="connsiteY30" fmla="*/ 590906 h 1261273"/>
                <a:gd name="connsiteX31" fmla="*/ 36753 w 1432994"/>
                <a:gd name="connsiteY31" fmla="*/ 595700 h 1261273"/>
                <a:gd name="connsiteX32" fmla="*/ 137867 w 1432994"/>
                <a:gd name="connsiteY32" fmla="*/ 567545 h 1261273"/>
                <a:gd name="connsiteX33" fmla="*/ 231203 w 1432994"/>
                <a:gd name="connsiteY33" fmla="*/ 539652 h 1261273"/>
                <a:gd name="connsiteX34" fmla="*/ 1133220 w 1432994"/>
                <a:gd name="connsiteY34" fmla="*/ 269974 h 1261273"/>
                <a:gd name="connsiteX35" fmla="*/ 1226557 w 1432994"/>
                <a:gd name="connsiteY35" fmla="*/ 297867 h 1261273"/>
                <a:gd name="connsiteX36" fmla="*/ 1327671 w 1432994"/>
                <a:gd name="connsiteY36" fmla="*/ 326022 h 1261273"/>
                <a:gd name="connsiteX37" fmla="*/ 1404192 w 1432994"/>
                <a:gd name="connsiteY37" fmla="*/ 314742 h 1261273"/>
                <a:gd name="connsiteX38" fmla="*/ 1410387 w 1432994"/>
                <a:gd name="connsiteY38" fmla="*/ 368115 h 1261273"/>
                <a:gd name="connsiteX39" fmla="*/ 1417875 w 1432994"/>
                <a:gd name="connsiteY39" fmla="*/ 477497 h 1261273"/>
                <a:gd name="connsiteX40" fmla="*/ 1401068 w 1432994"/>
                <a:gd name="connsiteY40" fmla="*/ 475609 h 1261273"/>
                <a:gd name="connsiteX41" fmla="*/ 1310425 w 1432994"/>
                <a:gd name="connsiteY41" fmla="*/ 427066 h 1261273"/>
                <a:gd name="connsiteX42" fmla="*/ 855897 w 1432994"/>
                <a:gd name="connsiteY42" fmla="*/ 328103 h 1261273"/>
                <a:gd name="connsiteX43" fmla="*/ 852344 w 1432994"/>
                <a:gd name="connsiteY43" fmla="*/ 325344 h 1261273"/>
                <a:gd name="connsiteX44" fmla="*/ 853212 w 1432994"/>
                <a:gd name="connsiteY44" fmla="*/ 325332 h 1261273"/>
                <a:gd name="connsiteX45" fmla="*/ 1133220 w 1432994"/>
                <a:gd name="connsiteY45" fmla="*/ 269974 h 1261273"/>
                <a:gd name="connsiteX46" fmla="*/ 231203 w 1432994"/>
                <a:gd name="connsiteY46" fmla="*/ 296 h 1261273"/>
                <a:gd name="connsiteX47" fmla="*/ 511212 w 1432994"/>
                <a:gd name="connsiteY47" fmla="*/ 55653 h 1261273"/>
                <a:gd name="connsiteX48" fmla="*/ 512080 w 1432994"/>
                <a:gd name="connsiteY48" fmla="*/ 55665 h 1261273"/>
                <a:gd name="connsiteX49" fmla="*/ 508527 w 1432994"/>
                <a:gd name="connsiteY49" fmla="*/ 58424 h 1261273"/>
                <a:gd name="connsiteX50" fmla="*/ 54000 w 1432994"/>
                <a:gd name="connsiteY50" fmla="*/ 157387 h 1261273"/>
                <a:gd name="connsiteX51" fmla="*/ 43053 w 1432994"/>
                <a:gd name="connsiteY51" fmla="*/ 165060 h 1261273"/>
                <a:gd name="connsiteX52" fmla="*/ 46683 w 1432994"/>
                <a:gd name="connsiteY52" fmla="*/ 133788 h 1261273"/>
                <a:gd name="connsiteX53" fmla="*/ 60145 w 1432994"/>
                <a:gd name="connsiteY53" fmla="*/ 53173 h 1261273"/>
                <a:gd name="connsiteX54" fmla="*/ 87310 w 1432994"/>
                <a:gd name="connsiteY54" fmla="*/ 49491 h 1261273"/>
                <a:gd name="connsiteX55" fmla="*/ 137867 w 1432994"/>
                <a:gd name="connsiteY55" fmla="*/ 28189 h 1261273"/>
                <a:gd name="connsiteX56" fmla="*/ 231203 w 1432994"/>
                <a:gd name="connsiteY56" fmla="*/ 296 h 1261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432994" h="1261273">
                  <a:moveTo>
                    <a:pt x="223876" y="1079011"/>
                  </a:moveTo>
                  <a:cubicBezTo>
                    <a:pt x="317212" y="1074290"/>
                    <a:pt x="410548" y="1127502"/>
                    <a:pt x="503885" y="1134368"/>
                  </a:cubicBezTo>
                  <a:lnTo>
                    <a:pt x="504752" y="1134380"/>
                  </a:lnTo>
                  <a:lnTo>
                    <a:pt x="501199" y="1137138"/>
                  </a:lnTo>
                  <a:cubicBezTo>
                    <a:pt x="365751" y="1225667"/>
                    <a:pt x="174090" y="1119802"/>
                    <a:pt x="46672" y="1236102"/>
                  </a:cubicBezTo>
                  <a:lnTo>
                    <a:pt x="10762" y="1261273"/>
                  </a:lnTo>
                  <a:lnTo>
                    <a:pt x="3662" y="1131261"/>
                  </a:lnTo>
                  <a:lnTo>
                    <a:pt x="29425" y="1135058"/>
                  </a:lnTo>
                  <a:cubicBezTo>
                    <a:pt x="63130" y="1134487"/>
                    <a:pt x="96834" y="1126739"/>
                    <a:pt x="130539" y="1106904"/>
                  </a:cubicBezTo>
                  <a:cubicBezTo>
                    <a:pt x="161651" y="1088594"/>
                    <a:pt x="192764" y="1080584"/>
                    <a:pt x="223876" y="1079011"/>
                  </a:cubicBezTo>
                  <a:close/>
                  <a:moveTo>
                    <a:pt x="1133220" y="809331"/>
                  </a:moveTo>
                  <a:cubicBezTo>
                    <a:pt x="1164333" y="810905"/>
                    <a:pt x="1195445" y="818915"/>
                    <a:pt x="1226557" y="837224"/>
                  </a:cubicBezTo>
                  <a:cubicBezTo>
                    <a:pt x="1293966" y="876895"/>
                    <a:pt x="1361376" y="868217"/>
                    <a:pt x="1428785" y="850474"/>
                  </a:cubicBezTo>
                  <a:lnTo>
                    <a:pt x="1432536" y="849416"/>
                  </a:lnTo>
                  <a:lnTo>
                    <a:pt x="1432994" y="869678"/>
                  </a:lnTo>
                  <a:lnTo>
                    <a:pt x="1430309" y="1018250"/>
                  </a:lnTo>
                  <a:lnTo>
                    <a:pt x="1401068" y="1014966"/>
                  </a:lnTo>
                  <a:cubicBezTo>
                    <a:pt x="1368655" y="1006389"/>
                    <a:pt x="1338032" y="991621"/>
                    <a:pt x="1310425" y="966423"/>
                  </a:cubicBezTo>
                  <a:cubicBezTo>
                    <a:pt x="1183006" y="850123"/>
                    <a:pt x="991345" y="955987"/>
                    <a:pt x="855897" y="867459"/>
                  </a:cubicBezTo>
                  <a:lnTo>
                    <a:pt x="852344" y="864700"/>
                  </a:lnTo>
                  <a:lnTo>
                    <a:pt x="853212" y="864688"/>
                  </a:lnTo>
                  <a:cubicBezTo>
                    <a:pt x="946549" y="857823"/>
                    <a:pt x="1039884" y="804612"/>
                    <a:pt x="1133220" y="809331"/>
                  </a:cubicBezTo>
                  <a:close/>
                  <a:moveTo>
                    <a:pt x="231203" y="539652"/>
                  </a:moveTo>
                  <a:cubicBezTo>
                    <a:pt x="324540" y="534932"/>
                    <a:pt x="417876" y="588144"/>
                    <a:pt x="511212" y="595010"/>
                  </a:cubicBezTo>
                  <a:lnTo>
                    <a:pt x="512080" y="595021"/>
                  </a:lnTo>
                  <a:lnTo>
                    <a:pt x="508527" y="597780"/>
                  </a:lnTo>
                  <a:cubicBezTo>
                    <a:pt x="373078" y="686309"/>
                    <a:pt x="181418" y="580444"/>
                    <a:pt x="54000" y="696744"/>
                  </a:cubicBezTo>
                  <a:cubicBezTo>
                    <a:pt x="40196" y="709343"/>
                    <a:pt x="25638" y="719335"/>
                    <a:pt x="10480" y="727249"/>
                  </a:cubicBezTo>
                  <a:lnTo>
                    <a:pt x="0" y="731260"/>
                  </a:lnTo>
                  <a:lnTo>
                    <a:pt x="2645" y="614069"/>
                  </a:lnTo>
                  <a:lnTo>
                    <a:pt x="4231" y="590906"/>
                  </a:lnTo>
                  <a:lnTo>
                    <a:pt x="36753" y="595700"/>
                  </a:lnTo>
                  <a:cubicBezTo>
                    <a:pt x="70457" y="595129"/>
                    <a:pt x="104162" y="587381"/>
                    <a:pt x="137867" y="567545"/>
                  </a:cubicBezTo>
                  <a:cubicBezTo>
                    <a:pt x="168979" y="549236"/>
                    <a:pt x="200091" y="541226"/>
                    <a:pt x="231203" y="539652"/>
                  </a:cubicBezTo>
                  <a:close/>
                  <a:moveTo>
                    <a:pt x="1133220" y="269974"/>
                  </a:moveTo>
                  <a:cubicBezTo>
                    <a:pt x="1164333" y="271548"/>
                    <a:pt x="1195445" y="279558"/>
                    <a:pt x="1226557" y="297867"/>
                  </a:cubicBezTo>
                  <a:cubicBezTo>
                    <a:pt x="1260262" y="317703"/>
                    <a:pt x="1293966" y="325451"/>
                    <a:pt x="1327671" y="326022"/>
                  </a:cubicBezTo>
                  <a:lnTo>
                    <a:pt x="1404192" y="314742"/>
                  </a:lnTo>
                  <a:lnTo>
                    <a:pt x="1410387" y="368115"/>
                  </a:lnTo>
                  <a:lnTo>
                    <a:pt x="1417875" y="477497"/>
                  </a:lnTo>
                  <a:lnTo>
                    <a:pt x="1401068" y="475609"/>
                  </a:lnTo>
                  <a:cubicBezTo>
                    <a:pt x="1368655" y="467033"/>
                    <a:pt x="1338032" y="452264"/>
                    <a:pt x="1310425" y="427066"/>
                  </a:cubicBezTo>
                  <a:cubicBezTo>
                    <a:pt x="1183006" y="310766"/>
                    <a:pt x="991345" y="416632"/>
                    <a:pt x="855897" y="328103"/>
                  </a:cubicBezTo>
                  <a:lnTo>
                    <a:pt x="852344" y="325344"/>
                  </a:lnTo>
                  <a:lnTo>
                    <a:pt x="853212" y="325332"/>
                  </a:lnTo>
                  <a:cubicBezTo>
                    <a:pt x="946549" y="318466"/>
                    <a:pt x="1039884" y="265255"/>
                    <a:pt x="1133220" y="269974"/>
                  </a:cubicBezTo>
                  <a:close/>
                  <a:moveTo>
                    <a:pt x="231203" y="296"/>
                  </a:moveTo>
                  <a:cubicBezTo>
                    <a:pt x="324540" y="-4424"/>
                    <a:pt x="417876" y="48787"/>
                    <a:pt x="511212" y="55653"/>
                  </a:cubicBezTo>
                  <a:lnTo>
                    <a:pt x="512080" y="55665"/>
                  </a:lnTo>
                  <a:lnTo>
                    <a:pt x="508527" y="58424"/>
                  </a:lnTo>
                  <a:cubicBezTo>
                    <a:pt x="373078" y="146953"/>
                    <a:pt x="181418" y="41088"/>
                    <a:pt x="54000" y="157387"/>
                  </a:cubicBezTo>
                  <a:lnTo>
                    <a:pt x="43053" y="165060"/>
                  </a:lnTo>
                  <a:lnTo>
                    <a:pt x="46683" y="133788"/>
                  </a:lnTo>
                  <a:lnTo>
                    <a:pt x="60145" y="53173"/>
                  </a:lnTo>
                  <a:lnTo>
                    <a:pt x="87310" y="49491"/>
                  </a:lnTo>
                  <a:cubicBezTo>
                    <a:pt x="104162" y="45003"/>
                    <a:pt x="121015" y="38107"/>
                    <a:pt x="137867" y="28189"/>
                  </a:cubicBezTo>
                  <a:cubicBezTo>
                    <a:pt x="168979" y="9880"/>
                    <a:pt x="200091" y="1870"/>
                    <a:pt x="231203" y="296"/>
                  </a:cubicBezTo>
                  <a:close/>
                </a:path>
              </a:pathLst>
            </a:custGeom>
            <a:solidFill>
              <a:srgbClr val="CC66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6D48D0C-5E52-CE21-ABF0-AB226296F81F}"/>
              </a:ext>
            </a:extLst>
          </p:cNvPr>
          <p:cNvGrpSpPr/>
          <p:nvPr/>
        </p:nvGrpSpPr>
        <p:grpSpPr>
          <a:xfrm>
            <a:off x="1448743" y="3877271"/>
            <a:ext cx="1185633" cy="2486269"/>
            <a:chOff x="408565" y="3933825"/>
            <a:chExt cx="1689701" cy="3543299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560137E-A6A5-2FF5-6EA8-14D2ECF18B23}"/>
                </a:ext>
              </a:extLst>
            </p:cNvPr>
            <p:cNvSpPr/>
            <p:nvPr/>
          </p:nvSpPr>
          <p:spPr bwMode="auto">
            <a:xfrm>
              <a:off x="938364" y="3933825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9DE93D5-3894-A833-9089-100C4BBE1AF2}"/>
                </a:ext>
              </a:extLst>
            </p:cNvPr>
            <p:cNvSpPr/>
            <p:nvPr/>
          </p:nvSpPr>
          <p:spPr bwMode="auto">
            <a:xfrm>
              <a:off x="1438427" y="3933825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7C2E12E-FADB-0509-41F9-F9E21E84C587}"/>
                </a:ext>
              </a:extLst>
            </p:cNvPr>
            <p:cNvSpPr/>
            <p:nvPr/>
          </p:nvSpPr>
          <p:spPr bwMode="auto">
            <a:xfrm rot="19800000">
              <a:off x="444593" y="4295435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9F32B8E-E466-7C18-2E27-399E14C81C41}"/>
                </a:ext>
              </a:extLst>
            </p:cNvPr>
            <p:cNvSpPr/>
            <p:nvPr/>
          </p:nvSpPr>
          <p:spPr bwMode="auto">
            <a:xfrm rot="1800000">
              <a:off x="1886626" y="4295434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AEC1895-47CC-153A-2573-077F4D82ED2A}"/>
                </a:ext>
              </a:extLst>
            </p:cNvPr>
            <p:cNvSpPr/>
            <p:nvPr/>
          </p:nvSpPr>
          <p:spPr bwMode="auto">
            <a:xfrm>
              <a:off x="408565" y="4094756"/>
              <a:ext cx="1689701" cy="3382368"/>
            </a:xfrm>
            <a:custGeom>
              <a:avLst/>
              <a:gdLst>
                <a:gd name="connsiteX0" fmla="*/ 844844 w 2250250"/>
                <a:gd name="connsiteY0" fmla="*/ 0 h 4504450"/>
                <a:gd name="connsiteX1" fmla="*/ 1077040 w 2250250"/>
                <a:gd name="connsiteY1" fmla="*/ 76112 h 4504450"/>
                <a:gd name="connsiteX2" fmla="*/ 1125125 w 2250250"/>
                <a:gd name="connsiteY2" fmla="*/ 118687 h 4504450"/>
                <a:gd name="connsiteX3" fmla="*/ 1173210 w 2250250"/>
                <a:gd name="connsiteY3" fmla="*/ 76112 h 4504450"/>
                <a:gd name="connsiteX4" fmla="*/ 1405406 w 2250250"/>
                <a:gd name="connsiteY4" fmla="*/ 0 h 4504450"/>
                <a:gd name="connsiteX5" fmla="*/ 1812265 w 2250250"/>
                <a:gd name="connsiteY5" fmla="*/ 355845 h 4504450"/>
                <a:gd name="connsiteX6" fmla="*/ 1815303 w 2250250"/>
                <a:gd name="connsiteY6" fmla="*/ 388186 h 4504450"/>
                <a:gd name="connsiteX7" fmla="*/ 1834954 w 2250250"/>
                <a:gd name="connsiteY7" fmla="*/ 386060 h 4504450"/>
                <a:gd name="connsiteX8" fmla="*/ 2250250 w 2250250"/>
                <a:gd name="connsiteY8" fmla="*/ 831721 h 4504450"/>
                <a:gd name="connsiteX9" fmla="*/ 2067150 w 2250250"/>
                <a:gd name="connsiteY9" fmla="*/ 1201270 h 4504450"/>
                <a:gd name="connsiteX10" fmla="*/ 2006347 w 2250250"/>
                <a:gd name="connsiteY10" fmla="*/ 1236686 h 4504450"/>
                <a:gd name="connsiteX11" fmla="*/ 2014473 w 2250250"/>
                <a:gd name="connsiteY11" fmla="*/ 1265741 h 4504450"/>
                <a:gd name="connsiteX12" fmla="*/ 2057465 w 2250250"/>
                <a:gd name="connsiteY12" fmla="*/ 1637854 h 4504450"/>
                <a:gd name="connsiteX13" fmla="*/ 1942048 w 2250250"/>
                <a:gd name="connsiteY13" fmla="*/ 2234322 h 4504450"/>
                <a:gd name="connsiteX14" fmla="*/ 1905260 w 2250250"/>
                <a:gd name="connsiteY14" fmla="*/ 2313564 h 4504450"/>
                <a:gd name="connsiteX15" fmla="*/ 1942048 w 2250250"/>
                <a:gd name="connsiteY15" fmla="*/ 2482813 h 4504450"/>
                <a:gd name="connsiteX16" fmla="*/ 2057465 w 2250250"/>
                <a:gd name="connsiteY16" fmla="*/ 3756788 h 4504450"/>
                <a:gd name="connsiteX17" fmla="*/ 2038037 w 2250250"/>
                <a:gd name="connsiteY17" fmla="*/ 4295434 h 4504450"/>
                <a:gd name="connsiteX18" fmla="*/ 2018808 w 2250250"/>
                <a:gd name="connsiteY18" fmla="*/ 4504450 h 4504450"/>
                <a:gd name="connsiteX19" fmla="*/ 183580 w 2250250"/>
                <a:gd name="connsiteY19" fmla="*/ 4504450 h 4504450"/>
                <a:gd name="connsiteX20" fmla="*/ 164351 w 2250250"/>
                <a:gd name="connsiteY20" fmla="*/ 4295434 h 4504450"/>
                <a:gd name="connsiteX21" fmla="*/ 144923 w 2250250"/>
                <a:gd name="connsiteY21" fmla="*/ 3756788 h 4504450"/>
                <a:gd name="connsiteX22" fmla="*/ 260340 w 2250250"/>
                <a:gd name="connsiteY22" fmla="*/ 2482813 h 4504450"/>
                <a:gd name="connsiteX23" fmla="*/ 297128 w 2250250"/>
                <a:gd name="connsiteY23" fmla="*/ 2313564 h 4504450"/>
                <a:gd name="connsiteX24" fmla="*/ 260340 w 2250250"/>
                <a:gd name="connsiteY24" fmla="*/ 2234322 h 4504450"/>
                <a:gd name="connsiteX25" fmla="*/ 144923 w 2250250"/>
                <a:gd name="connsiteY25" fmla="*/ 1637854 h 4504450"/>
                <a:gd name="connsiteX26" fmla="*/ 187915 w 2250250"/>
                <a:gd name="connsiteY26" fmla="*/ 1265741 h 4504450"/>
                <a:gd name="connsiteX27" fmla="*/ 202746 w 2250250"/>
                <a:gd name="connsiteY27" fmla="*/ 1212714 h 4504450"/>
                <a:gd name="connsiteX28" fmla="*/ 183100 w 2250250"/>
                <a:gd name="connsiteY28" fmla="*/ 1201270 h 4504450"/>
                <a:gd name="connsiteX29" fmla="*/ 0 w 2250250"/>
                <a:gd name="connsiteY29" fmla="*/ 831721 h 4504450"/>
                <a:gd name="connsiteX30" fmla="*/ 415296 w 2250250"/>
                <a:gd name="connsiteY30" fmla="*/ 386060 h 4504450"/>
                <a:gd name="connsiteX31" fmla="*/ 434947 w 2250250"/>
                <a:gd name="connsiteY31" fmla="*/ 388186 h 4504450"/>
                <a:gd name="connsiteX32" fmla="*/ 437985 w 2250250"/>
                <a:gd name="connsiteY32" fmla="*/ 355845 h 4504450"/>
                <a:gd name="connsiteX33" fmla="*/ 844844 w 2250250"/>
                <a:gd name="connsiteY33" fmla="*/ 0 h 450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50250" h="4504450">
                  <a:moveTo>
                    <a:pt x="844844" y="0"/>
                  </a:moveTo>
                  <a:cubicBezTo>
                    <a:pt x="930855" y="0"/>
                    <a:pt x="1010759" y="28059"/>
                    <a:pt x="1077040" y="76112"/>
                  </a:cubicBezTo>
                  <a:lnTo>
                    <a:pt x="1125125" y="118687"/>
                  </a:lnTo>
                  <a:lnTo>
                    <a:pt x="1173210" y="76112"/>
                  </a:lnTo>
                  <a:cubicBezTo>
                    <a:pt x="1239492" y="28059"/>
                    <a:pt x="1319395" y="0"/>
                    <a:pt x="1405406" y="0"/>
                  </a:cubicBezTo>
                  <a:cubicBezTo>
                    <a:pt x="1606098" y="0"/>
                    <a:pt x="1773540" y="152765"/>
                    <a:pt x="1812265" y="355845"/>
                  </a:cubicBezTo>
                  <a:lnTo>
                    <a:pt x="1815303" y="388186"/>
                  </a:lnTo>
                  <a:lnTo>
                    <a:pt x="1834954" y="386060"/>
                  </a:lnTo>
                  <a:cubicBezTo>
                    <a:pt x="2064316" y="386060"/>
                    <a:pt x="2250250" y="585589"/>
                    <a:pt x="2250250" y="831721"/>
                  </a:cubicBezTo>
                  <a:cubicBezTo>
                    <a:pt x="2250250" y="985554"/>
                    <a:pt x="2177620" y="1121182"/>
                    <a:pt x="2067150" y="1201270"/>
                  </a:cubicBezTo>
                  <a:lnTo>
                    <a:pt x="2006347" y="1236686"/>
                  </a:lnTo>
                  <a:lnTo>
                    <a:pt x="2014473" y="1265741"/>
                  </a:lnTo>
                  <a:cubicBezTo>
                    <a:pt x="2042413" y="1383291"/>
                    <a:pt x="2057465" y="1508273"/>
                    <a:pt x="2057465" y="1637854"/>
                  </a:cubicBezTo>
                  <a:cubicBezTo>
                    <a:pt x="2057465" y="1853824"/>
                    <a:pt x="2015655" y="2057014"/>
                    <a:pt x="1942048" y="2234322"/>
                  </a:cubicBezTo>
                  <a:lnTo>
                    <a:pt x="1905260" y="2313564"/>
                  </a:lnTo>
                  <a:lnTo>
                    <a:pt x="1942048" y="2482813"/>
                  </a:lnTo>
                  <a:cubicBezTo>
                    <a:pt x="2015655" y="2861519"/>
                    <a:pt x="2057465" y="3295507"/>
                    <a:pt x="2057465" y="3756788"/>
                  </a:cubicBezTo>
                  <a:cubicBezTo>
                    <a:pt x="2057465" y="3941301"/>
                    <a:pt x="2050775" y="4121447"/>
                    <a:pt x="2038037" y="4295434"/>
                  </a:cubicBezTo>
                  <a:lnTo>
                    <a:pt x="2018808" y="4504450"/>
                  </a:lnTo>
                  <a:lnTo>
                    <a:pt x="183580" y="4504450"/>
                  </a:lnTo>
                  <a:lnTo>
                    <a:pt x="164351" y="4295434"/>
                  </a:lnTo>
                  <a:cubicBezTo>
                    <a:pt x="151613" y="4121447"/>
                    <a:pt x="144923" y="3941301"/>
                    <a:pt x="144923" y="3756788"/>
                  </a:cubicBezTo>
                  <a:cubicBezTo>
                    <a:pt x="144923" y="3295507"/>
                    <a:pt x="186733" y="2861519"/>
                    <a:pt x="260340" y="2482813"/>
                  </a:cubicBezTo>
                  <a:lnTo>
                    <a:pt x="297128" y="2313564"/>
                  </a:lnTo>
                  <a:lnTo>
                    <a:pt x="260340" y="2234322"/>
                  </a:lnTo>
                  <a:cubicBezTo>
                    <a:pt x="186733" y="2057014"/>
                    <a:pt x="144923" y="1853824"/>
                    <a:pt x="144923" y="1637854"/>
                  </a:cubicBezTo>
                  <a:cubicBezTo>
                    <a:pt x="144923" y="1508273"/>
                    <a:pt x="159975" y="1383291"/>
                    <a:pt x="187915" y="1265741"/>
                  </a:cubicBezTo>
                  <a:lnTo>
                    <a:pt x="202746" y="1212714"/>
                  </a:lnTo>
                  <a:lnTo>
                    <a:pt x="183100" y="1201270"/>
                  </a:lnTo>
                  <a:cubicBezTo>
                    <a:pt x="72630" y="1121182"/>
                    <a:pt x="0" y="985554"/>
                    <a:pt x="0" y="831721"/>
                  </a:cubicBezTo>
                  <a:cubicBezTo>
                    <a:pt x="0" y="585589"/>
                    <a:pt x="185934" y="386060"/>
                    <a:pt x="415296" y="386060"/>
                  </a:cubicBezTo>
                  <a:lnTo>
                    <a:pt x="434947" y="388186"/>
                  </a:lnTo>
                  <a:lnTo>
                    <a:pt x="437985" y="355845"/>
                  </a:lnTo>
                  <a:cubicBezTo>
                    <a:pt x="476710" y="152765"/>
                    <a:pt x="644152" y="0"/>
                    <a:pt x="844844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850BA72-6EB4-E252-3853-1F403583EC17}"/>
                </a:ext>
              </a:extLst>
            </p:cNvPr>
            <p:cNvSpPr/>
            <p:nvPr/>
          </p:nvSpPr>
          <p:spPr bwMode="auto">
            <a:xfrm>
              <a:off x="512149" y="5342966"/>
              <a:ext cx="1435149" cy="1993453"/>
            </a:xfrm>
            <a:custGeom>
              <a:avLst/>
              <a:gdLst>
                <a:gd name="connsiteX0" fmla="*/ 557365 w 1435149"/>
                <a:gd name="connsiteY0" fmla="*/ 1757740 h 1993453"/>
                <a:gd name="connsiteX1" fmla="*/ 882576 w 1435149"/>
                <a:gd name="connsiteY1" fmla="*/ 1817864 h 1993453"/>
                <a:gd name="connsiteX2" fmla="*/ 883583 w 1435149"/>
                <a:gd name="connsiteY2" fmla="*/ 1817878 h 1993453"/>
                <a:gd name="connsiteX3" fmla="*/ 879456 w 1435149"/>
                <a:gd name="connsiteY3" fmla="*/ 1820874 h 1993453"/>
                <a:gd name="connsiteX4" fmla="*/ 351555 w 1435149"/>
                <a:gd name="connsiteY4" fmla="*/ 1928360 h 1993453"/>
                <a:gd name="connsiteX5" fmla="*/ 128524 w 1435149"/>
                <a:gd name="connsiteY5" fmla="*/ 1993453 h 1993453"/>
                <a:gd name="connsiteX6" fmla="*/ 15082 w 1435149"/>
                <a:gd name="connsiteY6" fmla="*/ 1993104 h 1993453"/>
                <a:gd name="connsiteX7" fmla="*/ 13619 w 1435149"/>
                <a:gd name="connsiteY7" fmla="*/ 1977210 h 1993453"/>
                <a:gd name="connsiteX8" fmla="*/ 2738 w 1435149"/>
                <a:gd name="connsiteY8" fmla="*/ 1777941 h 1993453"/>
                <a:gd name="connsiteX9" fmla="*/ 2422 w 1435149"/>
                <a:gd name="connsiteY9" fmla="*/ 1760454 h 1993453"/>
                <a:gd name="connsiteX10" fmla="*/ 96651 w 1435149"/>
                <a:gd name="connsiteY10" fmla="*/ 1771468 h 1993453"/>
                <a:gd name="connsiteX11" fmla="*/ 448961 w 1435149"/>
                <a:gd name="connsiteY11" fmla="*/ 1788036 h 1993453"/>
                <a:gd name="connsiteX12" fmla="*/ 557365 w 1435149"/>
                <a:gd name="connsiteY12" fmla="*/ 1757740 h 1993453"/>
                <a:gd name="connsiteX13" fmla="*/ 1385913 w 1435149"/>
                <a:gd name="connsiteY13" fmla="*/ 1464835 h 1993453"/>
                <a:gd name="connsiteX14" fmla="*/ 1432876 w 1435149"/>
                <a:gd name="connsiteY14" fmla="*/ 1472054 h 1993453"/>
                <a:gd name="connsiteX15" fmla="*/ 1435149 w 1435149"/>
                <a:gd name="connsiteY15" fmla="*/ 1572744 h 1993453"/>
                <a:gd name="connsiteX16" fmla="*/ 1432680 w 1435149"/>
                <a:gd name="connsiteY16" fmla="*/ 1709381 h 1993453"/>
                <a:gd name="connsiteX17" fmla="*/ 1358297 w 1435149"/>
                <a:gd name="connsiteY17" fmla="*/ 1700174 h 1993453"/>
                <a:gd name="connsiteX18" fmla="*/ 1013571 w 1435149"/>
                <a:gd name="connsiteY18" fmla="*/ 1635455 h 1993453"/>
                <a:gd name="connsiteX19" fmla="*/ 485670 w 1435149"/>
                <a:gd name="connsiteY19" fmla="*/ 1527969 h 1993453"/>
                <a:gd name="connsiteX20" fmla="*/ 481543 w 1435149"/>
                <a:gd name="connsiteY20" fmla="*/ 1524973 h 1993453"/>
                <a:gd name="connsiteX21" fmla="*/ 482551 w 1435149"/>
                <a:gd name="connsiteY21" fmla="*/ 1524960 h 1993453"/>
                <a:gd name="connsiteX22" fmla="*/ 916165 w 1435149"/>
                <a:gd name="connsiteY22" fmla="*/ 1495130 h 1993453"/>
                <a:gd name="connsiteX23" fmla="*/ 1385913 w 1435149"/>
                <a:gd name="connsiteY23" fmla="*/ 1464835 h 1993453"/>
                <a:gd name="connsiteX24" fmla="*/ 557365 w 1435149"/>
                <a:gd name="connsiteY24" fmla="*/ 1171933 h 1993453"/>
                <a:gd name="connsiteX25" fmla="*/ 882576 w 1435149"/>
                <a:gd name="connsiteY25" fmla="*/ 1232057 h 1993453"/>
                <a:gd name="connsiteX26" fmla="*/ 883583 w 1435149"/>
                <a:gd name="connsiteY26" fmla="*/ 1232070 h 1993453"/>
                <a:gd name="connsiteX27" fmla="*/ 879456 w 1435149"/>
                <a:gd name="connsiteY27" fmla="*/ 1235066 h 1993453"/>
                <a:gd name="connsiteX28" fmla="*/ 351555 w 1435149"/>
                <a:gd name="connsiteY28" fmla="*/ 1342552 h 1993453"/>
                <a:gd name="connsiteX29" fmla="*/ 6829 w 1435149"/>
                <a:gd name="connsiteY29" fmla="*/ 1407272 h 1993453"/>
                <a:gd name="connsiteX30" fmla="*/ 2754 w 1435149"/>
                <a:gd name="connsiteY30" fmla="*/ 1407776 h 1993453"/>
                <a:gd name="connsiteX31" fmla="*/ 4800 w 1435149"/>
                <a:gd name="connsiteY31" fmla="*/ 1317135 h 1993453"/>
                <a:gd name="connsiteX32" fmla="*/ 14458 w 1435149"/>
                <a:gd name="connsiteY32" fmla="*/ 1176052 h 1993453"/>
                <a:gd name="connsiteX33" fmla="*/ 96651 w 1435149"/>
                <a:gd name="connsiteY33" fmla="*/ 1185660 h 1993453"/>
                <a:gd name="connsiteX34" fmla="*/ 448961 w 1435149"/>
                <a:gd name="connsiteY34" fmla="*/ 1202228 h 1993453"/>
                <a:gd name="connsiteX35" fmla="*/ 557365 w 1435149"/>
                <a:gd name="connsiteY35" fmla="*/ 1171933 h 1993453"/>
                <a:gd name="connsiteX36" fmla="*/ 1385913 w 1435149"/>
                <a:gd name="connsiteY36" fmla="*/ 879030 h 1993453"/>
                <a:gd name="connsiteX37" fmla="*/ 1390316 w 1435149"/>
                <a:gd name="connsiteY37" fmla="*/ 879707 h 1993453"/>
                <a:gd name="connsiteX38" fmla="*/ 1412542 w 1435149"/>
                <a:gd name="connsiteY38" fmla="*/ 1071181 h 1993453"/>
                <a:gd name="connsiteX39" fmla="*/ 1415988 w 1435149"/>
                <a:gd name="connsiteY39" fmla="*/ 1121509 h 1993453"/>
                <a:gd name="connsiteX40" fmla="*/ 1358297 w 1435149"/>
                <a:gd name="connsiteY40" fmla="*/ 1114369 h 1993453"/>
                <a:gd name="connsiteX41" fmla="*/ 1013571 w 1435149"/>
                <a:gd name="connsiteY41" fmla="*/ 1049650 h 1993453"/>
                <a:gd name="connsiteX42" fmla="*/ 485670 w 1435149"/>
                <a:gd name="connsiteY42" fmla="*/ 942164 h 1993453"/>
                <a:gd name="connsiteX43" fmla="*/ 481543 w 1435149"/>
                <a:gd name="connsiteY43" fmla="*/ 939167 h 1993453"/>
                <a:gd name="connsiteX44" fmla="*/ 482551 w 1435149"/>
                <a:gd name="connsiteY44" fmla="*/ 939154 h 1993453"/>
                <a:gd name="connsiteX45" fmla="*/ 916165 w 1435149"/>
                <a:gd name="connsiteY45" fmla="*/ 909325 h 1993453"/>
                <a:gd name="connsiteX46" fmla="*/ 1385913 w 1435149"/>
                <a:gd name="connsiteY46" fmla="*/ 879030 h 1993453"/>
                <a:gd name="connsiteX47" fmla="*/ 565876 w 1435149"/>
                <a:gd name="connsiteY47" fmla="*/ 586127 h 1993453"/>
                <a:gd name="connsiteX48" fmla="*/ 891086 w 1435149"/>
                <a:gd name="connsiteY48" fmla="*/ 646252 h 1993453"/>
                <a:gd name="connsiteX49" fmla="*/ 892094 w 1435149"/>
                <a:gd name="connsiteY49" fmla="*/ 646264 h 1993453"/>
                <a:gd name="connsiteX50" fmla="*/ 887967 w 1435149"/>
                <a:gd name="connsiteY50" fmla="*/ 649261 h 1993453"/>
                <a:gd name="connsiteX51" fmla="*/ 360066 w 1435149"/>
                <a:gd name="connsiteY51" fmla="*/ 756747 h 1993453"/>
                <a:gd name="connsiteX52" fmla="*/ 137035 w 1435149"/>
                <a:gd name="connsiteY52" fmla="*/ 821840 h 1993453"/>
                <a:gd name="connsiteX53" fmla="*/ 51389 w 1435149"/>
                <a:gd name="connsiteY53" fmla="*/ 821577 h 1993453"/>
                <a:gd name="connsiteX54" fmla="*/ 85697 w 1435149"/>
                <a:gd name="connsiteY54" fmla="*/ 616123 h 1993453"/>
                <a:gd name="connsiteX55" fmla="*/ 89628 w 1435149"/>
                <a:gd name="connsiteY55" fmla="*/ 598039 h 1993453"/>
                <a:gd name="connsiteX56" fmla="*/ 105161 w 1435149"/>
                <a:gd name="connsiteY56" fmla="*/ 599855 h 1993453"/>
                <a:gd name="connsiteX57" fmla="*/ 457472 w 1435149"/>
                <a:gd name="connsiteY57" fmla="*/ 616422 h 1993453"/>
                <a:gd name="connsiteX58" fmla="*/ 565876 w 1435149"/>
                <a:gd name="connsiteY58" fmla="*/ 586127 h 1993453"/>
                <a:gd name="connsiteX59" fmla="*/ 1385913 w 1435149"/>
                <a:gd name="connsiteY59" fmla="*/ 293224 h 1993453"/>
                <a:gd name="connsiteX60" fmla="*/ 1393235 w 1435149"/>
                <a:gd name="connsiteY60" fmla="*/ 294350 h 1993453"/>
                <a:gd name="connsiteX61" fmla="*/ 1385342 w 1435149"/>
                <a:gd name="connsiteY61" fmla="*/ 326187 h 1993453"/>
                <a:gd name="connsiteX62" fmla="*/ 1348483 w 1435149"/>
                <a:gd name="connsiteY62" fmla="*/ 429532 h 1993453"/>
                <a:gd name="connsiteX63" fmla="*/ 1320859 w 1435149"/>
                <a:gd name="connsiteY63" fmla="*/ 489034 h 1993453"/>
                <a:gd name="connsiteX64" fmla="*/ 1329470 w 1435149"/>
                <a:gd name="connsiteY64" fmla="*/ 528652 h 1993453"/>
                <a:gd name="connsiteX65" fmla="*/ 1236602 w 1435149"/>
                <a:gd name="connsiteY65" fmla="*/ 528937 h 1993453"/>
                <a:gd name="connsiteX66" fmla="*/ 1013571 w 1435149"/>
                <a:gd name="connsiteY66" fmla="*/ 463844 h 1993453"/>
                <a:gd name="connsiteX67" fmla="*/ 485670 w 1435149"/>
                <a:gd name="connsiteY67" fmla="*/ 356358 h 1993453"/>
                <a:gd name="connsiteX68" fmla="*/ 481543 w 1435149"/>
                <a:gd name="connsiteY68" fmla="*/ 353362 h 1993453"/>
                <a:gd name="connsiteX69" fmla="*/ 482551 w 1435149"/>
                <a:gd name="connsiteY69" fmla="*/ 353349 h 1993453"/>
                <a:gd name="connsiteX70" fmla="*/ 916165 w 1435149"/>
                <a:gd name="connsiteY70" fmla="*/ 323519 h 1993453"/>
                <a:gd name="connsiteX71" fmla="*/ 1385913 w 1435149"/>
                <a:gd name="connsiteY71" fmla="*/ 293224 h 1993453"/>
                <a:gd name="connsiteX72" fmla="*/ 565876 w 1435149"/>
                <a:gd name="connsiteY72" fmla="*/ 322 h 1993453"/>
                <a:gd name="connsiteX73" fmla="*/ 891086 w 1435149"/>
                <a:gd name="connsiteY73" fmla="*/ 60446 h 1993453"/>
                <a:gd name="connsiteX74" fmla="*/ 892094 w 1435149"/>
                <a:gd name="connsiteY74" fmla="*/ 60459 h 1993453"/>
                <a:gd name="connsiteX75" fmla="*/ 887967 w 1435149"/>
                <a:gd name="connsiteY75" fmla="*/ 63456 h 1993453"/>
                <a:gd name="connsiteX76" fmla="*/ 360066 w 1435149"/>
                <a:gd name="connsiteY76" fmla="*/ 170941 h 1993453"/>
                <a:gd name="connsiteX77" fmla="*/ 137035 w 1435149"/>
                <a:gd name="connsiteY77" fmla="*/ 236034 h 1993453"/>
                <a:gd name="connsiteX78" fmla="*/ 26402 w 1435149"/>
                <a:gd name="connsiteY78" fmla="*/ 235695 h 1993453"/>
                <a:gd name="connsiteX79" fmla="*/ 21637 w 1435149"/>
                <a:gd name="connsiteY79" fmla="*/ 216476 h 1993453"/>
                <a:gd name="connsiteX80" fmla="*/ 4800 w 1435149"/>
                <a:gd name="connsiteY80" fmla="*/ 101322 h 1993453"/>
                <a:gd name="connsiteX81" fmla="*/ 0 w 1435149"/>
                <a:gd name="connsiteY81" fmla="*/ 1756 h 1993453"/>
                <a:gd name="connsiteX82" fmla="*/ 105161 w 1435149"/>
                <a:gd name="connsiteY82" fmla="*/ 14049 h 1993453"/>
                <a:gd name="connsiteX83" fmla="*/ 457472 w 1435149"/>
                <a:gd name="connsiteY83" fmla="*/ 30617 h 1993453"/>
                <a:gd name="connsiteX84" fmla="*/ 565876 w 1435149"/>
                <a:gd name="connsiteY84" fmla="*/ 322 h 199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35149" h="1993453">
                  <a:moveTo>
                    <a:pt x="557365" y="1757740"/>
                  </a:moveTo>
                  <a:cubicBezTo>
                    <a:pt x="665769" y="1752613"/>
                    <a:pt x="774172" y="1810407"/>
                    <a:pt x="882576" y="1817864"/>
                  </a:cubicBezTo>
                  <a:lnTo>
                    <a:pt x="883583" y="1817878"/>
                  </a:lnTo>
                  <a:lnTo>
                    <a:pt x="879456" y="1820874"/>
                  </a:lnTo>
                  <a:cubicBezTo>
                    <a:pt x="722143" y="1917027"/>
                    <a:pt x="499542" y="1802046"/>
                    <a:pt x="351555" y="1928360"/>
                  </a:cubicBezTo>
                  <a:cubicBezTo>
                    <a:pt x="287428" y="1983096"/>
                    <a:pt x="209289" y="1992522"/>
                    <a:pt x="128524" y="1993453"/>
                  </a:cubicBezTo>
                  <a:lnTo>
                    <a:pt x="15082" y="1993104"/>
                  </a:lnTo>
                  <a:lnTo>
                    <a:pt x="13619" y="1977210"/>
                  </a:lnTo>
                  <a:cubicBezTo>
                    <a:pt x="8837" y="1911887"/>
                    <a:pt x="5190" y="1845408"/>
                    <a:pt x="2738" y="1777941"/>
                  </a:cubicBezTo>
                  <a:lnTo>
                    <a:pt x="2422" y="1760454"/>
                  </a:lnTo>
                  <a:lnTo>
                    <a:pt x="96651" y="1771468"/>
                  </a:lnTo>
                  <a:cubicBezTo>
                    <a:pt x="214088" y="1799144"/>
                    <a:pt x="331525" y="1852666"/>
                    <a:pt x="448961" y="1788036"/>
                  </a:cubicBezTo>
                  <a:cubicBezTo>
                    <a:pt x="485096" y="1768150"/>
                    <a:pt x="521231" y="1759449"/>
                    <a:pt x="557365" y="1757740"/>
                  </a:cubicBezTo>
                  <a:close/>
                  <a:moveTo>
                    <a:pt x="1385913" y="1464835"/>
                  </a:moveTo>
                  <a:lnTo>
                    <a:pt x="1432876" y="1472054"/>
                  </a:lnTo>
                  <a:lnTo>
                    <a:pt x="1435149" y="1572744"/>
                  </a:lnTo>
                  <a:lnTo>
                    <a:pt x="1432680" y="1709381"/>
                  </a:lnTo>
                  <a:lnTo>
                    <a:pt x="1358297" y="1700174"/>
                  </a:lnTo>
                  <a:cubicBezTo>
                    <a:pt x="1237478" y="1697716"/>
                    <a:pt x="1109762" y="1717559"/>
                    <a:pt x="1013571" y="1635455"/>
                  </a:cubicBezTo>
                  <a:cubicBezTo>
                    <a:pt x="865584" y="1509140"/>
                    <a:pt x="642983" y="1624122"/>
                    <a:pt x="485670" y="1527969"/>
                  </a:cubicBezTo>
                  <a:lnTo>
                    <a:pt x="481543" y="1524973"/>
                  </a:lnTo>
                  <a:lnTo>
                    <a:pt x="482551" y="1524960"/>
                  </a:lnTo>
                  <a:cubicBezTo>
                    <a:pt x="627090" y="1515017"/>
                    <a:pt x="771626" y="1415586"/>
                    <a:pt x="916165" y="1495130"/>
                  </a:cubicBezTo>
                  <a:cubicBezTo>
                    <a:pt x="1072747" y="1581304"/>
                    <a:pt x="1229330" y="1457430"/>
                    <a:pt x="1385913" y="1464835"/>
                  </a:cubicBezTo>
                  <a:close/>
                  <a:moveTo>
                    <a:pt x="557365" y="1171933"/>
                  </a:moveTo>
                  <a:cubicBezTo>
                    <a:pt x="665769" y="1166806"/>
                    <a:pt x="774172" y="1224600"/>
                    <a:pt x="882576" y="1232057"/>
                  </a:cubicBezTo>
                  <a:lnTo>
                    <a:pt x="883583" y="1232070"/>
                  </a:lnTo>
                  <a:lnTo>
                    <a:pt x="879456" y="1235066"/>
                  </a:lnTo>
                  <a:cubicBezTo>
                    <a:pt x="722143" y="1331219"/>
                    <a:pt x="499542" y="1216237"/>
                    <a:pt x="351555" y="1342552"/>
                  </a:cubicBezTo>
                  <a:cubicBezTo>
                    <a:pt x="255364" y="1424657"/>
                    <a:pt x="127648" y="1404813"/>
                    <a:pt x="6829" y="1407272"/>
                  </a:cubicBezTo>
                  <a:lnTo>
                    <a:pt x="2754" y="1407776"/>
                  </a:lnTo>
                  <a:lnTo>
                    <a:pt x="4800" y="1317135"/>
                  </a:lnTo>
                  <a:lnTo>
                    <a:pt x="14458" y="1176052"/>
                  </a:lnTo>
                  <a:lnTo>
                    <a:pt x="96651" y="1185660"/>
                  </a:lnTo>
                  <a:cubicBezTo>
                    <a:pt x="214088" y="1213337"/>
                    <a:pt x="331525" y="1266858"/>
                    <a:pt x="448961" y="1202228"/>
                  </a:cubicBezTo>
                  <a:cubicBezTo>
                    <a:pt x="485096" y="1182342"/>
                    <a:pt x="521231" y="1173642"/>
                    <a:pt x="557365" y="1171933"/>
                  </a:cubicBezTo>
                  <a:close/>
                  <a:moveTo>
                    <a:pt x="1385913" y="879030"/>
                  </a:moveTo>
                  <a:lnTo>
                    <a:pt x="1390316" y="879707"/>
                  </a:lnTo>
                  <a:lnTo>
                    <a:pt x="1412542" y="1071181"/>
                  </a:lnTo>
                  <a:lnTo>
                    <a:pt x="1415988" y="1121509"/>
                  </a:lnTo>
                  <a:lnTo>
                    <a:pt x="1358297" y="1114369"/>
                  </a:lnTo>
                  <a:cubicBezTo>
                    <a:pt x="1237478" y="1111911"/>
                    <a:pt x="1109762" y="1131754"/>
                    <a:pt x="1013571" y="1049650"/>
                  </a:cubicBezTo>
                  <a:cubicBezTo>
                    <a:pt x="865584" y="923335"/>
                    <a:pt x="642983" y="1038316"/>
                    <a:pt x="485670" y="942164"/>
                  </a:cubicBezTo>
                  <a:lnTo>
                    <a:pt x="481543" y="939167"/>
                  </a:lnTo>
                  <a:lnTo>
                    <a:pt x="482551" y="939154"/>
                  </a:lnTo>
                  <a:cubicBezTo>
                    <a:pt x="627090" y="929212"/>
                    <a:pt x="771626" y="829781"/>
                    <a:pt x="916165" y="909325"/>
                  </a:cubicBezTo>
                  <a:cubicBezTo>
                    <a:pt x="1072747" y="995499"/>
                    <a:pt x="1229330" y="871625"/>
                    <a:pt x="1385913" y="879030"/>
                  </a:cubicBezTo>
                  <a:close/>
                  <a:moveTo>
                    <a:pt x="565876" y="586127"/>
                  </a:moveTo>
                  <a:cubicBezTo>
                    <a:pt x="674279" y="581001"/>
                    <a:pt x="782683" y="638795"/>
                    <a:pt x="891086" y="646252"/>
                  </a:cubicBezTo>
                  <a:lnTo>
                    <a:pt x="892094" y="646264"/>
                  </a:lnTo>
                  <a:lnTo>
                    <a:pt x="887967" y="649261"/>
                  </a:lnTo>
                  <a:cubicBezTo>
                    <a:pt x="730653" y="745413"/>
                    <a:pt x="508053" y="630432"/>
                    <a:pt x="360066" y="756747"/>
                  </a:cubicBezTo>
                  <a:cubicBezTo>
                    <a:pt x="295938" y="811483"/>
                    <a:pt x="217800" y="820909"/>
                    <a:pt x="137035" y="821840"/>
                  </a:cubicBezTo>
                  <a:lnTo>
                    <a:pt x="51389" y="821577"/>
                  </a:lnTo>
                  <a:lnTo>
                    <a:pt x="85697" y="616123"/>
                  </a:lnTo>
                  <a:lnTo>
                    <a:pt x="89628" y="598039"/>
                  </a:lnTo>
                  <a:lnTo>
                    <a:pt x="105161" y="599855"/>
                  </a:lnTo>
                  <a:cubicBezTo>
                    <a:pt x="222598" y="627531"/>
                    <a:pt x="340035" y="681052"/>
                    <a:pt x="457472" y="616422"/>
                  </a:cubicBezTo>
                  <a:cubicBezTo>
                    <a:pt x="493607" y="596536"/>
                    <a:pt x="529741" y="587836"/>
                    <a:pt x="565876" y="586127"/>
                  </a:cubicBezTo>
                  <a:close/>
                  <a:moveTo>
                    <a:pt x="1385913" y="293224"/>
                  </a:moveTo>
                  <a:lnTo>
                    <a:pt x="1393235" y="294350"/>
                  </a:lnTo>
                  <a:lnTo>
                    <a:pt x="1385342" y="326187"/>
                  </a:lnTo>
                  <a:cubicBezTo>
                    <a:pt x="1374626" y="361748"/>
                    <a:pt x="1362301" y="396247"/>
                    <a:pt x="1348483" y="429532"/>
                  </a:cubicBezTo>
                  <a:lnTo>
                    <a:pt x="1320859" y="489034"/>
                  </a:lnTo>
                  <a:lnTo>
                    <a:pt x="1329470" y="528652"/>
                  </a:lnTo>
                  <a:lnTo>
                    <a:pt x="1236602" y="528937"/>
                  </a:lnTo>
                  <a:cubicBezTo>
                    <a:pt x="1155837" y="528006"/>
                    <a:pt x="1077698" y="518580"/>
                    <a:pt x="1013571" y="463844"/>
                  </a:cubicBezTo>
                  <a:cubicBezTo>
                    <a:pt x="865584" y="337529"/>
                    <a:pt x="642983" y="452511"/>
                    <a:pt x="485670" y="356358"/>
                  </a:cubicBezTo>
                  <a:lnTo>
                    <a:pt x="481543" y="353362"/>
                  </a:lnTo>
                  <a:lnTo>
                    <a:pt x="482551" y="353349"/>
                  </a:lnTo>
                  <a:cubicBezTo>
                    <a:pt x="627090" y="343406"/>
                    <a:pt x="771626" y="243975"/>
                    <a:pt x="916165" y="323519"/>
                  </a:cubicBezTo>
                  <a:cubicBezTo>
                    <a:pt x="1072747" y="409693"/>
                    <a:pt x="1229330" y="285819"/>
                    <a:pt x="1385913" y="293224"/>
                  </a:cubicBezTo>
                  <a:close/>
                  <a:moveTo>
                    <a:pt x="565876" y="322"/>
                  </a:moveTo>
                  <a:cubicBezTo>
                    <a:pt x="674279" y="-4805"/>
                    <a:pt x="782683" y="52989"/>
                    <a:pt x="891086" y="60446"/>
                  </a:cubicBezTo>
                  <a:lnTo>
                    <a:pt x="892094" y="60459"/>
                  </a:lnTo>
                  <a:lnTo>
                    <a:pt x="887967" y="63456"/>
                  </a:lnTo>
                  <a:cubicBezTo>
                    <a:pt x="730653" y="159608"/>
                    <a:pt x="508053" y="44627"/>
                    <a:pt x="360066" y="170941"/>
                  </a:cubicBezTo>
                  <a:cubicBezTo>
                    <a:pt x="295938" y="225678"/>
                    <a:pt x="217800" y="235104"/>
                    <a:pt x="137035" y="236034"/>
                  </a:cubicBezTo>
                  <a:lnTo>
                    <a:pt x="26402" y="235695"/>
                  </a:lnTo>
                  <a:lnTo>
                    <a:pt x="21637" y="216476"/>
                  </a:lnTo>
                  <a:cubicBezTo>
                    <a:pt x="14259" y="178948"/>
                    <a:pt x="8607" y="140512"/>
                    <a:pt x="4800" y="101322"/>
                  </a:cubicBezTo>
                  <a:lnTo>
                    <a:pt x="0" y="1756"/>
                  </a:lnTo>
                  <a:lnTo>
                    <a:pt x="105161" y="14049"/>
                  </a:lnTo>
                  <a:cubicBezTo>
                    <a:pt x="222598" y="41726"/>
                    <a:pt x="340035" y="95247"/>
                    <a:pt x="457472" y="30617"/>
                  </a:cubicBezTo>
                  <a:cubicBezTo>
                    <a:pt x="493607" y="10731"/>
                    <a:pt x="529741" y="2031"/>
                    <a:pt x="565876" y="322"/>
                  </a:cubicBezTo>
                  <a:close/>
                </a:path>
              </a:pathLst>
            </a:custGeom>
            <a:solidFill>
              <a:srgbClr val="CC66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BE4657D-183C-9B09-B30C-984DEA24DB7B}"/>
              </a:ext>
            </a:extLst>
          </p:cNvPr>
          <p:cNvGrpSpPr/>
          <p:nvPr/>
        </p:nvGrpSpPr>
        <p:grpSpPr>
          <a:xfrm>
            <a:off x="4365650" y="939171"/>
            <a:ext cx="1185633" cy="2489829"/>
            <a:chOff x="3908929" y="-119372"/>
            <a:chExt cx="1689701" cy="3548372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54C71D3-86D4-FE0B-15B7-FE9EBD182B8C}"/>
                </a:ext>
              </a:extLst>
            </p:cNvPr>
            <p:cNvSpPr/>
            <p:nvPr/>
          </p:nvSpPr>
          <p:spPr bwMode="auto">
            <a:xfrm>
              <a:off x="3908929" y="-119372"/>
              <a:ext cx="1689701" cy="3548372"/>
            </a:xfrm>
            <a:custGeom>
              <a:avLst/>
              <a:gdLst>
                <a:gd name="connsiteX0" fmla="*/ 810090 w 2250250"/>
                <a:gd name="connsiteY0" fmla="*/ 0 h 4725525"/>
                <a:gd name="connsiteX1" fmla="*/ 1108641 w 2250250"/>
                <a:gd name="connsiteY1" fmla="*/ 287714 h 4725525"/>
                <a:gd name="connsiteX2" fmla="*/ 1125125 w 2250250"/>
                <a:gd name="connsiteY2" fmla="*/ 342758 h 4725525"/>
                <a:gd name="connsiteX3" fmla="*/ 1141609 w 2250250"/>
                <a:gd name="connsiteY3" fmla="*/ 287714 h 4725525"/>
                <a:gd name="connsiteX4" fmla="*/ 1440160 w 2250250"/>
                <a:gd name="connsiteY4" fmla="*/ 0 h 4725525"/>
                <a:gd name="connsiteX5" fmla="*/ 1792886 w 2250250"/>
                <a:gd name="connsiteY5" fmla="*/ 521057 h 4725525"/>
                <a:gd name="connsiteX6" fmla="*/ 1796117 w 2250250"/>
                <a:gd name="connsiteY6" fmla="*/ 579157 h 4725525"/>
                <a:gd name="connsiteX7" fmla="*/ 1817650 w 2250250"/>
                <a:gd name="connsiteY7" fmla="*/ 567042 h 4725525"/>
                <a:gd name="connsiteX8" fmla="*/ 1890210 w 2250250"/>
                <a:gd name="connsiteY8" fmla="*/ 553784 h 4725525"/>
                <a:gd name="connsiteX9" fmla="*/ 2250250 w 2250250"/>
                <a:gd name="connsiteY9" fmla="*/ 1206357 h 4725525"/>
                <a:gd name="connsiteX10" fmla="*/ 2125830 w 2250250"/>
                <a:gd name="connsiteY10" fmla="*/ 1699799 h 4725525"/>
                <a:gd name="connsiteX11" fmla="*/ 2081304 w 2250250"/>
                <a:gd name="connsiteY11" fmla="*/ 1758640 h 4725525"/>
                <a:gd name="connsiteX12" fmla="*/ 2085174 w 2250250"/>
                <a:gd name="connsiteY12" fmla="*/ 1858929 h 4725525"/>
                <a:gd name="connsiteX13" fmla="*/ 1969758 w 2250250"/>
                <a:gd name="connsiteY13" fmla="*/ 2455397 h 4725525"/>
                <a:gd name="connsiteX14" fmla="*/ 1935215 w 2250250"/>
                <a:gd name="connsiteY14" fmla="*/ 2529801 h 4725525"/>
                <a:gd name="connsiteX15" fmla="*/ 1935214 w 2250250"/>
                <a:gd name="connsiteY15" fmla="*/ 4725525 h 4725525"/>
                <a:gd name="connsiteX16" fmla="*/ 314937 w 2250250"/>
                <a:gd name="connsiteY16" fmla="*/ 4725525 h 4725525"/>
                <a:gd name="connsiteX17" fmla="*/ 314937 w 2250250"/>
                <a:gd name="connsiteY17" fmla="*/ 2513314 h 4725525"/>
                <a:gd name="connsiteX18" fmla="*/ 288048 w 2250250"/>
                <a:gd name="connsiteY18" fmla="*/ 2455397 h 4725525"/>
                <a:gd name="connsiteX19" fmla="*/ 172632 w 2250250"/>
                <a:gd name="connsiteY19" fmla="*/ 1858929 h 4725525"/>
                <a:gd name="connsiteX20" fmla="*/ 176179 w 2250250"/>
                <a:gd name="connsiteY20" fmla="*/ 1767005 h 4725525"/>
                <a:gd name="connsiteX21" fmla="*/ 173346 w 2250250"/>
                <a:gd name="connsiteY21" fmla="*/ 1764455 h 4725525"/>
                <a:gd name="connsiteX22" fmla="*/ 0 w 2250250"/>
                <a:gd name="connsiteY22" fmla="*/ 1206357 h 4725525"/>
                <a:gd name="connsiteX23" fmla="*/ 360040 w 2250250"/>
                <a:gd name="connsiteY23" fmla="*/ 553784 h 4725525"/>
                <a:gd name="connsiteX24" fmla="*/ 432601 w 2250250"/>
                <a:gd name="connsiteY24" fmla="*/ 567042 h 4725525"/>
                <a:gd name="connsiteX25" fmla="*/ 454133 w 2250250"/>
                <a:gd name="connsiteY25" fmla="*/ 579157 h 4725525"/>
                <a:gd name="connsiteX26" fmla="*/ 457365 w 2250250"/>
                <a:gd name="connsiteY26" fmla="*/ 521057 h 4725525"/>
                <a:gd name="connsiteX27" fmla="*/ 810090 w 2250250"/>
                <a:gd name="connsiteY27" fmla="*/ 0 h 472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50250" h="4725525">
                  <a:moveTo>
                    <a:pt x="810090" y="0"/>
                  </a:moveTo>
                  <a:cubicBezTo>
                    <a:pt x="934368" y="0"/>
                    <a:pt x="1043939" y="114128"/>
                    <a:pt x="1108641" y="287714"/>
                  </a:cubicBezTo>
                  <a:lnTo>
                    <a:pt x="1125125" y="342758"/>
                  </a:lnTo>
                  <a:lnTo>
                    <a:pt x="1141609" y="287714"/>
                  </a:lnTo>
                  <a:cubicBezTo>
                    <a:pt x="1206311" y="114128"/>
                    <a:pt x="1315882" y="0"/>
                    <a:pt x="1440160" y="0"/>
                  </a:cubicBezTo>
                  <a:cubicBezTo>
                    <a:pt x="1614150" y="0"/>
                    <a:pt x="1759313" y="223691"/>
                    <a:pt x="1792886" y="521057"/>
                  </a:cubicBezTo>
                  <a:lnTo>
                    <a:pt x="1796117" y="579157"/>
                  </a:lnTo>
                  <a:lnTo>
                    <a:pt x="1817650" y="567042"/>
                  </a:lnTo>
                  <a:cubicBezTo>
                    <a:pt x="1841087" y="558349"/>
                    <a:pt x="1865355" y="553784"/>
                    <a:pt x="1890210" y="553784"/>
                  </a:cubicBezTo>
                  <a:cubicBezTo>
                    <a:pt x="2089055" y="553784"/>
                    <a:pt x="2250250" y="845951"/>
                    <a:pt x="2250250" y="1206357"/>
                  </a:cubicBezTo>
                  <a:cubicBezTo>
                    <a:pt x="2250250" y="1403454"/>
                    <a:pt x="2202041" y="1580143"/>
                    <a:pt x="2125830" y="1699799"/>
                  </a:cubicBezTo>
                  <a:lnTo>
                    <a:pt x="2081304" y="1758640"/>
                  </a:lnTo>
                  <a:lnTo>
                    <a:pt x="2085174" y="1858929"/>
                  </a:lnTo>
                  <a:cubicBezTo>
                    <a:pt x="2085174" y="2074899"/>
                    <a:pt x="2043364" y="2278089"/>
                    <a:pt x="1969758" y="2455397"/>
                  </a:cubicBezTo>
                  <a:lnTo>
                    <a:pt x="1935215" y="2529801"/>
                  </a:lnTo>
                  <a:lnTo>
                    <a:pt x="1935214" y="4725525"/>
                  </a:lnTo>
                  <a:lnTo>
                    <a:pt x="314937" y="4725525"/>
                  </a:lnTo>
                  <a:lnTo>
                    <a:pt x="314937" y="2513314"/>
                  </a:lnTo>
                  <a:lnTo>
                    <a:pt x="288048" y="2455397"/>
                  </a:lnTo>
                  <a:cubicBezTo>
                    <a:pt x="214442" y="2278089"/>
                    <a:pt x="172632" y="2074899"/>
                    <a:pt x="172632" y="1858929"/>
                  </a:cubicBezTo>
                  <a:lnTo>
                    <a:pt x="176179" y="1767005"/>
                  </a:lnTo>
                  <a:lnTo>
                    <a:pt x="173346" y="1764455"/>
                  </a:lnTo>
                  <a:cubicBezTo>
                    <a:pt x="69421" y="1650002"/>
                    <a:pt x="0" y="1442874"/>
                    <a:pt x="0" y="1206357"/>
                  </a:cubicBezTo>
                  <a:cubicBezTo>
                    <a:pt x="0" y="845951"/>
                    <a:pt x="161195" y="553784"/>
                    <a:pt x="360040" y="553784"/>
                  </a:cubicBezTo>
                  <a:cubicBezTo>
                    <a:pt x="384895" y="553784"/>
                    <a:pt x="409163" y="558349"/>
                    <a:pt x="432601" y="567042"/>
                  </a:cubicBezTo>
                  <a:lnTo>
                    <a:pt x="454133" y="579157"/>
                  </a:lnTo>
                  <a:lnTo>
                    <a:pt x="457365" y="521057"/>
                  </a:lnTo>
                  <a:cubicBezTo>
                    <a:pt x="490937" y="223691"/>
                    <a:pt x="636100" y="0"/>
                    <a:pt x="810090" y="0"/>
                  </a:cubicBezTo>
                  <a:close/>
                </a:path>
              </a:pathLst>
            </a:custGeom>
            <a:solidFill>
              <a:srgbClr val="FFFF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83A4C05-BBBE-3092-E3E9-A37808278CE5}"/>
                </a:ext>
              </a:extLst>
            </p:cNvPr>
            <p:cNvSpPr/>
            <p:nvPr/>
          </p:nvSpPr>
          <p:spPr bwMode="auto">
            <a:xfrm>
              <a:off x="4223417" y="878144"/>
              <a:ext cx="1073002" cy="770116"/>
            </a:xfrm>
            <a:custGeom>
              <a:avLst/>
              <a:gdLst>
                <a:gd name="connsiteX0" fmla="*/ 710086 w 1428964"/>
                <a:gd name="connsiteY0" fmla="*/ 0 h 1025598"/>
                <a:gd name="connsiteX1" fmla="*/ 969727 w 1428964"/>
                <a:gd name="connsiteY1" fmla="*/ 150196 h 1025598"/>
                <a:gd name="connsiteX2" fmla="*/ 993161 w 1428964"/>
                <a:gd name="connsiteY2" fmla="*/ 189861 h 1025598"/>
                <a:gd name="connsiteX3" fmla="*/ 993563 w 1428964"/>
                <a:gd name="connsiteY3" fmla="*/ 189399 h 1025598"/>
                <a:gd name="connsiteX4" fmla="*/ 1149701 w 1428964"/>
                <a:gd name="connsiteY4" fmla="*/ 122791 h 1025598"/>
                <a:gd name="connsiteX5" fmla="*/ 1428964 w 1428964"/>
                <a:gd name="connsiteY5" fmla="*/ 512799 h 1025598"/>
                <a:gd name="connsiteX6" fmla="*/ 1149701 w 1428964"/>
                <a:gd name="connsiteY6" fmla="*/ 902807 h 1025598"/>
                <a:gd name="connsiteX7" fmla="*/ 993563 w 1428964"/>
                <a:gd name="connsiteY7" fmla="*/ 836200 h 1025598"/>
                <a:gd name="connsiteX8" fmla="*/ 993161 w 1428964"/>
                <a:gd name="connsiteY8" fmla="*/ 835737 h 1025598"/>
                <a:gd name="connsiteX9" fmla="*/ 969727 w 1428964"/>
                <a:gd name="connsiteY9" fmla="*/ 875403 h 1025598"/>
                <a:gd name="connsiteX10" fmla="*/ 710086 w 1428964"/>
                <a:gd name="connsiteY10" fmla="*/ 1025598 h 1025598"/>
                <a:gd name="connsiteX11" fmla="*/ 450445 w 1428964"/>
                <a:gd name="connsiteY11" fmla="*/ 875403 h 1025598"/>
                <a:gd name="connsiteX12" fmla="*/ 429795 w 1428964"/>
                <a:gd name="connsiteY12" fmla="*/ 840449 h 1025598"/>
                <a:gd name="connsiteX13" fmla="*/ 387965 w 1428964"/>
                <a:gd name="connsiteY13" fmla="*/ 872158 h 1025598"/>
                <a:gd name="connsiteX14" fmla="*/ 279263 w 1428964"/>
                <a:gd name="connsiteY14" fmla="*/ 902807 h 1025598"/>
                <a:gd name="connsiteX15" fmla="*/ 0 w 1428964"/>
                <a:gd name="connsiteY15" fmla="*/ 512799 h 1025598"/>
                <a:gd name="connsiteX16" fmla="*/ 279263 w 1428964"/>
                <a:gd name="connsiteY16" fmla="*/ 122791 h 1025598"/>
                <a:gd name="connsiteX17" fmla="*/ 387965 w 1428964"/>
                <a:gd name="connsiteY17" fmla="*/ 153440 h 1025598"/>
                <a:gd name="connsiteX18" fmla="*/ 429795 w 1428964"/>
                <a:gd name="connsiteY18" fmla="*/ 185149 h 1025598"/>
                <a:gd name="connsiteX19" fmla="*/ 450445 w 1428964"/>
                <a:gd name="connsiteY19" fmla="*/ 150196 h 1025598"/>
                <a:gd name="connsiteX20" fmla="*/ 710086 w 1428964"/>
                <a:gd name="connsiteY20" fmla="*/ 0 h 102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28964" h="1025598">
                  <a:moveTo>
                    <a:pt x="710086" y="0"/>
                  </a:moveTo>
                  <a:cubicBezTo>
                    <a:pt x="811482" y="0"/>
                    <a:pt x="903279" y="57397"/>
                    <a:pt x="969727" y="150196"/>
                  </a:cubicBezTo>
                  <a:lnTo>
                    <a:pt x="993161" y="189861"/>
                  </a:lnTo>
                  <a:lnTo>
                    <a:pt x="993563" y="189399"/>
                  </a:lnTo>
                  <a:cubicBezTo>
                    <a:pt x="1038133" y="147346"/>
                    <a:pt x="1091864" y="122791"/>
                    <a:pt x="1149701" y="122791"/>
                  </a:cubicBezTo>
                  <a:cubicBezTo>
                    <a:pt x="1303934" y="122791"/>
                    <a:pt x="1428964" y="297404"/>
                    <a:pt x="1428964" y="512799"/>
                  </a:cubicBezTo>
                  <a:cubicBezTo>
                    <a:pt x="1428964" y="728194"/>
                    <a:pt x="1303934" y="902807"/>
                    <a:pt x="1149701" y="902807"/>
                  </a:cubicBezTo>
                  <a:cubicBezTo>
                    <a:pt x="1091864" y="902807"/>
                    <a:pt x="1038133" y="878252"/>
                    <a:pt x="993563" y="836200"/>
                  </a:cubicBezTo>
                  <a:lnTo>
                    <a:pt x="993161" y="835737"/>
                  </a:lnTo>
                  <a:lnTo>
                    <a:pt x="969727" y="875403"/>
                  </a:lnTo>
                  <a:cubicBezTo>
                    <a:pt x="903279" y="968201"/>
                    <a:pt x="811482" y="1025598"/>
                    <a:pt x="710086" y="1025598"/>
                  </a:cubicBezTo>
                  <a:cubicBezTo>
                    <a:pt x="608690" y="1025598"/>
                    <a:pt x="516893" y="968201"/>
                    <a:pt x="450445" y="875403"/>
                  </a:cubicBezTo>
                  <a:lnTo>
                    <a:pt x="429795" y="840449"/>
                  </a:lnTo>
                  <a:lnTo>
                    <a:pt x="387965" y="872158"/>
                  </a:lnTo>
                  <a:cubicBezTo>
                    <a:pt x="354554" y="891894"/>
                    <a:pt x="317821" y="902807"/>
                    <a:pt x="279263" y="902807"/>
                  </a:cubicBezTo>
                  <a:cubicBezTo>
                    <a:pt x="125030" y="902807"/>
                    <a:pt x="0" y="728194"/>
                    <a:pt x="0" y="512799"/>
                  </a:cubicBezTo>
                  <a:cubicBezTo>
                    <a:pt x="0" y="297404"/>
                    <a:pt x="125030" y="122791"/>
                    <a:pt x="279263" y="122791"/>
                  </a:cubicBezTo>
                  <a:cubicBezTo>
                    <a:pt x="317821" y="122791"/>
                    <a:pt x="354554" y="133704"/>
                    <a:pt x="387965" y="153440"/>
                  </a:cubicBezTo>
                  <a:lnTo>
                    <a:pt x="429795" y="185149"/>
                  </a:lnTo>
                  <a:lnTo>
                    <a:pt x="450445" y="150196"/>
                  </a:lnTo>
                  <a:cubicBezTo>
                    <a:pt x="516893" y="57397"/>
                    <a:pt x="608690" y="0"/>
                    <a:pt x="710086" y="0"/>
                  </a:cubicBezTo>
                  <a:close/>
                </a:path>
              </a:pathLst>
            </a:cu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4CC6020F-BDC5-32F6-159E-37B12655D1EE}"/>
                </a:ext>
              </a:extLst>
            </p:cNvPr>
            <p:cNvSpPr/>
            <p:nvPr/>
          </p:nvSpPr>
          <p:spPr bwMode="auto">
            <a:xfrm>
              <a:off x="4416906" y="106671"/>
              <a:ext cx="200632" cy="355640"/>
            </a:xfrm>
            <a:prstGeom prst="ellipse">
              <a:avLst/>
            </a:pr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6E9F0264-32FF-A65F-BEAA-3F20ED018109}"/>
                </a:ext>
              </a:extLst>
            </p:cNvPr>
            <p:cNvSpPr/>
            <p:nvPr/>
          </p:nvSpPr>
          <p:spPr bwMode="auto">
            <a:xfrm>
              <a:off x="4078966" y="522505"/>
              <a:ext cx="200632" cy="355640"/>
            </a:xfrm>
            <a:prstGeom prst="ellipse">
              <a:avLst/>
            </a:pr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3A819506-DEF1-6104-5259-B39C40980F1A}"/>
                </a:ext>
              </a:extLst>
            </p:cNvPr>
            <p:cNvSpPr/>
            <p:nvPr/>
          </p:nvSpPr>
          <p:spPr bwMode="auto">
            <a:xfrm>
              <a:off x="4890022" y="106671"/>
              <a:ext cx="200632" cy="355640"/>
            </a:xfrm>
            <a:prstGeom prst="ellipse">
              <a:avLst/>
            </a:pr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7DF28319-27F0-7CC0-03E0-BD5F1C68DEC7}"/>
                </a:ext>
              </a:extLst>
            </p:cNvPr>
            <p:cNvSpPr/>
            <p:nvPr/>
          </p:nvSpPr>
          <p:spPr bwMode="auto">
            <a:xfrm>
              <a:off x="5227963" y="522505"/>
              <a:ext cx="200632" cy="355640"/>
            </a:xfrm>
            <a:prstGeom prst="ellipse">
              <a:avLst/>
            </a:pr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61F1A1C-9833-768D-3F58-2FFEA456D757}"/>
                </a:ext>
              </a:extLst>
            </p:cNvPr>
            <p:cNvSpPr/>
            <p:nvPr/>
          </p:nvSpPr>
          <p:spPr bwMode="auto">
            <a:xfrm>
              <a:off x="4146892" y="2083265"/>
              <a:ext cx="1216658" cy="1242295"/>
            </a:xfrm>
            <a:custGeom>
              <a:avLst/>
              <a:gdLst>
                <a:gd name="connsiteX0" fmla="*/ 1216657 w 1216658"/>
                <a:gd name="connsiteY0" fmla="*/ 887493 h 1242295"/>
                <a:gd name="connsiteX1" fmla="*/ 1216657 w 1216658"/>
                <a:gd name="connsiteY1" fmla="*/ 1242295 h 1242295"/>
                <a:gd name="connsiteX2" fmla="*/ 1117820 w 1216658"/>
                <a:gd name="connsiteY2" fmla="*/ 1231896 h 1242295"/>
                <a:gd name="connsiteX3" fmla="*/ 905415 w 1216658"/>
                <a:gd name="connsiteY3" fmla="*/ 1064894 h 1242295"/>
                <a:gd name="connsiteX4" fmla="*/ 1117820 w 1216658"/>
                <a:gd name="connsiteY4" fmla="*/ 897892 h 1242295"/>
                <a:gd name="connsiteX5" fmla="*/ 0 w 1216658"/>
                <a:gd name="connsiteY5" fmla="*/ 384176 h 1242295"/>
                <a:gd name="connsiteX6" fmla="*/ 25923 w 1216658"/>
                <a:gd name="connsiteY6" fmla="*/ 386903 h 1242295"/>
                <a:gd name="connsiteX7" fmla="*/ 238328 w 1216658"/>
                <a:gd name="connsiteY7" fmla="*/ 553905 h 1242295"/>
                <a:gd name="connsiteX8" fmla="*/ 25923 w 1216658"/>
                <a:gd name="connsiteY8" fmla="*/ 720907 h 1242295"/>
                <a:gd name="connsiteX9" fmla="*/ 0 w 1216658"/>
                <a:gd name="connsiteY9" fmla="*/ 723635 h 1242295"/>
                <a:gd name="connsiteX10" fmla="*/ 1216658 w 1216658"/>
                <a:gd name="connsiteY10" fmla="*/ 0 h 1242295"/>
                <a:gd name="connsiteX11" fmla="*/ 1216658 w 1216658"/>
                <a:gd name="connsiteY11" fmla="*/ 318916 h 1242295"/>
                <a:gd name="connsiteX12" fmla="*/ 1184251 w 1216658"/>
                <a:gd name="connsiteY12" fmla="*/ 309749 h 1242295"/>
                <a:gd name="connsiteX13" fmla="*/ 1030921 w 1216658"/>
                <a:gd name="connsiteY13" fmla="*/ 159458 h 1242295"/>
                <a:gd name="connsiteX14" fmla="*/ 1184251 w 1216658"/>
                <a:gd name="connsiteY14" fmla="*/ 9167 h 1242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6658" h="1242295">
                  <a:moveTo>
                    <a:pt x="1216657" y="887493"/>
                  </a:moveTo>
                  <a:lnTo>
                    <a:pt x="1216657" y="1242295"/>
                  </a:lnTo>
                  <a:lnTo>
                    <a:pt x="1117820" y="1231896"/>
                  </a:lnTo>
                  <a:cubicBezTo>
                    <a:pt x="992998" y="1204382"/>
                    <a:pt x="905415" y="1139968"/>
                    <a:pt x="905415" y="1064894"/>
                  </a:cubicBezTo>
                  <a:cubicBezTo>
                    <a:pt x="905415" y="989820"/>
                    <a:pt x="992998" y="925407"/>
                    <a:pt x="1117820" y="897892"/>
                  </a:cubicBezTo>
                  <a:close/>
                  <a:moveTo>
                    <a:pt x="0" y="384176"/>
                  </a:moveTo>
                  <a:lnTo>
                    <a:pt x="25923" y="386903"/>
                  </a:lnTo>
                  <a:cubicBezTo>
                    <a:pt x="150745" y="414418"/>
                    <a:pt x="238328" y="478831"/>
                    <a:pt x="238328" y="553905"/>
                  </a:cubicBezTo>
                  <a:cubicBezTo>
                    <a:pt x="238328" y="628979"/>
                    <a:pt x="150745" y="693393"/>
                    <a:pt x="25923" y="720907"/>
                  </a:cubicBezTo>
                  <a:lnTo>
                    <a:pt x="0" y="723635"/>
                  </a:lnTo>
                  <a:close/>
                  <a:moveTo>
                    <a:pt x="1216658" y="0"/>
                  </a:moveTo>
                  <a:lnTo>
                    <a:pt x="1216658" y="318916"/>
                  </a:lnTo>
                  <a:lnTo>
                    <a:pt x="1184251" y="309749"/>
                  </a:lnTo>
                  <a:cubicBezTo>
                    <a:pt x="1091743" y="277178"/>
                    <a:pt x="1030921" y="222020"/>
                    <a:pt x="1030921" y="159458"/>
                  </a:cubicBezTo>
                  <a:cubicBezTo>
                    <a:pt x="1030921" y="96896"/>
                    <a:pt x="1091743" y="41738"/>
                    <a:pt x="1184251" y="9167"/>
                  </a:cubicBezTo>
                  <a:close/>
                </a:path>
              </a:pathLst>
            </a:custGeom>
            <a:solidFill>
              <a:srgbClr val="CC66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30403EB-02B0-F8AD-106A-A8C1923320D5}"/>
                </a:ext>
              </a:extLst>
            </p:cNvPr>
            <p:cNvSpPr/>
            <p:nvPr/>
          </p:nvSpPr>
          <p:spPr bwMode="auto">
            <a:xfrm>
              <a:off x="4144834" y="1926187"/>
              <a:ext cx="1216658" cy="1213477"/>
            </a:xfrm>
            <a:custGeom>
              <a:avLst/>
              <a:gdLst>
                <a:gd name="connsiteX0" fmla="*/ 1216657 w 1216658"/>
                <a:gd name="connsiteY0" fmla="*/ 871880 h 1213477"/>
                <a:gd name="connsiteX1" fmla="*/ 1216657 w 1216658"/>
                <a:gd name="connsiteY1" fmla="*/ 1213477 h 1213477"/>
                <a:gd name="connsiteX2" fmla="*/ 1180573 w 1216658"/>
                <a:gd name="connsiteY2" fmla="*/ 1209680 h 1213477"/>
                <a:gd name="connsiteX3" fmla="*/ 968168 w 1216658"/>
                <a:gd name="connsiteY3" fmla="*/ 1042678 h 1213477"/>
                <a:gd name="connsiteX4" fmla="*/ 1180573 w 1216658"/>
                <a:gd name="connsiteY4" fmla="*/ 875676 h 1213477"/>
                <a:gd name="connsiteX5" fmla="*/ 0 w 1216658"/>
                <a:gd name="connsiteY5" fmla="*/ 355357 h 1213477"/>
                <a:gd name="connsiteX6" fmla="*/ 88676 w 1216658"/>
                <a:gd name="connsiteY6" fmla="*/ 364687 h 1213477"/>
                <a:gd name="connsiteX7" fmla="*/ 301081 w 1216658"/>
                <a:gd name="connsiteY7" fmla="*/ 531689 h 1213477"/>
                <a:gd name="connsiteX8" fmla="*/ 88676 w 1216658"/>
                <a:gd name="connsiteY8" fmla="*/ 698691 h 1213477"/>
                <a:gd name="connsiteX9" fmla="*/ 0 w 1216658"/>
                <a:gd name="connsiteY9" fmla="*/ 708021 h 1213477"/>
                <a:gd name="connsiteX10" fmla="*/ 1216658 w 1216658"/>
                <a:gd name="connsiteY10" fmla="*/ 0 h 1213477"/>
                <a:gd name="connsiteX11" fmla="*/ 1216658 w 1216658"/>
                <a:gd name="connsiteY11" fmla="*/ 274485 h 1213477"/>
                <a:gd name="connsiteX12" fmla="*/ 1195535 w 1216658"/>
                <a:gd name="connsiteY12" fmla="*/ 265402 h 1213477"/>
                <a:gd name="connsiteX13" fmla="*/ 1093674 w 1216658"/>
                <a:gd name="connsiteY13" fmla="*/ 137242 h 1213477"/>
                <a:gd name="connsiteX14" fmla="*/ 1195535 w 1216658"/>
                <a:gd name="connsiteY14" fmla="*/ 9082 h 1213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6658" h="1213477">
                  <a:moveTo>
                    <a:pt x="1216657" y="871880"/>
                  </a:moveTo>
                  <a:lnTo>
                    <a:pt x="1216657" y="1213477"/>
                  </a:lnTo>
                  <a:lnTo>
                    <a:pt x="1180573" y="1209680"/>
                  </a:lnTo>
                  <a:cubicBezTo>
                    <a:pt x="1055752" y="1182166"/>
                    <a:pt x="968168" y="1117752"/>
                    <a:pt x="968168" y="1042678"/>
                  </a:cubicBezTo>
                  <a:cubicBezTo>
                    <a:pt x="968168" y="967604"/>
                    <a:pt x="1055752" y="903191"/>
                    <a:pt x="1180573" y="875676"/>
                  </a:cubicBezTo>
                  <a:close/>
                  <a:moveTo>
                    <a:pt x="0" y="355357"/>
                  </a:moveTo>
                  <a:lnTo>
                    <a:pt x="88676" y="364687"/>
                  </a:lnTo>
                  <a:cubicBezTo>
                    <a:pt x="213498" y="392202"/>
                    <a:pt x="301081" y="456615"/>
                    <a:pt x="301081" y="531689"/>
                  </a:cubicBezTo>
                  <a:cubicBezTo>
                    <a:pt x="301081" y="606763"/>
                    <a:pt x="213498" y="671177"/>
                    <a:pt x="88676" y="698691"/>
                  </a:cubicBezTo>
                  <a:lnTo>
                    <a:pt x="0" y="708021"/>
                  </a:lnTo>
                  <a:close/>
                  <a:moveTo>
                    <a:pt x="1216658" y="0"/>
                  </a:moveTo>
                  <a:lnTo>
                    <a:pt x="1216658" y="274485"/>
                  </a:lnTo>
                  <a:lnTo>
                    <a:pt x="1195535" y="265402"/>
                  </a:lnTo>
                  <a:cubicBezTo>
                    <a:pt x="1132600" y="232603"/>
                    <a:pt x="1093674" y="187292"/>
                    <a:pt x="1093674" y="137242"/>
                  </a:cubicBezTo>
                  <a:cubicBezTo>
                    <a:pt x="1093674" y="87193"/>
                    <a:pt x="1132600" y="41881"/>
                    <a:pt x="1195535" y="908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08C612D-8D29-1CE2-71B4-B2BA65FA5F8F}"/>
              </a:ext>
            </a:extLst>
          </p:cNvPr>
          <p:cNvGrpSpPr/>
          <p:nvPr/>
        </p:nvGrpSpPr>
        <p:grpSpPr>
          <a:xfrm>
            <a:off x="4365650" y="3837306"/>
            <a:ext cx="1185633" cy="2573019"/>
            <a:chOff x="3908929" y="3810194"/>
            <a:chExt cx="1689701" cy="3666931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E716528-0F73-B862-1981-BAB09151D73E}"/>
                </a:ext>
              </a:extLst>
            </p:cNvPr>
            <p:cNvSpPr/>
            <p:nvPr/>
          </p:nvSpPr>
          <p:spPr bwMode="auto">
            <a:xfrm>
              <a:off x="4431757" y="3810194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A33F579-7ED9-25E2-A646-90649172A56E}"/>
                </a:ext>
              </a:extLst>
            </p:cNvPr>
            <p:cNvSpPr/>
            <p:nvPr/>
          </p:nvSpPr>
          <p:spPr bwMode="auto">
            <a:xfrm>
              <a:off x="4065045" y="4229100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CFD80F6-2F80-FAE8-0023-3C2E865B8B21}"/>
                </a:ext>
              </a:extLst>
            </p:cNvPr>
            <p:cNvSpPr/>
            <p:nvPr/>
          </p:nvSpPr>
          <p:spPr bwMode="auto">
            <a:xfrm>
              <a:off x="4927057" y="3810194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94F9935-4A63-7667-851D-BAD70F9E7343}"/>
                </a:ext>
              </a:extLst>
            </p:cNvPr>
            <p:cNvSpPr/>
            <p:nvPr/>
          </p:nvSpPr>
          <p:spPr bwMode="auto">
            <a:xfrm>
              <a:off x="5303295" y="4229100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F144EE2-BDD5-C997-2766-5E17BB8B6234}"/>
                </a:ext>
              </a:extLst>
            </p:cNvPr>
            <p:cNvSpPr/>
            <p:nvPr/>
          </p:nvSpPr>
          <p:spPr bwMode="auto">
            <a:xfrm>
              <a:off x="3908929" y="3928753"/>
              <a:ext cx="1689701" cy="3548372"/>
            </a:xfrm>
            <a:custGeom>
              <a:avLst/>
              <a:gdLst>
                <a:gd name="connsiteX0" fmla="*/ 810090 w 2250250"/>
                <a:gd name="connsiteY0" fmla="*/ 0 h 4725525"/>
                <a:gd name="connsiteX1" fmla="*/ 1108641 w 2250250"/>
                <a:gd name="connsiteY1" fmla="*/ 287714 h 4725525"/>
                <a:gd name="connsiteX2" fmla="*/ 1125125 w 2250250"/>
                <a:gd name="connsiteY2" fmla="*/ 342758 h 4725525"/>
                <a:gd name="connsiteX3" fmla="*/ 1141609 w 2250250"/>
                <a:gd name="connsiteY3" fmla="*/ 287714 h 4725525"/>
                <a:gd name="connsiteX4" fmla="*/ 1440160 w 2250250"/>
                <a:gd name="connsiteY4" fmla="*/ 0 h 4725525"/>
                <a:gd name="connsiteX5" fmla="*/ 1792886 w 2250250"/>
                <a:gd name="connsiteY5" fmla="*/ 521057 h 4725525"/>
                <a:gd name="connsiteX6" fmla="*/ 1796117 w 2250250"/>
                <a:gd name="connsiteY6" fmla="*/ 579157 h 4725525"/>
                <a:gd name="connsiteX7" fmla="*/ 1817650 w 2250250"/>
                <a:gd name="connsiteY7" fmla="*/ 567042 h 4725525"/>
                <a:gd name="connsiteX8" fmla="*/ 1890210 w 2250250"/>
                <a:gd name="connsiteY8" fmla="*/ 553784 h 4725525"/>
                <a:gd name="connsiteX9" fmla="*/ 2250250 w 2250250"/>
                <a:gd name="connsiteY9" fmla="*/ 1206357 h 4725525"/>
                <a:gd name="connsiteX10" fmla="*/ 2125830 w 2250250"/>
                <a:gd name="connsiteY10" fmla="*/ 1699799 h 4725525"/>
                <a:gd name="connsiteX11" fmla="*/ 2081304 w 2250250"/>
                <a:gd name="connsiteY11" fmla="*/ 1758640 h 4725525"/>
                <a:gd name="connsiteX12" fmla="*/ 2085174 w 2250250"/>
                <a:gd name="connsiteY12" fmla="*/ 1858929 h 4725525"/>
                <a:gd name="connsiteX13" fmla="*/ 1969758 w 2250250"/>
                <a:gd name="connsiteY13" fmla="*/ 2455397 h 4725525"/>
                <a:gd name="connsiteX14" fmla="*/ 1935215 w 2250250"/>
                <a:gd name="connsiteY14" fmla="*/ 2529801 h 4725525"/>
                <a:gd name="connsiteX15" fmla="*/ 1935214 w 2250250"/>
                <a:gd name="connsiteY15" fmla="*/ 4725525 h 4725525"/>
                <a:gd name="connsiteX16" fmla="*/ 314937 w 2250250"/>
                <a:gd name="connsiteY16" fmla="*/ 4725525 h 4725525"/>
                <a:gd name="connsiteX17" fmla="*/ 314937 w 2250250"/>
                <a:gd name="connsiteY17" fmla="*/ 2513314 h 4725525"/>
                <a:gd name="connsiteX18" fmla="*/ 288048 w 2250250"/>
                <a:gd name="connsiteY18" fmla="*/ 2455397 h 4725525"/>
                <a:gd name="connsiteX19" fmla="*/ 172632 w 2250250"/>
                <a:gd name="connsiteY19" fmla="*/ 1858929 h 4725525"/>
                <a:gd name="connsiteX20" fmla="*/ 176179 w 2250250"/>
                <a:gd name="connsiteY20" fmla="*/ 1767005 h 4725525"/>
                <a:gd name="connsiteX21" fmla="*/ 173346 w 2250250"/>
                <a:gd name="connsiteY21" fmla="*/ 1764455 h 4725525"/>
                <a:gd name="connsiteX22" fmla="*/ 0 w 2250250"/>
                <a:gd name="connsiteY22" fmla="*/ 1206357 h 4725525"/>
                <a:gd name="connsiteX23" fmla="*/ 360040 w 2250250"/>
                <a:gd name="connsiteY23" fmla="*/ 553784 h 4725525"/>
                <a:gd name="connsiteX24" fmla="*/ 432601 w 2250250"/>
                <a:gd name="connsiteY24" fmla="*/ 567042 h 4725525"/>
                <a:gd name="connsiteX25" fmla="*/ 454133 w 2250250"/>
                <a:gd name="connsiteY25" fmla="*/ 579157 h 4725525"/>
                <a:gd name="connsiteX26" fmla="*/ 457365 w 2250250"/>
                <a:gd name="connsiteY26" fmla="*/ 521057 h 4725525"/>
                <a:gd name="connsiteX27" fmla="*/ 810090 w 2250250"/>
                <a:gd name="connsiteY27" fmla="*/ 0 h 472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50250" h="4725525">
                  <a:moveTo>
                    <a:pt x="810090" y="0"/>
                  </a:moveTo>
                  <a:cubicBezTo>
                    <a:pt x="934368" y="0"/>
                    <a:pt x="1043939" y="114128"/>
                    <a:pt x="1108641" y="287714"/>
                  </a:cubicBezTo>
                  <a:lnTo>
                    <a:pt x="1125125" y="342758"/>
                  </a:lnTo>
                  <a:lnTo>
                    <a:pt x="1141609" y="287714"/>
                  </a:lnTo>
                  <a:cubicBezTo>
                    <a:pt x="1206311" y="114128"/>
                    <a:pt x="1315882" y="0"/>
                    <a:pt x="1440160" y="0"/>
                  </a:cubicBezTo>
                  <a:cubicBezTo>
                    <a:pt x="1614150" y="0"/>
                    <a:pt x="1759313" y="223691"/>
                    <a:pt x="1792886" y="521057"/>
                  </a:cubicBezTo>
                  <a:lnTo>
                    <a:pt x="1796117" y="579157"/>
                  </a:lnTo>
                  <a:lnTo>
                    <a:pt x="1817650" y="567042"/>
                  </a:lnTo>
                  <a:cubicBezTo>
                    <a:pt x="1841087" y="558349"/>
                    <a:pt x="1865355" y="553784"/>
                    <a:pt x="1890210" y="553784"/>
                  </a:cubicBezTo>
                  <a:cubicBezTo>
                    <a:pt x="2089055" y="553784"/>
                    <a:pt x="2250250" y="845951"/>
                    <a:pt x="2250250" y="1206357"/>
                  </a:cubicBezTo>
                  <a:cubicBezTo>
                    <a:pt x="2250250" y="1403454"/>
                    <a:pt x="2202041" y="1580143"/>
                    <a:pt x="2125830" y="1699799"/>
                  </a:cubicBezTo>
                  <a:lnTo>
                    <a:pt x="2081304" y="1758640"/>
                  </a:lnTo>
                  <a:lnTo>
                    <a:pt x="2085174" y="1858929"/>
                  </a:lnTo>
                  <a:cubicBezTo>
                    <a:pt x="2085174" y="2074899"/>
                    <a:pt x="2043364" y="2278089"/>
                    <a:pt x="1969758" y="2455397"/>
                  </a:cubicBezTo>
                  <a:lnTo>
                    <a:pt x="1935215" y="2529801"/>
                  </a:lnTo>
                  <a:lnTo>
                    <a:pt x="1935214" y="4725525"/>
                  </a:lnTo>
                  <a:lnTo>
                    <a:pt x="314937" y="4725525"/>
                  </a:lnTo>
                  <a:lnTo>
                    <a:pt x="314937" y="2513314"/>
                  </a:lnTo>
                  <a:lnTo>
                    <a:pt x="288048" y="2455397"/>
                  </a:lnTo>
                  <a:cubicBezTo>
                    <a:pt x="214442" y="2278089"/>
                    <a:pt x="172632" y="2074899"/>
                    <a:pt x="172632" y="1858929"/>
                  </a:cubicBezTo>
                  <a:lnTo>
                    <a:pt x="176179" y="1767005"/>
                  </a:lnTo>
                  <a:lnTo>
                    <a:pt x="173346" y="1764455"/>
                  </a:lnTo>
                  <a:cubicBezTo>
                    <a:pt x="69421" y="1650002"/>
                    <a:pt x="0" y="1442874"/>
                    <a:pt x="0" y="1206357"/>
                  </a:cubicBezTo>
                  <a:cubicBezTo>
                    <a:pt x="0" y="845951"/>
                    <a:pt x="161195" y="553784"/>
                    <a:pt x="360040" y="553784"/>
                  </a:cubicBezTo>
                  <a:cubicBezTo>
                    <a:pt x="384895" y="553784"/>
                    <a:pt x="409163" y="558349"/>
                    <a:pt x="432601" y="567042"/>
                  </a:cubicBezTo>
                  <a:lnTo>
                    <a:pt x="454133" y="579157"/>
                  </a:lnTo>
                  <a:lnTo>
                    <a:pt x="457365" y="521057"/>
                  </a:lnTo>
                  <a:cubicBezTo>
                    <a:pt x="490937" y="223691"/>
                    <a:pt x="636100" y="0"/>
                    <a:pt x="810090" y="0"/>
                  </a:cubicBezTo>
                  <a:close/>
                </a:path>
              </a:pathLst>
            </a:custGeom>
            <a:solidFill>
              <a:srgbClr val="FFFF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6AA4D994-BAE3-B620-D8AA-D6FCF611E0BF}"/>
                </a:ext>
              </a:extLst>
            </p:cNvPr>
            <p:cNvSpPr/>
            <p:nvPr/>
          </p:nvSpPr>
          <p:spPr bwMode="auto">
            <a:xfrm>
              <a:off x="4143050" y="5818094"/>
              <a:ext cx="1216658" cy="1509569"/>
            </a:xfrm>
            <a:custGeom>
              <a:avLst/>
              <a:gdLst>
                <a:gd name="connsiteX0" fmla="*/ 172942 w 1216658"/>
                <a:gd name="connsiteY0" fmla="*/ 1147079 h 1509569"/>
                <a:gd name="connsiteX1" fmla="*/ 650704 w 1216658"/>
                <a:gd name="connsiteY1" fmla="*/ 1328324 h 1509569"/>
                <a:gd name="connsiteX2" fmla="*/ 172942 w 1216658"/>
                <a:gd name="connsiteY2" fmla="*/ 1509569 h 1509569"/>
                <a:gd name="connsiteX3" fmla="*/ 76656 w 1216658"/>
                <a:gd name="connsiteY3" fmla="*/ 1505887 h 1509569"/>
                <a:gd name="connsiteX4" fmla="*/ 0 w 1216658"/>
                <a:gd name="connsiteY4" fmla="*/ 1496860 h 1509569"/>
                <a:gd name="connsiteX5" fmla="*/ 0 w 1216658"/>
                <a:gd name="connsiteY5" fmla="*/ 1159789 h 1509569"/>
                <a:gd name="connsiteX6" fmla="*/ 76656 w 1216658"/>
                <a:gd name="connsiteY6" fmla="*/ 1150762 h 1509569"/>
                <a:gd name="connsiteX7" fmla="*/ 172942 w 1216658"/>
                <a:gd name="connsiteY7" fmla="*/ 1147079 h 1509569"/>
                <a:gd name="connsiteX8" fmla="*/ 1185954 w 1216658"/>
                <a:gd name="connsiteY8" fmla="*/ 555408 h 1509569"/>
                <a:gd name="connsiteX9" fmla="*/ 1216658 w 1216658"/>
                <a:gd name="connsiteY9" fmla="*/ 556582 h 1509569"/>
                <a:gd name="connsiteX10" fmla="*/ 1216657 w 1216658"/>
                <a:gd name="connsiteY10" fmla="*/ 916724 h 1509569"/>
                <a:gd name="connsiteX11" fmla="*/ 1185954 w 1216658"/>
                <a:gd name="connsiteY11" fmla="*/ 917898 h 1509569"/>
                <a:gd name="connsiteX12" fmla="*/ 708192 w 1216658"/>
                <a:gd name="connsiteY12" fmla="*/ 736653 h 1509569"/>
                <a:gd name="connsiteX13" fmla="*/ 1185954 w 1216658"/>
                <a:gd name="connsiteY13" fmla="*/ 555408 h 1509569"/>
                <a:gd name="connsiteX14" fmla="*/ 83295 w 1216658"/>
                <a:gd name="connsiteY14" fmla="*/ 0 h 1509569"/>
                <a:gd name="connsiteX15" fmla="*/ 561057 w 1216658"/>
                <a:gd name="connsiteY15" fmla="*/ 181245 h 1509569"/>
                <a:gd name="connsiteX16" fmla="*/ 83295 w 1216658"/>
                <a:gd name="connsiteY16" fmla="*/ 362490 h 1509569"/>
                <a:gd name="connsiteX17" fmla="*/ 0 w 1216658"/>
                <a:gd name="connsiteY17" fmla="*/ 359305 h 1509569"/>
                <a:gd name="connsiteX18" fmla="*/ 0 w 1216658"/>
                <a:gd name="connsiteY18" fmla="*/ 3186 h 15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6658" h="1509569">
                  <a:moveTo>
                    <a:pt x="172942" y="1147079"/>
                  </a:moveTo>
                  <a:cubicBezTo>
                    <a:pt x="436803" y="1147079"/>
                    <a:pt x="650704" y="1228225"/>
                    <a:pt x="650704" y="1328324"/>
                  </a:cubicBezTo>
                  <a:cubicBezTo>
                    <a:pt x="650704" y="1428423"/>
                    <a:pt x="436803" y="1509569"/>
                    <a:pt x="172942" y="1509569"/>
                  </a:cubicBezTo>
                  <a:cubicBezTo>
                    <a:pt x="139959" y="1509569"/>
                    <a:pt x="107757" y="1508301"/>
                    <a:pt x="76656" y="1505887"/>
                  </a:cubicBezTo>
                  <a:lnTo>
                    <a:pt x="0" y="1496860"/>
                  </a:lnTo>
                  <a:lnTo>
                    <a:pt x="0" y="1159789"/>
                  </a:lnTo>
                  <a:lnTo>
                    <a:pt x="76656" y="1150762"/>
                  </a:lnTo>
                  <a:cubicBezTo>
                    <a:pt x="107757" y="1148347"/>
                    <a:pt x="139959" y="1147079"/>
                    <a:pt x="172942" y="1147079"/>
                  </a:cubicBezTo>
                  <a:close/>
                  <a:moveTo>
                    <a:pt x="1185954" y="555408"/>
                  </a:moveTo>
                  <a:lnTo>
                    <a:pt x="1216658" y="556582"/>
                  </a:lnTo>
                  <a:lnTo>
                    <a:pt x="1216657" y="916724"/>
                  </a:lnTo>
                  <a:lnTo>
                    <a:pt x="1185954" y="917898"/>
                  </a:lnTo>
                  <a:cubicBezTo>
                    <a:pt x="922093" y="917898"/>
                    <a:pt x="708192" y="836752"/>
                    <a:pt x="708192" y="736653"/>
                  </a:cubicBezTo>
                  <a:cubicBezTo>
                    <a:pt x="708192" y="636554"/>
                    <a:pt x="922093" y="555408"/>
                    <a:pt x="1185954" y="555408"/>
                  </a:cubicBezTo>
                  <a:close/>
                  <a:moveTo>
                    <a:pt x="83295" y="0"/>
                  </a:moveTo>
                  <a:cubicBezTo>
                    <a:pt x="347156" y="0"/>
                    <a:pt x="561057" y="81146"/>
                    <a:pt x="561057" y="181245"/>
                  </a:cubicBezTo>
                  <a:cubicBezTo>
                    <a:pt x="561057" y="281344"/>
                    <a:pt x="347156" y="362490"/>
                    <a:pt x="83295" y="362490"/>
                  </a:cubicBezTo>
                  <a:lnTo>
                    <a:pt x="0" y="359305"/>
                  </a:lnTo>
                  <a:lnTo>
                    <a:pt x="0" y="3186"/>
                  </a:lnTo>
                  <a:close/>
                </a:path>
              </a:pathLst>
            </a:custGeom>
            <a:solidFill>
              <a:srgbClr val="CC66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A67F3DDD-FD05-FA56-D783-444B5DAF5D22}"/>
                </a:ext>
              </a:extLst>
            </p:cNvPr>
            <p:cNvSpPr/>
            <p:nvPr/>
          </p:nvSpPr>
          <p:spPr bwMode="auto">
            <a:xfrm>
              <a:off x="4083032" y="5638800"/>
              <a:ext cx="1276676" cy="1509569"/>
            </a:xfrm>
            <a:custGeom>
              <a:avLst/>
              <a:gdLst>
                <a:gd name="connsiteX0" fmla="*/ 295713 w 1276676"/>
                <a:gd name="connsiteY0" fmla="*/ 1147079 h 1509569"/>
                <a:gd name="connsiteX1" fmla="*/ 773475 w 1276676"/>
                <a:gd name="connsiteY1" fmla="*/ 1328324 h 1509569"/>
                <a:gd name="connsiteX2" fmla="*/ 295713 w 1276676"/>
                <a:gd name="connsiteY2" fmla="*/ 1509569 h 1509569"/>
                <a:gd name="connsiteX3" fmla="*/ 109746 w 1276676"/>
                <a:gd name="connsiteY3" fmla="*/ 1495326 h 1509569"/>
                <a:gd name="connsiteX4" fmla="*/ 60018 w 1276676"/>
                <a:gd name="connsiteY4" fmla="*/ 1485087 h 1509569"/>
                <a:gd name="connsiteX5" fmla="*/ 60018 w 1276676"/>
                <a:gd name="connsiteY5" fmla="*/ 1171562 h 1509569"/>
                <a:gd name="connsiteX6" fmla="*/ 109746 w 1276676"/>
                <a:gd name="connsiteY6" fmla="*/ 1161322 h 1509569"/>
                <a:gd name="connsiteX7" fmla="*/ 295713 w 1276676"/>
                <a:gd name="connsiteY7" fmla="*/ 1147079 h 1509569"/>
                <a:gd name="connsiteX8" fmla="*/ 1276676 w 1276676"/>
                <a:gd name="connsiteY8" fmla="*/ 556634 h 1509569"/>
                <a:gd name="connsiteX9" fmla="*/ 1276676 w 1276676"/>
                <a:gd name="connsiteY9" fmla="*/ 916673 h 1509569"/>
                <a:gd name="connsiteX10" fmla="*/ 1212439 w 1276676"/>
                <a:gd name="connsiteY10" fmla="*/ 914216 h 1509569"/>
                <a:gd name="connsiteX11" fmla="*/ 830963 w 1276676"/>
                <a:gd name="connsiteY11" fmla="*/ 736653 h 1509569"/>
                <a:gd name="connsiteX12" fmla="*/ 1212439 w 1276676"/>
                <a:gd name="connsiteY12" fmla="*/ 559091 h 1509569"/>
                <a:gd name="connsiteX13" fmla="*/ 206066 w 1276676"/>
                <a:gd name="connsiteY13" fmla="*/ 0 h 1509569"/>
                <a:gd name="connsiteX14" fmla="*/ 683828 w 1276676"/>
                <a:gd name="connsiteY14" fmla="*/ 181245 h 1509569"/>
                <a:gd name="connsiteX15" fmla="*/ 206066 w 1276676"/>
                <a:gd name="connsiteY15" fmla="*/ 362490 h 1509569"/>
                <a:gd name="connsiteX16" fmla="*/ 109780 w 1276676"/>
                <a:gd name="connsiteY16" fmla="*/ 358808 h 1509569"/>
                <a:gd name="connsiteX17" fmla="*/ 60018 w 1276676"/>
                <a:gd name="connsiteY17" fmla="*/ 352948 h 1509569"/>
                <a:gd name="connsiteX18" fmla="*/ 60018 w 1276676"/>
                <a:gd name="connsiteY18" fmla="*/ 177188 h 1509569"/>
                <a:gd name="connsiteX19" fmla="*/ 39827 w 1276676"/>
                <a:gd name="connsiteY19" fmla="*/ 133698 h 1509569"/>
                <a:gd name="connsiteX20" fmla="*/ 2968 w 1276676"/>
                <a:gd name="connsiteY20" fmla="*/ 30353 h 1509569"/>
                <a:gd name="connsiteX21" fmla="*/ 0 w 1276676"/>
                <a:gd name="connsiteY21" fmla="*/ 18382 h 1509569"/>
                <a:gd name="connsiteX22" fmla="*/ 20099 w 1276676"/>
                <a:gd name="connsiteY22" fmla="*/ 14243 h 1509569"/>
                <a:gd name="connsiteX23" fmla="*/ 206066 w 1276676"/>
                <a:gd name="connsiteY23" fmla="*/ 0 h 15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76676" h="1509569">
                  <a:moveTo>
                    <a:pt x="295713" y="1147079"/>
                  </a:moveTo>
                  <a:cubicBezTo>
                    <a:pt x="559574" y="1147079"/>
                    <a:pt x="773475" y="1228225"/>
                    <a:pt x="773475" y="1328324"/>
                  </a:cubicBezTo>
                  <a:cubicBezTo>
                    <a:pt x="773475" y="1428423"/>
                    <a:pt x="559574" y="1509569"/>
                    <a:pt x="295713" y="1509569"/>
                  </a:cubicBezTo>
                  <a:cubicBezTo>
                    <a:pt x="229748" y="1509569"/>
                    <a:pt x="166905" y="1504498"/>
                    <a:pt x="109746" y="1495326"/>
                  </a:cubicBezTo>
                  <a:lnTo>
                    <a:pt x="60018" y="1485087"/>
                  </a:lnTo>
                  <a:lnTo>
                    <a:pt x="60018" y="1171562"/>
                  </a:lnTo>
                  <a:lnTo>
                    <a:pt x="109746" y="1161322"/>
                  </a:lnTo>
                  <a:cubicBezTo>
                    <a:pt x="166905" y="1152151"/>
                    <a:pt x="229748" y="1147079"/>
                    <a:pt x="295713" y="1147079"/>
                  </a:cubicBezTo>
                  <a:close/>
                  <a:moveTo>
                    <a:pt x="1276676" y="556634"/>
                  </a:moveTo>
                  <a:lnTo>
                    <a:pt x="1276676" y="916673"/>
                  </a:lnTo>
                  <a:lnTo>
                    <a:pt x="1212439" y="914216"/>
                  </a:lnTo>
                  <a:cubicBezTo>
                    <a:pt x="994731" y="897316"/>
                    <a:pt x="830963" y="824240"/>
                    <a:pt x="830963" y="736653"/>
                  </a:cubicBezTo>
                  <a:cubicBezTo>
                    <a:pt x="830963" y="649067"/>
                    <a:pt x="994731" y="575991"/>
                    <a:pt x="1212439" y="559091"/>
                  </a:cubicBezTo>
                  <a:close/>
                  <a:moveTo>
                    <a:pt x="206066" y="0"/>
                  </a:moveTo>
                  <a:cubicBezTo>
                    <a:pt x="469927" y="0"/>
                    <a:pt x="683828" y="81146"/>
                    <a:pt x="683828" y="181245"/>
                  </a:cubicBezTo>
                  <a:cubicBezTo>
                    <a:pt x="683828" y="281344"/>
                    <a:pt x="469927" y="362490"/>
                    <a:pt x="206066" y="362490"/>
                  </a:cubicBezTo>
                  <a:cubicBezTo>
                    <a:pt x="173083" y="362490"/>
                    <a:pt x="140881" y="361222"/>
                    <a:pt x="109780" y="358808"/>
                  </a:cubicBezTo>
                  <a:lnTo>
                    <a:pt x="60018" y="352948"/>
                  </a:lnTo>
                  <a:lnTo>
                    <a:pt x="60018" y="177188"/>
                  </a:lnTo>
                  <a:lnTo>
                    <a:pt x="39827" y="133698"/>
                  </a:lnTo>
                  <a:cubicBezTo>
                    <a:pt x="26009" y="100413"/>
                    <a:pt x="13684" y="65914"/>
                    <a:pt x="2968" y="30353"/>
                  </a:cubicBezTo>
                  <a:lnTo>
                    <a:pt x="0" y="18382"/>
                  </a:lnTo>
                  <a:lnTo>
                    <a:pt x="20099" y="14243"/>
                  </a:lnTo>
                  <a:cubicBezTo>
                    <a:pt x="77258" y="5072"/>
                    <a:pt x="140101" y="0"/>
                    <a:pt x="20606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E0ACFA19-7204-8227-0E4B-D797D4B545BD}"/>
              </a:ext>
            </a:extLst>
          </p:cNvPr>
          <p:cNvGrpSpPr/>
          <p:nvPr/>
        </p:nvGrpSpPr>
        <p:grpSpPr>
          <a:xfrm>
            <a:off x="7410457" y="3959474"/>
            <a:ext cx="1007698" cy="2412751"/>
            <a:chOff x="6026157" y="4038600"/>
            <a:chExt cx="1436118" cy="3438525"/>
          </a:xfrm>
        </p:grpSpPr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193C46FD-02FE-71CA-72A2-053810A9ABA0}"/>
                </a:ext>
              </a:extLst>
            </p:cNvPr>
            <p:cNvSpPr/>
            <p:nvPr/>
          </p:nvSpPr>
          <p:spPr bwMode="auto">
            <a:xfrm>
              <a:off x="6122445" y="4148138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76837B91-40DA-ED99-71E5-ED8FC8D6D86D}"/>
                </a:ext>
              </a:extLst>
            </p:cNvPr>
            <p:cNvSpPr/>
            <p:nvPr/>
          </p:nvSpPr>
          <p:spPr bwMode="auto">
            <a:xfrm>
              <a:off x="6479633" y="4038600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B00375C4-BBC0-FD14-83F9-4C52F5EEBE15}"/>
                </a:ext>
              </a:extLst>
            </p:cNvPr>
            <p:cNvSpPr/>
            <p:nvPr/>
          </p:nvSpPr>
          <p:spPr bwMode="auto">
            <a:xfrm>
              <a:off x="6860633" y="4038600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641D0CB5-2A8B-FE01-5B14-1288F8458A5A}"/>
                </a:ext>
              </a:extLst>
            </p:cNvPr>
            <p:cNvSpPr/>
            <p:nvPr/>
          </p:nvSpPr>
          <p:spPr bwMode="auto">
            <a:xfrm>
              <a:off x="7213058" y="4148138"/>
              <a:ext cx="140244" cy="247262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0E0A3EC0-7FB9-CB84-CB8B-58D8B9D9FC46}"/>
                </a:ext>
              </a:extLst>
            </p:cNvPr>
            <p:cNvSpPr/>
            <p:nvPr/>
          </p:nvSpPr>
          <p:spPr bwMode="auto">
            <a:xfrm>
              <a:off x="6026157" y="4165311"/>
              <a:ext cx="1436118" cy="3311814"/>
            </a:xfrm>
            <a:custGeom>
              <a:avLst/>
              <a:gdLst>
                <a:gd name="connsiteX0" fmla="*/ 608915 w 1912542"/>
                <a:gd name="connsiteY0" fmla="*/ 0 h 4410490"/>
                <a:gd name="connsiteX1" fmla="*/ 931531 w 1912542"/>
                <a:gd name="connsiteY1" fmla="*/ 0 h 4410490"/>
                <a:gd name="connsiteX2" fmla="*/ 931530 w 1912542"/>
                <a:gd name="connsiteY2" fmla="*/ 417550 h 4410490"/>
                <a:gd name="connsiteX3" fmla="*/ 956272 w 1912542"/>
                <a:gd name="connsiteY3" fmla="*/ 442292 h 4410490"/>
                <a:gd name="connsiteX4" fmla="*/ 981014 w 1912542"/>
                <a:gd name="connsiteY4" fmla="*/ 417550 h 4410490"/>
                <a:gd name="connsiteX5" fmla="*/ 981014 w 1912542"/>
                <a:gd name="connsiteY5" fmla="*/ 0 h 4410490"/>
                <a:gd name="connsiteX6" fmla="*/ 1303627 w 1912542"/>
                <a:gd name="connsiteY6" fmla="*/ 0 h 4410490"/>
                <a:gd name="connsiteX7" fmla="*/ 1426345 w 1912542"/>
                <a:gd name="connsiteY7" fmla="*/ 12371 h 4410490"/>
                <a:gd name="connsiteX8" fmla="*/ 1441484 w 1912542"/>
                <a:gd name="connsiteY8" fmla="*/ 17070 h 4410490"/>
                <a:gd name="connsiteX9" fmla="*/ 1441483 w 1912542"/>
                <a:gd name="connsiteY9" fmla="*/ 526405 h 4410490"/>
                <a:gd name="connsiteX10" fmla="*/ 1466225 w 1912542"/>
                <a:gd name="connsiteY10" fmla="*/ 551147 h 4410490"/>
                <a:gd name="connsiteX11" fmla="*/ 1490967 w 1912542"/>
                <a:gd name="connsiteY11" fmla="*/ 526405 h 4410490"/>
                <a:gd name="connsiteX12" fmla="*/ 1490967 w 1912542"/>
                <a:gd name="connsiteY12" fmla="*/ 32431 h 4410490"/>
                <a:gd name="connsiteX13" fmla="*/ 1540644 w 1912542"/>
                <a:gd name="connsiteY13" fmla="*/ 47852 h 4410490"/>
                <a:gd name="connsiteX14" fmla="*/ 1912542 w 1912542"/>
                <a:gd name="connsiteY14" fmla="*/ 608915 h 4410490"/>
                <a:gd name="connsiteX15" fmla="*/ 1912542 w 1912542"/>
                <a:gd name="connsiteY15" fmla="*/ 4410490 h 4410490"/>
                <a:gd name="connsiteX16" fmla="*/ 0 w 1912542"/>
                <a:gd name="connsiteY16" fmla="*/ 4410490 h 4410490"/>
                <a:gd name="connsiteX17" fmla="*/ 0 w 1912542"/>
                <a:gd name="connsiteY17" fmla="*/ 608915 h 4410490"/>
                <a:gd name="connsiteX18" fmla="*/ 371898 w 1912542"/>
                <a:gd name="connsiteY18" fmla="*/ 47852 h 4410490"/>
                <a:gd name="connsiteX19" fmla="*/ 421577 w 1912542"/>
                <a:gd name="connsiteY19" fmla="*/ 32431 h 4410490"/>
                <a:gd name="connsiteX20" fmla="*/ 421576 w 1912542"/>
                <a:gd name="connsiteY20" fmla="*/ 526405 h 4410490"/>
                <a:gd name="connsiteX21" fmla="*/ 446318 w 1912542"/>
                <a:gd name="connsiteY21" fmla="*/ 551147 h 4410490"/>
                <a:gd name="connsiteX22" fmla="*/ 471060 w 1912542"/>
                <a:gd name="connsiteY22" fmla="*/ 526405 h 4410490"/>
                <a:gd name="connsiteX23" fmla="*/ 471060 w 1912542"/>
                <a:gd name="connsiteY23" fmla="*/ 17070 h 4410490"/>
                <a:gd name="connsiteX24" fmla="*/ 486198 w 1912542"/>
                <a:gd name="connsiteY24" fmla="*/ 12371 h 4410490"/>
                <a:gd name="connsiteX25" fmla="*/ 608915 w 1912542"/>
                <a:gd name="connsiteY25" fmla="*/ 0 h 44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12542" h="4410490">
                  <a:moveTo>
                    <a:pt x="608915" y="0"/>
                  </a:moveTo>
                  <a:lnTo>
                    <a:pt x="931531" y="0"/>
                  </a:lnTo>
                  <a:lnTo>
                    <a:pt x="931530" y="417550"/>
                  </a:lnTo>
                  <a:cubicBezTo>
                    <a:pt x="931530" y="431215"/>
                    <a:pt x="942607" y="442292"/>
                    <a:pt x="956272" y="442292"/>
                  </a:cubicBezTo>
                  <a:cubicBezTo>
                    <a:pt x="969937" y="442292"/>
                    <a:pt x="981014" y="431215"/>
                    <a:pt x="981014" y="417550"/>
                  </a:cubicBezTo>
                  <a:lnTo>
                    <a:pt x="981014" y="0"/>
                  </a:lnTo>
                  <a:lnTo>
                    <a:pt x="1303627" y="0"/>
                  </a:lnTo>
                  <a:cubicBezTo>
                    <a:pt x="1345664" y="0"/>
                    <a:pt x="1386706" y="4260"/>
                    <a:pt x="1426345" y="12371"/>
                  </a:cubicBezTo>
                  <a:lnTo>
                    <a:pt x="1441484" y="17070"/>
                  </a:lnTo>
                  <a:lnTo>
                    <a:pt x="1441483" y="526405"/>
                  </a:lnTo>
                  <a:cubicBezTo>
                    <a:pt x="1441483" y="540070"/>
                    <a:pt x="1452560" y="551147"/>
                    <a:pt x="1466225" y="551147"/>
                  </a:cubicBezTo>
                  <a:cubicBezTo>
                    <a:pt x="1479890" y="551147"/>
                    <a:pt x="1490967" y="540070"/>
                    <a:pt x="1490967" y="526405"/>
                  </a:cubicBezTo>
                  <a:lnTo>
                    <a:pt x="1490967" y="32431"/>
                  </a:lnTo>
                  <a:lnTo>
                    <a:pt x="1540644" y="47852"/>
                  </a:lnTo>
                  <a:cubicBezTo>
                    <a:pt x="1759193" y="140290"/>
                    <a:pt x="1912542" y="356695"/>
                    <a:pt x="1912542" y="608915"/>
                  </a:cubicBezTo>
                  <a:lnTo>
                    <a:pt x="1912542" y="4410490"/>
                  </a:lnTo>
                  <a:lnTo>
                    <a:pt x="0" y="4410490"/>
                  </a:lnTo>
                  <a:lnTo>
                    <a:pt x="0" y="608915"/>
                  </a:lnTo>
                  <a:cubicBezTo>
                    <a:pt x="0" y="356695"/>
                    <a:pt x="153350" y="140290"/>
                    <a:pt x="371898" y="47852"/>
                  </a:cubicBezTo>
                  <a:lnTo>
                    <a:pt x="421577" y="32431"/>
                  </a:lnTo>
                  <a:lnTo>
                    <a:pt x="421576" y="526405"/>
                  </a:lnTo>
                  <a:cubicBezTo>
                    <a:pt x="421576" y="540070"/>
                    <a:pt x="432653" y="551147"/>
                    <a:pt x="446318" y="551147"/>
                  </a:cubicBezTo>
                  <a:cubicBezTo>
                    <a:pt x="459983" y="551147"/>
                    <a:pt x="471060" y="540070"/>
                    <a:pt x="471060" y="526405"/>
                  </a:cubicBezTo>
                  <a:lnTo>
                    <a:pt x="471060" y="17070"/>
                  </a:lnTo>
                  <a:lnTo>
                    <a:pt x="486198" y="12371"/>
                  </a:lnTo>
                  <a:cubicBezTo>
                    <a:pt x="525837" y="4260"/>
                    <a:pt x="566879" y="0"/>
                    <a:pt x="608915" y="0"/>
                  </a:cubicBezTo>
                  <a:close/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82AA272D-D565-0A2D-489E-CA4A488C5D8E}"/>
                </a:ext>
              </a:extLst>
            </p:cNvPr>
            <p:cNvSpPr/>
            <p:nvPr/>
          </p:nvSpPr>
          <p:spPr bwMode="auto">
            <a:xfrm flipH="1">
              <a:off x="6026157" y="5199196"/>
              <a:ext cx="1436118" cy="2097728"/>
            </a:xfrm>
            <a:custGeom>
              <a:avLst/>
              <a:gdLst>
                <a:gd name="connsiteX0" fmla="*/ 388306 w 1436118"/>
                <a:gd name="connsiteY0" fmla="*/ 1732591 h 2097728"/>
                <a:gd name="connsiteX1" fmla="*/ 43133 w 1436118"/>
                <a:gd name="connsiteY1" fmla="*/ 1780638 h 2097728"/>
                <a:gd name="connsiteX2" fmla="*/ 0 w 1436118"/>
                <a:gd name="connsiteY2" fmla="*/ 1796856 h 2097728"/>
                <a:gd name="connsiteX3" fmla="*/ 0 w 1436118"/>
                <a:gd name="connsiteY3" fmla="*/ 2097728 h 2097728"/>
                <a:gd name="connsiteX4" fmla="*/ 51636 w 1436118"/>
                <a:gd name="connsiteY4" fmla="*/ 2055934 h 2097728"/>
                <a:gd name="connsiteX5" fmla="*/ 437070 w 1436118"/>
                <a:gd name="connsiteY5" fmla="*/ 1868855 h 2097728"/>
                <a:gd name="connsiteX6" fmla="*/ 721822 w 1436118"/>
                <a:gd name="connsiteY6" fmla="*/ 1810222 h 2097728"/>
                <a:gd name="connsiteX7" fmla="*/ 804356 w 1436118"/>
                <a:gd name="connsiteY7" fmla="*/ 1807288 h 2097728"/>
                <a:gd name="connsiteX8" fmla="*/ 733479 w 1436118"/>
                <a:gd name="connsiteY8" fmla="*/ 1780638 h 2097728"/>
                <a:gd name="connsiteX9" fmla="*/ 388306 w 1436118"/>
                <a:gd name="connsiteY9" fmla="*/ 1732591 h 2097728"/>
                <a:gd name="connsiteX10" fmla="*/ 1011359 w 1436118"/>
                <a:gd name="connsiteY10" fmla="*/ 1386072 h 2097728"/>
                <a:gd name="connsiteX11" fmla="*/ 666187 w 1436118"/>
                <a:gd name="connsiteY11" fmla="*/ 1434119 h 2097728"/>
                <a:gd name="connsiteX12" fmla="*/ 595309 w 1436118"/>
                <a:gd name="connsiteY12" fmla="*/ 1460768 h 2097728"/>
                <a:gd name="connsiteX13" fmla="*/ 677844 w 1436118"/>
                <a:gd name="connsiteY13" fmla="*/ 1463702 h 2097728"/>
                <a:gd name="connsiteX14" fmla="*/ 962596 w 1436118"/>
                <a:gd name="connsiteY14" fmla="*/ 1522335 h 2097728"/>
                <a:gd name="connsiteX15" fmla="*/ 1348029 w 1436118"/>
                <a:gd name="connsiteY15" fmla="*/ 1709415 h 2097728"/>
                <a:gd name="connsiteX16" fmla="*/ 1436118 w 1436118"/>
                <a:gd name="connsiteY16" fmla="*/ 1780715 h 2097728"/>
                <a:gd name="connsiteX17" fmla="*/ 1436118 w 1436118"/>
                <a:gd name="connsiteY17" fmla="*/ 1464042 h 2097728"/>
                <a:gd name="connsiteX18" fmla="*/ 1356532 w 1436118"/>
                <a:gd name="connsiteY18" fmla="*/ 1434119 h 2097728"/>
                <a:gd name="connsiteX19" fmla="*/ 1011359 w 1436118"/>
                <a:gd name="connsiteY19" fmla="*/ 1386072 h 2097728"/>
                <a:gd name="connsiteX20" fmla="*/ 388306 w 1436118"/>
                <a:gd name="connsiteY20" fmla="*/ 1039554 h 2097728"/>
                <a:gd name="connsiteX21" fmla="*/ 43133 w 1436118"/>
                <a:gd name="connsiteY21" fmla="*/ 1087601 h 2097728"/>
                <a:gd name="connsiteX22" fmla="*/ 0 w 1436118"/>
                <a:gd name="connsiteY22" fmla="*/ 1103818 h 2097728"/>
                <a:gd name="connsiteX23" fmla="*/ 0 w 1436118"/>
                <a:gd name="connsiteY23" fmla="*/ 1404691 h 2097728"/>
                <a:gd name="connsiteX24" fmla="*/ 51636 w 1436118"/>
                <a:gd name="connsiteY24" fmla="*/ 1362897 h 2097728"/>
                <a:gd name="connsiteX25" fmla="*/ 437070 w 1436118"/>
                <a:gd name="connsiteY25" fmla="*/ 1175817 h 2097728"/>
                <a:gd name="connsiteX26" fmla="*/ 721822 w 1436118"/>
                <a:gd name="connsiteY26" fmla="*/ 1117184 h 2097728"/>
                <a:gd name="connsiteX27" fmla="*/ 804356 w 1436118"/>
                <a:gd name="connsiteY27" fmla="*/ 1114250 h 2097728"/>
                <a:gd name="connsiteX28" fmla="*/ 733479 w 1436118"/>
                <a:gd name="connsiteY28" fmla="*/ 1087601 h 2097728"/>
                <a:gd name="connsiteX29" fmla="*/ 388306 w 1436118"/>
                <a:gd name="connsiteY29" fmla="*/ 1039554 h 2097728"/>
                <a:gd name="connsiteX30" fmla="*/ 1011359 w 1436118"/>
                <a:gd name="connsiteY30" fmla="*/ 693036 h 2097728"/>
                <a:gd name="connsiteX31" fmla="*/ 666187 w 1436118"/>
                <a:gd name="connsiteY31" fmla="*/ 741083 h 2097728"/>
                <a:gd name="connsiteX32" fmla="*/ 595309 w 1436118"/>
                <a:gd name="connsiteY32" fmla="*/ 767732 h 2097728"/>
                <a:gd name="connsiteX33" fmla="*/ 677844 w 1436118"/>
                <a:gd name="connsiteY33" fmla="*/ 770666 h 2097728"/>
                <a:gd name="connsiteX34" fmla="*/ 962596 w 1436118"/>
                <a:gd name="connsiteY34" fmla="*/ 829299 h 2097728"/>
                <a:gd name="connsiteX35" fmla="*/ 1348029 w 1436118"/>
                <a:gd name="connsiteY35" fmla="*/ 1016379 h 2097728"/>
                <a:gd name="connsiteX36" fmla="*/ 1436118 w 1436118"/>
                <a:gd name="connsiteY36" fmla="*/ 1087679 h 2097728"/>
                <a:gd name="connsiteX37" fmla="*/ 1436118 w 1436118"/>
                <a:gd name="connsiteY37" fmla="*/ 771006 h 2097728"/>
                <a:gd name="connsiteX38" fmla="*/ 1356532 w 1436118"/>
                <a:gd name="connsiteY38" fmla="*/ 741083 h 2097728"/>
                <a:gd name="connsiteX39" fmla="*/ 1011359 w 1436118"/>
                <a:gd name="connsiteY39" fmla="*/ 693036 h 2097728"/>
                <a:gd name="connsiteX40" fmla="*/ 388306 w 1436118"/>
                <a:gd name="connsiteY40" fmla="*/ 346518 h 2097728"/>
                <a:gd name="connsiteX41" fmla="*/ 43133 w 1436118"/>
                <a:gd name="connsiteY41" fmla="*/ 394565 h 2097728"/>
                <a:gd name="connsiteX42" fmla="*/ 0 w 1436118"/>
                <a:gd name="connsiteY42" fmla="*/ 410783 h 2097728"/>
                <a:gd name="connsiteX43" fmla="*/ 0 w 1436118"/>
                <a:gd name="connsiteY43" fmla="*/ 711655 h 2097728"/>
                <a:gd name="connsiteX44" fmla="*/ 51636 w 1436118"/>
                <a:gd name="connsiteY44" fmla="*/ 669861 h 2097728"/>
                <a:gd name="connsiteX45" fmla="*/ 437070 w 1436118"/>
                <a:gd name="connsiteY45" fmla="*/ 482781 h 2097728"/>
                <a:gd name="connsiteX46" fmla="*/ 721822 w 1436118"/>
                <a:gd name="connsiteY46" fmla="*/ 424148 h 2097728"/>
                <a:gd name="connsiteX47" fmla="*/ 804356 w 1436118"/>
                <a:gd name="connsiteY47" fmla="*/ 421214 h 2097728"/>
                <a:gd name="connsiteX48" fmla="*/ 733479 w 1436118"/>
                <a:gd name="connsiteY48" fmla="*/ 394565 h 2097728"/>
                <a:gd name="connsiteX49" fmla="*/ 388306 w 1436118"/>
                <a:gd name="connsiteY49" fmla="*/ 346518 h 2097728"/>
                <a:gd name="connsiteX50" fmla="*/ 1011359 w 1436118"/>
                <a:gd name="connsiteY50" fmla="*/ 0 h 2097728"/>
                <a:gd name="connsiteX51" fmla="*/ 666187 w 1436118"/>
                <a:gd name="connsiteY51" fmla="*/ 48047 h 2097728"/>
                <a:gd name="connsiteX52" fmla="*/ 595309 w 1436118"/>
                <a:gd name="connsiteY52" fmla="*/ 74696 h 2097728"/>
                <a:gd name="connsiteX53" fmla="*/ 677844 w 1436118"/>
                <a:gd name="connsiteY53" fmla="*/ 77630 h 2097728"/>
                <a:gd name="connsiteX54" fmla="*/ 962596 w 1436118"/>
                <a:gd name="connsiteY54" fmla="*/ 136263 h 2097728"/>
                <a:gd name="connsiteX55" fmla="*/ 1348029 w 1436118"/>
                <a:gd name="connsiteY55" fmla="*/ 323343 h 2097728"/>
                <a:gd name="connsiteX56" fmla="*/ 1436118 w 1436118"/>
                <a:gd name="connsiteY56" fmla="*/ 394643 h 2097728"/>
                <a:gd name="connsiteX57" fmla="*/ 1436118 w 1436118"/>
                <a:gd name="connsiteY57" fmla="*/ 77970 h 2097728"/>
                <a:gd name="connsiteX58" fmla="*/ 1356532 w 1436118"/>
                <a:gd name="connsiteY58" fmla="*/ 48047 h 2097728"/>
                <a:gd name="connsiteX59" fmla="*/ 1011359 w 1436118"/>
                <a:gd name="connsiteY59" fmla="*/ 0 h 2097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6118" h="2097728">
                  <a:moveTo>
                    <a:pt x="388306" y="1732591"/>
                  </a:moveTo>
                  <a:cubicBezTo>
                    <a:pt x="260446" y="1732591"/>
                    <a:pt x="141664" y="1750304"/>
                    <a:pt x="43133" y="1780638"/>
                  </a:cubicBezTo>
                  <a:lnTo>
                    <a:pt x="0" y="1796856"/>
                  </a:lnTo>
                  <a:lnTo>
                    <a:pt x="0" y="2097728"/>
                  </a:lnTo>
                  <a:lnTo>
                    <a:pt x="51636" y="2055934"/>
                  </a:lnTo>
                  <a:cubicBezTo>
                    <a:pt x="156749" y="1981111"/>
                    <a:pt x="289037" y="1915214"/>
                    <a:pt x="437070" y="1868855"/>
                  </a:cubicBezTo>
                  <a:cubicBezTo>
                    <a:pt x="535758" y="1837949"/>
                    <a:pt x="632101" y="1818653"/>
                    <a:pt x="721822" y="1810222"/>
                  </a:cubicBezTo>
                  <a:lnTo>
                    <a:pt x="804356" y="1807288"/>
                  </a:lnTo>
                  <a:lnTo>
                    <a:pt x="733479" y="1780638"/>
                  </a:lnTo>
                  <a:cubicBezTo>
                    <a:pt x="634947" y="1750304"/>
                    <a:pt x="516166" y="1732591"/>
                    <a:pt x="388306" y="1732591"/>
                  </a:cubicBezTo>
                  <a:close/>
                  <a:moveTo>
                    <a:pt x="1011359" y="1386072"/>
                  </a:moveTo>
                  <a:cubicBezTo>
                    <a:pt x="883500" y="1386072"/>
                    <a:pt x="764718" y="1403784"/>
                    <a:pt x="666187" y="1434119"/>
                  </a:cubicBezTo>
                  <a:lnTo>
                    <a:pt x="595309" y="1460768"/>
                  </a:lnTo>
                  <a:lnTo>
                    <a:pt x="677844" y="1463702"/>
                  </a:lnTo>
                  <a:cubicBezTo>
                    <a:pt x="767564" y="1472134"/>
                    <a:pt x="863907" y="1491430"/>
                    <a:pt x="962596" y="1522335"/>
                  </a:cubicBezTo>
                  <a:cubicBezTo>
                    <a:pt x="1110628" y="1568694"/>
                    <a:pt x="1242916" y="1634592"/>
                    <a:pt x="1348029" y="1709415"/>
                  </a:cubicBezTo>
                  <a:lnTo>
                    <a:pt x="1436118" y="1780715"/>
                  </a:lnTo>
                  <a:lnTo>
                    <a:pt x="1436118" y="1464042"/>
                  </a:lnTo>
                  <a:lnTo>
                    <a:pt x="1356532" y="1434119"/>
                  </a:lnTo>
                  <a:cubicBezTo>
                    <a:pt x="1258000" y="1403785"/>
                    <a:pt x="1139219" y="1386072"/>
                    <a:pt x="1011359" y="1386072"/>
                  </a:cubicBezTo>
                  <a:close/>
                  <a:moveTo>
                    <a:pt x="388306" y="1039554"/>
                  </a:moveTo>
                  <a:cubicBezTo>
                    <a:pt x="260446" y="1039554"/>
                    <a:pt x="141664" y="1057267"/>
                    <a:pt x="43133" y="1087601"/>
                  </a:cubicBezTo>
                  <a:lnTo>
                    <a:pt x="0" y="1103818"/>
                  </a:lnTo>
                  <a:lnTo>
                    <a:pt x="0" y="1404691"/>
                  </a:lnTo>
                  <a:lnTo>
                    <a:pt x="51636" y="1362897"/>
                  </a:lnTo>
                  <a:cubicBezTo>
                    <a:pt x="156749" y="1288074"/>
                    <a:pt x="289037" y="1222176"/>
                    <a:pt x="437070" y="1175817"/>
                  </a:cubicBezTo>
                  <a:cubicBezTo>
                    <a:pt x="535758" y="1144912"/>
                    <a:pt x="632101" y="1125616"/>
                    <a:pt x="721822" y="1117184"/>
                  </a:cubicBezTo>
                  <a:lnTo>
                    <a:pt x="804356" y="1114250"/>
                  </a:lnTo>
                  <a:lnTo>
                    <a:pt x="733479" y="1087601"/>
                  </a:lnTo>
                  <a:cubicBezTo>
                    <a:pt x="634947" y="1057266"/>
                    <a:pt x="516166" y="1039554"/>
                    <a:pt x="388306" y="1039554"/>
                  </a:cubicBezTo>
                  <a:close/>
                  <a:moveTo>
                    <a:pt x="1011359" y="693036"/>
                  </a:moveTo>
                  <a:cubicBezTo>
                    <a:pt x="883500" y="693036"/>
                    <a:pt x="764718" y="710748"/>
                    <a:pt x="666187" y="741083"/>
                  </a:cubicBezTo>
                  <a:lnTo>
                    <a:pt x="595309" y="767732"/>
                  </a:lnTo>
                  <a:lnTo>
                    <a:pt x="677844" y="770666"/>
                  </a:lnTo>
                  <a:cubicBezTo>
                    <a:pt x="767564" y="779098"/>
                    <a:pt x="863907" y="798394"/>
                    <a:pt x="962596" y="829299"/>
                  </a:cubicBezTo>
                  <a:cubicBezTo>
                    <a:pt x="1110628" y="875658"/>
                    <a:pt x="1242916" y="941556"/>
                    <a:pt x="1348029" y="1016379"/>
                  </a:cubicBezTo>
                  <a:lnTo>
                    <a:pt x="1436118" y="1087679"/>
                  </a:lnTo>
                  <a:lnTo>
                    <a:pt x="1436118" y="771006"/>
                  </a:lnTo>
                  <a:lnTo>
                    <a:pt x="1356532" y="741083"/>
                  </a:lnTo>
                  <a:cubicBezTo>
                    <a:pt x="1258000" y="710749"/>
                    <a:pt x="1139219" y="693036"/>
                    <a:pt x="1011359" y="693036"/>
                  </a:cubicBezTo>
                  <a:close/>
                  <a:moveTo>
                    <a:pt x="388306" y="346518"/>
                  </a:moveTo>
                  <a:cubicBezTo>
                    <a:pt x="260446" y="346518"/>
                    <a:pt x="141664" y="364231"/>
                    <a:pt x="43133" y="394565"/>
                  </a:cubicBezTo>
                  <a:lnTo>
                    <a:pt x="0" y="410783"/>
                  </a:lnTo>
                  <a:lnTo>
                    <a:pt x="0" y="711655"/>
                  </a:lnTo>
                  <a:lnTo>
                    <a:pt x="51636" y="669861"/>
                  </a:lnTo>
                  <a:cubicBezTo>
                    <a:pt x="156749" y="595038"/>
                    <a:pt x="289037" y="529140"/>
                    <a:pt x="437070" y="482781"/>
                  </a:cubicBezTo>
                  <a:cubicBezTo>
                    <a:pt x="535758" y="451876"/>
                    <a:pt x="632101" y="432580"/>
                    <a:pt x="721822" y="424148"/>
                  </a:cubicBezTo>
                  <a:lnTo>
                    <a:pt x="804356" y="421214"/>
                  </a:lnTo>
                  <a:lnTo>
                    <a:pt x="733479" y="394565"/>
                  </a:lnTo>
                  <a:cubicBezTo>
                    <a:pt x="634947" y="364230"/>
                    <a:pt x="516166" y="346518"/>
                    <a:pt x="388306" y="346518"/>
                  </a:cubicBezTo>
                  <a:close/>
                  <a:moveTo>
                    <a:pt x="1011359" y="0"/>
                  </a:moveTo>
                  <a:cubicBezTo>
                    <a:pt x="883500" y="0"/>
                    <a:pt x="764718" y="17712"/>
                    <a:pt x="666187" y="48047"/>
                  </a:cubicBezTo>
                  <a:lnTo>
                    <a:pt x="595309" y="74696"/>
                  </a:lnTo>
                  <a:lnTo>
                    <a:pt x="677844" y="77630"/>
                  </a:lnTo>
                  <a:cubicBezTo>
                    <a:pt x="767564" y="86062"/>
                    <a:pt x="863907" y="105358"/>
                    <a:pt x="962596" y="136263"/>
                  </a:cubicBezTo>
                  <a:cubicBezTo>
                    <a:pt x="1110628" y="182622"/>
                    <a:pt x="1242916" y="248520"/>
                    <a:pt x="1348029" y="323343"/>
                  </a:cubicBezTo>
                  <a:lnTo>
                    <a:pt x="1436118" y="394643"/>
                  </a:lnTo>
                  <a:lnTo>
                    <a:pt x="1436118" y="77970"/>
                  </a:lnTo>
                  <a:lnTo>
                    <a:pt x="1356532" y="48047"/>
                  </a:lnTo>
                  <a:cubicBezTo>
                    <a:pt x="1258000" y="17713"/>
                    <a:pt x="1139219" y="0"/>
                    <a:pt x="1011359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D2BA4E6B-792E-5643-7610-C9D28AECFAD5}"/>
              </a:ext>
            </a:extLst>
          </p:cNvPr>
          <p:cNvGrpSpPr/>
          <p:nvPr/>
        </p:nvGrpSpPr>
        <p:grpSpPr>
          <a:xfrm>
            <a:off x="7410247" y="1067061"/>
            <a:ext cx="1007846" cy="2323840"/>
            <a:chOff x="6025946" y="117186"/>
            <a:chExt cx="1436329" cy="3311814"/>
          </a:xfrm>
        </p:grpSpPr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2F5E66CF-6971-FCC6-2C12-3AC41A8F5310}"/>
                </a:ext>
              </a:extLst>
            </p:cNvPr>
            <p:cNvSpPr/>
            <p:nvPr/>
          </p:nvSpPr>
          <p:spPr bwMode="auto">
            <a:xfrm>
              <a:off x="6026157" y="117186"/>
              <a:ext cx="1436118" cy="3311814"/>
            </a:xfrm>
            <a:custGeom>
              <a:avLst/>
              <a:gdLst>
                <a:gd name="connsiteX0" fmla="*/ 608915 w 1912542"/>
                <a:gd name="connsiteY0" fmla="*/ 0 h 4410490"/>
                <a:gd name="connsiteX1" fmla="*/ 931531 w 1912542"/>
                <a:gd name="connsiteY1" fmla="*/ 0 h 4410490"/>
                <a:gd name="connsiteX2" fmla="*/ 931530 w 1912542"/>
                <a:gd name="connsiteY2" fmla="*/ 417550 h 4410490"/>
                <a:gd name="connsiteX3" fmla="*/ 956272 w 1912542"/>
                <a:gd name="connsiteY3" fmla="*/ 442292 h 4410490"/>
                <a:gd name="connsiteX4" fmla="*/ 981014 w 1912542"/>
                <a:gd name="connsiteY4" fmla="*/ 417550 h 4410490"/>
                <a:gd name="connsiteX5" fmla="*/ 981014 w 1912542"/>
                <a:gd name="connsiteY5" fmla="*/ 0 h 4410490"/>
                <a:gd name="connsiteX6" fmla="*/ 1303627 w 1912542"/>
                <a:gd name="connsiteY6" fmla="*/ 0 h 4410490"/>
                <a:gd name="connsiteX7" fmla="*/ 1426345 w 1912542"/>
                <a:gd name="connsiteY7" fmla="*/ 12371 h 4410490"/>
                <a:gd name="connsiteX8" fmla="*/ 1441484 w 1912542"/>
                <a:gd name="connsiteY8" fmla="*/ 17070 h 4410490"/>
                <a:gd name="connsiteX9" fmla="*/ 1441483 w 1912542"/>
                <a:gd name="connsiteY9" fmla="*/ 526405 h 4410490"/>
                <a:gd name="connsiteX10" fmla="*/ 1466225 w 1912542"/>
                <a:gd name="connsiteY10" fmla="*/ 551147 h 4410490"/>
                <a:gd name="connsiteX11" fmla="*/ 1490967 w 1912542"/>
                <a:gd name="connsiteY11" fmla="*/ 526405 h 4410490"/>
                <a:gd name="connsiteX12" fmla="*/ 1490967 w 1912542"/>
                <a:gd name="connsiteY12" fmla="*/ 32431 h 4410490"/>
                <a:gd name="connsiteX13" fmla="*/ 1540644 w 1912542"/>
                <a:gd name="connsiteY13" fmla="*/ 47852 h 4410490"/>
                <a:gd name="connsiteX14" fmla="*/ 1912542 w 1912542"/>
                <a:gd name="connsiteY14" fmla="*/ 608915 h 4410490"/>
                <a:gd name="connsiteX15" fmla="*/ 1912542 w 1912542"/>
                <a:gd name="connsiteY15" fmla="*/ 4410490 h 4410490"/>
                <a:gd name="connsiteX16" fmla="*/ 0 w 1912542"/>
                <a:gd name="connsiteY16" fmla="*/ 4410490 h 4410490"/>
                <a:gd name="connsiteX17" fmla="*/ 0 w 1912542"/>
                <a:gd name="connsiteY17" fmla="*/ 608915 h 4410490"/>
                <a:gd name="connsiteX18" fmla="*/ 371898 w 1912542"/>
                <a:gd name="connsiteY18" fmla="*/ 47852 h 4410490"/>
                <a:gd name="connsiteX19" fmla="*/ 421577 w 1912542"/>
                <a:gd name="connsiteY19" fmla="*/ 32431 h 4410490"/>
                <a:gd name="connsiteX20" fmla="*/ 421576 w 1912542"/>
                <a:gd name="connsiteY20" fmla="*/ 526405 h 4410490"/>
                <a:gd name="connsiteX21" fmla="*/ 446318 w 1912542"/>
                <a:gd name="connsiteY21" fmla="*/ 551147 h 4410490"/>
                <a:gd name="connsiteX22" fmla="*/ 471060 w 1912542"/>
                <a:gd name="connsiteY22" fmla="*/ 526405 h 4410490"/>
                <a:gd name="connsiteX23" fmla="*/ 471060 w 1912542"/>
                <a:gd name="connsiteY23" fmla="*/ 17070 h 4410490"/>
                <a:gd name="connsiteX24" fmla="*/ 486198 w 1912542"/>
                <a:gd name="connsiteY24" fmla="*/ 12371 h 4410490"/>
                <a:gd name="connsiteX25" fmla="*/ 608915 w 1912542"/>
                <a:gd name="connsiteY25" fmla="*/ 0 h 44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12542" h="4410490">
                  <a:moveTo>
                    <a:pt x="608915" y="0"/>
                  </a:moveTo>
                  <a:lnTo>
                    <a:pt x="931531" y="0"/>
                  </a:lnTo>
                  <a:lnTo>
                    <a:pt x="931530" y="417550"/>
                  </a:lnTo>
                  <a:cubicBezTo>
                    <a:pt x="931530" y="431215"/>
                    <a:pt x="942607" y="442292"/>
                    <a:pt x="956272" y="442292"/>
                  </a:cubicBezTo>
                  <a:cubicBezTo>
                    <a:pt x="969937" y="442292"/>
                    <a:pt x="981014" y="431215"/>
                    <a:pt x="981014" y="417550"/>
                  </a:cubicBezTo>
                  <a:lnTo>
                    <a:pt x="981014" y="0"/>
                  </a:lnTo>
                  <a:lnTo>
                    <a:pt x="1303627" y="0"/>
                  </a:lnTo>
                  <a:cubicBezTo>
                    <a:pt x="1345664" y="0"/>
                    <a:pt x="1386706" y="4260"/>
                    <a:pt x="1426345" y="12371"/>
                  </a:cubicBezTo>
                  <a:lnTo>
                    <a:pt x="1441484" y="17070"/>
                  </a:lnTo>
                  <a:lnTo>
                    <a:pt x="1441483" y="526405"/>
                  </a:lnTo>
                  <a:cubicBezTo>
                    <a:pt x="1441483" y="540070"/>
                    <a:pt x="1452560" y="551147"/>
                    <a:pt x="1466225" y="551147"/>
                  </a:cubicBezTo>
                  <a:cubicBezTo>
                    <a:pt x="1479890" y="551147"/>
                    <a:pt x="1490967" y="540070"/>
                    <a:pt x="1490967" y="526405"/>
                  </a:cubicBezTo>
                  <a:lnTo>
                    <a:pt x="1490967" y="32431"/>
                  </a:lnTo>
                  <a:lnTo>
                    <a:pt x="1540644" y="47852"/>
                  </a:lnTo>
                  <a:cubicBezTo>
                    <a:pt x="1759193" y="140290"/>
                    <a:pt x="1912542" y="356695"/>
                    <a:pt x="1912542" y="608915"/>
                  </a:cubicBezTo>
                  <a:lnTo>
                    <a:pt x="1912542" y="4410490"/>
                  </a:lnTo>
                  <a:lnTo>
                    <a:pt x="0" y="4410490"/>
                  </a:lnTo>
                  <a:lnTo>
                    <a:pt x="0" y="608915"/>
                  </a:lnTo>
                  <a:cubicBezTo>
                    <a:pt x="0" y="356695"/>
                    <a:pt x="153350" y="140290"/>
                    <a:pt x="371898" y="47852"/>
                  </a:cubicBezTo>
                  <a:lnTo>
                    <a:pt x="421577" y="32431"/>
                  </a:lnTo>
                  <a:lnTo>
                    <a:pt x="421576" y="526405"/>
                  </a:lnTo>
                  <a:cubicBezTo>
                    <a:pt x="421576" y="540070"/>
                    <a:pt x="432653" y="551147"/>
                    <a:pt x="446318" y="551147"/>
                  </a:cubicBezTo>
                  <a:cubicBezTo>
                    <a:pt x="459983" y="551147"/>
                    <a:pt x="471060" y="540070"/>
                    <a:pt x="471060" y="526405"/>
                  </a:cubicBezTo>
                  <a:lnTo>
                    <a:pt x="471060" y="17070"/>
                  </a:lnTo>
                  <a:lnTo>
                    <a:pt x="486198" y="12371"/>
                  </a:lnTo>
                  <a:cubicBezTo>
                    <a:pt x="525837" y="4260"/>
                    <a:pt x="566879" y="0"/>
                    <a:pt x="608915" y="0"/>
                  </a:cubicBezTo>
                  <a:close/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4" name="楕円 683">
              <a:extLst>
                <a:ext uri="{FF2B5EF4-FFF2-40B4-BE49-F238E27FC236}">
                  <a16:creationId xmlns:a16="http://schemas.microsoft.com/office/drawing/2014/main" id="{3C98D99E-CDAB-59CF-A60B-3D48F4ECCA85}"/>
                </a:ext>
              </a:extLst>
            </p:cNvPr>
            <p:cNvSpPr/>
            <p:nvPr/>
          </p:nvSpPr>
          <p:spPr bwMode="auto">
            <a:xfrm>
              <a:off x="6265985" y="575630"/>
              <a:ext cx="951279" cy="885703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5" name="楕円 684">
              <a:extLst>
                <a:ext uri="{FF2B5EF4-FFF2-40B4-BE49-F238E27FC236}">
                  <a16:creationId xmlns:a16="http://schemas.microsoft.com/office/drawing/2014/main" id="{43EB3270-BE32-7B09-3CF5-5AB6C07832A1}"/>
                </a:ext>
              </a:extLst>
            </p:cNvPr>
            <p:cNvSpPr/>
            <p:nvPr/>
          </p:nvSpPr>
          <p:spPr bwMode="auto">
            <a:xfrm>
              <a:off x="6447592" y="194218"/>
              <a:ext cx="210327" cy="276512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6" name="楕円 685">
              <a:extLst>
                <a:ext uri="{FF2B5EF4-FFF2-40B4-BE49-F238E27FC236}">
                  <a16:creationId xmlns:a16="http://schemas.microsoft.com/office/drawing/2014/main" id="{1C7016D2-FB8C-77BF-3A12-097539B4DB85}"/>
                </a:ext>
              </a:extLst>
            </p:cNvPr>
            <p:cNvSpPr/>
            <p:nvPr/>
          </p:nvSpPr>
          <p:spPr bwMode="auto">
            <a:xfrm>
              <a:off x="6830513" y="194218"/>
              <a:ext cx="210327" cy="276512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7" name="楕円 686">
              <a:extLst>
                <a:ext uri="{FF2B5EF4-FFF2-40B4-BE49-F238E27FC236}">
                  <a16:creationId xmlns:a16="http://schemas.microsoft.com/office/drawing/2014/main" id="{AD0EB60E-4AC1-BCF4-D8B8-B4161F9A1DA9}"/>
                </a:ext>
              </a:extLst>
            </p:cNvPr>
            <p:cNvSpPr/>
            <p:nvPr/>
          </p:nvSpPr>
          <p:spPr bwMode="auto">
            <a:xfrm>
              <a:off x="7209584" y="389672"/>
              <a:ext cx="167414" cy="238451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8" name="楕円 687">
              <a:extLst>
                <a:ext uri="{FF2B5EF4-FFF2-40B4-BE49-F238E27FC236}">
                  <a16:creationId xmlns:a16="http://schemas.microsoft.com/office/drawing/2014/main" id="{00DFA38E-4ECA-811F-660F-797118E2A521}"/>
                </a:ext>
              </a:extLst>
            </p:cNvPr>
            <p:cNvSpPr/>
            <p:nvPr/>
          </p:nvSpPr>
          <p:spPr bwMode="auto">
            <a:xfrm>
              <a:off x="6117670" y="389672"/>
              <a:ext cx="167414" cy="238451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1CA60DC2-CFF4-8AEA-4138-B9561D640C66}"/>
                </a:ext>
              </a:extLst>
            </p:cNvPr>
            <p:cNvSpPr/>
            <p:nvPr/>
          </p:nvSpPr>
          <p:spPr bwMode="auto">
            <a:xfrm flipH="1">
              <a:off x="6025946" y="1737815"/>
              <a:ext cx="1436118" cy="1443801"/>
            </a:xfrm>
            <a:custGeom>
              <a:avLst/>
              <a:gdLst>
                <a:gd name="connsiteX0" fmla="*/ 48773 w 1436118"/>
                <a:gd name="connsiteY0" fmla="*/ 1307535 h 1443801"/>
                <a:gd name="connsiteX1" fmla="*/ 0 w 1436118"/>
                <a:gd name="connsiteY1" fmla="*/ 1310011 h 1443801"/>
                <a:gd name="connsiteX2" fmla="*/ 0 w 1436118"/>
                <a:gd name="connsiteY2" fmla="*/ 1443801 h 1443801"/>
                <a:gd name="connsiteX3" fmla="*/ 82078 w 1436118"/>
                <a:gd name="connsiteY3" fmla="*/ 1410369 h 1443801"/>
                <a:gd name="connsiteX4" fmla="*/ 276560 w 1436118"/>
                <a:gd name="connsiteY4" fmla="*/ 1366121 h 1443801"/>
                <a:gd name="connsiteX5" fmla="*/ 332930 w 1436118"/>
                <a:gd name="connsiteY5" fmla="*/ 1363906 h 1443801"/>
                <a:gd name="connsiteX6" fmla="*/ 284522 w 1436118"/>
                <a:gd name="connsiteY6" fmla="*/ 1343795 h 1443801"/>
                <a:gd name="connsiteX7" fmla="*/ 48773 w 1436118"/>
                <a:gd name="connsiteY7" fmla="*/ 1307535 h 1443801"/>
                <a:gd name="connsiteX8" fmla="*/ 1330663 w 1436118"/>
                <a:gd name="connsiteY8" fmla="*/ 1046027 h 1443801"/>
                <a:gd name="connsiteX9" fmla="*/ 1094915 w 1436118"/>
                <a:gd name="connsiteY9" fmla="*/ 1082286 h 1443801"/>
                <a:gd name="connsiteX10" fmla="*/ 1046506 w 1436118"/>
                <a:gd name="connsiteY10" fmla="*/ 1102398 h 1443801"/>
                <a:gd name="connsiteX11" fmla="*/ 1102876 w 1436118"/>
                <a:gd name="connsiteY11" fmla="*/ 1104612 h 1443801"/>
                <a:gd name="connsiteX12" fmla="*/ 1297358 w 1436118"/>
                <a:gd name="connsiteY12" fmla="*/ 1148861 h 1443801"/>
                <a:gd name="connsiteX13" fmla="*/ 1394589 w 1436118"/>
                <a:gd name="connsiteY13" fmla="*/ 1188465 h 1443801"/>
                <a:gd name="connsiteX14" fmla="*/ 1436118 w 1436118"/>
                <a:gd name="connsiteY14" fmla="*/ 1210871 h 1443801"/>
                <a:gd name="connsiteX15" fmla="*/ 1436118 w 1436118"/>
                <a:gd name="connsiteY15" fmla="*/ 1053541 h 1443801"/>
                <a:gd name="connsiteX16" fmla="*/ 1415640 w 1436118"/>
                <a:gd name="connsiteY16" fmla="*/ 1050341 h 1443801"/>
                <a:gd name="connsiteX17" fmla="*/ 1330663 w 1436118"/>
                <a:gd name="connsiteY17" fmla="*/ 1046027 h 1443801"/>
                <a:gd name="connsiteX18" fmla="*/ 48773 w 1436118"/>
                <a:gd name="connsiteY18" fmla="*/ 784520 h 1443801"/>
                <a:gd name="connsiteX19" fmla="*/ 0 w 1436118"/>
                <a:gd name="connsiteY19" fmla="*/ 786996 h 1443801"/>
                <a:gd name="connsiteX20" fmla="*/ 0 w 1436118"/>
                <a:gd name="connsiteY20" fmla="*/ 920786 h 1443801"/>
                <a:gd name="connsiteX21" fmla="*/ 82078 w 1436118"/>
                <a:gd name="connsiteY21" fmla="*/ 887354 h 1443801"/>
                <a:gd name="connsiteX22" fmla="*/ 276560 w 1436118"/>
                <a:gd name="connsiteY22" fmla="*/ 843105 h 1443801"/>
                <a:gd name="connsiteX23" fmla="*/ 332930 w 1436118"/>
                <a:gd name="connsiteY23" fmla="*/ 840891 h 1443801"/>
                <a:gd name="connsiteX24" fmla="*/ 284522 w 1436118"/>
                <a:gd name="connsiteY24" fmla="*/ 820779 h 1443801"/>
                <a:gd name="connsiteX25" fmla="*/ 48773 w 1436118"/>
                <a:gd name="connsiteY25" fmla="*/ 784520 h 1443801"/>
                <a:gd name="connsiteX26" fmla="*/ 1330663 w 1436118"/>
                <a:gd name="connsiteY26" fmla="*/ 523013 h 1443801"/>
                <a:gd name="connsiteX27" fmla="*/ 1094915 w 1436118"/>
                <a:gd name="connsiteY27" fmla="*/ 559272 h 1443801"/>
                <a:gd name="connsiteX28" fmla="*/ 1046506 w 1436118"/>
                <a:gd name="connsiteY28" fmla="*/ 579384 h 1443801"/>
                <a:gd name="connsiteX29" fmla="*/ 1102876 w 1436118"/>
                <a:gd name="connsiteY29" fmla="*/ 581598 h 1443801"/>
                <a:gd name="connsiteX30" fmla="*/ 1297358 w 1436118"/>
                <a:gd name="connsiteY30" fmla="*/ 625847 h 1443801"/>
                <a:gd name="connsiteX31" fmla="*/ 1394589 w 1436118"/>
                <a:gd name="connsiteY31" fmla="*/ 665451 h 1443801"/>
                <a:gd name="connsiteX32" fmla="*/ 1436118 w 1436118"/>
                <a:gd name="connsiteY32" fmla="*/ 687857 h 1443801"/>
                <a:gd name="connsiteX33" fmla="*/ 1436118 w 1436118"/>
                <a:gd name="connsiteY33" fmla="*/ 530527 h 1443801"/>
                <a:gd name="connsiteX34" fmla="*/ 1415640 w 1436118"/>
                <a:gd name="connsiteY34" fmla="*/ 527327 h 1443801"/>
                <a:gd name="connsiteX35" fmla="*/ 1330663 w 1436118"/>
                <a:gd name="connsiteY35" fmla="*/ 523013 h 1443801"/>
                <a:gd name="connsiteX36" fmla="*/ 48773 w 1436118"/>
                <a:gd name="connsiteY36" fmla="*/ 261507 h 1443801"/>
                <a:gd name="connsiteX37" fmla="*/ 0 w 1436118"/>
                <a:gd name="connsiteY37" fmla="*/ 263983 h 1443801"/>
                <a:gd name="connsiteX38" fmla="*/ 0 w 1436118"/>
                <a:gd name="connsiteY38" fmla="*/ 397773 h 1443801"/>
                <a:gd name="connsiteX39" fmla="*/ 82078 w 1436118"/>
                <a:gd name="connsiteY39" fmla="*/ 364341 h 1443801"/>
                <a:gd name="connsiteX40" fmla="*/ 276560 w 1436118"/>
                <a:gd name="connsiteY40" fmla="*/ 320092 h 1443801"/>
                <a:gd name="connsiteX41" fmla="*/ 332930 w 1436118"/>
                <a:gd name="connsiteY41" fmla="*/ 317878 h 1443801"/>
                <a:gd name="connsiteX42" fmla="*/ 284522 w 1436118"/>
                <a:gd name="connsiteY42" fmla="*/ 297767 h 1443801"/>
                <a:gd name="connsiteX43" fmla="*/ 48773 w 1436118"/>
                <a:gd name="connsiteY43" fmla="*/ 261507 h 1443801"/>
                <a:gd name="connsiteX44" fmla="*/ 1330663 w 1436118"/>
                <a:gd name="connsiteY44" fmla="*/ 0 h 1443801"/>
                <a:gd name="connsiteX45" fmla="*/ 1094915 w 1436118"/>
                <a:gd name="connsiteY45" fmla="*/ 36260 h 1443801"/>
                <a:gd name="connsiteX46" fmla="*/ 1046506 w 1436118"/>
                <a:gd name="connsiteY46" fmla="*/ 56371 h 1443801"/>
                <a:gd name="connsiteX47" fmla="*/ 1102876 w 1436118"/>
                <a:gd name="connsiteY47" fmla="*/ 58585 h 1443801"/>
                <a:gd name="connsiteX48" fmla="*/ 1297358 w 1436118"/>
                <a:gd name="connsiteY48" fmla="*/ 102834 h 1443801"/>
                <a:gd name="connsiteX49" fmla="*/ 1394589 w 1436118"/>
                <a:gd name="connsiteY49" fmla="*/ 142438 h 1443801"/>
                <a:gd name="connsiteX50" fmla="*/ 1436118 w 1436118"/>
                <a:gd name="connsiteY50" fmla="*/ 164843 h 1443801"/>
                <a:gd name="connsiteX51" fmla="*/ 1436118 w 1436118"/>
                <a:gd name="connsiteY51" fmla="*/ 7514 h 1443801"/>
                <a:gd name="connsiteX52" fmla="*/ 1415640 w 1436118"/>
                <a:gd name="connsiteY52" fmla="*/ 4314 h 1443801"/>
                <a:gd name="connsiteX53" fmla="*/ 1330663 w 1436118"/>
                <a:gd name="connsiteY53" fmla="*/ 0 h 1443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36118" h="1443801">
                  <a:moveTo>
                    <a:pt x="48773" y="1307535"/>
                  </a:moveTo>
                  <a:lnTo>
                    <a:pt x="0" y="1310011"/>
                  </a:lnTo>
                  <a:lnTo>
                    <a:pt x="0" y="1443801"/>
                  </a:lnTo>
                  <a:lnTo>
                    <a:pt x="82078" y="1410369"/>
                  </a:lnTo>
                  <a:cubicBezTo>
                    <a:pt x="149481" y="1387045"/>
                    <a:pt x="215282" y="1372483"/>
                    <a:pt x="276560" y="1366121"/>
                  </a:cubicBezTo>
                  <a:lnTo>
                    <a:pt x="332930" y="1363906"/>
                  </a:lnTo>
                  <a:lnTo>
                    <a:pt x="284522" y="1343795"/>
                  </a:lnTo>
                  <a:cubicBezTo>
                    <a:pt x="217226" y="1320902"/>
                    <a:pt x="136100" y="1307535"/>
                    <a:pt x="48773" y="1307535"/>
                  </a:cubicBezTo>
                  <a:close/>
                  <a:moveTo>
                    <a:pt x="1330663" y="1046027"/>
                  </a:moveTo>
                  <a:cubicBezTo>
                    <a:pt x="1243337" y="1046027"/>
                    <a:pt x="1162210" y="1059394"/>
                    <a:pt x="1094915" y="1082286"/>
                  </a:cubicBezTo>
                  <a:lnTo>
                    <a:pt x="1046506" y="1102398"/>
                  </a:lnTo>
                  <a:lnTo>
                    <a:pt x="1102876" y="1104612"/>
                  </a:lnTo>
                  <a:cubicBezTo>
                    <a:pt x="1164154" y="1110975"/>
                    <a:pt x="1229955" y="1125537"/>
                    <a:pt x="1297358" y="1148861"/>
                  </a:cubicBezTo>
                  <a:cubicBezTo>
                    <a:pt x="1331059" y="1160523"/>
                    <a:pt x="1363566" y="1173823"/>
                    <a:pt x="1394589" y="1188465"/>
                  </a:cubicBezTo>
                  <a:lnTo>
                    <a:pt x="1436118" y="1210871"/>
                  </a:lnTo>
                  <a:lnTo>
                    <a:pt x="1436118" y="1053541"/>
                  </a:lnTo>
                  <a:lnTo>
                    <a:pt x="1415640" y="1050341"/>
                  </a:lnTo>
                  <a:cubicBezTo>
                    <a:pt x="1388192" y="1047512"/>
                    <a:pt x="1359772" y="1046027"/>
                    <a:pt x="1330663" y="1046027"/>
                  </a:cubicBezTo>
                  <a:close/>
                  <a:moveTo>
                    <a:pt x="48773" y="784520"/>
                  </a:moveTo>
                  <a:lnTo>
                    <a:pt x="0" y="786996"/>
                  </a:lnTo>
                  <a:lnTo>
                    <a:pt x="0" y="920786"/>
                  </a:lnTo>
                  <a:lnTo>
                    <a:pt x="82078" y="887354"/>
                  </a:lnTo>
                  <a:cubicBezTo>
                    <a:pt x="149481" y="864030"/>
                    <a:pt x="215282" y="849468"/>
                    <a:pt x="276560" y="843105"/>
                  </a:cubicBezTo>
                  <a:lnTo>
                    <a:pt x="332930" y="840891"/>
                  </a:lnTo>
                  <a:lnTo>
                    <a:pt x="284522" y="820779"/>
                  </a:lnTo>
                  <a:cubicBezTo>
                    <a:pt x="217226" y="797887"/>
                    <a:pt x="136100" y="784520"/>
                    <a:pt x="48773" y="784520"/>
                  </a:cubicBezTo>
                  <a:close/>
                  <a:moveTo>
                    <a:pt x="1330663" y="523013"/>
                  </a:moveTo>
                  <a:cubicBezTo>
                    <a:pt x="1243337" y="523013"/>
                    <a:pt x="1162210" y="536380"/>
                    <a:pt x="1094915" y="559272"/>
                  </a:cubicBezTo>
                  <a:lnTo>
                    <a:pt x="1046506" y="579384"/>
                  </a:lnTo>
                  <a:lnTo>
                    <a:pt x="1102876" y="581598"/>
                  </a:lnTo>
                  <a:cubicBezTo>
                    <a:pt x="1164154" y="587961"/>
                    <a:pt x="1229955" y="602523"/>
                    <a:pt x="1297358" y="625847"/>
                  </a:cubicBezTo>
                  <a:cubicBezTo>
                    <a:pt x="1331059" y="637509"/>
                    <a:pt x="1363566" y="650809"/>
                    <a:pt x="1394589" y="665451"/>
                  </a:cubicBezTo>
                  <a:lnTo>
                    <a:pt x="1436118" y="687857"/>
                  </a:lnTo>
                  <a:lnTo>
                    <a:pt x="1436118" y="530527"/>
                  </a:lnTo>
                  <a:lnTo>
                    <a:pt x="1415640" y="527327"/>
                  </a:lnTo>
                  <a:cubicBezTo>
                    <a:pt x="1388192" y="524498"/>
                    <a:pt x="1359772" y="523013"/>
                    <a:pt x="1330663" y="523013"/>
                  </a:cubicBezTo>
                  <a:close/>
                  <a:moveTo>
                    <a:pt x="48773" y="261507"/>
                  </a:moveTo>
                  <a:lnTo>
                    <a:pt x="0" y="263983"/>
                  </a:lnTo>
                  <a:lnTo>
                    <a:pt x="0" y="397773"/>
                  </a:lnTo>
                  <a:lnTo>
                    <a:pt x="82078" y="364341"/>
                  </a:lnTo>
                  <a:cubicBezTo>
                    <a:pt x="149481" y="341017"/>
                    <a:pt x="215282" y="326455"/>
                    <a:pt x="276560" y="320092"/>
                  </a:cubicBezTo>
                  <a:lnTo>
                    <a:pt x="332930" y="317878"/>
                  </a:lnTo>
                  <a:lnTo>
                    <a:pt x="284522" y="297767"/>
                  </a:lnTo>
                  <a:cubicBezTo>
                    <a:pt x="217226" y="274874"/>
                    <a:pt x="136100" y="261507"/>
                    <a:pt x="48773" y="261507"/>
                  </a:cubicBezTo>
                  <a:close/>
                  <a:moveTo>
                    <a:pt x="1330663" y="0"/>
                  </a:moveTo>
                  <a:cubicBezTo>
                    <a:pt x="1243337" y="0"/>
                    <a:pt x="1162210" y="13367"/>
                    <a:pt x="1094915" y="36260"/>
                  </a:cubicBezTo>
                  <a:lnTo>
                    <a:pt x="1046506" y="56371"/>
                  </a:lnTo>
                  <a:lnTo>
                    <a:pt x="1102876" y="58585"/>
                  </a:lnTo>
                  <a:cubicBezTo>
                    <a:pt x="1164154" y="64948"/>
                    <a:pt x="1229955" y="79510"/>
                    <a:pt x="1297358" y="102834"/>
                  </a:cubicBezTo>
                  <a:cubicBezTo>
                    <a:pt x="1331059" y="114496"/>
                    <a:pt x="1363566" y="127796"/>
                    <a:pt x="1394589" y="142438"/>
                  </a:cubicBezTo>
                  <a:lnTo>
                    <a:pt x="1436118" y="164843"/>
                  </a:lnTo>
                  <a:lnTo>
                    <a:pt x="1436118" y="7514"/>
                  </a:lnTo>
                  <a:lnTo>
                    <a:pt x="1415640" y="4314"/>
                  </a:lnTo>
                  <a:cubicBezTo>
                    <a:pt x="1388192" y="1485"/>
                    <a:pt x="1359772" y="0"/>
                    <a:pt x="1330663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19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猫の手のイラスト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FCF8FB-7331-29E1-AFEB-C4B43126F469}"/>
              </a:ext>
            </a:extLst>
          </p:cNvPr>
          <p:cNvGrpSpPr/>
          <p:nvPr/>
        </p:nvGrpSpPr>
        <p:grpSpPr>
          <a:xfrm>
            <a:off x="1432118" y="969474"/>
            <a:ext cx="1185633" cy="2373347"/>
            <a:chOff x="1432118" y="969474"/>
            <a:chExt cx="1185633" cy="237334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995C643-78C2-452D-91C1-B6DE6B0F8A72}"/>
                </a:ext>
              </a:extLst>
            </p:cNvPr>
            <p:cNvSpPr/>
            <p:nvPr/>
          </p:nvSpPr>
          <p:spPr bwMode="auto">
            <a:xfrm>
              <a:off x="1432118" y="969474"/>
              <a:ext cx="1185633" cy="2373347"/>
            </a:xfrm>
            <a:custGeom>
              <a:avLst/>
              <a:gdLst>
                <a:gd name="connsiteX0" fmla="*/ 844844 w 2250250"/>
                <a:gd name="connsiteY0" fmla="*/ 0 h 4504450"/>
                <a:gd name="connsiteX1" fmla="*/ 1077040 w 2250250"/>
                <a:gd name="connsiteY1" fmla="*/ 76112 h 4504450"/>
                <a:gd name="connsiteX2" fmla="*/ 1125125 w 2250250"/>
                <a:gd name="connsiteY2" fmla="*/ 118687 h 4504450"/>
                <a:gd name="connsiteX3" fmla="*/ 1173210 w 2250250"/>
                <a:gd name="connsiteY3" fmla="*/ 76112 h 4504450"/>
                <a:gd name="connsiteX4" fmla="*/ 1405406 w 2250250"/>
                <a:gd name="connsiteY4" fmla="*/ 0 h 4504450"/>
                <a:gd name="connsiteX5" fmla="*/ 1812265 w 2250250"/>
                <a:gd name="connsiteY5" fmla="*/ 355845 h 4504450"/>
                <a:gd name="connsiteX6" fmla="*/ 1815303 w 2250250"/>
                <a:gd name="connsiteY6" fmla="*/ 388186 h 4504450"/>
                <a:gd name="connsiteX7" fmla="*/ 1834954 w 2250250"/>
                <a:gd name="connsiteY7" fmla="*/ 386060 h 4504450"/>
                <a:gd name="connsiteX8" fmla="*/ 2250250 w 2250250"/>
                <a:gd name="connsiteY8" fmla="*/ 831721 h 4504450"/>
                <a:gd name="connsiteX9" fmla="*/ 2067150 w 2250250"/>
                <a:gd name="connsiteY9" fmla="*/ 1201270 h 4504450"/>
                <a:gd name="connsiteX10" fmla="*/ 2006347 w 2250250"/>
                <a:gd name="connsiteY10" fmla="*/ 1236686 h 4504450"/>
                <a:gd name="connsiteX11" fmla="*/ 2014473 w 2250250"/>
                <a:gd name="connsiteY11" fmla="*/ 1265741 h 4504450"/>
                <a:gd name="connsiteX12" fmla="*/ 2057465 w 2250250"/>
                <a:gd name="connsiteY12" fmla="*/ 1637854 h 4504450"/>
                <a:gd name="connsiteX13" fmla="*/ 1942048 w 2250250"/>
                <a:gd name="connsiteY13" fmla="*/ 2234322 h 4504450"/>
                <a:gd name="connsiteX14" fmla="*/ 1905260 w 2250250"/>
                <a:gd name="connsiteY14" fmla="*/ 2313564 h 4504450"/>
                <a:gd name="connsiteX15" fmla="*/ 1942048 w 2250250"/>
                <a:gd name="connsiteY15" fmla="*/ 2482813 h 4504450"/>
                <a:gd name="connsiteX16" fmla="*/ 2057465 w 2250250"/>
                <a:gd name="connsiteY16" fmla="*/ 3756788 h 4504450"/>
                <a:gd name="connsiteX17" fmla="*/ 2038037 w 2250250"/>
                <a:gd name="connsiteY17" fmla="*/ 4295434 h 4504450"/>
                <a:gd name="connsiteX18" fmla="*/ 2018808 w 2250250"/>
                <a:gd name="connsiteY18" fmla="*/ 4504450 h 4504450"/>
                <a:gd name="connsiteX19" fmla="*/ 183580 w 2250250"/>
                <a:gd name="connsiteY19" fmla="*/ 4504450 h 4504450"/>
                <a:gd name="connsiteX20" fmla="*/ 164351 w 2250250"/>
                <a:gd name="connsiteY20" fmla="*/ 4295434 h 4504450"/>
                <a:gd name="connsiteX21" fmla="*/ 144923 w 2250250"/>
                <a:gd name="connsiteY21" fmla="*/ 3756788 h 4504450"/>
                <a:gd name="connsiteX22" fmla="*/ 260340 w 2250250"/>
                <a:gd name="connsiteY22" fmla="*/ 2482813 h 4504450"/>
                <a:gd name="connsiteX23" fmla="*/ 297128 w 2250250"/>
                <a:gd name="connsiteY23" fmla="*/ 2313564 h 4504450"/>
                <a:gd name="connsiteX24" fmla="*/ 260340 w 2250250"/>
                <a:gd name="connsiteY24" fmla="*/ 2234322 h 4504450"/>
                <a:gd name="connsiteX25" fmla="*/ 144923 w 2250250"/>
                <a:gd name="connsiteY25" fmla="*/ 1637854 h 4504450"/>
                <a:gd name="connsiteX26" fmla="*/ 187915 w 2250250"/>
                <a:gd name="connsiteY26" fmla="*/ 1265741 h 4504450"/>
                <a:gd name="connsiteX27" fmla="*/ 202746 w 2250250"/>
                <a:gd name="connsiteY27" fmla="*/ 1212714 h 4504450"/>
                <a:gd name="connsiteX28" fmla="*/ 183100 w 2250250"/>
                <a:gd name="connsiteY28" fmla="*/ 1201270 h 4504450"/>
                <a:gd name="connsiteX29" fmla="*/ 0 w 2250250"/>
                <a:gd name="connsiteY29" fmla="*/ 831721 h 4504450"/>
                <a:gd name="connsiteX30" fmla="*/ 415296 w 2250250"/>
                <a:gd name="connsiteY30" fmla="*/ 386060 h 4504450"/>
                <a:gd name="connsiteX31" fmla="*/ 434947 w 2250250"/>
                <a:gd name="connsiteY31" fmla="*/ 388186 h 4504450"/>
                <a:gd name="connsiteX32" fmla="*/ 437985 w 2250250"/>
                <a:gd name="connsiteY32" fmla="*/ 355845 h 4504450"/>
                <a:gd name="connsiteX33" fmla="*/ 844844 w 2250250"/>
                <a:gd name="connsiteY33" fmla="*/ 0 h 450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50250" h="4504450">
                  <a:moveTo>
                    <a:pt x="844844" y="0"/>
                  </a:moveTo>
                  <a:cubicBezTo>
                    <a:pt x="930855" y="0"/>
                    <a:pt x="1010759" y="28059"/>
                    <a:pt x="1077040" y="76112"/>
                  </a:cubicBezTo>
                  <a:lnTo>
                    <a:pt x="1125125" y="118687"/>
                  </a:lnTo>
                  <a:lnTo>
                    <a:pt x="1173210" y="76112"/>
                  </a:lnTo>
                  <a:cubicBezTo>
                    <a:pt x="1239492" y="28059"/>
                    <a:pt x="1319395" y="0"/>
                    <a:pt x="1405406" y="0"/>
                  </a:cubicBezTo>
                  <a:cubicBezTo>
                    <a:pt x="1606098" y="0"/>
                    <a:pt x="1773540" y="152765"/>
                    <a:pt x="1812265" y="355845"/>
                  </a:cubicBezTo>
                  <a:lnTo>
                    <a:pt x="1815303" y="388186"/>
                  </a:lnTo>
                  <a:lnTo>
                    <a:pt x="1834954" y="386060"/>
                  </a:lnTo>
                  <a:cubicBezTo>
                    <a:pt x="2064316" y="386060"/>
                    <a:pt x="2250250" y="585589"/>
                    <a:pt x="2250250" y="831721"/>
                  </a:cubicBezTo>
                  <a:cubicBezTo>
                    <a:pt x="2250250" y="985554"/>
                    <a:pt x="2177620" y="1121182"/>
                    <a:pt x="2067150" y="1201270"/>
                  </a:cubicBezTo>
                  <a:lnTo>
                    <a:pt x="2006347" y="1236686"/>
                  </a:lnTo>
                  <a:lnTo>
                    <a:pt x="2014473" y="1265741"/>
                  </a:lnTo>
                  <a:cubicBezTo>
                    <a:pt x="2042413" y="1383291"/>
                    <a:pt x="2057465" y="1508273"/>
                    <a:pt x="2057465" y="1637854"/>
                  </a:cubicBezTo>
                  <a:cubicBezTo>
                    <a:pt x="2057465" y="1853824"/>
                    <a:pt x="2015655" y="2057014"/>
                    <a:pt x="1942048" y="2234322"/>
                  </a:cubicBezTo>
                  <a:lnTo>
                    <a:pt x="1905260" y="2313564"/>
                  </a:lnTo>
                  <a:lnTo>
                    <a:pt x="1942048" y="2482813"/>
                  </a:lnTo>
                  <a:cubicBezTo>
                    <a:pt x="2015655" y="2861519"/>
                    <a:pt x="2057465" y="3295507"/>
                    <a:pt x="2057465" y="3756788"/>
                  </a:cubicBezTo>
                  <a:cubicBezTo>
                    <a:pt x="2057465" y="3941301"/>
                    <a:pt x="2050775" y="4121447"/>
                    <a:pt x="2038037" y="4295434"/>
                  </a:cubicBezTo>
                  <a:lnTo>
                    <a:pt x="2018808" y="4504450"/>
                  </a:lnTo>
                  <a:lnTo>
                    <a:pt x="183580" y="4504450"/>
                  </a:lnTo>
                  <a:lnTo>
                    <a:pt x="164351" y="4295434"/>
                  </a:lnTo>
                  <a:cubicBezTo>
                    <a:pt x="151613" y="4121447"/>
                    <a:pt x="144923" y="3941301"/>
                    <a:pt x="144923" y="3756788"/>
                  </a:cubicBezTo>
                  <a:cubicBezTo>
                    <a:pt x="144923" y="3295507"/>
                    <a:pt x="186733" y="2861519"/>
                    <a:pt x="260340" y="2482813"/>
                  </a:cubicBezTo>
                  <a:lnTo>
                    <a:pt x="297128" y="2313564"/>
                  </a:lnTo>
                  <a:lnTo>
                    <a:pt x="260340" y="2234322"/>
                  </a:lnTo>
                  <a:cubicBezTo>
                    <a:pt x="186733" y="2057014"/>
                    <a:pt x="144923" y="1853824"/>
                    <a:pt x="144923" y="1637854"/>
                  </a:cubicBezTo>
                  <a:cubicBezTo>
                    <a:pt x="144923" y="1508273"/>
                    <a:pt x="159975" y="1383291"/>
                    <a:pt x="187915" y="1265741"/>
                  </a:cubicBezTo>
                  <a:lnTo>
                    <a:pt x="202746" y="1212714"/>
                  </a:lnTo>
                  <a:lnTo>
                    <a:pt x="183100" y="1201270"/>
                  </a:lnTo>
                  <a:cubicBezTo>
                    <a:pt x="72630" y="1121182"/>
                    <a:pt x="0" y="985554"/>
                    <a:pt x="0" y="831721"/>
                  </a:cubicBezTo>
                  <a:cubicBezTo>
                    <a:pt x="0" y="585589"/>
                    <a:pt x="185934" y="386060"/>
                    <a:pt x="415296" y="386060"/>
                  </a:cubicBezTo>
                  <a:lnTo>
                    <a:pt x="434947" y="388186"/>
                  </a:lnTo>
                  <a:lnTo>
                    <a:pt x="437985" y="355845"/>
                  </a:lnTo>
                  <a:cubicBezTo>
                    <a:pt x="476710" y="152765"/>
                    <a:pt x="644152" y="0"/>
                    <a:pt x="844844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7223497F-A288-472B-5BA3-82F74BB58C46}"/>
                </a:ext>
              </a:extLst>
            </p:cNvPr>
            <p:cNvSpPr/>
            <p:nvPr/>
          </p:nvSpPr>
          <p:spPr bwMode="auto">
            <a:xfrm>
              <a:off x="1762504" y="1073683"/>
              <a:ext cx="229507" cy="246286"/>
            </a:xfrm>
            <a:prstGeom prst="ellipse">
              <a:avLst/>
            </a:pr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D62A1B9-1ED9-0E35-BB3A-39E62AFD3FD5}"/>
                </a:ext>
              </a:extLst>
            </p:cNvPr>
            <p:cNvSpPr/>
            <p:nvPr/>
          </p:nvSpPr>
          <p:spPr bwMode="auto">
            <a:xfrm>
              <a:off x="2057858" y="1073683"/>
              <a:ext cx="229507" cy="246286"/>
            </a:xfrm>
            <a:prstGeom prst="ellipse">
              <a:avLst/>
            </a:pr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08877EDF-301C-1387-EC56-FF5DC12C2343}"/>
                </a:ext>
              </a:extLst>
            </p:cNvPr>
            <p:cNvSpPr/>
            <p:nvPr/>
          </p:nvSpPr>
          <p:spPr bwMode="auto">
            <a:xfrm>
              <a:off x="1536180" y="1277094"/>
              <a:ext cx="229507" cy="246286"/>
            </a:xfrm>
            <a:prstGeom prst="ellipse">
              <a:avLst/>
            </a:pr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EB836806-9701-D4BB-2592-1FCE9804B34C}"/>
                </a:ext>
              </a:extLst>
            </p:cNvPr>
            <p:cNvSpPr/>
            <p:nvPr/>
          </p:nvSpPr>
          <p:spPr bwMode="auto">
            <a:xfrm>
              <a:off x="2284183" y="1277094"/>
              <a:ext cx="229507" cy="246286"/>
            </a:xfrm>
            <a:prstGeom prst="ellipse">
              <a:avLst/>
            </a:pr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4AFAA65-D2F6-1381-C293-FEE5EA397FDB}"/>
                </a:ext>
              </a:extLst>
            </p:cNvPr>
            <p:cNvSpPr/>
            <p:nvPr/>
          </p:nvSpPr>
          <p:spPr bwMode="auto">
            <a:xfrm>
              <a:off x="1687556" y="1598286"/>
              <a:ext cx="674758" cy="496773"/>
            </a:xfrm>
            <a:custGeom>
              <a:avLst/>
              <a:gdLst>
                <a:gd name="connsiteX0" fmla="*/ 640322 w 1280644"/>
                <a:gd name="connsiteY0" fmla="*/ 0 h 942842"/>
                <a:gd name="connsiteX1" fmla="*/ 885939 w 1280644"/>
                <a:gd name="connsiteY1" fmla="*/ 80511 h 942842"/>
                <a:gd name="connsiteX2" fmla="*/ 947795 w 1280644"/>
                <a:gd name="connsiteY2" fmla="*/ 135278 h 942842"/>
                <a:gd name="connsiteX3" fmla="*/ 965608 w 1280644"/>
                <a:gd name="connsiteY3" fmla="*/ 133351 h 942842"/>
                <a:gd name="connsiteX4" fmla="*/ 1280644 w 1280644"/>
                <a:gd name="connsiteY4" fmla="*/ 471421 h 942842"/>
                <a:gd name="connsiteX5" fmla="*/ 965608 w 1280644"/>
                <a:gd name="connsiteY5" fmla="*/ 809491 h 942842"/>
                <a:gd name="connsiteX6" fmla="*/ 947795 w 1280644"/>
                <a:gd name="connsiteY6" fmla="*/ 807564 h 942842"/>
                <a:gd name="connsiteX7" fmla="*/ 885939 w 1280644"/>
                <a:gd name="connsiteY7" fmla="*/ 862331 h 942842"/>
                <a:gd name="connsiteX8" fmla="*/ 640322 w 1280644"/>
                <a:gd name="connsiteY8" fmla="*/ 942842 h 942842"/>
                <a:gd name="connsiteX9" fmla="*/ 394705 w 1280644"/>
                <a:gd name="connsiteY9" fmla="*/ 862331 h 942842"/>
                <a:gd name="connsiteX10" fmla="*/ 332849 w 1280644"/>
                <a:gd name="connsiteY10" fmla="*/ 807564 h 942842"/>
                <a:gd name="connsiteX11" fmla="*/ 315036 w 1280644"/>
                <a:gd name="connsiteY11" fmla="*/ 809491 h 942842"/>
                <a:gd name="connsiteX12" fmla="*/ 0 w 1280644"/>
                <a:gd name="connsiteY12" fmla="*/ 471421 h 942842"/>
                <a:gd name="connsiteX13" fmla="*/ 315036 w 1280644"/>
                <a:gd name="connsiteY13" fmla="*/ 133351 h 942842"/>
                <a:gd name="connsiteX14" fmla="*/ 332849 w 1280644"/>
                <a:gd name="connsiteY14" fmla="*/ 135278 h 942842"/>
                <a:gd name="connsiteX15" fmla="*/ 394705 w 1280644"/>
                <a:gd name="connsiteY15" fmla="*/ 80511 h 942842"/>
                <a:gd name="connsiteX16" fmla="*/ 640322 w 1280644"/>
                <a:gd name="connsiteY16" fmla="*/ 0 h 94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80644" h="942842">
                  <a:moveTo>
                    <a:pt x="640322" y="0"/>
                  </a:moveTo>
                  <a:cubicBezTo>
                    <a:pt x="731304" y="0"/>
                    <a:pt x="815826" y="29681"/>
                    <a:pt x="885939" y="80511"/>
                  </a:cubicBezTo>
                  <a:lnTo>
                    <a:pt x="947795" y="135278"/>
                  </a:lnTo>
                  <a:lnTo>
                    <a:pt x="965608" y="133351"/>
                  </a:lnTo>
                  <a:cubicBezTo>
                    <a:pt x="1139598" y="133351"/>
                    <a:pt x="1280644" y="284710"/>
                    <a:pt x="1280644" y="471421"/>
                  </a:cubicBezTo>
                  <a:cubicBezTo>
                    <a:pt x="1280644" y="658132"/>
                    <a:pt x="1139598" y="809491"/>
                    <a:pt x="965608" y="809491"/>
                  </a:cubicBezTo>
                  <a:lnTo>
                    <a:pt x="947795" y="807564"/>
                  </a:lnTo>
                  <a:lnTo>
                    <a:pt x="885939" y="862331"/>
                  </a:lnTo>
                  <a:cubicBezTo>
                    <a:pt x="815826" y="913162"/>
                    <a:pt x="731304" y="942842"/>
                    <a:pt x="640322" y="942842"/>
                  </a:cubicBezTo>
                  <a:cubicBezTo>
                    <a:pt x="549340" y="942842"/>
                    <a:pt x="464818" y="913162"/>
                    <a:pt x="394705" y="862331"/>
                  </a:cubicBezTo>
                  <a:lnTo>
                    <a:pt x="332849" y="807564"/>
                  </a:lnTo>
                  <a:lnTo>
                    <a:pt x="315036" y="809491"/>
                  </a:lnTo>
                  <a:cubicBezTo>
                    <a:pt x="141046" y="809491"/>
                    <a:pt x="0" y="658132"/>
                    <a:pt x="0" y="471421"/>
                  </a:cubicBezTo>
                  <a:cubicBezTo>
                    <a:pt x="0" y="284710"/>
                    <a:pt x="141046" y="133351"/>
                    <a:pt x="315036" y="133351"/>
                  </a:cubicBezTo>
                  <a:lnTo>
                    <a:pt x="332849" y="135278"/>
                  </a:lnTo>
                  <a:lnTo>
                    <a:pt x="394705" y="80511"/>
                  </a:lnTo>
                  <a:cubicBezTo>
                    <a:pt x="464818" y="29681"/>
                    <a:pt x="549340" y="0"/>
                    <a:pt x="640322" y="0"/>
                  </a:cubicBezTo>
                  <a:close/>
                </a:path>
              </a:pathLst>
            </a:custGeom>
            <a:solidFill>
              <a:srgbClr val="FFCC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27FD6B3-95F9-13AF-24A5-83DA9F6DD2BB}"/>
              </a:ext>
            </a:extLst>
          </p:cNvPr>
          <p:cNvGrpSpPr/>
          <p:nvPr/>
        </p:nvGrpSpPr>
        <p:grpSpPr>
          <a:xfrm>
            <a:off x="1448743" y="3877271"/>
            <a:ext cx="1185633" cy="2486269"/>
            <a:chOff x="1448743" y="3877271"/>
            <a:chExt cx="1185633" cy="2486269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6A9FD58-D45F-A57D-5BA8-7334CE98FC59}"/>
                </a:ext>
              </a:extLst>
            </p:cNvPr>
            <p:cNvSpPr/>
            <p:nvPr/>
          </p:nvSpPr>
          <p:spPr bwMode="auto">
            <a:xfrm>
              <a:off x="1820493" y="3877271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739ACF1-3DA6-FD99-F243-8F5CD77C20EE}"/>
                </a:ext>
              </a:extLst>
            </p:cNvPr>
            <p:cNvSpPr/>
            <p:nvPr/>
          </p:nvSpPr>
          <p:spPr bwMode="auto">
            <a:xfrm>
              <a:off x="2171379" y="3877271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5F254D2-91A3-4685-D9AA-6B0507C549D4}"/>
                </a:ext>
              </a:extLst>
            </p:cNvPr>
            <p:cNvSpPr/>
            <p:nvPr/>
          </p:nvSpPr>
          <p:spPr bwMode="auto">
            <a:xfrm rot="19800000">
              <a:off x="1474023" y="4131006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091638C-F65B-DF91-54F5-814700DB6909}"/>
                </a:ext>
              </a:extLst>
            </p:cNvPr>
            <p:cNvSpPr/>
            <p:nvPr/>
          </p:nvSpPr>
          <p:spPr bwMode="auto">
            <a:xfrm rot="1800000">
              <a:off x="2485872" y="4131006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AB17D3E-FE84-259C-CCF3-4136363A2AB5}"/>
                </a:ext>
              </a:extLst>
            </p:cNvPr>
            <p:cNvSpPr/>
            <p:nvPr/>
          </p:nvSpPr>
          <p:spPr bwMode="auto">
            <a:xfrm>
              <a:off x="1448743" y="3990193"/>
              <a:ext cx="1185633" cy="2373347"/>
            </a:xfrm>
            <a:custGeom>
              <a:avLst/>
              <a:gdLst>
                <a:gd name="connsiteX0" fmla="*/ 844844 w 2250250"/>
                <a:gd name="connsiteY0" fmla="*/ 0 h 4504450"/>
                <a:gd name="connsiteX1" fmla="*/ 1077040 w 2250250"/>
                <a:gd name="connsiteY1" fmla="*/ 76112 h 4504450"/>
                <a:gd name="connsiteX2" fmla="*/ 1125125 w 2250250"/>
                <a:gd name="connsiteY2" fmla="*/ 118687 h 4504450"/>
                <a:gd name="connsiteX3" fmla="*/ 1173210 w 2250250"/>
                <a:gd name="connsiteY3" fmla="*/ 76112 h 4504450"/>
                <a:gd name="connsiteX4" fmla="*/ 1405406 w 2250250"/>
                <a:gd name="connsiteY4" fmla="*/ 0 h 4504450"/>
                <a:gd name="connsiteX5" fmla="*/ 1812265 w 2250250"/>
                <a:gd name="connsiteY5" fmla="*/ 355845 h 4504450"/>
                <a:gd name="connsiteX6" fmla="*/ 1815303 w 2250250"/>
                <a:gd name="connsiteY6" fmla="*/ 388186 h 4504450"/>
                <a:gd name="connsiteX7" fmla="*/ 1834954 w 2250250"/>
                <a:gd name="connsiteY7" fmla="*/ 386060 h 4504450"/>
                <a:gd name="connsiteX8" fmla="*/ 2250250 w 2250250"/>
                <a:gd name="connsiteY8" fmla="*/ 831721 h 4504450"/>
                <a:gd name="connsiteX9" fmla="*/ 2067150 w 2250250"/>
                <a:gd name="connsiteY9" fmla="*/ 1201270 h 4504450"/>
                <a:gd name="connsiteX10" fmla="*/ 2006347 w 2250250"/>
                <a:gd name="connsiteY10" fmla="*/ 1236686 h 4504450"/>
                <a:gd name="connsiteX11" fmla="*/ 2014473 w 2250250"/>
                <a:gd name="connsiteY11" fmla="*/ 1265741 h 4504450"/>
                <a:gd name="connsiteX12" fmla="*/ 2057465 w 2250250"/>
                <a:gd name="connsiteY12" fmla="*/ 1637854 h 4504450"/>
                <a:gd name="connsiteX13" fmla="*/ 1942048 w 2250250"/>
                <a:gd name="connsiteY13" fmla="*/ 2234322 h 4504450"/>
                <a:gd name="connsiteX14" fmla="*/ 1905260 w 2250250"/>
                <a:gd name="connsiteY14" fmla="*/ 2313564 h 4504450"/>
                <a:gd name="connsiteX15" fmla="*/ 1942048 w 2250250"/>
                <a:gd name="connsiteY15" fmla="*/ 2482813 h 4504450"/>
                <a:gd name="connsiteX16" fmla="*/ 2057465 w 2250250"/>
                <a:gd name="connsiteY16" fmla="*/ 3756788 h 4504450"/>
                <a:gd name="connsiteX17" fmla="*/ 2038037 w 2250250"/>
                <a:gd name="connsiteY17" fmla="*/ 4295434 h 4504450"/>
                <a:gd name="connsiteX18" fmla="*/ 2018808 w 2250250"/>
                <a:gd name="connsiteY18" fmla="*/ 4504450 h 4504450"/>
                <a:gd name="connsiteX19" fmla="*/ 183580 w 2250250"/>
                <a:gd name="connsiteY19" fmla="*/ 4504450 h 4504450"/>
                <a:gd name="connsiteX20" fmla="*/ 164351 w 2250250"/>
                <a:gd name="connsiteY20" fmla="*/ 4295434 h 4504450"/>
                <a:gd name="connsiteX21" fmla="*/ 144923 w 2250250"/>
                <a:gd name="connsiteY21" fmla="*/ 3756788 h 4504450"/>
                <a:gd name="connsiteX22" fmla="*/ 260340 w 2250250"/>
                <a:gd name="connsiteY22" fmla="*/ 2482813 h 4504450"/>
                <a:gd name="connsiteX23" fmla="*/ 297128 w 2250250"/>
                <a:gd name="connsiteY23" fmla="*/ 2313564 h 4504450"/>
                <a:gd name="connsiteX24" fmla="*/ 260340 w 2250250"/>
                <a:gd name="connsiteY24" fmla="*/ 2234322 h 4504450"/>
                <a:gd name="connsiteX25" fmla="*/ 144923 w 2250250"/>
                <a:gd name="connsiteY25" fmla="*/ 1637854 h 4504450"/>
                <a:gd name="connsiteX26" fmla="*/ 187915 w 2250250"/>
                <a:gd name="connsiteY26" fmla="*/ 1265741 h 4504450"/>
                <a:gd name="connsiteX27" fmla="*/ 202746 w 2250250"/>
                <a:gd name="connsiteY27" fmla="*/ 1212714 h 4504450"/>
                <a:gd name="connsiteX28" fmla="*/ 183100 w 2250250"/>
                <a:gd name="connsiteY28" fmla="*/ 1201270 h 4504450"/>
                <a:gd name="connsiteX29" fmla="*/ 0 w 2250250"/>
                <a:gd name="connsiteY29" fmla="*/ 831721 h 4504450"/>
                <a:gd name="connsiteX30" fmla="*/ 415296 w 2250250"/>
                <a:gd name="connsiteY30" fmla="*/ 386060 h 4504450"/>
                <a:gd name="connsiteX31" fmla="*/ 434947 w 2250250"/>
                <a:gd name="connsiteY31" fmla="*/ 388186 h 4504450"/>
                <a:gd name="connsiteX32" fmla="*/ 437985 w 2250250"/>
                <a:gd name="connsiteY32" fmla="*/ 355845 h 4504450"/>
                <a:gd name="connsiteX33" fmla="*/ 844844 w 2250250"/>
                <a:gd name="connsiteY33" fmla="*/ 0 h 450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50250" h="4504450">
                  <a:moveTo>
                    <a:pt x="844844" y="0"/>
                  </a:moveTo>
                  <a:cubicBezTo>
                    <a:pt x="930855" y="0"/>
                    <a:pt x="1010759" y="28059"/>
                    <a:pt x="1077040" y="76112"/>
                  </a:cubicBezTo>
                  <a:lnTo>
                    <a:pt x="1125125" y="118687"/>
                  </a:lnTo>
                  <a:lnTo>
                    <a:pt x="1173210" y="76112"/>
                  </a:lnTo>
                  <a:cubicBezTo>
                    <a:pt x="1239492" y="28059"/>
                    <a:pt x="1319395" y="0"/>
                    <a:pt x="1405406" y="0"/>
                  </a:cubicBezTo>
                  <a:cubicBezTo>
                    <a:pt x="1606098" y="0"/>
                    <a:pt x="1773540" y="152765"/>
                    <a:pt x="1812265" y="355845"/>
                  </a:cubicBezTo>
                  <a:lnTo>
                    <a:pt x="1815303" y="388186"/>
                  </a:lnTo>
                  <a:lnTo>
                    <a:pt x="1834954" y="386060"/>
                  </a:lnTo>
                  <a:cubicBezTo>
                    <a:pt x="2064316" y="386060"/>
                    <a:pt x="2250250" y="585589"/>
                    <a:pt x="2250250" y="831721"/>
                  </a:cubicBezTo>
                  <a:cubicBezTo>
                    <a:pt x="2250250" y="985554"/>
                    <a:pt x="2177620" y="1121182"/>
                    <a:pt x="2067150" y="1201270"/>
                  </a:cubicBezTo>
                  <a:lnTo>
                    <a:pt x="2006347" y="1236686"/>
                  </a:lnTo>
                  <a:lnTo>
                    <a:pt x="2014473" y="1265741"/>
                  </a:lnTo>
                  <a:cubicBezTo>
                    <a:pt x="2042413" y="1383291"/>
                    <a:pt x="2057465" y="1508273"/>
                    <a:pt x="2057465" y="1637854"/>
                  </a:cubicBezTo>
                  <a:cubicBezTo>
                    <a:pt x="2057465" y="1853824"/>
                    <a:pt x="2015655" y="2057014"/>
                    <a:pt x="1942048" y="2234322"/>
                  </a:cubicBezTo>
                  <a:lnTo>
                    <a:pt x="1905260" y="2313564"/>
                  </a:lnTo>
                  <a:lnTo>
                    <a:pt x="1942048" y="2482813"/>
                  </a:lnTo>
                  <a:cubicBezTo>
                    <a:pt x="2015655" y="2861519"/>
                    <a:pt x="2057465" y="3295507"/>
                    <a:pt x="2057465" y="3756788"/>
                  </a:cubicBezTo>
                  <a:cubicBezTo>
                    <a:pt x="2057465" y="3941301"/>
                    <a:pt x="2050775" y="4121447"/>
                    <a:pt x="2038037" y="4295434"/>
                  </a:cubicBezTo>
                  <a:lnTo>
                    <a:pt x="2018808" y="4504450"/>
                  </a:lnTo>
                  <a:lnTo>
                    <a:pt x="183580" y="4504450"/>
                  </a:lnTo>
                  <a:lnTo>
                    <a:pt x="164351" y="4295434"/>
                  </a:lnTo>
                  <a:cubicBezTo>
                    <a:pt x="151613" y="4121447"/>
                    <a:pt x="144923" y="3941301"/>
                    <a:pt x="144923" y="3756788"/>
                  </a:cubicBezTo>
                  <a:cubicBezTo>
                    <a:pt x="144923" y="3295507"/>
                    <a:pt x="186733" y="2861519"/>
                    <a:pt x="260340" y="2482813"/>
                  </a:cubicBezTo>
                  <a:lnTo>
                    <a:pt x="297128" y="2313564"/>
                  </a:lnTo>
                  <a:lnTo>
                    <a:pt x="260340" y="2234322"/>
                  </a:lnTo>
                  <a:cubicBezTo>
                    <a:pt x="186733" y="2057014"/>
                    <a:pt x="144923" y="1853824"/>
                    <a:pt x="144923" y="1637854"/>
                  </a:cubicBezTo>
                  <a:cubicBezTo>
                    <a:pt x="144923" y="1508273"/>
                    <a:pt x="159975" y="1383291"/>
                    <a:pt x="187915" y="1265741"/>
                  </a:cubicBezTo>
                  <a:lnTo>
                    <a:pt x="202746" y="1212714"/>
                  </a:lnTo>
                  <a:lnTo>
                    <a:pt x="183100" y="1201270"/>
                  </a:lnTo>
                  <a:cubicBezTo>
                    <a:pt x="72630" y="1121182"/>
                    <a:pt x="0" y="985554"/>
                    <a:pt x="0" y="831721"/>
                  </a:cubicBezTo>
                  <a:cubicBezTo>
                    <a:pt x="0" y="585589"/>
                    <a:pt x="185934" y="386060"/>
                    <a:pt x="415296" y="386060"/>
                  </a:cubicBezTo>
                  <a:lnTo>
                    <a:pt x="434947" y="388186"/>
                  </a:lnTo>
                  <a:lnTo>
                    <a:pt x="437985" y="355845"/>
                  </a:lnTo>
                  <a:cubicBezTo>
                    <a:pt x="476710" y="152765"/>
                    <a:pt x="644152" y="0"/>
                    <a:pt x="844844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90FD07C-71ED-9968-5450-F4162E570586}"/>
              </a:ext>
            </a:extLst>
          </p:cNvPr>
          <p:cNvGrpSpPr/>
          <p:nvPr/>
        </p:nvGrpSpPr>
        <p:grpSpPr>
          <a:xfrm>
            <a:off x="4365650" y="939171"/>
            <a:ext cx="1185633" cy="2489829"/>
            <a:chOff x="4365650" y="939171"/>
            <a:chExt cx="1185633" cy="2489829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A7735A2-558F-AC01-A74A-495ED3D5B81E}"/>
                </a:ext>
              </a:extLst>
            </p:cNvPr>
            <p:cNvSpPr/>
            <p:nvPr/>
          </p:nvSpPr>
          <p:spPr bwMode="auto">
            <a:xfrm>
              <a:off x="4365650" y="939171"/>
              <a:ext cx="1185633" cy="2489829"/>
            </a:xfrm>
            <a:custGeom>
              <a:avLst/>
              <a:gdLst>
                <a:gd name="connsiteX0" fmla="*/ 810090 w 2250250"/>
                <a:gd name="connsiteY0" fmla="*/ 0 h 4725525"/>
                <a:gd name="connsiteX1" fmla="*/ 1108641 w 2250250"/>
                <a:gd name="connsiteY1" fmla="*/ 287714 h 4725525"/>
                <a:gd name="connsiteX2" fmla="*/ 1125125 w 2250250"/>
                <a:gd name="connsiteY2" fmla="*/ 342758 h 4725525"/>
                <a:gd name="connsiteX3" fmla="*/ 1141609 w 2250250"/>
                <a:gd name="connsiteY3" fmla="*/ 287714 h 4725525"/>
                <a:gd name="connsiteX4" fmla="*/ 1440160 w 2250250"/>
                <a:gd name="connsiteY4" fmla="*/ 0 h 4725525"/>
                <a:gd name="connsiteX5" fmla="*/ 1792886 w 2250250"/>
                <a:gd name="connsiteY5" fmla="*/ 521057 h 4725525"/>
                <a:gd name="connsiteX6" fmla="*/ 1796117 w 2250250"/>
                <a:gd name="connsiteY6" fmla="*/ 579157 h 4725525"/>
                <a:gd name="connsiteX7" fmla="*/ 1817650 w 2250250"/>
                <a:gd name="connsiteY7" fmla="*/ 567042 h 4725525"/>
                <a:gd name="connsiteX8" fmla="*/ 1890210 w 2250250"/>
                <a:gd name="connsiteY8" fmla="*/ 553784 h 4725525"/>
                <a:gd name="connsiteX9" fmla="*/ 2250250 w 2250250"/>
                <a:gd name="connsiteY9" fmla="*/ 1206357 h 4725525"/>
                <a:gd name="connsiteX10" fmla="*/ 2125830 w 2250250"/>
                <a:gd name="connsiteY10" fmla="*/ 1699799 h 4725525"/>
                <a:gd name="connsiteX11" fmla="*/ 2081304 w 2250250"/>
                <a:gd name="connsiteY11" fmla="*/ 1758640 h 4725525"/>
                <a:gd name="connsiteX12" fmla="*/ 2085174 w 2250250"/>
                <a:gd name="connsiteY12" fmla="*/ 1858929 h 4725525"/>
                <a:gd name="connsiteX13" fmla="*/ 1969758 w 2250250"/>
                <a:gd name="connsiteY13" fmla="*/ 2455397 h 4725525"/>
                <a:gd name="connsiteX14" fmla="*/ 1935215 w 2250250"/>
                <a:gd name="connsiteY14" fmla="*/ 2529801 h 4725525"/>
                <a:gd name="connsiteX15" fmla="*/ 1935214 w 2250250"/>
                <a:gd name="connsiteY15" fmla="*/ 4725525 h 4725525"/>
                <a:gd name="connsiteX16" fmla="*/ 314937 w 2250250"/>
                <a:gd name="connsiteY16" fmla="*/ 4725525 h 4725525"/>
                <a:gd name="connsiteX17" fmla="*/ 314937 w 2250250"/>
                <a:gd name="connsiteY17" fmla="*/ 2513314 h 4725525"/>
                <a:gd name="connsiteX18" fmla="*/ 288048 w 2250250"/>
                <a:gd name="connsiteY18" fmla="*/ 2455397 h 4725525"/>
                <a:gd name="connsiteX19" fmla="*/ 172632 w 2250250"/>
                <a:gd name="connsiteY19" fmla="*/ 1858929 h 4725525"/>
                <a:gd name="connsiteX20" fmla="*/ 176179 w 2250250"/>
                <a:gd name="connsiteY20" fmla="*/ 1767005 h 4725525"/>
                <a:gd name="connsiteX21" fmla="*/ 173346 w 2250250"/>
                <a:gd name="connsiteY21" fmla="*/ 1764455 h 4725525"/>
                <a:gd name="connsiteX22" fmla="*/ 0 w 2250250"/>
                <a:gd name="connsiteY22" fmla="*/ 1206357 h 4725525"/>
                <a:gd name="connsiteX23" fmla="*/ 360040 w 2250250"/>
                <a:gd name="connsiteY23" fmla="*/ 553784 h 4725525"/>
                <a:gd name="connsiteX24" fmla="*/ 432601 w 2250250"/>
                <a:gd name="connsiteY24" fmla="*/ 567042 h 4725525"/>
                <a:gd name="connsiteX25" fmla="*/ 454133 w 2250250"/>
                <a:gd name="connsiteY25" fmla="*/ 579157 h 4725525"/>
                <a:gd name="connsiteX26" fmla="*/ 457365 w 2250250"/>
                <a:gd name="connsiteY26" fmla="*/ 521057 h 4725525"/>
                <a:gd name="connsiteX27" fmla="*/ 810090 w 2250250"/>
                <a:gd name="connsiteY27" fmla="*/ 0 h 472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50250" h="4725525">
                  <a:moveTo>
                    <a:pt x="810090" y="0"/>
                  </a:moveTo>
                  <a:cubicBezTo>
                    <a:pt x="934368" y="0"/>
                    <a:pt x="1043939" y="114128"/>
                    <a:pt x="1108641" y="287714"/>
                  </a:cubicBezTo>
                  <a:lnTo>
                    <a:pt x="1125125" y="342758"/>
                  </a:lnTo>
                  <a:lnTo>
                    <a:pt x="1141609" y="287714"/>
                  </a:lnTo>
                  <a:cubicBezTo>
                    <a:pt x="1206311" y="114128"/>
                    <a:pt x="1315882" y="0"/>
                    <a:pt x="1440160" y="0"/>
                  </a:cubicBezTo>
                  <a:cubicBezTo>
                    <a:pt x="1614150" y="0"/>
                    <a:pt x="1759313" y="223691"/>
                    <a:pt x="1792886" y="521057"/>
                  </a:cubicBezTo>
                  <a:lnTo>
                    <a:pt x="1796117" y="579157"/>
                  </a:lnTo>
                  <a:lnTo>
                    <a:pt x="1817650" y="567042"/>
                  </a:lnTo>
                  <a:cubicBezTo>
                    <a:pt x="1841087" y="558349"/>
                    <a:pt x="1865355" y="553784"/>
                    <a:pt x="1890210" y="553784"/>
                  </a:cubicBezTo>
                  <a:cubicBezTo>
                    <a:pt x="2089055" y="553784"/>
                    <a:pt x="2250250" y="845951"/>
                    <a:pt x="2250250" y="1206357"/>
                  </a:cubicBezTo>
                  <a:cubicBezTo>
                    <a:pt x="2250250" y="1403454"/>
                    <a:pt x="2202041" y="1580143"/>
                    <a:pt x="2125830" y="1699799"/>
                  </a:cubicBezTo>
                  <a:lnTo>
                    <a:pt x="2081304" y="1758640"/>
                  </a:lnTo>
                  <a:lnTo>
                    <a:pt x="2085174" y="1858929"/>
                  </a:lnTo>
                  <a:cubicBezTo>
                    <a:pt x="2085174" y="2074899"/>
                    <a:pt x="2043364" y="2278089"/>
                    <a:pt x="1969758" y="2455397"/>
                  </a:cubicBezTo>
                  <a:lnTo>
                    <a:pt x="1935215" y="2529801"/>
                  </a:lnTo>
                  <a:lnTo>
                    <a:pt x="1935214" y="4725525"/>
                  </a:lnTo>
                  <a:lnTo>
                    <a:pt x="314937" y="4725525"/>
                  </a:lnTo>
                  <a:lnTo>
                    <a:pt x="314937" y="2513314"/>
                  </a:lnTo>
                  <a:lnTo>
                    <a:pt x="288048" y="2455397"/>
                  </a:lnTo>
                  <a:cubicBezTo>
                    <a:pt x="214442" y="2278089"/>
                    <a:pt x="172632" y="2074899"/>
                    <a:pt x="172632" y="1858929"/>
                  </a:cubicBezTo>
                  <a:lnTo>
                    <a:pt x="176179" y="1767005"/>
                  </a:lnTo>
                  <a:lnTo>
                    <a:pt x="173346" y="1764455"/>
                  </a:lnTo>
                  <a:cubicBezTo>
                    <a:pt x="69421" y="1650002"/>
                    <a:pt x="0" y="1442874"/>
                    <a:pt x="0" y="1206357"/>
                  </a:cubicBezTo>
                  <a:cubicBezTo>
                    <a:pt x="0" y="845951"/>
                    <a:pt x="161195" y="553784"/>
                    <a:pt x="360040" y="553784"/>
                  </a:cubicBezTo>
                  <a:cubicBezTo>
                    <a:pt x="384895" y="553784"/>
                    <a:pt x="409163" y="558349"/>
                    <a:pt x="432601" y="567042"/>
                  </a:cubicBezTo>
                  <a:lnTo>
                    <a:pt x="454133" y="579157"/>
                  </a:lnTo>
                  <a:lnTo>
                    <a:pt x="457365" y="521057"/>
                  </a:lnTo>
                  <a:cubicBezTo>
                    <a:pt x="490937" y="223691"/>
                    <a:pt x="636100" y="0"/>
                    <a:pt x="810090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712C306-2CDB-B18D-49DB-2DFF85194A7B}"/>
                </a:ext>
              </a:extLst>
            </p:cNvPr>
            <p:cNvSpPr/>
            <p:nvPr/>
          </p:nvSpPr>
          <p:spPr bwMode="auto">
            <a:xfrm>
              <a:off x="4586321" y="1639110"/>
              <a:ext cx="752906" cy="540377"/>
            </a:xfrm>
            <a:custGeom>
              <a:avLst/>
              <a:gdLst>
                <a:gd name="connsiteX0" fmla="*/ 710086 w 1428964"/>
                <a:gd name="connsiteY0" fmla="*/ 0 h 1025598"/>
                <a:gd name="connsiteX1" fmla="*/ 969727 w 1428964"/>
                <a:gd name="connsiteY1" fmla="*/ 150196 h 1025598"/>
                <a:gd name="connsiteX2" fmla="*/ 993161 w 1428964"/>
                <a:gd name="connsiteY2" fmla="*/ 189861 h 1025598"/>
                <a:gd name="connsiteX3" fmla="*/ 993563 w 1428964"/>
                <a:gd name="connsiteY3" fmla="*/ 189399 h 1025598"/>
                <a:gd name="connsiteX4" fmla="*/ 1149701 w 1428964"/>
                <a:gd name="connsiteY4" fmla="*/ 122791 h 1025598"/>
                <a:gd name="connsiteX5" fmla="*/ 1428964 w 1428964"/>
                <a:gd name="connsiteY5" fmla="*/ 512799 h 1025598"/>
                <a:gd name="connsiteX6" fmla="*/ 1149701 w 1428964"/>
                <a:gd name="connsiteY6" fmla="*/ 902807 h 1025598"/>
                <a:gd name="connsiteX7" fmla="*/ 993563 w 1428964"/>
                <a:gd name="connsiteY7" fmla="*/ 836200 h 1025598"/>
                <a:gd name="connsiteX8" fmla="*/ 993161 w 1428964"/>
                <a:gd name="connsiteY8" fmla="*/ 835737 h 1025598"/>
                <a:gd name="connsiteX9" fmla="*/ 969727 w 1428964"/>
                <a:gd name="connsiteY9" fmla="*/ 875403 h 1025598"/>
                <a:gd name="connsiteX10" fmla="*/ 710086 w 1428964"/>
                <a:gd name="connsiteY10" fmla="*/ 1025598 h 1025598"/>
                <a:gd name="connsiteX11" fmla="*/ 450445 w 1428964"/>
                <a:gd name="connsiteY11" fmla="*/ 875403 h 1025598"/>
                <a:gd name="connsiteX12" fmla="*/ 429795 w 1428964"/>
                <a:gd name="connsiteY12" fmla="*/ 840449 h 1025598"/>
                <a:gd name="connsiteX13" fmla="*/ 387965 w 1428964"/>
                <a:gd name="connsiteY13" fmla="*/ 872158 h 1025598"/>
                <a:gd name="connsiteX14" fmla="*/ 279263 w 1428964"/>
                <a:gd name="connsiteY14" fmla="*/ 902807 h 1025598"/>
                <a:gd name="connsiteX15" fmla="*/ 0 w 1428964"/>
                <a:gd name="connsiteY15" fmla="*/ 512799 h 1025598"/>
                <a:gd name="connsiteX16" fmla="*/ 279263 w 1428964"/>
                <a:gd name="connsiteY16" fmla="*/ 122791 h 1025598"/>
                <a:gd name="connsiteX17" fmla="*/ 387965 w 1428964"/>
                <a:gd name="connsiteY17" fmla="*/ 153440 h 1025598"/>
                <a:gd name="connsiteX18" fmla="*/ 429795 w 1428964"/>
                <a:gd name="connsiteY18" fmla="*/ 185149 h 1025598"/>
                <a:gd name="connsiteX19" fmla="*/ 450445 w 1428964"/>
                <a:gd name="connsiteY19" fmla="*/ 150196 h 1025598"/>
                <a:gd name="connsiteX20" fmla="*/ 710086 w 1428964"/>
                <a:gd name="connsiteY20" fmla="*/ 0 h 102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28964" h="1025598">
                  <a:moveTo>
                    <a:pt x="710086" y="0"/>
                  </a:moveTo>
                  <a:cubicBezTo>
                    <a:pt x="811482" y="0"/>
                    <a:pt x="903279" y="57397"/>
                    <a:pt x="969727" y="150196"/>
                  </a:cubicBezTo>
                  <a:lnTo>
                    <a:pt x="993161" y="189861"/>
                  </a:lnTo>
                  <a:lnTo>
                    <a:pt x="993563" y="189399"/>
                  </a:lnTo>
                  <a:cubicBezTo>
                    <a:pt x="1038133" y="147346"/>
                    <a:pt x="1091864" y="122791"/>
                    <a:pt x="1149701" y="122791"/>
                  </a:cubicBezTo>
                  <a:cubicBezTo>
                    <a:pt x="1303934" y="122791"/>
                    <a:pt x="1428964" y="297404"/>
                    <a:pt x="1428964" y="512799"/>
                  </a:cubicBezTo>
                  <a:cubicBezTo>
                    <a:pt x="1428964" y="728194"/>
                    <a:pt x="1303934" y="902807"/>
                    <a:pt x="1149701" y="902807"/>
                  </a:cubicBezTo>
                  <a:cubicBezTo>
                    <a:pt x="1091864" y="902807"/>
                    <a:pt x="1038133" y="878252"/>
                    <a:pt x="993563" y="836200"/>
                  </a:cubicBezTo>
                  <a:lnTo>
                    <a:pt x="993161" y="835737"/>
                  </a:lnTo>
                  <a:lnTo>
                    <a:pt x="969727" y="875403"/>
                  </a:lnTo>
                  <a:cubicBezTo>
                    <a:pt x="903279" y="968201"/>
                    <a:pt x="811482" y="1025598"/>
                    <a:pt x="710086" y="1025598"/>
                  </a:cubicBezTo>
                  <a:cubicBezTo>
                    <a:pt x="608690" y="1025598"/>
                    <a:pt x="516893" y="968201"/>
                    <a:pt x="450445" y="875403"/>
                  </a:cubicBezTo>
                  <a:lnTo>
                    <a:pt x="429795" y="840449"/>
                  </a:lnTo>
                  <a:lnTo>
                    <a:pt x="387965" y="872158"/>
                  </a:lnTo>
                  <a:cubicBezTo>
                    <a:pt x="354554" y="891894"/>
                    <a:pt x="317821" y="902807"/>
                    <a:pt x="279263" y="902807"/>
                  </a:cubicBezTo>
                  <a:cubicBezTo>
                    <a:pt x="125030" y="902807"/>
                    <a:pt x="0" y="728194"/>
                    <a:pt x="0" y="512799"/>
                  </a:cubicBezTo>
                  <a:cubicBezTo>
                    <a:pt x="0" y="297404"/>
                    <a:pt x="125030" y="122791"/>
                    <a:pt x="279263" y="122791"/>
                  </a:cubicBezTo>
                  <a:cubicBezTo>
                    <a:pt x="317821" y="122791"/>
                    <a:pt x="354554" y="133704"/>
                    <a:pt x="387965" y="153440"/>
                  </a:cubicBezTo>
                  <a:lnTo>
                    <a:pt x="429795" y="185149"/>
                  </a:lnTo>
                  <a:lnTo>
                    <a:pt x="450445" y="150196"/>
                  </a:lnTo>
                  <a:cubicBezTo>
                    <a:pt x="516893" y="57397"/>
                    <a:pt x="608690" y="0"/>
                    <a:pt x="710086" y="0"/>
                  </a:cubicBezTo>
                  <a:close/>
                </a:path>
              </a:pathLst>
            </a:cu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C756E77-F7F0-DBD4-F50D-46352C11CF30}"/>
                </a:ext>
              </a:extLst>
            </p:cNvPr>
            <p:cNvSpPr/>
            <p:nvPr/>
          </p:nvSpPr>
          <p:spPr bwMode="auto">
            <a:xfrm>
              <a:off x="4722088" y="1097781"/>
              <a:ext cx="140780" cy="249546"/>
            </a:xfrm>
            <a:prstGeom prst="ellipse">
              <a:avLst/>
            </a:pr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2D296743-E2DA-D0A2-5527-5EE5A267F796}"/>
                </a:ext>
              </a:extLst>
            </p:cNvPr>
            <p:cNvSpPr/>
            <p:nvPr/>
          </p:nvSpPr>
          <p:spPr bwMode="auto">
            <a:xfrm>
              <a:off x="4484962" y="1389565"/>
              <a:ext cx="140780" cy="249546"/>
            </a:xfrm>
            <a:prstGeom prst="ellipse">
              <a:avLst/>
            </a:pr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E9D04B8F-53BF-6ACD-8834-9BA21E70F484}"/>
                </a:ext>
              </a:extLst>
            </p:cNvPr>
            <p:cNvSpPr/>
            <p:nvPr/>
          </p:nvSpPr>
          <p:spPr bwMode="auto">
            <a:xfrm>
              <a:off x="5054065" y="1097781"/>
              <a:ext cx="140780" cy="249546"/>
            </a:xfrm>
            <a:prstGeom prst="ellipse">
              <a:avLst/>
            </a:pr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ECE4A2EC-D2C6-0112-EA87-EF1A80937A3C}"/>
                </a:ext>
              </a:extLst>
            </p:cNvPr>
            <p:cNvSpPr/>
            <p:nvPr/>
          </p:nvSpPr>
          <p:spPr bwMode="auto">
            <a:xfrm>
              <a:off x="5291193" y="1389565"/>
              <a:ext cx="140780" cy="249546"/>
            </a:xfrm>
            <a:prstGeom prst="ellipse">
              <a:avLst/>
            </a:prstGeom>
            <a:solidFill>
              <a:srgbClr val="FFCCCC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5151480-B1F1-ED0C-FC6B-B48FDE26F02E}"/>
              </a:ext>
            </a:extLst>
          </p:cNvPr>
          <p:cNvGrpSpPr/>
          <p:nvPr/>
        </p:nvGrpSpPr>
        <p:grpSpPr>
          <a:xfrm>
            <a:off x="4365650" y="3837306"/>
            <a:ext cx="1185633" cy="2573019"/>
            <a:chOff x="4365650" y="3837306"/>
            <a:chExt cx="1185633" cy="2573019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0E485C9-CCB8-C767-F40A-82F13FC0FFCF}"/>
                </a:ext>
              </a:extLst>
            </p:cNvPr>
            <p:cNvSpPr/>
            <p:nvPr/>
          </p:nvSpPr>
          <p:spPr bwMode="auto">
            <a:xfrm>
              <a:off x="4732509" y="3837306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BFF5477-2C85-EC12-ADE8-FBB3583DBCDB}"/>
                </a:ext>
              </a:extLst>
            </p:cNvPr>
            <p:cNvSpPr/>
            <p:nvPr/>
          </p:nvSpPr>
          <p:spPr bwMode="auto">
            <a:xfrm>
              <a:off x="4475194" y="4131245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3DFA32A-950A-8FFC-0048-373D0A91593F}"/>
                </a:ext>
              </a:extLst>
            </p:cNvPr>
            <p:cNvSpPr/>
            <p:nvPr/>
          </p:nvSpPr>
          <p:spPr bwMode="auto">
            <a:xfrm>
              <a:off x="5080052" y="3837306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41E8F20-A268-00D2-5832-352870D7D956}"/>
                </a:ext>
              </a:extLst>
            </p:cNvPr>
            <p:cNvSpPr/>
            <p:nvPr/>
          </p:nvSpPr>
          <p:spPr bwMode="auto">
            <a:xfrm>
              <a:off x="5344052" y="4131245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F3475A1-3735-060E-7B15-A177698E50AE}"/>
                </a:ext>
              </a:extLst>
            </p:cNvPr>
            <p:cNvSpPr/>
            <p:nvPr/>
          </p:nvSpPr>
          <p:spPr bwMode="auto">
            <a:xfrm>
              <a:off x="4365650" y="3920497"/>
              <a:ext cx="1185633" cy="2489828"/>
            </a:xfrm>
            <a:custGeom>
              <a:avLst/>
              <a:gdLst>
                <a:gd name="connsiteX0" fmla="*/ 810090 w 2250250"/>
                <a:gd name="connsiteY0" fmla="*/ 0 h 4725525"/>
                <a:gd name="connsiteX1" fmla="*/ 1108641 w 2250250"/>
                <a:gd name="connsiteY1" fmla="*/ 287714 h 4725525"/>
                <a:gd name="connsiteX2" fmla="*/ 1125125 w 2250250"/>
                <a:gd name="connsiteY2" fmla="*/ 342758 h 4725525"/>
                <a:gd name="connsiteX3" fmla="*/ 1141609 w 2250250"/>
                <a:gd name="connsiteY3" fmla="*/ 287714 h 4725525"/>
                <a:gd name="connsiteX4" fmla="*/ 1440160 w 2250250"/>
                <a:gd name="connsiteY4" fmla="*/ 0 h 4725525"/>
                <a:gd name="connsiteX5" fmla="*/ 1792886 w 2250250"/>
                <a:gd name="connsiteY5" fmla="*/ 521057 h 4725525"/>
                <a:gd name="connsiteX6" fmla="*/ 1796117 w 2250250"/>
                <a:gd name="connsiteY6" fmla="*/ 579157 h 4725525"/>
                <a:gd name="connsiteX7" fmla="*/ 1817650 w 2250250"/>
                <a:gd name="connsiteY7" fmla="*/ 567042 h 4725525"/>
                <a:gd name="connsiteX8" fmla="*/ 1890210 w 2250250"/>
                <a:gd name="connsiteY8" fmla="*/ 553784 h 4725525"/>
                <a:gd name="connsiteX9" fmla="*/ 2250250 w 2250250"/>
                <a:gd name="connsiteY9" fmla="*/ 1206357 h 4725525"/>
                <a:gd name="connsiteX10" fmla="*/ 2125830 w 2250250"/>
                <a:gd name="connsiteY10" fmla="*/ 1699799 h 4725525"/>
                <a:gd name="connsiteX11" fmla="*/ 2081304 w 2250250"/>
                <a:gd name="connsiteY11" fmla="*/ 1758640 h 4725525"/>
                <a:gd name="connsiteX12" fmla="*/ 2085174 w 2250250"/>
                <a:gd name="connsiteY12" fmla="*/ 1858929 h 4725525"/>
                <a:gd name="connsiteX13" fmla="*/ 1969758 w 2250250"/>
                <a:gd name="connsiteY13" fmla="*/ 2455397 h 4725525"/>
                <a:gd name="connsiteX14" fmla="*/ 1935215 w 2250250"/>
                <a:gd name="connsiteY14" fmla="*/ 2529801 h 4725525"/>
                <a:gd name="connsiteX15" fmla="*/ 1935214 w 2250250"/>
                <a:gd name="connsiteY15" fmla="*/ 4725525 h 4725525"/>
                <a:gd name="connsiteX16" fmla="*/ 314937 w 2250250"/>
                <a:gd name="connsiteY16" fmla="*/ 4725525 h 4725525"/>
                <a:gd name="connsiteX17" fmla="*/ 314937 w 2250250"/>
                <a:gd name="connsiteY17" fmla="*/ 2513314 h 4725525"/>
                <a:gd name="connsiteX18" fmla="*/ 288048 w 2250250"/>
                <a:gd name="connsiteY18" fmla="*/ 2455397 h 4725525"/>
                <a:gd name="connsiteX19" fmla="*/ 172632 w 2250250"/>
                <a:gd name="connsiteY19" fmla="*/ 1858929 h 4725525"/>
                <a:gd name="connsiteX20" fmla="*/ 176179 w 2250250"/>
                <a:gd name="connsiteY20" fmla="*/ 1767005 h 4725525"/>
                <a:gd name="connsiteX21" fmla="*/ 173346 w 2250250"/>
                <a:gd name="connsiteY21" fmla="*/ 1764455 h 4725525"/>
                <a:gd name="connsiteX22" fmla="*/ 0 w 2250250"/>
                <a:gd name="connsiteY22" fmla="*/ 1206357 h 4725525"/>
                <a:gd name="connsiteX23" fmla="*/ 360040 w 2250250"/>
                <a:gd name="connsiteY23" fmla="*/ 553784 h 4725525"/>
                <a:gd name="connsiteX24" fmla="*/ 432601 w 2250250"/>
                <a:gd name="connsiteY24" fmla="*/ 567042 h 4725525"/>
                <a:gd name="connsiteX25" fmla="*/ 454133 w 2250250"/>
                <a:gd name="connsiteY25" fmla="*/ 579157 h 4725525"/>
                <a:gd name="connsiteX26" fmla="*/ 457365 w 2250250"/>
                <a:gd name="connsiteY26" fmla="*/ 521057 h 4725525"/>
                <a:gd name="connsiteX27" fmla="*/ 810090 w 2250250"/>
                <a:gd name="connsiteY27" fmla="*/ 0 h 472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50250" h="4725525">
                  <a:moveTo>
                    <a:pt x="810090" y="0"/>
                  </a:moveTo>
                  <a:cubicBezTo>
                    <a:pt x="934368" y="0"/>
                    <a:pt x="1043939" y="114128"/>
                    <a:pt x="1108641" y="287714"/>
                  </a:cubicBezTo>
                  <a:lnTo>
                    <a:pt x="1125125" y="342758"/>
                  </a:lnTo>
                  <a:lnTo>
                    <a:pt x="1141609" y="287714"/>
                  </a:lnTo>
                  <a:cubicBezTo>
                    <a:pt x="1206311" y="114128"/>
                    <a:pt x="1315882" y="0"/>
                    <a:pt x="1440160" y="0"/>
                  </a:cubicBezTo>
                  <a:cubicBezTo>
                    <a:pt x="1614150" y="0"/>
                    <a:pt x="1759313" y="223691"/>
                    <a:pt x="1792886" y="521057"/>
                  </a:cubicBezTo>
                  <a:lnTo>
                    <a:pt x="1796117" y="579157"/>
                  </a:lnTo>
                  <a:lnTo>
                    <a:pt x="1817650" y="567042"/>
                  </a:lnTo>
                  <a:cubicBezTo>
                    <a:pt x="1841087" y="558349"/>
                    <a:pt x="1865355" y="553784"/>
                    <a:pt x="1890210" y="553784"/>
                  </a:cubicBezTo>
                  <a:cubicBezTo>
                    <a:pt x="2089055" y="553784"/>
                    <a:pt x="2250250" y="845951"/>
                    <a:pt x="2250250" y="1206357"/>
                  </a:cubicBezTo>
                  <a:cubicBezTo>
                    <a:pt x="2250250" y="1403454"/>
                    <a:pt x="2202041" y="1580143"/>
                    <a:pt x="2125830" y="1699799"/>
                  </a:cubicBezTo>
                  <a:lnTo>
                    <a:pt x="2081304" y="1758640"/>
                  </a:lnTo>
                  <a:lnTo>
                    <a:pt x="2085174" y="1858929"/>
                  </a:lnTo>
                  <a:cubicBezTo>
                    <a:pt x="2085174" y="2074899"/>
                    <a:pt x="2043364" y="2278089"/>
                    <a:pt x="1969758" y="2455397"/>
                  </a:cubicBezTo>
                  <a:lnTo>
                    <a:pt x="1935215" y="2529801"/>
                  </a:lnTo>
                  <a:lnTo>
                    <a:pt x="1935214" y="4725525"/>
                  </a:lnTo>
                  <a:lnTo>
                    <a:pt x="314937" y="4725525"/>
                  </a:lnTo>
                  <a:lnTo>
                    <a:pt x="314937" y="2513314"/>
                  </a:lnTo>
                  <a:lnTo>
                    <a:pt x="288048" y="2455397"/>
                  </a:lnTo>
                  <a:cubicBezTo>
                    <a:pt x="214442" y="2278089"/>
                    <a:pt x="172632" y="2074899"/>
                    <a:pt x="172632" y="1858929"/>
                  </a:cubicBezTo>
                  <a:lnTo>
                    <a:pt x="176179" y="1767005"/>
                  </a:lnTo>
                  <a:lnTo>
                    <a:pt x="173346" y="1764455"/>
                  </a:lnTo>
                  <a:cubicBezTo>
                    <a:pt x="69421" y="1650002"/>
                    <a:pt x="0" y="1442874"/>
                    <a:pt x="0" y="1206357"/>
                  </a:cubicBezTo>
                  <a:cubicBezTo>
                    <a:pt x="0" y="845951"/>
                    <a:pt x="161195" y="553784"/>
                    <a:pt x="360040" y="553784"/>
                  </a:cubicBezTo>
                  <a:cubicBezTo>
                    <a:pt x="384895" y="553784"/>
                    <a:pt x="409163" y="558349"/>
                    <a:pt x="432601" y="567042"/>
                  </a:cubicBezTo>
                  <a:lnTo>
                    <a:pt x="454133" y="579157"/>
                  </a:lnTo>
                  <a:lnTo>
                    <a:pt x="457365" y="521057"/>
                  </a:lnTo>
                  <a:cubicBezTo>
                    <a:pt x="490937" y="223691"/>
                    <a:pt x="636100" y="0"/>
                    <a:pt x="810090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3C2D8FE-E455-A3C8-40D9-7457FD5E1320}"/>
              </a:ext>
            </a:extLst>
          </p:cNvPr>
          <p:cNvGrpSpPr/>
          <p:nvPr/>
        </p:nvGrpSpPr>
        <p:grpSpPr>
          <a:xfrm>
            <a:off x="7410457" y="3959474"/>
            <a:ext cx="1007698" cy="2412751"/>
            <a:chOff x="7410457" y="3959474"/>
            <a:chExt cx="1007698" cy="2412751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20E5089-D9E8-9400-3757-9B1A74E54F47}"/>
                </a:ext>
              </a:extLst>
            </p:cNvPr>
            <p:cNvSpPr/>
            <p:nvPr/>
          </p:nvSpPr>
          <p:spPr bwMode="auto">
            <a:xfrm>
              <a:off x="7478021" y="4036335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7A78EE7-8507-393A-CBCC-1C45D2203104}"/>
                </a:ext>
              </a:extLst>
            </p:cNvPr>
            <p:cNvSpPr/>
            <p:nvPr/>
          </p:nvSpPr>
          <p:spPr bwMode="auto">
            <a:xfrm>
              <a:off x="7728653" y="3959474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4F4EE0F-79EB-CA55-B6D7-B507C6D96C96}"/>
                </a:ext>
              </a:extLst>
            </p:cNvPr>
            <p:cNvSpPr/>
            <p:nvPr/>
          </p:nvSpPr>
          <p:spPr bwMode="auto">
            <a:xfrm>
              <a:off x="7995994" y="3959474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6CC05E9-B40F-8C5D-DDFB-1CB7D8B747A2}"/>
                </a:ext>
              </a:extLst>
            </p:cNvPr>
            <p:cNvSpPr/>
            <p:nvPr/>
          </p:nvSpPr>
          <p:spPr bwMode="auto">
            <a:xfrm>
              <a:off x="8243284" y="4036335"/>
              <a:ext cx="98407" cy="173499"/>
            </a:xfrm>
            <a:custGeom>
              <a:avLst/>
              <a:gdLst>
                <a:gd name="connsiteX0" fmla="*/ 99345 w 198690"/>
                <a:gd name="connsiteY0" fmla="*/ 0 h 513458"/>
                <a:gd name="connsiteX1" fmla="*/ 103927 w 198690"/>
                <a:gd name="connsiteY1" fmla="*/ 7697 h 513458"/>
                <a:gd name="connsiteX2" fmla="*/ 194197 w 198690"/>
                <a:gd name="connsiteY2" fmla="*/ 403043 h 513458"/>
                <a:gd name="connsiteX3" fmla="*/ 198690 w 198690"/>
                <a:gd name="connsiteY3" fmla="*/ 513458 h 513458"/>
                <a:gd name="connsiteX4" fmla="*/ 0 w 198690"/>
                <a:gd name="connsiteY4" fmla="*/ 513458 h 513458"/>
                <a:gd name="connsiteX5" fmla="*/ 4494 w 198690"/>
                <a:gd name="connsiteY5" fmla="*/ 403043 h 513458"/>
                <a:gd name="connsiteX6" fmla="*/ 94764 w 198690"/>
                <a:gd name="connsiteY6" fmla="*/ 7697 h 5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690" h="513458">
                  <a:moveTo>
                    <a:pt x="99345" y="0"/>
                  </a:moveTo>
                  <a:lnTo>
                    <a:pt x="103927" y="7697"/>
                  </a:lnTo>
                  <a:cubicBezTo>
                    <a:pt x="147915" y="99679"/>
                    <a:pt x="180602" y="239501"/>
                    <a:pt x="194197" y="403043"/>
                  </a:cubicBezTo>
                  <a:lnTo>
                    <a:pt x="198690" y="513458"/>
                  </a:lnTo>
                  <a:lnTo>
                    <a:pt x="0" y="513458"/>
                  </a:lnTo>
                  <a:lnTo>
                    <a:pt x="4494" y="403043"/>
                  </a:lnTo>
                  <a:cubicBezTo>
                    <a:pt x="18088" y="239501"/>
                    <a:pt x="50776" y="99679"/>
                    <a:pt x="94764" y="76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D5C1365-74A5-DF6B-37A2-F396406D683D}"/>
                </a:ext>
              </a:extLst>
            </p:cNvPr>
            <p:cNvSpPr/>
            <p:nvPr/>
          </p:nvSpPr>
          <p:spPr bwMode="auto">
            <a:xfrm>
              <a:off x="7410457" y="4048385"/>
              <a:ext cx="1007698" cy="2323840"/>
            </a:xfrm>
            <a:custGeom>
              <a:avLst/>
              <a:gdLst>
                <a:gd name="connsiteX0" fmla="*/ 608915 w 1912542"/>
                <a:gd name="connsiteY0" fmla="*/ 0 h 4410490"/>
                <a:gd name="connsiteX1" fmla="*/ 931531 w 1912542"/>
                <a:gd name="connsiteY1" fmla="*/ 0 h 4410490"/>
                <a:gd name="connsiteX2" fmla="*/ 931530 w 1912542"/>
                <a:gd name="connsiteY2" fmla="*/ 417550 h 4410490"/>
                <a:gd name="connsiteX3" fmla="*/ 956272 w 1912542"/>
                <a:gd name="connsiteY3" fmla="*/ 442292 h 4410490"/>
                <a:gd name="connsiteX4" fmla="*/ 981014 w 1912542"/>
                <a:gd name="connsiteY4" fmla="*/ 417550 h 4410490"/>
                <a:gd name="connsiteX5" fmla="*/ 981014 w 1912542"/>
                <a:gd name="connsiteY5" fmla="*/ 0 h 4410490"/>
                <a:gd name="connsiteX6" fmla="*/ 1303627 w 1912542"/>
                <a:gd name="connsiteY6" fmla="*/ 0 h 4410490"/>
                <a:gd name="connsiteX7" fmla="*/ 1426345 w 1912542"/>
                <a:gd name="connsiteY7" fmla="*/ 12371 h 4410490"/>
                <a:gd name="connsiteX8" fmla="*/ 1441484 w 1912542"/>
                <a:gd name="connsiteY8" fmla="*/ 17070 h 4410490"/>
                <a:gd name="connsiteX9" fmla="*/ 1441483 w 1912542"/>
                <a:gd name="connsiteY9" fmla="*/ 526405 h 4410490"/>
                <a:gd name="connsiteX10" fmla="*/ 1466225 w 1912542"/>
                <a:gd name="connsiteY10" fmla="*/ 551147 h 4410490"/>
                <a:gd name="connsiteX11" fmla="*/ 1490967 w 1912542"/>
                <a:gd name="connsiteY11" fmla="*/ 526405 h 4410490"/>
                <a:gd name="connsiteX12" fmla="*/ 1490967 w 1912542"/>
                <a:gd name="connsiteY12" fmla="*/ 32431 h 4410490"/>
                <a:gd name="connsiteX13" fmla="*/ 1540644 w 1912542"/>
                <a:gd name="connsiteY13" fmla="*/ 47852 h 4410490"/>
                <a:gd name="connsiteX14" fmla="*/ 1912542 w 1912542"/>
                <a:gd name="connsiteY14" fmla="*/ 608915 h 4410490"/>
                <a:gd name="connsiteX15" fmla="*/ 1912542 w 1912542"/>
                <a:gd name="connsiteY15" fmla="*/ 4410490 h 4410490"/>
                <a:gd name="connsiteX16" fmla="*/ 0 w 1912542"/>
                <a:gd name="connsiteY16" fmla="*/ 4410490 h 4410490"/>
                <a:gd name="connsiteX17" fmla="*/ 0 w 1912542"/>
                <a:gd name="connsiteY17" fmla="*/ 608915 h 4410490"/>
                <a:gd name="connsiteX18" fmla="*/ 371898 w 1912542"/>
                <a:gd name="connsiteY18" fmla="*/ 47852 h 4410490"/>
                <a:gd name="connsiteX19" fmla="*/ 421577 w 1912542"/>
                <a:gd name="connsiteY19" fmla="*/ 32431 h 4410490"/>
                <a:gd name="connsiteX20" fmla="*/ 421576 w 1912542"/>
                <a:gd name="connsiteY20" fmla="*/ 526405 h 4410490"/>
                <a:gd name="connsiteX21" fmla="*/ 446318 w 1912542"/>
                <a:gd name="connsiteY21" fmla="*/ 551147 h 4410490"/>
                <a:gd name="connsiteX22" fmla="*/ 471060 w 1912542"/>
                <a:gd name="connsiteY22" fmla="*/ 526405 h 4410490"/>
                <a:gd name="connsiteX23" fmla="*/ 471060 w 1912542"/>
                <a:gd name="connsiteY23" fmla="*/ 17070 h 4410490"/>
                <a:gd name="connsiteX24" fmla="*/ 486198 w 1912542"/>
                <a:gd name="connsiteY24" fmla="*/ 12371 h 4410490"/>
                <a:gd name="connsiteX25" fmla="*/ 608915 w 1912542"/>
                <a:gd name="connsiteY25" fmla="*/ 0 h 44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12542" h="4410490">
                  <a:moveTo>
                    <a:pt x="608915" y="0"/>
                  </a:moveTo>
                  <a:lnTo>
                    <a:pt x="931531" y="0"/>
                  </a:lnTo>
                  <a:lnTo>
                    <a:pt x="931530" y="417550"/>
                  </a:lnTo>
                  <a:cubicBezTo>
                    <a:pt x="931530" y="431215"/>
                    <a:pt x="942607" y="442292"/>
                    <a:pt x="956272" y="442292"/>
                  </a:cubicBezTo>
                  <a:cubicBezTo>
                    <a:pt x="969937" y="442292"/>
                    <a:pt x="981014" y="431215"/>
                    <a:pt x="981014" y="417550"/>
                  </a:cubicBezTo>
                  <a:lnTo>
                    <a:pt x="981014" y="0"/>
                  </a:lnTo>
                  <a:lnTo>
                    <a:pt x="1303627" y="0"/>
                  </a:lnTo>
                  <a:cubicBezTo>
                    <a:pt x="1345664" y="0"/>
                    <a:pt x="1386706" y="4260"/>
                    <a:pt x="1426345" y="12371"/>
                  </a:cubicBezTo>
                  <a:lnTo>
                    <a:pt x="1441484" y="17070"/>
                  </a:lnTo>
                  <a:lnTo>
                    <a:pt x="1441483" y="526405"/>
                  </a:lnTo>
                  <a:cubicBezTo>
                    <a:pt x="1441483" y="540070"/>
                    <a:pt x="1452560" y="551147"/>
                    <a:pt x="1466225" y="551147"/>
                  </a:cubicBezTo>
                  <a:cubicBezTo>
                    <a:pt x="1479890" y="551147"/>
                    <a:pt x="1490967" y="540070"/>
                    <a:pt x="1490967" y="526405"/>
                  </a:cubicBezTo>
                  <a:lnTo>
                    <a:pt x="1490967" y="32431"/>
                  </a:lnTo>
                  <a:lnTo>
                    <a:pt x="1540644" y="47852"/>
                  </a:lnTo>
                  <a:cubicBezTo>
                    <a:pt x="1759193" y="140290"/>
                    <a:pt x="1912542" y="356695"/>
                    <a:pt x="1912542" y="608915"/>
                  </a:cubicBezTo>
                  <a:lnTo>
                    <a:pt x="1912542" y="4410490"/>
                  </a:lnTo>
                  <a:lnTo>
                    <a:pt x="0" y="4410490"/>
                  </a:lnTo>
                  <a:lnTo>
                    <a:pt x="0" y="608915"/>
                  </a:lnTo>
                  <a:cubicBezTo>
                    <a:pt x="0" y="356695"/>
                    <a:pt x="153350" y="140290"/>
                    <a:pt x="371898" y="47852"/>
                  </a:cubicBezTo>
                  <a:lnTo>
                    <a:pt x="421577" y="32431"/>
                  </a:lnTo>
                  <a:lnTo>
                    <a:pt x="421576" y="526405"/>
                  </a:lnTo>
                  <a:cubicBezTo>
                    <a:pt x="421576" y="540070"/>
                    <a:pt x="432653" y="551147"/>
                    <a:pt x="446318" y="551147"/>
                  </a:cubicBezTo>
                  <a:cubicBezTo>
                    <a:pt x="459983" y="551147"/>
                    <a:pt x="471060" y="540070"/>
                    <a:pt x="471060" y="526405"/>
                  </a:cubicBezTo>
                  <a:lnTo>
                    <a:pt x="471060" y="17070"/>
                  </a:lnTo>
                  <a:lnTo>
                    <a:pt x="486198" y="12371"/>
                  </a:lnTo>
                  <a:cubicBezTo>
                    <a:pt x="525837" y="4260"/>
                    <a:pt x="566879" y="0"/>
                    <a:pt x="608915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D7024F5-2E1F-B9C1-28C4-095ECC9E7F1F}"/>
              </a:ext>
            </a:extLst>
          </p:cNvPr>
          <p:cNvGrpSpPr/>
          <p:nvPr/>
        </p:nvGrpSpPr>
        <p:grpSpPr>
          <a:xfrm>
            <a:off x="7410395" y="1067061"/>
            <a:ext cx="1007698" cy="2323840"/>
            <a:chOff x="7410395" y="1067061"/>
            <a:chExt cx="1007698" cy="232384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2E321ED-BC79-7829-2C21-A3F1D62DD8F3}"/>
                </a:ext>
              </a:extLst>
            </p:cNvPr>
            <p:cNvSpPr/>
            <p:nvPr/>
          </p:nvSpPr>
          <p:spPr bwMode="auto">
            <a:xfrm>
              <a:off x="7410395" y="1067061"/>
              <a:ext cx="1007698" cy="2323840"/>
            </a:xfrm>
            <a:custGeom>
              <a:avLst/>
              <a:gdLst>
                <a:gd name="connsiteX0" fmla="*/ 608915 w 1912542"/>
                <a:gd name="connsiteY0" fmla="*/ 0 h 4410490"/>
                <a:gd name="connsiteX1" fmla="*/ 931531 w 1912542"/>
                <a:gd name="connsiteY1" fmla="*/ 0 h 4410490"/>
                <a:gd name="connsiteX2" fmla="*/ 931530 w 1912542"/>
                <a:gd name="connsiteY2" fmla="*/ 417550 h 4410490"/>
                <a:gd name="connsiteX3" fmla="*/ 956272 w 1912542"/>
                <a:gd name="connsiteY3" fmla="*/ 442292 h 4410490"/>
                <a:gd name="connsiteX4" fmla="*/ 981014 w 1912542"/>
                <a:gd name="connsiteY4" fmla="*/ 417550 h 4410490"/>
                <a:gd name="connsiteX5" fmla="*/ 981014 w 1912542"/>
                <a:gd name="connsiteY5" fmla="*/ 0 h 4410490"/>
                <a:gd name="connsiteX6" fmla="*/ 1303627 w 1912542"/>
                <a:gd name="connsiteY6" fmla="*/ 0 h 4410490"/>
                <a:gd name="connsiteX7" fmla="*/ 1426345 w 1912542"/>
                <a:gd name="connsiteY7" fmla="*/ 12371 h 4410490"/>
                <a:gd name="connsiteX8" fmla="*/ 1441484 w 1912542"/>
                <a:gd name="connsiteY8" fmla="*/ 17070 h 4410490"/>
                <a:gd name="connsiteX9" fmla="*/ 1441483 w 1912542"/>
                <a:gd name="connsiteY9" fmla="*/ 526405 h 4410490"/>
                <a:gd name="connsiteX10" fmla="*/ 1466225 w 1912542"/>
                <a:gd name="connsiteY10" fmla="*/ 551147 h 4410490"/>
                <a:gd name="connsiteX11" fmla="*/ 1490967 w 1912542"/>
                <a:gd name="connsiteY11" fmla="*/ 526405 h 4410490"/>
                <a:gd name="connsiteX12" fmla="*/ 1490967 w 1912542"/>
                <a:gd name="connsiteY12" fmla="*/ 32431 h 4410490"/>
                <a:gd name="connsiteX13" fmla="*/ 1540644 w 1912542"/>
                <a:gd name="connsiteY13" fmla="*/ 47852 h 4410490"/>
                <a:gd name="connsiteX14" fmla="*/ 1912542 w 1912542"/>
                <a:gd name="connsiteY14" fmla="*/ 608915 h 4410490"/>
                <a:gd name="connsiteX15" fmla="*/ 1912542 w 1912542"/>
                <a:gd name="connsiteY15" fmla="*/ 4410490 h 4410490"/>
                <a:gd name="connsiteX16" fmla="*/ 0 w 1912542"/>
                <a:gd name="connsiteY16" fmla="*/ 4410490 h 4410490"/>
                <a:gd name="connsiteX17" fmla="*/ 0 w 1912542"/>
                <a:gd name="connsiteY17" fmla="*/ 608915 h 4410490"/>
                <a:gd name="connsiteX18" fmla="*/ 371898 w 1912542"/>
                <a:gd name="connsiteY18" fmla="*/ 47852 h 4410490"/>
                <a:gd name="connsiteX19" fmla="*/ 421577 w 1912542"/>
                <a:gd name="connsiteY19" fmla="*/ 32431 h 4410490"/>
                <a:gd name="connsiteX20" fmla="*/ 421576 w 1912542"/>
                <a:gd name="connsiteY20" fmla="*/ 526405 h 4410490"/>
                <a:gd name="connsiteX21" fmla="*/ 446318 w 1912542"/>
                <a:gd name="connsiteY21" fmla="*/ 551147 h 4410490"/>
                <a:gd name="connsiteX22" fmla="*/ 471060 w 1912542"/>
                <a:gd name="connsiteY22" fmla="*/ 526405 h 4410490"/>
                <a:gd name="connsiteX23" fmla="*/ 471060 w 1912542"/>
                <a:gd name="connsiteY23" fmla="*/ 17070 h 4410490"/>
                <a:gd name="connsiteX24" fmla="*/ 486198 w 1912542"/>
                <a:gd name="connsiteY24" fmla="*/ 12371 h 4410490"/>
                <a:gd name="connsiteX25" fmla="*/ 608915 w 1912542"/>
                <a:gd name="connsiteY25" fmla="*/ 0 h 44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12542" h="4410490">
                  <a:moveTo>
                    <a:pt x="608915" y="0"/>
                  </a:moveTo>
                  <a:lnTo>
                    <a:pt x="931531" y="0"/>
                  </a:lnTo>
                  <a:lnTo>
                    <a:pt x="931530" y="417550"/>
                  </a:lnTo>
                  <a:cubicBezTo>
                    <a:pt x="931530" y="431215"/>
                    <a:pt x="942607" y="442292"/>
                    <a:pt x="956272" y="442292"/>
                  </a:cubicBezTo>
                  <a:cubicBezTo>
                    <a:pt x="969937" y="442292"/>
                    <a:pt x="981014" y="431215"/>
                    <a:pt x="981014" y="417550"/>
                  </a:cubicBezTo>
                  <a:lnTo>
                    <a:pt x="981014" y="0"/>
                  </a:lnTo>
                  <a:lnTo>
                    <a:pt x="1303627" y="0"/>
                  </a:lnTo>
                  <a:cubicBezTo>
                    <a:pt x="1345664" y="0"/>
                    <a:pt x="1386706" y="4260"/>
                    <a:pt x="1426345" y="12371"/>
                  </a:cubicBezTo>
                  <a:lnTo>
                    <a:pt x="1441484" y="17070"/>
                  </a:lnTo>
                  <a:lnTo>
                    <a:pt x="1441483" y="526405"/>
                  </a:lnTo>
                  <a:cubicBezTo>
                    <a:pt x="1441483" y="540070"/>
                    <a:pt x="1452560" y="551147"/>
                    <a:pt x="1466225" y="551147"/>
                  </a:cubicBezTo>
                  <a:cubicBezTo>
                    <a:pt x="1479890" y="551147"/>
                    <a:pt x="1490967" y="540070"/>
                    <a:pt x="1490967" y="526405"/>
                  </a:cubicBezTo>
                  <a:lnTo>
                    <a:pt x="1490967" y="32431"/>
                  </a:lnTo>
                  <a:lnTo>
                    <a:pt x="1540644" y="47852"/>
                  </a:lnTo>
                  <a:cubicBezTo>
                    <a:pt x="1759193" y="140290"/>
                    <a:pt x="1912542" y="356695"/>
                    <a:pt x="1912542" y="608915"/>
                  </a:cubicBezTo>
                  <a:lnTo>
                    <a:pt x="1912542" y="4410490"/>
                  </a:lnTo>
                  <a:lnTo>
                    <a:pt x="0" y="4410490"/>
                  </a:lnTo>
                  <a:lnTo>
                    <a:pt x="0" y="608915"/>
                  </a:lnTo>
                  <a:cubicBezTo>
                    <a:pt x="0" y="356695"/>
                    <a:pt x="153350" y="140290"/>
                    <a:pt x="371898" y="47852"/>
                  </a:cubicBezTo>
                  <a:lnTo>
                    <a:pt x="421577" y="32431"/>
                  </a:lnTo>
                  <a:lnTo>
                    <a:pt x="421576" y="526405"/>
                  </a:lnTo>
                  <a:cubicBezTo>
                    <a:pt x="421576" y="540070"/>
                    <a:pt x="432653" y="551147"/>
                    <a:pt x="446318" y="551147"/>
                  </a:cubicBezTo>
                  <a:cubicBezTo>
                    <a:pt x="459983" y="551147"/>
                    <a:pt x="471060" y="540070"/>
                    <a:pt x="471060" y="526405"/>
                  </a:cubicBezTo>
                  <a:lnTo>
                    <a:pt x="471060" y="17070"/>
                  </a:lnTo>
                  <a:lnTo>
                    <a:pt x="486198" y="12371"/>
                  </a:lnTo>
                  <a:cubicBezTo>
                    <a:pt x="525837" y="4260"/>
                    <a:pt x="566879" y="0"/>
                    <a:pt x="608915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59BDFB29-4E06-37BD-DE04-3DB742002093}"/>
                </a:ext>
              </a:extLst>
            </p:cNvPr>
            <p:cNvSpPr/>
            <p:nvPr/>
          </p:nvSpPr>
          <p:spPr bwMode="auto">
            <a:xfrm>
              <a:off x="7578678" y="1388743"/>
              <a:ext cx="667495" cy="621482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4FE228AA-D947-7AD3-9570-C90E7C16F019}"/>
                </a:ext>
              </a:extLst>
            </p:cNvPr>
            <p:cNvSpPr/>
            <p:nvPr/>
          </p:nvSpPr>
          <p:spPr bwMode="auto">
            <a:xfrm>
              <a:off x="7706108" y="1121113"/>
              <a:ext cx="147583" cy="194023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871A6FAB-52BC-753B-F104-8900230C2EAB}"/>
                </a:ext>
              </a:extLst>
            </p:cNvPr>
            <p:cNvSpPr/>
            <p:nvPr/>
          </p:nvSpPr>
          <p:spPr bwMode="auto">
            <a:xfrm>
              <a:off x="7974797" y="1121113"/>
              <a:ext cx="147583" cy="194023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0FFC3DEE-B031-982F-D10E-BB8BCC09EC8A}"/>
                </a:ext>
              </a:extLst>
            </p:cNvPr>
            <p:cNvSpPr/>
            <p:nvPr/>
          </p:nvSpPr>
          <p:spPr bwMode="auto">
            <a:xfrm>
              <a:off x="8240784" y="1258259"/>
              <a:ext cx="117471" cy="167317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FC304B0E-D8EE-4901-1A37-B493BCE01A0A}"/>
                </a:ext>
              </a:extLst>
            </p:cNvPr>
            <p:cNvSpPr/>
            <p:nvPr/>
          </p:nvSpPr>
          <p:spPr bwMode="auto">
            <a:xfrm>
              <a:off x="7474608" y="1258259"/>
              <a:ext cx="117471" cy="167317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7538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158427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pptxn20_猫の手のイラスト</dc:title>
  <dc:subject>pptxn20_猫の手のイラスト</dc:subject>
  <dc:creator>でじけろお</dc:creator>
  <cp:revision>1</cp:revision>
  <dcterms:created xsi:type="dcterms:W3CDTF">2018-05-20T00:31:01Z</dcterms:created>
  <dcterms:modified xsi:type="dcterms:W3CDTF">2025-01-05T14:11:11Z</dcterms:modified>
  <cp:version>1</cp:version>
</cp:coreProperties>
</file>