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sldIdLst>
    <p:sldId id="925" r:id="rId2"/>
    <p:sldId id="926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CCFF"/>
    <a:srgbClr val="FF99CC"/>
    <a:srgbClr val="F0F0F0"/>
    <a:srgbClr val="FF3399"/>
    <a:srgbClr val="FFFF99"/>
    <a:srgbClr val="FF0066"/>
    <a:srgbClr val="CCECFF"/>
    <a:srgbClr val="FFFF00"/>
    <a:srgbClr val="C0C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107" autoAdjust="0"/>
    <p:restoredTop sz="94660"/>
  </p:normalViewPr>
  <p:slideViewPr>
    <p:cSldViewPr snapToGrid="0">
      <p:cViewPr varScale="1">
        <p:scale>
          <a:sx n="65" d="100"/>
          <a:sy n="65" d="100"/>
        </p:scale>
        <p:origin x="7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13F616-1F4D-4E9B-AE10-54C2C8B7CBA0}" type="datetimeFigureOut">
              <a:rPr kumimoji="1" lang="ja-JP" altLang="en-US" smtClean="0"/>
              <a:t>2025/1/9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63A1AA-6E8E-4828-A41D-F448F94FEC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931590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Rectangle 11">
            <a:extLst>
              <a:ext uri="{FF2B5EF4-FFF2-40B4-BE49-F238E27FC236}">
                <a16:creationId xmlns:a16="http://schemas.microsoft.com/office/drawing/2014/main" id="{DA0963AC-A335-4AC4-A789-B465BD28545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5" name="Rectangle 12">
            <a:extLst>
              <a:ext uri="{FF2B5EF4-FFF2-40B4-BE49-F238E27FC236}">
                <a16:creationId xmlns:a16="http://schemas.microsoft.com/office/drawing/2014/main" id="{E90B4043-A148-4716-BDEF-5E21EA9D4F8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6" name="Rectangle 13">
            <a:extLst>
              <a:ext uri="{FF2B5EF4-FFF2-40B4-BE49-F238E27FC236}">
                <a16:creationId xmlns:a16="http://schemas.microsoft.com/office/drawing/2014/main" id="{AF9FA88B-81A4-4AD9-ADFF-3A2AAA2ACD9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7" name="Rectangle 14">
            <a:extLst>
              <a:ext uri="{FF2B5EF4-FFF2-40B4-BE49-F238E27FC236}">
                <a16:creationId xmlns:a16="http://schemas.microsoft.com/office/drawing/2014/main" id="{A1B7F4D6-652F-4AFD-B17A-1A8685B1E3D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8" name="Rectangle 18">
            <a:extLst>
              <a:ext uri="{FF2B5EF4-FFF2-40B4-BE49-F238E27FC236}">
                <a16:creationId xmlns:a16="http://schemas.microsoft.com/office/drawing/2014/main" id="{1566D461-2B0A-44C1-98E7-090C92D7AEF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9" name="Rectangle 19">
            <a:extLst>
              <a:ext uri="{FF2B5EF4-FFF2-40B4-BE49-F238E27FC236}">
                <a16:creationId xmlns:a16="http://schemas.microsoft.com/office/drawing/2014/main" id="{4B1ED7CE-AC6F-49C4-A93C-80CC0732AAD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>
            <a:extLst>
              <a:ext uri="{FF2B5EF4-FFF2-40B4-BE49-F238E27FC236}">
                <a16:creationId xmlns:a16="http://schemas.microsoft.com/office/drawing/2014/main" id="{544376FD-B106-47F8-BD18-068AFE15FDF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" name="Rectangle 12">
            <a:extLst>
              <a:ext uri="{FF2B5EF4-FFF2-40B4-BE49-F238E27FC236}">
                <a16:creationId xmlns:a16="http://schemas.microsoft.com/office/drawing/2014/main" id="{4DD2332D-8993-4DFD-807A-4CEF4574B4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Rectangle 13">
            <a:extLst>
              <a:ext uri="{FF2B5EF4-FFF2-40B4-BE49-F238E27FC236}">
                <a16:creationId xmlns:a16="http://schemas.microsoft.com/office/drawing/2014/main" id="{13182939-72F8-480F-91A0-DE7D5DFF15B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" name="Rectangle 14">
            <a:extLst>
              <a:ext uri="{FF2B5EF4-FFF2-40B4-BE49-F238E27FC236}">
                <a16:creationId xmlns:a16="http://schemas.microsoft.com/office/drawing/2014/main" id="{25150DBB-A2F6-4480-9FD2-B55266A0B88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" name="Rectangle 15">
            <a:extLst>
              <a:ext uri="{FF2B5EF4-FFF2-40B4-BE49-F238E27FC236}">
                <a16:creationId xmlns:a16="http://schemas.microsoft.com/office/drawing/2014/main" id="{43702291-6286-47E4-BC8A-1DB2942116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Rectangle 16">
            <a:extLst>
              <a:ext uri="{FF2B5EF4-FFF2-40B4-BE49-F238E27FC236}">
                <a16:creationId xmlns:a16="http://schemas.microsoft.com/office/drawing/2014/main" id="{35215D61-E62F-4AA9-916E-1162EF50F41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" name="Rectangle 18">
            <a:extLst>
              <a:ext uri="{FF2B5EF4-FFF2-40B4-BE49-F238E27FC236}">
                <a16:creationId xmlns:a16="http://schemas.microsoft.com/office/drawing/2014/main" id="{81605EC3-DB25-430E-AA4F-8C80AAB7C4B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" name="Rectangle 19">
            <a:extLst>
              <a:ext uri="{FF2B5EF4-FFF2-40B4-BE49-F238E27FC236}">
                <a16:creationId xmlns:a16="http://schemas.microsoft.com/office/drawing/2014/main" id="{08368F6E-66CE-49DA-B738-ABF5C7A44E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" name="Rectangle 20">
            <a:extLst>
              <a:ext uri="{FF2B5EF4-FFF2-40B4-BE49-F238E27FC236}">
                <a16:creationId xmlns:a16="http://schemas.microsoft.com/office/drawing/2014/main" id="{205CCA42-22FD-4F88-87CC-4048B541E20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" name="Rectangle 21">
            <a:extLst>
              <a:ext uri="{FF2B5EF4-FFF2-40B4-BE49-F238E27FC236}">
                <a16:creationId xmlns:a16="http://schemas.microsoft.com/office/drawing/2014/main" id="{FFEE13D6-B004-4821-B16C-CA1F2C5EC0C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" name="Rectangle 22">
            <a:extLst>
              <a:ext uri="{FF2B5EF4-FFF2-40B4-BE49-F238E27FC236}">
                <a16:creationId xmlns:a16="http://schemas.microsoft.com/office/drawing/2014/main" id="{266CDB5F-5661-40E5-9368-D1BAB026EF1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" name="Rectangle 23">
            <a:extLst>
              <a:ext uri="{FF2B5EF4-FFF2-40B4-BE49-F238E27FC236}">
                <a16:creationId xmlns:a16="http://schemas.microsoft.com/office/drawing/2014/main" id="{55C69052-83F1-46A5-B3D4-818BC59A325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" name="Rectangle 24">
            <a:extLst>
              <a:ext uri="{FF2B5EF4-FFF2-40B4-BE49-F238E27FC236}">
                <a16:creationId xmlns:a16="http://schemas.microsoft.com/office/drawing/2014/main" id="{0346FBE1-C238-47FE-8113-4CC9A226D8E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5" name="Rectangle 25">
            <a:extLst>
              <a:ext uri="{FF2B5EF4-FFF2-40B4-BE49-F238E27FC236}">
                <a16:creationId xmlns:a16="http://schemas.microsoft.com/office/drawing/2014/main" id="{DAB5F060-A4DE-4C17-B90C-D01058FCE32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6" name="Rectangle 26">
            <a:extLst>
              <a:ext uri="{FF2B5EF4-FFF2-40B4-BE49-F238E27FC236}">
                <a16:creationId xmlns:a16="http://schemas.microsoft.com/office/drawing/2014/main" id="{D50F0BF7-1D05-4B51-8184-0723488202A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6875144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024154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E46F18B2-1E8E-A2F4-D471-49B5FE3A9266}"/>
              </a:ext>
            </a:extLst>
          </p:cNvPr>
          <p:cNvGrpSpPr/>
          <p:nvPr userDrawn="1"/>
        </p:nvGrpSpPr>
        <p:grpSpPr>
          <a:xfrm>
            <a:off x="1680797" y="311997"/>
            <a:ext cx="6283882" cy="6234006"/>
            <a:chOff x="2159282" y="845158"/>
            <a:chExt cx="5651654" cy="5606797"/>
          </a:xfrm>
        </p:grpSpPr>
        <p:sp>
          <p:nvSpPr>
            <p:cNvPr id="3" name="Rectangle 11">
              <a:extLst>
                <a:ext uri="{FF2B5EF4-FFF2-40B4-BE49-F238E27FC236}">
                  <a16:creationId xmlns:a16="http://schemas.microsoft.com/office/drawing/2014/main" id="{C30DCEA1-435A-E9D1-0E77-B7DE460752B0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2159282" y="845158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" name="Rectangle 12">
              <a:extLst>
                <a:ext uri="{FF2B5EF4-FFF2-40B4-BE49-F238E27FC236}">
                  <a16:creationId xmlns:a16="http://schemas.microsoft.com/office/drawing/2014/main" id="{62764DC5-1CD7-9C91-C6FA-15C1DBDB9A72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107677" y="845158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" name="Rectangle 13">
              <a:extLst>
                <a:ext uri="{FF2B5EF4-FFF2-40B4-BE49-F238E27FC236}">
                  <a16:creationId xmlns:a16="http://schemas.microsoft.com/office/drawing/2014/main" id="{3E13BEFE-1318-B4C9-E7BF-D7E611F9C59F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2159282" y="3748696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" name="Rectangle 14">
              <a:extLst>
                <a:ext uri="{FF2B5EF4-FFF2-40B4-BE49-F238E27FC236}">
                  <a16:creationId xmlns:a16="http://schemas.microsoft.com/office/drawing/2014/main" id="{A3C2A3E5-6D6B-177A-32A9-2715E4F8B309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107677" y="3748696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9348918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3E40BBC4-7F08-7D0B-FAE9-F478BD52CED1}"/>
              </a:ext>
            </a:extLst>
          </p:cNvPr>
          <p:cNvSpPr/>
          <p:nvPr userDrawn="1"/>
        </p:nvSpPr>
        <p:spPr>
          <a:xfrm>
            <a:off x="51275" y="68366"/>
            <a:ext cx="9803450" cy="67597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538543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6777574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114756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342150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hyperlink" Target="http://www.digipot.net/" TargetMode="Externa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Copyright©2025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11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5" r:id="rId4"/>
    <p:sldLayoutId id="2147483664" r:id="rId5"/>
    <p:sldLayoutId id="2147483668" r:id="rId6"/>
    <p:sldLayoutId id="2147483682" r:id="rId7"/>
    <p:sldLayoutId id="2147483681" r:id="rId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48284D4-1B9C-7381-0BFA-A2D4CF91451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4" name="テキスト ボックス 473">
            <a:extLst>
              <a:ext uri="{FF2B5EF4-FFF2-40B4-BE49-F238E27FC236}">
                <a16:creationId xmlns:a16="http://schemas.microsoft.com/office/drawing/2014/main" id="{4C9B1138-246B-C90A-31A0-E8BDF7CDA749}"/>
              </a:ext>
            </a:extLst>
          </p:cNvPr>
          <p:cNvSpPr txBox="1"/>
          <p:nvPr/>
        </p:nvSpPr>
        <p:spPr>
          <a:xfrm>
            <a:off x="276046" y="232912"/>
            <a:ext cx="295465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音漏れ、騒音マーク</a:t>
            </a:r>
          </a:p>
        </p:txBody>
      </p:sp>
      <p:grpSp>
        <p:nvGrpSpPr>
          <p:cNvPr id="657" name="グループ化 656">
            <a:extLst>
              <a:ext uri="{FF2B5EF4-FFF2-40B4-BE49-F238E27FC236}">
                <a16:creationId xmlns:a16="http://schemas.microsoft.com/office/drawing/2014/main" id="{4ABADC07-5201-98BE-C29F-89B9045C824A}"/>
              </a:ext>
            </a:extLst>
          </p:cNvPr>
          <p:cNvGrpSpPr/>
          <p:nvPr/>
        </p:nvGrpSpPr>
        <p:grpSpPr>
          <a:xfrm>
            <a:off x="708216" y="888600"/>
            <a:ext cx="2606484" cy="2606484"/>
            <a:chOff x="708216" y="888600"/>
            <a:chExt cx="2606484" cy="2606484"/>
          </a:xfrm>
        </p:grpSpPr>
        <p:grpSp>
          <p:nvGrpSpPr>
            <p:cNvPr id="479" name="グループ化 478">
              <a:extLst>
                <a:ext uri="{FF2B5EF4-FFF2-40B4-BE49-F238E27FC236}">
                  <a16:creationId xmlns:a16="http://schemas.microsoft.com/office/drawing/2014/main" id="{46686E8C-E1EB-C781-AD2E-70AFEC9B3AE4}"/>
                </a:ext>
              </a:extLst>
            </p:cNvPr>
            <p:cNvGrpSpPr/>
            <p:nvPr/>
          </p:nvGrpSpPr>
          <p:grpSpPr>
            <a:xfrm>
              <a:off x="708216" y="888600"/>
              <a:ext cx="2606484" cy="2606484"/>
              <a:chOff x="643930" y="806730"/>
              <a:chExt cx="2735056" cy="2735056"/>
            </a:xfrm>
          </p:grpSpPr>
          <p:sp>
            <p:nvSpPr>
              <p:cNvPr id="21" name="四角形: 角を丸くする 20">
                <a:extLst>
                  <a:ext uri="{FF2B5EF4-FFF2-40B4-BE49-F238E27FC236}">
                    <a16:creationId xmlns:a16="http://schemas.microsoft.com/office/drawing/2014/main" id="{E90F7E54-76B4-0371-2D75-957ECACE08A0}"/>
                  </a:ext>
                </a:extLst>
              </p:cNvPr>
              <p:cNvSpPr/>
              <p:nvPr/>
            </p:nvSpPr>
            <p:spPr bwMode="auto">
              <a:xfrm>
                <a:off x="643930" y="806730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2" name="四角形: 角を丸くする 21">
                <a:extLst>
                  <a:ext uri="{FF2B5EF4-FFF2-40B4-BE49-F238E27FC236}">
                    <a16:creationId xmlns:a16="http://schemas.microsoft.com/office/drawing/2014/main" id="{ECE1FAB4-5588-8ABE-1885-CDAAF8B87A22}"/>
                  </a:ext>
                </a:extLst>
              </p:cNvPr>
              <p:cNvSpPr/>
              <p:nvPr/>
            </p:nvSpPr>
            <p:spPr bwMode="auto">
              <a:xfrm>
                <a:off x="831509" y="994309"/>
                <a:ext cx="2359898" cy="2359898"/>
              </a:xfrm>
              <a:prstGeom prst="roundRect">
                <a:avLst>
                  <a:gd name="adj" fmla="val 302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52" name="フリーフォーム: 図形 451">
                <a:extLst>
                  <a:ext uri="{FF2B5EF4-FFF2-40B4-BE49-F238E27FC236}">
                    <a16:creationId xmlns:a16="http://schemas.microsoft.com/office/drawing/2014/main" id="{72D4BCE5-9AB7-78AB-84D4-9E00C214009C}"/>
                  </a:ext>
                </a:extLst>
              </p:cNvPr>
              <p:cNvSpPr/>
              <p:nvPr/>
            </p:nvSpPr>
            <p:spPr bwMode="auto">
              <a:xfrm>
                <a:off x="722892" y="885692"/>
                <a:ext cx="2577132" cy="2577132"/>
              </a:xfrm>
              <a:custGeom>
                <a:avLst/>
                <a:gdLst>
                  <a:gd name="connsiteX0" fmla="*/ 243929 w 2577132"/>
                  <a:gd name="connsiteY0" fmla="*/ 154017 h 2577132"/>
                  <a:gd name="connsiteX1" fmla="*/ 160953 w 2577132"/>
                  <a:gd name="connsiteY1" fmla="*/ 236993 h 2577132"/>
                  <a:gd name="connsiteX2" fmla="*/ 160953 w 2577132"/>
                  <a:gd name="connsiteY2" fmla="*/ 2325359 h 2577132"/>
                  <a:gd name="connsiteX3" fmla="*/ 243929 w 2577132"/>
                  <a:gd name="connsiteY3" fmla="*/ 2408335 h 2577132"/>
                  <a:gd name="connsiteX4" fmla="*/ 2324227 w 2577132"/>
                  <a:gd name="connsiteY4" fmla="*/ 2408335 h 2577132"/>
                  <a:gd name="connsiteX5" fmla="*/ 2407203 w 2577132"/>
                  <a:gd name="connsiteY5" fmla="*/ 2325359 h 2577132"/>
                  <a:gd name="connsiteX6" fmla="*/ 2407203 w 2577132"/>
                  <a:gd name="connsiteY6" fmla="*/ 236993 h 2577132"/>
                  <a:gd name="connsiteX7" fmla="*/ 2324227 w 2577132"/>
                  <a:gd name="connsiteY7" fmla="*/ 154017 h 2577132"/>
                  <a:gd name="connsiteX8" fmla="*/ 160298 w 2577132"/>
                  <a:gd name="connsiteY8" fmla="*/ 0 h 2577132"/>
                  <a:gd name="connsiteX9" fmla="*/ 2416834 w 2577132"/>
                  <a:gd name="connsiteY9" fmla="*/ 0 h 2577132"/>
                  <a:gd name="connsiteX10" fmla="*/ 2577132 w 2577132"/>
                  <a:gd name="connsiteY10" fmla="*/ 160298 h 2577132"/>
                  <a:gd name="connsiteX11" fmla="*/ 2577132 w 2577132"/>
                  <a:gd name="connsiteY11" fmla="*/ 2416834 h 2577132"/>
                  <a:gd name="connsiteX12" fmla="*/ 2416834 w 2577132"/>
                  <a:gd name="connsiteY12" fmla="*/ 2577132 h 2577132"/>
                  <a:gd name="connsiteX13" fmla="*/ 160298 w 2577132"/>
                  <a:gd name="connsiteY13" fmla="*/ 2577132 h 2577132"/>
                  <a:gd name="connsiteX14" fmla="*/ 0 w 2577132"/>
                  <a:gd name="connsiteY14" fmla="*/ 2416834 h 2577132"/>
                  <a:gd name="connsiteX15" fmla="*/ 0 w 2577132"/>
                  <a:gd name="connsiteY15" fmla="*/ 160298 h 2577132"/>
                  <a:gd name="connsiteX16" fmla="*/ 160298 w 2577132"/>
                  <a:gd name="connsiteY16" fmla="*/ 0 h 25771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577132" h="2577132">
                    <a:moveTo>
                      <a:pt x="243929" y="154017"/>
                    </a:moveTo>
                    <a:cubicBezTo>
                      <a:pt x="198103" y="154017"/>
                      <a:pt x="160953" y="191167"/>
                      <a:pt x="160953" y="236993"/>
                    </a:cubicBezTo>
                    <a:lnTo>
                      <a:pt x="160953" y="2325359"/>
                    </a:lnTo>
                    <a:cubicBezTo>
                      <a:pt x="160953" y="2371185"/>
                      <a:pt x="198103" y="2408335"/>
                      <a:pt x="243929" y="2408335"/>
                    </a:cubicBezTo>
                    <a:lnTo>
                      <a:pt x="2324227" y="2408335"/>
                    </a:lnTo>
                    <a:cubicBezTo>
                      <a:pt x="2370053" y="2408335"/>
                      <a:pt x="2407203" y="2371185"/>
                      <a:pt x="2407203" y="2325359"/>
                    </a:cubicBezTo>
                    <a:lnTo>
                      <a:pt x="2407203" y="236993"/>
                    </a:lnTo>
                    <a:cubicBezTo>
                      <a:pt x="2407203" y="191167"/>
                      <a:pt x="2370053" y="154017"/>
                      <a:pt x="2324227" y="154017"/>
                    </a:cubicBezTo>
                    <a:close/>
                    <a:moveTo>
                      <a:pt x="160298" y="0"/>
                    </a:moveTo>
                    <a:lnTo>
                      <a:pt x="2416834" y="0"/>
                    </a:lnTo>
                    <a:cubicBezTo>
                      <a:pt x="2505364" y="0"/>
                      <a:pt x="2577132" y="71768"/>
                      <a:pt x="2577132" y="160298"/>
                    </a:cubicBezTo>
                    <a:lnTo>
                      <a:pt x="2577132" y="2416834"/>
                    </a:lnTo>
                    <a:cubicBezTo>
                      <a:pt x="2577132" y="2505364"/>
                      <a:pt x="2505364" y="2577132"/>
                      <a:pt x="2416834" y="2577132"/>
                    </a:cubicBezTo>
                    <a:lnTo>
                      <a:pt x="160298" y="2577132"/>
                    </a:lnTo>
                    <a:cubicBezTo>
                      <a:pt x="71768" y="2577132"/>
                      <a:pt x="0" y="2505364"/>
                      <a:pt x="0" y="2416834"/>
                    </a:cubicBezTo>
                    <a:lnTo>
                      <a:pt x="0" y="160298"/>
                    </a:lnTo>
                    <a:cubicBezTo>
                      <a:pt x="0" y="71768"/>
                      <a:pt x="71768" y="0"/>
                      <a:pt x="160298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</p:grpSp>
        <p:sp>
          <p:nvSpPr>
            <p:cNvPr id="500" name="フリーフォーム: 図形 499">
              <a:extLst>
                <a:ext uri="{FF2B5EF4-FFF2-40B4-BE49-F238E27FC236}">
                  <a16:creationId xmlns:a16="http://schemas.microsoft.com/office/drawing/2014/main" id="{03B7A385-352E-66FD-0D34-42272383AE0E}"/>
                </a:ext>
              </a:extLst>
            </p:cNvPr>
            <p:cNvSpPr/>
            <p:nvPr/>
          </p:nvSpPr>
          <p:spPr>
            <a:xfrm>
              <a:off x="845343" y="1019176"/>
              <a:ext cx="2335541" cy="2335540"/>
            </a:xfrm>
            <a:custGeom>
              <a:avLst/>
              <a:gdLst>
                <a:gd name="connsiteX0" fmla="*/ 107157 w 2335541"/>
                <a:gd name="connsiteY0" fmla="*/ 0 h 2335540"/>
                <a:gd name="connsiteX1" fmla="*/ 2335541 w 2335541"/>
                <a:gd name="connsiteY1" fmla="*/ 2228384 h 2335540"/>
                <a:gd name="connsiteX2" fmla="*/ 2228384 w 2335541"/>
                <a:gd name="connsiteY2" fmla="*/ 2335540 h 2335540"/>
                <a:gd name="connsiteX3" fmla="*/ 0 w 2335541"/>
                <a:gd name="connsiteY3" fmla="*/ 107156 h 2335540"/>
                <a:gd name="connsiteX4" fmla="*/ 107157 w 2335541"/>
                <a:gd name="connsiteY4" fmla="*/ 0 h 23355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35541" h="2335540">
                  <a:moveTo>
                    <a:pt x="107157" y="0"/>
                  </a:moveTo>
                  <a:lnTo>
                    <a:pt x="2335541" y="2228384"/>
                  </a:lnTo>
                  <a:lnTo>
                    <a:pt x="2228384" y="2335540"/>
                  </a:lnTo>
                  <a:lnTo>
                    <a:pt x="0" y="107156"/>
                  </a:lnTo>
                  <a:lnTo>
                    <a:pt x="107157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582" name="グループ化 581">
              <a:extLst>
                <a:ext uri="{FF2B5EF4-FFF2-40B4-BE49-F238E27FC236}">
                  <a16:creationId xmlns:a16="http://schemas.microsoft.com/office/drawing/2014/main" id="{7FF70E39-9E1B-F185-4947-2D3BA9657CA4}"/>
                </a:ext>
              </a:extLst>
            </p:cNvPr>
            <p:cNvGrpSpPr/>
            <p:nvPr/>
          </p:nvGrpSpPr>
          <p:grpSpPr>
            <a:xfrm>
              <a:off x="980239" y="1146697"/>
              <a:ext cx="2049224" cy="2150445"/>
              <a:chOff x="766642" y="976188"/>
              <a:chExt cx="2474356" cy="2596576"/>
            </a:xfrm>
          </p:grpSpPr>
          <p:sp>
            <p:nvSpPr>
              <p:cNvPr id="583" name="フリーフォーム: 図形 582">
                <a:extLst>
                  <a:ext uri="{FF2B5EF4-FFF2-40B4-BE49-F238E27FC236}">
                    <a16:creationId xmlns:a16="http://schemas.microsoft.com/office/drawing/2014/main" id="{D3B6FA32-E3A4-8D98-9B68-71DB3C20E7EE}"/>
                  </a:ext>
                </a:extLst>
              </p:cNvPr>
              <p:cNvSpPr/>
              <p:nvPr/>
            </p:nvSpPr>
            <p:spPr bwMode="auto">
              <a:xfrm>
                <a:off x="1094130" y="1427100"/>
                <a:ext cx="1765082" cy="2096991"/>
              </a:xfrm>
              <a:custGeom>
                <a:avLst/>
                <a:gdLst>
                  <a:gd name="connsiteX0" fmla="*/ 830281 w 1765082"/>
                  <a:gd name="connsiteY0" fmla="*/ 0 h 2096991"/>
                  <a:gd name="connsiteX1" fmla="*/ 868097 w 1765082"/>
                  <a:gd name="connsiteY1" fmla="*/ 3550 h 2096991"/>
                  <a:gd name="connsiteX2" fmla="*/ 905912 w 1765082"/>
                  <a:gd name="connsiteY2" fmla="*/ 0 h 2096991"/>
                  <a:gd name="connsiteX3" fmla="*/ 1454715 w 1765082"/>
                  <a:gd name="connsiteY3" fmla="*/ 510994 h 2096991"/>
                  <a:gd name="connsiteX4" fmla="*/ 1449882 w 1765082"/>
                  <a:gd name="connsiteY4" fmla="*/ 555632 h 2096991"/>
                  <a:gd name="connsiteX5" fmla="*/ 1466754 w 1765082"/>
                  <a:gd name="connsiteY5" fmla="*/ 565871 h 2096991"/>
                  <a:gd name="connsiteX6" fmla="*/ 1502695 w 1765082"/>
                  <a:gd name="connsiteY6" fmla="*/ 777011 h 2096991"/>
                  <a:gd name="connsiteX7" fmla="*/ 1336284 w 1765082"/>
                  <a:gd name="connsiteY7" fmla="*/ 946674 h 2096991"/>
                  <a:gd name="connsiteX8" fmla="*/ 1319292 w 1765082"/>
                  <a:gd name="connsiteY8" fmla="*/ 944672 h 2096991"/>
                  <a:gd name="connsiteX9" fmla="*/ 1291815 w 1765082"/>
                  <a:gd name="connsiteY9" fmla="*/ 999397 h 2096991"/>
                  <a:gd name="connsiteX10" fmla="*/ 995796 w 1765082"/>
                  <a:gd name="connsiteY10" fmla="*/ 1225564 h 2096991"/>
                  <a:gd name="connsiteX11" fmla="*/ 975354 w 1765082"/>
                  <a:gd name="connsiteY11" fmla="*/ 1229793 h 2096991"/>
                  <a:gd name="connsiteX12" fmla="*/ 988158 w 1765082"/>
                  <a:gd name="connsiteY12" fmla="*/ 1312653 h 2096991"/>
                  <a:gd name="connsiteX13" fmla="*/ 1220702 w 1765082"/>
                  <a:gd name="connsiteY13" fmla="*/ 1312653 h 2096991"/>
                  <a:gd name="connsiteX14" fmla="*/ 1284516 w 1765082"/>
                  <a:gd name="connsiteY14" fmla="*/ 1325536 h 2096991"/>
                  <a:gd name="connsiteX15" fmla="*/ 1299874 w 1765082"/>
                  <a:gd name="connsiteY15" fmla="*/ 1335891 h 2096991"/>
                  <a:gd name="connsiteX16" fmla="*/ 1304640 w 1765082"/>
                  <a:gd name="connsiteY16" fmla="*/ 1336818 h 2096991"/>
                  <a:gd name="connsiteX17" fmla="*/ 1328159 w 1765082"/>
                  <a:gd name="connsiteY17" fmla="*/ 1352436 h 2096991"/>
                  <a:gd name="connsiteX18" fmla="*/ 1335911 w 1765082"/>
                  <a:gd name="connsiteY18" fmla="*/ 1360188 h 2096991"/>
                  <a:gd name="connsiteX19" fmla="*/ 1336627 w 1765082"/>
                  <a:gd name="connsiteY19" fmla="*/ 1360670 h 2096991"/>
                  <a:gd name="connsiteX20" fmla="*/ 1337110 w 1765082"/>
                  <a:gd name="connsiteY20" fmla="*/ 1361387 h 2096991"/>
                  <a:gd name="connsiteX21" fmla="*/ 1744259 w 1765082"/>
                  <a:gd name="connsiteY21" fmla="*/ 1768536 h 2096991"/>
                  <a:gd name="connsiteX22" fmla="*/ 1759876 w 1765082"/>
                  <a:gd name="connsiteY22" fmla="*/ 1845561 h 2096991"/>
                  <a:gd name="connsiteX23" fmla="*/ 1744259 w 1765082"/>
                  <a:gd name="connsiteY23" fmla="*/ 1869079 h 2096991"/>
                  <a:gd name="connsiteX24" fmla="*/ 1720741 w 1765082"/>
                  <a:gd name="connsiteY24" fmla="*/ 1884696 h 2096991"/>
                  <a:gd name="connsiteX25" fmla="*/ 1643716 w 1765082"/>
                  <a:gd name="connsiteY25" fmla="*/ 1869079 h 2096991"/>
                  <a:gd name="connsiteX26" fmla="*/ 1384644 w 1765082"/>
                  <a:gd name="connsiteY26" fmla="*/ 1610008 h 2096991"/>
                  <a:gd name="connsiteX27" fmla="*/ 1384644 w 1765082"/>
                  <a:gd name="connsiteY27" fmla="*/ 2096991 h 2096991"/>
                  <a:gd name="connsiteX28" fmla="*/ 379158 w 1765082"/>
                  <a:gd name="connsiteY28" fmla="*/ 2096991 h 2096991"/>
                  <a:gd name="connsiteX29" fmla="*/ 379158 w 1765082"/>
                  <a:gd name="connsiteY29" fmla="*/ 1611288 h 2096991"/>
                  <a:gd name="connsiteX30" fmla="*/ 121366 w 1765082"/>
                  <a:gd name="connsiteY30" fmla="*/ 1869079 h 2096991"/>
                  <a:gd name="connsiteX31" fmla="*/ 44342 w 1765082"/>
                  <a:gd name="connsiteY31" fmla="*/ 1884696 h 2096991"/>
                  <a:gd name="connsiteX32" fmla="*/ 20823 w 1765082"/>
                  <a:gd name="connsiteY32" fmla="*/ 1869079 h 2096991"/>
                  <a:gd name="connsiteX33" fmla="*/ 5206 w 1765082"/>
                  <a:gd name="connsiteY33" fmla="*/ 1845561 h 2096991"/>
                  <a:gd name="connsiteX34" fmla="*/ 20823 w 1765082"/>
                  <a:gd name="connsiteY34" fmla="*/ 1768536 h 2096991"/>
                  <a:gd name="connsiteX35" fmla="*/ 424043 w 1765082"/>
                  <a:gd name="connsiteY35" fmla="*/ 1365316 h 2096991"/>
                  <a:gd name="connsiteX36" fmla="*/ 427175 w 1765082"/>
                  <a:gd name="connsiteY36" fmla="*/ 1360670 h 2096991"/>
                  <a:gd name="connsiteX37" fmla="*/ 431821 w 1765082"/>
                  <a:gd name="connsiteY37" fmla="*/ 1357538 h 2096991"/>
                  <a:gd name="connsiteX38" fmla="*/ 436923 w 1765082"/>
                  <a:gd name="connsiteY38" fmla="*/ 1352436 h 2096991"/>
                  <a:gd name="connsiteX39" fmla="*/ 460442 w 1765082"/>
                  <a:gd name="connsiteY39" fmla="*/ 1336818 h 2096991"/>
                  <a:gd name="connsiteX40" fmla="*/ 463409 w 1765082"/>
                  <a:gd name="connsiteY40" fmla="*/ 1336241 h 2096991"/>
                  <a:gd name="connsiteX41" fmla="*/ 479286 w 1765082"/>
                  <a:gd name="connsiteY41" fmla="*/ 1325536 h 2096991"/>
                  <a:gd name="connsiteX42" fmla="*/ 543100 w 1765082"/>
                  <a:gd name="connsiteY42" fmla="*/ 1312653 h 2096991"/>
                  <a:gd name="connsiteX43" fmla="*/ 748022 w 1765082"/>
                  <a:gd name="connsiteY43" fmla="*/ 1312653 h 2096991"/>
                  <a:gd name="connsiteX44" fmla="*/ 760856 w 1765082"/>
                  <a:gd name="connsiteY44" fmla="*/ 1229599 h 2096991"/>
                  <a:gd name="connsiteX45" fmla="*/ 734278 w 1765082"/>
                  <a:gd name="connsiteY45" fmla="*/ 1223822 h 2096991"/>
                  <a:gd name="connsiteX46" fmla="*/ 431075 w 1765082"/>
                  <a:gd name="connsiteY46" fmla="*/ 976984 h 2096991"/>
                  <a:gd name="connsiteX47" fmla="*/ 416026 w 1765082"/>
                  <a:gd name="connsiteY47" fmla="*/ 944220 h 2096991"/>
                  <a:gd name="connsiteX48" fmla="*/ 395202 w 1765082"/>
                  <a:gd name="connsiteY48" fmla="*/ 946674 h 2096991"/>
                  <a:gd name="connsiteX49" fmla="*/ 228791 w 1765082"/>
                  <a:gd name="connsiteY49" fmla="*/ 777011 h 2096991"/>
                  <a:gd name="connsiteX50" fmla="*/ 264732 w 1765082"/>
                  <a:gd name="connsiteY50" fmla="*/ 565871 h 2096991"/>
                  <a:gd name="connsiteX51" fmla="*/ 285582 w 1765082"/>
                  <a:gd name="connsiteY51" fmla="*/ 548902 h 2096991"/>
                  <a:gd name="connsiteX52" fmla="*/ 281478 w 1765082"/>
                  <a:gd name="connsiteY52" fmla="*/ 510994 h 2096991"/>
                  <a:gd name="connsiteX53" fmla="*/ 830281 w 1765082"/>
                  <a:gd name="connsiteY53" fmla="*/ 0 h 20969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</a:cxnLst>
                <a:rect l="l" t="t" r="r" b="b"/>
                <a:pathLst>
                  <a:path w="1765082" h="2096991">
                    <a:moveTo>
                      <a:pt x="830281" y="0"/>
                    </a:moveTo>
                    <a:lnTo>
                      <a:pt x="868097" y="3550"/>
                    </a:lnTo>
                    <a:lnTo>
                      <a:pt x="905912" y="0"/>
                    </a:lnTo>
                    <a:cubicBezTo>
                      <a:pt x="1209008" y="0"/>
                      <a:pt x="1454715" y="228780"/>
                      <a:pt x="1454715" y="510994"/>
                    </a:cubicBezTo>
                    <a:lnTo>
                      <a:pt x="1449882" y="555632"/>
                    </a:lnTo>
                    <a:lnTo>
                      <a:pt x="1466754" y="565871"/>
                    </a:lnTo>
                    <a:cubicBezTo>
                      <a:pt x="1509180" y="610439"/>
                      <a:pt x="1525342" y="692492"/>
                      <a:pt x="1502695" y="777011"/>
                    </a:cubicBezTo>
                    <a:cubicBezTo>
                      <a:pt x="1476274" y="875616"/>
                      <a:pt x="1405785" y="944904"/>
                      <a:pt x="1336284" y="946674"/>
                    </a:cubicBezTo>
                    <a:lnTo>
                      <a:pt x="1319292" y="944672"/>
                    </a:lnTo>
                    <a:lnTo>
                      <a:pt x="1291815" y="999397"/>
                    </a:lnTo>
                    <a:cubicBezTo>
                      <a:pt x="1222943" y="1109607"/>
                      <a:pt x="1118250" y="1191504"/>
                      <a:pt x="995796" y="1225564"/>
                    </a:cubicBezTo>
                    <a:lnTo>
                      <a:pt x="975354" y="1229793"/>
                    </a:lnTo>
                    <a:lnTo>
                      <a:pt x="988158" y="1312653"/>
                    </a:lnTo>
                    <a:lnTo>
                      <a:pt x="1220702" y="1312653"/>
                    </a:lnTo>
                    <a:cubicBezTo>
                      <a:pt x="1243338" y="1312653"/>
                      <a:pt x="1264902" y="1317241"/>
                      <a:pt x="1284516" y="1325536"/>
                    </a:cubicBezTo>
                    <a:lnTo>
                      <a:pt x="1299874" y="1335891"/>
                    </a:lnTo>
                    <a:lnTo>
                      <a:pt x="1304640" y="1336818"/>
                    </a:lnTo>
                    <a:cubicBezTo>
                      <a:pt x="1313198" y="1340289"/>
                      <a:pt x="1321218" y="1345495"/>
                      <a:pt x="1328159" y="1352436"/>
                    </a:cubicBezTo>
                    <a:lnTo>
                      <a:pt x="1335911" y="1360188"/>
                    </a:lnTo>
                    <a:lnTo>
                      <a:pt x="1336627" y="1360670"/>
                    </a:lnTo>
                    <a:lnTo>
                      <a:pt x="1337110" y="1361387"/>
                    </a:lnTo>
                    <a:lnTo>
                      <a:pt x="1744259" y="1768536"/>
                    </a:lnTo>
                    <a:cubicBezTo>
                      <a:pt x="1765082" y="1789359"/>
                      <a:pt x="1770288" y="1819886"/>
                      <a:pt x="1759876" y="1845561"/>
                    </a:cubicBezTo>
                    <a:lnTo>
                      <a:pt x="1744259" y="1869079"/>
                    </a:lnTo>
                    <a:lnTo>
                      <a:pt x="1720741" y="1884696"/>
                    </a:lnTo>
                    <a:cubicBezTo>
                      <a:pt x="1695066" y="1895108"/>
                      <a:pt x="1664539" y="1889902"/>
                      <a:pt x="1643716" y="1869079"/>
                    </a:cubicBezTo>
                    <a:lnTo>
                      <a:pt x="1384644" y="1610008"/>
                    </a:lnTo>
                    <a:lnTo>
                      <a:pt x="1384644" y="2096991"/>
                    </a:lnTo>
                    <a:lnTo>
                      <a:pt x="379158" y="2096991"/>
                    </a:lnTo>
                    <a:lnTo>
                      <a:pt x="379158" y="1611288"/>
                    </a:lnTo>
                    <a:lnTo>
                      <a:pt x="121366" y="1869079"/>
                    </a:lnTo>
                    <a:cubicBezTo>
                      <a:pt x="100543" y="1889902"/>
                      <a:pt x="70016" y="1895108"/>
                      <a:pt x="44342" y="1884696"/>
                    </a:cubicBezTo>
                    <a:lnTo>
                      <a:pt x="20823" y="1869079"/>
                    </a:lnTo>
                    <a:lnTo>
                      <a:pt x="5206" y="1845561"/>
                    </a:lnTo>
                    <a:cubicBezTo>
                      <a:pt x="-5206" y="1819886"/>
                      <a:pt x="0" y="1789359"/>
                      <a:pt x="20823" y="1768536"/>
                    </a:cubicBezTo>
                    <a:lnTo>
                      <a:pt x="424043" y="1365316"/>
                    </a:lnTo>
                    <a:lnTo>
                      <a:pt x="427175" y="1360670"/>
                    </a:lnTo>
                    <a:lnTo>
                      <a:pt x="431821" y="1357538"/>
                    </a:lnTo>
                    <a:lnTo>
                      <a:pt x="436923" y="1352436"/>
                    </a:lnTo>
                    <a:cubicBezTo>
                      <a:pt x="443865" y="1345495"/>
                      <a:pt x="451884" y="1340289"/>
                      <a:pt x="460442" y="1336818"/>
                    </a:cubicBezTo>
                    <a:lnTo>
                      <a:pt x="463409" y="1336241"/>
                    </a:lnTo>
                    <a:lnTo>
                      <a:pt x="479286" y="1325536"/>
                    </a:lnTo>
                    <a:cubicBezTo>
                      <a:pt x="498900" y="1317241"/>
                      <a:pt x="520464" y="1312653"/>
                      <a:pt x="543100" y="1312653"/>
                    </a:cubicBezTo>
                    <a:lnTo>
                      <a:pt x="748022" y="1312653"/>
                    </a:lnTo>
                    <a:lnTo>
                      <a:pt x="760856" y="1229599"/>
                    </a:lnTo>
                    <a:lnTo>
                      <a:pt x="734278" y="1223822"/>
                    </a:lnTo>
                    <a:cubicBezTo>
                      <a:pt x="606328" y="1186389"/>
                      <a:pt x="498292" y="1096576"/>
                      <a:pt x="431075" y="976984"/>
                    </a:cubicBezTo>
                    <a:lnTo>
                      <a:pt x="416026" y="944220"/>
                    </a:lnTo>
                    <a:lnTo>
                      <a:pt x="395202" y="946674"/>
                    </a:lnTo>
                    <a:cubicBezTo>
                      <a:pt x="325701" y="944904"/>
                      <a:pt x="255212" y="875616"/>
                      <a:pt x="228791" y="777011"/>
                    </a:cubicBezTo>
                    <a:cubicBezTo>
                      <a:pt x="206144" y="692492"/>
                      <a:pt x="222306" y="610438"/>
                      <a:pt x="264732" y="565871"/>
                    </a:cubicBezTo>
                    <a:lnTo>
                      <a:pt x="285582" y="548902"/>
                    </a:lnTo>
                    <a:lnTo>
                      <a:pt x="281478" y="510994"/>
                    </a:lnTo>
                    <a:cubicBezTo>
                      <a:pt x="281478" y="228780"/>
                      <a:pt x="527185" y="0"/>
                      <a:pt x="830281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4" name="四角形: 角を丸くする 583">
                <a:extLst>
                  <a:ext uri="{FF2B5EF4-FFF2-40B4-BE49-F238E27FC236}">
                    <a16:creationId xmlns:a16="http://schemas.microsoft.com/office/drawing/2014/main" id="{A0472FE5-CF36-DF5F-F350-FC194731BF62}"/>
                  </a:ext>
                </a:extLst>
              </p:cNvPr>
              <p:cNvSpPr/>
              <p:nvPr/>
            </p:nvSpPr>
            <p:spPr bwMode="auto">
              <a:xfrm rot="19273797">
                <a:off x="1523207" y="3042509"/>
                <a:ext cx="166021" cy="60108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952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85" name="四角形: 角を丸くする 584">
                <a:extLst>
                  <a:ext uri="{FF2B5EF4-FFF2-40B4-BE49-F238E27FC236}">
                    <a16:creationId xmlns:a16="http://schemas.microsoft.com/office/drawing/2014/main" id="{DC5F39C2-2B1D-C60C-CC31-B623138FD61D}"/>
                  </a:ext>
                </a:extLst>
              </p:cNvPr>
              <p:cNvSpPr/>
              <p:nvPr/>
            </p:nvSpPr>
            <p:spPr bwMode="auto">
              <a:xfrm rot="2326203" flipH="1">
                <a:off x="2264116" y="3042509"/>
                <a:ext cx="166021" cy="60108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952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91" name="フリーフォーム: 図形 590">
                <a:extLst>
                  <a:ext uri="{FF2B5EF4-FFF2-40B4-BE49-F238E27FC236}">
                    <a16:creationId xmlns:a16="http://schemas.microsoft.com/office/drawing/2014/main" id="{7D040142-91C7-22FB-529A-A931DF225130}"/>
                  </a:ext>
                </a:extLst>
              </p:cNvPr>
              <p:cNvSpPr/>
              <p:nvPr/>
            </p:nvSpPr>
            <p:spPr bwMode="auto">
              <a:xfrm rot="10800000">
                <a:off x="1605175" y="2934152"/>
                <a:ext cx="709400" cy="288510"/>
              </a:xfrm>
              <a:custGeom>
                <a:avLst/>
                <a:gdLst>
                  <a:gd name="connsiteX0" fmla="*/ 688152 w 716468"/>
                  <a:gd name="connsiteY0" fmla="*/ 244467 h 244467"/>
                  <a:gd name="connsiteX1" fmla="*/ 28317 w 716468"/>
                  <a:gd name="connsiteY1" fmla="*/ 244467 h 244467"/>
                  <a:gd name="connsiteX2" fmla="*/ 20697 w 716468"/>
                  <a:gd name="connsiteY2" fmla="*/ 239759 h 244467"/>
                  <a:gd name="connsiteX3" fmla="*/ 0 w 716468"/>
                  <a:gd name="connsiteY3" fmla="*/ 201808 h 244467"/>
                  <a:gd name="connsiteX4" fmla="*/ 5400 w 716468"/>
                  <a:gd name="connsiteY4" fmla="*/ 198471 h 244467"/>
                  <a:gd name="connsiteX5" fmla="*/ 0 w 716468"/>
                  <a:gd name="connsiteY5" fmla="*/ 193071 h 244467"/>
                  <a:gd name="connsiteX6" fmla="*/ 42863 w 716468"/>
                  <a:gd name="connsiteY6" fmla="*/ 9601 h 244467"/>
                  <a:gd name="connsiteX7" fmla="*/ 52464 w 716468"/>
                  <a:gd name="connsiteY7" fmla="*/ 0 h 244467"/>
                  <a:gd name="connsiteX8" fmla="*/ 664004 w 716468"/>
                  <a:gd name="connsiteY8" fmla="*/ 0 h 244467"/>
                  <a:gd name="connsiteX9" fmla="*/ 673605 w 716468"/>
                  <a:gd name="connsiteY9" fmla="*/ 9601 h 244467"/>
                  <a:gd name="connsiteX10" fmla="*/ 716468 w 716468"/>
                  <a:gd name="connsiteY10" fmla="*/ 193071 h 244467"/>
                  <a:gd name="connsiteX11" fmla="*/ 711068 w 716468"/>
                  <a:gd name="connsiteY11" fmla="*/ 198471 h 244467"/>
                  <a:gd name="connsiteX12" fmla="*/ 716468 w 716468"/>
                  <a:gd name="connsiteY12" fmla="*/ 201808 h 244467"/>
                  <a:gd name="connsiteX13" fmla="*/ 695772 w 716468"/>
                  <a:gd name="connsiteY13" fmla="*/ 239759 h 244467"/>
                  <a:gd name="connsiteX14" fmla="*/ 688152 w 716468"/>
                  <a:gd name="connsiteY14" fmla="*/ 244467 h 244467"/>
                  <a:gd name="connsiteX0" fmla="*/ 688152 w 716468"/>
                  <a:gd name="connsiteY0" fmla="*/ 244467 h 244467"/>
                  <a:gd name="connsiteX1" fmla="*/ 28317 w 716468"/>
                  <a:gd name="connsiteY1" fmla="*/ 244467 h 244467"/>
                  <a:gd name="connsiteX2" fmla="*/ 20697 w 716468"/>
                  <a:gd name="connsiteY2" fmla="*/ 239759 h 244467"/>
                  <a:gd name="connsiteX3" fmla="*/ 0 w 716468"/>
                  <a:gd name="connsiteY3" fmla="*/ 201808 h 244467"/>
                  <a:gd name="connsiteX4" fmla="*/ 5400 w 716468"/>
                  <a:gd name="connsiteY4" fmla="*/ 198471 h 244467"/>
                  <a:gd name="connsiteX5" fmla="*/ 0 w 716468"/>
                  <a:gd name="connsiteY5" fmla="*/ 193071 h 244467"/>
                  <a:gd name="connsiteX6" fmla="*/ 42863 w 716468"/>
                  <a:gd name="connsiteY6" fmla="*/ 9601 h 244467"/>
                  <a:gd name="connsiteX7" fmla="*/ 52464 w 716468"/>
                  <a:gd name="connsiteY7" fmla="*/ 0 h 244467"/>
                  <a:gd name="connsiteX8" fmla="*/ 664004 w 716468"/>
                  <a:gd name="connsiteY8" fmla="*/ 0 h 244467"/>
                  <a:gd name="connsiteX9" fmla="*/ 673605 w 716468"/>
                  <a:gd name="connsiteY9" fmla="*/ 9601 h 244467"/>
                  <a:gd name="connsiteX10" fmla="*/ 716468 w 716468"/>
                  <a:gd name="connsiteY10" fmla="*/ 193071 h 244467"/>
                  <a:gd name="connsiteX11" fmla="*/ 716468 w 716468"/>
                  <a:gd name="connsiteY11" fmla="*/ 201808 h 244467"/>
                  <a:gd name="connsiteX12" fmla="*/ 695772 w 716468"/>
                  <a:gd name="connsiteY12" fmla="*/ 239759 h 244467"/>
                  <a:gd name="connsiteX13" fmla="*/ 688152 w 716468"/>
                  <a:gd name="connsiteY13" fmla="*/ 244467 h 244467"/>
                  <a:gd name="connsiteX0" fmla="*/ 688152 w 716468"/>
                  <a:gd name="connsiteY0" fmla="*/ 244467 h 244467"/>
                  <a:gd name="connsiteX1" fmla="*/ 28317 w 716468"/>
                  <a:gd name="connsiteY1" fmla="*/ 244467 h 244467"/>
                  <a:gd name="connsiteX2" fmla="*/ 20697 w 716468"/>
                  <a:gd name="connsiteY2" fmla="*/ 239759 h 244467"/>
                  <a:gd name="connsiteX3" fmla="*/ 0 w 716468"/>
                  <a:gd name="connsiteY3" fmla="*/ 201808 h 244467"/>
                  <a:gd name="connsiteX4" fmla="*/ 0 w 716468"/>
                  <a:gd name="connsiteY4" fmla="*/ 193071 h 244467"/>
                  <a:gd name="connsiteX5" fmla="*/ 42863 w 716468"/>
                  <a:gd name="connsiteY5" fmla="*/ 9601 h 244467"/>
                  <a:gd name="connsiteX6" fmla="*/ 52464 w 716468"/>
                  <a:gd name="connsiteY6" fmla="*/ 0 h 244467"/>
                  <a:gd name="connsiteX7" fmla="*/ 664004 w 716468"/>
                  <a:gd name="connsiteY7" fmla="*/ 0 h 244467"/>
                  <a:gd name="connsiteX8" fmla="*/ 673605 w 716468"/>
                  <a:gd name="connsiteY8" fmla="*/ 9601 h 244467"/>
                  <a:gd name="connsiteX9" fmla="*/ 716468 w 716468"/>
                  <a:gd name="connsiteY9" fmla="*/ 193071 h 244467"/>
                  <a:gd name="connsiteX10" fmla="*/ 716468 w 716468"/>
                  <a:gd name="connsiteY10" fmla="*/ 201808 h 244467"/>
                  <a:gd name="connsiteX11" fmla="*/ 695772 w 716468"/>
                  <a:gd name="connsiteY11" fmla="*/ 239759 h 244467"/>
                  <a:gd name="connsiteX12" fmla="*/ 688152 w 716468"/>
                  <a:gd name="connsiteY12" fmla="*/ 244467 h 2444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716468" h="244467">
                    <a:moveTo>
                      <a:pt x="688152" y="244467"/>
                    </a:moveTo>
                    <a:lnTo>
                      <a:pt x="28317" y="244467"/>
                    </a:lnTo>
                    <a:cubicBezTo>
                      <a:pt x="24109" y="244467"/>
                      <a:pt x="20697" y="242359"/>
                      <a:pt x="20697" y="239759"/>
                    </a:cubicBezTo>
                    <a:lnTo>
                      <a:pt x="0" y="201808"/>
                    </a:lnTo>
                    <a:lnTo>
                      <a:pt x="0" y="193071"/>
                    </a:lnTo>
                    <a:lnTo>
                      <a:pt x="42863" y="9601"/>
                    </a:lnTo>
                    <a:cubicBezTo>
                      <a:pt x="42863" y="4299"/>
                      <a:pt x="47162" y="0"/>
                      <a:pt x="52464" y="0"/>
                    </a:cubicBezTo>
                    <a:lnTo>
                      <a:pt x="664004" y="0"/>
                    </a:lnTo>
                    <a:cubicBezTo>
                      <a:pt x="669306" y="0"/>
                      <a:pt x="673605" y="4299"/>
                      <a:pt x="673605" y="9601"/>
                    </a:cubicBezTo>
                    <a:lnTo>
                      <a:pt x="716468" y="193071"/>
                    </a:lnTo>
                    <a:lnTo>
                      <a:pt x="716468" y="201808"/>
                    </a:lnTo>
                    <a:lnTo>
                      <a:pt x="695772" y="239759"/>
                    </a:lnTo>
                    <a:cubicBezTo>
                      <a:pt x="695772" y="242359"/>
                      <a:pt x="692360" y="244467"/>
                      <a:pt x="688152" y="244467"/>
                    </a:cubicBez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 w="952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92" name="四角形: 角を丸くする 591">
                <a:extLst>
                  <a:ext uri="{FF2B5EF4-FFF2-40B4-BE49-F238E27FC236}">
                    <a16:creationId xmlns:a16="http://schemas.microsoft.com/office/drawing/2014/main" id="{D9291915-99FF-1398-A1F4-9A613D1CC5A2}"/>
                  </a:ext>
                </a:extLst>
              </p:cNvPr>
              <p:cNvSpPr/>
              <p:nvPr/>
            </p:nvSpPr>
            <p:spPr bwMode="auto">
              <a:xfrm>
                <a:off x="1625402" y="2980520"/>
                <a:ext cx="667903" cy="14433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93" name="フリーフォーム: 図形 592">
                <a:extLst>
                  <a:ext uri="{FF2B5EF4-FFF2-40B4-BE49-F238E27FC236}">
                    <a16:creationId xmlns:a16="http://schemas.microsoft.com/office/drawing/2014/main" id="{09BBD7F2-B792-3AC1-9A23-2F0C11A10B1D}"/>
                  </a:ext>
                </a:extLst>
              </p:cNvPr>
              <p:cNvSpPr/>
              <p:nvPr/>
            </p:nvSpPr>
            <p:spPr bwMode="auto">
              <a:xfrm rot="20700000">
                <a:off x="1083398" y="3107135"/>
                <a:ext cx="730897" cy="182607"/>
              </a:xfrm>
              <a:custGeom>
                <a:avLst/>
                <a:gdLst>
                  <a:gd name="connsiteX0" fmla="*/ 679547 w 730897"/>
                  <a:gd name="connsiteY0" fmla="*/ 24713 h 182607"/>
                  <a:gd name="connsiteX1" fmla="*/ 700799 w 730897"/>
                  <a:gd name="connsiteY1" fmla="*/ 45965 h 182607"/>
                  <a:gd name="connsiteX2" fmla="*/ 700798 w 730897"/>
                  <a:gd name="connsiteY2" fmla="*/ 45965 h 182607"/>
                  <a:gd name="connsiteX3" fmla="*/ 694573 w 730897"/>
                  <a:gd name="connsiteY3" fmla="*/ 60992 h 182607"/>
                  <a:gd name="connsiteX4" fmla="*/ 691533 w 730897"/>
                  <a:gd name="connsiteY4" fmla="*/ 62252 h 182607"/>
                  <a:gd name="connsiteX5" fmla="*/ 709644 w 730897"/>
                  <a:gd name="connsiteY5" fmla="*/ 62252 h 182607"/>
                  <a:gd name="connsiteX6" fmla="*/ 730897 w 730897"/>
                  <a:gd name="connsiteY6" fmla="*/ 83504 h 182607"/>
                  <a:gd name="connsiteX7" fmla="*/ 730896 w 730897"/>
                  <a:gd name="connsiteY7" fmla="*/ 83505 h 182607"/>
                  <a:gd name="connsiteX8" fmla="*/ 709644 w 730897"/>
                  <a:gd name="connsiteY8" fmla="*/ 104757 h 182607"/>
                  <a:gd name="connsiteX9" fmla="*/ 695284 w 730897"/>
                  <a:gd name="connsiteY9" fmla="*/ 104757 h 182607"/>
                  <a:gd name="connsiteX10" fmla="*/ 706799 w 730897"/>
                  <a:gd name="connsiteY10" fmla="*/ 109527 h 182607"/>
                  <a:gd name="connsiteX11" fmla="*/ 713023 w 730897"/>
                  <a:gd name="connsiteY11" fmla="*/ 124554 h 182607"/>
                  <a:gd name="connsiteX12" fmla="*/ 713022 w 730897"/>
                  <a:gd name="connsiteY12" fmla="*/ 124553 h 182607"/>
                  <a:gd name="connsiteX13" fmla="*/ 691770 w 730897"/>
                  <a:gd name="connsiteY13" fmla="*/ 145806 h 182607"/>
                  <a:gd name="connsiteX14" fmla="*/ 665632 w 730897"/>
                  <a:gd name="connsiteY14" fmla="*/ 145806 h 182607"/>
                  <a:gd name="connsiteX15" fmla="*/ 671474 w 730897"/>
                  <a:gd name="connsiteY15" fmla="*/ 159911 h 182607"/>
                  <a:gd name="connsiteX16" fmla="*/ 671473 w 730897"/>
                  <a:gd name="connsiteY16" fmla="*/ 159911 h 182607"/>
                  <a:gd name="connsiteX17" fmla="*/ 650221 w 730897"/>
                  <a:gd name="connsiteY17" fmla="*/ 181163 h 182607"/>
                  <a:gd name="connsiteX18" fmla="*/ 544131 w 730897"/>
                  <a:gd name="connsiteY18" fmla="*/ 181162 h 182607"/>
                  <a:gd name="connsiteX19" fmla="*/ 542459 w 730897"/>
                  <a:gd name="connsiteY19" fmla="*/ 180470 h 182607"/>
                  <a:gd name="connsiteX20" fmla="*/ 541886 w 730897"/>
                  <a:gd name="connsiteY20" fmla="*/ 182607 h 182607"/>
                  <a:gd name="connsiteX21" fmla="*/ 445188 w 730897"/>
                  <a:gd name="connsiteY21" fmla="*/ 156697 h 182607"/>
                  <a:gd name="connsiteX22" fmla="*/ 416844 w 730897"/>
                  <a:gd name="connsiteY22" fmla="*/ 142618 h 182607"/>
                  <a:gd name="connsiteX23" fmla="*/ 413812 w 730897"/>
                  <a:gd name="connsiteY23" fmla="*/ 139132 h 182607"/>
                  <a:gd name="connsiteX24" fmla="*/ 67271 w 730897"/>
                  <a:gd name="connsiteY24" fmla="*/ 139132 h 182607"/>
                  <a:gd name="connsiteX25" fmla="*/ 0 w 730897"/>
                  <a:gd name="connsiteY25" fmla="*/ 71861 h 182607"/>
                  <a:gd name="connsiteX26" fmla="*/ 67271 w 730897"/>
                  <a:gd name="connsiteY26" fmla="*/ 4590 h 182607"/>
                  <a:gd name="connsiteX27" fmla="*/ 423776 w 730897"/>
                  <a:gd name="connsiteY27" fmla="*/ 4590 h 182607"/>
                  <a:gd name="connsiteX28" fmla="*/ 436341 w 730897"/>
                  <a:gd name="connsiteY28" fmla="*/ 7127 h 182607"/>
                  <a:gd name="connsiteX29" fmla="*/ 454856 w 730897"/>
                  <a:gd name="connsiteY29" fmla="*/ 755 h 182607"/>
                  <a:gd name="connsiteX30" fmla="*/ 486442 w 730897"/>
                  <a:gd name="connsiteY30" fmla="*/ 2735 h 182607"/>
                  <a:gd name="connsiteX31" fmla="*/ 568460 w 730897"/>
                  <a:gd name="connsiteY31" fmla="*/ 24713 h 182607"/>
                  <a:gd name="connsiteX0" fmla="*/ 681010 w 732360"/>
                  <a:gd name="connsiteY0" fmla="*/ 24713 h 182607"/>
                  <a:gd name="connsiteX1" fmla="*/ 702262 w 732360"/>
                  <a:gd name="connsiteY1" fmla="*/ 45965 h 182607"/>
                  <a:gd name="connsiteX2" fmla="*/ 702261 w 732360"/>
                  <a:gd name="connsiteY2" fmla="*/ 45965 h 182607"/>
                  <a:gd name="connsiteX3" fmla="*/ 696036 w 732360"/>
                  <a:gd name="connsiteY3" fmla="*/ 60992 h 182607"/>
                  <a:gd name="connsiteX4" fmla="*/ 692996 w 732360"/>
                  <a:gd name="connsiteY4" fmla="*/ 62252 h 182607"/>
                  <a:gd name="connsiteX5" fmla="*/ 711107 w 732360"/>
                  <a:gd name="connsiteY5" fmla="*/ 62252 h 182607"/>
                  <a:gd name="connsiteX6" fmla="*/ 732360 w 732360"/>
                  <a:gd name="connsiteY6" fmla="*/ 83504 h 182607"/>
                  <a:gd name="connsiteX7" fmla="*/ 732359 w 732360"/>
                  <a:gd name="connsiteY7" fmla="*/ 83505 h 182607"/>
                  <a:gd name="connsiteX8" fmla="*/ 711107 w 732360"/>
                  <a:gd name="connsiteY8" fmla="*/ 104757 h 182607"/>
                  <a:gd name="connsiteX9" fmla="*/ 696747 w 732360"/>
                  <a:gd name="connsiteY9" fmla="*/ 104757 h 182607"/>
                  <a:gd name="connsiteX10" fmla="*/ 708262 w 732360"/>
                  <a:gd name="connsiteY10" fmla="*/ 109527 h 182607"/>
                  <a:gd name="connsiteX11" fmla="*/ 714486 w 732360"/>
                  <a:gd name="connsiteY11" fmla="*/ 124554 h 182607"/>
                  <a:gd name="connsiteX12" fmla="*/ 714485 w 732360"/>
                  <a:gd name="connsiteY12" fmla="*/ 124553 h 182607"/>
                  <a:gd name="connsiteX13" fmla="*/ 693233 w 732360"/>
                  <a:gd name="connsiteY13" fmla="*/ 145806 h 182607"/>
                  <a:gd name="connsiteX14" fmla="*/ 667095 w 732360"/>
                  <a:gd name="connsiteY14" fmla="*/ 145806 h 182607"/>
                  <a:gd name="connsiteX15" fmla="*/ 672937 w 732360"/>
                  <a:gd name="connsiteY15" fmla="*/ 159911 h 182607"/>
                  <a:gd name="connsiteX16" fmla="*/ 672936 w 732360"/>
                  <a:gd name="connsiteY16" fmla="*/ 159911 h 182607"/>
                  <a:gd name="connsiteX17" fmla="*/ 651684 w 732360"/>
                  <a:gd name="connsiteY17" fmla="*/ 181163 h 182607"/>
                  <a:gd name="connsiteX18" fmla="*/ 545594 w 732360"/>
                  <a:gd name="connsiteY18" fmla="*/ 181162 h 182607"/>
                  <a:gd name="connsiteX19" fmla="*/ 543922 w 732360"/>
                  <a:gd name="connsiteY19" fmla="*/ 180470 h 182607"/>
                  <a:gd name="connsiteX20" fmla="*/ 543349 w 732360"/>
                  <a:gd name="connsiteY20" fmla="*/ 182607 h 182607"/>
                  <a:gd name="connsiteX21" fmla="*/ 446651 w 732360"/>
                  <a:gd name="connsiteY21" fmla="*/ 156697 h 182607"/>
                  <a:gd name="connsiteX22" fmla="*/ 418307 w 732360"/>
                  <a:gd name="connsiteY22" fmla="*/ 142618 h 182607"/>
                  <a:gd name="connsiteX23" fmla="*/ 415275 w 732360"/>
                  <a:gd name="connsiteY23" fmla="*/ 139132 h 182607"/>
                  <a:gd name="connsiteX24" fmla="*/ 68734 w 732360"/>
                  <a:gd name="connsiteY24" fmla="*/ 139132 h 182607"/>
                  <a:gd name="connsiteX25" fmla="*/ 1463 w 732360"/>
                  <a:gd name="connsiteY25" fmla="*/ 71861 h 182607"/>
                  <a:gd name="connsiteX26" fmla="*/ 26072 w 732360"/>
                  <a:gd name="connsiteY26" fmla="*/ 21815 h 182607"/>
                  <a:gd name="connsiteX27" fmla="*/ 68734 w 732360"/>
                  <a:gd name="connsiteY27" fmla="*/ 4590 h 182607"/>
                  <a:gd name="connsiteX28" fmla="*/ 425239 w 732360"/>
                  <a:gd name="connsiteY28" fmla="*/ 4590 h 182607"/>
                  <a:gd name="connsiteX29" fmla="*/ 437804 w 732360"/>
                  <a:gd name="connsiteY29" fmla="*/ 7127 h 182607"/>
                  <a:gd name="connsiteX30" fmla="*/ 456319 w 732360"/>
                  <a:gd name="connsiteY30" fmla="*/ 755 h 182607"/>
                  <a:gd name="connsiteX31" fmla="*/ 487905 w 732360"/>
                  <a:gd name="connsiteY31" fmla="*/ 2735 h 182607"/>
                  <a:gd name="connsiteX32" fmla="*/ 569923 w 732360"/>
                  <a:gd name="connsiteY32" fmla="*/ 24713 h 182607"/>
                  <a:gd name="connsiteX33" fmla="*/ 681010 w 732360"/>
                  <a:gd name="connsiteY33" fmla="*/ 24713 h 182607"/>
                  <a:gd name="connsiteX0" fmla="*/ 681010 w 732360"/>
                  <a:gd name="connsiteY0" fmla="*/ 24713 h 182607"/>
                  <a:gd name="connsiteX1" fmla="*/ 702262 w 732360"/>
                  <a:gd name="connsiteY1" fmla="*/ 45965 h 182607"/>
                  <a:gd name="connsiteX2" fmla="*/ 702261 w 732360"/>
                  <a:gd name="connsiteY2" fmla="*/ 45965 h 182607"/>
                  <a:gd name="connsiteX3" fmla="*/ 696036 w 732360"/>
                  <a:gd name="connsiteY3" fmla="*/ 60992 h 182607"/>
                  <a:gd name="connsiteX4" fmla="*/ 692996 w 732360"/>
                  <a:gd name="connsiteY4" fmla="*/ 62252 h 182607"/>
                  <a:gd name="connsiteX5" fmla="*/ 711107 w 732360"/>
                  <a:gd name="connsiteY5" fmla="*/ 62252 h 182607"/>
                  <a:gd name="connsiteX6" fmla="*/ 732360 w 732360"/>
                  <a:gd name="connsiteY6" fmla="*/ 83504 h 182607"/>
                  <a:gd name="connsiteX7" fmla="*/ 732359 w 732360"/>
                  <a:gd name="connsiteY7" fmla="*/ 83505 h 182607"/>
                  <a:gd name="connsiteX8" fmla="*/ 711107 w 732360"/>
                  <a:gd name="connsiteY8" fmla="*/ 104757 h 182607"/>
                  <a:gd name="connsiteX9" fmla="*/ 696747 w 732360"/>
                  <a:gd name="connsiteY9" fmla="*/ 104757 h 182607"/>
                  <a:gd name="connsiteX10" fmla="*/ 708262 w 732360"/>
                  <a:gd name="connsiteY10" fmla="*/ 109527 h 182607"/>
                  <a:gd name="connsiteX11" fmla="*/ 714486 w 732360"/>
                  <a:gd name="connsiteY11" fmla="*/ 124554 h 182607"/>
                  <a:gd name="connsiteX12" fmla="*/ 714485 w 732360"/>
                  <a:gd name="connsiteY12" fmla="*/ 124553 h 182607"/>
                  <a:gd name="connsiteX13" fmla="*/ 693233 w 732360"/>
                  <a:gd name="connsiteY13" fmla="*/ 145806 h 182607"/>
                  <a:gd name="connsiteX14" fmla="*/ 667095 w 732360"/>
                  <a:gd name="connsiteY14" fmla="*/ 145806 h 182607"/>
                  <a:gd name="connsiteX15" fmla="*/ 672937 w 732360"/>
                  <a:gd name="connsiteY15" fmla="*/ 159911 h 182607"/>
                  <a:gd name="connsiteX16" fmla="*/ 672936 w 732360"/>
                  <a:gd name="connsiteY16" fmla="*/ 159911 h 182607"/>
                  <a:gd name="connsiteX17" fmla="*/ 651684 w 732360"/>
                  <a:gd name="connsiteY17" fmla="*/ 181163 h 182607"/>
                  <a:gd name="connsiteX18" fmla="*/ 545594 w 732360"/>
                  <a:gd name="connsiteY18" fmla="*/ 181162 h 182607"/>
                  <a:gd name="connsiteX19" fmla="*/ 543922 w 732360"/>
                  <a:gd name="connsiteY19" fmla="*/ 180470 h 182607"/>
                  <a:gd name="connsiteX20" fmla="*/ 543349 w 732360"/>
                  <a:gd name="connsiteY20" fmla="*/ 182607 h 182607"/>
                  <a:gd name="connsiteX21" fmla="*/ 446651 w 732360"/>
                  <a:gd name="connsiteY21" fmla="*/ 156697 h 182607"/>
                  <a:gd name="connsiteX22" fmla="*/ 418307 w 732360"/>
                  <a:gd name="connsiteY22" fmla="*/ 142618 h 182607"/>
                  <a:gd name="connsiteX23" fmla="*/ 415275 w 732360"/>
                  <a:gd name="connsiteY23" fmla="*/ 139132 h 182607"/>
                  <a:gd name="connsiteX24" fmla="*/ 68734 w 732360"/>
                  <a:gd name="connsiteY24" fmla="*/ 139132 h 182607"/>
                  <a:gd name="connsiteX25" fmla="*/ 1463 w 732360"/>
                  <a:gd name="connsiteY25" fmla="*/ 71861 h 182607"/>
                  <a:gd name="connsiteX26" fmla="*/ 26072 w 732360"/>
                  <a:gd name="connsiteY26" fmla="*/ 21815 h 182607"/>
                  <a:gd name="connsiteX27" fmla="*/ 280718 w 732360"/>
                  <a:gd name="connsiteY27" fmla="*/ 4690 h 182607"/>
                  <a:gd name="connsiteX28" fmla="*/ 425239 w 732360"/>
                  <a:gd name="connsiteY28" fmla="*/ 4590 h 182607"/>
                  <a:gd name="connsiteX29" fmla="*/ 437804 w 732360"/>
                  <a:gd name="connsiteY29" fmla="*/ 7127 h 182607"/>
                  <a:gd name="connsiteX30" fmla="*/ 456319 w 732360"/>
                  <a:gd name="connsiteY30" fmla="*/ 755 h 182607"/>
                  <a:gd name="connsiteX31" fmla="*/ 487905 w 732360"/>
                  <a:gd name="connsiteY31" fmla="*/ 2735 h 182607"/>
                  <a:gd name="connsiteX32" fmla="*/ 569923 w 732360"/>
                  <a:gd name="connsiteY32" fmla="*/ 24713 h 182607"/>
                  <a:gd name="connsiteX33" fmla="*/ 681010 w 732360"/>
                  <a:gd name="connsiteY33" fmla="*/ 24713 h 182607"/>
                  <a:gd name="connsiteX0" fmla="*/ 25884 w 732172"/>
                  <a:gd name="connsiteY0" fmla="*/ 21815 h 182607"/>
                  <a:gd name="connsiteX1" fmla="*/ 280530 w 732172"/>
                  <a:gd name="connsiteY1" fmla="*/ 4690 h 182607"/>
                  <a:gd name="connsiteX2" fmla="*/ 425051 w 732172"/>
                  <a:gd name="connsiteY2" fmla="*/ 4590 h 182607"/>
                  <a:gd name="connsiteX3" fmla="*/ 437616 w 732172"/>
                  <a:gd name="connsiteY3" fmla="*/ 7127 h 182607"/>
                  <a:gd name="connsiteX4" fmla="*/ 456131 w 732172"/>
                  <a:gd name="connsiteY4" fmla="*/ 755 h 182607"/>
                  <a:gd name="connsiteX5" fmla="*/ 487717 w 732172"/>
                  <a:gd name="connsiteY5" fmla="*/ 2735 h 182607"/>
                  <a:gd name="connsiteX6" fmla="*/ 569735 w 732172"/>
                  <a:gd name="connsiteY6" fmla="*/ 24713 h 182607"/>
                  <a:gd name="connsiteX7" fmla="*/ 680822 w 732172"/>
                  <a:gd name="connsiteY7" fmla="*/ 24713 h 182607"/>
                  <a:gd name="connsiteX8" fmla="*/ 702074 w 732172"/>
                  <a:gd name="connsiteY8" fmla="*/ 45965 h 182607"/>
                  <a:gd name="connsiteX9" fmla="*/ 702073 w 732172"/>
                  <a:gd name="connsiteY9" fmla="*/ 45965 h 182607"/>
                  <a:gd name="connsiteX10" fmla="*/ 695848 w 732172"/>
                  <a:gd name="connsiteY10" fmla="*/ 60992 h 182607"/>
                  <a:gd name="connsiteX11" fmla="*/ 692808 w 732172"/>
                  <a:gd name="connsiteY11" fmla="*/ 62252 h 182607"/>
                  <a:gd name="connsiteX12" fmla="*/ 710919 w 732172"/>
                  <a:gd name="connsiteY12" fmla="*/ 62252 h 182607"/>
                  <a:gd name="connsiteX13" fmla="*/ 732172 w 732172"/>
                  <a:gd name="connsiteY13" fmla="*/ 83504 h 182607"/>
                  <a:gd name="connsiteX14" fmla="*/ 732171 w 732172"/>
                  <a:gd name="connsiteY14" fmla="*/ 83505 h 182607"/>
                  <a:gd name="connsiteX15" fmla="*/ 710919 w 732172"/>
                  <a:gd name="connsiteY15" fmla="*/ 104757 h 182607"/>
                  <a:gd name="connsiteX16" fmla="*/ 696559 w 732172"/>
                  <a:gd name="connsiteY16" fmla="*/ 104757 h 182607"/>
                  <a:gd name="connsiteX17" fmla="*/ 708074 w 732172"/>
                  <a:gd name="connsiteY17" fmla="*/ 109527 h 182607"/>
                  <a:gd name="connsiteX18" fmla="*/ 714298 w 732172"/>
                  <a:gd name="connsiteY18" fmla="*/ 124554 h 182607"/>
                  <a:gd name="connsiteX19" fmla="*/ 714297 w 732172"/>
                  <a:gd name="connsiteY19" fmla="*/ 124553 h 182607"/>
                  <a:gd name="connsiteX20" fmla="*/ 693045 w 732172"/>
                  <a:gd name="connsiteY20" fmla="*/ 145806 h 182607"/>
                  <a:gd name="connsiteX21" fmla="*/ 666907 w 732172"/>
                  <a:gd name="connsiteY21" fmla="*/ 145806 h 182607"/>
                  <a:gd name="connsiteX22" fmla="*/ 672749 w 732172"/>
                  <a:gd name="connsiteY22" fmla="*/ 159911 h 182607"/>
                  <a:gd name="connsiteX23" fmla="*/ 672748 w 732172"/>
                  <a:gd name="connsiteY23" fmla="*/ 159911 h 182607"/>
                  <a:gd name="connsiteX24" fmla="*/ 651496 w 732172"/>
                  <a:gd name="connsiteY24" fmla="*/ 181163 h 182607"/>
                  <a:gd name="connsiteX25" fmla="*/ 545406 w 732172"/>
                  <a:gd name="connsiteY25" fmla="*/ 181162 h 182607"/>
                  <a:gd name="connsiteX26" fmla="*/ 543734 w 732172"/>
                  <a:gd name="connsiteY26" fmla="*/ 180470 h 182607"/>
                  <a:gd name="connsiteX27" fmla="*/ 543161 w 732172"/>
                  <a:gd name="connsiteY27" fmla="*/ 182607 h 182607"/>
                  <a:gd name="connsiteX28" fmla="*/ 446463 w 732172"/>
                  <a:gd name="connsiteY28" fmla="*/ 156697 h 182607"/>
                  <a:gd name="connsiteX29" fmla="*/ 418119 w 732172"/>
                  <a:gd name="connsiteY29" fmla="*/ 142618 h 182607"/>
                  <a:gd name="connsiteX30" fmla="*/ 415087 w 732172"/>
                  <a:gd name="connsiteY30" fmla="*/ 139132 h 182607"/>
                  <a:gd name="connsiteX31" fmla="*/ 68546 w 732172"/>
                  <a:gd name="connsiteY31" fmla="*/ 139132 h 182607"/>
                  <a:gd name="connsiteX32" fmla="*/ 1275 w 732172"/>
                  <a:gd name="connsiteY32" fmla="*/ 71861 h 182607"/>
                  <a:gd name="connsiteX33" fmla="*/ 117324 w 732172"/>
                  <a:gd name="connsiteY33" fmla="*/ 113255 h 182607"/>
                  <a:gd name="connsiteX0" fmla="*/ 24609 w 730897"/>
                  <a:gd name="connsiteY0" fmla="*/ 21815 h 182607"/>
                  <a:gd name="connsiteX1" fmla="*/ 279255 w 730897"/>
                  <a:gd name="connsiteY1" fmla="*/ 4690 h 182607"/>
                  <a:gd name="connsiteX2" fmla="*/ 423776 w 730897"/>
                  <a:gd name="connsiteY2" fmla="*/ 4590 h 182607"/>
                  <a:gd name="connsiteX3" fmla="*/ 436341 w 730897"/>
                  <a:gd name="connsiteY3" fmla="*/ 7127 h 182607"/>
                  <a:gd name="connsiteX4" fmla="*/ 454856 w 730897"/>
                  <a:gd name="connsiteY4" fmla="*/ 755 h 182607"/>
                  <a:gd name="connsiteX5" fmla="*/ 486442 w 730897"/>
                  <a:gd name="connsiteY5" fmla="*/ 2735 h 182607"/>
                  <a:gd name="connsiteX6" fmla="*/ 568460 w 730897"/>
                  <a:gd name="connsiteY6" fmla="*/ 24713 h 182607"/>
                  <a:gd name="connsiteX7" fmla="*/ 679547 w 730897"/>
                  <a:gd name="connsiteY7" fmla="*/ 24713 h 182607"/>
                  <a:gd name="connsiteX8" fmla="*/ 700799 w 730897"/>
                  <a:gd name="connsiteY8" fmla="*/ 45965 h 182607"/>
                  <a:gd name="connsiteX9" fmla="*/ 700798 w 730897"/>
                  <a:gd name="connsiteY9" fmla="*/ 45965 h 182607"/>
                  <a:gd name="connsiteX10" fmla="*/ 694573 w 730897"/>
                  <a:gd name="connsiteY10" fmla="*/ 60992 h 182607"/>
                  <a:gd name="connsiteX11" fmla="*/ 691533 w 730897"/>
                  <a:gd name="connsiteY11" fmla="*/ 62252 h 182607"/>
                  <a:gd name="connsiteX12" fmla="*/ 709644 w 730897"/>
                  <a:gd name="connsiteY12" fmla="*/ 62252 h 182607"/>
                  <a:gd name="connsiteX13" fmla="*/ 730897 w 730897"/>
                  <a:gd name="connsiteY13" fmla="*/ 83504 h 182607"/>
                  <a:gd name="connsiteX14" fmla="*/ 730896 w 730897"/>
                  <a:gd name="connsiteY14" fmla="*/ 83505 h 182607"/>
                  <a:gd name="connsiteX15" fmla="*/ 709644 w 730897"/>
                  <a:gd name="connsiteY15" fmla="*/ 104757 h 182607"/>
                  <a:gd name="connsiteX16" fmla="*/ 695284 w 730897"/>
                  <a:gd name="connsiteY16" fmla="*/ 104757 h 182607"/>
                  <a:gd name="connsiteX17" fmla="*/ 706799 w 730897"/>
                  <a:gd name="connsiteY17" fmla="*/ 109527 h 182607"/>
                  <a:gd name="connsiteX18" fmla="*/ 713023 w 730897"/>
                  <a:gd name="connsiteY18" fmla="*/ 124554 h 182607"/>
                  <a:gd name="connsiteX19" fmla="*/ 713022 w 730897"/>
                  <a:gd name="connsiteY19" fmla="*/ 124553 h 182607"/>
                  <a:gd name="connsiteX20" fmla="*/ 691770 w 730897"/>
                  <a:gd name="connsiteY20" fmla="*/ 145806 h 182607"/>
                  <a:gd name="connsiteX21" fmla="*/ 665632 w 730897"/>
                  <a:gd name="connsiteY21" fmla="*/ 145806 h 182607"/>
                  <a:gd name="connsiteX22" fmla="*/ 671474 w 730897"/>
                  <a:gd name="connsiteY22" fmla="*/ 159911 h 182607"/>
                  <a:gd name="connsiteX23" fmla="*/ 671473 w 730897"/>
                  <a:gd name="connsiteY23" fmla="*/ 159911 h 182607"/>
                  <a:gd name="connsiteX24" fmla="*/ 650221 w 730897"/>
                  <a:gd name="connsiteY24" fmla="*/ 181163 h 182607"/>
                  <a:gd name="connsiteX25" fmla="*/ 544131 w 730897"/>
                  <a:gd name="connsiteY25" fmla="*/ 181162 h 182607"/>
                  <a:gd name="connsiteX26" fmla="*/ 542459 w 730897"/>
                  <a:gd name="connsiteY26" fmla="*/ 180470 h 182607"/>
                  <a:gd name="connsiteX27" fmla="*/ 541886 w 730897"/>
                  <a:gd name="connsiteY27" fmla="*/ 182607 h 182607"/>
                  <a:gd name="connsiteX28" fmla="*/ 445188 w 730897"/>
                  <a:gd name="connsiteY28" fmla="*/ 156697 h 182607"/>
                  <a:gd name="connsiteX29" fmla="*/ 416844 w 730897"/>
                  <a:gd name="connsiteY29" fmla="*/ 142618 h 182607"/>
                  <a:gd name="connsiteX30" fmla="*/ 413812 w 730897"/>
                  <a:gd name="connsiteY30" fmla="*/ 139132 h 182607"/>
                  <a:gd name="connsiteX31" fmla="*/ 67271 w 730897"/>
                  <a:gd name="connsiteY31" fmla="*/ 139132 h 182607"/>
                  <a:gd name="connsiteX32" fmla="*/ 0 w 730897"/>
                  <a:gd name="connsiteY32" fmla="*/ 71861 h 182607"/>
                  <a:gd name="connsiteX0" fmla="*/ 279255 w 730897"/>
                  <a:gd name="connsiteY0" fmla="*/ 4690 h 182607"/>
                  <a:gd name="connsiteX1" fmla="*/ 423776 w 730897"/>
                  <a:gd name="connsiteY1" fmla="*/ 4590 h 182607"/>
                  <a:gd name="connsiteX2" fmla="*/ 436341 w 730897"/>
                  <a:gd name="connsiteY2" fmla="*/ 7127 h 182607"/>
                  <a:gd name="connsiteX3" fmla="*/ 454856 w 730897"/>
                  <a:gd name="connsiteY3" fmla="*/ 755 h 182607"/>
                  <a:gd name="connsiteX4" fmla="*/ 486442 w 730897"/>
                  <a:gd name="connsiteY4" fmla="*/ 2735 h 182607"/>
                  <a:gd name="connsiteX5" fmla="*/ 568460 w 730897"/>
                  <a:gd name="connsiteY5" fmla="*/ 24713 h 182607"/>
                  <a:gd name="connsiteX6" fmla="*/ 679547 w 730897"/>
                  <a:gd name="connsiteY6" fmla="*/ 24713 h 182607"/>
                  <a:gd name="connsiteX7" fmla="*/ 700799 w 730897"/>
                  <a:gd name="connsiteY7" fmla="*/ 45965 h 182607"/>
                  <a:gd name="connsiteX8" fmla="*/ 700798 w 730897"/>
                  <a:gd name="connsiteY8" fmla="*/ 45965 h 182607"/>
                  <a:gd name="connsiteX9" fmla="*/ 694573 w 730897"/>
                  <a:gd name="connsiteY9" fmla="*/ 60992 h 182607"/>
                  <a:gd name="connsiteX10" fmla="*/ 691533 w 730897"/>
                  <a:gd name="connsiteY10" fmla="*/ 62252 h 182607"/>
                  <a:gd name="connsiteX11" fmla="*/ 709644 w 730897"/>
                  <a:gd name="connsiteY11" fmla="*/ 62252 h 182607"/>
                  <a:gd name="connsiteX12" fmla="*/ 730897 w 730897"/>
                  <a:gd name="connsiteY12" fmla="*/ 83504 h 182607"/>
                  <a:gd name="connsiteX13" fmla="*/ 730896 w 730897"/>
                  <a:gd name="connsiteY13" fmla="*/ 83505 h 182607"/>
                  <a:gd name="connsiteX14" fmla="*/ 709644 w 730897"/>
                  <a:gd name="connsiteY14" fmla="*/ 104757 h 182607"/>
                  <a:gd name="connsiteX15" fmla="*/ 695284 w 730897"/>
                  <a:gd name="connsiteY15" fmla="*/ 104757 h 182607"/>
                  <a:gd name="connsiteX16" fmla="*/ 706799 w 730897"/>
                  <a:gd name="connsiteY16" fmla="*/ 109527 h 182607"/>
                  <a:gd name="connsiteX17" fmla="*/ 713023 w 730897"/>
                  <a:gd name="connsiteY17" fmla="*/ 124554 h 182607"/>
                  <a:gd name="connsiteX18" fmla="*/ 713022 w 730897"/>
                  <a:gd name="connsiteY18" fmla="*/ 124553 h 182607"/>
                  <a:gd name="connsiteX19" fmla="*/ 691770 w 730897"/>
                  <a:gd name="connsiteY19" fmla="*/ 145806 h 182607"/>
                  <a:gd name="connsiteX20" fmla="*/ 665632 w 730897"/>
                  <a:gd name="connsiteY20" fmla="*/ 145806 h 182607"/>
                  <a:gd name="connsiteX21" fmla="*/ 671474 w 730897"/>
                  <a:gd name="connsiteY21" fmla="*/ 159911 h 182607"/>
                  <a:gd name="connsiteX22" fmla="*/ 671473 w 730897"/>
                  <a:gd name="connsiteY22" fmla="*/ 159911 h 182607"/>
                  <a:gd name="connsiteX23" fmla="*/ 650221 w 730897"/>
                  <a:gd name="connsiteY23" fmla="*/ 181163 h 182607"/>
                  <a:gd name="connsiteX24" fmla="*/ 544131 w 730897"/>
                  <a:gd name="connsiteY24" fmla="*/ 181162 h 182607"/>
                  <a:gd name="connsiteX25" fmla="*/ 542459 w 730897"/>
                  <a:gd name="connsiteY25" fmla="*/ 180470 h 182607"/>
                  <a:gd name="connsiteX26" fmla="*/ 541886 w 730897"/>
                  <a:gd name="connsiteY26" fmla="*/ 182607 h 182607"/>
                  <a:gd name="connsiteX27" fmla="*/ 445188 w 730897"/>
                  <a:gd name="connsiteY27" fmla="*/ 156697 h 182607"/>
                  <a:gd name="connsiteX28" fmla="*/ 416844 w 730897"/>
                  <a:gd name="connsiteY28" fmla="*/ 142618 h 182607"/>
                  <a:gd name="connsiteX29" fmla="*/ 413812 w 730897"/>
                  <a:gd name="connsiteY29" fmla="*/ 139132 h 182607"/>
                  <a:gd name="connsiteX30" fmla="*/ 67271 w 730897"/>
                  <a:gd name="connsiteY30" fmla="*/ 139132 h 182607"/>
                  <a:gd name="connsiteX31" fmla="*/ 0 w 730897"/>
                  <a:gd name="connsiteY31" fmla="*/ 71861 h 1826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730897" h="182607">
                    <a:moveTo>
                      <a:pt x="279255" y="4690"/>
                    </a:moveTo>
                    <a:lnTo>
                      <a:pt x="423776" y="4590"/>
                    </a:lnTo>
                    <a:lnTo>
                      <a:pt x="436341" y="7127"/>
                    </a:lnTo>
                    <a:lnTo>
                      <a:pt x="454856" y="755"/>
                    </a:lnTo>
                    <a:cubicBezTo>
                      <a:pt x="465110" y="-672"/>
                      <a:pt x="475813" y="-113"/>
                      <a:pt x="486442" y="2735"/>
                    </a:cubicBezTo>
                    <a:lnTo>
                      <a:pt x="568460" y="24713"/>
                    </a:lnTo>
                    <a:lnTo>
                      <a:pt x="679547" y="24713"/>
                    </a:lnTo>
                    <a:cubicBezTo>
                      <a:pt x="691284" y="24713"/>
                      <a:pt x="700799" y="34228"/>
                      <a:pt x="700799" y="45965"/>
                    </a:cubicBezTo>
                    <a:lnTo>
                      <a:pt x="700798" y="45965"/>
                    </a:lnTo>
                    <a:cubicBezTo>
                      <a:pt x="700798" y="51834"/>
                      <a:pt x="698419" y="57146"/>
                      <a:pt x="694573" y="60992"/>
                    </a:cubicBezTo>
                    <a:lnTo>
                      <a:pt x="691533" y="62252"/>
                    </a:lnTo>
                    <a:lnTo>
                      <a:pt x="709644" y="62252"/>
                    </a:lnTo>
                    <a:cubicBezTo>
                      <a:pt x="721382" y="62252"/>
                      <a:pt x="730897" y="71768"/>
                      <a:pt x="730897" y="83504"/>
                    </a:cubicBezTo>
                    <a:lnTo>
                      <a:pt x="730896" y="83505"/>
                    </a:lnTo>
                    <a:cubicBezTo>
                      <a:pt x="730897" y="95241"/>
                      <a:pt x="721381" y="104757"/>
                      <a:pt x="709644" y="104757"/>
                    </a:cubicBezTo>
                    <a:lnTo>
                      <a:pt x="695284" y="104757"/>
                    </a:lnTo>
                    <a:lnTo>
                      <a:pt x="706799" y="109527"/>
                    </a:lnTo>
                    <a:cubicBezTo>
                      <a:pt x="710645" y="113372"/>
                      <a:pt x="713023" y="118685"/>
                      <a:pt x="713023" y="124554"/>
                    </a:cubicBezTo>
                    <a:lnTo>
                      <a:pt x="713022" y="124553"/>
                    </a:lnTo>
                    <a:cubicBezTo>
                      <a:pt x="713023" y="136291"/>
                      <a:pt x="703507" y="145806"/>
                      <a:pt x="691770" y="145806"/>
                    </a:cubicBezTo>
                    <a:lnTo>
                      <a:pt x="665632" y="145806"/>
                    </a:lnTo>
                    <a:lnTo>
                      <a:pt x="671474" y="159911"/>
                    </a:lnTo>
                    <a:lnTo>
                      <a:pt x="671473" y="159911"/>
                    </a:lnTo>
                    <a:cubicBezTo>
                      <a:pt x="671473" y="171648"/>
                      <a:pt x="661958" y="181164"/>
                      <a:pt x="650221" y="181163"/>
                    </a:cubicBezTo>
                    <a:lnTo>
                      <a:pt x="544131" y="181162"/>
                    </a:lnTo>
                    <a:lnTo>
                      <a:pt x="542459" y="180470"/>
                    </a:lnTo>
                    <a:lnTo>
                      <a:pt x="541886" y="182607"/>
                    </a:lnTo>
                    <a:lnTo>
                      <a:pt x="445188" y="156697"/>
                    </a:lnTo>
                    <a:cubicBezTo>
                      <a:pt x="434559" y="153849"/>
                      <a:pt x="425010" y="148981"/>
                      <a:pt x="416844" y="142618"/>
                    </a:cubicBezTo>
                    <a:lnTo>
                      <a:pt x="413812" y="139132"/>
                    </a:lnTo>
                    <a:lnTo>
                      <a:pt x="67271" y="139132"/>
                    </a:lnTo>
                    <a:cubicBezTo>
                      <a:pt x="30118" y="139132"/>
                      <a:pt x="0" y="109014"/>
                      <a:pt x="0" y="71861"/>
                    </a:cubicBezTo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94" name="フリーフォーム: 図形 593">
                <a:extLst>
                  <a:ext uri="{FF2B5EF4-FFF2-40B4-BE49-F238E27FC236}">
                    <a16:creationId xmlns:a16="http://schemas.microsoft.com/office/drawing/2014/main" id="{CD7F3246-FF2E-9EAB-58A4-56BA0B10F181}"/>
                  </a:ext>
                </a:extLst>
              </p:cNvPr>
              <p:cNvSpPr/>
              <p:nvPr/>
            </p:nvSpPr>
            <p:spPr bwMode="auto">
              <a:xfrm rot="900000" flipH="1">
                <a:off x="2139049" y="3107135"/>
                <a:ext cx="730897" cy="182607"/>
              </a:xfrm>
              <a:custGeom>
                <a:avLst/>
                <a:gdLst>
                  <a:gd name="connsiteX0" fmla="*/ 679547 w 730897"/>
                  <a:gd name="connsiteY0" fmla="*/ 24713 h 182607"/>
                  <a:gd name="connsiteX1" fmla="*/ 700799 w 730897"/>
                  <a:gd name="connsiteY1" fmla="*/ 45965 h 182607"/>
                  <a:gd name="connsiteX2" fmla="*/ 700798 w 730897"/>
                  <a:gd name="connsiteY2" fmla="*/ 45965 h 182607"/>
                  <a:gd name="connsiteX3" fmla="*/ 694573 w 730897"/>
                  <a:gd name="connsiteY3" fmla="*/ 60992 h 182607"/>
                  <a:gd name="connsiteX4" fmla="*/ 691533 w 730897"/>
                  <a:gd name="connsiteY4" fmla="*/ 62252 h 182607"/>
                  <a:gd name="connsiteX5" fmla="*/ 709644 w 730897"/>
                  <a:gd name="connsiteY5" fmla="*/ 62252 h 182607"/>
                  <a:gd name="connsiteX6" fmla="*/ 730897 w 730897"/>
                  <a:gd name="connsiteY6" fmla="*/ 83504 h 182607"/>
                  <a:gd name="connsiteX7" fmla="*/ 730896 w 730897"/>
                  <a:gd name="connsiteY7" fmla="*/ 83505 h 182607"/>
                  <a:gd name="connsiteX8" fmla="*/ 709644 w 730897"/>
                  <a:gd name="connsiteY8" fmla="*/ 104757 h 182607"/>
                  <a:gd name="connsiteX9" fmla="*/ 695284 w 730897"/>
                  <a:gd name="connsiteY9" fmla="*/ 104757 h 182607"/>
                  <a:gd name="connsiteX10" fmla="*/ 706799 w 730897"/>
                  <a:gd name="connsiteY10" fmla="*/ 109527 h 182607"/>
                  <a:gd name="connsiteX11" fmla="*/ 713023 w 730897"/>
                  <a:gd name="connsiteY11" fmla="*/ 124554 h 182607"/>
                  <a:gd name="connsiteX12" fmla="*/ 713022 w 730897"/>
                  <a:gd name="connsiteY12" fmla="*/ 124553 h 182607"/>
                  <a:gd name="connsiteX13" fmla="*/ 691770 w 730897"/>
                  <a:gd name="connsiteY13" fmla="*/ 145806 h 182607"/>
                  <a:gd name="connsiteX14" fmla="*/ 665632 w 730897"/>
                  <a:gd name="connsiteY14" fmla="*/ 145806 h 182607"/>
                  <a:gd name="connsiteX15" fmla="*/ 671474 w 730897"/>
                  <a:gd name="connsiteY15" fmla="*/ 159911 h 182607"/>
                  <a:gd name="connsiteX16" fmla="*/ 671473 w 730897"/>
                  <a:gd name="connsiteY16" fmla="*/ 159911 h 182607"/>
                  <a:gd name="connsiteX17" fmla="*/ 650221 w 730897"/>
                  <a:gd name="connsiteY17" fmla="*/ 181163 h 182607"/>
                  <a:gd name="connsiteX18" fmla="*/ 544131 w 730897"/>
                  <a:gd name="connsiteY18" fmla="*/ 181162 h 182607"/>
                  <a:gd name="connsiteX19" fmla="*/ 542459 w 730897"/>
                  <a:gd name="connsiteY19" fmla="*/ 180470 h 182607"/>
                  <a:gd name="connsiteX20" fmla="*/ 541886 w 730897"/>
                  <a:gd name="connsiteY20" fmla="*/ 182607 h 182607"/>
                  <a:gd name="connsiteX21" fmla="*/ 445188 w 730897"/>
                  <a:gd name="connsiteY21" fmla="*/ 156697 h 182607"/>
                  <a:gd name="connsiteX22" fmla="*/ 416844 w 730897"/>
                  <a:gd name="connsiteY22" fmla="*/ 142618 h 182607"/>
                  <a:gd name="connsiteX23" fmla="*/ 413812 w 730897"/>
                  <a:gd name="connsiteY23" fmla="*/ 139132 h 182607"/>
                  <a:gd name="connsiteX24" fmla="*/ 67271 w 730897"/>
                  <a:gd name="connsiteY24" fmla="*/ 139132 h 182607"/>
                  <a:gd name="connsiteX25" fmla="*/ 0 w 730897"/>
                  <a:gd name="connsiteY25" fmla="*/ 71861 h 182607"/>
                  <a:gd name="connsiteX26" fmla="*/ 67271 w 730897"/>
                  <a:gd name="connsiteY26" fmla="*/ 4590 h 182607"/>
                  <a:gd name="connsiteX27" fmla="*/ 423776 w 730897"/>
                  <a:gd name="connsiteY27" fmla="*/ 4590 h 182607"/>
                  <a:gd name="connsiteX28" fmla="*/ 436341 w 730897"/>
                  <a:gd name="connsiteY28" fmla="*/ 7127 h 182607"/>
                  <a:gd name="connsiteX29" fmla="*/ 454856 w 730897"/>
                  <a:gd name="connsiteY29" fmla="*/ 755 h 182607"/>
                  <a:gd name="connsiteX30" fmla="*/ 486442 w 730897"/>
                  <a:gd name="connsiteY30" fmla="*/ 2735 h 182607"/>
                  <a:gd name="connsiteX31" fmla="*/ 568460 w 730897"/>
                  <a:gd name="connsiteY31" fmla="*/ 24713 h 182607"/>
                  <a:gd name="connsiteX0" fmla="*/ 681010 w 732360"/>
                  <a:gd name="connsiteY0" fmla="*/ 24713 h 182607"/>
                  <a:gd name="connsiteX1" fmla="*/ 702262 w 732360"/>
                  <a:gd name="connsiteY1" fmla="*/ 45965 h 182607"/>
                  <a:gd name="connsiteX2" fmla="*/ 702261 w 732360"/>
                  <a:gd name="connsiteY2" fmla="*/ 45965 h 182607"/>
                  <a:gd name="connsiteX3" fmla="*/ 696036 w 732360"/>
                  <a:gd name="connsiteY3" fmla="*/ 60992 h 182607"/>
                  <a:gd name="connsiteX4" fmla="*/ 692996 w 732360"/>
                  <a:gd name="connsiteY4" fmla="*/ 62252 h 182607"/>
                  <a:gd name="connsiteX5" fmla="*/ 711107 w 732360"/>
                  <a:gd name="connsiteY5" fmla="*/ 62252 h 182607"/>
                  <a:gd name="connsiteX6" fmla="*/ 732360 w 732360"/>
                  <a:gd name="connsiteY6" fmla="*/ 83504 h 182607"/>
                  <a:gd name="connsiteX7" fmla="*/ 732359 w 732360"/>
                  <a:gd name="connsiteY7" fmla="*/ 83505 h 182607"/>
                  <a:gd name="connsiteX8" fmla="*/ 711107 w 732360"/>
                  <a:gd name="connsiteY8" fmla="*/ 104757 h 182607"/>
                  <a:gd name="connsiteX9" fmla="*/ 696747 w 732360"/>
                  <a:gd name="connsiteY9" fmla="*/ 104757 h 182607"/>
                  <a:gd name="connsiteX10" fmla="*/ 708262 w 732360"/>
                  <a:gd name="connsiteY10" fmla="*/ 109527 h 182607"/>
                  <a:gd name="connsiteX11" fmla="*/ 714486 w 732360"/>
                  <a:gd name="connsiteY11" fmla="*/ 124554 h 182607"/>
                  <a:gd name="connsiteX12" fmla="*/ 714485 w 732360"/>
                  <a:gd name="connsiteY12" fmla="*/ 124553 h 182607"/>
                  <a:gd name="connsiteX13" fmla="*/ 693233 w 732360"/>
                  <a:gd name="connsiteY13" fmla="*/ 145806 h 182607"/>
                  <a:gd name="connsiteX14" fmla="*/ 667095 w 732360"/>
                  <a:gd name="connsiteY14" fmla="*/ 145806 h 182607"/>
                  <a:gd name="connsiteX15" fmla="*/ 672937 w 732360"/>
                  <a:gd name="connsiteY15" fmla="*/ 159911 h 182607"/>
                  <a:gd name="connsiteX16" fmla="*/ 672936 w 732360"/>
                  <a:gd name="connsiteY16" fmla="*/ 159911 h 182607"/>
                  <a:gd name="connsiteX17" fmla="*/ 651684 w 732360"/>
                  <a:gd name="connsiteY17" fmla="*/ 181163 h 182607"/>
                  <a:gd name="connsiteX18" fmla="*/ 545594 w 732360"/>
                  <a:gd name="connsiteY18" fmla="*/ 181162 h 182607"/>
                  <a:gd name="connsiteX19" fmla="*/ 543922 w 732360"/>
                  <a:gd name="connsiteY19" fmla="*/ 180470 h 182607"/>
                  <a:gd name="connsiteX20" fmla="*/ 543349 w 732360"/>
                  <a:gd name="connsiteY20" fmla="*/ 182607 h 182607"/>
                  <a:gd name="connsiteX21" fmla="*/ 446651 w 732360"/>
                  <a:gd name="connsiteY21" fmla="*/ 156697 h 182607"/>
                  <a:gd name="connsiteX22" fmla="*/ 418307 w 732360"/>
                  <a:gd name="connsiteY22" fmla="*/ 142618 h 182607"/>
                  <a:gd name="connsiteX23" fmla="*/ 415275 w 732360"/>
                  <a:gd name="connsiteY23" fmla="*/ 139132 h 182607"/>
                  <a:gd name="connsiteX24" fmla="*/ 68734 w 732360"/>
                  <a:gd name="connsiteY24" fmla="*/ 139132 h 182607"/>
                  <a:gd name="connsiteX25" fmla="*/ 1463 w 732360"/>
                  <a:gd name="connsiteY25" fmla="*/ 71861 h 182607"/>
                  <a:gd name="connsiteX26" fmla="*/ 26072 w 732360"/>
                  <a:gd name="connsiteY26" fmla="*/ 21815 h 182607"/>
                  <a:gd name="connsiteX27" fmla="*/ 68734 w 732360"/>
                  <a:gd name="connsiteY27" fmla="*/ 4590 h 182607"/>
                  <a:gd name="connsiteX28" fmla="*/ 425239 w 732360"/>
                  <a:gd name="connsiteY28" fmla="*/ 4590 h 182607"/>
                  <a:gd name="connsiteX29" fmla="*/ 437804 w 732360"/>
                  <a:gd name="connsiteY29" fmla="*/ 7127 h 182607"/>
                  <a:gd name="connsiteX30" fmla="*/ 456319 w 732360"/>
                  <a:gd name="connsiteY30" fmla="*/ 755 h 182607"/>
                  <a:gd name="connsiteX31" fmla="*/ 487905 w 732360"/>
                  <a:gd name="connsiteY31" fmla="*/ 2735 h 182607"/>
                  <a:gd name="connsiteX32" fmla="*/ 569923 w 732360"/>
                  <a:gd name="connsiteY32" fmla="*/ 24713 h 182607"/>
                  <a:gd name="connsiteX33" fmla="*/ 681010 w 732360"/>
                  <a:gd name="connsiteY33" fmla="*/ 24713 h 182607"/>
                  <a:gd name="connsiteX0" fmla="*/ 681010 w 732360"/>
                  <a:gd name="connsiteY0" fmla="*/ 24713 h 182607"/>
                  <a:gd name="connsiteX1" fmla="*/ 702262 w 732360"/>
                  <a:gd name="connsiteY1" fmla="*/ 45965 h 182607"/>
                  <a:gd name="connsiteX2" fmla="*/ 702261 w 732360"/>
                  <a:gd name="connsiteY2" fmla="*/ 45965 h 182607"/>
                  <a:gd name="connsiteX3" fmla="*/ 696036 w 732360"/>
                  <a:gd name="connsiteY3" fmla="*/ 60992 h 182607"/>
                  <a:gd name="connsiteX4" fmla="*/ 692996 w 732360"/>
                  <a:gd name="connsiteY4" fmla="*/ 62252 h 182607"/>
                  <a:gd name="connsiteX5" fmla="*/ 711107 w 732360"/>
                  <a:gd name="connsiteY5" fmla="*/ 62252 h 182607"/>
                  <a:gd name="connsiteX6" fmla="*/ 732360 w 732360"/>
                  <a:gd name="connsiteY6" fmla="*/ 83504 h 182607"/>
                  <a:gd name="connsiteX7" fmla="*/ 732359 w 732360"/>
                  <a:gd name="connsiteY7" fmla="*/ 83505 h 182607"/>
                  <a:gd name="connsiteX8" fmla="*/ 711107 w 732360"/>
                  <a:gd name="connsiteY8" fmla="*/ 104757 h 182607"/>
                  <a:gd name="connsiteX9" fmla="*/ 696747 w 732360"/>
                  <a:gd name="connsiteY9" fmla="*/ 104757 h 182607"/>
                  <a:gd name="connsiteX10" fmla="*/ 708262 w 732360"/>
                  <a:gd name="connsiteY10" fmla="*/ 109527 h 182607"/>
                  <a:gd name="connsiteX11" fmla="*/ 714486 w 732360"/>
                  <a:gd name="connsiteY11" fmla="*/ 124554 h 182607"/>
                  <a:gd name="connsiteX12" fmla="*/ 714485 w 732360"/>
                  <a:gd name="connsiteY12" fmla="*/ 124553 h 182607"/>
                  <a:gd name="connsiteX13" fmla="*/ 693233 w 732360"/>
                  <a:gd name="connsiteY13" fmla="*/ 145806 h 182607"/>
                  <a:gd name="connsiteX14" fmla="*/ 667095 w 732360"/>
                  <a:gd name="connsiteY14" fmla="*/ 145806 h 182607"/>
                  <a:gd name="connsiteX15" fmla="*/ 672937 w 732360"/>
                  <a:gd name="connsiteY15" fmla="*/ 159911 h 182607"/>
                  <a:gd name="connsiteX16" fmla="*/ 672936 w 732360"/>
                  <a:gd name="connsiteY16" fmla="*/ 159911 h 182607"/>
                  <a:gd name="connsiteX17" fmla="*/ 651684 w 732360"/>
                  <a:gd name="connsiteY17" fmla="*/ 181163 h 182607"/>
                  <a:gd name="connsiteX18" fmla="*/ 545594 w 732360"/>
                  <a:gd name="connsiteY18" fmla="*/ 181162 h 182607"/>
                  <a:gd name="connsiteX19" fmla="*/ 543922 w 732360"/>
                  <a:gd name="connsiteY19" fmla="*/ 180470 h 182607"/>
                  <a:gd name="connsiteX20" fmla="*/ 543349 w 732360"/>
                  <a:gd name="connsiteY20" fmla="*/ 182607 h 182607"/>
                  <a:gd name="connsiteX21" fmla="*/ 446651 w 732360"/>
                  <a:gd name="connsiteY21" fmla="*/ 156697 h 182607"/>
                  <a:gd name="connsiteX22" fmla="*/ 418307 w 732360"/>
                  <a:gd name="connsiteY22" fmla="*/ 142618 h 182607"/>
                  <a:gd name="connsiteX23" fmla="*/ 415275 w 732360"/>
                  <a:gd name="connsiteY23" fmla="*/ 139132 h 182607"/>
                  <a:gd name="connsiteX24" fmla="*/ 68734 w 732360"/>
                  <a:gd name="connsiteY24" fmla="*/ 139132 h 182607"/>
                  <a:gd name="connsiteX25" fmla="*/ 1463 w 732360"/>
                  <a:gd name="connsiteY25" fmla="*/ 71861 h 182607"/>
                  <a:gd name="connsiteX26" fmla="*/ 26072 w 732360"/>
                  <a:gd name="connsiteY26" fmla="*/ 21815 h 182607"/>
                  <a:gd name="connsiteX27" fmla="*/ 280718 w 732360"/>
                  <a:gd name="connsiteY27" fmla="*/ 4690 h 182607"/>
                  <a:gd name="connsiteX28" fmla="*/ 425239 w 732360"/>
                  <a:gd name="connsiteY28" fmla="*/ 4590 h 182607"/>
                  <a:gd name="connsiteX29" fmla="*/ 437804 w 732360"/>
                  <a:gd name="connsiteY29" fmla="*/ 7127 h 182607"/>
                  <a:gd name="connsiteX30" fmla="*/ 456319 w 732360"/>
                  <a:gd name="connsiteY30" fmla="*/ 755 h 182607"/>
                  <a:gd name="connsiteX31" fmla="*/ 487905 w 732360"/>
                  <a:gd name="connsiteY31" fmla="*/ 2735 h 182607"/>
                  <a:gd name="connsiteX32" fmla="*/ 569923 w 732360"/>
                  <a:gd name="connsiteY32" fmla="*/ 24713 h 182607"/>
                  <a:gd name="connsiteX33" fmla="*/ 681010 w 732360"/>
                  <a:gd name="connsiteY33" fmla="*/ 24713 h 182607"/>
                  <a:gd name="connsiteX0" fmla="*/ 25884 w 732172"/>
                  <a:gd name="connsiteY0" fmla="*/ 21815 h 182607"/>
                  <a:gd name="connsiteX1" fmla="*/ 280530 w 732172"/>
                  <a:gd name="connsiteY1" fmla="*/ 4690 h 182607"/>
                  <a:gd name="connsiteX2" fmla="*/ 425051 w 732172"/>
                  <a:gd name="connsiteY2" fmla="*/ 4590 h 182607"/>
                  <a:gd name="connsiteX3" fmla="*/ 437616 w 732172"/>
                  <a:gd name="connsiteY3" fmla="*/ 7127 h 182607"/>
                  <a:gd name="connsiteX4" fmla="*/ 456131 w 732172"/>
                  <a:gd name="connsiteY4" fmla="*/ 755 h 182607"/>
                  <a:gd name="connsiteX5" fmla="*/ 487717 w 732172"/>
                  <a:gd name="connsiteY5" fmla="*/ 2735 h 182607"/>
                  <a:gd name="connsiteX6" fmla="*/ 569735 w 732172"/>
                  <a:gd name="connsiteY6" fmla="*/ 24713 h 182607"/>
                  <a:gd name="connsiteX7" fmla="*/ 680822 w 732172"/>
                  <a:gd name="connsiteY7" fmla="*/ 24713 h 182607"/>
                  <a:gd name="connsiteX8" fmla="*/ 702074 w 732172"/>
                  <a:gd name="connsiteY8" fmla="*/ 45965 h 182607"/>
                  <a:gd name="connsiteX9" fmla="*/ 702073 w 732172"/>
                  <a:gd name="connsiteY9" fmla="*/ 45965 h 182607"/>
                  <a:gd name="connsiteX10" fmla="*/ 695848 w 732172"/>
                  <a:gd name="connsiteY10" fmla="*/ 60992 h 182607"/>
                  <a:gd name="connsiteX11" fmla="*/ 692808 w 732172"/>
                  <a:gd name="connsiteY11" fmla="*/ 62252 h 182607"/>
                  <a:gd name="connsiteX12" fmla="*/ 710919 w 732172"/>
                  <a:gd name="connsiteY12" fmla="*/ 62252 h 182607"/>
                  <a:gd name="connsiteX13" fmla="*/ 732172 w 732172"/>
                  <a:gd name="connsiteY13" fmla="*/ 83504 h 182607"/>
                  <a:gd name="connsiteX14" fmla="*/ 732171 w 732172"/>
                  <a:gd name="connsiteY14" fmla="*/ 83505 h 182607"/>
                  <a:gd name="connsiteX15" fmla="*/ 710919 w 732172"/>
                  <a:gd name="connsiteY15" fmla="*/ 104757 h 182607"/>
                  <a:gd name="connsiteX16" fmla="*/ 696559 w 732172"/>
                  <a:gd name="connsiteY16" fmla="*/ 104757 h 182607"/>
                  <a:gd name="connsiteX17" fmla="*/ 708074 w 732172"/>
                  <a:gd name="connsiteY17" fmla="*/ 109527 h 182607"/>
                  <a:gd name="connsiteX18" fmla="*/ 714298 w 732172"/>
                  <a:gd name="connsiteY18" fmla="*/ 124554 h 182607"/>
                  <a:gd name="connsiteX19" fmla="*/ 714297 w 732172"/>
                  <a:gd name="connsiteY19" fmla="*/ 124553 h 182607"/>
                  <a:gd name="connsiteX20" fmla="*/ 693045 w 732172"/>
                  <a:gd name="connsiteY20" fmla="*/ 145806 h 182607"/>
                  <a:gd name="connsiteX21" fmla="*/ 666907 w 732172"/>
                  <a:gd name="connsiteY21" fmla="*/ 145806 h 182607"/>
                  <a:gd name="connsiteX22" fmla="*/ 672749 w 732172"/>
                  <a:gd name="connsiteY22" fmla="*/ 159911 h 182607"/>
                  <a:gd name="connsiteX23" fmla="*/ 672748 w 732172"/>
                  <a:gd name="connsiteY23" fmla="*/ 159911 h 182607"/>
                  <a:gd name="connsiteX24" fmla="*/ 651496 w 732172"/>
                  <a:gd name="connsiteY24" fmla="*/ 181163 h 182607"/>
                  <a:gd name="connsiteX25" fmla="*/ 545406 w 732172"/>
                  <a:gd name="connsiteY25" fmla="*/ 181162 h 182607"/>
                  <a:gd name="connsiteX26" fmla="*/ 543734 w 732172"/>
                  <a:gd name="connsiteY26" fmla="*/ 180470 h 182607"/>
                  <a:gd name="connsiteX27" fmla="*/ 543161 w 732172"/>
                  <a:gd name="connsiteY27" fmla="*/ 182607 h 182607"/>
                  <a:gd name="connsiteX28" fmla="*/ 446463 w 732172"/>
                  <a:gd name="connsiteY28" fmla="*/ 156697 h 182607"/>
                  <a:gd name="connsiteX29" fmla="*/ 418119 w 732172"/>
                  <a:gd name="connsiteY29" fmla="*/ 142618 h 182607"/>
                  <a:gd name="connsiteX30" fmla="*/ 415087 w 732172"/>
                  <a:gd name="connsiteY30" fmla="*/ 139132 h 182607"/>
                  <a:gd name="connsiteX31" fmla="*/ 68546 w 732172"/>
                  <a:gd name="connsiteY31" fmla="*/ 139132 h 182607"/>
                  <a:gd name="connsiteX32" fmla="*/ 1275 w 732172"/>
                  <a:gd name="connsiteY32" fmla="*/ 71861 h 182607"/>
                  <a:gd name="connsiteX33" fmla="*/ 117324 w 732172"/>
                  <a:gd name="connsiteY33" fmla="*/ 113255 h 182607"/>
                  <a:gd name="connsiteX0" fmla="*/ 24609 w 730897"/>
                  <a:gd name="connsiteY0" fmla="*/ 21815 h 182607"/>
                  <a:gd name="connsiteX1" fmla="*/ 279255 w 730897"/>
                  <a:gd name="connsiteY1" fmla="*/ 4690 h 182607"/>
                  <a:gd name="connsiteX2" fmla="*/ 423776 w 730897"/>
                  <a:gd name="connsiteY2" fmla="*/ 4590 h 182607"/>
                  <a:gd name="connsiteX3" fmla="*/ 436341 w 730897"/>
                  <a:gd name="connsiteY3" fmla="*/ 7127 h 182607"/>
                  <a:gd name="connsiteX4" fmla="*/ 454856 w 730897"/>
                  <a:gd name="connsiteY4" fmla="*/ 755 h 182607"/>
                  <a:gd name="connsiteX5" fmla="*/ 486442 w 730897"/>
                  <a:gd name="connsiteY5" fmla="*/ 2735 h 182607"/>
                  <a:gd name="connsiteX6" fmla="*/ 568460 w 730897"/>
                  <a:gd name="connsiteY6" fmla="*/ 24713 h 182607"/>
                  <a:gd name="connsiteX7" fmla="*/ 679547 w 730897"/>
                  <a:gd name="connsiteY7" fmla="*/ 24713 h 182607"/>
                  <a:gd name="connsiteX8" fmla="*/ 700799 w 730897"/>
                  <a:gd name="connsiteY8" fmla="*/ 45965 h 182607"/>
                  <a:gd name="connsiteX9" fmla="*/ 700798 w 730897"/>
                  <a:gd name="connsiteY9" fmla="*/ 45965 h 182607"/>
                  <a:gd name="connsiteX10" fmla="*/ 694573 w 730897"/>
                  <a:gd name="connsiteY10" fmla="*/ 60992 h 182607"/>
                  <a:gd name="connsiteX11" fmla="*/ 691533 w 730897"/>
                  <a:gd name="connsiteY11" fmla="*/ 62252 h 182607"/>
                  <a:gd name="connsiteX12" fmla="*/ 709644 w 730897"/>
                  <a:gd name="connsiteY12" fmla="*/ 62252 h 182607"/>
                  <a:gd name="connsiteX13" fmla="*/ 730897 w 730897"/>
                  <a:gd name="connsiteY13" fmla="*/ 83504 h 182607"/>
                  <a:gd name="connsiteX14" fmla="*/ 730896 w 730897"/>
                  <a:gd name="connsiteY14" fmla="*/ 83505 h 182607"/>
                  <a:gd name="connsiteX15" fmla="*/ 709644 w 730897"/>
                  <a:gd name="connsiteY15" fmla="*/ 104757 h 182607"/>
                  <a:gd name="connsiteX16" fmla="*/ 695284 w 730897"/>
                  <a:gd name="connsiteY16" fmla="*/ 104757 h 182607"/>
                  <a:gd name="connsiteX17" fmla="*/ 706799 w 730897"/>
                  <a:gd name="connsiteY17" fmla="*/ 109527 h 182607"/>
                  <a:gd name="connsiteX18" fmla="*/ 713023 w 730897"/>
                  <a:gd name="connsiteY18" fmla="*/ 124554 h 182607"/>
                  <a:gd name="connsiteX19" fmla="*/ 713022 w 730897"/>
                  <a:gd name="connsiteY19" fmla="*/ 124553 h 182607"/>
                  <a:gd name="connsiteX20" fmla="*/ 691770 w 730897"/>
                  <a:gd name="connsiteY20" fmla="*/ 145806 h 182607"/>
                  <a:gd name="connsiteX21" fmla="*/ 665632 w 730897"/>
                  <a:gd name="connsiteY21" fmla="*/ 145806 h 182607"/>
                  <a:gd name="connsiteX22" fmla="*/ 671474 w 730897"/>
                  <a:gd name="connsiteY22" fmla="*/ 159911 h 182607"/>
                  <a:gd name="connsiteX23" fmla="*/ 671473 w 730897"/>
                  <a:gd name="connsiteY23" fmla="*/ 159911 h 182607"/>
                  <a:gd name="connsiteX24" fmla="*/ 650221 w 730897"/>
                  <a:gd name="connsiteY24" fmla="*/ 181163 h 182607"/>
                  <a:gd name="connsiteX25" fmla="*/ 544131 w 730897"/>
                  <a:gd name="connsiteY25" fmla="*/ 181162 h 182607"/>
                  <a:gd name="connsiteX26" fmla="*/ 542459 w 730897"/>
                  <a:gd name="connsiteY26" fmla="*/ 180470 h 182607"/>
                  <a:gd name="connsiteX27" fmla="*/ 541886 w 730897"/>
                  <a:gd name="connsiteY27" fmla="*/ 182607 h 182607"/>
                  <a:gd name="connsiteX28" fmla="*/ 445188 w 730897"/>
                  <a:gd name="connsiteY28" fmla="*/ 156697 h 182607"/>
                  <a:gd name="connsiteX29" fmla="*/ 416844 w 730897"/>
                  <a:gd name="connsiteY29" fmla="*/ 142618 h 182607"/>
                  <a:gd name="connsiteX30" fmla="*/ 413812 w 730897"/>
                  <a:gd name="connsiteY30" fmla="*/ 139132 h 182607"/>
                  <a:gd name="connsiteX31" fmla="*/ 67271 w 730897"/>
                  <a:gd name="connsiteY31" fmla="*/ 139132 h 182607"/>
                  <a:gd name="connsiteX32" fmla="*/ 0 w 730897"/>
                  <a:gd name="connsiteY32" fmla="*/ 71861 h 182607"/>
                  <a:gd name="connsiteX0" fmla="*/ 279255 w 730897"/>
                  <a:gd name="connsiteY0" fmla="*/ 4690 h 182607"/>
                  <a:gd name="connsiteX1" fmla="*/ 423776 w 730897"/>
                  <a:gd name="connsiteY1" fmla="*/ 4590 h 182607"/>
                  <a:gd name="connsiteX2" fmla="*/ 436341 w 730897"/>
                  <a:gd name="connsiteY2" fmla="*/ 7127 h 182607"/>
                  <a:gd name="connsiteX3" fmla="*/ 454856 w 730897"/>
                  <a:gd name="connsiteY3" fmla="*/ 755 h 182607"/>
                  <a:gd name="connsiteX4" fmla="*/ 486442 w 730897"/>
                  <a:gd name="connsiteY4" fmla="*/ 2735 h 182607"/>
                  <a:gd name="connsiteX5" fmla="*/ 568460 w 730897"/>
                  <a:gd name="connsiteY5" fmla="*/ 24713 h 182607"/>
                  <a:gd name="connsiteX6" fmla="*/ 679547 w 730897"/>
                  <a:gd name="connsiteY6" fmla="*/ 24713 h 182607"/>
                  <a:gd name="connsiteX7" fmla="*/ 700799 w 730897"/>
                  <a:gd name="connsiteY7" fmla="*/ 45965 h 182607"/>
                  <a:gd name="connsiteX8" fmla="*/ 700798 w 730897"/>
                  <a:gd name="connsiteY8" fmla="*/ 45965 h 182607"/>
                  <a:gd name="connsiteX9" fmla="*/ 694573 w 730897"/>
                  <a:gd name="connsiteY9" fmla="*/ 60992 h 182607"/>
                  <a:gd name="connsiteX10" fmla="*/ 691533 w 730897"/>
                  <a:gd name="connsiteY10" fmla="*/ 62252 h 182607"/>
                  <a:gd name="connsiteX11" fmla="*/ 709644 w 730897"/>
                  <a:gd name="connsiteY11" fmla="*/ 62252 h 182607"/>
                  <a:gd name="connsiteX12" fmla="*/ 730897 w 730897"/>
                  <a:gd name="connsiteY12" fmla="*/ 83504 h 182607"/>
                  <a:gd name="connsiteX13" fmla="*/ 730896 w 730897"/>
                  <a:gd name="connsiteY13" fmla="*/ 83505 h 182607"/>
                  <a:gd name="connsiteX14" fmla="*/ 709644 w 730897"/>
                  <a:gd name="connsiteY14" fmla="*/ 104757 h 182607"/>
                  <a:gd name="connsiteX15" fmla="*/ 695284 w 730897"/>
                  <a:gd name="connsiteY15" fmla="*/ 104757 h 182607"/>
                  <a:gd name="connsiteX16" fmla="*/ 706799 w 730897"/>
                  <a:gd name="connsiteY16" fmla="*/ 109527 h 182607"/>
                  <a:gd name="connsiteX17" fmla="*/ 713023 w 730897"/>
                  <a:gd name="connsiteY17" fmla="*/ 124554 h 182607"/>
                  <a:gd name="connsiteX18" fmla="*/ 713022 w 730897"/>
                  <a:gd name="connsiteY18" fmla="*/ 124553 h 182607"/>
                  <a:gd name="connsiteX19" fmla="*/ 691770 w 730897"/>
                  <a:gd name="connsiteY19" fmla="*/ 145806 h 182607"/>
                  <a:gd name="connsiteX20" fmla="*/ 665632 w 730897"/>
                  <a:gd name="connsiteY20" fmla="*/ 145806 h 182607"/>
                  <a:gd name="connsiteX21" fmla="*/ 671474 w 730897"/>
                  <a:gd name="connsiteY21" fmla="*/ 159911 h 182607"/>
                  <a:gd name="connsiteX22" fmla="*/ 671473 w 730897"/>
                  <a:gd name="connsiteY22" fmla="*/ 159911 h 182607"/>
                  <a:gd name="connsiteX23" fmla="*/ 650221 w 730897"/>
                  <a:gd name="connsiteY23" fmla="*/ 181163 h 182607"/>
                  <a:gd name="connsiteX24" fmla="*/ 544131 w 730897"/>
                  <a:gd name="connsiteY24" fmla="*/ 181162 h 182607"/>
                  <a:gd name="connsiteX25" fmla="*/ 542459 w 730897"/>
                  <a:gd name="connsiteY25" fmla="*/ 180470 h 182607"/>
                  <a:gd name="connsiteX26" fmla="*/ 541886 w 730897"/>
                  <a:gd name="connsiteY26" fmla="*/ 182607 h 182607"/>
                  <a:gd name="connsiteX27" fmla="*/ 445188 w 730897"/>
                  <a:gd name="connsiteY27" fmla="*/ 156697 h 182607"/>
                  <a:gd name="connsiteX28" fmla="*/ 416844 w 730897"/>
                  <a:gd name="connsiteY28" fmla="*/ 142618 h 182607"/>
                  <a:gd name="connsiteX29" fmla="*/ 413812 w 730897"/>
                  <a:gd name="connsiteY29" fmla="*/ 139132 h 182607"/>
                  <a:gd name="connsiteX30" fmla="*/ 67271 w 730897"/>
                  <a:gd name="connsiteY30" fmla="*/ 139132 h 182607"/>
                  <a:gd name="connsiteX31" fmla="*/ 0 w 730897"/>
                  <a:gd name="connsiteY31" fmla="*/ 71861 h 1826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730897" h="182607">
                    <a:moveTo>
                      <a:pt x="279255" y="4690"/>
                    </a:moveTo>
                    <a:lnTo>
                      <a:pt x="423776" y="4590"/>
                    </a:lnTo>
                    <a:lnTo>
                      <a:pt x="436341" y="7127"/>
                    </a:lnTo>
                    <a:lnTo>
                      <a:pt x="454856" y="755"/>
                    </a:lnTo>
                    <a:cubicBezTo>
                      <a:pt x="465110" y="-672"/>
                      <a:pt x="475813" y="-113"/>
                      <a:pt x="486442" y="2735"/>
                    </a:cubicBezTo>
                    <a:lnTo>
                      <a:pt x="568460" y="24713"/>
                    </a:lnTo>
                    <a:lnTo>
                      <a:pt x="679547" y="24713"/>
                    </a:lnTo>
                    <a:cubicBezTo>
                      <a:pt x="691284" y="24713"/>
                      <a:pt x="700799" y="34228"/>
                      <a:pt x="700799" y="45965"/>
                    </a:cubicBezTo>
                    <a:lnTo>
                      <a:pt x="700798" y="45965"/>
                    </a:lnTo>
                    <a:cubicBezTo>
                      <a:pt x="700798" y="51834"/>
                      <a:pt x="698419" y="57146"/>
                      <a:pt x="694573" y="60992"/>
                    </a:cubicBezTo>
                    <a:lnTo>
                      <a:pt x="691533" y="62252"/>
                    </a:lnTo>
                    <a:lnTo>
                      <a:pt x="709644" y="62252"/>
                    </a:lnTo>
                    <a:cubicBezTo>
                      <a:pt x="721382" y="62252"/>
                      <a:pt x="730897" y="71768"/>
                      <a:pt x="730897" y="83504"/>
                    </a:cubicBezTo>
                    <a:lnTo>
                      <a:pt x="730896" y="83505"/>
                    </a:lnTo>
                    <a:cubicBezTo>
                      <a:pt x="730897" y="95241"/>
                      <a:pt x="721381" y="104757"/>
                      <a:pt x="709644" y="104757"/>
                    </a:cubicBezTo>
                    <a:lnTo>
                      <a:pt x="695284" y="104757"/>
                    </a:lnTo>
                    <a:lnTo>
                      <a:pt x="706799" y="109527"/>
                    </a:lnTo>
                    <a:cubicBezTo>
                      <a:pt x="710645" y="113372"/>
                      <a:pt x="713023" y="118685"/>
                      <a:pt x="713023" y="124554"/>
                    </a:cubicBezTo>
                    <a:lnTo>
                      <a:pt x="713022" y="124553"/>
                    </a:lnTo>
                    <a:cubicBezTo>
                      <a:pt x="713023" y="136291"/>
                      <a:pt x="703507" y="145806"/>
                      <a:pt x="691770" y="145806"/>
                    </a:cubicBezTo>
                    <a:lnTo>
                      <a:pt x="665632" y="145806"/>
                    </a:lnTo>
                    <a:lnTo>
                      <a:pt x="671474" y="159911"/>
                    </a:lnTo>
                    <a:lnTo>
                      <a:pt x="671473" y="159911"/>
                    </a:lnTo>
                    <a:cubicBezTo>
                      <a:pt x="671473" y="171648"/>
                      <a:pt x="661958" y="181164"/>
                      <a:pt x="650221" y="181163"/>
                    </a:cubicBezTo>
                    <a:lnTo>
                      <a:pt x="544131" y="181162"/>
                    </a:lnTo>
                    <a:lnTo>
                      <a:pt x="542459" y="180470"/>
                    </a:lnTo>
                    <a:lnTo>
                      <a:pt x="541886" y="182607"/>
                    </a:lnTo>
                    <a:lnTo>
                      <a:pt x="445188" y="156697"/>
                    </a:lnTo>
                    <a:cubicBezTo>
                      <a:pt x="434559" y="153849"/>
                      <a:pt x="425010" y="148981"/>
                      <a:pt x="416844" y="142618"/>
                    </a:cubicBezTo>
                    <a:lnTo>
                      <a:pt x="413812" y="139132"/>
                    </a:lnTo>
                    <a:lnTo>
                      <a:pt x="67271" y="139132"/>
                    </a:lnTo>
                    <a:cubicBezTo>
                      <a:pt x="30118" y="139132"/>
                      <a:pt x="0" y="109014"/>
                      <a:pt x="0" y="71861"/>
                    </a:cubicBezTo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96" name="フリーフォーム: 図形 595">
                <a:extLst>
                  <a:ext uri="{FF2B5EF4-FFF2-40B4-BE49-F238E27FC236}">
                    <a16:creationId xmlns:a16="http://schemas.microsoft.com/office/drawing/2014/main" id="{DAC844FE-0243-9C1A-AAAB-30FF950C28DE}"/>
                  </a:ext>
                </a:extLst>
              </p:cNvPr>
              <p:cNvSpPr/>
              <p:nvPr/>
            </p:nvSpPr>
            <p:spPr bwMode="auto">
              <a:xfrm rot="16200000">
                <a:off x="1730869" y="1965908"/>
                <a:ext cx="475912" cy="677898"/>
              </a:xfrm>
              <a:custGeom>
                <a:avLst/>
                <a:gdLst>
                  <a:gd name="connsiteX0" fmla="*/ 58918 w 475912"/>
                  <a:gd name="connsiteY0" fmla="*/ 222342 h 677898"/>
                  <a:gd name="connsiteX1" fmla="*/ 58918 w 475912"/>
                  <a:gd name="connsiteY1" fmla="*/ 434848 h 677898"/>
                  <a:gd name="connsiteX2" fmla="*/ 0 w 475912"/>
                  <a:gd name="connsiteY2" fmla="*/ 328595 h 677898"/>
                  <a:gd name="connsiteX3" fmla="*/ 58918 w 475912"/>
                  <a:gd name="connsiteY3" fmla="*/ 222342 h 677898"/>
                  <a:gd name="connsiteX4" fmla="*/ 475912 w 475912"/>
                  <a:gd name="connsiteY4" fmla="*/ 617250 h 677898"/>
                  <a:gd name="connsiteX5" fmla="*/ 415264 w 475912"/>
                  <a:gd name="connsiteY5" fmla="*/ 677898 h 677898"/>
                  <a:gd name="connsiteX6" fmla="*/ 319426 w 475912"/>
                  <a:gd name="connsiteY6" fmla="*/ 677898 h 677898"/>
                  <a:gd name="connsiteX7" fmla="*/ 258778 w 475912"/>
                  <a:gd name="connsiteY7" fmla="*/ 617250 h 677898"/>
                  <a:gd name="connsiteX8" fmla="*/ 319426 w 475912"/>
                  <a:gd name="connsiteY8" fmla="*/ 556602 h 677898"/>
                  <a:gd name="connsiteX9" fmla="*/ 415264 w 475912"/>
                  <a:gd name="connsiteY9" fmla="*/ 556602 h 677898"/>
                  <a:gd name="connsiteX10" fmla="*/ 475912 w 475912"/>
                  <a:gd name="connsiteY10" fmla="*/ 617250 h 677898"/>
                  <a:gd name="connsiteX11" fmla="*/ 475912 w 475912"/>
                  <a:gd name="connsiteY11" fmla="*/ 60648 h 677898"/>
                  <a:gd name="connsiteX12" fmla="*/ 415264 w 475912"/>
                  <a:gd name="connsiteY12" fmla="*/ 121296 h 677898"/>
                  <a:gd name="connsiteX13" fmla="*/ 319426 w 475912"/>
                  <a:gd name="connsiteY13" fmla="*/ 121296 h 677898"/>
                  <a:gd name="connsiteX14" fmla="*/ 258778 w 475912"/>
                  <a:gd name="connsiteY14" fmla="*/ 60648 h 677898"/>
                  <a:gd name="connsiteX15" fmla="*/ 319426 w 475912"/>
                  <a:gd name="connsiteY15" fmla="*/ 0 h 677898"/>
                  <a:gd name="connsiteX16" fmla="*/ 415264 w 475912"/>
                  <a:gd name="connsiteY16" fmla="*/ 0 h 677898"/>
                  <a:gd name="connsiteX17" fmla="*/ 475912 w 475912"/>
                  <a:gd name="connsiteY17" fmla="*/ 60648 h 6778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475912" h="677898">
                    <a:moveTo>
                      <a:pt x="58918" y="222342"/>
                    </a:moveTo>
                    <a:cubicBezTo>
                      <a:pt x="49098" y="292070"/>
                      <a:pt x="49098" y="365119"/>
                      <a:pt x="58918" y="434848"/>
                    </a:cubicBezTo>
                    <a:cubicBezTo>
                      <a:pt x="26378" y="434848"/>
                      <a:pt x="0" y="387277"/>
                      <a:pt x="0" y="328595"/>
                    </a:cubicBezTo>
                    <a:cubicBezTo>
                      <a:pt x="0" y="269913"/>
                      <a:pt x="26378" y="222342"/>
                      <a:pt x="58918" y="222342"/>
                    </a:cubicBezTo>
                    <a:close/>
                    <a:moveTo>
                      <a:pt x="475912" y="617250"/>
                    </a:moveTo>
                    <a:cubicBezTo>
                      <a:pt x="475912" y="650745"/>
                      <a:pt x="448759" y="677898"/>
                      <a:pt x="415264" y="677898"/>
                    </a:cubicBezTo>
                    <a:lnTo>
                      <a:pt x="319426" y="677898"/>
                    </a:lnTo>
                    <a:cubicBezTo>
                      <a:pt x="285931" y="677898"/>
                      <a:pt x="258778" y="650745"/>
                      <a:pt x="258778" y="617250"/>
                    </a:cubicBezTo>
                    <a:cubicBezTo>
                      <a:pt x="258778" y="583755"/>
                      <a:pt x="285931" y="556602"/>
                      <a:pt x="319426" y="556602"/>
                    </a:cubicBezTo>
                    <a:lnTo>
                      <a:pt x="415264" y="556602"/>
                    </a:lnTo>
                    <a:cubicBezTo>
                      <a:pt x="448759" y="556602"/>
                      <a:pt x="475912" y="583755"/>
                      <a:pt x="475912" y="617250"/>
                    </a:cubicBezTo>
                    <a:close/>
                    <a:moveTo>
                      <a:pt x="475912" y="60648"/>
                    </a:moveTo>
                    <a:cubicBezTo>
                      <a:pt x="475912" y="94143"/>
                      <a:pt x="448759" y="121296"/>
                      <a:pt x="415264" y="121296"/>
                    </a:cubicBezTo>
                    <a:lnTo>
                      <a:pt x="319426" y="121296"/>
                    </a:lnTo>
                    <a:cubicBezTo>
                      <a:pt x="285931" y="121296"/>
                      <a:pt x="258778" y="94143"/>
                      <a:pt x="258778" y="60648"/>
                    </a:cubicBezTo>
                    <a:cubicBezTo>
                      <a:pt x="258778" y="27153"/>
                      <a:pt x="285931" y="0"/>
                      <a:pt x="319426" y="0"/>
                    </a:cubicBezTo>
                    <a:lnTo>
                      <a:pt x="415264" y="0"/>
                    </a:lnTo>
                    <a:cubicBezTo>
                      <a:pt x="448759" y="0"/>
                      <a:pt x="475912" y="27153"/>
                      <a:pt x="475912" y="60648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7" name="フリーフォーム: 図形 596">
                <a:extLst>
                  <a:ext uri="{FF2B5EF4-FFF2-40B4-BE49-F238E27FC236}">
                    <a16:creationId xmlns:a16="http://schemas.microsoft.com/office/drawing/2014/main" id="{EB5C8177-B863-7B25-9E6A-C658B474041A}"/>
                  </a:ext>
                </a:extLst>
              </p:cNvPr>
              <p:cNvSpPr/>
              <p:nvPr/>
            </p:nvSpPr>
            <p:spPr bwMode="auto">
              <a:xfrm rot="900000">
                <a:off x="2933067" y="1840735"/>
                <a:ext cx="150448" cy="328042"/>
              </a:xfrm>
              <a:custGeom>
                <a:avLst/>
                <a:gdLst>
                  <a:gd name="connsiteX0" fmla="*/ 250950 w 301996"/>
                  <a:gd name="connsiteY0" fmla="*/ 0 h 658481"/>
                  <a:gd name="connsiteX1" fmla="*/ 281429 w 301996"/>
                  <a:gd name="connsiteY1" fmla="*/ 0 h 658481"/>
                  <a:gd name="connsiteX2" fmla="*/ 289049 w 301996"/>
                  <a:gd name="connsiteY2" fmla="*/ 7620 h 658481"/>
                  <a:gd name="connsiteX3" fmla="*/ 289049 w 301996"/>
                  <a:gd name="connsiteY3" fmla="*/ 502683 h 658481"/>
                  <a:gd name="connsiteX4" fmla="*/ 300000 w 301996"/>
                  <a:gd name="connsiteY4" fmla="*/ 519336 h 658481"/>
                  <a:gd name="connsiteX5" fmla="*/ 175329 w 301996"/>
                  <a:gd name="connsiteY5" fmla="*/ 650067 h 658481"/>
                  <a:gd name="connsiteX6" fmla="*/ 1996 w 301996"/>
                  <a:gd name="connsiteY6" fmla="*/ 599186 h 658481"/>
                  <a:gd name="connsiteX7" fmla="*/ 126667 w 301996"/>
                  <a:gd name="connsiteY7" fmla="*/ 468456 h 658481"/>
                  <a:gd name="connsiteX8" fmla="*/ 239153 w 301996"/>
                  <a:gd name="connsiteY8" fmla="*/ 466821 h 658481"/>
                  <a:gd name="connsiteX9" fmla="*/ 243330 w 301996"/>
                  <a:gd name="connsiteY9" fmla="*/ 468959 h 658481"/>
                  <a:gd name="connsiteX10" fmla="*/ 243330 w 301996"/>
                  <a:gd name="connsiteY10" fmla="*/ 7620 h 658481"/>
                  <a:gd name="connsiteX11" fmla="*/ 250950 w 301996"/>
                  <a:gd name="connsiteY11" fmla="*/ 0 h 6584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01996" h="658481">
                    <a:moveTo>
                      <a:pt x="250950" y="0"/>
                    </a:moveTo>
                    <a:lnTo>
                      <a:pt x="281429" y="0"/>
                    </a:lnTo>
                    <a:cubicBezTo>
                      <a:pt x="285637" y="0"/>
                      <a:pt x="289049" y="3412"/>
                      <a:pt x="289049" y="7620"/>
                    </a:cubicBezTo>
                    <a:lnTo>
                      <a:pt x="289049" y="502683"/>
                    </a:lnTo>
                    <a:lnTo>
                      <a:pt x="300000" y="519336"/>
                    </a:lnTo>
                    <a:cubicBezTo>
                      <a:pt x="313438" y="569487"/>
                      <a:pt x="257621" y="628017"/>
                      <a:pt x="175329" y="650067"/>
                    </a:cubicBezTo>
                    <a:cubicBezTo>
                      <a:pt x="93038" y="672117"/>
                      <a:pt x="15434" y="649337"/>
                      <a:pt x="1996" y="599186"/>
                    </a:cubicBezTo>
                    <a:cubicBezTo>
                      <a:pt x="-11442" y="549035"/>
                      <a:pt x="44375" y="490505"/>
                      <a:pt x="126667" y="468456"/>
                    </a:cubicBezTo>
                    <a:cubicBezTo>
                      <a:pt x="167812" y="457431"/>
                      <a:pt x="207786" y="457613"/>
                      <a:pt x="239153" y="466821"/>
                    </a:cubicBezTo>
                    <a:lnTo>
                      <a:pt x="243330" y="468959"/>
                    </a:lnTo>
                    <a:lnTo>
                      <a:pt x="243330" y="7620"/>
                    </a:lnTo>
                    <a:cubicBezTo>
                      <a:pt x="243330" y="3412"/>
                      <a:pt x="246742" y="0"/>
                      <a:pt x="25095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98" name="フリーフォーム: 図形 597">
                <a:extLst>
                  <a:ext uri="{FF2B5EF4-FFF2-40B4-BE49-F238E27FC236}">
                    <a16:creationId xmlns:a16="http://schemas.microsoft.com/office/drawing/2014/main" id="{9205DDDC-EFA1-5AA1-64C0-C8FB9AD8068B}"/>
                  </a:ext>
                </a:extLst>
              </p:cNvPr>
              <p:cNvSpPr/>
              <p:nvPr/>
            </p:nvSpPr>
            <p:spPr bwMode="auto">
              <a:xfrm rot="18900000">
                <a:off x="1008878" y="2514592"/>
                <a:ext cx="514580" cy="252251"/>
              </a:xfrm>
              <a:custGeom>
                <a:avLst/>
                <a:gdLst>
                  <a:gd name="connsiteX0" fmla="*/ 864849 w 1729700"/>
                  <a:gd name="connsiteY0" fmla="*/ 0 h 847912"/>
                  <a:gd name="connsiteX1" fmla="*/ 878299 w 1729700"/>
                  <a:gd name="connsiteY1" fmla="*/ 50951 h 847912"/>
                  <a:gd name="connsiteX2" fmla="*/ 907875 w 1729700"/>
                  <a:gd name="connsiteY2" fmla="*/ 302805 h 847912"/>
                  <a:gd name="connsiteX3" fmla="*/ 909060 w 1729700"/>
                  <a:gd name="connsiteY3" fmla="*/ 356771 h 847912"/>
                  <a:gd name="connsiteX4" fmla="*/ 1019545 w 1729700"/>
                  <a:gd name="connsiteY4" fmla="*/ 362861 h 847912"/>
                  <a:gd name="connsiteX5" fmla="*/ 1299841 w 1729700"/>
                  <a:gd name="connsiteY5" fmla="*/ 426665 h 847912"/>
                  <a:gd name="connsiteX6" fmla="*/ 1406035 w 1729700"/>
                  <a:gd name="connsiteY6" fmla="*/ 472638 h 847912"/>
                  <a:gd name="connsiteX7" fmla="*/ 1429543 w 1729700"/>
                  <a:gd name="connsiteY7" fmla="*/ 433852 h 847912"/>
                  <a:gd name="connsiteX8" fmla="*/ 1566148 w 1729700"/>
                  <a:gd name="connsiteY8" fmla="*/ 249225 h 847912"/>
                  <a:gd name="connsiteX9" fmla="*/ 1599466 w 1729700"/>
                  <a:gd name="connsiteY9" fmla="*/ 215156 h 847912"/>
                  <a:gd name="connsiteX10" fmla="*/ 1586620 w 1729700"/>
                  <a:gd name="connsiteY10" fmla="*/ 261045 h 847912"/>
                  <a:gd name="connsiteX11" fmla="*/ 1532583 w 1729700"/>
                  <a:gd name="connsiteY11" fmla="*/ 395510 h 847912"/>
                  <a:gd name="connsiteX12" fmla="*/ 1472526 w 1729700"/>
                  <a:gd name="connsiteY12" fmla="*/ 510594 h 847912"/>
                  <a:gd name="connsiteX13" fmla="*/ 1525650 w 1729700"/>
                  <a:gd name="connsiteY13" fmla="*/ 542998 h 847912"/>
                  <a:gd name="connsiteX14" fmla="*/ 1720999 w 1729700"/>
                  <a:gd name="connsiteY14" fmla="*/ 790251 h 847912"/>
                  <a:gd name="connsiteX15" fmla="*/ 1729700 w 1729700"/>
                  <a:gd name="connsiteY15" fmla="*/ 844172 h 847912"/>
                  <a:gd name="connsiteX16" fmla="*/ 1711033 w 1729700"/>
                  <a:gd name="connsiteY16" fmla="*/ 808423 h 847912"/>
                  <a:gd name="connsiteX17" fmla="*/ 1482329 w 1729700"/>
                  <a:gd name="connsiteY17" fmla="*/ 616812 h 847912"/>
                  <a:gd name="connsiteX18" fmla="*/ 1427195 w 1729700"/>
                  <a:gd name="connsiteY18" fmla="*/ 591059 h 847912"/>
                  <a:gd name="connsiteX19" fmla="*/ 1404067 w 1729700"/>
                  <a:gd name="connsiteY19" fmla="*/ 629217 h 847912"/>
                  <a:gd name="connsiteX20" fmla="*/ 1267462 w 1729700"/>
                  <a:gd name="connsiteY20" fmla="*/ 813843 h 847912"/>
                  <a:gd name="connsiteX21" fmla="*/ 1234144 w 1729700"/>
                  <a:gd name="connsiteY21" fmla="*/ 847912 h 847912"/>
                  <a:gd name="connsiteX22" fmla="*/ 1246990 w 1729700"/>
                  <a:gd name="connsiteY22" fmla="*/ 802024 h 847912"/>
                  <a:gd name="connsiteX23" fmla="*/ 1301028 w 1729700"/>
                  <a:gd name="connsiteY23" fmla="*/ 667558 h 847912"/>
                  <a:gd name="connsiteX24" fmla="*/ 1356716 w 1729700"/>
                  <a:gd name="connsiteY24" fmla="*/ 560846 h 847912"/>
                  <a:gd name="connsiteX25" fmla="*/ 1262992 w 1729700"/>
                  <a:gd name="connsiteY25" fmla="*/ 528822 h 847912"/>
                  <a:gd name="connsiteX26" fmla="*/ 1004704 w 1729700"/>
                  <a:gd name="connsiteY26" fmla="*/ 481276 h 847912"/>
                  <a:gd name="connsiteX27" fmla="*/ 908460 w 1729700"/>
                  <a:gd name="connsiteY27" fmla="*/ 476947 h 847912"/>
                  <a:gd name="connsiteX28" fmla="*/ 907875 w 1729700"/>
                  <a:gd name="connsiteY28" fmla="*/ 503597 h 847912"/>
                  <a:gd name="connsiteX29" fmla="*/ 878299 w 1729700"/>
                  <a:gd name="connsiteY29" fmla="*/ 755452 h 847912"/>
                  <a:gd name="connsiteX30" fmla="*/ 864849 w 1729700"/>
                  <a:gd name="connsiteY30" fmla="*/ 806402 h 847912"/>
                  <a:gd name="connsiteX31" fmla="*/ 851399 w 1729700"/>
                  <a:gd name="connsiteY31" fmla="*/ 755452 h 847912"/>
                  <a:gd name="connsiteX32" fmla="*/ 821824 w 1729700"/>
                  <a:gd name="connsiteY32" fmla="*/ 503597 h 847912"/>
                  <a:gd name="connsiteX33" fmla="*/ 821239 w 1729700"/>
                  <a:gd name="connsiteY33" fmla="*/ 476947 h 847912"/>
                  <a:gd name="connsiteX34" fmla="*/ 724991 w 1729700"/>
                  <a:gd name="connsiteY34" fmla="*/ 481276 h 847912"/>
                  <a:gd name="connsiteX35" fmla="*/ 466703 w 1729700"/>
                  <a:gd name="connsiteY35" fmla="*/ 528822 h 847912"/>
                  <a:gd name="connsiteX36" fmla="*/ 374788 w 1729700"/>
                  <a:gd name="connsiteY36" fmla="*/ 560228 h 847912"/>
                  <a:gd name="connsiteX37" fmla="*/ 427153 w 1729700"/>
                  <a:gd name="connsiteY37" fmla="*/ 661541 h 847912"/>
                  <a:gd name="connsiteX38" fmla="*/ 477641 w 1729700"/>
                  <a:gd name="connsiteY38" fmla="*/ 792005 h 847912"/>
                  <a:gd name="connsiteX39" fmla="*/ 489106 w 1729700"/>
                  <a:gd name="connsiteY39" fmla="*/ 836744 h 847912"/>
                  <a:gd name="connsiteX40" fmla="*/ 456093 w 1729700"/>
                  <a:gd name="connsiteY40" fmla="*/ 804446 h 847912"/>
                  <a:gd name="connsiteX41" fmla="*/ 322473 w 1729700"/>
                  <a:gd name="connsiteY41" fmla="*/ 627720 h 847912"/>
                  <a:gd name="connsiteX42" fmla="*/ 300674 w 1729700"/>
                  <a:gd name="connsiteY42" fmla="*/ 591912 h 847912"/>
                  <a:gd name="connsiteX43" fmla="*/ 247367 w 1729700"/>
                  <a:gd name="connsiteY43" fmla="*/ 616812 h 847912"/>
                  <a:gd name="connsiteX44" fmla="*/ 18662 w 1729700"/>
                  <a:gd name="connsiteY44" fmla="*/ 808423 h 847912"/>
                  <a:gd name="connsiteX45" fmla="*/ 0 w 1729700"/>
                  <a:gd name="connsiteY45" fmla="*/ 844163 h 847912"/>
                  <a:gd name="connsiteX46" fmla="*/ 8700 w 1729700"/>
                  <a:gd name="connsiteY46" fmla="*/ 790251 h 847912"/>
                  <a:gd name="connsiteX47" fmla="*/ 204049 w 1729700"/>
                  <a:gd name="connsiteY47" fmla="*/ 542998 h 847912"/>
                  <a:gd name="connsiteX48" fmla="*/ 255560 w 1729700"/>
                  <a:gd name="connsiteY48" fmla="*/ 511577 h 847912"/>
                  <a:gd name="connsiteX49" fmla="*/ 199081 w 1729700"/>
                  <a:gd name="connsiteY49" fmla="*/ 402302 h 847912"/>
                  <a:gd name="connsiteX50" fmla="*/ 148592 w 1729700"/>
                  <a:gd name="connsiteY50" fmla="*/ 271838 h 847912"/>
                  <a:gd name="connsiteX51" fmla="*/ 137127 w 1729700"/>
                  <a:gd name="connsiteY51" fmla="*/ 227099 h 847912"/>
                  <a:gd name="connsiteX52" fmla="*/ 170140 w 1729700"/>
                  <a:gd name="connsiteY52" fmla="*/ 259398 h 847912"/>
                  <a:gd name="connsiteX53" fmla="*/ 303760 w 1729700"/>
                  <a:gd name="connsiteY53" fmla="*/ 436124 h 847912"/>
                  <a:gd name="connsiteX54" fmla="*/ 325504 w 1729700"/>
                  <a:gd name="connsiteY54" fmla="*/ 471841 h 847912"/>
                  <a:gd name="connsiteX55" fmla="*/ 429857 w 1729700"/>
                  <a:gd name="connsiteY55" fmla="*/ 426665 h 847912"/>
                  <a:gd name="connsiteX56" fmla="*/ 710154 w 1729700"/>
                  <a:gd name="connsiteY56" fmla="*/ 362861 h 847912"/>
                  <a:gd name="connsiteX57" fmla="*/ 820639 w 1729700"/>
                  <a:gd name="connsiteY57" fmla="*/ 356771 h 847912"/>
                  <a:gd name="connsiteX58" fmla="*/ 821824 w 1729700"/>
                  <a:gd name="connsiteY58" fmla="*/ 302805 h 847912"/>
                  <a:gd name="connsiteX59" fmla="*/ 851399 w 1729700"/>
                  <a:gd name="connsiteY59" fmla="*/ 50951 h 8479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1729700" h="847912">
                    <a:moveTo>
                      <a:pt x="864849" y="0"/>
                    </a:moveTo>
                    <a:lnTo>
                      <a:pt x="878299" y="50951"/>
                    </a:lnTo>
                    <a:cubicBezTo>
                      <a:pt x="893026" y="118562"/>
                      <a:pt x="903539" y="205518"/>
                      <a:pt x="907875" y="302805"/>
                    </a:cubicBezTo>
                    <a:lnTo>
                      <a:pt x="909060" y="356771"/>
                    </a:lnTo>
                    <a:lnTo>
                      <a:pt x="1019545" y="362861"/>
                    </a:lnTo>
                    <a:cubicBezTo>
                      <a:pt x="1119966" y="374067"/>
                      <a:pt x="1214444" y="395989"/>
                      <a:pt x="1299841" y="426665"/>
                    </a:cubicBezTo>
                    <a:lnTo>
                      <a:pt x="1406035" y="472638"/>
                    </a:lnTo>
                    <a:lnTo>
                      <a:pt x="1429543" y="433852"/>
                    </a:lnTo>
                    <a:cubicBezTo>
                      <a:pt x="1476917" y="359420"/>
                      <a:pt x="1524311" y="295807"/>
                      <a:pt x="1566148" y="249225"/>
                    </a:cubicBezTo>
                    <a:lnTo>
                      <a:pt x="1599466" y="215156"/>
                    </a:lnTo>
                    <a:lnTo>
                      <a:pt x="1586620" y="261045"/>
                    </a:lnTo>
                    <a:cubicBezTo>
                      <a:pt x="1573672" y="300727"/>
                      <a:pt x="1555404" y="346333"/>
                      <a:pt x="1532583" y="395510"/>
                    </a:cubicBezTo>
                    <a:lnTo>
                      <a:pt x="1472526" y="510594"/>
                    </a:lnTo>
                    <a:lnTo>
                      <a:pt x="1525650" y="542998"/>
                    </a:lnTo>
                    <a:cubicBezTo>
                      <a:pt x="1621793" y="612336"/>
                      <a:pt x="1690441" y="696959"/>
                      <a:pt x="1720999" y="790251"/>
                    </a:cubicBezTo>
                    <a:lnTo>
                      <a:pt x="1729700" y="844172"/>
                    </a:lnTo>
                    <a:lnTo>
                      <a:pt x="1711033" y="808423"/>
                    </a:lnTo>
                    <a:cubicBezTo>
                      <a:pt x="1658753" y="734943"/>
                      <a:pt x="1580181" y="669683"/>
                      <a:pt x="1482329" y="616812"/>
                    </a:cubicBezTo>
                    <a:lnTo>
                      <a:pt x="1427195" y="591059"/>
                    </a:lnTo>
                    <a:lnTo>
                      <a:pt x="1404067" y="629217"/>
                    </a:lnTo>
                    <a:cubicBezTo>
                      <a:pt x="1356694" y="703649"/>
                      <a:pt x="1309300" y="767261"/>
                      <a:pt x="1267462" y="813843"/>
                    </a:cubicBezTo>
                    <a:lnTo>
                      <a:pt x="1234144" y="847912"/>
                    </a:lnTo>
                    <a:lnTo>
                      <a:pt x="1246990" y="802024"/>
                    </a:lnTo>
                    <a:cubicBezTo>
                      <a:pt x="1259939" y="762341"/>
                      <a:pt x="1278207" y="716736"/>
                      <a:pt x="1301028" y="667558"/>
                    </a:cubicBezTo>
                    <a:lnTo>
                      <a:pt x="1356716" y="560846"/>
                    </a:lnTo>
                    <a:lnTo>
                      <a:pt x="1262992" y="528822"/>
                    </a:lnTo>
                    <a:cubicBezTo>
                      <a:pt x="1182696" y="505821"/>
                      <a:pt x="1095907" y="489561"/>
                      <a:pt x="1004704" y="481276"/>
                    </a:cubicBezTo>
                    <a:lnTo>
                      <a:pt x="908460" y="476947"/>
                    </a:lnTo>
                    <a:lnTo>
                      <a:pt x="907875" y="503597"/>
                    </a:lnTo>
                    <a:cubicBezTo>
                      <a:pt x="903539" y="600884"/>
                      <a:pt x="893026" y="687841"/>
                      <a:pt x="878299" y="755452"/>
                    </a:cubicBezTo>
                    <a:lnTo>
                      <a:pt x="864849" y="806402"/>
                    </a:lnTo>
                    <a:lnTo>
                      <a:pt x="851399" y="755452"/>
                    </a:lnTo>
                    <a:cubicBezTo>
                      <a:pt x="836673" y="687841"/>
                      <a:pt x="826160" y="600884"/>
                      <a:pt x="821824" y="503597"/>
                    </a:cubicBezTo>
                    <a:lnTo>
                      <a:pt x="821239" y="476947"/>
                    </a:lnTo>
                    <a:lnTo>
                      <a:pt x="724991" y="481276"/>
                    </a:lnTo>
                    <a:cubicBezTo>
                      <a:pt x="633788" y="489561"/>
                      <a:pt x="547000" y="505821"/>
                      <a:pt x="466703" y="528822"/>
                    </a:cubicBezTo>
                    <a:lnTo>
                      <a:pt x="374788" y="560228"/>
                    </a:lnTo>
                    <a:lnTo>
                      <a:pt x="427153" y="661541"/>
                    </a:lnTo>
                    <a:cubicBezTo>
                      <a:pt x="448769" y="709137"/>
                      <a:pt x="465831" y="753388"/>
                      <a:pt x="477641" y="792005"/>
                    </a:cubicBezTo>
                    <a:lnTo>
                      <a:pt x="489106" y="836744"/>
                    </a:lnTo>
                    <a:lnTo>
                      <a:pt x="456093" y="804446"/>
                    </a:lnTo>
                    <a:cubicBezTo>
                      <a:pt x="414786" y="760141"/>
                      <a:pt x="368410" y="699264"/>
                      <a:pt x="322473" y="627720"/>
                    </a:cubicBezTo>
                    <a:lnTo>
                      <a:pt x="300674" y="591912"/>
                    </a:lnTo>
                    <a:lnTo>
                      <a:pt x="247367" y="616812"/>
                    </a:lnTo>
                    <a:cubicBezTo>
                      <a:pt x="149514" y="669683"/>
                      <a:pt x="70943" y="734943"/>
                      <a:pt x="18662" y="808423"/>
                    </a:cubicBezTo>
                    <a:lnTo>
                      <a:pt x="0" y="844163"/>
                    </a:lnTo>
                    <a:lnTo>
                      <a:pt x="8700" y="790251"/>
                    </a:lnTo>
                    <a:cubicBezTo>
                      <a:pt x="39258" y="696959"/>
                      <a:pt x="107906" y="612336"/>
                      <a:pt x="204049" y="542998"/>
                    </a:cubicBezTo>
                    <a:lnTo>
                      <a:pt x="255560" y="511577"/>
                    </a:lnTo>
                    <a:lnTo>
                      <a:pt x="199081" y="402302"/>
                    </a:lnTo>
                    <a:cubicBezTo>
                      <a:pt x="177465" y="354706"/>
                      <a:pt x="160402" y="310455"/>
                      <a:pt x="148592" y="271838"/>
                    </a:cubicBezTo>
                    <a:lnTo>
                      <a:pt x="137127" y="227099"/>
                    </a:lnTo>
                    <a:lnTo>
                      <a:pt x="170140" y="259398"/>
                    </a:lnTo>
                    <a:cubicBezTo>
                      <a:pt x="211448" y="303702"/>
                      <a:pt x="257823" y="364580"/>
                      <a:pt x="303760" y="436124"/>
                    </a:cubicBezTo>
                    <a:lnTo>
                      <a:pt x="325504" y="471841"/>
                    </a:lnTo>
                    <a:lnTo>
                      <a:pt x="429857" y="426665"/>
                    </a:lnTo>
                    <a:cubicBezTo>
                      <a:pt x="515254" y="395989"/>
                      <a:pt x="609733" y="374067"/>
                      <a:pt x="710154" y="362861"/>
                    </a:cubicBezTo>
                    <a:lnTo>
                      <a:pt x="820639" y="356771"/>
                    </a:lnTo>
                    <a:lnTo>
                      <a:pt x="821824" y="302805"/>
                    </a:lnTo>
                    <a:cubicBezTo>
                      <a:pt x="826160" y="205518"/>
                      <a:pt x="836673" y="118562"/>
                      <a:pt x="851399" y="50951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99" name="フリーフォーム: 図形 598">
                <a:extLst>
                  <a:ext uri="{FF2B5EF4-FFF2-40B4-BE49-F238E27FC236}">
                    <a16:creationId xmlns:a16="http://schemas.microsoft.com/office/drawing/2014/main" id="{CC5EC9E4-AFC6-CDBE-4233-EC6B1B72B297}"/>
                  </a:ext>
                </a:extLst>
              </p:cNvPr>
              <p:cNvSpPr/>
              <p:nvPr/>
            </p:nvSpPr>
            <p:spPr bwMode="auto">
              <a:xfrm rot="3600000" flipH="1">
                <a:off x="2458691" y="2489634"/>
                <a:ext cx="536964" cy="263221"/>
              </a:xfrm>
              <a:custGeom>
                <a:avLst/>
                <a:gdLst>
                  <a:gd name="connsiteX0" fmla="*/ 864849 w 1729700"/>
                  <a:gd name="connsiteY0" fmla="*/ 0 h 847912"/>
                  <a:gd name="connsiteX1" fmla="*/ 878299 w 1729700"/>
                  <a:gd name="connsiteY1" fmla="*/ 50951 h 847912"/>
                  <a:gd name="connsiteX2" fmla="*/ 907875 w 1729700"/>
                  <a:gd name="connsiteY2" fmla="*/ 302805 h 847912"/>
                  <a:gd name="connsiteX3" fmla="*/ 909060 w 1729700"/>
                  <a:gd name="connsiteY3" fmla="*/ 356771 h 847912"/>
                  <a:gd name="connsiteX4" fmla="*/ 1019545 w 1729700"/>
                  <a:gd name="connsiteY4" fmla="*/ 362861 h 847912"/>
                  <a:gd name="connsiteX5" fmla="*/ 1299841 w 1729700"/>
                  <a:gd name="connsiteY5" fmla="*/ 426665 h 847912"/>
                  <a:gd name="connsiteX6" fmla="*/ 1406035 w 1729700"/>
                  <a:gd name="connsiteY6" fmla="*/ 472638 h 847912"/>
                  <a:gd name="connsiteX7" fmla="*/ 1429543 w 1729700"/>
                  <a:gd name="connsiteY7" fmla="*/ 433852 h 847912"/>
                  <a:gd name="connsiteX8" fmla="*/ 1566148 w 1729700"/>
                  <a:gd name="connsiteY8" fmla="*/ 249225 h 847912"/>
                  <a:gd name="connsiteX9" fmla="*/ 1599466 w 1729700"/>
                  <a:gd name="connsiteY9" fmla="*/ 215156 h 847912"/>
                  <a:gd name="connsiteX10" fmla="*/ 1586620 w 1729700"/>
                  <a:gd name="connsiteY10" fmla="*/ 261045 h 847912"/>
                  <a:gd name="connsiteX11" fmla="*/ 1532583 w 1729700"/>
                  <a:gd name="connsiteY11" fmla="*/ 395510 h 847912"/>
                  <a:gd name="connsiteX12" fmla="*/ 1472526 w 1729700"/>
                  <a:gd name="connsiteY12" fmla="*/ 510594 h 847912"/>
                  <a:gd name="connsiteX13" fmla="*/ 1525650 w 1729700"/>
                  <a:gd name="connsiteY13" fmla="*/ 542998 h 847912"/>
                  <a:gd name="connsiteX14" fmla="*/ 1720999 w 1729700"/>
                  <a:gd name="connsiteY14" fmla="*/ 790251 h 847912"/>
                  <a:gd name="connsiteX15" fmla="*/ 1729700 w 1729700"/>
                  <a:gd name="connsiteY15" fmla="*/ 844172 h 847912"/>
                  <a:gd name="connsiteX16" fmla="*/ 1711033 w 1729700"/>
                  <a:gd name="connsiteY16" fmla="*/ 808423 h 847912"/>
                  <a:gd name="connsiteX17" fmla="*/ 1482329 w 1729700"/>
                  <a:gd name="connsiteY17" fmla="*/ 616812 h 847912"/>
                  <a:gd name="connsiteX18" fmla="*/ 1427195 w 1729700"/>
                  <a:gd name="connsiteY18" fmla="*/ 591059 h 847912"/>
                  <a:gd name="connsiteX19" fmla="*/ 1404067 w 1729700"/>
                  <a:gd name="connsiteY19" fmla="*/ 629217 h 847912"/>
                  <a:gd name="connsiteX20" fmla="*/ 1267462 w 1729700"/>
                  <a:gd name="connsiteY20" fmla="*/ 813843 h 847912"/>
                  <a:gd name="connsiteX21" fmla="*/ 1234144 w 1729700"/>
                  <a:gd name="connsiteY21" fmla="*/ 847912 h 847912"/>
                  <a:gd name="connsiteX22" fmla="*/ 1246990 w 1729700"/>
                  <a:gd name="connsiteY22" fmla="*/ 802024 h 847912"/>
                  <a:gd name="connsiteX23" fmla="*/ 1301028 w 1729700"/>
                  <a:gd name="connsiteY23" fmla="*/ 667558 h 847912"/>
                  <a:gd name="connsiteX24" fmla="*/ 1356716 w 1729700"/>
                  <a:gd name="connsiteY24" fmla="*/ 560846 h 847912"/>
                  <a:gd name="connsiteX25" fmla="*/ 1262992 w 1729700"/>
                  <a:gd name="connsiteY25" fmla="*/ 528822 h 847912"/>
                  <a:gd name="connsiteX26" fmla="*/ 1004704 w 1729700"/>
                  <a:gd name="connsiteY26" fmla="*/ 481276 h 847912"/>
                  <a:gd name="connsiteX27" fmla="*/ 908460 w 1729700"/>
                  <a:gd name="connsiteY27" fmla="*/ 476947 h 847912"/>
                  <a:gd name="connsiteX28" fmla="*/ 907875 w 1729700"/>
                  <a:gd name="connsiteY28" fmla="*/ 503597 h 847912"/>
                  <a:gd name="connsiteX29" fmla="*/ 878299 w 1729700"/>
                  <a:gd name="connsiteY29" fmla="*/ 755452 h 847912"/>
                  <a:gd name="connsiteX30" fmla="*/ 864849 w 1729700"/>
                  <a:gd name="connsiteY30" fmla="*/ 806402 h 847912"/>
                  <a:gd name="connsiteX31" fmla="*/ 851399 w 1729700"/>
                  <a:gd name="connsiteY31" fmla="*/ 755452 h 847912"/>
                  <a:gd name="connsiteX32" fmla="*/ 821824 w 1729700"/>
                  <a:gd name="connsiteY32" fmla="*/ 503597 h 847912"/>
                  <a:gd name="connsiteX33" fmla="*/ 821239 w 1729700"/>
                  <a:gd name="connsiteY33" fmla="*/ 476947 h 847912"/>
                  <a:gd name="connsiteX34" fmla="*/ 724991 w 1729700"/>
                  <a:gd name="connsiteY34" fmla="*/ 481276 h 847912"/>
                  <a:gd name="connsiteX35" fmla="*/ 466703 w 1729700"/>
                  <a:gd name="connsiteY35" fmla="*/ 528822 h 847912"/>
                  <a:gd name="connsiteX36" fmla="*/ 374788 w 1729700"/>
                  <a:gd name="connsiteY36" fmla="*/ 560228 h 847912"/>
                  <a:gd name="connsiteX37" fmla="*/ 427153 w 1729700"/>
                  <a:gd name="connsiteY37" fmla="*/ 661541 h 847912"/>
                  <a:gd name="connsiteX38" fmla="*/ 477641 w 1729700"/>
                  <a:gd name="connsiteY38" fmla="*/ 792005 h 847912"/>
                  <a:gd name="connsiteX39" fmla="*/ 489106 w 1729700"/>
                  <a:gd name="connsiteY39" fmla="*/ 836744 h 847912"/>
                  <a:gd name="connsiteX40" fmla="*/ 456093 w 1729700"/>
                  <a:gd name="connsiteY40" fmla="*/ 804446 h 847912"/>
                  <a:gd name="connsiteX41" fmla="*/ 322473 w 1729700"/>
                  <a:gd name="connsiteY41" fmla="*/ 627720 h 847912"/>
                  <a:gd name="connsiteX42" fmla="*/ 300674 w 1729700"/>
                  <a:gd name="connsiteY42" fmla="*/ 591912 h 847912"/>
                  <a:gd name="connsiteX43" fmla="*/ 247367 w 1729700"/>
                  <a:gd name="connsiteY43" fmla="*/ 616812 h 847912"/>
                  <a:gd name="connsiteX44" fmla="*/ 18662 w 1729700"/>
                  <a:gd name="connsiteY44" fmla="*/ 808423 h 847912"/>
                  <a:gd name="connsiteX45" fmla="*/ 0 w 1729700"/>
                  <a:gd name="connsiteY45" fmla="*/ 844163 h 847912"/>
                  <a:gd name="connsiteX46" fmla="*/ 8700 w 1729700"/>
                  <a:gd name="connsiteY46" fmla="*/ 790251 h 847912"/>
                  <a:gd name="connsiteX47" fmla="*/ 204049 w 1729700"/>
                  <a:gd name="connsiteY47" fmla="*/ 542998 h 847912"/>
                  <a:gd name="connsiteX48" fmla="*/ 255560 w 1729700"/>
                  <a:gd name="connsiteY48" fmla="*/ 511577 h 847912"/>
                  <a:gd name="connsiteX49" fmla="*/ 199081 w 1729700"/>
                  <a:gd name="connsiteY49" fmla="*/ 402302 h 847912"/>
                  <a:gd name="connsiteX50" fmla="*/ 148592 w 1729700"/>
                  <a:gd name="connsiteY50" fmla="*/ 271838 h 847912"/>
                  <a:gd name="connsiteX51" fmla="*/ 137127 w 1729700"/>
                  <a:gd name="connsiteY51" fmla="*/ 227099 h 847912"/>
                  <a:gd name="connsiteX52" fmla="*/ 170140 w 1729700"/>
                  <a:gd name="connsiteY52" fmla="*/ 259398 h 847912"/>
                  <a:gd name="connsiteX53" fmla="*/ 303760 w 1729700"/>
                  <a:gd name="connsiteY53" fmla="*/ 436124 h 847912"/>
                  <a:gd name="connsiteX54" fmla="*/ 325504 w 1729700"/>
                  <a:gd name="connsiteY54" fmla="*/ 471841 h 847912"/>
                  <a:gd name="connsiteX55" fmla="*/ 429857 w 1729700"/>
                  <a:gd name="connsiteY55" fmla="*/ 426665 h 847912"/>
                  <a:gd name="connsiteX56" fmla="*/ 710154 w 1729700"/>
                  <a:gd name="connsiteY56" fmla="*/ 362861 h 847912"/>
                  <a:gd name="connsiteX57" fmla="*/ 820639 w 1729700"/>
                  <a:gd name="connsiteY57" fmla="*/ 356771 h 847912"/>
                  <a:gd name="connsiteX58" fmla="*/ 821824 w 1729700"/>
                  <a:gd name="connsiteY58" fmla="*/ 302805 h 847912"/>
                  <a:gd name="connsiteX59" fmla="*/ 851399 w 1729700"/>
                  <a:gd name="connsiteY59" fmla="*/ 50951 h 8479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1729700" h="847912">
                    <a:moveTo>
                      <a:pt x="864849" y="0"/>
                    </a:moveTo>
                    <a:lnTo>
                      <a:pt x="878299" y="50951"/>
                    </a:lnTo>
                    <a:cubicBezTo>
                      <a:pt x="893026" y="118562"/>
                      <a:pt x="903539" y="205518"/>
                      <a:pt x="907875" y="302805"/>
                    </a:cubicBezTo>
                    <a:lnTo>
                      <a:pt x="909060" y="356771"/>
                    </a:lnTo>
                    <a:lnTo>
                      <a:pt x="1019545" y="362861"/>
                    </a:lnTo>
                    <a:cubicBezTo>
                      <a:pt x="1119966" y="374067"/>
                      <a:pt x="1214444" y="395989"/>
                      <a:pt x="1299841" y="426665"/>
                    </a:cubicBezTo>
                    <a:lnTo>
                      <a:pt x="1406035" y="472638"/>
                    </a:lnTo>
                    <a:lnTo>
                      <a:pt x="1429543" y="433852"/>
                    </a:lnTo>
                    <a:cubicBezTo>
                      <a:pt x="1476917" y="359420"/>
                      <a:pt x="1524311" y="295807"/>
                      <a:pt x="1566148" y="249225"/>
                    </a:cubicBezTo>
                    <a:lnTo>
                      <a:pt x="1599466" y="215156"/>
                    </a:lnTo>
                    <a:lnTo>
                      <a:pt x="1586620" y="261045"/>
                    </a:lnTo>
                    <a:cubicBezTo>
                      <a:pt x="1573672" y="300727"/>
                      <a:pt x="1555404" y="346333"/>
                      <a:pt x="1532583" y="395510"/>
                    </a:cubicBezTo>
                    <a:lnTo>
                      <a:pt x="1472526" y="510594"/>
                    </a:lnTo>
                    <a:lnTo>
                      <a:pt x="1525650" y="542998"/>
                    </a:lnTo>
                    <a:cubicBezTo>
                      <a:pt x="1621793" y="612336"/>
                      <a:pt x="1690441" y="696959"/>
                      <a:pt x="1720999" y="790251"/>
                    </a:cubicBezTo>
                    <a:lnTo>
                      <a:pt x="1729700" y="844172"/>
                    </a:lnTo>
                    <a:lnTo>
                      <a:pt x="1711033" y="808423"/>
                    </a:lnTo>
                    <a:cubicBezTo>
                      <a:pt x="1658753" y="734943"/>
                      <a:pt x="1580181" y="669683"/>
                      <a:pt x="1482329" y="616812"/>
                    </a:cubicBezTo>
                    <a:lnTo>
                      <a:pt x="1427195" y="591059"/>
                    </a:lnTo>
                    <a:lnTo>
                      <a:pt x="1404067" y="629217"/>
                    </a:lnTo>
                    <a:cubicBezTo>
                      <a:pt x="1356694" y="703649"/>
                      <a:pt x="1309300" y="767261"/>
                      <a:pt x="1267462" y="813843"/>
                    </a:cubicBezTo>
                    <a:lnTo>
                      <a:pt x="1234144" y="847912"/>
                    </a:lnTo>
                    <a:lnTo>
                      <a:pt x="1246990" y="802024"/>
                    </a:lnTo>
                    <a:cubicBezTo>
                      <a:pt x="1259939" y="762341"/>
                      <a:pt x="1278207" y="716736"/>
                      <a:pt x="1301028" y="667558"/>
                    </a:cubicBezTo>
                    <a:lnTo>
                      <a:pt x="1356716" y="560846"/>
                    </a:lnTo>
                    <a:lnTo>
                      <a:pt x="1262992" y="528822"/>
                    </a:lnTo>
                    <a:cubicBezTo>
                      <a:pt x="1182696" y="505821"/>
                      <a:pt x="1095907" y="489561"/>
                      <a:pt x="1004704" y="481276"/>
                    </a:cubicBezTo>
                    <a:lnTo>
                      <a:pt x="908460" y="476947"/>
                    </a:lnTo>
                    <a:lnTo>
                      <a:pt x="907875" y="503597"/>
                    </a:lnTo>
                    <a:cubicBezTo>
                      <a:pt x="903539" y="600884"/>
                      <a:pt x="893026" y="687841"/>
                      <a:pt x="878299" y="755452"/>
                    </a:cubicBezTo>
                    <a:lnTo>
                      <a:pt x="864849" y="806402"/>
                    </a:lnTo>
                    <a:lnTo>
                      <a:pt x="851399" y="755452"/>
                    </a:lnTo>
                    <a:cubicBezTo>
                      <a:pt x="836673" y="687841"/>
                      <a:pt x="826160" y="600884"/>
                      <a:pt x="821824" y="503597"/>
                    </a:cubicBezTo>
                    <a:lnTo>
                      <a:pt x="821239" y="476947"/>
                    </a:lnTo>
                    <a:lnTo>
                      <a:pt x="724991" y="481276"/>
                    </a:lnTo>
                    <a:cubicBezTo>
                      <a:pt x="633788" y="489561"/>
                      <a:pt x="547000" y="505821"/>
                      <a:pt x="466703" y="528822"/>
                    </a:cubicBezTo>
                    <a:lnTo>
                      <a:pt x="374788" y="560228"/>
                    </a:lnTo>
                    <a:lnTo>
                      <a:pt x="427153" y="661541"/>
                    </a:lnTo>
                    <a:cubicBezTo>
                      <a:pt x="448769" y="709137"/>
                      <a:pt x="465831" y="753388"/>
                      <a:pt x="477641" y="792005"/>
                    </a:cubicBezTo>
                    <a:lnTo>
                      <a:pt x="489106" y="836744"/>
                    </a:lnTo>
                    <a:lnTo>
                      <a:pt x="456093" y="804446"/>
                    </a:lnTo>
                    <a:cubicBezTo>
                      <a:pt x="414786" y="760141"/>
                      <a:pt x="368410" y="699264"/>
                      <a:pt x="322473" y="627720"/>
                    </a:cubicBezTo>
                    <a:lnTo>
                      <a:pt x="300674" y="591912"/>
                    </a:lnTo>
                    <a:lnTo>
                      <a:pt x="247367" y="616812"/>
                    </a:lnTo>
                    <a:cubicBezTo>
                      <a:pt x="149514" y="669683"/>
                      <a:pt x="70943" y="734943"/>
                      <a:pt x="18662" y="808423"/>
                    </a:cubicBezTo>
                    <a:lnTo>
                      <a:pt x="0" y="844163"/>
                    </a:lnTo>
                    <a:lnTo>
                      <a:pt x="8700" y="790251"/>
                    </a:lnTo>
                    <a:cubicBezTo>
                      <a:pt x="39258" y="696959"/>
                      <a:pt x="107906" y="612336"/>
                      <a:pt x="204049" y="542998"/>
                    </a:cubicBezTo>
                    <a:lnTo>
                      <a:pt x="255560" y="511577"/>
                    </a:lnTo>
                    <a:lnTo>
                      <a:pt x="199081" y="402302"/>
                    </a:lnTo>
                    <a:cubicBezTo>
                      <a:pt x="177465" y="354706"/>
                      <a:pt x="160402" y="310455"/>
                      <a:pt x="148592" y="271838"/>
                    </a:cubicBezTo>
                    <a:lnTo>
                      <a:pt x="137127" y="227099"/>
                    </a:lnTo>
                    <a:lnTo>
                      <a:pt x="170140" y="259398"/>
                    </a:lnTo>
                    <a:cubicBezTo>
                      <a:pt x="211448" y="303702"/>
                      <a:pt x="257823" y="364580"/>
                      <a:pt x="303760" y="436124"/>
                    </a:cubicBezTo>
                    <a:lnTo>
                      <a:pt x="325504" y="471841"/>
                    </a:lnTo>
                    <a:lnTo>
                      <a:pt x="429857" y="426665"/>
                    </a:lnTo>
                    <a:cubicBezTo>
                      <a:pt x="515254" y="395989"/>
                      <a:pt x="609733" y="374067"/>
                      <a:pt x="710154" y="362861"/>
                    </a:cubicBezTo>
                    <a:lnTo>
                      <a:pt x="820639" y="356771"/>
                    </a:lnTo>
                    <a:lnTo>
                      <a:pt x="821824" y="302805"/>
                    </a:lnTo>
                    <a:cubicBezTo>
                      <a:pt x="826160" y="205518"/>
                      <a:pt x="836673" y="118562"/>
                      <a:pt x="851399" y="50951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00" name="フリーフォーム: 図形 599">
                <a:extLst>
                  <a:ext uri="{FF2B5EF4-FFF2-40B4-BE49-F238E27FC236}">
                    <a16:creationId xmlns:a16="http://schemas.microsoft.com/office/drawing/2014/main" id="{40A76048-7510-2610-194A-068F8189B0AB}"/>
                  </a:ext>
                </a:extLst>
              </p:cNvPr>
              <p:cNvSpPr/>
              <p:nvPr/>
            </p:nvSpPr>
            <p:spPr bwMode="auto">
              <a:xfrm rot="15300000">
                <a:off x="639026" y="3093404"/>
                <a:ext cx="500658" cy="245426"/>
              </a:xfrm>
              <a:custGeom>
                <a:avLst/>
                <a:gdLst>
                  <a:gd name="connsiteX0" fmla="*/ 864849 w 1729700"/>
                  <a:gd name="connsiteY0" fmla="*/ 0 h 847912"/>
                  <a:gd name="connsiteX1" fmla="*/ 878299 w 1729700"/>
                  <a:gd name="connsiteY1" fmla="*/ 50951 h 847912"/>
                  <a:gd name="connsiteX2" fmla="*/ 907875 w 1729700"/>
                  <a:gd name="connsiteY2" fmla="*/ 302805 h 847912"/>
                  <a:gd name="connsiteX3" fmla="*/ 909060 w 1729700"/>
                  <a:gd name="connsiteY3" fmla="*/ 356771 h 847912"/>
                  <a:gd name="connsiteX4" fmla="*/ 1019545 w 1729700"/>
                  <a:gd name="connsiteY4" fmla="*/ 362861 h 847912"/>
                  <a:gd name="connsiteX5" fmla="*/ 1299841 w 1729700"/>
                  <a:gd name="connsiteY5" fmla="*/ 426665 h 847912"/>
                  <a:gd name="connsiteX6" fmla="*/ 1406035 w 1729700"/>
                  <a:gd name="connsiteY6" fmla="*/ 472638 h 847912"/>
                  <a:gd name="connsiteX7" fmla="*/ 1429543 w 1729700"/>
                  <a:gd name="connsiteY7" fmla="*/ 433852 h 847912"/>
                  <a:gd name="connsiteX8" fmla="*/ 1566148 w 1729700"/>
                  <a:gd name="connsiteY8" fmla="*/ 249225 h 847912"/>
                  <a:gd name="connsiteX9" fmla="*/ 1599466 w 1729700"/>
                  <a:gd name="connsiteY9" fmla="*/ 215156 h 847912"/>
                  <a:gd name="connsiteX10" fmla="*/ 1586620 w 1729700"/>
                  <a:gd name="connsiteY10" fmla="*/ 261045 h 847912"/>
                  <a:gd name="connsiteX11" fmla="*/ 1532583 w 1729700"/>
                  <a:gd name="connsiteY11" fmla="*/ 395510 h 847912"/>
                  <a:gd name="connsiteX12" fmla="*/ 1472526 w 1729700"/>
                  <a:gd name="connsiteY12" fmla="*/ 510594 h 847912"/>
                  <a:gd name="connsiteX13" fmla="*/ 1525650 w 1729700"/>
                  <a:gd name="connsiteY13" fmla="*/ 542998 h 847912"/>
                  <a:gd name="connsiteX14" fmla="*/ 1720999 w 1729700"/>
                  <a:gd name="connsiteY14" fmla="*/ 790251 h 847912"/>
                  <a:gd name="connsiteX15" fmla="*/ 1729700 w 1729700"/>
                  <a:gd name="connsiteY15" fmla="*/ 844172 h 847912"/>
                  <a:gd name="connsiteX16" fmla="*/ 1711033 w 1729700"/>
                  <a:gd name="connsiteY16" fmla="*/ 808423 h 847912"/>
                  <a:gd name="connsiteX17" fmla="*/ 1482329 w 1729700"/>
                  <a:gd name="connsiteY17" fmla="*/ 616812 h 847912"/>
                  <a:gd name="connsiteX18" fmla="*/ 1427195 w 1729700"/>
                  <a:gd name="connsiteY18" fmla="*/ 591059 h 847912"/>
                  <a:gd name="connsiteX19" fmla="*/ 1404067 w 1729700"/>
                  <a:gd name="connsiteY19" fmla="*/ 629217 h 847912"/>
                  <a:gd name="connsiteX20" fmla="*/ 1267462 w 1729700"/>
                  <a:gd name="connsiteY20" fmla="*/ 813843 h 847912"/>
                  <a:gd name="connsiteX21" fmla="*/ 1234144 w 1729700"/>
                  <a:gd name="connsiteY21" fmla="*/ 847912 h 847912"/>
                  <a:gd name="connsiteX22" fmla="*/ 1246990 w 1729700"/>
                  <a:gd name="connsiteY22" fmla="*/ 802024 h 847912"/>
                  <a:gd name="connsiteX23" fmla="*/ 1301028 w 1729700"/>
                  <a:gd name="connsiteY23" fmla="*/ 667558 h 847912"/>
                  <a:gd name="connsiteX24" fmla="*/ 1356716 w 1729700"/>
                  <a:gd name="connsiteY24" fmla="*/ 560846 h 847912"/>
                  <a:gd name="connsiteX25" fmla="*/ 1262992 w 1729700"/>
                  <a:gd name="connsiteY25" fmla="*/ 528822 h 847912"/>
                  <a:gd name="connsiteX26" fmla="*/ 1004704 w 1729700"/>
                  <a:gd name="connsiteY26" fmla="*/ 481276 h 847912"/>
                  <a:gd name="connsiteX27" fmla="*/ 908460 w 1729700"/>
                  <a:gd name="connsiteY27" fmla="*/ 476947 h 847912"/>
                  <a:gd name="connsiteX28" fmla="*/ 907875 w 1729700"/>
                  <a:gd name="connsiteY28" fmla="*/ 503597 h 847912"/>
                  <a:gd name="connsiteX29" fmla="*/ 878299 w 1729700"/>
                  <a:gd name="connsiteY29" fmla="*/ 755452 h 847912"/>
                  <a:gd name="connsiteX30" fmla="*/ 864849 w 1729700"/>
                  <a:gd name="connsiteY30" fmla="*/ 806402 h 847912"/>
                  <a:gd name="connsiteX31" fmla="*/ 851399 w 1729700"/>
                  <a:gd name="connsiteY31" fmla="*/ 755452 h 847912"/>
                  <a:gd name="connsiteX32" fmla="*/ 821824 w 1729700"/>
                  <a:gd name="connsiteY32" fmla="*/ 503597 h 847912"/>
                  <a:gd name="connsiteX33" fmla="*/ 821239 w 1729700"/>
                  <a:gd name="connsiteY33" fmla="*/ 476947 h 847912"/>
                  <a:gd name="connsiteX34" fmla="*/ 724991 w 1729700"/>
                  <a:gd name="connsiteY34" fmla="*/ 481276 h 847912"/>
                  <a:gd name="connsiteX35" fmla="*/ 466703 w 1729700"/>
                  <a:gd name="connsiteY35" fmla="*/ 528822 h 847912"/>
                  <a:gd name="connsiteX36" fmla="*/ 374788 w 1729700"/>
                  <a:gd name="connsiteY36" fmla="*/ 560228 h 847912"/>
                  <a:gd name="connsiteX37" fmla="*/ 427153 w 1729700"/>
                  <a:gd name="connsiteY37" fmla="*/ 661541 h 847912"/>
                  <a:gd name="connsiteX38" fmla="*/ 477641 w 1729700"/>
                  <a:gd name="connsiteY38" fmla="*/ 792005 h 847912"/>
                  <a:gd name="connsiteX39" fmla="*/ 489106 w 1729700"/>
                  <a:gd name="connsiteY39" fmla="*/ 836744 h 847912"/>
                  <a:gd name="connsiteX40" fmla="*/ 456093 w 1729700"/>
                  <a:gd name="connsiteY40" fmla="*/ 804446 h 847912"/>
                  <a:gd name="connsiteX41" fmla="*/ 322473 w 1729700"/>
                  <a:gd name="connsiteY41" fmla="*/ 627720 h 847912"/>
                  <a:gd name="connsiteX42" fmla="*/ 300674 w 1729700"/>
                  <a:gd name="connsiteY42" fmla="*/ 591912 h 847912"/>
                  <a:gd name="connsiteX43" fmla="*/ 247367 w 1729700"/>
                  <a:gd name="connsiteY43" fmla="*/ 616812 h 847912"/>
                  <a:gd name="connsiteX44" fmla="*/ 18662 w 1729700"/>
                  <a:gd name="connsiteY44" fmla="*/ 808423 h 847912"/>
                  <a:gd name="connsiteX45" fmla="*/ 0 w 1729700"/>
                  <a:gd name="connsiteY45" fmla="*/ 844163 h 847912"/>
                  <a:gd name="connsiteX46" fmla="*/ 8700 w 1729700"/>
                  <a:gd name="connsiteY46" fmla="*/ 790251 h 847912"/>
                  <a:gd name="connsiteX47" fmla="*/ 204049 w 1729700"/>
                  <a:gd name="connsiteY47" fmla="*/ 542998 h 847912"/>
                  <a:gd name="connsiteX48" fmla="*/ 255560 w 1729700"/>
                  <a:gd name="connsiteY48" fmla="*/ 511577 h 847912"/>
                  <a:gd name="connsiteX49" fmla="*/ 199081 w 1729700"/>
                  <a:gd name="connsiteY49" fmla="*/ 402302 h 847912"/>
                  <a:gd name="connsiteX50" fmla="*/ 148592 w 1729700"/>
                  <a:gd name="connsiteY50" fmla="*/ 271838 h 847912"/>
                  <a:gd name="connsiteX51" fmla="*/ 137127 w 1729700"/>
                  <a:gd name="connsiteY51" fmla="*/ 227099 h 847912"/>
                  <a:gd name="connsiteX52" fmla="*/ 170140 w 1729700"/>
                  <a:gd name="connsiteY52" fmla="*/ 259398 h 847912"/>
                  <a:gd name="connsiteX53" fmla="*/ 303760 w 1729700"/>
                  <a:gd name="connsiteY53" fmla="*/ 436124 h 847912"/>
                  <a:gd name="connsiteX54" fmla="*/ 325504 w 1729700"/>
                  <a:gd name="connsiteY54" fmla="*/ 471841 h 847912"/>
                  <a:gd name="connsiteX55" fmla="*/ 429857 w 1729700"/>
                  <a:gd name="connsiteY55" fmla="*/ 426665 h 847912"/>
                  <a:gd name="connsiteX56" fmla="*/ 710154 w 1729700"/>
                  <a:gd name="connsiteY56" fmla="*/ 362861 h 847912"/>
                  <a:gd name="connsiteX57" fmla="*/ 820639 w 1729700"/>
                  <a:gd name="connsiteY57" fmla="*/ 356771 h 847912"/>
                  <a:gd name="connsiteX58" fmla="*/ 821824 w 1729700"/>
                  <a:gd name="connsiteY58" fmla="*/ 302805 h 847912"/>
                  <a:gd name="connsiteX59" fmla="*/ 851399 w 1729700"/>
                  <a:gd name="connsiteY59" fmla="*/ 50951 h 8479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1729700" h="847912">
                    <a:moveTo>
                      <a:pt x="864849" y="0"/>
                    </a:moveTo>
                    <a:lnTo>
                      <a:pt x="878299" y="50951"/>
                    </a:lnTo>
                    <a:cubicBezTo>
                      <a:pt x="893026" y="118562"/>
                      <a:pt x="903539" y="205518"/>
                      <a:pt x="907875" y="302805"/>
                    </a:cubicBezTo>
                    <a:lnTo>
                      <a:pt x="909060" y="356771"/>
                    </a:lnTo>
                    <a:lnTo>
                      <a:pt x="1019545" y="362861"/>
                    </a:lnTo>
                    <a:cubicBezTo>
                      <a:pt x="1119966" y="374067"/>
                      <a:pt x="1214444" y="395989"/>
                      <a:pt x="1299841" y="426665"/>
                    </a:cubicBezTo>
                    <a:lnTo>
                      <a:pt x="1406035" y="472638"/>
                    </a:lnTo>
                    <a:lnTo>
                      <a:pt x="1429543" y="433852"/>
                    </a:lnTo>
                    <a:cubicBezTo>
                      <a:pt x="1476917" y="359420"/>
                      <a:pt x="1524311" y="295807"/>
                      <a:pt x="1566148" y="249225"/>
                    </a:cubicBezTo>
                    <a:lnTo>
                      <a:pt x="1599466" y="215156"/>
                    </a:lnTo>
                    <a:lnTo>
                      <a:pt x="1586620" y="261045"/>
                    </a:lnTo>
                    <a:cubicBezTo>
                      <a:pt x="1573672" y="300727"/>
                      <a:pt x="1555404" y="346333"/>
                      <a:pt x="1532583" y="395510"/>
                    </a:cubicBezTo>
                    <a:lnTo>
                      <a:pt x="1472526" y="510594"/>
                    </a:lnTo>
                    <a:lnTo>
                      <a:pt x="1525650" y="542998"/>
                    </a:lnTo>
                    <a:cubicBezTo>
                      <a:pt x="1621793" y="612336"/>
                      <a:pt x="1690441" y="696959"/>
                      <a:pt x="1720999" y="790251"/>
                    </a:cubicBezTo>
                    <a:lnTo>
                      <a:pt x="1729700" y="844172"/>
                    </a:lnTo>
                    <a:lnTo>
                      <a:pt x="1711033" y="808423"/>
                    </a:lnTo>
                    <a:cubicBezTo>
                      <a:pt x="1658753" y="734943"/>
                      <a:pt x="1580181" y="669683"/>
                      <a:pt x="1482329" y="616812"/>
                    </a:cubicBezTo>
                    <a:lnTo>
                      <a:pt x="1427195" y="591059"/>
                    </a:lnTo>
                    <a:lnTo>
                      <a:pt x="1404067" y="629217"/>
                    </a:lnTo>
                    <a:cubicBezTo>
                      <a:pt x="1356694" y="703649"/>
                      <a:pt x="1309300" y="767261"/>
                      <a:pt x="1267462" y="813843"/>
                    </a:cubicBezTo>
                    <a:lnTo>
                      <a:pt x="1234144" y="847912"/>
                    </a:lnTo>
                    <a:lnTo>
                      <a:pt x="1246990" y="802024"/>
                    </a:lnTo>
                    <a:cubicBezTo>
                      <a:pt x="1259939" y="762341"/>
                      <a:pt x="1278207" y="716736"/>
                      <a:pt x="1301028" y="667558"/>
                    </a:cubicBezTo>
                    <a:lnTo>
                      <a:pt x="1356716" y="560846"/>
                    </a:lnTo>
                    <a:lnTo>
                      <a:pt x="1262992" y="528822"/>
                    </a:lnTo>
                    <a:cubicBezTo>
                      <a:pt x="1182696" y="505821"/>
                      <a:pt x="1095907" y="489561"/>
                      <a:pt x="1004704" y="481276"/>
                    </a:cubicBezTo>
                    <a:lnTo>
                      <a:pt x="908460" y="476947"/>
                    </a:lnTo>
                    <a:lnTo>
                      <a:pt x="907875" y="503597"/>
                    </a:lnTo>
                    <a:cubicBezTo>
                      <a:pt x="903539" y="600884"/>
                      <a:pt x="893026" y="687841"/>
                      <a:pt x="878299" y="755452"/>
                    </a:cubicBezTo>
                    <a:lnTo>
                      <a:pt x="864849" y="806402"/>
                    </a:lnTo>
                    <a:lnTo>
                      <a:pt x="851399" y="755452"/>
                    </a:lnTo>
                    <a:cubicBezTo>
                      <a:pt x="836673" y="687841"/>
                      <a:pt x="826160" y="600884"/>
                      <a:pt x="821824" y="503597"/>
                    </a:cubicBezTo>
                    <a:lnTo>
                      <a:pt x="821239" y="476947"/>
                    </a:lnTo>
                    <a:lnTo>
                      <a:pt x="724991" y="481276"/>
                    </a:lnTo>
                    <a:cubicBezTo>
                      <a:pt x="633788" y="489561"/>
                      <a:pt x="547000" y="505821"/>
                      <a:pt x="466703" y="528822"/>
                    </a:cubicBezTo>
                    <a:lnTo>
                      <a:pt x="374788" y="560228"/>
                    </a:lnTo>
                    <a:lnTo>
                      <a:pt x="427153" y="661541"/>
                    </a:lnTo>
                    <a:cubicBezTo>
                      <a:pt x="448769" y="709137"/>
                      <a:pt x="465831" y="753388"/>
                      <a:pt x="477641" y="792005"/>
                    </a:cubicBezTo>
                    <a:lnTo>
                      <a:pt x="489106" y="836744"/>
                    </a:lnTo>
                    <a:lnTo>
                      <a:pt x="456093" y="804446"/>
                    </a:lnTo>
                    <a:cubicBezTo>
                      <a:pt x="414786" y="760141"/>
                      <a:pt x="368410" y="699264"/>
                      <a:pt x="322473" y="627720"/>
                    </a:cubicBezTo>
                    <a:lnTo>
                      <a:pt x="300674" y="591912"/>
                    </a:lnTo>
                    <a:lnTo>
                      <a:pt x="247367" y="616812"/>
                    </a:lnTo>
                    <a:cubicBezTo>
                      <a:pt x="149514" y="669683"/>
                      <a:pt x="70943" y="734943"/>
                      <a:pt x="18662" y="808423"/>
                    </a:cubicBezTo>
                    <a:lnTo>
                      <a:pt x="0" y="844163"/>
                    </a:lnTo>
                    <a:lnTo>
                      <a:pt x="8700" y="790251"/>
                    </a:lnTo>
                    <a:cubicBezTo>
                      <a:pt x="39258" y="696959"/>
                      <a:pt x="107906" y="612336"/>
                      <a:pt x="204049" y="542998"/>
                    </a:cubicBezTo>
                    <a:lnTo>
                      <a:pt x="255560" y="511577"/>
                    </a:lnTo>
                    <a:lnTo>
                      <a:pt x="199081" y="402302"/>
                    </a:lnTo>
                    <a:cubicBezTo>
                      <a:pt x="177465" y="354706"/>
                      <a:pt x="160402" y="310455"/>
                      <a:pt x="148592" y="271838"/>
                    </a:cubicBezTo>
                    <a:lnTo>
                      <a:pt x="137127" y="227099"/>
                    </a:lnTo>
                    <a:lnTo>
                      <a:pt x="170140" y="259398"/>
                    </a:lnTo>
                    <a:cubicBezTo>
                      <a:pt x="211448" y="303702"/>
                      <a:pt x="257823" y="364580"/>
                      <a:pt x="303760" y="436124"/>
                    </a:cubicBezTo>
                    <a:lnTo>
                      <a:pt x="325504" y="471841"/>
                    </a:lnTo>
                    <a:lnTo>
                      <a:pt x="429857" y="426665"/>
                    </a:lnTo>
                    <a:cubicBezTo>
                      <a:pt x="515254" y="395989"/>
                      <a:pt x="609733" y="374067"/>
                      <a:pt x="710154" y="362861"/>
                    </a:cubicBezTo>
                    <a:lnTo>
                      <a:pt x="820639" y="356771"/>
                    </a:lnTo>
                    <a:lnTo>
                      <a:pt x="821824" y="302805"/>
                    </a:lnTo>
                    <a:cubicBezTo>
                      <a:pt x="826160" y="205518"/>
                      <a:pt x="836673" y="118562"/>
                      <a:pt x="851399" y="50951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01" name="フリーフォーム: 図形 600">
                <a:extLst>
                  <a:ext uri="{FF2B5EF4-FFF2-40B4-BE49-F238E27FC236}">
                    <a16:creationId xmlns:a16="http://schemas.microsoft.com/office/drawing/2014/main" id="{D4EFB1A8-21FD-0E79-2BA0-3CDEEEC67DAA}"/>
                  </a:ext>
                </a:extLst>
              </p:cNvPr>
              <p:cNvSpPr/>
              <p:nvPr/>
            </p:nvSpPr>
            <p:spPr bwMode="auto">
              <a:xfrm rot="7200000" flipH="1">
                <a:off x="2779991" y="3237373"/>
                <a:ext cx="450126" cy="220655"/>
              </a:xfrm>
              <a:custGeom>
                <a:avLst/>
                <a:gdLst>
                  <a:gd name="connsiteX0" fmla="*/ 864849 w 1729700"/>
                  <a:gd name="connsiteY0" fmla="*/ 0 h 847912"/>
                  <a:gd name="connsiteX1" fmla="*/ 878299 w 1729700"/>
                  <a:gd name="connsiteY1" fmla="*/ 50951 h 847912"/>
                  <a:gd name="connsiteX2" fmla="*/ 907875 w 1729700"/>
                  <a:gd name="connsiteY2" fmla="*/ 302805 h 847912"/>
                  <a:gd name="connsiteX3" fmla="*/ 909060 w 1729700"/>
                  <a:gd name="connsiteY3" fmla="*/ 356771 h 847912"/>
                  <a:gd name="connsiteX4" fmla="*/ 1019545 w 1729700"/>
                  <a:gd name="connsiteY4" fmla="*/ 362861 h 847912"/>
                  <a:gd name="connsiteX5" fmla="*/ 1299841 w 1729700"/>
                  <a:gd name="connsiteY5" fmla="*/ 426665 h 847912"/>
                  <a:gd name="connsiteX6" fmla="*/ 1406035 w 1729700"/>
                  <a:gd name="connsiteY6" fmla="*/ 472638 h 847912"/>
                  <a:gd name="connsiteX7" fmla="*/ 1429543 w 1729700"/>
                  <a:gd name="connsiteY7" fmla="*/ 433852 h 847912"/>
                  <a:gd name="connsiteX8" fmla="*/ 1566148 w 1729700"/>
                  <a:gd name="connsiteY8" fmla="*/ 249225 h 847912"/>
                  <a:gd name="connsiteX9" fmla="*/ 1599466 w 1729700"/>
                  <a:gd name="connsiteY9" fmla="*/ 215156 h 847912"/>
                  <a:gd name="connsiteX10" fmla="*/ 1586620 w 1729700"/>
                  <a:gd name="connsiteY10" fmla="*/ 261045 h 847912"/>
                  <a:gd name="connsiteX11" fmla="*/ 1532583 w 1729700"/>
                  <a:gd name="connsiteY11" fmla="*/ 395510 h 847912"/>
                  <a:gd name="connsiteX12" fmla="*/ 1472526 w 1729700"/>
                  <a:gd name="connsiteY12" fmla="*/ 510594 h 847912"/>
                  <a:gd name="connsiteX13" fmla="*/ 1525650 w 1729700"/>
                  <a:gd name="connsiteY13" fmla="*/ 542998 h 847912"/>
                  <a:gd name="connsiteX14" fmla="*/ 1720999 w 1729700"/>
                  <a:gd name="connsiteY14" fmla="*/ 790251 h 847912"/>
                  <a:gd name="connsiteX15" fmla="*/ 1729700 w 1729700"/>
                  <a:gd name="connsiteY15" fmla="*/ 844172 h 847912"/>
                  <a:gd name="connsiteX16" fmla="*/ 1711033 w 1729700"/>
                  <a:gd name="connsiteY16" fmla="*/ 808423 h 847912"/>
                  <a:gd name="connsiteX17" fmla="*/ 1482329 w 1729700"/>
                  <a:gd name="connsiteY17" fmla="*/ 616812 h 847912"/>
                  <a:gd name="connsiteX18" fmla="*/ 1427195 w 1729700"/>
                  <a:gd name="connsiteY18" fmla="*/ 591059 h 847912"/>
                  <a:gd name="connsiteX19" fmla="*/ 1404067 w 1729700"/>
                  <a:gd name="connsiteY19" fmla="*/ 629217 h 847912"/>
                  <a:gd name="connsiteX20" fmla="*/ 1267462 w 1729700"/>
                  <a:gd name="connsiteY20" fmla="*/ 813843 h 847912"/>
                  <a:gd name="connsiteX21" fmla="*/ 1234144 w 1729700"/>
                  <a:gd name="connsiteY21" fmla="*/ 847912 h 847912"/>
                  <a:gd name="connsiteX22" fmla="*/ 1246990 w 1729700"/>
                  <a:gd name="connsiteY22" fmla="*/ 802024 h 847912"/>
                  <a:gd name="connsiteX23" fmla="*/ 1301028 w 1729700"/>
                  <a:gd name="connsiteY23" fmla="*/ 667558 h 847912"/>
                  <a:gd name="connsiteX24" fmla="*/ 1356716 w 1729700"/>
                  <a:gd name="connsiteY24" fmla="*/ 560846 h 847912"/>
                  <a:gd name="connsiteX25" fmla="*/ 1262992 w 1729700"/>
                  <a:gd name="connsiteY25" fmla="*/ 528822 h 847912"/>
                  <a:gd name="connsiteX26" fmla="*/ 1004704 w 1729700"/>
                  <a:gd name="connsiteY26" fmla="*/ 481276 h 847912"/>
                  <a:gd name="connsiteX27" fmla="*/ 908460 w 1729700"/>
                  <a:gd name="connsiteY27" fmla="*/ 476947 h 847912"/>
                  <a:gd name="connsiteX28" fmla="*/ 907875 w 1729700"/>
                  <a:gd name="connsiteY28" fmla="*/ 503597 h 847912"/>
                  <a:gd name="connsiteX29" fmla="*/ 878299 w 1729700"/>
                  <a:gd name="connsiteY29" fmla="*/ 755452 h 847912"/>
                  <a:gd name="connsiteX30" fmla="*/ 864849 w 1729700"/>
                  <a:gd name="connsiteY30" fmla="*/ 806402 h 847912"/>
                  <a:gd name="connsiteX31" fmla="*/ 851399 w 1729700"/>
                  <a:gd name="connsiteY31" fmla="*/ 755452 h 847912"/>
                  <a:gd name="connsiteX32" fmla="*/ 821824 w 1729700"/>
                  <a:gd name="connsiteY32" fmla="*/ 503597 h 847912"/>
                  <a:gd name="connsiteX33" fmla="*/ 821239 w 1729700"/>
                  <a:gd name="connsiteY33" fmla="*/ 476947 h 847912"/>
                  <a:gd name="connsiteX34" fmla="*/ 724991 w 1729700"/>
                  <a:gd name="connsiteY34" fmla="*/ 481276 h 847912"/>
                  <a:gd name="connsiteX35" fmla="*/ 466703 w 1729700"/>
                  <a:gd name="connsiteY35" fmla="*/ 528822 h 847912"/>
                  <a:gd name="connsiteX36" fmla="*/ 374788 w 1729700"/>
                  <a:gd name="connsiteY36" fmla="*/ 560228 h 847912"/>
                  <a:gd name="connsiteX37" fmla="*/ 427153 w 1729700"/>
                  <a:gd name="connsiteY37" fmla="*/ 661541 h 847912"/>
                  <a:gd name="connsiteX38" fmla="*/ 477641 w 1729700"/>
                  <a:gd name="connsiteY38" fmla="*/ 792005 h 847912"/>
                  <a:gd name="connsiteX39" fmla="*/ 489106 w 1729700"/>
                  <a:gd name="connsiteY39" fmla="*/ 836744 h 847912"/>
                  <a:gd name="connsiteX40" fmla="*/ 456093 w 1729700"/>
                  <a:gd name="connsiteY40" fmla="*/ 804446 h 847912"/>
                  <a:gd name="connsiteX41" fmla="*/ 322473 w 1729700"/>
                  <a:gd name="connsiteY41" fmla="*/ 627720 h 847912"/>
                  <a:gd name="connsiteX42" fmla="*/ 300674 w 1729700"/>
                  <a:gd name="connsiteY42" fmla="*/ 591912 h 847912"/>
                  <a:gd name="connsiteX43" fmla="*/ 247367 w 1729700"/>
                  <a:gd name="connsiteY43" fmla="*/ 616812 h 847912"/>
                  <a:gd name="connsiteX44" fmla="*/ 18662 w 1729700"/>
                  <a:gd name="connsiteY44" fmla="*/ 808423 h 847912"/>
                  <a:gd name="connsiteX45" fmla="*/ 0 w 1729700"/>
                  <a:gd name="connsiteY45" fmla="*/ 844163 h 847912"/>
                  <a:gd name="connsiteX46" fmla="*/ 8700 w 1729700"/>
                  <a:gd name="connsiteY46" fmla="*/ 790251 h 847912"/>
                  <a:gd name="connsiteX47" fmla="*/ 204049 w 1729700"/>
                  <a:gd name="connsiteY47" fmla="*/ 542998 h 847912"/>
                  <a:gd name="connsiteX48" fmla="*/ 255560 w 1729700"/>
                  <a:gd name="connsiteY48" fmla="*/ 511577 h 847912"/>
                  <a:gd name="connsiteX49" fmla="*/ 199081 w 1729700"/>
                  <a:gd name="connsiteY49" fmla="*/ 402302 h 847912"/>
                  <a:gd name="connsiteX50" fmla="*/ 148592 w 1729700"/>
                  <a:gd name="connsiteY50" fmla="*/ 271838 h 847912"/>
                  <a:gd name="connsiteX51" fmla="*/ 137127 w 1729700"/>
                  <a:gd name="connsiteY51" fmla="*/ 227099 h 847912"/>
                  <a:gd name="connsiteX52" fmla="*/ 170140 w 1729700"/>
                  <a:gd name="connsiteY52" fmla="*/ 259398 h 847912"/>
                  <a:gd name="connsiteX53" fmla="*/ 303760 w 1729700"/>
                  <a:gd name="connsiteY53" fmla="*/ 436124 h 847912"/>
                  <a:gd name="connsiteX54" fmla="*/ 325504 w 1729700"/>
                  <a:gd name="connsiteY54" fmla="*/ 471841 h 847912"/>
                  <a:gd name="connsiteX55" fmla="*/ 429857 w 1729700"/>
                  <a:gd name="connsiteY55" fmla="*/ 426665 h 847912"/>
                  <a:gd name="connsiteX56" fmla="*/ 710154 w 1729700"/>
                  <a:gd name="connsiteY56" fmla="*/ 362861 h 847912"/>
                  <a:gd name="connsiteX57" fmla="*/ 820639 w 1729700"/>
                  <a:gd name="connsiteY57" fmla="*/ 356771 h 847912"/>
                  <a:gd name="connsiteX58" fmla="*/ 821824 w 1729700"/>
                  <a:gd name="connsiteY58" fmla="*/ 302805 h 847912"/>
                  <a:gd name="connsiteX59" fmla="*/ 851399 w 1729700"/>
                  <a:gd name="connsiteY59" fmla="*/ 50951 h 8479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1729700" h="847912">
                    <a:moveTo>
                      <a:pt x="864849" y="0"/>
                    </a:moveTo>
                    <a:lnTo>
                      <a:pt x="878299" y="50951"/>
                    </a:lnTo>
                    <a:cubicBezTo>
                      <a:pt x="893026" y="118562"/>
                      <a:pt x="903539" y="205518"/>
                      <a:pt x="907875" y="302805"/>
                    </a:cubicBezTo>
                    <a:lnTo>
                      <a:pt x="909060" y="356771"/>
                    </a:lnTo>
                    <a:lnTo>
                      <a:pt x="1019545" y="362861"/>
                    </a:lnTo>
                    <a:cubicBezTo>
                      <a:pt x="1119966" y="374067"/>
                      <a:pt x="1214444" y="395989"/>
                      <a:pt x="1299841" y="426665"/>
                    </a:cubicBezTo>
                    <a:lnTo>
                      <a:pt x="1406035" y="472638"/>
                    </a:lnTo>
                    <a:lnTo>
                      <a:pt x="1429543" y="433852"/>
                    </a:lnTo>
                    <a:cubicBezTo>
                      <a:pt x="1476917" y="359420"/>
                      <a:pt x="1524311" y="295807"/>
                      <a:pt x="1566148" y="249225"/>
                    </a:cubicBezTo>
                    <a:lnTo>
                      <a:pt x="1599466" y="215156"/>
                    </a:lnTo>
                    <a:lnTo>
                      <a:pt x="1586620" y="261045"/>
                    </a:lnTo>
                    <a:cubicBezTo>
                      <a:pt x="1573672" y="300727"/>
                      <a:pt x="1555404" y="346333"/>
                      <a:pt x="1532583" y="395510"/>
                    </a:cubicBezTo>
                    <a:lnTo>
                      <a:pt x="1472526" y="510594"/>
                    </a:lnTo>
                    <a:lnTo>
                      <a:pt x="1525650" y="542998"/>
                    </a:lnTo>
                    <a:cubicBezTo>
                      <a:pt x="1621793" y="612336"/>
                      <a:pt x="1690441" y="696959"/>
                      <a:pt x="1720999" y="790251"/>
                    </a:cubicBezTo>
                    <a:lnTo>
                      <a:pt x="1729700" y="844172"/>
                    </a:lnTo>
                    <a:lnTo>
                      <a:pt x="1711033" y="808423"/>
                    </a:lnTo>
                    <a:cubicBezTo>
                      <a:pt x="1658753" y="734943"/>
                      <a:pt x="1580181" y="669683"/>
                      <a:pt x="1482329" y="616812"/>
                    </a:cubicBezTo>
                    <a:lnTo>
                      <a:pt x="1427195" y="591059"/>
                    </a:lnTo>
                    <a:lnTo>
                      <a:pt x="1404067" y="629217"/>
                    </a:lnTo>
                    <a:cubicBezTo>
                      <a:pt x="1356694" y="703649"/>
                      <a:pt x="1309300" y="767261"/>
                      <a:pt x="1267462" y="813843"/>
                    </a:cubicBezTo>
                    <a:lnTo>
                      <a:pt x="1234144" y="847912"/>
                    </a:lnTo>
                    <a:lnTo>
                      <a:pt x="1246990" y="802024"/>
                    </a:lnTo>
                    <a:cubicBezTo>
                      <a:pt x="1259939" y="762341"/>
                      <a:pt x="1278207" y="716736"/>
                      <a:pt x="1301028" y="667558"/>
                    </a:cubicBezTo>
                    <a:lnTo>
                      <a:pt x="1356716" y="560846"/>
                    </a:lnTo>
                    <a:lnTo>
                      <a:pt x="1262992" y="528822"/>
                    </a:lnTo>
                    <a:cubicBezTo>
                      <a:pt x="1182696" y="505821"/>
                      <a:pt x="1095907" y="489561"/>
                      <a:pt x="1004704" y="481276"/>
                    </a:cubicBezTo>
                    <a:lnTo>
                      <a:pt x="908460" y="476947"/>
                    </a:lnTo>
                    <a:lnTo>
                      <a:pt x="907875" y="503597"/>
                    </a:lnTo>
                    <a:cubicBezTo>
                      <a:pt x="903539" y="600884"/>
                      <a:pt x="893026" y="687841"/>
                      <a:pt x="878299" y="755452"/>
                    </a:cubicBezTo>
                    <a:lnTo>
                      <a:pt x="864849" y="806402"/>
                    </a:lnTo>
                    <a:lnTo>
                      <a:pt x="851399" y="755452"/>
                    </a:lnTo>
                    <a:cubicBezTo>
                      <a:pt x="836673" y="687841"/>
                      <a:pt x="826160" y="600884"/>
                      <a:pt x="821824" y="503597"/>
                    </a:cubicBezTo>
                    <a:lnTo>
                      <a:pt x="821239" y="476947"/>
                    </a:lnTo>
                    <a:lnTo>
                      <a:pt x="724991" y="481276"/>
                    </a:lnTo>
                    <a:cubicBezTo>
                      <a:pt x="633788" y="489561"/>
                      <a:pt x="547000" y="505821"/>
                      <a:pt x="466703" y="528822"/>
                    </a:cubicBezTo>
                    <a:lnTo>
                      <a:pt x="374788" y="560228"/>
                    </a:lnTo>
                    <a:lnTo>
                      <a:pt x="427153" y="661541"/>
                    </a:lnTo>
                    <a:cubicBezTo>
                      <a:pt x="448769" y="709137"/>
                      <a:pt x="465831" y="753388"/>
                      <a:pt x="477641" y="792005"/>
                    </a:cubicBezTo>
                    <a:lnTo>
                      <a:pt x="489106" y="836744"/>
                    </a:lnTo>
                    <a:lnTo>
                      <a:pt x="456093" y="804446"/>
                    </a:lnTo>
                    <a:cubicBezTo>
                      <a:pt x="414786" y="760141"/>
                      <a:pt x="368410" y="699264"/>
                      <a:pt x="322473" y="627720"/>
                    </a:cubicBezTo>
                    <a:lnTo>
                      <a:pt x="300674" y="591912"/>
                    </a:lnTo>
                    <a:lnTo>
                      <a:pt x="247367" y="616812"/>
                    </a:lnTo>
                    <a:cubicBezTo>
                      <a:pt x="149514" y="669683"/>
                      <a:pt x="70943" y="734943"/>
                      <a:pt x="18662" y="808423"/>
                    </a:cubicBezTo>
                    <a:lnTo>
                      <a:pt x="0" y="844163"/>
                    </a:lnTo>
                    <a:lnTo>
                      <a:pt x="8700" y="790251"/>
                    </a:lnTo>
                    <a:cubicBezTo>
                      <a:pt x="39258" y="696959"/>
                      <a:pt x="107906" y="612336"/>
                      <a:pt x="204049" y="542998"/>
                    </a:cubicBezTo>
                    <a:lnTo>
                      <a:pt x="255560" y="511577"/>
                    </a:lnTo>
                    <a:lnTo>
                      <a:pt x="199081" y="402302"/>
                    </a:lnTo>
                    <a:cubicBezTo>
                      <a:pt x="177465" y="354706"/>
                      <a:pt x="160402" y="310455"/>
                      <a:pt x="148592" y="271838"/>
                    </a:cubicBezTo>
                    <a:lnTo>
                      <a:pt x="137127" y="227099"/>
                    </a:lnTo>
                    <a:lnTo>
                      <a:pt x="170140" y="259398"/>
                    </a:lnTo>
                    <a:cubicBezTo>
                      <a:pt x="211448" y="303702"/>
                      <a:pt x="257823" y="364580"/>
                      <a:pt x="303760" y="436124"/>
                    </a:cubicBezTo>
                    <a:lnTo>
                      <a:pt x="325504" y="471841"/>
                    </a:lnTo>
                    <a:lnTo>
                      <a:pt x="429857" y="426665"/>
                    </a:lnTo>
                    <a:cubicBezTo>
                      <a:pt x="515254" y="395989"/>
                      <a:pt x="609733" y="374067"/>
                      <a:pt x="710154" y="362861"/>
                    </a:cubicBezTo>
                    <a:lnTo>
                      <a:pt x="820639" y="356771"/>
                    </a:lnTo>
                    <a:lnTo>
                      <a:pt x="821824" y="302805"/>
                    </a:lnTo>
                    <a:cubicBezTo>
                      <a:pt x="826160" y="205518"/>
                      <a:pt x="836673" y="118562"/>
                      <a:pt x="851399" y="50951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02" name="フリーフォーム: 図形 601">
                <a:extLst>
                  <a:ext uri="{FF2B5EF4-FFF2-40B4-BE49-F238E27FC236}">
                    <a16:creationId xmlns:a16="http://schemas.microsoft.com/office/drawing/2014/main" id="{9D966217-C5A6-73AB-4475-EFF7BB3DDCC3}"/>
                  </a:ext>
                </a:extLst>
              </p:cNvPr>
              <p:cNvSpPr/>
              <p:nvPr/>
            </p:nvSpPr>
            <p:spPr bwMode="auto">
              <a:xfrm rot="1800000">
                <a:off x="2978714" y="2687321"/>
                <a:ext cx="262284" cy="328042"/>
              </a:xfrm>
              <a:custGeom>
                <a:avLst/>
                <a:gdLst>
                  <a:gd name="connsiteX0" fmla="*/ 250950 w 526483"/>
                  <a:gd name="connsiteY0" fmla="*/ 0 h 658481"/>
                  <a:gd name="connsiteX1" fmla="*/ 281429 w 526483"/>
                  <a:gd name="connsiteY1" fmla="*/ 0 h 658481"/>
                  <a:gd name="connsiteX2" fmla="*/ 283271 w 526483"/>
                  <a:gd name="connsiteY2" fmla="*/ 1842 h 658481"/>
                  <a:gd name="connsiteX3" fmla="*/ 338988 w 526483"/>
                  <a:gd name="connsiteY3" fmla="*/ 14739 h 658481"/>
                  <a:gd name="connsiteX4" fmla="*/ 487501 w 526483"/>
                  <a:gd name="connsiteY4" fmla="*/ 140611 h 658481"/>
                  <a:gd name="connsiteX5" fmla="*/ 404826 w 526483"/>
                  <a:gd name="connsiteY5" fmla="*/ 503072 h 658481"/>
                  <a:gd name="connsiteX6" fmla="*/ 395704 w 526483"/>
                  <a:gd name="connsiteY6" fmla="*/ 193610 h 658481"/>
                  <a:gd name="connsiteX7" fmla="*/ 345756 w 526483"/>
                  <a:gd name="connsiteY7" fmla="*/ 127447 h 658481"/>
                  <a:gd name="connsiteX8" fmla="*/ 289049 w 526483"/>
                  <a:gd name="connsiteY8" fmla="*/ 81830 h 658481"/>
                  <a:gd name="connsiteX9" fmla="*/ 289049 w 526483"/>
                  <a:gd name="connsiteY9" fmla="*/ 502683 h 658481"/>
                  <a:gd name="connsiteX10" fmla="*/ 300000 w 526483"/>
                  <a:gd name="connsiteY10" fmla="*/ 519336 h 658481"/>
                  <a:gd name="connsiteX11" fmla="*/ 175329 w 526483"/>
                  <a:gd name="connsiteY11" fmla="*/ 650067 h 658481"/>
                  <a:gd name="connsiteX12" fmla="*/ 1996 w 526483"/>
                  <a:gd name="connsiteY12" fmla="*/ 599186 h 658481"/>
                  <a:gd name="connsiteX13" fmla="*/ 126667 w 526483"/>
                  <a:gd name="connsiteY13" fmla="*/ 468456 h 658481"/>
                  <a:gd name="connsiteX14" fmla="*/ 239153 w 526483"/>
                  <a:gd name="connsiteY14" fmla="*/ 466821 h 658481"/>
                  <a:gd name="connsiteX15" fmla="*/ 243330 w 526483"/>
                  <a:gd name="connsiteY15" fmla="*/ 468959 h 658481"/>
                  <a:gd name="connsiteX16" fmla="*/ 243330 w 526483"/>
                  <a:gd name="connsiteY16" fmla="*/ 7620 h 658481"/>
                  <a:gd name="connsiteX17" fmla="*/ 250950 w 526483"/>
                  <a:gd name="connsiteY17" fmla="*/ 0 h 6584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526483" h="658481">
                    <a:moveTo>
                      <a:pt x="250950" y="0"/>
                    </a:moveTo>
                    <a:lnTo>
                      <a:pt x="281429" y="0"/>
                    </a:lnTo>
                    <a:lnTo>
                      <a:pt x="283271" y="1842"/>
                    </a:lnTo>
                    <a:lnTo>
                      <a:pt x="338988" y="14739"/>
                    </a:lnTo>
                    <a:cubicBezTo>
                      <a:pt x="398531" y="36254"/>
                      <a:pt x="452220" y="79503"/>
                      <a:pt x="487501" y="140611"/>
                    </a:cubicBezTo>
                    <a:cubicBezTo>
                      <a:pt x="562767" y="270975"/>
                      <a:pt x="525753" y="433255"/>
                      <a:pt x="404826" y="503072"/>
                    </a:cubicBezTo>
                    <a:cubicBezTo>
                      <a:pt x="455528" y="409315"/>
                      <a:pt x="452047" y="291198"/>
                      <a:pt x="395704" y="193610"/>
                    </a:cubicBezTo>
                    <a:cubicBezTo>
                      <a:pt x="381619" y="169213"/>
                      <a:pt x="364770" y="147036"/>
                      <a:pt x="345756" y="127447"/>
                    </a:cubicBezTo>
                    <a:lnTo>
                      <a:pt x="289049" y="81830"/>
                    </a:lnTo>
                    <a:lnTo>
                      <a:pt x="289049" y="502683"/>
                    </a:lnTo>
                    <a:lnTo>
                      <a:pt x="300000" y="519336"/>
                    </a:lnTo>
                    <a:cubicBezTo>
                      <a:pt x="313438" y="569487"/>
                      <a:pt x="257621" y="628017"/>
                      <a:pt x="175329" y="650067"/>
                    </a:cubicBezTo>
                    <a:cubicBezTo>
                      <a:pt x="93038" y="672117"/>
                      <a:pt x="15434" y="649337"/>
                      <a:pt x="1996" y="599186"/>
                    </a:cubicBezTo>
                    <a:cubicBezTo>
                      <a:pt x="-11442" y="549035"/>
                      <a:pt x="44375" y="490505"/>
                      <a:pt x="126667" y="468456"/>
                    </a:cubicBezTo>
                    <a:cubicBezTo>
                      <a:pt x="167812" y="457431"/>
                      <a:pt x="207786" y="457613"/>
                      <a:pt x="239153" y="466821"/>
                    </a:cubicBezTo>
                    <a:lnTo>
                      <a:pt x="243330" y="468959"/>
                    </a:lnTo>
                    <a:lnTo>
                      <a:pt x="243330" y="7620"/>
                    </a:lnTo>
                    <a:cubicBezTo>
                      <a:pt x="243330" y="3412"/>
                      <a:pt x="246742" y="0"/>
                      <a:pt x="25095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03" name="フリーフォーム: 図形 602">
                <a:extLst>
                  <a:ext uri="{FF2B5EF4-FFF2-40B4-BE49-F238E27FC236}">
                    <a16:creationId xmlns:a16="http://schemas.microsoft.com/office/drawing/2014/main" id="{8E001AA8-342B-D36B-4FA2-DFF6F3133192}"/>
                  </a:ext>
                </a:extLst>
              </p:cNvPr>
              <p:cNvSpPr/>
              <p:nvPr/>
            </p:nvSpPr>
            <p:spPr bwMode="auto">
              <a:xfrm rot="1800000">
                <a:off x="989155" y="1582713"/>
                <a:ext cx="265045" cy="331495"/>
              </a:xfrm>
              <a:custGeom>
                <a:avLst/>
                <a:gdLst>
                  <a:gd name="connsiteX0" fmla="*/ 250950 w 526483"/>
                  <a:gd name="connsiteY0" fmla="*/ 0 h 658481"/>
                  <a:gd name="connsiteX1" fmla="*/ 281429 w 526483"/>
                  <a:gd name="connsiteY1" fmla="*/ 0 h 658481"/>
                  <a:gd name="connsiteX2" fmla="*/ 283271 w 526483"/>
                  <a:gd name="connsiteY2" fmla="*/ 1842 h 658481"/>
                  <a:gd name="connsiteX3" fmla="*/ 338988 w 526483"/>
                  <a:gd name="connsiteY3" fmla="*/ 14739 h 658481"/>
                  <a:gd name="connsiteX4" fmla="*/ 487501 w 526483"/>
                  <a:gd name="connsiteY4" fmla="*/ 140611 h 658481"/>
                  <a:gd name="connsiteX5" fmla="*/ 404826 w 526483"/>
                  <a:gd name="connsiteY5" fmla="*/ 503072 h 658481"/>
                  <a:gd name="connsiteX6" fmla="*/ 395704 w 526483"/>
                  <a:gd name="connsiteY6" fmla="*/ 193610 h 658481"/>
                  <a:gd name="connsiteX7" fmla="*/ 345756 w 526483"/>
                  <a:gd name="connsiteY7" fmla="*/ 127447 h 658481"/>
                  <a:gd name="connsiteX8" fmla="*/ 289049 w 526483"/>
                  <a:gd name="connsiteY8" fmla="*/ 81830 h 658481"/>
                  <a:gd name="connsiteX9" fmla="*/ 289049 w 526483"/>
                  <a:gd name="connsiteY9" fmla="*/ 502683 h 658481"/>
                  <a:gd name="connsiteX10" fmla="*/ 300000 w 526483"/>
                  <a:gd name="connsiteY10" fmla="*/ 519336 h 658481"/>
                  <a:gd name="connsiteX11" fmla="*/ 175329 w 526483"/>
                  <a:gd name="connsiteY11" fmla="*/ 650067 h 658481"/>
                  <a:gd name="connsiteX12" fmla="*/ 1996 w 526483"/>
                  <a:gd name="connsiteY12" fmla="*/ 599186 h 658481"/>
                  <a:gd name="connsiteX13" fmla="*/ 126667 w 526483"/>
                  <a:gd name="connsiteY13" fmla="*/ 468456 h 658481"/>
                  <a:gd name="connsiteX14" fmla="*/ 239153 w 526483"/>
                  <a:gd name="connsiteY14" fmla="*/ 466821 h 658481"/>
                  <a:gd name="connsiteX15" fmla="*/ 243330 w 526483"/>
                  <a:gd name="connsiteY15" fmla="*/ 468959 h 658481"/>
                  <a:gd name="connsiteX16" fmla="*/ 243330 w 526483"/>
                  <a:gd name="connsiteY16" fmla="*/ 7620 h 658481"/>
                  <a:gd name="connsiteX17" fmla="*/ 250950 w 526483"/>
                  <a:gd name="connsiteY17" fmla="*/ 0 h 6584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526483" h="658481">
                    <a:moveTo>
                      <a:pt x="250950" y="0"/>
                    </a:moveTo>
                    <a:lnTo>
                      <a:pt x="281429" y="0"/>
                    </a:lnTo>
                    <a:lnTo>
                      <a:pt x="283271" y="1842"/>
                    </a:lnTo>
                    <a:lnTo>
                      <a:pt x="338988" y="14739"/>
                    </a:lnTo>
                    <a:cubicBezTo>
                      <a:pt x="398531" y="36254"/>
                      <a:pt x="452220" y="79503"/>
                      <a:pt x="487501" y="140611"/>
                    </a:cubicBezTo>
                    <a:cubicBezTo>
                      <a:pt x="562767" y="270975"/>
                      <a:pt x="525753" y="433255"/>
                      <a:pt x="404826" y="503072"/>
                    </a:cubicBezTo>
                    <a:cubicBezTo>
                      <a:pt x="455528" y="409315"/>
                      <a:pt x="452047" y="291198"/>
                      <a:pt x="395704" y="193610"/>
                    </a:cubicBezTo>
                    <a:cubicBezTo>
                      <a:pt x="381619" y="169213"/>
                      <a:pt x="364770" y="147036"/>
                      <a:pt x="345756" y="127447"/>
                    </a:cubicBezTo>
                    <a:lnTo>
                      <a:pt x="289049" y="81830"/>
                    </a:lnTo>
                    <a:lnTo>
                      <a:pt x="289049" y="502683"/>
                    </a:lnTo>
                    <a:lnTo>
                      <a:pt x="300000" y="519336"/>
                    </a:lnTo>
                    <a:cubicBezTo>
                      <a:pt x="313438" y="569487"/>
                      <a:pt x="257621" y="628017"/>
                      <a:pt x="175329" y="650067"/>
                    </a:cubicBezTo>
                    <a:cubicBezTo>
                      <a:pt x="93038" y="672117"/>
                      <a:pt x="15434" y="649337"/>
                      <a:pt x="1996" y="599186"/>
                    </a:cubicBezTo>
                    <a:cubicBezTo>
                      <a:pt x="-11442" y="549035"/>
                      <a:pt x="44375" y="490505"/>
                      <a:pt x="126667" y="468456"/>
                    </a:cubicBezTo>
                    <a:cubicBezTo>
                      <a:pt x="167812" y="457431"/>
                      <a:pt x="207786" y="457613"/>
                      <a:pt x="239153" y="466821"/>
                    </a:cubicBezTo>
                    <a:lnTo>
                      <a:pt x="243330" y="468959"/>
                    </a:lnTo>
                    <a:lnTo>
                      <a:pt x="243330" y="7620"/>
                    </a:lnTo>
                    <a:cubicBezTo>
                      <a:pt x="243330" y="3412"/>
                      <a:pt x="246742" y="0"/>
                      <a:pt x="25095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04" name="フリーフォーム: 図形 603">
                <a:extLst>
                  <a:ext uri="{FF2B5EF4-FFF2-40B4-BE49-F238E27FC236}">
                    <a16:creationId xmlns:a16="http://schemas.microsoft.com/office/drawing/2014/main" id="{9CA56F46-C6CF-0449-FA34-8F1B67BBEEC6}"/>
                  </a:ext>
                </a:extLst>
              </p:cNvPr>
              <p:cNvSpPr/>
              <p:nvPr/>
            </p:nvSpPr>
            <p:spPr bwMode="auto">
              <a:xfrm rot="20700000">
                <a:off x="848243" y="2203967"/>
                <a:ext cx="150448" cy="328041"/>
              </a:xfrm>
              <a:custGeom>
                <a:avLst/>
                <a:gdLst>
                  <a:gd name="connsiteX0" fmla="*/ 250950 w 301996"/>
                  <a:gd name="connsiteY0" fmla="*/ 0 h 658481"/>
                  <a:gd name="connsiteX1" fmla="*/ 281429 w 301996"/>
                  <a:gd name="connsiteY1" fmla="*/ 0 h 658481"/>
                  <a:gd name="connsiteX2" fmla="*/ 289049 w 301996"/>
                  <a:gd name="connsiteY2" fmla="*/ 7620 h 658481"/>
                  <a:gd name="connsiteX3" fmla="*/ 289049 w 301996"/>
                  <a:gd name="connsiteY3" fmla="*/ 502683 h 658481"/>
                  <a:gd name="connsiteX4" fmla="*/ 300000 w 301996"/>
                  <a:gd name="connsiteY4" fmla="*/ 519336 h 658481"/>
                  <a:gd name="connsiteX5" fmla="*/ 175329 w 301996"/>
                  <a:gd name="connsiteY5" fmla="*/ 650067 h 658481"/>
                  <a:gd name="connsiteX6" fmla="*/ 1996 w 301996"/>
                  <a:gd name="connsiteY6" fmla="*/ 599186 h 658481"/>
                  <a:gd name="connsiteX7" fmla="*/ 126667 w 301996"/>
                  <a:gd name="connsiteY7" fmla="*/ 468456 h 658481"/>
                  <a:gd name="connsiteX8" fmla="*/ 239153 w 301996"/>
                  <a:gd name="connsiteY8" fmla="*/ 466821 h 658481"/>
                  <a:gd name="connsiteX9" fmla="*/ 243330 w 301996"/>
                  <a:gd name="connsiteY9" fmla="*/ 468959 h 658481"/>
                  <a:gd name="connsiteX10" fmla="*/ 243330 w 301996"/>
                  <a:gd name="connsiteY10" fmla="*/ 7620 h 658481"/>
                  <a:gd name="connsiteX11" fmla="*/ 250950 w 301996"/>
                  <a:gd name="connsiteY11" fmla="*/ 0 h 6584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01996" h="658481">
                    <a:moveTo>
                      <a:pt x="250950" y="0"/>
                    </a:moveTo>
                    <a:lnTo>
                      <a:pt x="281429" y="0"/>
                    </a:lnTo>
                    <a:cubicBezTo>
                      <a:pt x="285637" y="0"/>
                      <a:pt x="289049" y="3412"/>
                      <a:pt x="289049" y="7620"/>
                    </a:cubicBezTo>
                    <a:lnTo>
                      <a:pt x="289049" y="502683"/>
                    </a:lnTo>
                    <a:lnTo>
                      <a:pt x="300000" y="519336"/>
                    </a:lnTo>
                    <a:cubicBezTo>
                      <a:pt x="313438" y="569487"/>
                      <a:pt x="257621" y="628017"/>
                      <a:pt x="175329" y="650067"/>
                    </a:cubicBezTo>
                    <a:cubicBezTo>
                      <a:pt x="93038" y="672117"/>
                      <a:pt x="15434" y="649337"/>
                      <a:pt x="1996" y="599186"/>
                    </a:cubicBezTo>
                    <a:cubicBezTo>
                      <a:pt x="-11442" y="549035"/>
                      <a:pt x="44375" y="490505"/>
                      <a:pt x="126667" y="468456"/>
                    </a:cubicBezTo>
                    <a:cubicBezTo>
                      <a:pt x="167812" y="457431"/>
                      <a:pt x="207786" y="457613"/>
                      <a:pt x="239153" y="466821"/>
                    </a:cubicBezTo>
                    <a:lnTo>
                      <a:pt x="243330" y="468959"/>
                    </a:lnTo>
                    <a:lnTo>
                      <a:pt x="243330" y="7620"/>
                    </a:lnTo>
                    <a:cubicBezTo>
                      <a:pt x="243330" y="3412"/>
                      <a:pt x="246742" y="0"/>
                      <a:pt x="25095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05" name="フリーフォーム: 図形 604">
                <a:extLst>
                  <a:ext uri="{FF2B5EF4-FFF2-40B4-BE49-F238E27FC236}">
                    <a16:creationId xmlns:a16="http://schemas.microsoft.com/office/drawing/2014/main" id="{9AB47399-81C4-0E61-9F6F-74F3707E184B}"/>
                  </a:ext>
                </a:extLst>
              </p:cNvPr>
              <p:cNvSpPr/>
              <p:nvPr/>
            </p:nvSpPr>
            <p:spPr bwMode="auto">
              <a:xfrm rot="19800000">
                <a:off x="2798530" y="1119344"/>
                <a:ext cx="262284" cy="328042"/>
              </a:xfrm>
              <a:custGeom>
                <a:avLst/>
                <a:gdLst>
                  <a:gd name="connsiteX0" fmla="*/ 250950 w 526483"/>
                  <a:gd name="connsiteY0" fmla="*/ 0 h 658481"/>
                  <a:gd name="connsiteX1" fmla="*/ 281429 w 526483"/>
                  <a:gd name="connsiteY1" fmla="*/ 0 h 658481"/>
                  <a:gd name="connsiteX2" fmla="*/ 283271 w 526483"/>
                  <a:gd name="connsiteY2" fmla="*/ 1842 h 658481"/>
                  <a:gd name="connsiteX3" fmla="*/ 338988 w 526483"/>
                  <a:gd name="connsiteY3" fmla="*/ 14739 h 658481"/>
                  <a:gd name="connsiteX4" fmla="*/ 487501 w 526483"/>
                  <a:gd name="connsiteY4" fmla="*/ 140611 h 658481"/>
                  <a:gd name="connsiteX5" fmla="*/ 404826 w 526483"/>
                  <a:gd name="connsiteY5" fmla="*/ 503072 h 658481"/>
                  <a:gd name="connsiteX6" fmla="*/ 395704 w 526483"/>
                  <a:gd name="connsiteY6" fmla="*/ 193610 h 658481"/>
                  <a:gd name="connsiteX7" fmla="*/ 345756 w 526483"/>
                  <a:gd name="connsiteY7" fmla="*/ 127447 h 658481"/>
                  <a:gd name="connsiteX8" fmla="*/ 289049 w 526483"/>
                  <a:gd name="connsiteY8" fmla="*/ 81830 h 658481"/>
                  <a:gd name="connsiteX9" fmla="*/ 289049 w 526483"/>
                  <a:gd name="connsiteY9" fmla="*/ 502683 h 658481"/>
                  <a:gd name="connsiteX10" fmla="*/ 300000 w 526483"/>
                  <a:gd name="connsiteY10" fmla="*/ 519336 h 658481"/>
                  <a:gd name="connsiteX11" fmla="*/ 175329 w 526483"/>
                  <a:gd name="connsiteY11" fmla="*/ 650067 h 658481"/>
                  <a:gd name="connsiteX12" fmla="*/ 1996 w 526483"/>
                  <a:gd name="connsiteY12" fmla="*/ 599186 h 658481"/>
                  <a:gd name="connsiteX13" fmla="*/ 126667 w 526483"/>
                  <a:gd name="connsiteY13" fmla="*/ 468456 h 658481"/>
                  <a:gd name="connsiteX14" fmla="*/ 239153 w 526483"/>
                  <a:gd name="connsiteY14" fmla="*/ 466821 h 658481"/>
                  <a:gd name="connsiteX15" fmla="*/ 243330 w 526483"/>
                  <a:gd name="connsiteY15" fmla="*/ 468959 h 658481"/>
                  <a:gd name="connsiteX16" fmla="*/ 243330 w 526483"/>
                  <a:gd name="connsiteY16" fmla="*/ 7620 h 658481"/>
                  <a:gd name="connsiteX17" fmla="*/ 250950 w 526483"/>
                  <a:gd name="connsiteY17" fmla="*/ 0 h 6584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526483" h="658481">
                    <a:moveTo>
                      <a:pt x="250950" y="0"/>
                    </a:moveTo>
                    <a:lnTo>
                      <a:pt x="281429" y="0"/>
                    </a:lnTo>
                    <a:lnTo>
                      <a:pt x="283271" y="1842"/>
                    </a:lnTo>
                    <a:lnTo>
                      <a:pt x="338988" y="14739"/>
                    </a:lnTo>
                    <a:cubicBezTo>
                      <a:pt x="398531" y="36254"/>
                      <a:pt x="452220" y="79503"/>
                      <a:pt x="487501" y="140611"/>
                    </a:cubicBezTo>
                    <a:cubicBezTo>
                      <a:pt x="562767" y="270975"/>
                      <a:pt x="525753" y="433255"/>
                      <a:pt x="404826" y="503072"/>
                    </a:cubicBezTo>
                    <a:cubicBezTo>
                      <a:pt x="455528" y="409315"/>
                      <a:pt x="452047" y="291198"/>
                      <a:pt x="395704" y="193610"/>
                    </a:cubicBezTo>
                    <a:cubicBezTo>
                      <a:pt x="381619" y="169213"/>
                      <a:pt x="364770" y="147036"/>
                      <a:pt x="345756" y="127447"/>
                    </a:cubicBezTo>
                    <a:lnTo>
                      <a:pt x="289049" y="81830"/>
                    </a:lnTo>
                    <a:lnTo>
                      <a:pt x="289049" y="502683"/>
                    </a:lnTo>
                    <a:lnTo>
                      <a:pt x="300000" y="519336"/>
                    </a:lnTo>
                    <a:cubicBezTo>
                      <a:pt x="313438" y="569487"/>
                      <a:pt x="257621" y="628017"/>
                      <a:pt x="175329" y="650067"/>
                    </a:cubicBezTo>
                    <a:cubicBezTo>
                      <a:pt x="93038" y="672117"/>
                      <a:pt x="15434" y="649337"/>
                      <a:pt x="1996" y="599186"/>
                    </a:cubicBezTo>
                    <a:cubicBezTo>
                      <a:pt x="-11442" y="549035"/>
                      <a:pt x="44375" y="490505"/>
                      <a:pt x="126667" y="468456"/>
                    </a:cubicBezTo>
                    <a:cubicBezTo>
                      <a:pt x="167812" y="457431"/>
                      <a:pt x="207786" y="457613"/>
                      <a:pt x="239153" y="466821"/>
                    </a:cubicBezTo>
                    <a:lnTo>
                      <a:pt x="243330" y="468959"/>
                    </a:lnTo>
                    <a:lnTo>
                      <a:pt x="243330" y="7620"/>
                    </a:lnTo>
                    <a:cubicBezTo>
                      <a:pt x="243330" y="3412"/>
                      <a:pt x="246742" y="0"/>
                      <a:pt x="25095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06" name="フリーフォーム: 図形 605">
                <a:extLst>
                  <a:ext uri="{FF2B5EF4-FFF2-40B4-BE49-F238E27FC236}">
                    <a16:creationId xmlns:a16="http://schemas.microsoft.com/office/drawing/2014/main" id="{A53AFB22-6732-C937-4EB1-208D3DEF0D4E}"/>
                  </a:ext>
                </a:extLst>
              </p:cNvPr>
              <p:cNvSpPr/>
              <p:nvPr/>
            </p:nvSpPr>
            <p:spPr bwMode="auto">
              <a:xfrm rot="1800000">
                <a:off x="1125161" y="976188"/>
                <a:ext cx="150448" cy="328042"/>
              </a:xfrm>
              <a:custGeom>
                <a:avLst/>
                <a:gdLst>
                  <a:gd name="connsiteX0" fmla="*/ 250950 w 301996"/>
                  <a:gd name="connsiteY0" fmla="*/ 0 h 658481"/>
                  <a:gd name="connsiteX1" fmla="*/ 281429 w 301996"/>
                  <a:gd name="connsiteY1" fmla="*/ 0 h 658481"/>
                  <a:gd name="connsiteX2" fmla="*/ 289049 w 301996"/>
                  <a:gd name="connsiteY2" fmla="*/ 7620 h 658481"/>
                  <a:gd name="connsiteX3" fmla="*/ 289049 w 301996"/>
                  <a:gd name="connsiteY3" fmla="*/ 502683 h 658481"/>
                  <a:gd name="connsiteX4" fmla="*/ 300000 w 301996"/>
                  <a:gd name="connsiteY4" fmla="*/ 519336 h 658481"/>
                  <a:gd name="connsiteX5" fmla="*/ 175329 w 301996"/>
                  <a:gd name="connsiteY5" fmla="*/ 650067 h 658481"/>
                  <a:gd name="connsiteX6" fmla="*/ 1996 w 301996"/>
                  <a:gd name="connsiteY6" fmla="*/ 599186 h 658481"/>
                  <a:gd name="connsiteX7" fmla="*/ 126667 w 301996"/>
                  <a:gd name="connsiteY7" fmla="*/ 468456 h 658481"/>
                  <a:gd name="connsiteX8" fmla="*/ 239153 w 301996"/>
                  <a:gd name="connsiteY8" fmla="*/ 466821 h 658481"/>
                  <a:gd name="connsiteX9" fmla="*/ 243330 w 301996"/>
                  <a:gd name="connsiteY9" fmla="*/ 468959 h 658481"/>
                  <a:gd name="connsiteX10" fmla="*/ 243330 w 301996"/>
                  <a:gd name="connsiteY10" fmla="*/ 7620 h 658481"/>
                  <a:gd name="connsiteX11" fmla="*/ 250950 w 301996"/>
                  <a:gd name="connsiteY11" fmla="*/ 0 h 6584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01996" h="658481">
                    <a:moveTo>
                      <a:pt x="250950" y="0"/>
                    </a:moveTo>
                    <a:lnTo>
                      <a:pt x="281429" y="0"/>
                    </a:lnTo>
                    <a:cubicBezTo>
                      <a:pt x="285637" y="0"/>
                      <a:pt x="289049" y="3412"/>
                      <a:pt x="289049" y="7620"/>
                    </a:cubicBezTo>
                    <a:lnTo>
                      <a:pt x="289049" y="502683"/>
                    </a:lnTo>
                    <a:lnTo>
                      <a:pt x="300000" y="519336"/>
                    </a:lnTo>
                    <a:cubicBezTo>
                      <a:pt x="313438" y="569487"/>
                      <a:pt x="257621" y="628017"/>
                      <a:pt x="175329" y="650067"/>
                    </a:cubicBezTo>
                    <a:cubicBezTo>
                      <a:pt x="93038" y="672117"/>
                      <a:pt x="15434" y="649337"/>
                      <a:pt x="1996" y="599186"/>
                    </a:cubicBezTo>
                    <a:cubicBezTo>
                      <a:pt x="-11442" y="549035"/>
                      <a:pt x="44375" y="490505"/>
                      <a:pt x="126667" y="468456"/>
                    </a:cubicBezTo>
                    <a:cubicBezTo>
                      <a:pt x="167812" y="457431"/>
                      <a:pt x="207786" y="457613"/>
                      <a:pt x="239153" y="466821"/>
                    </a:cubicBezTo>
                    <a:lnTo>
                      <a:pt x="243330" y="468959"/>
                    </a:lnTo>
                    <a:lnTo>
                      <a:pt x="243330" y="7620"/>
                    </a:lnTo>
                    <a:cubicBezTo>
                      <a:pt x="243330" y="3412"/>
                      <a:pt x="246742" y="0"/>
                      <a:pt x="25095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651" name="フリーフォーム: 図形 650">
              <a:extLst>
                <a:ext uri="{FF2B5EF4-FFF2-40B4-BE49-F238E27FC236}">
                  <a16:creationId xmlns:a16="http://schemas.microsoft.com/office/drawing/2014/main" id="{F3C59102-D3FD-EAEE-71A3-527A54067335}"/>
                </a:ext>
              </a:extLst>
            </p:cNvPr>
            <p:cNvSpPr/>
            <p:nvPr/>
          </p:nvSpPr>
          <p:spPr>
            <a:xfrm>
              <a:off x="846767" y="1019176"/>
              <a:ext cx="2335541" cy="2335540"/>
            </a:xfrm>
            <a:custGeom>
              <a:avLst/>
              <a:gdLst>
                <a:gd name="connsiteX0" fmla="*/ 107157 w 2335541"/>
                <a:gd name="connsiteY0" fmla="*/ 0 h 2335540"/>
                <a:gd name="connsiteX1" fmla="*/ 2335541 w 2335541"/>
                <a:gd name="connsiteY1" fmla="*/ 2228384 h 2335540"/>
                <a:gd name="connsiteX2" fmla="*/ 2228384 w 2335541"/>
                <a:gd name="connsiteY2" fmla="*/ 2335540 h 2335540"/>
                <a:gd name="connsiteX3" fmla="*/ 0 w 2335541"/>
                <a:gd name="connsiteY3" fmla="*/ 107156 h 2335540"/>
                <a:gd name="connsiteX4" fmla="*/ 107157 w 2335541"/>
                <a:gd name="connsiteY4" fmla="*/ 0 h 23355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35541" h="2335540">
                  <a:moveTo>
                    <a:pt x="107157" y="0"/>
                  </a:moveTo>
                  <a:lnTo>
                    <a:pt x="2335541" y="2228384"/>
                  </a:lnTo>
                  <a:lnTo>
                    <a:pt x="2228384" y="2335540"/>
                  </a:lnTo>
                  <a:lnTo>
                    <a:pt x="0" y="107156"/>
                  </a:lnTo>
                  <a:lnTo>
                    <a:pt x="107157" y="0"/>
                  </a:ln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658" name="グループ化 657">
            <a:extLst>
              <a:ext uri="{FF2B5EF4-FFF2-40B4-BE49-F238E27FC236}">
                <a16:creationId xmlns:a16="http://schemas.microsoft.com/office/drawing/2014/main" id="{F4D799E2-93DE-428F-FF83-DEC33D9D7638}"/>
              </a:ext>
            </a:extLst>
          </p:cNvPr>
          <p:cNvGrpSpPr/>
          <p:nvPr/>
        </p:nvGrpSpPr>
        <p:grpSpPr>
          <a:xfrm>
            <a:off x="3653639" y="888600"/>
            <a:ext cx="2606484" cy="2606484"/>
            <a:chOff x="3653639" y="888600"/>
            <a:chExt cx="2606484" cy="2606484"/>
          </a:xfrm>
        </p:grpSpPr>
        <p:grpSp>
          <p:nvGrpSpPr>
            <p:cNvPr id="2" name="グループ化 1">
              <a:extLst>
                <a:ext uri="{FF2B5EF4-FFF2-40B4-BE49-F238E27FC236}">
                  <a16:creationId xmlns:a16="http://schemas.microsoft.com/office/drawing/2014/main" id="{D3BCB053-2D75-B330-2D80-0A629F2F9717}"/>
                </a:ext>
              </a:extLst>
            </p:cNvPr>
            <p:cNvGrpSpPr/>
            <p:nvPr/>
          </p:nvGrpSpPr>
          <p:grpSpPr>
            <a:xfrm>
              <a:off x="3653639" y="888600"/>
              <a:ext cx="2606484" cy="2606484"/>
              <a:chOff x="643930" y="806730"/>
              <a:chExt cx="2735056" cy="2735056"/>
            </a:xfrm>
          </p:grpSpPr>
          <p:sp>
            <p:nvSpPr>
              <p:cNvPr id="3" name="四角形: 角を丸くする 2">
                <a:extLst>
                  <a:ext uri="{FF2B5EF4-FFF2-40B4-BE49-F238E27FC236}">
                    <a16:creationId xmlns:a16="http://schemas.microsoft.com/office/drawing/2014/main" id="{C19EF047-B560-82C9-5915-D27157306FBD}"/>
                  </a:ext>
                </a:extLst>
              </p:cNvPr>
              <p:cNvSpPr/>
              <p:nvPr/>
            </p:nvSpPr>
            <p:spPr bwMode="auto">
              <a:xfrm>
                <a:off x="643930" y="806730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" name="四角形: 角を丸くする 3">
                <a:extLst>
                  <a:ext uri="{FF2B5EF4-FFF2-40B4-BE49-F238E27FC236}">
                    <a16:creationId xmlns:a16="http://schemas.microsoft.com/office/drawing/2014/main" id="{AE7FC913-595B-7F86-AD31-3951BB10323F}"/>
                  </a:ext>
                </a:extLst>
              </p:cNvPr>
              <p:cNvSpPr/>
              <p:nvPr/>
            </p:nvSpPr>
            <p:spPr bwMode="auto">
              <a:xfrm>
                <a:off x="831509" y="994309"/>
                <a:ext cx="2359898" cy="2359898"/>
              </a:xfrm>
              <a:prstGeom prst="roundRect">
                <a:avLst>
                  <a:gd name="adj" fmla="val 302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" name="フリーフォーム: 図形 4">
                <a:extLst>
                  <a:ext uri="{FF2B5EF4-FFF2-40B4-BE49-F238E27FC236}">
                    <a16:creationId xmlns:a16="http://schemas.microsoft.com/office/drawing/2014/main" id="{1A65375F-4D62-2EF7-669B-8110A8AE8310}"/>
                  </a:ext>
                </a:extLst>
              </p:cNvPr>
              <p:cNvSpPr/>
              <p:nvPr/>
            </p:nvSpPr>
            <p:spPr bwMode="auto">
              <a:xfrm>
                <a:off x="722892" y="885692"/>
                <a:ext cx="2577132" cy="2577132"/>
              </a:xfrm>
              <a:custGeom>
                <a:avLst/>
                <a:gdLst>
                  <a:gd name="connsiteX0" fmla="*/ 243929 w 2577132"/>
                  <a:gd name="connsiteY0" fmla="*/ 154017 h 2577132"/>
                  <a:gd name="connsiteX1" fmla="*/ 160953 w 2577132"/>
                  <a:gd name="connsiteY1" fmla="*/ 236993 h 2577132"/>
                  <a:gd name="connsiteX2" fmla="*/ 160953 w 2577132"/>
                  <a:gd name="connsiteY2" fmla="*/ 2325359 h 2577132"/>
                  <a:gd name="connsiteX3" fmla="*/ 243929 w 2577132"/>
                  <a:gd name="connsiteY3" fmla="*/ 2408335 h 2577132"/>
                  <a:gd name="connsiteX4" fmla="*/ 2324227 w 2577132"/>
                  <a:gd name="connsiteY4" fmla="*/ 2408335 h 2577132"/>
                  <a:gd name="connsiteX5" fmla="*/ 2407203 w 2577132"/>
                  <a:gd name="connsiteY5" fmla="*/ 2325359 h 2577132"/>
                  <a:gd name="connsiteX6" fmla="*/ 2407203 w 2577132"/>
                  <a:gd name="connsiteY6" fmla="*/ 236993 h 2577132"/>
                  <a:gd name="connsiteX7" fmla="*/ 2324227 w 2577132"/>
                  <a:gd name="connsiteY7" fmla="*/ 154017 h 2577132"/>
                  <a:gd name="connsiteX8" fmla="*/ 160298 w 2577132"/>
                  <a:gd name="connsiteY8" fmla="*/ 0 h 2577132"/>
                  <a:gd name="connsiteX9" fmla="*/ 2416834 w 2577132"/>
                  <a:gd name="connsiteY9" fmla="*/ 0 h 2577132"/>
                  <a:gd name="connsiteX10" fmla="*/ 2577132 w 2577132"/>
                  <a:gd name="connsiteY10" fmla="*/ 160298 h 2577132"/>
                  <a:gd name="connsiteX11" fmla="*/ 2577132 w 2577132"/>
                  <a:gd name="connsiteY11" fmla="*/ 2416834 h 2577132"/>
                  <a:gd name="connsiteX12" fmla="*/ 2416834 w 2577132"/>
                  <a:gd name="connsiteY12" fmla="*/ 2577132 h 2577132"/>
                  <a:gd name="connsiteX13" fmla="*/ 160298 w 2577132"/>
                  <a:gd name="connsiteY13" fmla="*/ 2577132 h 2577132"/>
                  <a:gd name="connsiteX14" fmla="*/ 0 w 2577132"/>
                  <a:gd name="connsiteY14" fmla="*/ 2416834 h 2577132"/>
                  <a:gd name="connsiteX15" fmla="*/ 0 w 2577132"/>
                  <a:gd name="connsiteY15" fmla="*/ 160298 h 2577132"/>
                  <a:gd name="connsiteX16" fmla="*/ 160298 w 2577132"/>
                  <a:gd name="connsiteY16" fmla="*/ 0 h 25771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577132" h="2577132">
                    <a:moveTo>
                      <a:pt x="243929" y="154017"/>
                    </a:moveTo>
                    <a:cubicBezTo>
                      <a:pt x="198103" y="154017"/>
                      <a:pt x="160953" y="191167"/>
                      <a:pt x="160953" y="236993"/>
                    </a:cubicBezTo>
                    <a:lnTo>
                      <a:pt x="160953" y="2325359"/>
                    </a:lnTo>
                    <a:cubicBezTo>
                      <a:pt x="160953" y="2371185"/>
                      <a:pt x="198103" y="2408335"/>
                      <a:pt x="243929" y="2408335"/>
                    </a:cubicBezTo>
                    <a:lnTo>
                      <a:pt x="2324227" y="2408335"/>
                    </a:lnTo>
                    <a:cubicBezTo>
                      <a:pt x="2370053" y="2408335"/>
                      <a:pt x="2407203" y="2371185"/>
                      <a:pt x="2407203" y="2325359"/>
                    </a:cubicBezTo>
                    <a:lnTo>
                      <a:pt x="2407203" y="236993"/>
                    </a:lnTo>
                    <a:cubicBezTo>
                      <a:pt x="2407203" y="191167"/>
                      <a:pt x="2370053" y="154017"/>
                      <a:pt x="2324227" y="154017"/>
                    </a:cubicBezTo>
                    <a:close/>
                    <a:moveTo>
                      <a:pt x="160298" y="0"/>
                    </a:moveTo>
                    <a:lnTo>
                      <a:pt x="2416834" y="0"/>
                    </a:lnTo>
                    <a:cubicBezTo>
                      <a:pt x="2505364" y="0"/>
                      <a:pt x="2577132" y="71768"/>
                      <a:pt x="2577132" y="160298"/>
                    </a:cubicBezTo>
                    <a:lnTo>
                      <a:pt x="2577132" y="2416834"/>
                    </a:lnTo>
                    <a:cubicBezTo>
                      <a:pt x="2577132" y="2505364"/>
                      <a:pt x="2505364" y="2577132"/>
                      <a:pt x="2416834" y="2577132"/>
                    </a:cubicBezTo>
                    <a:lnTo>
                      <a:pt x="160298" y="2577132"/>
                    </a:lnTo>
                    <a:cubicBezTo>
                      <a:pt x="71768" y="2577132"/>
                      <a:pt x="0" y="2505364"/>
                      <a:pt x="0" y="2416834"/>
                    </a:cubicBezTo>
                    <a:lnTo>
                      <a:pt x="0" y="160298"/>
                    </a:lnTo>
                    <a:cubicBezTo>
                      <a:pt x="0" y="71768"/>
                      <a:pt x="71768" y="0"/>
                      <a:pt x="160298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</p:grpSp>
        <p:sp>
          <p:nvSpPr>
            <p:cNvPr id="499" name="フリーフォーム: 図形 498">
              <a:extLst>
                <a:ext uri="{FF2B5EF4-FFF2-40B4-BE49-F238E27FC236}">
                  <a16:creationId xmlns:a16="http://schemas.microsoft.com/office/drawing/2014/main" id="{B28F9D10-99F6-38E9-1E83-9CA425D2D29E}"/>
                </a:ext>
              </a:extLst>
            </p:cNvPr>
            <p:cNvSpPr/>
            <p:nvPr/>
          </p:nvSpPr>
          <p:spPr>
            <a:xfrm>
              <a:off x="3783805" y="1019177"/>
              <a:ext cx="2335541" cy="2335540"/>
            </a:xfrm>
            <a:custGeom>
              <a:avLst/>
              <a:gdLst>
                <a:gd name="connsiteX0" fmla="*/ 107157 w 2335541"/>
                <a:gd name="connsiteY0" fmla="*/ 0 h 2335540"/>
                <a:gd name="connsiteX1" fmla="*/ 2335541 w 2335541"/>
                <a:gd name="connsiteY1" fmla="*/ 2228384 h 2335540"/>
                <a:gd name="connsiteX2" fmla="*/ 2228385 w 2335541"/>
                <a:gd name="connsiteY2" fmla="*/ 2335540 h 2335540"/>
                <a:gd name="connsiteX3" fmla="*/ 0 w 2335541"/>
                <a:gd name="connsiteY3" fmla="*/ 107156 h 2335540"/>
                <a:gd name="connsiteX4" fmla="*/ 107157 w 2335541"/>
                <a:gd name="connsiteY4" fmla="*/ 0 h 23355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35541" h="2335540">
                  <a:moveTo>
                    <a:pt x="107157" y="0"/>
                  </a:moveTo>
                  <a:lnTo>
                    <a:pt x="2335541" y="2228384"/>
                  </a:lnTo>
                  <a:lnTo>
                    <a:pt x="2228385" y="2335540"/>
                  </a:lnTo>
                  <a:lnTo>
                    <a:pt x="0" y="107156"/>
                  </a:lnTo>
                  <a:lnTo>
                    <a:pt x="107157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607" name="グループ化 606">
              <a:extLst>
                <a:ext uri="{FF2B5EF4-FFF2-40B4-BE49-F238E27FC236}">
                  <a16:creationId xmlns:a16="http://schemas.microsoft.com/office/drawing/2014/main" id="{9C3DE1CA-6586-E059-E67E-5E2AC079C493}"/>
                </a:ext>
              </a:extLst>
            </p:cNvPr>
            <p:cNvGrpSpPr/>
            <p:nvPr/>
          </p:nvGrpSpPr>
          <p:grpSpPr>
            <a:xfrm>
              <a:off x="3944323" y="1225002"/>
              <a:ext cx="2016056" cy="2083500"/>
              <a:chOff x="3751511" y="1072920"/>
              <a:chExt cx="2434308" cy="2515747"/>
            </a:xfrm>
          </p:grpSpPr>
          <p:sp>
            <p:nvSpPr>
              <p:cNvPr id="608" name="フリーフォーム: 図形 607">
                <a:extLst>
                  <a:ext uri="{FF2B5EF4-FFF2-40B4-BE49-F238E27FC236}">
                    <a16:creationId xmlns:a16="http://schemas.microsoft.com/office/drawing/2014/main" id="{BE481509-1C80-3998-4F5B-CF3CC4E685CC}"/>
                  </a:ext>
                </a:extLst>
              </p:cNvPr>
              <p:cNvSpPr/>
              <p:nvPr/>
            </p:nvSpPr>
            <p:spPr bwMode="auto">
              <a:xfrm>
                <a:off x="4276649" y="1427100"/>
                <a:ext cx="1406930" cy="2096991"/>
              </a:xfrm>
              <a:custGeom>
                <a:avLst/>
                <a:gdLst>
                  <a:gd name="connsiteX0" fmla="*/ 40468 w 1406930"/>
                  <a:gd name="connsiteY0" fmla="*/ 1916192 h 2096991"/>
                  <a:gd name="connsiteX1" fmla="*/ 40468 w 1406930"/>
                  <a:gd name="connsiteY1" fmla="*/ 1916192 h 2096991"/>
                  <a:gd name="connsiteX2" fmla="*/ 40469 w 1406930"/>
                  <a:gd name="connsiteY2" fmla="*/ 1916192 h 2096991"/>
                  <a:gd name="connsiteX3" fmla="*/ 642422 w 1406930"/>
                  <a:gd name="connsiteY3" fmla="*/ 0 h 2096991"/>
                  <a:gd name="connsiteX4" fmla="*/ 680237 w 1406930"/>
                  <a:gd name="connsiteY4" fmla="*/ 3550 h 2096991"/>
                  <a:gd name="connsiteX5" fmla="*/ 718052 w 1406930"/>
                  <a:gd name="connsiteY5" fmla="*/ 0 h 2096991"/>
                  <a:gd name="connsiteX6" fmla="*/ 1266855 w 1406930"/>
                  <a:gd name="connsiteY6" fmla="*/ 510994 h 2096991"/>
                  <a:gd name="connsiteX7" fmla="*/ 1262370 w 1406930"/>
                  <a:gd name="connsiteY7" fmla="*/ 552422 h 2096991"/>
                  <a:gd name="connsiteX8" fmla="*/ 1278895 w 1406930"/>
                  <a:gd name="connsiteY8" fmla="*/ 565871 h 2096991"/>
                  <a:gd name="connsiteX9" fmla="*/ 1314836 w 1406930"/>
                  <a:gd name="connsiteY9" fmla="*/ 777011 h 2096991"/>
                  <a:gd name="connsiteX10" fmla="*/ 1148425 w 1406930"/>
                  <a:gd name="connsiteY10" fmla="*/ 946674 h 2096991"/>
                  <a:gd name="connsiteX11" fmla="*/ 1132056 w 1406930"/>
                  <a:gd name="connsiteY11" fmla="*/ 944745 h 2096991"/>
                  <a:gd name="connsiteX12" fmla="*/ 1117248 w 1406930"/>
                  <a:gd name="connsiteY12" fmla="*/ 976984 h 2096991"/>
                  <a:gd name="connsiteX13" fmla="*/ 814045 w 1406930"/>
                  <a:gd name="connsiteY13" fmla="*/ 1223822 h 2096991"/>
                  <a:gd name="connsiteX14" fmla="*/ 787465 w 1406930"/>
                  <a:gd name="connsiteY14" fmla="*/ 1229599 h 2096991"/>
                  <a:gd name="connsiteX15" fmla="*/ 800299 w 1406930"/>
                  <a:gd name="connsiteY15" fmla="*/ 1312653 h 2096991"/>
                  <a:gd name="connsiteX16" fmla="*/ 1032843 w 1406930"/>
                  <a:gd name="connsiteY16" fmla="*/ 1312653 h 2096991"/>
                  <a:gd name="connsiteX17" fmla="*/ 1148768 w 1406930"/>
                  <a:gd name="connsiteY17" fmla="*/ 1360670 h 2096991"/>
                  <a:gd name="connsiteX18" fmla="*/ 1162592 w 1406930"/>
                  <a:gd name="connsiteY18" fmla="*/ 1381175 h 2096991"/>
                  <a:gd name="connsiteX19" fmla="*/ 1179699 w 1406930"/>
                  <a:gd name="connsiteY19" fmla="*/ 1400569 h 2096991"/>
                  <a:gd name="connsiteX20" fmla="*/ 1397393 w 1406930"/>
                  <a:gd name="connsiteY20" fmla="*/ 1777629 h 2096991"/>
                  <a:gd name="connsiteX21" fmla="*/ 1392543 w 1406930"/>
                  <a:gd name="connsiteY21" fmla="*/ 1856071 h 2096991"/>
                  <a:gd name="connsiteX22" fmla="*/ 1371371 w 1406930"/>
                  <a:gd name="connsiteY22" fmla="*/ 1874746 h 2096991"/>
                  <a:gd name="connsiteX23" fmla="*/ 1344612 w 1406930"/>
                  <a:gd name="connsiteY23" fmla="*/ 1883744 h 2096991"/>
                  <a:gd name="connsiteX24" fmla="*/ 1274254 w 1406930"/>
                  <a:gd name="connsiteY24" fmla="*/ 1848723 h 2096991"/>
                  <a:gd name="connsiteX25" fmla="*/ 1196785 w 1406930"/>
                  <a:gd name="connsiteY25" fmla="*/ 1714543 h 2096991"/>
                  <a:gd name="connsiteX26" fmla="*/ 1196785 w 1406930"/>
                  <a:gd name="connsiteY26" fmla="*/ 2096991 h 2096991"/>
                  <a:gd name="connsiteX27" fmla="*/ 191299 w 1406930"/>
                  <a:gd name="connsiteY27" fmla="*/ 2096991 h 2096991"/>
                  <a:gd name="connsiteX28" fmla="*/ 191299 w 1406930"/>
                  <a:gd name="connsiteY28" fmla="*/ 1765365 h 2096991"/>
                  <a:gd name="connsiteX29" fmla="*/ 135263 w 1406930"/>
                  <a:gd name="connsiteY29" fmla="*/ 1882682 h 2096991"/>
                  <a:gd name="connsiteX30" fmla="*/ 67847 w 1406930"/>
                  <a:gd name="connsiteY30" fmla="*/ 1923078 h 2096991"/>
                  <a:gd name="connsiteX31" fmla="*/ 40468 w 1406930"/>
                  <a:gd name="connsiteY31" fmla="*/ 1916192 h 2096991"/>
                  <a:gd name="connsiteX32" fmla="*/ 17905 w 1406930"/>
                  <a:gd name="connsiteY32" fmla="*/ 1899224 h 2096991"/>
                  <a:gd name="connsiteX33" fmla="*/ 6958 w 1406930"/>
                  <a:gd name="connsiteY33" fmla="*/ 1821398 h 2096991"/>
                  <a:gd name="connsiteX34" fmla="*/ 194614 w 1406930"/>
                  <a:gd name="connsiteY34" fmla="*/ 1428523 h 2096991"/>
                  <a:gd name="connsiteX35" fmla="*/ 203350 w 1406930"/>
                  <a:gd name="connsiteY35" fmla="*/ 1416907 h 2096991"/>
                  <a:gd name="connsiteX36" fmla="*/ 204183 w 1406930"/>
                  <a:gd name="connsiteY36" fmla="*/ 1412781 h 2096991"/>
                  <a:gd name="connsiteX37" fmla="*/ 355241 w 1406930"/>
                  <a:gd name="connsiteY37" fmla="*/ 1312653 h 2096991"/>
                  <a:gd name="connsiteX38" fmla="*/ 560163 w 1406930"/>
                  <a:gd name="connsiteY38" fmla="*/ 1312653 h 2096991"/>
                  <a:gd name="connsiteX39" fmla="*/ 572968 w 1406930"/>
                  <a:gd name="connsiteY39" fmla="*/ 1229792 h 2096991"/>
                  <a:gd name="connsiteX40" fmla="*/ 552527 w 1406930"/>
                  <a:gd name="connsiteY40" fmla="*/ 1225564 h 2096991"/>
                  <a:gd name="connsiteX41" fmla="*/ 256508 w 1406930"/>
                  <a:gd name="connsiteY41" fmla="*/ 999397 h 2096991"/>
                  <a:gd name="connsiteX42" fmla="*/ 228770 w 1406930"/>
                  <a:gd name="connsiteY42" fmla="*/ 944149 h 2096991"/>
                  <a:gd name="connsiteX43" fmla="*/ 207343 w 1406930"/>
                  <a:gd name="connsiteY43" fmla="*/ 946674 h 2096991"/>
                  <a:gd name="connsiteX44" fmla="*/ 40932 w 1406930"/>
                  <a:gd name="connsiteY44" fmla="*/ 777011 h 2096991"/>
                  <a:gd name="connsiteX45" fmla="*/ 76873 w 1406930"/>
                  <a:gd name="connsiteY45" fmla="*/ 565871 h 2096991"/>
                  <a:gd name="connsiteX46" fmla="*/ 97723 w 1406930"/>
                  <a:gd name="connsiteY46" fmla="*/ 548902 h 2096991"/>
                  <a:gd name="connsiteX47" fmla="*/ 93619 w 1406930"/>
                  <a:gd name="connsiteY47" fmla="*/ 510994 h 2096991"/>
                  <a:gd name="connsiteX48" fmla="*/ 642422 w 1406930"/>
                  <a:gd name="connsiteY48" fmla="*/ 0 h 20969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406930" h="2096991">
                    <a:moveTo>
                      <a:pt x="40468" y="1916192"/>
                    </a:moveTo>
                    <a:lnTo>
                      <a:pt x="40468" y="1916192"/>
                    </a:lnTo>
                    <a:lnTo>
                      <a:pt x="40469" y="1916192"/>
                    </a:lnTo>
                    <a:close/>
                    <a:moveTo>
                      <a:pt x="642422" y="0"/>
                    </a:moveTo>
                    <a:lnTo>
                      <a:pt x="680237" y="3550"/>
                    </a:lnTo>
                    <a:lnTo>
                      <a:pt x="718052" y="0"/>
                    </a:lnTo>
                    <a:cubicBezTo>
                      <a:pt x="1021148" y="0"/>
                      <a:pt x="1266855" y="228780"/>
                      <a:pt x="1266855" y="510994"/>
                    </a:cubicBezTo>
                    <a:lnTo>
                      <a:pt x="1262370" y="552422"/>
                    </a:lnTo>
                    <a:lnTo>
                      <a:pt x="1278895" y="565871"/>
                    </a:lnTo>
                    <a:cubicBezTo>
                      <a:pt x="1321321" y="610438"/>
                      <a:pt x="1337483" y="692492"/>
                      <a:pt x="1314836" y="777011"/>
                    </a:cubicBezTo>
                    <a:cubicBezTo>
                      <a:pt x="1288415" y="875616"/>
                      <a:pt x="1217926" y="944904"/>
                      <a:pt x="1148425" y="946674"/>
                    </a:cubicBezTo>
                    <a:lnTo>
                      <a:pt x="1132056" y="944745"/>
                    </a:lnTo>
                    <a:lnTo>
                      <a:pt x="1117248" y="976984"/>
                    </a:lnTo>
                    <a:cubicBezTo>
                      <a:pt x="1050032" y="1096576"/>
                      <a:pt x="941995" y="1186389"/>
                      <a:pt x="814045" y="1223822"/>
                    </a:cubicBezTo>
                    <a:lnTo>
                      <a:pt x="787465" y="1229599"/>
                    </a:lnTo>
                    <a:lnTo>
                      <a:pt x="800299" y="1312653"/>
                    </a:lnTo>
                    <a:lnTo>
                      <a:pt x="1032843" y="1312653"/>
                    </a:lnTo>
                    <a:cubicBezTo>
                      <a:pt x="1078115" y="1312653"/>
                      <a:pt x="1119100" y="1331003"/>
                      <a:pt x="1148768" y="1360670"/>
                    </a:cubicBezTo>
                    <a:lnTo>
                      <a:pt x="1162592" y="1381175"/>
                    </a:lnTo>
                    <a:lnTo>
                      <a:pt x="1179699" y="1400569"/>
                    </a:lnTo>
                    <a:lnTo>
                      <a:pt x="1397393" y="1777629"/>
                    </a:lnTo>
                    <a:cubicBezTo>
                      <a:pt x="1412118" y="1803132"/>
                      <a:pt x="1409245" y="1833966"/>
                      <a:pt x="1392543" y="1856071"/>
                    </a:cubicBezTo>
                    <a:lnTo>
                      <a:pt x="1371371" y="1874746"/>
                    </a:lnTo>
                    <a:lnTo>
                      <a:pt x="1344612" y="1883744"/>
                    </a:lnTo>
                    <a:cubicBezTo>
                      <a:pt x="1317117" y="1887156"/>
                      <a:pt x="1288979" y="1874227"/>
                      <a:pt x="1274254" y="1848723"/>
                    </a:cubicBezTo>
                    <a:lnTo>
                      <a:pt x="1196785" y="1714543"/>
                    </a:lnTo>
                    <a:lnTo>
                      <a:pt x="1196785" y="2096991"/>
                    </a:lnTo>
                    <a:lnTo>
                      <a:pt x="191299" y="2096991"/>
                    </a:lnTo>
                    <a:lnTo>
                      <a:pt x="191299" y="1765365"/>
                    </a:lnTo>
                    <a:lnTo>
                      <a:pt x="135263" y="1882682"/>
                    </a:lnTo>
                    <a:cubicBezTo>
                      <a:pt x="122570" y="1909255"/>
                      <a:pt x="95524" y="1924337"/>
                      <a:pt x="67847" y="1923078"/>
                    </a:cubicBezTo>
                    <a:lnTo>
                      <a:pt x="40468" y="1916192"/>
                    </a:lnTo>
                    <a:lnTo>
                      <a:pt x="17905" y="1899224"/>
                    </a:lnTo>
                    <a:cubicBezTo>
                      <a:pt x="-468" y="1878487"/>
                      <a:pt x="-5734" y="1847971"/>
                      <a:pt x="6958" y="1821398"/>
                    </a:cubicBezTo>
                    <a:lnTo>
                      <a:pt x="194614" y="1428523"/>
                    </a:lnTo>
                    <a:lnTo>
                      <a:pt x="203350" y="1416907"/>
                    </a:lnTo>
                    <a:lnTo>
                      <a:pt x="204183" y="1412781"/>
                    </a:lnTo>
                    <a:cubicBezTo>
                      <a:pt x="229070" y="1353940"/>
                      <a:pt x="287334" y="1312653"/>
                      <a:pt x="355241" y="1312653"/>
                    </a:cubicBezTo>
                    <a:lnTo>
                      <a:pt x="560163" y="1312653"/>
                    </a:lnTo>
                    <a:lnTo>
                      <a:pt x="572968" y="1229792"/>
                    </a:lnTo>
                    <a:lnTo>
                      <a:pt x="552527" y="1225564"/>
                    </a:lnTo>
                    <a:cubicBezTo>
                      <a:pt x="430073" y="1191504"/>
                      <a:pt x="325380" y="1109607"/>
                      <a:pt x="256508" y="999397"/>
                    </a:cubicBezTo>
                    <a:lnTo>
                      <a:pt x="228770" y="944149"/>
                    </a:lnTo>
                    <a:lnTo>
                      <a:pt x="207343" y="946674"/>
                    </a:lnTo>
                    <a:cubicBezTo>
                      <a:pt x="137842" y="944904"/>
                      <a:pt x="67353" y="875616"/>
                      <a:pt x="40932" y="777011"/>
                    </a:cubicBezTo>
                    <a:cubicBezTo>
                      <a:pt x="18285" y="692492"/>
                      <a:pt x="34447" y="610438"/>
                      <a:pt x="76873" y="565871"/>
                    </a:cubicBezTo>
                    <a:lnTo>
                      <a:pt x="97723" y="548902"/>
                    </a:lnTo>
                    <a:lnTo>
                      <a:pt x="93619" y="510994"/>
                    </a:lnTo>
                    <a:cubicBezTo>
                      <a:pt x="93619" y="228780"/>
                      <a:pt x="339326" y="0"/>
                      <a:pt x="642422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9" name="四角形: 角を丸くする 608">
                <a:extLst>
                  <a:ext uri="{FF2B5EF4-FFF2-40B4-BE49-F238E27FC236}">
                    <a16:creationId xmlns:a16="http://schemas.microsoft.com/office/drawing/2014/main" id="{569F120C-7DB7-BE75-CC73-939B244CC76D}"/>
                  </a:ext>
                </a:extLst>
              </p:cNvPr>
              <p:cNvSpPr/>
              <p:nvPr/>
            </p:nvSpPr>
            <p:spPr bwMode="auto">
              <a:xfrm rot="19273797">
                <a:off x="4707756" y="3078205"/>
                <a:ext cx="166021" cy="60108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952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10" name="フリーフォーム: 図形 609">
                <a:extLst>
                  <a:ext uri="{FF2B5EF4-FFF2-40B4-BE49-F238E27FC236}">
                    <a16:creationId xmlns:a16="http://schemas.microsoft.com/office/drawing/2014/main" id="{83FA365D-111B-BD5D-2490-3CBAE6FAE105}"/>
                  </a:ext>
                </a:extLst>
              </p:cNvPr>
              <p:cNvSpPr/>
              <p:nvPr/>
            </p:nvSpPr>
            <p:spPr bwMode="auto">
              <a:xfrm rot="16200000">
                <a:off x="4725529" y="1965908"/>
                <a:ext cx="475912" cy="677898"/>
              </a:xfrm>
              <a:custGeom>
                <a:avLst/>
                <a:gdLst>
                  <a:gd name="connsiteX0" fmla="*/ 58918 w 475912"/>
                  <a:gd name="connsiteY0" fmla="*/ 222342 h 677898"/>
                  <a:gd name="connsiteX1" fmla="*/ 58918 w 475912"/>
                  <a:gd name="connsiteY1" fmla="*/ 434848 h 677898"/>
                  <a:gd name="connsiteX2" fmla="*/ 0 w 475912"/>
                  <a:gd name="connsiteY2" fmla="*/ 328595 h 677898"/>
                  <a:gd name="connsiteX3" fmla="*/ 58918 w 475912"/>
                  <a:gd name="connsiteY3" fmla="*/ 222342 h 677898"/>
                  <a:gd name="connsiteX4" fmla="*/ 475912 w 475912"/>
                  <a:gd name="connsiteY4" fmla="*/ 617250 h 677898"/>
                  <a:gd name="connsiteX5" fmla="*/ 415264 w 475912"/>
                  <a:gd name="connsiteY5" fmla="*/ 677898 h 677898"/>
                  <a:gd name="connsiteX6" fmla="*/ 319426 w 475912"/>
                  <a:gd name="connsiteY6" fmla="*/ 677898 h 677898"/>
                  <a:gd name="connsiteX7" fmla="*/ 258778 w 475912"/>
                  <a:gd name="connsiteY7" fmla="*/ 617250 h 677898"/>
                  <a:gd name="connsiteX8" fmla="*/ 319426 w 475912"/>
                  <a:gd name="connsiteY8" fmla="*/ 556602 h 677898"/>
                  <a:gd name="connsiteX9" fmla="*/ 415264 w 475912"/>
                  <a:gd name="connsiteY9" fmla="*/ 556602 h 677898"/>
                  <a:gd name="connsiteX10" fmla="*/ 475912 w 475912"/>
                  <a:gd name="connsiteY10" fmla="*/ 617250 h 677898"/>
                  <a:gd name="connsiteX11" fmla="*/ 475912 w 475912"/>
                  <a:gd name="connsiteY11" fmla="*/ 60648 h 677898"/>
                  <a:gd name="connsiteX12" fmla="*/ 415264 w 475912"/>
                  <a:gd name="connsiteY12" fmla="*/ 121296 h 677898"/>
                  <a:gd name="connsiteX13" fmla="*/ 319426 w 475912"/>
                  <a:gd name="connsiteY13" fmla="*/ 121296 h 677898"/>
                  <a:gd name="connsiteX14" fmla="*/ 258778 w 475912"/>
                  <a:gd name="connsiteY14" fmla="*/ 60648 h 677898"/>
                  <a:gd name="connsiteX15" fmla="*/ 319426 w 475912"/>
                  <a:gd name="connsiteY15" fmla="*/ 0 h 677898"/>
                  <a:gd name="connsiteX16" fmla="*/ 415264 w 475912"/>
                  <a:gd name="connsiteY16" fmla="*/ 0 h 677898"/>
                  <a:gd name="connsiteX17" fmla="*/ 475912 w 475912"/>
                  <a:gd name="connsiteY17" fmla="*/ 60648 h 6778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475912" h="677898">
                    <a:moveTo>
                      <a:pt x="58918" y="222342"/>
                    </a:moveTo>
                    <a:cubicBezTo>
                      <a:pt x="49098" y="292070"/>
                      <a:pt x="49098" y="365119"/>
                      <a:pt x="58918" y="434848"/>
                    </a:cubicBezTo>
                    <a:cubicBezTo>
                      <a:pt x="26378" y="434848"/>
                      <a:pt x="0" y="387277"/>
                      <a:pt x="0" y="328595"/>
                    </a:cubicBezTo>
                    <a:cubicBezTo>
                      <a:pt x="0" y="269913"/>
                      <a:pt x="26378" y="222342"/>
                      <a:pt x="58918" y="222342"/>
                    </a:cubicBezTo>
                    <a:close/>
                    <a:moveTo>
                      <a:pt x="475912" y="617250"/>
                    </a:moveTo>
                    <a:cubicBezTo>
                      <a:pt x="475912" y="650745"/>
                      <a:pt x="448759" y="677898"/>
                      <a:pt x="415264" y="677898"/>
                    </a:cubicBezTo>
                    <a:lnTo>
                      <a:pt x="319426" y="677898"/>
                    </a:lnTo>
                    <a:cubicBezTo>
                      <a:pt x="285931" y="677898"/>
                      <a:pt x="258778" y="650745"/>
                      <a:pt x="258778" y="617250"/>
                    </a:cubicBezTo>
                    <a:cubicBezTo>
                      <a:pt x="258778" y="583755"/>
                      <a:pt x="285931" y="556602"/>
                      <a:pt x="319426" y="556602"/>
                    </a:cubicBezTo>
                    <a:lnTo>
                      <a:pt x="415264" y="556602"/>
                    </a:lnTo>
                    <a:cubicBezTo>
                      <a:pt x="448759" y="556602"/>
                      <a:pt x="475912" y="583755"/>
                      <a:pt x="475912" y="617250"/>
                    </a:cubicBezTo>
                    <a:close/>
                    <a:moveTo>
                      <a:pt x="475912" y="60648"/>
                    </a:moveTo>
                    <a:cubicBezTo>
                      <a:pt x="475912" y="94143"/>
                      <a:pt x="448759" y="121296"/>
                      <a:pt x="415264" y="121296"/>
                    </a:cubicBezTo>
                    <a:lnTo>
                      <a:pt x="319426" y="121296"/>
                    </a:lnTo>
                    <a:cubicBezTo>
                      <a:pt x="285931" y="121296"/>
                      <a:pt x="258778" y="94143"/>
                      <a:pt x="258778" y="60648"/>
                    </a:cubicBezTo>
                    <a:cubicBezTo>
                      <a:pt x="258778" y="27153"/>
                      <a:pt x="285931" y="0"/>
                      <a:pt x="319426" y="0"/>
                    </a:cubicBezTo>
                    <a:lnTo>
                      <a:pt x="415264" y="0"/>
                    </a:lnTo>
                    <a:cubicBezTo>
                      <a:pt x="448759" y="0"/>
                      <a:pt x="475912" y="27153"/>
                      <a:pt x="475912" y="60648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1" name="フリーフォーム: 図形 610">
                <a:extLst>
                  <a:ext uri="{FF2B5EF4-FFF2-40B4-BE49-F238E27FC236}">
                    <a16:creationId xmlns:a16="http://schemas.microsoft.com/office/drawing/2014/main" id="{4F680CAC-4DEB-C9E5-44E8-4B122AC05496}"/>
                  </a:ext>
                </a:extLst>
              </p:cNvPr>
              <p:cNvSpPr/>
              <p:nvPr/>
            </p:nvSpPr>
            <p:spPr bwMode="auto">
              <a:xfrm rot="900000">
                <a:off x="5923211" y="2153060"/>
                <a:ext cx="150448" cy="328042"/>
              </a:xfrm>
              <a:custGeom>
                <a:avLst/>
                <a:gdLst>
                  <a:gd name="connsiteX0" fmla="*/ 250950 w 301996"/>
                  <a:gd name="connsiteY0" fmla="*/ 0 h 658481"/>
                  <a:gd name="connsiteX1" fmla="*/ 281429 w 301996"/>
                  <a:gd name="connsiteY1" fmla="*/ 0 h 658481"/>
                  <a:gd name="connsiteX2" fmla="*/ 289049 w 301996"/>
                  <a:gd name="connsiteY2" fmla="*/ 7620 h 658481"/>
                  <a:gd name="connsiteX3" fmla="*/ 289049 w 301996"/>
                  <a:gd name="connsiteY3" fmla="*/ 502683 h 658481"/>
                  <a:gd name="connsiteX4" fmla="*/ 300000 w 301996"/>
                  <a:gd name="connsiteY4" fmla="*/ 519336 h 658481"/>
                  <a:gd name="connsiteX5" fmla="*/ 175329 w 301996"/>
                  <a:gd name="connsiteY5" fmla="*/ 650067 h 658481"/>
                  <a:gd name="connsiteX6" fmla="*/ 1996 w 301996"/>
                  <a:gd name="connsiteY6" fmla="*/ 599186 h 658481"/>
                  <a:gd name="connsiteX7" fmla="*/ 126667 w 301996"/>
                  <a:gd name="connsiteY7" fmla="*/ 468456 h 658481"/>
                  <a:gd name="connsiteX8" fmla="*/ 239153 w 301996"/>
                  <a:gd name="connsiteY8" fmla="*/ 466821 h 658481"/>
                  <a:gd name="connsiteX9" fmla="*/ 243330 w 301996"/>
                  <a:gd name="connsiteY9" fmla="*/ 468959 h 658481"/>
                  <a:gd name="connsiteX10" fmla="*/ 243330 w 301996"/>
                  <a:gd name="connsiteY10" fmla="*/ 7620 h 658481"/>
                  <a:gd name="connsiteX11" fmla="*/ 250950 w 301996"/>
                  <a:gd name="connsiteY11" fmla="*/ 0 h 6584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01996" h="658481">
                    <a:moveTo>
                      <a:pt x="250950" y="0"/>
                    </a:moveTo>
                    <a:lnTo>
                      <a:pt x="281429" y="0"/>
                    </a:lnTo>
                    <a:cubicBezTo>
                      <a:pt x="285637" y="0"/>
                      <a:pt x="289049" y="3412"/>
                      <a:pt x="289049" y="7620"/>
                    </a:cubicBezTo>
                    <a:lnTo>
                      <a:pt x="289049" y="502683"/>
                    </a:lnTo>
                    <a:lnTo>
                      <a:pt x="300000" y="519336"/>
                    </a:lnTo>
                    <a:cubicBezTo>
                      <a:pt x="313438" y="569487"/>
                      <a:pt x="257621" y="628017"/>
                      <a:pt x="175329" y="650067"/>
                    </a:cubicBezTo>
                    <a:cubicBezTo>
                      <a:pt x="93038" y="672117"/>
                      <a:pt x="15434" y="649337"/>
                      <a:pt x="1996" y="599186"/>
                    </a:cubicBezTo>
                    <a:cubicBezTo>
                      <a:pt x="-11442" y="549035"/>
                      <a:pt x="44375" y="490505"/>
                      <a:pt x="126667" y="468456"/>
                    </a:cubicBezTo>
                    <a:cubicBezTo>
                      <a:pt x="167812" y="457431"/>
                      <a:pt x="207786" y="457613"/>
                      <a:pt x="239153" y="466821"/>
                    </a:cubicBezTo>
                    <a:lnTo>
                      <a:pt x="243330" y="468959"/>
                    </a:lnTo>
                    <a:lnTo>
                      <a:pt x="243330" y="7620"/>
                    </a:lnTo>
                    <a:cubicBezTo>
                      <a:pt x="243330" y="3412"/>
                      <a:pt x="246742" y="0"/>
                      <a:pt x="25095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12" name="フリーフォーム: 図形 611">
                <a:extLst>
                  <a:ext uri="{FF2B5EF4-FFF2-40B4-BE49-F238E27FC236}">
                    <a16:creationId xmlns:a16="http://schemas.microsoft.com/office/drawing/2014/main" id="{FD35F52D-9B0F-C792-A4C7-0E8D9F41CF61}"/>
                  </a:ext>
                </a:extLst>
              </p:cNvPr>
              <p:cNvSpPr/>
              <p:nvPr/>
            </p:nvSpPr>
            <p:spPr bwMode="auto">
              <a:xfrm rot="18900000">
                <a:off x="3974593" y="2552728"/>
                <a:ext cx="514579" cy="252251"/>
              </a:xfrm>
              <a:custGeom>
                <a:avLst/>
                <a:gdLst>
                  <a:gd name="connsiteX0" fmla="*/ 864849 w 1729700"/>
                  <a:gd name="connsiteY0" fmla="*/ 0 h 847912"/>
                  <a:gd name="connsiteX1" fmla="*/ 878299 w 1729700"/>
                  <a:gd name="connsiteY1" fmla="*/ 50951 h 847912"/>
                  <a:gd name="connsiteX2" fmla="*/ 907875 w 1729700"/>
                  <a:gd name="connsiteY2" fmla="*/ 302805 h 847912"/>
                  <a:gd name="connsiteX3" fmla="*/ 909060 w 1729700"/>
                  <a:gd name="connsiteY3" fmla="*/ 356771 h 847912"/>
                  <a:gd name="connsiteX4" fmla="*/ 1019545 w 1729700"/>
                  <a:gd name="connsiteY4" fmla="*/ 362861 h 847912"/>
                  <a:gd name="connsiteX5" fmla="*/ 1299841 w 1729700"/>
                  <a:gd name="connsiteY5" fmla="*/ 426665 h 847912"/>
                  <a:gd name="connsiteX6" fmla="*/ 1406035 w 1729700"/>
                  <a:gd name="connsiteY6" fmla="*/ 472638 h 847912"/>
                  <a:gd name="connsiteX7" fmla="*/ 1429543 w 1729700"/>
                  <a:gd name="connsiteY7" fmla="*/ 433852 h 847912"/>
                  <a:gd name="connsiteX8" fmla="*/ 1566148 w 1729700"/>
                  <a:gd name="connsiteY8" fmla="*/ 249225 h 847912"/>
                  <a:gd name="connsiteX9" fmla="*/ 1599466 w 1729700"/>
                  <a:gd name="connsiteY9" fmla="*/ 215156 h 847912"/>
                  <a:gd name="connsiteX10" fmla="*/ 1586620 w 1729700"/>
                  <a:gd name="connsiteY10" fmla="*/ 261045 h 847912"/>
                  <a:gd name="connsiteX11" fmla="*/ 1532583 w 1729700"/>
                  <a:gd name="connsiteY11" fmla="*/ 395510 h 847912"/>
                  <a:gd name="connsiteX12" fmla="*/ 1472526 w 1729700"/>
                  <a:gd name="connsiteY12" fmla="*/ 510594 h 847912"/>
                  <a:gd name="connsiteX13" fmla="*/ 1525650 w 1729700"/>
                  <a:gd name="connsiteY13" fmla="*/ 542998 h 847912"/>
                  <a:gd name="connsiteX14" fmla="*/ 1720999 w 1729700"/>
                  <a:gd name="connsiteY14" fmla="*/ 790251 h 847912"/>
                  <a:gd name="connsiteX15" fmla="*/ 1729700 w 1729700"/>
                  <a:gd name="connsiteY15" fmla="*/ 844172 h 847912"/>
                  <a:gd name="connsiteX16" fmla="*/ 1711033 w 1729700"/>
                  <a:gd name="connsiteY16" fmla="*/ 808423 h 847912"/>
                  <a:gd name="connsiteX17" fmla="*/ 1482329 w 1729700"/>
                  <a:gd name="connsiteY17" fmla="*/ 616812 h 847912"/>
                  <a:gd name="connsiteX18" fmla="*/ 1427195 w 1729700"/>
                  <a:gd name="connsiteY18" fmla="*/ 591059 h 847912"/>
                  <a:gd name="connsiteX19" fmla="*/ 1404067 w 1729700"/>
                  <a:gd name="connsiteY19" fmla="*/ 629217 h 847912"/>
                  <a:gd name="connsiteX20" fmla="*/ 1267462 w 1729700"/>
                  <a:gd name="connsiteY20" fmla="*/ 813843 h 847912"/>
                  <a:gd name="connsiteX21" fmla="*/ 1234144 w 1729700"/>
                  <a:gd name="connsiteY21" fmla="*/ 847912 h 847912"/>
                  <a:gd name="connsiteX22" fmla="*/ 1246990 w 1729700"/>
                  <a:gd name="connsiteY22" fmla="*/ 802024 h 847912"/>
                  <a:gd name="connsiteX23" fmla="*/ 1301028 w 1729700"/>
                  <a:gd name="connsiteY23" fmla="*/ 667558 h 847912"/>
                  <a:gd name="connsiteX24" fmla="*/ 1356716 w 1729700"/>
                  <a:gd name="connsiteY24" fmla="*/ 560846 h 847912"/>
                  <a:gd name="connsiteX25" fmla="*/ 1262992 w 1729700"/>
                  <a:gd name="connsiteY25" fmla="*/ 528822 h 847912"/>
                  <a:gd name="connsiteX26" fmla="*/ 1004704 w 1729700"/>
                  <a:gd name="connsiteY26" fmla="*/ 481276 h 847912"/>
                  <a:gd name="connsiteX27" fmla="*/ 908460 w 1729700"/>
                  <a:gd name="connsiteY27" fmla="*/ 476947 h 847912"/>
                  <a:gd name="connsiteX28" fmla="*/ 907875 w 1729700"/>
                  <a:gd name="connsiteY28" fmla="*/ 503597 h 847912"/>
                  <a:gd name="connsiteX29" fmla="*/ 878299 w 1729700"/>
                  <a:gd name="connsiteY29" fmla="*/ 755452 h 847912"/>
                  <a:gd name="connsiteX30" fmla="*/ 864849 w 1729700"/>
                  <a:gd name="connsiteY30" fmla="*/ 806402 h 847912"/>
                  <a:gd name="connsiteX31" fmla="*/ 851399 w 1729700"/>
                  <a:gd name="connsiteY31" fmla="*/ 755452 h 847912"/>
                  <a:gd name="connsiteX32" fmla="*/ 821824 w 1729700"/>
                  <a:gd name="connsiteY32" fmla="*/ 503597 h 847912"/>
                  <a:gd name="connsiteX33" fmla="*/ 821239 w 1729700"/>
                  <a:gd name="connsiteY33" fmla="*/ 476947 h 847912"/>
                  <a:gd name="connsiteX34" fmla="*/ 724991 w 1729700"/>
                  <a:gd name="connsiteY34" fmla="*/ 481276 h 847912"/>
                  <a:gd name="connsiteX35" fmla="*/ 466703 w 1729700"/>
                  <a:gd name="connsiteY35" fmla="*/ 528822 h 847912"/>
                  <a:gd name="connsiteX36" fmla="*/ 374788 w 1729700"/>
                  <a:gd name="connsiteY36" fmla="*/ 560228 h 847912"/>
                  <a:gd name="connsiteX37" fmla="*/ 427153 w 1729700"/>
                  <a:gd name="connsiteY37" fmla="*/ 661541 h 847912"/>
                  <a:gd name="connsiteX38" fmla="*/ 477641 w 1729700"/>
                  <a:gd name="connsiteY38" fmla="*/ 792005 h 847912"/>
                  <a:gd name="connsiteX39" fmla="*/ 489106 w 1729700"/>
                  <a:gd name="connsiteY39" fmla="*/ 836744 h 847912"/>
                  <a:gd name="connsiteX40" fmla="*/ 456093 w 1729700"/>
                  <a:gd name="connsiteY40" fmla="*/ 804446 h 847912"/>
                  <a:gd name="connsiteX41" fmla="*/ 322473 w 1729700"/>
                  <a:gd name="connsiteY41" fmla="*/ 627720 h 847912"/>
                  <a:gd name="connsiteX42" fmla="*/ 300674 w 1729700"/>
                  <a:gd name="connsiteY42" fmla="*/ 591912 h 847912"/>
                  <a:gd name="connsiteX43" fmla="*/ 247367 w 1729700"/>
                  <a:gd name="connsiteY43" fmla="*/ 616812 h 847912"/>
                  <a:gd name="connsiteX44" fmla="*/ 18662 w 1729700"/>
                  <a:gd name="connsiteY44" fmla="*/ 808423 h 847912"/>
                  <a:gd name="connsiteX45" fmla="*/ 0 w 1729700"/>
                  <a:gd name="connsiteY45" fmla="*/ 844163 h 847912"/>
                  <a:gd name="connsiteX46" fmla="*/ 8700 w 1729700"/>
                  <a:gd name="connsiteY46" fmla="*/ 790251 h 847912"/>
                  <a:gd name="connsiteX47" fmla="*/ 204049 w 1729700"/>
                  <a:gd name="connsiteY47" fmla="*/ 542998 h 847912"/>
                  <a:gd name="connsiteX48" fmla="*/ 255560 w 1729700"/>
                  <a:gd name="connsiteY48" fmla="*/ 511577 h 847912"/>
                  <a:gd name="connsiteX49" fmla="*/ 199081 w 1729700"/>
                  <a:gd name="connsiteY49" fmla="*/ 402302 h 847912"/>
                  <a:gd name="connsiteX50" fmla="*/ 148592 w 1729700"/>
                  <a:gd name="connsiteY50" fmla="*/ 271838 h 847912"/>
                  <a:gd name="connsiteX51" fmla="*/ 137127 w 1729700"/>
                  <a:gd name="connsiteY51" fmla="*/ 227099 h 847912"/>
                  <a:gd name="connsiteX52" fmla="*/ 170140 w 1729700"/>
                  <a:gd name="connsiteY52" fmla="*/ 259398 h 847912"/>
                  <a:gd name="connsiteX53" fmla="*/ 303760 w 1729700"/>
                  <a:gd name="connsiteY53" fmla="*/ 436124 h 847912"/>
                  <a:gd name="connsiteX54" fmla="*/ 325504 w 1729700"/>
                  <a:gd name="connsiteY54" fmla="*/ 471841 h 847912"/>
                  <a:gd name="connsiteX55" fmla="*/ 429857 w 1729700"/>
                  <a:gd name="connsiteY55" fmla="*/ 426665 h 847912"/>
                  <a:gd name="connsiteX56" fmla="*/ 710154 w 1729700"/>
                  <a:gd name="connsiteY56" fmla="*/ 362861 h 847912"/>
                  <a:gd name="connsiteX57" fmla="*/ 820639 w 1729700"/>
                  <a:gd name="connsiteY57" fmla="*/ 356771 h 847912"/>
                  <a:gd name="connsiteX58" fmla="*/ 821824 w 1729700"/>
                  <a:gd name="connsiteY58" fmla="*/ 302805 h 847912"/>
                  <a:gd name="connsiteX59" fmla="*/ 851399 w 1729700"/>
                  <a:gd name="connsiteY59" fmla="*/ 50951 h 8479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1729700" h="847912">
                    <a:moveTo>
                      <a:pt x="864849" y="0"/>
                    </a:moveTo>
                    <a:lnTo>
                      <a:pt x="878299" y="50951"/>
                    </a:lnTo>
                    <a:cubicBezTo>
                      <a:pt x="893026" y="118562"/>
                      <a:pt x="903539" y="205518"/>
                      <a:pt x="907875" y="302805"/>
                    </a:cubicBezTo>
                    <a:lnTo>
                      <a:pt x="909060" y="356771"/>
                    </a:lnTo>
                    <a:lnTo>
                      <a:pt x="1019545" y="362861"/>
                    </a:lnTo>
                    <a:cubicBezTo>
                      <a:pt x="1119966" y="374067"/>
                      <a:pt x="1214444" y="395989"/>
                      <a:pt x="1299841" y="426665"/>
                    </a:cubicBezTo>
                    <a:lnTo>
                      <a:pt x="1406035" y="472638"/>
                    </a:lnTo>
                    <a:lnTo>
                      <a:pt x="1429543" y="433852"/>
                    </a:lnTo>
                    <a:cubicBezTo>
                      <a:pt x="1476917" y="359420"/>
                      <a:pt x="1524311" y="295807"/>
                      <a:pt x="1566148" y="249225"/>
                    </a:cubicBezTo>
                    <a:lnTo>
                      <a:pt x="1599466" y="215156"/>
                    </a:lnTo>
                    <a:lnTo>
                      <a:pt x="1586620" y="261045"/>
                    </a:lnTo>
                    <a:cubicBezTo>
                      <a:pt x="1573672" y="300727"/>
                      <a:pt x="1555404" y="346333"/>
                      <a:pt x="1532583" y="395510"/>
                    </a:cubicBezTo>
                    <a:lnTo>
                      <a:pt x="1472526" y="510594"/>
                    </a:lnTo>
                    <a:lnTo>
                      <a:pt x="1525650" y="542998"/>
                    </a:lnTo>
                    <a:cubicBezTo>
                      <a:pt x="1621793" y="612336"/>
                      <a:pt x="1690441" y="696959"/>
                      <a:pt x="1720999" y="790251"/>
                    </a:cubicBezTo>
                    <a:lnTo>
                      <a:pt x="1729700" y="844172"/>
                    </a:lnTo>
                    <a:lnTo>
                      <a:pt x="1711033" y="808423"/>
                    </a:lnTo>
                    <a:cubicBezTo>
                      <a:pt x="1658753" y="734943"/>
                      <a:pt x="1580181" y="669683"/>
                      <a:pt x="1482329" y="616812"/>
                    </a:cubicBezTo>
                    <a:lnTo>
                      <a:pt x="1427195" y="591059"/>
                    </a:lnTo>
                    <a:lnTo>
                      <a:pt x="1404067" y="629217"/>
                    </a:lnTo>
                    <a:cubicBezTo>
                      <a:pt x="1356694" y="703649"/>
                      <a:pt x="1309300" y="767261"/>
                      <a:pt x="1267462" y="813843"/>
                    </a:cubicBezTo>
                    <a:lnTo>
                      <a:pt x="1234144" y="847912"/>
                    </a:lnTo>
                    <a:lnTo>
                      <a:pt x="1246990" y="802024"/>
                    </a:lnTo>
                    <a:cubicBezTo>
                      <a:pt x="1259939" y="762341"/>
                      <a:pt x="1278207" y="716736"/>
                      <a:pt x="1301028" y="667558"/>
                    </a:cubicBezTo>
                    <a:lnTo>
                      <a:pt x="1356716" y="560846"/>
                    </a:lnTo>
                    <a:lnTo>
                      <a:pt x="1262992" y="528822"/>
                    </a:lnTo>
                    <a:cubicBezTo>
                      <a:pt x="1182696" y="505821"/>
                      <a:pt x="1095907" y="489561"/>
                      <a:pt x="1004704" y="481276"/>
                    </a:cubicBezTo>
                    <a:lnTo>
                      <a:pt x="908460" y="476947"/>
                    </a:lnTo>
                    <a:lnTo>
                      <a:pt x="907875" y="503597"/>
                    </a:lnTo>
                    <a:cubicBezTo>
                      <a:pt x="903539" y="600884"/>
                      <a:pt x="893026" y="687841"/>
                      <a:pt x="878299" y="755452"/>
                    </a:cubicBezTo>
                    <a:lnTo>
                      <a:pt x="864849" y="806402"/>
                    </a:lnTo>
                    <a:lnTo>
                      <a:pt x="851399" y="755452"/>
                    </a:lnTo>
                    <a:cubicBezTo>
                      <a:pt x="836673" y="687841"/>
                      <a:pt x="826160" y="600884"/>
                      <a:pt x="821824" y="503597"/>
                    </a:cubicBezTo>
                    <a:lnTo>
                      <a:pt x="821239" y="476947"/>
                    </a:lnTo>
                    <a:lnTo>
                      <a:pt x="724991" y="481276"/>
                    </a:lnTo>
                    <a:cubicBezTo>
                      <a:pt x="633788" y="489561"/>
                      <a:pt x="547000" y="505821"/>
                      <a:pt x="466703" y="528822"/>
                    </a:cubicBezTo>
                    <a:lnTo>
                      <a:pt x="374788" y="560228"/>
                    </a:lnTo>
                    <a:lnTo>
                      <a:pt x="427153" y="661541"/>
                    </a:lnTo>
                    <a:cubicBezTo>
                      <a:pt x="448769" y="709137"/>
                      <a:pt x="465831" y="753388"/>
                      <a:pt x="477641" y="792005"/>
                    </a:cubicBezTo>
                    <a:lnTo>
                      <a:pt x="489106" y="836744"/>
                    </a:lnTo>
                    <a:lnTo>
                      <a:pt x="456093" y="804446"/>
                    </a:lnTo>
                    <a:cubicBezTo>
                      <a:pt x="414786" y="760141"/>
                      <a:pt x="368410" y="699264"/>
                      <a:pt x="322473" y="627720"/>
                    </a:cubicBezTo>
                    <a:lnTo>
                      <a:pt x="300674" y="591912"/>
                    </a:lnTo>
                    <a:lnTo>
                      <a:pt x="247367" y="616812"/>
                    </a:lnTo>
                    <a:cubicBezTo>
                      <a:pt x="149514" y="669683"/>
                      <a:pt x="70943" y="734943"/>
                      <a:pt x="18662" y="808423"/>
                    </a:cubicBezTo>
                    <a:lnTo>
                      <a:pt x="0" y="844163"/>
                    </a:lnTo>
                    <a:lnTo>
                      <a:pt x="8700" y="790251"/>
                    </a:lnTo>
                    <a:cubicBezTo>
                      <a:pt x="39258" y="696959"/>
                      <a:pt x="107906" y="612336"/>
                      <a:pt x="204049" y="542998"/>
                    </a:cubicBezTo>
                    <a:lnTo>
                      <a:pt x="255560" y="511577"/>
                    </a:lnTo>
                    <a:lnTo>
                      <a:pt x="199081" y="402302"/>
                    </a:lnTo>
                    <a:cubicBezTo>
                      <a:pt x="177465" y="354706"/>
                      <a:pt x="160402" y="310455"/>
                      <a:pt x="148592" y="271838"/>
                    </a:cubicBezTo>
                    <a:lnTo>
                      <a:pt x="137127" y="227099"/>
                    </a:lnTo>
                    <a:lnTo>
                      <a:pt x="170140" y="259398"/>
                    </a:lnTo>
                    <a:cubicBezTo>
                      <a:pt x="211448" y="303702"/>
                      <a:pt x="257823" y="364580"/>
                      <a:pt x="303760" y="436124"/>
                    </a:cubicBezTo>
                    <a:lnTo>
                      <a:pt x="325504" y="471841"/>
                    </a:lnTo>
                    <a:lnTo>
                      <a:pt x="429857" y="426665"/>
                    </a:lnTo>
                    <a:cubicBezTo>
                      <a:pt x="515254" y="395989"/>
                      <a:pt x="609733" y="374067"/>
                      <a:pt x="710154" y="362861"/>
                    </a:cubicBezTo>
                    <a:lnTo>
                      <a:pt x="820639" y="356771"/>
                    </a:lnTo>
                    <a:lnTo>
                      <a:pt x="821824" y="302805"/>
                    </a:lnTo>
                    <a:cubicBezTo>
                      <a:pt x="826160" y="205518"/>
                      <a:pt x="836673" y="118562"/>
                      <a:pt x="851399" y="50951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13" name="フリーフォーム: 図形 612">
                <a:extLst>
                  <a:ext uri="{FF2B5EF4-FFF2-40B4-BE49-F238E27FC236}">
                    <a16:creationId xmlns:a16="http://schemas.microsoft.com/office/drawing/2014/main" id="{69E66D26-D412-F1BE-A3F6-96C1C1F9CBA4}"/>
                  </a:ext>
                </a:extLst>
              </p:cNvPr>
              <p:cNvSpPr/>
              <p:nvPr/>
            </p:nvSpPr>
            <p:spPr bwMode="auto">
              <a:xfrm rot="3600000" flipH="1">
                <a:off x="5466285" y="2549159"/>
                <a:ext cx="536963" cy="263222"/>
              </a:xfrm>
              <a:custGeom>
                <a:avLst/>
                <a:gdLst>
                  <a:gd name="connsiteX0" fmla="*/ 864849 w 1729700"/>
                  <a:gd name="connsiteY0" fmla="*/ 0 h 847912"/>
                  <a:gd name="connsiteX1" fmla="*/ 878299 w 1729700"/>
                  <a:gd name="connsiteY1" fmla="*/ 50951 h 847912"/>
                  <a:gd name="connsiteX2" fmla="*/ 907875 w 1729700"/>
                  <a:gd name="connsiteY2" fmla="*/ 302805 h 847912"/>
                  <a:gd name="connsiteX3" fmla="*/ 909060 w 1729700"/>
                  <a:gd name="connsiteY3" fmla="*/ 356771 h 847912"/>
                  <a:gd name="connsiteX4" fmla="*/ 1019545 w 1729700"/>
                  <a:gd name="connsiteY4" fmla="*/ 362861 h 847912"/>
                  <a:gd name="connsiteX5" fmla="*/ 1299841 w 1729700"/>
                  <a:gd name="connsiteY5" fmla="*/ 426665 h 847912"/>
                  <a:gd name="connsiteX6" fmla="*/ 1406035 w 1729700"/>
                  <a:gd name="connsiteY6" fmla="*/ 472638 h 847912"/>
                  <a:gd name="connsiteX7" fmla="*/ 1429543 w 1729700"/>
                  <a:gd name="connsiteY7" fmla="*/ 433852 h 847912"/>
                  <a:gd name="connsiteX8" fmla="*/ 1566148 w 1729700"/>
                  <a:gd name="connsiteY8" fmla="*/ 249225 h 847912"/>
                  <a:gd name="connsiteX9" fmla="*/ 1599466 w 1729700"/>
                  <a:gd name="connsiteY9" fmla="*/ 215156 h 847912"/>
                  <a:gd name="connsiteX10" fmla="*/ 1586620 w 1729700"/>
                  <a:gd name="connsiteY10" fmla="*/ 261045 h 847912"/>
                  <a:gd name="connsiteX11" fmla="*/ 1532583 w 1729700"/>
                  <a:gd name="connsiteY11" fmla="*/ 395510 h 847912"/>
                  <a:gd name="connsiteX12" fmla="*/ 1472526 w 1729700"/>
                  <a:gd name="connsiteY12" fmla="*/ 510594 h 847912"/>
                  <a:gd name="connsiteX13" fmla="*/ 1525650 w 1729700"/>
                  <a:gd name="connsiteY13" fmla="*/ 542998 h 847912"/>
                  <a:gd name="connsiteX14" fmla="*/ 1720999 w 1729700"/>
                  <a:gd name="connsiteY14" fmla="*/ 790251 h 847912"/>
                  <a:gd name="connsiteX15" fmla="*/ 1729700 w 1729700"/>
                  <a:gd name="connsiteY15" fmla="*/ 844172 h 847912"/>
                  <a:gd name="connsiteX16" fmla="*/ 1711033 w 1729700"/>
                  <a:gd name="connsiteY16" fmla="*/ 808423 h 847912"/>
                  <a:gd name="connsiteX17" fmla="*/ 1482329 w 1729700"/>
                  <a:gd name="connsiteY17" fmla="*/ 616812 h 847912"/>
                  <a:gd name="connsiteX18" fmla="*/ 1427195 w 1729700"/>
                  <a:gd name="connsiteY18" fmla="*/ 591059 h 847912"/>
                  <a:gd name="connsiteX19" fmla="*/ 1404067 w 1729700"/>
                  <a:gd name="connsiteY19" fmla="*/ 629217 h 847912"/>
                  <a:gd name="connsiteX20" fmla="*/ 1267462 w 1729700"/>
                  <a:gd name="connsiteY20" fmla="*/ 813843 h 847912"/>
                  <a:gd name="connsiteX21" fmla="*/ 1234144 w 1729700"/>
                  <a:gd name="connsiteY21" fmla="*/ 847912 h 847912"/>
                  <a:gd name="connsiteX22" fmla="*/ 1246990 w 1729700"/>
                  <a:gd name="connsiteY22" fmla="*/ 802024 h 847912"/>
                  <a:gd name="connsiteX23" fmla="*/ 1301028 w 1729700"/>
                  <a:gd name="connsiteY23" fmla="*/ 667558 h 847912"/>
                  <a:gd name="connsiteX24" fmla="*/ 1356716 w 1729700"/>
                  <a:gd name="connsiteY24" fmla="*/ 560846 h 847912"/>
                  <a:gd name="connsiteX25" fmla="*/ 1262992 w 1729700"/>
                  <a:gd name="connsiteY25" fmla="*/ 528822 h 847912"/>
                  <a:gd name="connsiteX26" fmla="*/ 1004704 w 1729700"/>
                  <a:gd name="connsiteY26" fmla="*/ 481276 h 847912"/>
                  <a:gd name="connsiteX27" fmla="*/ 908460 w 1729700"/>
                  <a:gd name="connsiteY27" fmla="*/ 476947 h 847912"/>
                  <a:gd name="connsiteX28" fmla="*/ 907875 w 1729700"/>
                  <a:gd name="connsiteY28" fmla="*/ 503597 h 847912"/>
                  <a:gd name="connsiteX29" fmla="*/ 878299 w 1729700"/>
                  <a:gd name="connsiteY29" fmla="*/ 755452 h 847912"/>
                  <a:gd name="connsiteX30" fmla="*/ 864849 w 1729700"/>
                  <a:gd name="connsiteY30" fmla="*/ 806402 h 847912"/>
                  <a:gd name="connsiteX31" fmla="*/ 851399 w 1729700"/>
                  <a:gd name="connsiteY31" fmla="*/ 755452 h 847912"/>
                  <a:gd name="connsiteX32" fmla="*/ 821824 w 1729700"/>
                  <a:gd name="connsiteY32" fmla="*/ 503597 h 847912"/>
                  <a:gd name="connsiteX33" fmla="*/ 821239 w 1729700"/>
                  <a:gd name="connsiteY33" fmla="*/ 476947 h 847912"/>
                  <a:gd name="connsiteX34" fmla="*/ 724991 w 1729700"/>
                  <a:gd name="connsiteY34" fmla="*/ 481276 h 847912"/>
                  <a:gd name="connsiteX35" fmla="*/ 466703 w 1729700"/>
                  <a:gd name="connsiteY35" fmla="*/ 528822 h 847912"/>
                  <a:gd name="connsiteX36" fmla="*/ 374788 w 1729700"/>
                  <a:gd name="connsiteY36" fmla="*/ 560228 h 847912"/>
                  <a:gd name="connsiteX37" fmla="*/ 427153 w 1729700"/>
                  <a:gd name="connsiteY37" fmla="*/ 661541 h 847912"/>
                  <a:gd name="connsiteX38" fmla="*/ 477641 w 1729700"/>
                  <a:gd name="connsiteY38" fmla="*/ 792005 h 847912"/>
                  <a:gd name="connsiteX39" fmla="*/ 489106 w 1729700"/>
                  <a:gd name="connsiteY39" fmla="*/ 836744 h 847912"/>
                  <a:gd name="connsiteX40" fmla="*/ 456093 w 1729700"/>
                  <a:gd name="connsiteY40" fmla="*/ 804446 h 847912"/>
                  <a:gd name="connsiteX41" fmla="*/ 322473 w 1729700"/>
                  <a:gd name="connsiteY41" fmla="*/ 627720 h 847912"/>
                  <a:gd name="connsiteX42" fmla="*/ 300674 w 1729700"/>
                  <a:gd name="connsiteY42" fmla="*/ 591912 h 847912"/>
                  <a:gd name="connsiteX43" fmla="*/ 247367 w 1729700"/>
                  <a:gd name="connsiteY43" fmla="*/ 616812 h 847912"/>
                  <a:gd name="connsiteX44" fmla="*/ 18662 w 1729700"/>
                  <a:gd name="connsiteY44" fmla="*/ 808423 h 847912"/>
                  <a:gd name="connsiteX45" fmla="*/ 0 w 1729700"/>
                  <a:gd name="connsiteY45" fmla="*/ 844163 h 847912"/>
                  <a:gd name="connsiteX46" fmla="*/ 8700 w 1729700"/>
                  <a:gd name="connsiteY46" fmla="*/ 790251 h 847912"/>
                  <a:gd name="connsiteX47" fmla="*/ 204049 w 1729700"/>
                  <a:gd name="connsiteY47" fmla="*/ 542998 h 847912"/>
                  <a:gd name="connsiteX48" fmla="*/ 255560 w 1729700"/>
                  <a:gd name="connsiteY48" fmla="*/ 511577 h 847912"/>
                  <a:gd name="connsiteX49" fmla="*/ 199081 w 1729700"/>
                  <a:gd name="connsiteY49" fmla="*/ 402302 h 847912"/>
                  <a:gd name="connsiteX50" fmla="*/ 148592 w 1729700"/>
                  <a:gd name="connsiteY50" fmla="*/ 271838 h 847912"/>
                  <a:gd name="connsiteX51" fmla="*/ 137127 w 1729700"/>
                  <a:gd name="connsiteY51" fmla="*/ 227099 h 847912"/>
                  <a:gd name="connsiteX52" fmla="*/ 170140 w 1729700"/>
                  <a:gd name="connsiteY52" fmla="*/ 259398 h 847912"/>
                  <a:gd name="connsiteX53" fmla="*/ 303760 w 1729700"/>
                  <a:gd name="connsiteY53" fmla="*/ 436124 h 847912"/>
                  <a:gd name="connsiteX54" fmla="*/ 325504 w 1729700"/>
                  <a:gd name="connsiteY54" fmla="*/ 471841 h 847912"/>
                  <a:gd name="connsiteX55" fmla="*/ 429857 w 1729700"/>
                  <a:gd name="connsiteY55" fmla="*/ 426665 h 847912"/>
                  <a:gd name="connsiteX56" fmla="*/ 710154 w 1729700"/>
                  <a:gd name="connsiteY56" fmla="*/ 362861 h 847912"/>
                  <a:gd name="connsiteX57" fmla="*/ 820639 w 1729700"/>
                  <a:gd name="connsiteY57" fmla="*/ 356771 h 847912"/>
                  <a:gd name="connsiteX58" fmla="*/ 821824 w 1729700"/>
                  <a:gd name="connsiteY58" fmla="*/ 302805 h 847912"/>
                  <a:gd name="connsiteX59" fmla="*/ 851399 w 1729700"/>
                  <a:gd name="connsiteY59" fmla="*/ 50951 h 8479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1729700" h="847912">
                    <a:moveTo>
                      <a:pt x="864849" y="0"/>
                    </a:moveTo>
                    <a:lnTo>
                      <a:pt x="878299" y="50951"/>
                    </a:lnTo>
                    <a:cubicBezTo>
                      <a:pt x="893026" y="118562"/>
                      <a:pt x="903539" y="205518"/>
                      <a:pt x="907875" y="302805"/>
                    </a:cubicBezTo>
                    <a:lnTo>
                      <a:pt x="909060" y="356771"/>
                    </a:lnTo>
                    <a:lnTo>
                      <a:pt x="1019545" y="362861"/>
                    </a:lnTo>
                    <a:cubicBezTo>
                      <a:pt x="1119966" y="374067"/>
                      <a:pt x="1214444" y="395989"/>
                      <a:pt x="1299841" y="426665"/>
                    </a:cubicBezTo>
                    <a:lnTo>
                      <a:pt x="1406035" y="472638"/>
                    </a:lnTo>
                    <a:lnTo>
                      <a:pt x="1429543" y="433852"/>
                    </a:lnTo>
                    <a:cubicBezTo>
                      <a:pt x="1476917" y="359420"/>
                      <a:pt x="1524311" y="295807"/>
                      <a:pt x="1566148" y="249225"/>
                    </a:cubicBezTo>
                    <a:lnTo>
                      <a:pt x="1599466" y="215156"/>
                    </a:lnTo>
                    <a:lnTo>
                      <a:pt x="1586620" y="261045"/>
                    </a:lnTo>
                    <a:cubicBezTo>
                      <a:pt x="1573672" y="300727"/>
                      <a:pt x="1555404" y="346333"/>
                      <a:pt x="1532583" y="395510"/>
                    </a:cubicBezTo>
                    <a:lnTo>
                      <a:pt x="1472526" y="510594"/>
                    </a:lnTo>
                    <a:lnTo>
                      <a:pt x="1525650" y="542998"/>
                    </a:lnTo>
                    <a:cubicBezTo>
                      <a:pt x="1621793" y="612336"/>
                      <a:pt x="1690441" y="696959"/>
                      <a:pt x="1720999" y="790251"/>
                    </a:cubicBezTo>
                    <a:lnTo>
                      <a:pt x="1729700" y="844172"/>
                    </a:lnTo>
                    <a:lnTo>
                      <a:pt x="1711033" y="808423"/>
                    </a:lnTo>
                    <a:cubicBezTo>
                      <a:pt x="1658753" y="734943"/>
                      <a:pt x="1580181" y="669683"/>
                      <a:pt x="1482329" y="616812"/>
                    </a:cubicBezTo>
                    <a:lnTo>
                      <a:pt x="1427195" y="591059"/>
                    </a:lnTo>
                    <a:lnTo>
                      <a:pt x="1404067" y="629217"/>
                    </a:lnTo>
                    <a:cubicBezTo>
                      <a:pt x="1356694" y="703649"/>
                      <a:pt x="1309300" y="767261"/>
                      <a:pt x="1267462" y="813843"/>
                    </a:cubicBezTo>
                    <a:lnTo>
                      <a:pt x="1234144" y="847912"/>
                    </a:lnTo>
                    <a:lnTo>
                      <a:pt x="1246990" y="802024"/>
                    </a:lnTo>
                    <a:cubicBezTo>
                      <a:pt x="1259939" y="762341"/>
                      <a:pt x="1278207" y="716736"/>
                      <a:pt x="1301028" y="667558"/>
                    </a:cubicBezTo>
                    <a:lnTo>
                      <a:pt x="1356716" y="560846"/>
                    </a:lnTo>
                    <a:lnTo>
                      <a:pt x="1262992" y="528822"/>
                    </a:lnTo>
                    <a:cubicBezTo>
                      <a:pt x="1182696" y="505821"/>
                      <a:pt x="1095907" y="489561"/>
                      <a:pt x="1004704" y="481276"/>
                    </a:cubicBezTo>
                    <a:lnTo>
                      <a:pt x="908460" y="476947"/>
                    </a:lnTo>
                    <a:lnTo>
                      <a:pt x="907875" y="503597"/>
                    </a:lnTo>
                    <a:cubicBezTo>
                      <a:pt x="903539" y="600884"/>
                      <a:pt x="893026" y="687841"/>
                      <a:pt x="878299" y="755452"/>
                    </a:cubicBezTo>
                    <a:lnTo>
                      <a:pt x="864849" y="806402"/>
                    </a:lnTo>
                    <a:lnTo>
                      <a:pt x="851399" y="755452"/>
                    </a:lnTo>
                    <a:cubicBezTo>
                      <a:pt x="836673" y="687841"/>
                      <a:pt x="826160" y="600884"/>
                      <a:pt x="821824" y="503597"/>
                    </a:cubicBezTo>
                    <a:lnTo>
                      <a:pt x="821239" y="476947"/>
                    </a:lnTo>
                    <a:lnTo>
                      <a:pt x="724991" y="481276"/>
                    </a:lnTo>
                    <a:cubicBezTo>
                      <a:pt x="633788" y="489561"/>
                      <a:pt x="547000" y="505821"/>
                      <a:pt x="466703" y="528822"/>
                    </a:cubicBezTo>
                    <a:lnTo>
                      <a:pt x="374788" y="560228"/>
                    </a:lnTo>
                    <a:lnTo>
                      <a:pt x="427153" y="661541"/>
                    </a:lnTo>
                    <a:cubicBezTo>
                      <a:pt x="448769" y="709137"/>
                      <a:pt x="465831" y="753388"/>
                      <a:pt x="477641" y="792005"/>
                    </a:cubicBezTo>
                    <a:lnTo>
                      <a:pt x="489106" y="836744"/>
                    </a:lnTo>
                    <a:lnTo>
                      <a:pt x="456093" y="804446"/>
                    </a:lnTo>
                    <a:cubicBezTo>
                      <a:pt x="414786" y="760141"/>
                      <a:pt x="368410" y="699264"/>
                      <a:pt x="322473" y="627720"/>
                    </a:cubicBezTo>
                    <a:lnTo>
                      <a:pt x="300674" y="591912"/>
                    </a:lnTo>
                    <a:lnTo>
                      <a:pt x="247367" y="616812"/>
                    </a:lnTo>
                    <a:cubicBezTo>
                      <a:pt x="149514" y="669683"/>
                      <a:pt x="70943" y="734943"/>
                      <a:pt x="18662" y="808423"/>
                    </a:cubicBezTo>
                    <a:lnTo>
                      <a:pt x="0" y="844163"/>
                    </a:lnTo>
                    <a:lnTo>
                      <a:pt x="8700" y="790251"/>
                    </a:lnTo>
                    <a:cubicBezTo>
                      <a:pt x="39258" y="696959"/>
                      <a:pt x="107906" y="612336"/>
                      <a:pt x="204049" y="542998"/>
                    </a:cubicBezTo>
                    <a:lnTo>
                      <a:pt x="255560" y="511577"/>
                    </a:lnTo>
                    <a:lnTo>
                      <a:pt x="199081" y="402302"/>
                    </a:lnTo>
                    <a:cubicBezTo>
                      <a:pt x="177465" y="354706"/>
                      <a:pt x="160402" y="310455"/>
                      <a:pt x="148592" y="271838"/>
                    </a:cubicBezTo>
                    <a:lnTo>
                      <a:pt x="137127" y="227099"/>
                    </a:lnTo>
                    <a:lnTo>
                      <a:pt x="170140" y="259398"/>
                    </a:lnTo>
                    <a:cubicBezTo>
                      <a:pt x="211448" y="303702"/>
                      <a:pt x="257823" y="364580"/>
                      <a:pt x="303760" y="436124"/>
                    </a:cubicBezTo>
                    <a:lnTo>
                      <a:pt x="325504" y="471841"/>
                    </a:lnTo>
                    <a:lnTo>
                      <a:pt x="429857" y="426665"/>
                    </a:lnTo>
                    <a:cubicBezTo>
                      <a:pt x="515254" y="395989"/>
                      <a:pt x="609733" y="374067"/>
                      <a:pt x="710154" y="362861"/>
                    </a:cubicBezTo>
                    <a:lnTo>
                      <a:pt x="820639" y="356771"/>
                    </a:lnTo>
                    <a:lnTo>
                      <a:pt x="821824" y="302805"/>
                    </a:lnTo>
                    <a:cubicBezTo>
                      <a:pt x="826160" y="205518"/>
                      <a:pt x="836673" y="118562"/>
                      <a:pt x="851399" y="50951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14" name="フリーフォーム: 図形 613">
                <a:extLst>
                  <a:ext uri="{FF2B5EF4-FFF2-40B4-BE49-F238E27FC236}">
                    <a16:creationId xmlns:a16="http://schemas.microsoft.com/office/drawing/2014/main" id="{E86406AA-4B42-E398-766A-B114525369A5}"/>
                  </a:ext>
                </a:extLst>
              </p:cNvPr>
              <p:cNvSpPr/>
              <p:nvPr/>
            </p:nvSpPr>
            <p:spPr bwMode="auto">
              <a:xfrm rot="14400000">
                <a:off x="3683525" y="3196913"/>
                <a:ext cx="500658" cy="245426"/>
              </a:xfrm>
              <a:custGeom>
                <a:avLst/>
                <a:gdLst>
                  <a:gd name="connsiteX0" fmla="*/ 864849 w 1729700"/>
                  <a:gd name="connsiteY0" fmla="*/ 0 h 847912"/>
                  <a:gd name="connsiteX1" fmla="*/ 878299 w 1729700"/>
                  <a:gd name="connsiteY1" fmla="*/ 50951 h 847912"/>
                  <a:gd name="connsiteX2" fmla="*/ 907875 w 1729700"/>
                  <a:gd name="connsiteY2" fmla="*/ 302805 h 847912"/>
                  <a:gd name="connsiteX3" fmla="*/ 909060 w 1729700"/>
                  <a:gd name="connsiteY3" fmla="*/ 356771 h 847912"/>
                  <a:gd name="connsiteX4" fmla="*/ 1019545 w 1729700"/>
                  <a:gd name="connsiteY4" fmla="*/ 362861 h 847912"/>
                  <a:gd name="connsiteX5" fmla="*/ 1299841 w 1729700"/>
                  <a:gd name="connsiteY5" fmla="*/ 426665 h 847912"/>
                  <a:gd name="connsiteX6" fmla="*/ 1406035 w 1729700"/>
                  <a:gd name="connsiteY6" fmla="*/ 472638 h 847912"/>
                  <a:gd name="connsiteX7" fmla="*/ 1429543 w 1729700"/>
                  <a:gd name="connsiteY7" fmla="*/ 433852 h 847912"/>
                  <a:gd name="connsiteX8" fmla="*/ 1566148 w 1729700"/>
                  <a:gd name="connsiteY8" fmla="*/ 249225 h 847912"/>
                  <a:gd name="connsiteX9" fmla="*/ 1599466 w 1729700"/>
                  <a:gd name="connsiteY9" fmla="*/ 215156 h 847912"/>
                  <a:gd name="connsiteX10" fmla="*/ 1586620 w 1729700"/>
                  <a:gd name="connsiteY10" fmla="*/ 261045 h 847912"/>
                  <a:gd name="connsiteX11" fmla="*/ 1532583 w 1729700"/>
                  <a:gd name="connsiteY11" fmla="*/ 395510 h 847912"/>
                  <a:gd name="connsiteX12" fmla="*/ 1472526 w 1729700"/>
                  <a:gd name="connsiteY12" fmla="*/ 510594 h 847912"/>
                  <a:gd name="connsiteX13" fmla="*/ 1525650 w 1729700"/>
                  <a:gd name="connsiteY13" fmla="*/ 542998 h 847912"/>
                  <a:gd name="connsiteX14" fmla="*/ 1720999 w 1729700"/>
                  <a:gd name="connsiteY14" fmla="*/ 790251 h 847912"/>
                  <a:gd name="connsiteX15" fmla="*/ 1729700 w 1729700"/>
                  <a:gd name="connsiteY15" fmla="*/ 844172 h 847912"/>
                  <a:gd name="connsiteX16" fmla="*/ 1711033 w 1729700"/>
                  <a:gd name="connsiteY16" fmla="*/ 808423 h 847912"/>
                  <a:gd name="connsiteX17" fmla="*/ 1482329 w 1729700"/>
                  <a:gd name="connsiteY17" fmla="*/ 616812 h 847912"/>
                  <a:gd name="connsiteX18" fmla="*/ 1427195 w 1729700"/>
                  <a:gd name="connsiteY18" fmla="*/ 591059 h 847912"/>
                  <a:gd name="connsiteX19" fmla="*/ 1404067 w 1729700"/>
                  <a:gd name="connsiteY19" fmla="*/ 629217 h 847912"/>
                  <a:gd name="connsiteX20" fmla="*/ 1267462 w 1729700"/>
                  <a:gd name="connsiteY20" fmla="*/ 813843 h 847912"/>
                  <a:gd name="connsiteX21" fmla="*/ 1234144 w 1729700"/>
                  <a:gd name="connsiteY21" fmla="*/ 847912 h 847912"/>
                  <a:gd name="connsiteX22" fmla="*/ 1246990 w 1729700"/>
                  <a:gd name="connsiteY22" fmla="*/ 802024 h 847912"/>
                  <a:gd name="connsiteX23" fmla="*/ 1301028 w 1729700"/>
                  <a:gd name="connsiteY23" fmla="*/ 667558 h 847912"/>
                  <a:gd name="connsiteX24" fmla="*/ 1356716 w 1729700"/>
                  <a:gd name="connsiteY24" fmla="*/ 560846 h 847912"/>
                  <a:gd name="connsiteX25" fmla="*/ 1262992 w 1729700"/>
                  <a:gd name="connsiteY25" fmla="*/ 528822 h 847912"/>
                  <a:gd name="connsiteX26" fmla="*/ 1004704 w 1729700"/>
                  <a:gd name="connsiteY26" fmla="*/ 481276 h 847912"/>
                  <a:gd name="connsiteX27" fmla="*/ 908460 w 1729700"/>
                  <a:gd name="connsiteY27" fmla="*/ 476947 h 847912"/>
                  <a:gd name="connsiteX28" fmla="*/ 907875 w 1729700"/>
                  <a:gd name="connsiteY28" fmla="*/ 503597 h 847912"/>
                  <a:gd name="connsiteX29" fmla="*/ 878299 w 1729700"/>
                  <a:gd name="connsiteY29" fmla="*/ 755452 h 847912"/>
                  <a:gd name="connsiteX30" fmla="*/ 864849 w 1729700"/>
                  <a:gd name="connsiteY30" fmla="*/ 806402 h 847912"/>
                  <a:gd name="connsiteX31" fmla="*/ 851399 w 1729700"/>
                  <a:gd name="connsiteY31" fmla="*/ 755452 h 847912"/>
                  <a:gd name="connsiteX32" fmla="*/ 821824 w 1729700"/>
                  <a:gd name="connsiteY32" fmla="*/ 503597 h 847912"/>
                  <a:gd name="connsiteX33" fmla="*/ 821239 w 1729700"/>
                  <a:gd name="connsiteY33" fmla="*/ 476947 h 847912"/>
                  <a:gd name="connsiteX34" fmla="*/ 724991 w 1729700"/>
                  <a:gd name="connsiteY34" fmla="*/ 481276 h 847912"/>
                  <a:gd name="connsiteX35" fmla="*/ 466703 w 1729700"/>
                  <a:gd name="connsiteY35" fmla="*/ 528822 h 847912"/>
                  <a:gd name="connsiteX36" fmla="*/ 374788 w 1729700"/>
                  <a:gd name="connsiteY36" fmla="*/ 560228 h 847912"/>
                  <a:gd name="connsiteX37" fmla="*/ 427153 w 1729700"/>
                  <a:gd name="connsiteY37" fmla="*/ 661541 h 847912"/>
                  <a:gd name="connsiteX38" fmla="*/ 477641 w 1729700"/>
                  <a:gd name="connsiteY38" fmla="*/ 792005 h 847912"/>
                  <a:gd name="connsiteX39" fmla="*/ 489106 w 1729700"/>
                  <a:gd name="connsiteY39" fmla="*/ 836744 h 847912"/>
                  <a:gd name="connsiteX40" fmla="*/ 456093 w 1729700"/>
                  <a:gd name="connsiteY40" fmla="*/ 804446 h 847912"/>
                  <a:gd name="connsiteX41" fmla="*/ 322473 w 1729700"/>
                  <a:gd name="connsiteY41" fmla="*/ 627720 h 847912"/>
                  <a:gd name="connsiteX42" fmla="*/ 300674 w 1729700"/>
                  <a:gd name="connsiteY42" fmla="*/ 591912 h 847912"/>
                  <a:gd name="connsiteX43" fmla="*/ 247367 w 1729700"/>
                  <a:gd name="connsiteY43" fmla="*/ 616812 h 847912"/>
                  <a:gd name="connsiteX44" fmla="*/ 18662 w 1729700"/>
                  <a:gd name="connsiteY44" fmla="*/ 808423 h 847912"/>
                  <a:gd name="connsiteX45" fmla="*/ 0 w 1729700"/>
                  <a:gd name="connsiteY45" fmla="*/ 844163 h 847912"/>
                  <a:gd name="connsiteX46" fmla="*/ 8700 w 1729700"/>
                  <a:gd name="connsiteY46" fmla="*/ 790251 h 847912"/>
                  <a:gd name="connsiteX47" fmla="*/ 204049 w 1729700"/>
                  <a:gd name="connsiteY47" fmla="*/ 542998 h 847912"/>
                  <a:gd name="connsiteX48" fmla="*/ 255560 w 1729700"/>
                  <a:gd name="connsiteY48" fmla="*/ 511577 h 847912"/>
                  <a:gd name="connsiteX49" fmla="*/ 199081 w 1729700"/>
                  <a:gd name="connsiteY49" fmla="*/ 402302 h 847912"/>
                  <a:gd name="connsiteX50" fmla="*/ 148592 w 1729700"/>
                  <a:gd name="connsiteY50" fmla="*/ 271838 h 847912"/>
                  <a:gd name="connsiteX51" fmla="*/ 137127 w 1729700"/>
                  <a:gd name="connsiteY51" fmla="*/ 227099 h 847912"/>
                  <a:gd name="connsiteX52" fmla="*/ 170140 w 1729700"/>
                  <a:gd name="connsiteY52" fmla="*/ 259398 h 847912"/>
                  <a:gd name="connsiteX53" fmla="*/ 303760 w 1729700"/>
                  <a:gd name="connsiteY53" fmla="*/ 436124 h 847912"/>
                  <a:gd name="connsiteX54" fmla="*/ 325504 w 1729700"/>
                  <a:gd name="connsiteY54" fmla="*/ 471841 h 847912"/>
                  <a:gd name="connsiteX55" fmla="*/ 429857 w 1729700"/>
                  <a:gd name="connsiteY55" fmla="*/ 426665 h 847912"/>
                  <a:gd name="connsiteX56" fmla="*/ 710154 w 1729700"/>
                  <a:gd name="connsiteY56" fmla="*/ 362861 h 847912"/>
                  <a:gd name="connsiteX57" fmla="*/ 820639 w 1729700"/>
                  <a:gd name="connsiteY57" fmla="*/ 356771 h 847912"/>
                  <a:gd name="connsiteX58" fmla="*/ 821824 w 1729700"/>
                  <a:gd name="connsiteY58" fmla="*/ 302805 h 847912"/>
                  <a:gd name="connsiteX59" fmla="*/ 851399 w 1729700"/>
                  <a:gd name="connsiteY59" fmla="*/ 50951 h 8479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1729700" h="847912">
                    <a:moveTo>
                      <a:pt x="864849" y="0"/>
                    </a:moveTo>
                    <a:lnTo>
                      <a:pt x="878299" y="50951"/>
                    </a:lnTo>
                    <a:cubicBezTo>
                      <a:pt x="893026" y="118562"/>
                      <a:pt x="903539" y="205518"/>
                      <a:pt x="907875" y="302805"/>
                    </a:cubicBezTo>
                    <a:lnTo>
                      <a:pt x="909060" y="356771"/>
                    </a:lnTo>
                    <a:lnTo>
                      <a:pt x="1019545" y="362861"/>
                    </a:lnTo>
                    <a:cubicBezTo>
                      <a:pt x="1119966" y="374067"/>
                      <a:pt x="1214444" y="395989"/>
                      <a:pt x="1299841" y="426665"/>
                    </a:cubicBezTo>
                    <a:lnTo>
                      <a:pt x="1406035" y="472638"/>
                    </a:lnTo>
                    <a:lnTo>
                      <a:pt x="1429543" y="433852"/>
                    </a:lnTo>
                    <a:cubicBezTo>
                      <a:pt x="1476917" y="359420"/>
                      <a:pt x="1524311" y="295807"/>
                      <a:pt x="1566148" y="249225"/>
                    </a:cubicBezTo>
                    <a:lnTo>
                      <a:pt x="1599466" y="215156"/>
                    </a:lnTo>
                    <a:lnTo>
                      <a:pt x="1586620" y="261045"/>
                    </a:lnTo>
                    <a:cubicBezTo>
                      <a:pt x="1573672" y="300727"/>
                      <a:pt x="1555404" y="346333"/>
                      <a:pt x="1532583" y="395510"/>
                    </a:cubicBezTo>
                    <a:lnTo>
                      <a:pt x="1472526" y="510594"/>
                    </a:lnTo>
                    <a:lnTo>
                      <a:pt x="1525650" y="542998"/>
                    </a:lnTo>
                    <a:cubicBezTo>
                      <a:pt x="1621793" y="612336"/>
                      <a:pt x="1690441" y="696959"/>
                      <a:pt x="1720999" y="790251"/>
                    </a:cubicBezTo>
                    <a:lnTo>
                      <a:pt x="1729700" y="844172"/>
                    </a:lnTo>
                    <a:lnTo>
                      <a:pt x="1711033" y="808423"/>
                    </a:lnTo>
                    <a:cubicBezTo>
                      <a:pt x="1658753" y="734943"/>
                      <a:pt x="1580181" y="669683"/>
                      <a:pt x="1482329" y="616812"/>
                    </a:cubicBezTo>
                    <a:lnTo>
                      <a:pt x="1427195" y="591059"/>
                    </a:lnTo>
                    <a:lnTo>
                      <a:pt x="1404067" y="629217"/>
                    </a:lnTo>
                    <a:cubicBezTo>
                      <a:pt x="1356694" y="703649"/>
                      <a:pt x="1309300" y="767261"/>
                      <a:pt x="1267462" y="813843"/>
                    </a:cubicBezTo>
                    <a:lnTo>
                      <a:pt x="1234144" y="847912"/>
                    </a:lnTo>
                    <a:lnTo>
                      <a:pt x="1246990" y="802024"/>
                    </a:lnTo>
                    <a:cubicBezTo>
                      <a:pt x="1259939" y="762341"/>
                      <a:pt x="1278207" y="716736"/>
                      <a:pt x="1301028" y="667558"/>
                    </a:cubicBezTo>
                    <a:lnTo>
                      <a:pt x="1356716" y="560846"/>
                    </a:lnTo>
                    <a:lnTo>
                      <a:pt x="1262992" y="528822"/>
                    </a:lnTo>
                    <a:cubicBezTo>
                      <a:pt x="1182696" y="505821"/>
                      <a:pt x="1095907" y="489561"/>
                      <a:pt x="1004704" y="481276"/>
                    </a:cubicBezTo>
                    <a:lnTo>
                      <a:pt x="908460" y="476947"/>
                    </a:lnTo>
                    <a:lnTo>
                      <a:pt x="907875" y="503597"/>
                    </a:lnTo>
                    <a:cubicBezTo>
                      <a:pt x="903539" y="600884"/>
                      <a:pt x="893026" y="687841"/>
                      <a:pt x="878299" y="755452"/>
                    </a:cubicBezTo>
                    <a:lnTo>
                      <a:pt x="864849" y="806402"/>
                    </a:lnTo>
                    <a:lnTo>
                      <a:pt x="851399" y="755452"/>
                    </a:lnTo>
                    <a:cubicBezTo>
                      <a:pt x="836673" y="687841"/>
                      <a:pt x="826160" y="600884"/>
                      <a:pt x="821824" y="503597"/>
                    </a:cubicBezTo>
                    <a:lnTo>
                      <a:pt x="821239" y="476947"/>
                    </a:lnTo>
                    <a:lnTo>
                      <a:pt x="724991" y="481276"/>
                    </a:lnTo>
                    <a:cubicBezTo>
                      <a:pt x="633788" y="489561"/>
                      <a:pt x="547000" y="505821"/>
                      <a:pt x="466703" y="528822"/>
                    </a:cubicBezTo>
                    <a:lnTo>
                      <a:pt x="374788" y="560228"/>
                    </a:lnTo>
                    <a:lnTo>
                      <a:pt x="427153" y="661541"/>
                    </a:lnTo>
                    <a:cubicBezTo>
                      <a:pt x="448769" y="709137"/>
                      <a:pt x="465831" y="753388"/>
                      <a:pt x="477641" y="792005"/>
                    </a:cubicBezTo>
                    <a:lnTo>
                      <a:pt x="489106" y="836744"/>
                    </a:lnTo>
                    <a:lnTo>
                      <a:pt x="456093" y="804446"/>
                    </a:lnTo>
                    <a:cubicBezTo>
                      <a:pt x="414786" y="760141"/>
                      <a:pt x="368410" y="699264"/>
                      <a:pt x="322473" y="627720"/>
                    </a:cubicBezTo>
                    <a:lnTo>
                      <a:pt x="300674" y="591912"/>
                    </a:lnTo>
                    <a:lnTo>
                      <a:pt x="247367" y="616812"/>
                    </a:lnTo>
                    <a:cubicBezTo>
                      <a:pt x="149514" y="669683"/>
                      <a:pt x="70943" y="734943"/>
                      <a:pt x="18662" y="808423"/>
                    </a:cubicBezTo>
                    <a:lnTo>
                      <a:pt x="0" y="844163"/>
                    </a:lnTo>
                    <a:lnTo>
                      <a:pt x="8700" y="790251"/>
                    </a:lnTo>
                    <a:cubicBezTo>
                      <a:pt x="39258" y="696959"/>
                      <a:pt x="107906" y="612336"/>
                      <a:pt x="204049" y="542998"/>
                    </a:cubicBezTo>
                    <a:lnTo>
                      <a:pt x="255560" y="511577"/>
                    </a:lnTo>
                    <a:lnTo>
                      <a:pt x="199081" y="402302"/>
                    </a:lnTo>
                    <a:cubicBezTo>
                      <a:pt x="177465" y="354706"/>
                      <a:pt x="160402" y="310455"/>
                      <a:pt x="148592" y="271838"/>
                    </a:cubicBezTo>
                    <a:lnTo>
                      <a:pt x="137127" y="227099"/>
                    </a:lnTo>
                    <a:lnTo>
                      <a:pt x="170140" y="259398"/>
                    </a:lnTo>
                    <a:cubicBezTo>
                      <a:pt x="211448" y="303702"/>
                      <a:pt x="257823" y="364580"/>
                      <a:pt x="303760" y="436124"/>
                    </a:cubicBezTo>
                    <a:lnTo>
                      <a:pt x="325504" y="471841"/>
                    </a:lnTo>
                    <a:lnTo>
                      <a:pt x="429857" y="426665"/>
                    </a:lnTo>
                    <a:cubicBezTo>
                      <a:pt x="515254" y="395989"/>
                      <a:pt x="609733" y="374067"/>
                      <a:pt x="710154" y="362861"/>
                    </a:cubicBezTo>
                    <a:lnTo>
                      <a:pt x="820639" y="356771"/>
                    </a:lnTo>
                    <a:lnTo>
                      <a:pt x="821824" y="302805"/>
                    </a:lnTo>
                    <a:cubicBezTo>
                      <a:pt x="826160" y="205518"/>
                      <a:pt x="836673" y="118562"/>
                      <a:pt x="851399" y="50951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15" name="フリーフォーム: 図形 614">
                <a:extLst>
                  <a:ext uri="{FF2B5EF4-FFF2-40B4-BE49-F238E27FC236}">
                    <a16:creationId xmlns:a16="http://schemas.microsoft.com/office/drawing/2014/main" id="{84445092-9359-9E62-F5EE-8C0286596A24}"/>
                  </a:ext>
                </a:extLst>
              </p:cNvPr>
              <p:cNvSpPr/>
              <p:nvPr/>
            </p:nvSpPr>
            <p:spPr bwMode="auto">
              <a:xfrm rot="7200000" flipH="1">
                <a:off x="5781795" y="3237373"/>
                <a:ext cx="450126" cy="220655"/>
              </a:xfrm>
              <a:custGeom>
                <a:avLst/>
                <a:gdLst>
                  <a:gd name="connsiteX0" fmla="*/ 864849 w 1729700"/>
                  <a:gd name="connsiteY0" fmla="*/ 0 h 847912"/>
                  <a:gd name="connsiteX1" fmla="*/ 878299 w 1729700"/>
                  <a:gd name="connsiteY1" fmla="*/ 50951 h 847912"/>
                  <a:gd name="connsiteX2" fmla="*/ 907875 w 1729700"/>
                  <a:gd name="connsiteY2" fmla="*/ 302805 h 847912"/>
                  <a:gd name="connsiteX3" fmla="*/ 909060 w 1729700"/>
                  <a:gd name="connsiteY3" fmla="*/ 356771 h 847912"/>
                  <a:gd name="connsiteX4" fmla="*/ 1019545 w 1729700"/>
                  <a:gd name="connsiteY4" fmla="*/ 362861 h 847912"/>
                  <a:gd name="connsiteX5" fmla="*/ 1299841 w 1729700"/>
                  <a:gd name="connsiteY5" fmla="*/ 426665 h 847912"/>
                  <a:gd name="connsiteX6" fmla="*/ 1406035 w 1729700"/>
                  <a:gd name="connsiteY6" fmla="*/ 472638 h 847912"/>
                  <a:gd name="connsiteX7" fmla="*/ 1429543 w 1729700"/>
                  <a:gd name="connsiteY7" fmla="*/ 433852 h 847912"/>
                  <a:gd name="connsiteX8" fmla="*/ 1566148 w 1729700"/>
                  <a:gd name="connsiteY8" fmla="*/ 249225 h 847912"/>
                  <a:gd name="connsiteX9" fmla="*/ 1599466 w 1729700"/>
                  <a:gd name="connsiteY9" fmla="*/ 215156 h 847912"/>
                  <a:gd name="connsiteX10" fmla="*/ 1586620 w 1729700"/>
                  <a:gd name="connsiteY10" fmla="*/ 261045 h 847912"/>
                  <a:gd name="connsiteX11" fmla="*/ 1532583 w 1729700"/>
                  <a:gd name="connsiteY11" fmla="*/ 395510 h 847912"/>
                  <a:gd name="connsiteX12" fmla="*/ 1472526 w 1729700"/>
                  <a:gd name="connsiteY12" fmla="*/ 510594 h 847912"/>
                  <a:gd name="connsiteX13" fmla="*/ 1525650 w 1729700"/>
                  <a:gd name="connsiteY13" fmla="*/ 542998 h 847912"/>
                  <a:gd name="connsiteX14" fmla="*/ 1720999 w 1729700"/>
                  <a:gd name="connsiteY14" fmla="*/ 790251 h 847912"/>
                  <a:gd name="connsiteX15" fmla="*/ 1729700 w 1729700"/>
                  <a:gd name="connsiteY15" fmla="*/ 844172 h 847912"/>
                  <a:gd name="connsiteX16" fmla="*/ 1711033 w 1729700"/>
                  <a:gd name="connsiteY16" fmla="*/ 808423 h 847912"/>
                  <a:gd name="connsiteX17" fmla="*/ 1482329 w 1729700"/>
                  <a:gd name="connsiteY17" fmla="*/ 616812 h 847912"/>
                  <a:gd name="connsiteX18" fmla="*/ 1427195 w 1729700"/>
                  <a:gd name="connsiteY18" fmla="*/ 591059 h 847912"/>
                  <a:gd name="connsiteX19" fmla="*/ 1404067 w 1729700"/>
                  <a:gd name="connsiteY19" fmla="*/ 629217 h 847912"/>
                  <a:gd name="connsiteX20" fmla="*/ 1267462 w 1729700"/>
                  <a:gd name="connsiteY20" fmla="*/ 813843 h 847912"/>
                  <a:gd name="connsiteX21" fmla="*/ 1234144 w 1729700"/>
                  <a:gd name="connsiteY21" fmla="*/ 847912 h 847912"/>
                  <a:gd name="connsiteX22" fmla="*/ 1246990 w 1729700"/>
                  <a:gd name="connsiteY22" fmla="*/ 802024 h 847912"/>
                  <a:gd name="connsiteX23" fmla="*/ 1301028 w 1729700"/>
                  <a:gd name="connsiteY23" fmla="*/ 667558 h 847912"/>
                  <a:gd name="connsiteX24" fmla="*/ 1356716 w 1729700"/>
                  <a:gd name="connsiteY24" fmla="*/ 560846 h 847912"/>
                  <a:gd name="connsiteX25" fmla="*/ 1262992 w 1729700"/>
                  <a:gd name="connsiteY25" fmla="*/ 528822 h 847912"/>
                  <a:gd name="connsiteX26" fmla="*/ 1004704 w 1729700"/>
                  <a:gd name="connsiteY26" fmla="*/ 481276 h 847912"/>
                  <a:gd name="connsiteX27" fmla="*/ 908460 w 1729700"/>
                  <a:gd name="connsiteY27" fmla="*/ 476947 h 847912"/>
                  <a:gd name="connsiteX28" fmla="*/ 907875 w 1729700"/>
                  <a:gd name="connsiteY28" fmla="*/ 503597 h 847912"/>
                  <a:gd name="connsiteX29" fmla="*/ 878299 w 1729700"/>
                  <a:gd name="connsiteY29" fmla="*/ 755452 h 847912"/>
                  <a:gd name="connsiteX30" fmla="*/ 864849 w 1729700"/>
                  <a:gd name="connsiteY30" fmla="*/ 806402 h 847912"/>
                  <a:gd name="connsiteX31" fmla="*/ 851399 w 1729700"/>
                  <a:gd name="connsiteY31" fmla="*/ 755452 h 847912"/>
                  <a:gd name="connsiteX32" fmla="*/ 821824 w 1729700"/>
                  <a:gd name="connsiteY32" fmla="*/ 503597 h 847912"/>
                  <a:gd name="connsiteX33" fmla="*/ 821239 w 1729700"/>
                  <a:gd name="connsiteY33" fmla="*/ 476947 h 847912"/>
                  <a:gd name="connsiteX34" fmla="*/ 724991 w 1729700"/>
                  <a:gd name="connsiteY34" fmla="*/ 481276 h 847912"/>
                  <a:gd name="connsiteX35" fmla="*/ 466703 w 1729700"/>
                  <a:gd name="connsiteY35" fmla="*/ 528822 h 847912"/>
                  <a:gd name="connsiteX36" fmla="*/ 374788 w 1729700"/>
                  <a:gd name="connsiteY36" fmla="*/ 560228 h 847912"/>
                  <a:gd name="connsiteX37" fmla="*/ 427153 w 1729700"/>
                  <a:gd name="connsiteY37" fmla="*/ 661541 h 847912"/>
                  <a:gd name="connsiteX38" fmla="*/ 477641 w 1729700"/>
                  <a:gd name="connsiteY38" fmla="*/ 792005 h 847912"/>
                  <a:gd name="connsiteX39" fmla="*/ 489106 w 1729700"/>
                  <a:gd name="connsiteY39" fmla="*/ 836744 h 847912"/>
                  <a:gd name="connsiteX40" fmla="*/ 456093 w 1729700"/>
                  <a:gd name="connsiteY40" fmla="*/ 804446 h 847912"/>
                  <a:gd name="connsiteX41" fmla="*/ 322473 w 1729700"/>
                  <a:gd name="connsiteY41" fmla="*/ 627720 h 847912"/>
                  <a:gd name="connsiteX42" fmla="*/ 300674 w 1729700"/>
                  <a:gd name="connsiteY42" fmla="*/ 591912 h 847912"/>
                  <a:gd name="connsiteX43" fmla="*/ 247367 w 1729700"/>
                  <a:gd name="connsiteY43" fmla="*/ 616812 h 847912"/>
                  <a:gd name="connsiteX44" fmla="*/ 18662 w 1729700"/>
                  <a:gd name="connsiteY44" fmla="*/ 808423 h 847912"/>
                  <a:gd name="connsiteX45" fmla="*/ 0 w 1729700"/>
                  <a:gd name="connsiteY45" fmla="*/ 844163 h 847912"/>
                  <a:gd name="connsiteX46" fmla="*/ 8700 w 1729700"/>
                  <a:gd name="connsiteY46" fmla="*/ 790251 h 847912"/>
                  <a:gd name="connsiteX47" fmla="*/ 204049 w 1729700"/>
                  <a:gd name="connsiteY47" fmla="*/ 542998 h 847912"/>
                  <a:gd name="connsiteX48" fmla="*/ 255560 w 1729700"/>
                  <a:gd name="connsiteY48" fmla="*/ 511577 h 847912"/>
                  <a:gd name="connsiteX49" fmla="*/ 199081 w 1729700"/>
                  <a:gd name="connsiteY49" fmla="*/ 402302 h 847912"/>
                  <a:gd name="connsiteX50" fmla="*/ 148592 w 1729700"/>
                  <a:gd name="connsiteY50" fmla="*/ 271838 h 847912"/>
                  <a:gd name="connsiteX51" fmla="*/ 137127 w 1729700"/>
                  <a:gd name="connsiteY51" fmla="*/ 227099 h 847912"/>
                  <a:gd name="connsiteX52" fmla="*/ 170140 w 1729700"/>
                  <a:gd name="connsiteY52" fmla="*/ 259398 h 847912"/>
                  <a:gd name="connsiteX53" fmla="*/ 303760 w 1729700"/>
                  <a:gd name="connsiteY53" fmla="*/ 436124 h 847912"/>
                  <a:gd name="connsiteX54" fmla="*/ 325504 w 1729700"/>
                  <a:gd name="connsiteY54" fmla="*/ 471841 h 847912"/>
                  <a:gd name="connsiteX55" fmla="*/ 429857 w 1729700"/>
                  <a:gd name="connsiteY55" fmla="*/ 426665 h 847912"/>
                  <a:gd name="connsiteX56" fmla="*/ 710154 w 1729700"/>
                  <a:gd name="connsiteY56" fmla="*/ 362861 h 847912"/>
                  <a:gd name="connsiteX57" fmla="*/ 820639 w 1729700"/>
                  <a:gd name="connsiteY57" fmla="*/ 356771 h 847912"/>
                  <a:gd name="connsiteX58" fmla="*/ 821824 w 1729700"/>
                  <a:gd name="connsiteY58" fmla="*/ 302805 h 847912"/>
                  <a:gd name="connsiteX59" fmla="*/ 851399 w 1729700"/>
                  <a:gd name="connsiteY59" fmla="*/ 50951 h 8479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1729700" h="847912">
                    <a:moveTo>
                      <a:pt x="864849" y="0"/>
                    </a:moveTo>
                    <a:lnTo>
                      <a:pt x="878299" y="50951"/>
                    </a:lnTo>
                    <a:cubicBezTo>
                      <a:pt x="893026" y="118562"/>
                      <a:pt x="903539" y="205518"/>
                      <a:pt x="907875" y="302805"/>
                    </a:cubicBezTo>
                    <a:lnTo>
                      <a:pt x="909060" y="356771"/>
                    </a:lnTo>
                    <a:lnTo>
                      <a:pt x="1019545" y="362861"/>
                    </a:lnTo>
                    <a:cubicBezTo>
                      <a:pt x="1119966" y="374067"/>
                      <a:pt x="1214444" y="395989"/>
                      <a:pt x="1299841" y="426665"/>
                    </a:cubicBezTo>
                    <a:lnTo>
                      <a:pt x="1406035" y="472638"/>
                    </a:lnTo>
                    <a:lnTo>
                      <a:pt x="1429543" y="433852"/>
                    </a:lnTo>
                    <a:cubicBezTo>
                      <a:pt x="1476917" y="359420"/>
                      <a:pt x="1524311" y="295807"/>
                      <a:pt x="1566148" y="249225"/>
                    </a:cubicBezTo>
                    <a:lnTo>
                      <a:pt x="1599466" y="215156"/>
                    </a:lnTo>
                    <a:lnTo>
                      <a:pt x="1586620" y="261045"/>
                    </a:lnTo>
                    <a:cubicBezTo>
                      <a:pt x="1573672" y="300727"/>
                      <a:pt x="1555404" y="346333"/>
                      <a:pt x="1532583" y="395510"/>
                    </a:cubicBezTo>
                    <a:lnTo>
                      <a:pt x="1472526" y="510594"/>
                    </a:lnTo>
                    <a:lnTo>
                      <a:pt x="1525650" y="542998"/>
                    </a:lnTo>
                    <a:cubicBezTo>
                      <a:pt x="1621793" y="612336"/>
                      <a:pt x="1690441" y="696959"/>
                      <a:pt x="1720999" y="790251"/>
                    </a:cubicBezTo>
                    <a:lnTo>
                      <a:pt x="1729700" y="844172"/>
                    </a:lnTo>
                    <a:lnTo>
                      <a:pt x="1711033" y="808423"/>
                    </a:lnTo>
                    <a:cubicBezTo>
                      <a:pt x="1658753" y="734943"/>
                      <a:pt x="1580181" y="669683"/>
                      <a:pt x="1482329" y="616812"/>
                    </a:cubicBezTo>
                    <a:lnTo>
                      <a:pt x="1427195" y="591059"/>
                    </a:lnTo>
                    <a:lnTo>
                      <a:pt x="1404067" y="629217"/>
                    </a:lnTo>
                    <a:cubicBezTo>
                      <a:pt x="1356694" y="703649"/>
                      <a:pt x="1309300" y="767261"/>
                      <a:pt x="1267462" y="813843"/>
                    </a:cubicBezTo>
                    <a:lnTo>
                      <a:pt x="1234144" y="847912"/>
                    </a:lnTo>
                    <a:lnTo>
                      <a:pt x="1246990" y="802024"/>
                    </a:lnTo>
                    <a:cubicBezTo>
                      <a:pt x="1259939" y="762341"/>
                      <a:pt x="1278207" y="716736"/>
                      <a:pt x="1301028" y="667558"/>
                    </a:cubicBezTo>
                    <a:lnTo>
                      <a:pt x="1356716" y="560846"/>
                    </a:lnTo>
                    <a:lnTo>
                      <a:pt x="1262992" y="528822"/>
                    </a:lnTo>
                    <a:cubicBezTo>
                      <a:pt x="1182696" y="505821"/>
                      <a:pt x="1095907" y="489561"/>
                      <a:pt x="1004704" y="481276"/>
                    </a:cubicBezTo>
                    <a:lnTo>
                      <a:pt x="908460" y="476947"/>
                    </a:lnTo>
                    <a:lnTo>
                      <a:pt x="907875" y="503597"/>
                    </a:lnTo>
                    <a:cubicBezTo>
                      <a:pt x="903539" y="600884"/>
                      <a:pt x="893026" y="687841"/>
                      <a:pt x="878299" y="755452"/>
                    </a:cubicBezTo>
                    <a:lnTo>
                      <a:pt x="864849" y="806402"/>
                    </a:lnTo>
                    <a:lnTo>
                      <a:pt x="851399" y="755452"/>
                    </a:lnTo>
                    <a:cubicBezTo>
                      <a:pt x="836673" y="687841"/>
                      <a:pt x="826160" y="600884"/>
                      <a:pt x="821824" y="503597"/>
                    </a:cubicBezTo>
                    <a:lnTo>
                      <a:pt x="821239" y="476947"/>
                    </a:lnTo>
                    <a:lnTo>
                      <a:pt x="724991" y="481276"/>
                    </a:lnTo>
                    <a:cubicBezTo>
                      <a:pt x="633788" y="489561"/>
                      <a:pt x="547000" y="505821"/>
                      <a:pt x="466703" y="528822"/>
                    </a:cubicBezTo>
                    <a:lnTo>
                      <a:pt x="374788" y="560228"/>
                    </a:lnTo>
                    <a:lnTo>
                      <a:pt x="427153" y="661541"/>
                    </a:lnTo>
                    <a:cubicBezTo>
                      <a:pt x="448769" y="709137"/>
                      <a:pt x="465831" y="753388"/>
                      <a:pt x="477641" y="792005"/>
                    </a:cubicBezTo>
                    <a:lnTo>
                      <a:pt x="489106" y="836744"/>
                    </a:lnTo>
                    <a:lnTo>
                      <a:pt x="456093" y="804446"/>
                    </a:lnTo>
                    <a:cubicBezTo>
                      <a:pt x="414786" y="760141"/>
                      <a:pt x="368410" y="699264"/>
                      <a:pt x="322473" y="627720"/>
                    </a:cubicBezTo>
                    <a:lnTo>
                      <a:pt x="300674" y="591912"/>
                    </a:lnTo>
                    <a:lnTo>
                      <a:pt x="247367" y="616812"/>
                    </a:lnTo>
                    <a:cubicBezTo>
                      <a:pt x="149514" y="669683"/>
                      <a:pt x="70943" y="734943"/>
                      <a:pt x="18662" y="808423"/>
                    </a:cubicBezTo>
                    <a:lnTo>
                      <a:pt x="0" y="844163"/>
                    </a:lnTo>
                    <a:lnTo>
                      <a:pt x="8700" y="790251"/>
                    </a:lnTo>
                    <a:cubicBezTo>
                      <a:pt x="39258" y="696959"/>
                      <a:pt x="107906" y="612336"/>
                      <a:pt x="204049" y="542998"/>
                    </a:cubicBezTo>
                    <a:lnTo>
                      <a:pt x="255560" y="511577"/>
                    </a:lnTo>
                    <a:lnTo>
                      <a:pt x="199081" y="402302"/>
                    </a:lnTo>
                    <a:cubicBezTo>
                      <a:pt x="177465" y="354706"/>
                      <a:pt x="160402" y="310455"/>
                      <a:pt x="148592" y="271838"/>
                    </a:cubicBezTo>
                    <a:lnTo>
                      <a:pt x="137127" y="227099"/>
                    </a:lnTo>
                    <a:lnTo>
                      <a:pt x="170140" y="259398"/>
                    </a:lnTo>
                    <a:cubicBezTo>
                      <a:pt x="211448" y="303702"/>
                      <a:pt x="257823" y="364580"/>
                      <a:pt x="303760" y="436124"/>
                    </a:cubicBezTo>
                    <a:lnTo>
                      <a:pt x="325504" y="471841"/>
                    </a:lnTo>
                    <a:lnTo>
                      <a:pt x="429857" y="426665"/>
                    </a:lnTo>
                    <a:cubicBezTo>
                      <a:pt x="515254" y="395989"/>
                      <a:pt x="609733" y="374067"/>
                      <a:pt x="710154" y="362861"/>
                    </a:cubicBezTo>
                    <a:lnTo>
                      <a:pt x="820639" y="356771"/>
                    </a:lnTo>
                    <a:lnTo>
                      <a:pt x="821824" y="302805"/>
                    </a:lnTo>
                    <a:cubicBezTo>
                      <a:pt x="826160" y="205518"/>
                      <a:pt x="836673" y="118562"/>
                      <a:pt x="851399" y="50951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16" name="フリーフォーム: 図形 615">
                <a:extLst>
                  <a:ext uri="{FF2B5EF4-FFF2-40B4-BE49-F238E27FC236}">
                    <a16:creationId xmlns:a16="http://schemas.microsoft.com/office/drawing/2014/main" id="{7104FE80-E3EE-1525-70FE-51F79BA841AD}"/>
                  </a:ext>
                </a:extLst>
              </p:cNvPr>
              <p:cNvSpPr/>
              <p:nvPr/>
            </p:nvSpPr>
            <p:spPr bwMode="auto">
              <a:xfrm rot="1800000">
                <a:off x="5923536" y="2771662"/>
                <a:ext cx="262283" cy="328042"/>
              </a:xfrm>
              <a:custGeom>
                <a:avLst/>
                <a:gdLst>
                  <a:gd name="connsiteX0" fmla="*/ 250950 w 526483"/>
                  <a:gd name="connsiteY0" fmla="*/ 0 h 658481"/>
                  <a:gd name="connsiteX1" fmla="*/ 281429 w 526483"/>
                  <a:gd name="connsiteY1" fmla="*/ 0 h 658481"/>
                  <a:gd name="connsiteX2" fmla="*/ 283271 w 526483"/>
                  <a:gd name="connsiteY2" fmla="*/ 1842 h 658481"/>
                  <a:gd name="connsiteX3" fmla="*/ 338988 w 526483"/>
                  <a:gd name="connsiteY3" fmla="*/ 14739 h 658481"/>
                  <a:gd name="connsiteX4" fmla="*/ 487501 w 526483"/>
                  <a:gd name="connsiteY4" fmla="*/ 140611 h 658481"/>
                  <a:gd name="connsiteX5" fmla="*/ 404826 w 526483"/>
                  <a:gd name="connsiteY5" fmla="*/ 503072 h 658481"/>
                  <a:gd name="connsiteX6" fmla="*/ 395704 w 526483"/>
                  <a:gd name="connsiteY6" fmla="*/ 193610 h 658481"/>
                  <a:gd name="connsiteX7" fmla="*/ 345756 w 526483"/>
                  <a:gd name="connsiteY7" fmla="*/ 127447 h 658481"/>
                  <a:gd name="connsiteX8" fmla="*/ 289049 w 526483"/>
                  <a:gd name="connsiteY8" fmla="*/ 81830 h 658481"/>
                  <a:gd name="connsiteX9" fmla="*/ 289049 w 526483"/>
                  <a:gd name="connsiteY9" fmla="*/ 502683 h 658481"/>
                  <a:gd name="connsiteX10" fmla="*/ 300000 w 526483"/>
                  <a:gd name="connsiteY10" fmla="*/ 519336 h 658481"/>
                  <a:gd name="connsiteX11" fmla="*/ 175329 w 526483"/>
                  <a:gd name="connsiteY11" fmla="*/ 650067 h 658481"/>
                  <a:gd name="connsiteX12" fmla="*/ 1996 w 526483"/>
                  <a:gd name="connsiteY12" fmla="*/ 599186 h 658481"/>
                  <a:gd name="connsiteX13" fmla="*/ 126667 w 526483"/>
                  <a:gd name="connsiteY13" fmla="*/ 468456 h 658481"/>
                  <a:gd name="connsiteX14" fmla="*/ 239153 w 526483"/>
                  <a:gd name="connsiteY14" fmla="*/ 466821 h 658481"/>
                  <a:gd name="connsiteX15" fmla="*/ 243330 w 526483"/>
                  <a:gd name="connsiteY15" fmla="*/ 468959 h 658481"/>
                  <a:gd name="connsiteX16" fmla="*/ 243330 w 526483"/>
                  <a:gd name="connsiteY16" fmla="*/ 7620 h 658481"/>
                  <a:gd name="connsiteX17" fmla="*/ 250950 w 526483"/>
                  <a:gd name="connsiteY17" fmla="*/ 0 h 6584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526483" h="658481">
                    <a:moveTo>
                      <a:pt x="250950" y="0"/>
                    </a:moveTo>
                    <a:lnTo>
                      <a:pt x="281429" y="0"/>
                    </a:lnTo>
                    <a:lnTo>
                      <a:pt x="283271" y="1842"/>
                    </a:lnTo>
                    <a:lnTo>
                      <a:pt x="338988" y="14739"/>
                    </a:lnTo>
                    <a:cubicBezTo>
                      <a:pt x="398531" y="36254"/>
                      <a:pt x="452220" y="79503"/>
                      <a:pt x="487501" y="140611"/>
                    </a:cubicBezTo>
                    <a:cubicBezTo>
                      <a:pt x="562767" y="270975"/>
                      <a:pt x="525753" y="433255"/>
                      <a:pt x="404826" y="503072"/>
                    </a:cubicBezTo>
                    <a:cubicBezTo>
                      <a:pt x="455528" y="409315"/>
                      <a:pt x="452047" y="291198"/>
                      <a:pt x="395704" y="193610"/>
                    </a:cubicBezTo>
                    <a:cubicBezTo>
                      <a:pt x="381619" y="169213"/>
                      <a:pt x="364770" y="147036"/>
                      <a:pt x="345756" y="127447"/>
                    </a:cubicBezTo>
                    <a:lnTo>
                      <a:pt x="289049" y="81830"/>
                    </a:lnTo>
                    <a:lnTo>
                      <a:pt x="289049" y="502683"/>
                    </a:lnTo>
                    <a:lnTo>
                      <a:pt x="300000" y="519336"/>
                    </a:lnTo>
                    <a:cubicBezTo>
                      <a:pt x="313438" y="569487"/>
                      <a:pt x="257621" y="628017"/>
                      <a:pt x="175329" y="650067"/>
                    </a:cubicBezTo>
                    <a:cubicBezTo>
                      <a:pt x="93038" y="672117"/>
                      <a:pt x="15434" y="649337"/>
                      <a:pt x="1996" y="599186"/>
                    </a:cubicBezTo>
                    <a:cubicBezTo>
                      <a:pt x="-11442" y="549035"/>
                      <a:pt x="44375" y="490505"/>
                      <a:pt x="126667" y="468456"/>
                    </a:cubicBezTo>
                    <a:cubicBezTo>
                      <a:pt x="167812" y="457431"/>
                      <a:pt x="207786" y="457613"/>
                      <a:pt x="239153" y="466821"/>
                    </a:cubicBezTo>
                    <a:lnTo>
                      <a:pt x="243330" y="468959"/>
                    </a:lnTo>
                    <a:lnTo>
                      <a:pt x="243330" y="7620"/>
                    </a:lnTo>
                    <a:cubicBezTo>
                      <a:pt x="243330" y="3412"/>
                      <a:pt x="246742" y="0"/>
                      <a:pt x="25095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17" name="フリーフォーム: 図形 616">
                <a:extLst>
                  <a:ext uri="{FF2B5EF4-FFF2-40B4-BE49-F238E27FC236}">
                    <a16:creationId xmlns:a16="http://schemas.microsoft.com/office/drawing/2014/main" id="{73CC0E07-CB04-2D8A-08E6-E64018F6A84E}"/>
                  </a:ext>
                </a:extLst>
              </p:cNvPr>
              <p:cNvSpPr/>
              <p:nvPr/>
            </p:nvSpPr>
            <p:spPr bwMode="auto">
              <a:xfrm rot="1800000">
                <a:off x="3893391" y="2039281"/>
                <a:ext cx="265045" cy="331495"/>
              </a:xfrm>
              <a:custGeom>
                <a:avLst/>
                <a:gdLst>
                  <a:gd name="connsiteX0" fmla="*/ 250950 w 526483"/>
                  <a:gd name="connsiteY0" fmla="*/ 0 h 658481"/>
                  <a:gd name="connsiteX1" fmla="*/ 281429 w 526483"/>
                  <a:gd name="connsiteY1" fmla="*/ 0 h 658481"/>
                  <a:gd name="connsiteX2" fmla="*/ 283271 w 526483"/>
                  <a:gd name="connsiteY2" fmla="*/ 1842 h 658481"/>
                  <a:gd name="connsiteX3" fmla="*/ 338988 w 526483"/>
                  <a:gd name="connsiteY3" fmla="*/ 14739 h 658481"/>
                  <a:gd name="connsiteX4" fmla="*/ 487501 w 526483"/>
                  <a:gd name="connsiteY4" fmla="*/ 140611 h 658481"/>
                  <a:gd name="connsiteX5" fmla="*/ 404826 w 526483"/>
                  <a:gd name="connsiteY5" fmla="*/ 503072 h 658481"/>
                  <a:gd name="connsiteX6" fmla="*/ 395704 w 526483"/>
                  <a:gd name="connsiteY6" fmla="*/ 193610 h 658481"/>
                  <a:gd name="connsiteX7" fmla="*/ 345756 w 526483"/>
                  <a:gd name="connsiteY7" fmla="*/ 127447 h 658481"/>
                  <a:gd name="connsiteX8" fmla="*/ 289049 w 526483"/>
                  <a:gd name="connsiteY8" fmla="*/ 81830 h 658481"/>
                  <a:gd name="connsiteX9" fmla="*/ 289049 w 526483"/>
                  <a:gd name="connsiteY9" fmla="*/ 502683 h 658481"/>
                  <a:gd name="connsiteX10" fmla="*/ 300000 w 526483"/>
                  <a:gd name="connsiteY10" fmla="*/ 519336 h 658481"/>
                  <a:gd name="connsiteX11" fmla="*/ 175329 w 526483"/>
                  <a:gd name="connsiteY11" fmla="*/ 650067 h 658481"/>
                  <a:gd name="connsiteX12" fmla="*/ 1996 w 526483"/>
                  <a:gd name="connsiteY12" fmla="*/ 599186 h 658481"/>
                  <a:gd name="connsiteX13" fmla="*/ 126667 w 526483"/>
                  <a:gd name="connsiteY13" fmla="*/ 468456 h 658481"/>
                  <a:gd name="connsiteX14" fmla="*/ 239153 w 526483"/>
                  <a:gd name="connsiteY14" fmla="*/ 466821 h 658481"/>
                  <a:gd name="connsiteX15" fmla="*/ 243330 w 526483"/>
                  <a:gd name="connsiteY15" fmla="*/ 468959 h 658481"/>
                  <a:gd name="connsiteX16" fmla="*/ 243330 w 526483"/>
                  <a:gd name="connsiteY16" fmla="*/ 7620 h 658481"/>
                  <a:gd name="connsiteX17" fmla="*/ 250950 w 526483"/>
                  <a:gd name="connsiteY17" fmla="*/ 0 h 6584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526483" h="658481">
                    <a:moveTo>
                      <a:pt x="250950" y="0"/>
                    </a:moveTo>
                    <a:lnTo>
                      <a:pt x="281429" y="0"/>
                    </a:lnTo>
                    <a:lnTo>
                      <a:pt x="283271" y="1842"/>
                    </a:lnTo>
                    <a:lnTo>
                      <a:pt x="338988" y="14739"/>
                    </a:lnTo>
                    <a:cubicBezTo>
                      <a:pt x="398531" y="36254"/>
                      <a:pt x="452220" y="79503"/>
                      <a:pt x="487501" y="140611"/>
                    </a:cubicBezTo>
                    <a:cubicBezTo>
                      <a:pt x="562767" y="270975"/>
                      <a:pt x="525753" y="433255"/>
                      <a:pt x="404826" y="503072"/>
                    </a:cubicBezTo>
                    <a:cubicBezTo>
                      <a:pt x="455528" y="409315"/>
                      <a:pt x="452047" y="291198"/>
                      <a:pt x="395704" y="193610"/>
                    </a:cubicBezTo>
                    <a:cubicBezTo>
                      <a:pt x="381619" y="169213"/>
                      <a:pt x="364770" y="147036"/>
                      <a:pt x="345756" y="127447"/>
                    </a:cubicBezTo>
                    <a:lnTo>
                      <a:pt x="289049" y="81830"/>
                    </a:lnTo>
                    <a:lnTo>
                      <a:pt x="289049" y="502683"/>
                    </a:lnTo>
                    <a:lnTo>
                      <a:pt x="300000" y="519336"/>
                    </a:lnTo>
                    <a:cubicBezTo>
                      <a:pt x="313438" y="569487"/>
                      <a:pt x="257621" y="628017"/>
                      <a:pt x="175329" y="650067"/>
                    </a:cubicBezTo>
                    <a:cubicBezTo>
                      <a:pt x="93038" y="672117"/>
                      <a:pt x="15434" y="649337"/>
                      <a:pt x="1996" y="599186"/>
                    </a:cubicBezTo>
                    <a:cubicBezTo>
                      <a:pt x="-11442" y="549035"/>
                      <a:pt x="44375" y="490505"/>
                      <a:pt x="126667" y="468456"/>
                    </a:cubicBezTo>
                    <a:cubicBezTo>
                      <a:pt x="167812" y="457431"/>
                      <a:pt x="207786" y="457613"/>
                      <a:pt x="239153" y="466821"/>
                    </a:cubicBezTo>
                    <a:lnTo>
                      <a:pt x="243330" y="468959"/>
                    </a:lnTo>
                    <a:lnTo>
                      <a:pt x="243330" y="7620"/>
                    </a:lnTo>
                    <a:cubicBezTo>
                      <a:pt x="243330" y="3412"/>
                      <a:pt x="246742" y="0"/>
                      <a:pt x="25095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18" name="フリーフォーム: 図形 617">
                <a:extLst>
                  <a:ext uri="{FF2B5EF4-FFF2-40B4-BE49-F238E27FC236}">
                    <a16:creationId xmlns:a16="http://schemas.microsoft.com/office/drawing/2014/main" id="{102DA69B-9A32-6CDC-8547-F92B38EF1F02}"/>
                  </a:ext>
                </a:extLst>
              </p:cNvPr>
              <p:cNvSpPr/>
              <p:nvPr/>
            </p:nvSpPr>
            <p:spPr bwMode="auto">
              <a:xfrm rot="20700000">
                <a:off x="3751511" y="2648360"/>
                <a:ext cx="150448" cy="328042"/>
              </a:xfrm>
              <a:custGeom>
                <a:avLst/>
                <a:gdLst>
                  <a:gd name="connsiteX0" fmla="*/ 250950 w 301996"/>
                  <a:gd name="connsiteY0" fmla="*/ 0 h 658481"/>
                  <a:gd name="connsiteX1" fmla="*/ 281429 w 301996"/>
                  <a:gd name="connsiteY1" fmla="*/ 0 h 658481"/>
                  <a:gd name="connsiteX2" fmla="*/ 289049 w 301996"/>
                  <a:gd name="connsiteY2" fmla="*/ 7620 h 658481"/>
                  <a:gd name="connsiteX3" fmla="*/ 289049 w 301996"/>
                  <a:gd name="connsiteY3" fmla="*/ 502683 h 658481"/>
                  <a:gd name="connsiteX4" fmla="*/ 300000 w 301996"/>
                  <a:gd name="connsiteY4" fmla="*/ 519336 h 658481"/>
                  <a:gd name="connsiteX5" fmla="*/ 175329 w 301996"/>
                  <a:gd name="connsiteY5" fmla="*/ 650067 h 658481"/>
                  <a:gd name="connsiteX6" fmla="*/ 1996 w 301996"/>
                  <a:gd name="connsiteY6" fmla="*/ 599186 h 658481"/>
                  <a:gd name="connsiteX7" fmla="*/ 126667 w 301996"/>
                  <a:gd name="connsiteY7" fmla="*/ 468456 h 658481"/>
                  <a:gd name="connsiteX8" fmla="*/ 239153 w 301996"/>
                  <a:gd name="connsiteY8" fmla="*/ 466821 h 658481"/>
                  <a:gd name="connsiteX9" fmla="*/ 243330 w 301996"/>
                  <a:gd name="connsiteY9" fmla="*/ 468959 h 658481"/>
                  <a:gd name="connsiteX10" fmla="*/ 243330 w 301996"/>
                  <a:gd name="connsiteY10" fmla="*/ 7620 h 658481"/>
                  <a:gd name="connsiteX11" fmla="*/ 250950 w 301996"/>
                  <a:gd name="connsiteY11" fmla="*/ 0 h 6584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01996" h="658481">
                    <a:moveTo>
                      <a:pt x="250950" y="0"/>
                    </a:moveTo>
                    <a:lnTo>
                      <a:pt x="281429" y="0"/>
                    </a:lnTo>
                    <a:cubicBezTo>
                      <a:pt x="285637" y="0"/>
                      <a:pt x="289049" y="3412"/>
                      <a:pt x="289049" y="7620"/>
                    </a:cubicBezTo>
                    <a:lnTo>
                      <a:pt x="289049" y="502683"/>
                    </a:lnTo>
                    <a:lnTo>
                      <a:pt x="300000" y="519336"/>
                    </a:lnTo>
                    <a:cubicBezTo>
                      <a:pt x="313438" y="569487"/>
                      <a:pt x="257621" y="628017"/>
                      <a:pt x="175329" y="650067"/>
                    </a:cubicBezTo>
                    <a:cubicBezTo>
                      <a:pt x="93038" y="672117"/>
                      <a:pt x="15434" y="649337"/>
                      <a:pt x="1996" y="599186"/>
                    </a:cubicBezTo>
                    <a:cubicBezTo>
                      <a:pt x="-11442" y="549035"/>
                      <a:pt x="44375" y="490505"/>
                      <a:pt x="126667" y="468456"/>
                    </a:cubicBezTo>
                    <a:cubicBezTo>
                      <a:pt x="167812" y="457431"/>
                      <a:pt x="207786" y="457613"/>
                      <a:pt x="239153" y="466821"/>
                    </a:cubicBezTo>
                    <a:lnTo>
                      <a:pt x="243330" y="468959"/>
                    </a:lnTo>
                    <a:lnTo>
                      <a:pt x="243330" y="7620"/>
                    </a:lnTo>
                    <a:cubicBezTo>
                      <a:pt x="243330" y="3412"/>
                      <a:pt x="246742" y="0"/>
                      <a:pt x="25095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19" name="フリーフォーム: 図形 618">
                <a:extLst>
                  <a:ext uri="{FF2B5EF4-FFF2-40B4-BE49-F238E27FC236}">
                    <a16:creationId xmlns:a16="http://schemas.microsoft.com/office/drawing/2014/main" id="{52532F0E-1884-0B93-6F0C-F357BA12BE29}"/>
                  </a:ext>
                </a:extLst>
              </p:cNvPr>
              <p:cNvSpPr/>
              <p:nvPr/>
            </p:nvSpPr>
            <p:spPr bwMode="auto">
              <a:xfrm rot="10800000">
                <a:off x="4819222" y="2892180"/>
                <a:ext cx="287681" cy="364272"/>
              </a:xfrm>
              <a:custGeom>
                <a:avLst/>
                <a:gdLst>
                  <a:gd name="connsiteX0" fmla="*/ 334357 w 350506"/>
                  <a:gd name="connsiteY0" fmla="*/ 397508 h 397508"/>
                  <a:gd name="connsiteX1" fmla="*/ 14579 w 350506"/>
                  <a:gd name="connsiteY1" fmla="*/ 397508 h 397508"/>
                  <a:gd name="connsiteX2" fmla="*/ 0 w 350506"/>
                  <a:gd name="connsiteY2" fmla="*/ 339195 h 397508"/>
                  <a:gd name="connsiteX3" fmla="*/ 19701 w 350506"/>
                  <a:gd name="connsiteY3" fmla="*/ 18057 h 397508"/>
                  <a:gd name="connsiteX4" fmla="*/ 24442 w 350506"/>
                  <a:gd name="connsiteY4" fmla="*/ 0 h 397508"/>
                  <a:gd name="connsiteX5" fmla="*/ 326450 w 350506"/>
                  <a:gd name="connsiteY5" fmla="*/ 0 h 397508"/>
                  <a:gd name="connsiteX6" fmla="*/ 331191 w 350506"/>
                  <a:gd name="connsiteY6" fmla="*/ 18057 h 397508"/>
                  <a:gd name="connsiteX7" fmla="*/ 350506 w 350506"/>
                  <a:gd name="connsiteY7" fmla="*/ 332910 h 3975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50506" h="397508">
                    <a:moveTo>
                      <a:pt x="334357" y="397508"/>
                    </a:moveTo>
                    <a:lnTo>
                      <a:pt x="14579" y="397508"/>
                    </a:lnTo>
                    <a:lnTo>
                      <a:pt x="0" y="339195"/>
                    </a:lnTo>
                    <a:lnTo>
                      <a:pt x="19701" y="18057"/>
                    </a:lnTo>
                    <a:cubicBezTo>
                      <a:pt x="19701" y="8085"/>
                      <a:pt x="21824" y="0"/>
                      <a:pt x="24442" y="0"/>
                    </a:cubicBezTo>
                    <a:lnTo>
                      <a:pt x="326450" y="0"/>
                    </a:lnTo>
                    <a:cubicBezTo>
                      <a:pt x="329068" y="0"/>
                      <a:pt x="331191" y="8085"/>
                      <a:pt x="331191" y="18057"/>
                    </a:cubicBezTo>
                    <a:lnTo>
                      <a:pt x="350506" y="332910"/>
                    </a:ln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 w="952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20" name="四角形: 角を丸くする 619">
                <a:extLst>
                  <a:ext uri="{FF2B5EF4-FFF2-40B4-BE49-F238E27FC236}">
                    <a16:creationId xmlns:a16="http://schemas.microsoft.com/office/drawing/2014/main" id="{DC46A277-7F7B-261B-AA27-EA6DFC2447C9}"/>
                  </a:ext>
                </a:extLst>
              </p:cNvPr>
              <p:cNvSpPr/>
              <p:nvPr/>
            </p:nvSpPr>
            <p:spPr bwMode="auto">
              <a:xfrm>
                <a:off x="4829891" y="2931160"/>
                <a:ext cx="266491" cy="7765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21" name="フリーフォーム: 図形 620">
                <a:extLst>
                  <a:ext uri="{FF2B5EF4-FFF2-40B4-BE49-F238E27FC236}">
                    <a16:creationId xmlns:a16="http://schemas.microsoft.com/office/drawing/2014/main" id="{6E1993CF-6408-76D1-EB89-9D246D16CF64}"/>
                  </a:ext>
                </a:extLst>
              </p:cNvPr>
              <p:cNvSpPr/>
              <p:nvPr/>
            </p:nvSpPr>
            <p:spPr bwMode="auto">
              <a:xfrm rot="20700000">
                <a:off x="4267947" y="3142831"/>
                <a:ext cx="730897" cy="182607"/>
              </a:xfrm>
              <a:custGeom>
                <a:avLst/>
                <a:gdLst>
                  <a:gd name="connsiteX0" fmla="*/ 679547 w 730897"/>
                  <a:gd name="connsiteY0" fmla="*/ 24713 h 182607"/>
                  <a:gd name="connsiteX1" fmla="*/ 700799 w 730897"/>
                  <a:gd name="connsiteY1" fmla="*/ 45965 h 182607"/>
                  <a:gd name="connsiteX2" fmla="*/ 700798 w 730897"/>
                  <a:gd name="connsiteY2" fmla="*/ 45965 h 182607"/>
                  <a:gd name="connsiteX3" fmla="*/ 694573 w 730897"/>
                  <a:gd name="connsiteY3" fmla="*/ 60992 h 182607"/>
                  <a:gd name="connsiteX4" fmla="*/ 691533 w 730897"/>
                  <a:gd name="connsiteY4" fmla="*/ 62252 h 182607"/>
                  <a:gd name="connsiteX5" fmla="*/ 709644 w 730897"/>
                  <a:gd name="connsiteY5" fmla="*/ 62252 h 182607"/>
                  <a:gd name="connsiteX6" fmla="*/ 730897 w 730897"/>
                  <a:gd name="connsiteY6" fmla="*/ 83504 h 182607"/>
                  <a:gd name="connsiteX7" fmla="*/ 730896 w 730897"/>
                  <a:gd name="connsiteY7" fmla="*/ 83505 h 182607"/>
                  <a:gd name="connsiteX8" fmla="*/ 709644 w 730897"/>
                  <a:gd name="connsiteY8" fmla="*/ 104757 h 182607"/>
                  <a:gd name="connsiteX9" fmla="*/ 695284 w 730897"/>
                  <a:gd name="connsiteY9" fmla="*/ 104757 h 182607"/>
                  <a:gd name="connsiteX10" fmla="*/ 706799 w 730897"/>
                  <a:gd name="connsiteY10" fmla="*/ 109527 h 182607"/>
                  <a:gd name="connsiteX11" fmla="*/ 713023 w 730897"/>
                  <a:gd name="connsiteY11" fmla="*/ 124554 h 182607"/>
                  <a:gd name="connsiteX12" fmla="*/ 713022 w 730897"/>
                  <a:gd name="connsiteY12" fmla="*/ 124553 h 182607"/>
                  <a:gd name="connsiteX13" fmla="*/ 691770 w 730897"/>
                  <a:gd name="connsiteY13" fmla="*/ 145806 h 182607"/>
                  <a:gd name="connsiteX14" fmla="*/ 665632 w 730897"/>
                  <a:gd name="connsiteY14" fmla="*/ 145806 h 182607"/>
                  <a:gd name="connsiteX15" fmla="*/ 671474 w 730897"/>
                  <a:gd name="connsiteY15" fmla="*/ 159911 h 182607"/>
                  <a:gd name="connsiteX16" fmla="*/ 671473 w 730897"/>
                  <a:gd name="connsiteY16" fmla="*/ 159911 h 182607"/>
                  <a:gd name="connsiteX17" fmla="*/ 650221 w 730897"/>
                  <a:gd name="connsiteY17" fmla="*/ 181163 h 182607"/>
                  <a:gd name="connsiteX18" fmla="*/ 544131 w 730897"/>
                  <a:gd name="connsiteY18" fmla="*/ 181162 h 182607"/>
                  <a:gd name="connsiteX19" fmla="*/ 542459 w 730897"/>
                  <a:gd name="connsiteY19" fmla="*/ 180470 h 182607"/>
                  <a:gd name="connsiteX20" fmla="*/ 541886 w 730897"/>
                  <a:gd name="connsiteY20" fmla="*/ 182607 h 182607"/>
                  <a:gd name="connsiteX21" fmla="*/ 445188 w 730897"/>
                  <a:gd name="connsiteY21" fmla="*/ 156697 h 182607"/>
                  <a:gd name="connsiteX22" fmla="*/ 416844 w 730897"/>
                  <a:gd name="connsiteY22" fmla="*/ 142618 h 182607"/>
                  <a:gd name="connsiteX23" fmla="*/ 413812 w 730897"/>
                  <a:gd name="connsiteY23" fmla="*/ 139132 h 182607"/>
                  <a:gd name="connsiteX24" fmla="*/ 67271 w 730897"/>
                  <a:gd name="connsiteY24" fmla="*/ 139132 h 182607"/>
                  <a:gd name="connsiteX25" fmla="*/ 0 w 730897"/>
                  <a:gd name="connsiteY25" fmla="*/ 71861 h 182607"/>
                  <a:gd name="connsiteX26" fmla="*/ 67271 w 730897"/>
                  <a:gd name="connsiteY26" fmla="*/ 4590 h 182607"/>
                  <a:gd name="connsiteX27" fmla="*/ 423776 w 730897"/>
                  <a:gd name="connsiteY27" fmla="*/ 4590 h 182607"/>
                  <a:gd name="connsiteX28" fmla="*/ 436341 w 730897"/>
                  <a:gd name="connsiteY28" fmla="*/ 7127 h 182607"/>
                  <a:gd name="connsiteX29" fmla="*/ 454856 w 730897"/>
                  <a:gd name="connsiteY29" fmla="*/ 755 h 182607"/>
                  <a:gd name="connsiteX30" fmla="*/ 486442 w 730897"/>
                  <a:gd name="connsiteY30" fmla="*/ 2735 h 182607"/>
                  <a:gd name="connsiteX31" fmla="*/ 568460 w 730897"/>
                  <a:gd name="connsiteY31" fmla="*/ 24713 h 182607"/>
                  <a:gd name="connsiteX0" fmla="*/ 681010 w 732360"/>
                  <a:gd name="connsiteY0" fmla="*/ 24713 h 182607"/>
                  <a:gd name="connsiteX1" fmla="*/ 702262 w 732360"/>
                  <a:gd name="connsiteY1" fmla="*/ 45965 h 182607"/>
                  <a:gd name="connsiteX2" fmla="*/ 702261 w 732360"/>
                  <a:gd name="connsiteY2" fmla="*/ 45965 h 182607"/>
                  <a:gd name="connsiteX3" fmla="*/ 696036 w 732360"/>
                  <a:gd name="connsiteY3" fmla="*/ 60992 h 182607"/>
                  <a:gd name="connsiteX4" fmla="*/ 692996 w 732360"/>
                  <a:gd name="connsiteY4" fmla="*/ 62252 h 182607"/>
                  <a:gd name="connsiteX5" fmla="*/ 711107 w 732360"/>
                  <a:gd name="connsiteY5" fmla="*/ 62252 h 182607"/>
                  <a:gd name="connsiteX6" fmla="*/ 732360 w 732360"/>
                  <a:gd name="connsiteY6" fmla="*/ 83504 h 182607"/>
                  <a:gd name="connsiteX7" fmla="*/ 732359 w 732360"/>
                  <a:gd name="connsiteY7" fmla="*/ 83505 h 182607"/>
                  <a:gd name="connsiteX8" fmla="*/ 711107 w 732360"/>
                  <a:gd name="connsiteY8" fmla="*/ 104757 h 182607"/>
                  <a:gd name="connsiteX9" fmla="*/ 696747 w 732360"/>
                  <a:gd name="connsiteY9" fmla="*/ 104757 h 182607"/>
                  <a:gd name="connsiteX10" fmla="*/ 708262 w 732360"/>
                  <a:gd name="connsiteY10" fmla="*/ 109527 h 182607"/>
                  <a:gd name="connsiteX11" fmla="*/ 714486 w 732360"/>
                  <a:gd name="connsiteY11" fmla="*/ 124554 h 182607"/>
                  <a:gd name="connsiteX12" fmla="*/ 714485 w 732360"/>
                  <a:gd name="connsiteY12" fmla="*/ 124553 h 182607"/>
                  <a:gd name="connsiteX13" fmla="*/ 693233 w 732360"/>
                  <a:gd name="connsiteY13" fmla="*/ 145806 h 182607"/>
                  <a:gd name="connsiteX14" fmla="*/ 667095 w 732360"/>
                  <a:gd name="connsiteY14" fmla="*/ 145806 h 182607"/>
                  <a:gd name="connsiteX15" fmla="*/ 672937 w 732360"/>
                  <a:gd name="connsiteY15" fmla="*/ 159911 h 182607"/>
                  <a:gd name="connsiteX16" fmla="*/ 672936 w 732360"/>
                  <a:gd name="connsiteY16" fmla="*/ 159911 h 182607"/>
                  <a:gd name="connsiteX17" fmla="*/ 651684 w 732360"/>
                  <a:gd name="connsiteY17" fmla="*/ 181163 h 182607"/>
                  <a:gd name="connsiteX18" fmla="*/ 545594 w 732360"/>
                  <a:gd name="connsiteY18" fmla="*/ 181162 h 182607"/>
                  <a:gd name="connsiteX19" fmla="*/ 543922 w 732360"/>
                  <a:gd name="connsiteY19" fmla="*/ 180470 h 182607"/>
                  <a:gd name="connsiteX20" fmla="*/ 543349 w 732360"/>
                  <a:gd name="connsiteY20" fmla="*/ 182607 h 182607"/>
                  <a:gd name="connsiteX21" fmla="*/ 446651 w 732360"/>
                  <a:gd name="connsiteY21" fmla="*/ 156697 h 182607"/>
                  <a:gd name="connsiteX22" fmla="*/ 418307 w 732360"/>
                  <a:gd name="connsiteY22" fmla="*/ 142618 h 182607"/>
                  <a:gd name="connsiteX23" fmla="*/ 415275 w 732360"/>
                  <a:gd name="connsiteY23" fmla="*/ 139132 h 182607"/>
                  <a:gd name="connsiteX24" fmla="*/ 68734 w 732360"/>
                  <a:gd name="connsiteY24" fmla="*/ 139132 h 182607"/>
                  <a:gd name="connsiteX25" fmla="*/ 1463 w 732360"/>
                  <a:gd name="connsiteY25" fmla="*/ 71861 h 182607"/>
                  <a:gd name="connsiteX26" fmla="*/ 26072 w 732360"/>
                  <a:gd name="connsiteY26" fmla="*/ 21815 h 182607"/>
                  <a:gd name="connsiteX27" fmla="*/ 68734 w 732360"/>
                  <a:gd name="connsiteY27" fmla="*/ 4590 h 182607"/>
                  <a:gd name="connsiteX28" fmla="*/ 425239 w 732360"/>
                  <a:gd name="connsiteY28" fmla="*/ 4590 h 182607"/>
                  <a:gd name="connsiteX29" fmla="*/ 437804 w 732360"/>
                  <a:gd name="connsiteY29" fmla="*/ 7127 h 182607"/>
                  <a:gd name="connsiteX30" fmla="*/ 456319 w 732360"/>
                  <a:gd name="connsiteY30" fmla="*/ 755 h 182607"/>
                  <a:gd name="connsiteX31" fmla="*/ 487905 w 732360"/>
                  <a:gd name="connsiteY31" fmla="*/ 2735 h 182607"/>
                  <a:gd name="connsiteX32" fmla="*/ 569923 w 732360"/>
                  <a:gd name="connsiteY32" fmla="*/ 24713 h 182607"/>
                  <a:gd name="connsiteX33" fmla="*/ 681010 w 732360"/>
                  <a:gd name="connsiteY33" fmla="*/ 24713 h 182607"/>
                  <a:gd name="connsiteX0" fmla="*/ 681010 w 732360"/>
                  <a:gd name="connsiteY0" fmla="*/ 24713 h 182607"/>
                  <a:gd name="connsiteX1" fmla="*/ 702262 w 732360"/>
                  <a:gd name="connsiteY1" fmla="*/ 45965 h 182607"/>
                  <a:gd name="connsiteX2" fmla="*/ 702261 w 732360"/>
                  <a:gd name="connsiteY2" fmla="*/ 45965 h 182607"/>
                  <a:gd name="connsiteX3" fmla="*/ 696036 w 732360"/>
                  <a:gd name="connsiteY3" fmla="*/ 60992 h 182607"/>
                  <a:gd name="connsiteX4" fmla="*/ 692996 w 732360"/>
                  <a:gd name="connsiteY4" fmla="*/ 62252 h 182607"/>
                  <a:gd name="connsiteX5" fmla="*/ 711107 w 732360"/>
                  <a:gd name="connsiteY5" fmla="*/ 62252 h 182607"/>
                  <a:gd name="connsiteX6" fmla="*/ 732360 w 732360"/>
                  <a:gd name="connsiteY6" fmla="*/ 83504 h 182607"/>
                  <a:gd name="connsiteX7" fmla="*/ 732359 w 732360"/>
                  <a:gd name="connsiteY7" fmla="*/ 83505 h 182607"/>
                  <a:gd name="connsiteX8" fmla="*/ 711107 w 732360"/>
                  <a:gd name="connsiteY8" fmla="*/ 104757 h 182607"/>
                  <a:gd name="connsiteX9" fmla="*/ 696747 w 732360"/>
                  <a:gd name="connsiteY9" fmla="*/ 104757 h 182607"/>
                  <a:gd name="connsiteX10" fmla="*/ 708262 w 732360"/>
                  <a:gd name="connsiteY10" fmla="*/ 109527 h 182607"/>
                  <a:gd name="connsiteX11" fmla="*/ 714486 w 732360"/>
                  <a:gd name="connsiteY11" fmla="*/ 124554 h 182607"/>
                  <a:gd name="connsiteX12" fmla="*/ 714485 w 732360"/>
                  <a:gd name="connsiteY12" fmla="*/ 124553 h 182607"/>
                  <a:gd name="connsiteX13" fmla="*/ 693233 w 732360"/>
                  <a:gd name="connsiteY13" fmla="*/ 145806 h 182607"/>
                  <a:gd name="connsiteX14" fmla="*/ 667095 w 732360"/>
                  <a:gd name="connsiteY14" fmla="*/ 145806 h 182607"/>
                  <a:gd name="connsiteX15" fmla="*/ 672937 w 732360"/>
                  <a:gd name="connsiteY15" fmla="*/ 159911 h 182607"/>
                  <a:gd name="connsiteX16" fmla="*/ 672936 w 732360"/>
                  <a:gd name="connsiteY16" fmla="*/ 159911 h 182607"/>
                  <a:gd name="connsiteX17" fmla="*/ 651684 w 732360"/>
                  <a:gd name="connsiteY17" fmla="*/ 181163 h 182607"/>
                  <a:gd name="connsiteX18" fmla="*/ 545594 w 732360"/>
                  <a:gd name="connsiteY18" fmla="*/ 181162 h 182607"/>
                  <a:gd name="connsiteX19" fmla="*/ 543922 w 732360"/>
                  <a:gd name="connsiteY19" fmla="*/ 180470 h 182607"/>
                  <a:gd name="connsiteX20" fmla="*/ 543349 w 732360"/>
                  <a:gd name="connsiteY20" fmla="*/ 182607 h 182607"/>
                  <a:gd name="connsiteX21" fmla="*/ 446651 w 732360"/>
                  <a:gd name="connsiteY21" fmla="*/ 156697 h 182607"/>
                  <a:gd name="connsiteX22" fmla="*/ 418307 w 732360"/>
                  <a:gd name="connsiteY22" fmla="*/ 142618 h 182607"/>
                  <a:gd name="connsiteX23" fmla="*/ 415275 w 732360"/>
                  <a:gd name="connsiteY23" fmla="*/ 139132 h 182607"/>
                  <a:gd name="connsiteX24" fmla="*/ 68734 w 732360"/>
                  <a:gd name="connsiteY24" fmla="*/ 139132 h 182607"/>
                  <a:gd name="connsiteX25" fmla="*/ 1463 w 732360"/>
                  <a:gd name="connsiteY25" fmla="*/ 71861 h 182607"/>
                  <a:gd name="connsiteX26" fmla="*/ 26072 w 732360"/>
                  <a:gd name="connsiteY26" fmla="*/ 21815 h 182607"/>
                  <a:gd name="connsiteX27" fmla="*/ 280718 w 732360"/>
                  <a:gd name="connsiteY27" fmla="*/ 4690 h 182607"/>
                  <a:gd name="connsiteX28" fmla="*/ 425239 w 732360"/>
                  <a:gd name="connsiteY28" fmla="*/ 4590 h 182607"/>
                  <a:gd name="connsiteX29" fmla="*/ 437804 w 732360"/>
                  <a:gd name="connsiteY29" fmla="*/ 7127 h 182607"/>
                  <a:gd name="connsiteX30" fmla="*/ 456319 w 732360"/>
                  <a:gd name="connsiteY30" fmla="*/ 755 h 182607"/>
                  <a:gd name="connsiteX31" fmla="*/ 487905 w 732360"/>
                  <a:gd name="connsiteY31" fmla="*/ 2735 h 182607"/>
                  <a:gd name="connsiteX32" fmla="*/ 569923 w 732360"/>
                  <a:gd name="connsiteY32" fmla="*/ 24713 h 182607"/>
                  <a:gd name="connsiteX33" fmla="*/ 681010 w 732360"/>
                  <a:gd name="connsiteY33" fmla="*/ 24713 h 182607"/>
                  <a:gd name="connsiteX0" fmla="*/ 25884 w 732172"/>
                  <a:gd name="connsiteY0" fmla="*/ 21815 h 182607"/>
                  <a:gd name="connsiteX1" fmla="*/ 280530 w 732172"/>
                  <a:gd name="connsiteY1" fmla="*/ 4690 h 182607"/>
                  <a:gd name="connsiteX2" fmla="*/ 425051 w 732172"/>
                  <a:gd name="connsiteY2" fmla="*/ 4590 h 182607"/>
                  <a:gd name="connsiteX3" fmla="*/ 437616 w 732172"/>
                  <a:gd name="connsiteY3" fmla="*/ 7127 h 182607"/>
                  <a:gd name="connsiteX4" fmla="*/ 456131 w 732172"/>
                  <a:gd name="connsiteY4" fmla="*/ 755 h 182607"/>
                  <a:gd name="connsiteX5" fmla="*/ 487717 w 732172"/>
                  <a:gd name="connsiteY5" fmla="*/ 2735 h 182607"/>
                  <a:gd name="connsiteX6" fmla="*/ 569735 w 732172"/>
                  <a:gd name="connsiteY6" fmla="*/ 24713 h 182607"/>
                  <a:gd name="connsiteX7" fmla="*/ 680822 w 732172"/>
                  <a:gd name="connsiteY7" fmla="*/ 24713 h 182607"/>
                  <a:gd name="connsiteX8" fmla="*/ 702074 w 732172"/>
                  <a:gd name="connsiteY8" fmla="*/ 45965 h 182607"/>
                  <a:gd name="connsiteX9" fmla="*/ 702073 w 732172"/>
                  <a:gd name="connsiteY9" fmla="*/ 45965 h 182607"/>
                  <a:gd name="connsiteX10" fmla="*/ 695848 w 732172"/>
                  <a:gd name="connsiteY10" fmla="*/ 60992 h 182607"/>
                  <a:gd name="connsiteX11" fmla="*/ 692808 w 732172"/>
                  <a:gd name="connsiteY11" fmla="*/ 62252 h 182607"/>
                  <a:gd name="connsiteX12" fmla="*/ 710919 w 732172"/>
                  <a:gd name="connsiteY12" fmla="*/ 62252 h 182607"/>
                  <a:gd name="connsiteX13" fmla="*/ 732172 w 732172"/>
                  <a:gd name="connsiteY13" fmla="*/ 83504 h 182607"/>
                  <a:gd name="connsiteX14" fmla="*/ 732171 w 732172"/>
                  <a:gd name="connsiteY14" fmla="*/ 83505 h 182607"/>
                  <a:gd name="connsiteX15" fmla="*/ 710919 w 732172"/>
                  <a:gd name="connsiteY15" fmla="*/ 104757 h 182607"/>
                  <a:gd name="connsiteX16" fmla="*/ 696559 w 732172"/>
                  <a:gd name="connsiteY16" fmla="*/ 104757 h 182607"/>
                  <a:gd name="connsiteX17" fmla="*/ 708074 w 732172"/>
                  <a:gd name="connsiteY17" fmla="*/ 109527 h 182607"/>
                  <a:gd name="connsiteX18" fmla="*/ 714298 w 732172"/>
                  <a:gd name="connsiteY18" fmla="*/ 124554 h 182607"/>
                  <a:gd name="connsiteX19" fmla="*/ 714297 w 732172"/>
                  <a:gd name="connsiteY19" fmla="*/ 124553 h 182607"/>
                  <a:gd name="connsiteX20" fmla="*/ 693045 w 732172"/>
                  <a:gd name="connsiteY20" fmla="*/ 145806 h 182607"/>
                  <a:gd name="connsiteX21" fmla="*/ 666907 w 732172"/>
                  <a:gd name="connsiteY21" fmla="*/ 145806 h 182607"/>
                  <a:gd name="connsiteX22" fmla="*/ 672749 w 732172"/>
                  <a:gd name="connsiteY22" fmla="*/ 159911 h 182607"/>
                  <a:gd name="connsiteX23" fmla="*/ 672748 w 732172"/>
                  <a:gd name="connsiteY23" fmla="*/ 159911 h 182607"/>
                  <a:gd name="connsiteX24" fmla="*/ 651496 w 732172"/>
                  <a:gd name="connsiteY24" fmla="*/ 181163 h 182607"/>
                  <a:gd name="connsiteX25" fmla="*/ 545406 w 732172"/>
                  <a:gd name="connsiteY25" fmla="*/ 181162 h 182607"/>
                  <a:gd name="connsiteX26" fmla="*/ 543734 w 732172"/>
                  <a:gd name="connsiteY26" fmla="*/ 180470 h 182607"/>
                  <a:gd name="connsiteX27" fmla="*/ 543161 w 732172"/>
                  <a:gd name="connsiteY27" fmla="*/ 182607 h 182607"/>
                  <a:gd name="connsiteX28" fmla="*/ 446463 w 732172"/>
                  <a:gd name="connsiteY28" fmla="*/ 156697 h 182607"/>
                  <a:gd name="connsiteX29" fmla="*/ 418119 w 732172"/>
                  <a:gd name="connsiteY29" fmla="*/ 142618 h 182607"/>
                  <a:gd name="connsiteX30" fmla="*/ 415087 w 732172"/>
                  <a:gd name="connsiteY30" fmla="*/ 139132 h 182607"/>
                  <a:gd name="connsiteX31" fmla="*/ 68546 w 732172"/>
                  <a:gd name="connsiteY31" fmla="*/ 139132 h 182607"/>
                  <a:gd name="connsiteX32" fmla="*/ 1275 w 732172"/>
                  <a:gd name="connsiteY32" fmla="*/ 71861 h 182607"/>
                  <a:gd name="connsiteX33" fmla="*/ 117324 w 732172"/>
                  <a:gd name="connsiteY33" fmla="*/ 113255 h 182607"/>
                  <a:gd name="connsiteX0" fmla="*/ 24609 w 730897"/>
                  <a:gd name="connsiteY0" fmla="*/ 21815 h 182607"/>
                  <a:gd name="connsiteX1" fmla="*/ 279255 w 730897"/>
                  <a:gd name="connsiteY1" fmla="*/ 4690 h 182607"/>
                  <a:gd name="connsiteX2" fmla="*/ 423776 w 730897"/>
                  <a:gd name="connsiteY2" fmla="*/ 4590 h 182607"/>
                  <a:gd name="connsiteX3" fmla="*/ 436341 w 730897"/>
                  <a:gd name="connsiteY3" fmla="*/ 7127 h 182607"/>
                  <a:gd name="connsiteX4" fmla="*/ 454856 w 730897"/>
                  <a:gd name="connsiteY4" fmla="*/ 755 h 182607"/>
                  <a:gd name="connsiteX5" fmla="*/ 486442 w 730897"/>
                  <a:gd name="connsiteY5" fmla="*/ 2735 h 182607"/>
                  <a:gd name="connsiteX6" fmla="*/ 568460 w 730897"/>
                  <a:gd name="connsiteY6" fmla="*/ 24713 h 182607"/>
                  <a:gd name="connsiteX7" fmla="*/ 679547 w 730897"/>
                  <a:gd name="connsiteY7" fmla="*/ 24713 h 182607"/>
                  <a:gd name="connsiteX8" fmla="*/ 700799 w 730897"/>
                  <a:gd name="connsiteY8" fmla="*/ 45965 h 182607"/>
                  <a:gd name="connsiteX9" fmla="*/ 700798 w 730897"/>
                  <a:gd name="connsiteY9" fmla="*/ 45965 h 182607"/>
                  <a:gd name="connsiteX10" fmla="*/ 694573 w 730897"/>
                  <a:gd name="connsiteY10" fmla="*/ 60992 h 182607"/>
                  <a:gd name="connsiteX11" fmla="*/ 691533 w 730897"/>
                  <a:gd name="connsiteY11" fmla="*/ 62252 h 182607"/>
                  <a:gd name="connsiteX12" fmla="*/ 709644 w 730897"/>
                  <a:gd name="connsiteY12" fmla="*/ 62252 h 182607"/>
                  <a:gd name="connsiteX13" fmla="*/ 730897 w 730897"/>
                  <a:gd name="connsiteY13" fmla="*/ 83504 h 182607"/>
                  <a:gd name="connsiteX14" fmla="*/ 730896 w 730897"/>
                  <a:gd name="connsiteY14" fmla="*/ 83505 h 182607"/>
                  <a:gd name="connsiteX15" fmla="*/ 709644 w 730897"/>
                  <a:gd name="connsiteY15" fmla="*/ 104757 h 182607"/>
                  <a:gd name="connsiteX16" fmla="*/ 695284 w 730897"/>
                  <a:gd name="connsiteY16" fmla="*/ 104757 h 182607"/>
                  <a:gd name="connsiteX17" fmla="*/ 706799 w 730897"/>
                  <a:gd name="connsiteY17" fmla="*/ 109527 h 182607"/>
                  <a:gd name="connsiteX18" fmla="*/ 713023 w 730897"/>
                  <a:gd name="connsiteY18" fmla="*/ 124554 h 182607"/>
                  <a:gd name="connsiteX19" fmla="*/ 713022 w 730897"/>
                  <a:gd name="connsiteY19" fmla="*/ 124553 h 182607"/>
                  <a:gd name="connsiteX20" fmla="*/ 691770 w 730897"/>
                  <a:gd name="connsiteY20" fmla="*/ 145806 h 182607"/>
                  <a:gd name="connsiteX21" fmla="*/ 665632 w 730897"/>
                  <a:gd name="connsiteY21" fmla="*/ 145806 h 182607"/>
                  <a:gd name="connsiteX22" fmla="*/ 671474 w 730897"/>
                  <a:gd name="connsiteY22" fmla="*/ 159911 h 182607"/>
                  <a:gd name="connsiteX23" fmla="*/ 671473 w 730897"/>
                  <a:gd name="connsiteY23" fmla="*/ 159911 h 182607"/>
                  <a:gd name="connsiteX24" fmla="*/ 650221 w 730897"/>
                  <a:gd name="connsiteY24" fmla="*/ 181163 h 182607"/>
                  <a:gd name="connsiteX25" fmla="*/ 544131 w 730897"/>
                  <a:gd name="connsiteY25" fmla="*/ 181162 h 182607"/>
                  <a:gd name="connsiteX26" fmla="*/ 542459 w 730897"/>
                  <a:gd name="connsiteY26" fmla="*/ 180470 h 182607"/>
                  <a:gd name="connsiteX27" fmla="*/ 541886 w 730897"/>
                  <a:gd name="connsiteY27" fmla="*/ 182607 h 182607"/>
                  <a:gd name="connsiteX28" fmla="*/ 445188 w 730897"/>
                  <a:gd name="connsiteY28" fmla="*/ 156697 h 182607"/>
                  <a:gd name="connsiteX29" fmla="*/ 416844 w 730897"/>
                  <a:gd name="connsiteY29" fmla="*/ 142618 h 182607"/>
                  <a:gd name="connsiteX30" fmla="*/ 413812 w 730897"/>
                  <a:gd name="connsiteY30" fmla="*/ 139132 h 182607"/>
                  <a:gd name="connsiteX31" fmla="*/ 67271 w 730897"/>
                  <a:gd name="connsiteY31" fmla="*/ 139132 h 182607"/>
                  <a:gd name="connsiteX32" fmla="*/ 0 w 730897"/>
                  <a:gd name="connsiteY32" fmla="*/ 71861 h 182607"/>
                  <a:gd name="connsiteX0" fmla="*/ 279255 w 730897"/>
                  <a:gd name="connsiteY0" fmla="*/ 4690 h 182607"/>
                  <a:gd name="connsiteX1" fmla="*/ 423776 w 730897"/>
                  <a:gd name="connsiteY1" fmla="*/ 4590 h 182607"/>
                  <a:gd name="connsiteX2" fmla="*/ 436341 w 730897"/>
                  <a:gd name="connsiteY2" fmla="*/ 7127 h 182607"/>
                  <a:gd name="connsiteX3" fmla="*/ 454856 w 730897"/>
                  <a:gd name="connsiteY3" fmla="*/ 755 h 182607"/>
                  <a:gd name="connsiteX4" fmla="*/ 486442 w 730897"/>
                  <a:gd name="connsiteY4" fmla="*/ 2735 h 182607"/>
                  <a:gd name="connsiteX5" fmla="*/ 568460 w 730897"/>
                  <a:gd name="connsiteY5" fmla="*/ 24713 h 182607"/>
                  <a:gd name="connsiteX6" fmla="*/ 679547 w 730897"/>
                  <a:gd name="connsiteY6" fmla="*/ 24713 h 182607"/>
                  <a:gd name="connsiteX7" fmla="*/ 700799 w 730897"/>
                  <a:gd name="connsiteY7" fmla="*/ 45965 h 182607"/>
                  <a:gd name="connsiteX8" fmla="*/ 700798 w 730897"/>
                  <a:gd name="connsiteY8" fmla="*/ 45965 h 182607"/>
                  <a:gd name="connsiteX9" fmla="*/ 694573 w 730897"/>
                  <a:gd name="connsiteY9" fmla="*/ 60992 h 182607"/>
                  <a:gd name="connsiteX10" fmla="*/ 691533 w 730897"/>
                  <a:gd name="connsiteY10" fmla="*/ 62252 h 182607"/>
                  <a:gd name="connsiteX11" fmla="*/ 709644 w 730897"/>
                  <a:gd name="connsiteY11" fmla="*/ 62252 h 182607"/>
                  <a:gd name="connsiteX12" fmla="*/ 730897 w 730897"/>
                  <a:gd name="connsiteY12" fmla="*/ 83504 h 182607"/>
                  <a:gd name="connsiteX13" fmla="*/ 730896 w 730897"/>
                  <a:gd name="connsiteY13" fmla="*/ 83505 h 182607"/>
                  <a:gd name="connsiteX14" fmla="*/ 709644 w 730897"/>
                  <a:gd name="connsiteY14" fmla="*/ 104757 h 182607"/>
                  <a:gd name="connsiteX15" fmla="*/ 695284 w 730897"/>
                  <a:gd name="connsiteY15" fmla="*/ 104757 h 182607"/>
                  <a:gd name="connsiteX16" fmla="*/ 706799 w 730897"/>
                  <a:gd name="connsiteY16" fmla="*/ 109527 h 182607"/>
                  <a:gd name="connsiteX17" fmla="*/ 713023 w 730897"/>
                  <a:gd name="connsiteY17" fmla="*/ 124554 h 182607"/>
                  <a:gd name="connsiteX18" fmla="*/ 713022 w 730897"/>
                  <a:gd name="connsiteY18" fmla="*/ 124553 h 182607"/>
                  <a:gd name="connsiteX19" fmla="*/ 691770 w 730897"/>
                  <a:gd name="connsiteY19" fmla="*/ 145806 h 182607"/>
                  <a:gd name="connsiteX20" fmla="*/ 665632 w 730897"/>
                  <a:gd name="connsiteY20" fmla="*/ 145806 h 182607"/>
                  <a:gd name="connsiteX21" fmla="*/ 671474 w 730897"/>
                  <a:gd name="connsiteY21" fmla="*/ 159911 h 182607"/>
                  <a:gd name="connsiteX22" fmla="*/ 671473 w 730897"/>
                  <a:gd name="connsiteY22" fmla="*/ 159911 h 182607"/>
                  <a:gd name="connsiteX23" fmla="*/ 650221 w 730897"/>
                  <a:gd name="connsiteY23" fmla="*/ 181163 h 182607"/>
                  <a:gd name="connsiteX24" fmla="*/ 544131 w 730897"/>
                  <a:gd name="connsiteY24" fmla="*/ 181162 h 182607"/>
                  <a:gd name="connsiteX25" fmla="*/ 542459 w 730897"/>
                  <a:gd name="connsiteY25" fmla="*/ 180470 h 182607"/>
                  <a:gd name="connsiteX26" fmla="*/ 541886 w 730897"/>
                  <a:gd name="connsiteY26" fmla="*/ 182607 h 182607"/>
                  <a:gd name="connsiteX27" fmla="*/ 445188 w 730897"/>
                  <a:gd name="connsiteY27" fmla="*/ 156697 h 182607"/>
                  <a:gd name="connsiteX28" fmla="*/ 416844 w 730897"/>
                  <a:gd name="connsiteY28" fmla="*/ 142618 h 182607"/>
                  <a:gd name="connsiteX29" fmla="*/ 413812 w 730897"/>
                  <a:gd name="connsiteY29" fmla="*/ 139132 h 182607"/>
                  <a:gd name="connsiteX30" fmla="*/ 67271 w 730897"/>
                  <a:gd name="connsiteY30" fmla="*/ 139132 h 182607"/>
                  <a:gd name="connsiteX31" fmla="*/ 0 w 730897"/>
                  <a:gd name="connsiteY31" fmla="*/ 71861 h 1826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730897" h="182607">
                    <a:moveTo>
                      <a:pt x="279255" y="4690"/>
                    </a:moveTo>
                    <a:lnTo>
                      <a:pt x="423776" y="4590"/>
                    </a:lnTo>
                    <a:lnTo>
                      <a:pt x="436341" y="7127"/>
                    </a:lnTo>
                    <a:lnTo>
                      <a:pt x="454856" y="755"/>
                    </a:lnTo>
                    <a:cubicBezTo>
                      <a:pt x="465110" y="-672"/>
                      <a:pt x="475813" y="-113"/>
                      <a:pt x="486442" y="2735"/>
                    </a:cubicBezTo>
                    <a:lnTo>
                      <a:pt x="568460" y="24713"/>
                    </a:lnTo>
                    <a:lnTo>
                      <a:pt x="679547" y="24713"/>
                    </a:lnTo>
                    <a:cubicBezTo>
                      <a:pt x="691284" y="24713"/>
                      <a:pt x="700799" y="34228"/>
                      <a:pt x="700799" y="45965"/>
                    </a:cubicBezTo>
                    <a:lnTo>
                      <a:pt x="700798" y="45965"/>
                    </a:lnTo>
                    <a:cubicBezTo>
                      <a:pt x="700798" y="51834"/>
                      <a:pt x="698419" y="57146"/>
                      <a:pt x="694573" y="60992"/>
                    </a:cubicBezTo>
                    <a:lnTo>
                      <a:pt x="691533" y="62252"/>
                    </a:lnTo>
                    <a:lnTo>
                      <a:pt x="709644" y="62252"/>
                    </a:lnTo>
                    <a:cubicBezTo>
                      <a:pt x="721382" y="62252"/>
                      <a:pt x="730897" y="71768"/>
                      <a:pt x="730897" y="83504"/>
                    </a:cubicBezTo>
                    <a:lnTo>
                      <a:pt x="730896" y="83505"/>
                    </a:lnTo>
                    <a:cubicBezTo>
                      <a:pt x="730897" y="95241"/>
                      <a:pt x="721381" y="104757"/>
                      <a:pt x="709644" y="104757"/>
                    </a:cubicBezTo>
                    <a:lnTo>
                      <a:pt x="695284" y="104757"/>
                    </a:lnTo>
                    <a:lnTo>
                      <a:pt x="706799" y="109527"/>
                    </a:lnTo>
                    <a:cubicBezTo>
                      <a:pt x="710645" y="113372"/>
                      <a:pt x="713023" y="118685"/>
                      <a:pt x="713023" y="124554"/>
                    </a:cubicBezTo>
                    <a:lnTo>
                      <a:pt x="713022" y="124553"/>
                    </a:lnTo>
                    <a:cubicBezTo>
                      <a:pt x="713023" y="136291"/>
                      <a:pt x="703507" y="145806"/>
                      <a:pt x="691770" y="145806"/>
                    </a:cubicBezTo>
                    <a:lnTo>
                      <a:pt x="665632" y="145806"/>
                    </a:lnTo>
                    <a:lnTo>
                      <a:pt x="671474" y="159911"/>
                    </a:lnTo>
                    <a:lnTo>
                      <a:pt x="671473" y="159911"/>
                    </a:lnTo>
                    <a:cubicBezTo>
                      <a:pt x="671473" y="171648"/>
                      <a:pt x="661958" y="181164"/>
                      <a:pt x="650221" y="181163"/>
                    </a:cubicBezTo>
                    <a:lnTo>
                      <a:pt x="544131" y="181162"/>
                    </a:lnTo>
                    <a:lnTo>
                      <a:pt x="542459" y="180470"/>
                    </a:lnTo>
                    <a:lnTo>
                      <a:pt x="541886" y="182607"/>
                    </a:lnTo>
                    <a:lnTo>
                      <a:pt x="445188" y="156697"/>
                    </a:lnTo>
                    <a:cubicBezTo>
                      <a:pt x="434559" y="153849"/>
                      <a:pt x="425010" y="148981"/>
                      <a:pt x="416844" y="142618"/>
                    </a:cubicBezTo>
                    <a:lnTo>
                      <a:pt x="413812" y="139132"/>
                    </a:lnTo>
                    <a:lnTo>
                      <a:pt x="67271" y="139132"/>
                    </a:lnTo>
                    <a:cubicBezTo>
                      <a:pt x="30118" y="139132"/>
                      <a:pt x="0" y="109014"/>
                      <a:pt x="0" y="71861"/>
                    </a:cubicBezTo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22" name="フリーフォーム: 図形 621">
                <a:extLst>
                  <a:ext uri="{FF2B5EF4-FFF2-40B4-BE49-F238E27FC236}">
                    <a16:creationId xmlns:a16="http://schemas.microsoft.com/office/drawing/2014/main" id="{7FC84886-1226-7C71-6F84-55B98F2D2C5D}"/>
                  </a:ext>
                </a:extLst>
              </p:cNvPr>
              <p:cNvSpPr/>
              <p:nvPr/>
            </p:nvSpPr>
            <p:spPr bwMode="auto">
              <a:xfrm rot="18000000">
                <a:off x="5317716" y="3299339"/>
                <a:ext cx="438434" cy="140221"/>
              </a:xfrm>
              <a:custGeom>
                <a:avLst/>
                <a:gdLst>
                  <a:gd name="connsiteX0" fmla="*/ 439003 w 444590"/>
                  <a:gd name="connsiteY0" fmla="*/ 43422 h 142190"/>
                  <a:gd name="connsiteX1" fmla="*/ 444590 w 444590"/>
                  <a:gd name="connsiteY1" fmla="*/ 71095 h 142190"/>
                  <a:gd name="connsiteX2" fmla="*/ 444589 w 444590"/>
                  <a:gd name="connsiteY2" fmla="*/ 71095 h 142190"/>
                  <a:gd name="connsiteX3" fmla="*/ 373494 w 444590"/>
                  <a:gd name="connsiteY3" fmla="*/ 142190 h 142190"/>
                  <a:gd name="connsiteX4" fmla="*/ 82093 w 444590"/>
                  <a:gd name="connsiteY4" fmla="*/ 142189 h 142190"/>
                  <a:gd name="connsiteX5" fmla="*/ 0 w 444590"/>
                  <a:gd name="connsiteY5" fmla="*/ 0 h 142190"/>
                  <a:gd name="connsiteX6" fmla="*/ 373495 w 444590"/>
                  <a:gd name="connsiteY6" fmla="*/ 0 h 142190"/>
                  <a:gd name="connsiteX7" fmla="*/ 439003 w 444590"/>
                  <a:gd name="connsiteY7" fmla="*/ 43422 h 1421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44590" h="142190">
                    <a:moveTo>
                      <a:pt x="439003" y="43422"/>
                    </a:moveTo>
                    <a:cubicBezTo>
                      <a:pt x="442601" y="51927"/>
                      <a:pt x="444590" y="61279"/>
                      <a:pt x="444590" y="71095"/>
                    </a:cubicBezTo>
                    <a:lnTo>
                      <a:pt x="444589" y="71095"/>
                    </a:lnTo>
                    <a:cubicBezTo>
                      <a:pt x="444589" y="110360"/>
                      <a:pt x="412759" y="142190"/>
                      <a:pt x="373494" y="142190"/>
                    </a:cubicBezTo>
                    <a:lnTo>
                      <a:pt x="82093" y="142189"/>
                    </a:lnTo>
                    <a:lnTo>
                      <a:pt x="0" y="0"/>
                    </a:lnTo>
                    <a:lnTo>
                      <a:pt x="373495" y="0"/>
                    </a:lnTo>
                    <a:cubicBezTo>
                      <a:pt x="402944" y="0"/>
                      <a:pt x="428210" y="17904"/>
                      <a:pt x="439003" y="43422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23" name="フリーフォーム: 図形 622">
                <a:extLst>
                  <a:ext uri="{FF2B5EF4-FFF2-40B4-BE49-F238E27FC236}">
                    <a16:creationId xmlns:a16="http://schemas.microsoft.com/office/drawing/2014/main" id="{A8B56021-D383-3E26-6E15-2B9B1D2F8A34}"/>
                  </a:ext>
                </a:extLst>
              </p:cNvPr>
              <p:cNvSpPr/>
              <p:nvPr/>
            </p:nvSpPr>
            <p:spPr bwMode="auto">
              <a:xfrm rot="900000">
                <a:off x="3922502" y="1357004"/>
                <a:ext cx="150448" cy="328042"/>
              </a:xfrm>
              <a:custGeom>
                <a:avLst/>
                <a:gdLst>
                  <a:gd name="connsiteX0" fmla="*/ 250950 w 301996"/>
                  <a:gd name="connsiteY0" fmla="*/ 0 h 658481"/>
                  <a:gd name="connsiteX1" fmla="*/ 281429 w 301996"/>
                  <a:gd name="connsiteY1" fmla="*/ 0 h 658481"/>
                  <a:gd name="connsiteX2" fmla="*/ 289049 w 301996"/>
                  <a:gd name="connsiteY2" fmla="*/ 7620 h 658481"/>
                  <a:gd name="connsiteX3" fmla="*/ 289049 w 301996"/>
                  <a:gd name="connsiteY3" fmla="*/ 502683 h 658481"/>
                  <a:gd name="connsiteX4" fmla="*/ 300000 w 301996"/>
                  <a:gd name="connsiteY4" fmla="*/ 519336 h 658481"/>
                  <a:gd name="connsiteX5" fmla="*/ 175329 w 301996"/>
                  <a:gd name="connsiteY5" fmla="*/ 650067 h 658481"/>
                  <a:gd name="connsiteX6" fmla="*/ 1996 w 301996"/>
                  <a:gd name="connsiteY6" fmla="*/ 599186 h 658481"/>
                  <a:gd name="connsiteX7" fmla="*/ 126667 w 301996"/>
                  <a:gd name="connsiteY7" fmla="*/ 468456 h 658481"/>
                  <a:gd name="connsiteX8" fmla="*/ 239153 w 301996"/>
                  <a:gd name="connsiteY8" fmla="*/ 466821 h 658481"/>
                  <a:gd name="connsiteX9" fmla="*/ 243330 w 301996"/>
                  <a:gd name="connsiteY9" fmla="*/ 468959 h 658481"/>
                  <a:gd name="connsiteX10" fmla="*/ 243330 w 301996"/>
                  <a:gd name="connsiteY10" fmla="*/ 7620 h 658481"/>
                  <a:gd name="connsiteX11" fmla="*/ 250950 w 301996"/>
                  <a:gd name="connsiteY11" fmla="*/ 0 h 6584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01996" h="658481">
                    <a:moveTo>
                      <a:pt x="250950" y="0"/>
                    </a:moveTo>
                    <a:lnTo>
                      <a:pt x="281429" y="0"/>
                    </a:lnTo>
                    <a:cubicBezTo>
                      <a:pt x="285637" y="0"/>
                      <a:pt x="289049" y="3412"/>
                      <a:pt x="289049" y="7620"/>
                    </a:cubicBezTo>
                    <a:lnTo>
                      <a:pt x="289049" y="502683"/>
                    </a:lnTo>
                    <a:lnTo>
                      <a:pt x="300000" y="519336"/>
                    </a:lnTo>
                    <a:cubicBezTo>
                      <a:pt x="313438" y="569487"/>
                      <a:pt x="257621" y="628017"/>
                      <a:pt x="175329" y="650067"/>
                    </a:cubicBezTo>
                    <a:cubicBezTo>
                      <a:pt x="93038" y="672117"/>
                      <a:pt x="15434" y="649337"/>
                      <a:pt x="1996" y="599186"/>
                    </a:cubicBezTo>
                    <a:cubicBezTo>
                      <a:pt x="-11442" y="549035"/>
                      <a:pt x="44375" y="490505"/>
                      <a:pt x="126667" y="468456"/>
                    </a:cubicBezTo>
                    <a:cubicBezTo>
                      <a:pt x="167812" y="457431"/>
                      <a:pt x="207786" y="457613"/>
                      <a:pt x="239153" y="466821"/>
                    </a:cubicBezTo>
                    <a:lnTo>
                      <a:pt x="243330" y="468959"/>
                    </a:lnTo>
                    <a:lnTo>
                      <a:pt x="243330" y="7620"/>
                    </a:lnTo>
                    <a:cubicBezTo>
                      <a:pt x="243330" y="3412"/>
                      <a:pt x="246742" y="0"/>
                      <a:pt x="25095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24" name="フリーフォーム: 図形 623">
                <a:extLst>
                  <a:ext uri="{FF2B5EF4-FFF2-40B4-BE49-F238E27FC236}">
                    <a16:creationId xmlns:a16="http://schemas.microsoft.com/office/drawing/2014/main" id="{4A0CE4BB-1725-09F3-E1F1-A904FCEF6815}"/>
                  </a:ext>
                </a:extLst>
              </p:cNvPr>
              <p:cNvSpPr/>
              <p:nvPr/>
            </p:nvSpPr>
            <p:spPr bwMode="auto">
              <a:xfrm rot="19800000">
                <a:off x="5794673" y="1115010"/>
                <a:ext cx="262283" cy="328042"/>
              </a:xfrm>
              <a:custGeom>
                <a:avLst/>
                <a:gdLst>
                  <a:gd name="connsiteX0" fmla="*/ 250950 w 526483"/>
                  <a:gd name="connsiteY0" fmla="*/ 0 h 658481"/>
                  <a:gd name="connsiteX1" fmla="*/ 281429 w 526483"/>
                  <a:gd name="connsiteY1" fmla="*/ 0 h 658481"/>
                  <a:gd name="connsiteX2" fmla="*/ 283271 w 526483"/>
                  <a:gd name="connsiteY2" fmla="*/ 1842 h 658481"/>
                  <a:gd name="connsiteX3" fmla="*/ 338988 w 526483"/>
                  <a:gd name="connsiteY3" fmla="*/ 14739 h 658481"/>
                  <a:gd name="connsiteX4" fmla="*/ 487501 w 526483"/>
                  <a:gd name="connsiteY4" fmla="*/ 140611 h 658481"/>
                  <a:gd name="connsiteX5" fmla="*/ 404826 w 526483"/>
                  <a:gd name="connsiteY5" fmla="*/ 503072 h 658481"/>
                  <a:gd name="connsiteX6" fmla="*/ 395704 w 526483"/>
                  <a:gd name="connsiteY6" fmla="*/ 193610 h 658481"/>
                  <a:gd name="connsiteX7" fmla="*/ 345756 w 526483"/>
                  <a:gd name="connsiteY7" fmla="*/ 127447 h 658481"/>
                  <a:gd name="connsiteX8" fmla="*/ 289049 w 526483"/>
                  <a:gd name="connsiteY8" fmla="*/ 81830 h 658481"/>
                  <a:gd name="connsiteX9" fmla="*/ 289049 w 526483"/>
                  <a:gd name="connsiteY9" fmla="*/ 502683 h 658481"/>
                  <a:gd name="connsiteX10" fmla="*/ 300000 w 526483"/>
                  <a:gd name="connsiteY10" fmla="*/ 519336 h 658481"/>
                  <a:gd name="connsiteX11" fmla="*/ 175329 w 526483"/>
                  <a:gd name="connsiteY11" fmla="*/ 650067 h 658481"/>
                  <a:gd name="connsiteX12" fmla="*/ 1996 w 526483"/>
                  <a:gd name="connsiteY12" fmla="*/ 599186 h 658481"/>
                  <a:gd name="connsiteX13" fmla="*/ 126667 w 526483"/>
                  <a:gd name="connsiteY13" fmla="*/ 468456 h 658481"/>
                  <a:gd name="connsiteX14" fmla="*/ 239153 w 526483"/>
                  <a:gd name="connsiteY14" fmla="*/ 466821 h 658481"/>
                  <a:gd name="connsiteX15" fmla="*/ 243330 w 526483"/>
                  <a:gd name="connsiteY15" fmla="*/ 468959 h 658481"/>
                  <a:gd name="connsiteX16" fmla="*/ 243330 w 526483"/>
                  <a:gd name="connsiteY16" fmla="*/ 7620 h 658481"/>
                  <a:gd name="connsiteX17" fmla="*/ 250950 w 526483"/>
                  <a:gd name="connsiteY17" fmla="*/ 0 h 6584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526483" h="658481">
                    <a:moveTo>
                      <a:pt x="250950" y="0"/>
                    </a:moveTo>
                    <a:lnTo>
                      <a:pt x="281429" y="0"/>
                    </a:lnTo>
                    <a:lnTo>
                      <a:pt x="283271" y="1842"/>
                    </a:lnTo>
                    <a:lnTo>
                      <a:pt x="338988" y="14739"/>
                    </a:lnTo>
                    <a:cubicBezTo>
                      <a:pt x="398531" y="36254"/>
                      <a:pt x="452220" y="79503"/>
                      <a:pt x="487501" y="140611"/>
                    </a:cubicBezTo>
                    <a:cubicBezTo>
                      <a:pt x="562767" y="270975"/>
                      <a:pt x="525753" y="433255"/>
                      <a:pt x="404826" y="503072"/>
                    </a:cubicBezTo>
                    <a:cubicBezTo>
                      <a:pt x="455528" y="409315"/>
                      <a:pt x="452047" y="291198"/>
                      <a:pt x="395704" y="193610"/>
                    </a:cubicBezTo>
                    <a:cubicBezTo>
                      <a:pt x="381619" y="169213"/>
                      <a:pt x="364770" y="147036"/>
                      <a:pt x="345756" y="127447"/>
                    </a:cubicBezTo>
                    <a:lnTo>
                      <a:pt x="289049" y="81830"/>
                    </a:lnTo>
                    <a:lnTo>
                      <a:pt x="289049" y="502683"/>
                    </a:lnTo>
                    <a:lnTo>
                      <a:pt x="300000" y="519336"/>
                    </a:lnTo>
                    <a:cubicBezTo>
                      <a:pt x="313438" y="569487"/>
                      <a:pt x="257621" y="628017"/>
                      <a:pt x="175329" y="650067"/>
                    </a:cubicBezTo>
                    <a:cubicBezTo>
                      <a:pt x="93038" y="672117"/>
                      <a:pt x="15434" y="649337"/>
                      <a:pt x="1996" y="599186"/>
                    </a:cubicBezTo>
                    <a:cubicBezTo>
                      <a:pt x="-11442" y="549035"/>
                      <a:pt x="44375" y="490505"/>
                      <a:pt x="126667" y="468456"/>
                    </a:cubicBezTo>
                    <a:cubicBezTo>
                      <a:pt x="167812" y="457431"/>
                      <a:pt x="207786" y="457613"/>
                      <a:pt x="239153" y="466821"/>
                    </a:cubicBezTo>
                    <a:lnTo>
                      <a:pt x="243330" y="468959"/>
                    </a:lnTo>
                    <a:lnTo>
                      <a:pt x="243330" y="7620"/>
                    </a:lnTo>
                    <a:cubicBezTo>
                      <a:pt x="243330" y="3412"/>
                      <a:pt x="246742" y="0"/>
                      <a:pt x="25095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25" name="フリーフォーム: 図形 624">
                <a:extLst>
                  <a:ext uri="{FF2B5EF4-FFF2-40B4-BE49-F238E27FC236}">
                    <a16:creationId xmlns:a16="http://schemas.microsoft.com/office/drawing/2014/main" id="{B1416162-4D5B-5A29-0C0A-45B1817C9E67}"/>
                  </a:ext>
                </a:extLst>
              </p:cNvPr>
              <p:cNvSpPr/>
              <p:nvPr/>
            </p:nvSpPr>
            <p:spPr bwMode="auto">
              <a:xfrm rot="20700000">
                <a:off x="4358317" y="1072920"/>
                <a:ext cx="265045" cy="331495"/>
              </a:xfrm>
              <a:custGeom>
                <a:avLst/>
                <a:gdLst>
                  <a:gd name="connsiteX0" fmla="*/ 250950 w 526483"/>
                  <a:gd name="connsiteY0" fmla="*/ 0 h 658481"/>
                  <a:gd name="connsiteX1" fmla="*/ 281429 w 526483"/>
                  <a:gd name="connsiteY1" fmla="*/ 0 h 658481"/>
                  <a:gd name="connsiteX2" fmla="*/ 283271 w 526483"/>
                  <a:gd name="connsiteY2" fmla="*/ 1842 h 658481"/>
                  <a:gd name="connsiteX3" fmla="*/ 338988 w 526483"/>
                  <a:gd name="connsiteY3" fmla="*/ 14739 h 658481"/>
                  <a:gd name="connsiteX4" fmla="*/ 487501 w 526483"/>
                  <a:gd name="connsiteY4" fmla="*/ 140611 h 658481"/>
                  <a:gd name="connsiteX5" fmla="*/ 404826 w 526483"/>
                  <a:gd name="connsiteY5" fmla="*/ 503072 h 658481"/>
                  <a:gd name="connsiteX6" fmla="*/ 395704 w 526483"/>
                  <a:gd name="connsiteY6" fmla="*/ 193610 h 658481"/>
                  <a:gd name="connsiteX7" fmla="*/ 345756 w 526483"/>
                  <a:gd name="connsiteY7" fmla="*/ 127447 h 658481"/>
                  <a:gd name="connsiteX8" fmla="*/ 289049 w 526483"/>
                  <a:gd name="connsiteY8" fmla="*/ 81830 h 658481"/>
                  <a:gd name="connsiteX9" fmla="*/ 289049 w 526483"/>
                  <a:gd name="connsiteY9" fmla="*/ 502683 h 658481"/>
                  <a:gd name="connsiteX10" fmla="*/ 300000 w 526483"/>
                  <a:gd name="connsiteY10" fmla="*/ 519336 h 658481"/>
                  <a:gd name="connsiteX11" fmla="*/ 175329 w 526483"/>
                  <a:gd name="connsiteY11" fmla="*/ 650067 h 658481"/>
                  <a:gd name="connsiteX12" fmla="*/ 1996 w 526483"/>
                  <a:gd name="connsiteY12" fmla="*/ 599186 h 658481"/>
                  <a:gd name="connsiteX13" fmla="*/ 126667 w 526483"/>
                  <a:gd name="connsiteY13" fmla="*/ 468456 h 658481"/>
                  <a:gd name="connsiteX14" fmla="*/ 239153 w 526483"/>
                  <a:gd name="connsiteY14" fmla="*/ 466821 h 658481"/>
                  <a:gd name="connsiteX15" fmla="*/ 243330 w 526483"/>
                  <a:gd name="connsiteY15" fmla="*/ 468959 h 658481"/>
                  <a:gd name="connsiteX16" fmla="*/ 243330 w 526483"/>
                  <a:gd name="connsiteY16" fmla="*/ 7620 h 658481"/>
                  <a:gd name="connsiteX17" fmla="*/ 250950 w 526483"/>
                  <a:gd name="connsiteY17" fmla="*/ 0 h 6584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526483" h="658481">
                    <a:moveTo>
                      <a:pt x="250950" y="0"/>
                    </a:moveTo>
                    <a:lnTo>
                      <a:pt x="281429" y="0"/>
                    </a:lnTo>
                    <a:lnTo>
                      <a:pt x="283271" y="1842"/>
                    </a:lnTo>
                    <a:lnTo>
                      <a:pt x="338988" y="14739"/>
                    </a:lnTo>
                    <a:cubicBezTo>
                      <a:pt x="398531" y="36254"/>
                      <a:pt x="452220" y="79503"/>
                      <a:pt x="487501" y="140611"/>
                    </a:cubicBezTo>
                    <a:cubicBezTo>
                      <a:pt x="562767" y="270975"/>
                      <a:pt x="525753" y="433255"/>
                      <a:pt x="404826" y="503072"/>
                    </a:cubicBezTo>
                    <a:cubicBezTo>
                      <a:pt x="455528" y="409315"/>
                      <a:pt x="452047" y="291198"/>
                      <a:pt x="395704" y="193610"/>
                    </a:cubicBezTo>
                    <a:cubicBezTo>
                      <a:pt x="381619" y="169213"/>
                      <a:pt x="364770" y="147036"/>
                      <a:pt x="345756" y="127447"/>
                    </a:cubicBezTo>
                    <a:lnTo>
                      <a:pt x="289049" y="81830"/>
                    </a:lnTo>
                    <a:lnTo>
                      <a:pt x="289049" y="502683"/>
                    </a:lnTo>
                    <a:lnTo>
                      <a:pt x="300000" y="519336"/>
                    </a:lnTo>
                    <a:cubicBezTo>
                      <a:pt x="313438" y="569487"/>
                      <a:pt x="257621" y="628017"/>
                      <a:pt x="175329" y="650067"/>
                    </a:cubicBezTo>
                    <a:cubicBezTo>
                      <a:pt x="93038" y="672117"/>
                      <a:pt x="15434" y="649337"/>
                      <a:pt x="1996" y="599186"/>
                    </a:cubicBezTo>
                    <a:cubicBezTo>
                      <a:pt x="-11442" y="549035"/>
                      <a:pt x="44375" y="490505"/>
                      <a:pt x="126667" y="468456"/>
                    </a:cubicBezTo>
                    <a:cubicBezTo>
                      <a:pt x="167812" y="457431"/>
                      <a:pt x="207786" y="457613"/>
                      <a:pt x="239153" y="466821"/>
                    </a:cubicBezTo>
                    <a:lnTo>
                      <a:pt x="243330" y="468959"/>
                    </a:lnTo>
                    <a:lnTo>
                      <a:pt x="243330" y="7620"/>
                    </a:lnTo>
                    <a:cubicBezTo>
                      <a:pt x="243330" y="3412"/>
                      <a:pt x="246742" y="0"/>
                      <a:pt x="25095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26" name="フリーフォーム: 図形 625">
                <a:extLst>
                  <a:ext uri="{FF2B5EF4-FFF2-40B4-BE49-F238E27FC236}">
                    <a16:creationId xmlns:a16="http://schemas.microsoft.com/office/drawing/2014/main" id="{A03CAB13-34F7-34B9-9CD5-F517E1ACA2CA}"/>
                  </a:ext>
                </a:extLst>
              </p:cNvPr>
              <p:cNvSpPr/>
              <p:nvPr/>
            </p:nvSpPr>
            <p:spPr bwMode="auto">
              <a:xfrm rot="3600000" flipH="1">
                <a:off x="5604297" y="1644408"/>
                <a:ext cx="536963" cy="263222"/>
              </a:xfrm>
              <a:custGeom>
                <a:avLst/>
                <a:gdLst>
                  <a:gd name="connsiteX0" fmla="*/ 864849 w 1729700"/>
                  <a:gd name="connsiteY0" fmla="*/ 0 h 847912"/>
                  <a:gd name="connsiteX1" fmla="*/ 878299 w 1729700"/>
                  <a:gd name="connsiteY1" fmla="*/ 50951 h 847912"/>
                  <a:gd name="connsiteX2" fmla="*/ 907875 w 1729700"/>
                  <a:gd name="connsiteY2" fmla="*/ 302805 h 847912"/>
                  <a:gd name="connsiteX3" fmla="*/ 909060 w 1729700"/>
                  <a:gd name="connsiteY3" fmla="*/ 356771 h 847912"/>
                  <a:gd name="connsiteX4" fmla="*/ 1019545 w 1729700"/>
                  <a:gd name="connsiteY4" fmla="*/ 362861 h 847912"/>
                  <a:gd name="connsiteX5" fmla="*/ 1299841 w 1729700"/>
                  <a:gd name="connsiteY5" fmla="*/ 426665 h 847912"/>
                  <a:gd name="connsiteX6" fmla="*/ 1406035 w 1729700"/>
                  <a:gd name="connsiteY6" fmla="*/ 472638 h 847912"/>
                  <a:gd name="connsiteX7" fmla="*/ 1429543 w 1729700"/>
                  <a:gd name="connsiteY7" fmla="*/ 433852 h 847912"/>
                  <a:gd name="connsiteX8" fmla="*/ 1566148 w 1729700"/>
                  <a:gd name="connsiteY8" fmla="*/ 249225 h 847912"/>
                  <a:gd name="connsiteX9" fmla="*/ 1599466 w 1729700"/>
                  <a:gd name="connsiteY9" fmla="*/ 215156 h 847912"/>
                  <a:gd name="connsiteX10" fmla="*/ 1586620 w 1729700"/>
                  <a:gd name="connsiteY10" fmla="*/ 261045 h 847912"/>
                  <a:gd name="connsiteX11" fmla="*/ 1532583 w 1729700"/>
                  <a:gd name="connsiteY11" fmla="*/ 395510 h 847912"/>
                  <a:gd name="connsiteX12" fmla="*/ 1472526 w 1729700"/>
                  <a:gd name="connsiteY12" fmla="*/ 510594 h 847912"/>
                  <a:gd name="connsiteX13" fmla="*/ 1525650 w 1729700"/>
                  <a:gd name="connsiteY13" fmla="*/ 542998 h 847912"/>
                  <a:gd name="connsiteX14" fmla="*/ 1720999 w 1729700"/>
                  <a:gd name="connsiteY14" fmla="*/ 790251 h 847912"/>
                  <a:gd name="connsiteX15" fmla="*/ 1729700 w 1729700"/>
                  <a:gd name="connsiteY15" fmla="*/ 844172 h 847912"/>
                  <a:gd name="connsiteX16" fmla="*/ 1711033 w 1729700"/>
                  <a:gd name="connsiteY16" fmla="*/ 808423 h 847912"/>
                  <a:gd name="connsiteX17" fmla="*/ 1482329 w 1729700"/>
                  <a:gd name="connsiteY17" fmla="*/ 616812 h 847912"/>
                  <a:gd name="connsiteX18" fmla="*/ 1427195 w 1729700"/>
                  <a:gd name="connsiteY18" fmla="*/ 591059 h 847912"/>
                  <a:gd name="connsiteX19" fmla="*/ 1404067 w 1729700"/>
                  <a:gd name="connsiteY19" fmla="*/ 629217 h 847912"/>
                  <a:gd name="connsiteX20" fmla="*/ 1267462 w 1729700"/>
                  <a:gd name="connsiteY20" fmla="*/ 813843 h 847912"/>
                  <a:gd name="connsiteX21" fmla="*/ 1234144 w 1729700"/>
                  <a:gd name="connsiteY21" fmla="*/ 847912 h 847912"/>
                  <a:gd name="connsiteX22" fmla="*/ 1246990 w 1729700"/>
                  <a:gd name="connsiteY22" fmla="*/ 802024 h 847912"/>
                  <a:gd name="connsiteX23" fmla="*/ 1301028 w 1729700"/>
                  <a:gd name="connsiteY23" fmla="*/ 667558 h 847912"/>
                  <a:gd name="connsiteX24" fmla="*/ 1356716 w 1729700"/>
                  <a:gd name="connsiteY24" fmla="*/ 560846 h 847912"/>
                  <a:gd name="connsiteX25" fmla="*/ 1262992 w 1729700"/>
                  <a:gd name="connsiteY25" fmla="*/ 528822 h 847912"/>
                  <a:gd name="connsiteX26" fmla="*/ 1004704 w 1729700"/>
                  <a:gd name="connsiteY26" fmla="*/ 481276 h 847912"/>
                  <a:gd name="connsiteX27" fmla="*/ 908460 w 1729700"/>
                  <a:gd name="connsiteY27" fmla="*/ 476947 h 847912"/>
                  <a:gd name="connsiteX28" fmla="*/ 907875 w 1729700"/>
                  <a:gd name="connsiteY28" fmla="*/ 503597 h 847912"/>
                  <a:gd name="connsiteX29" fmla="*/ 878299 w 1729700"/>
                  <a:gd name="connsiteY29" fmla="*/ 755452 h 847912"/>
                  <a:gd name="connsiteX30" fmla="*/ 864849 w 1729700"/>
                  <a:gd name="connsiteY30" fmla="*/ 806402 h 847912"/>
                  <a:gd name="connsiteX31" fmla="*/ 851399 w 1729700"/>
                  <a:gd name="connsiteY31" fmla="*/ 755452 h 847912"/>
                  <a:gd name="connsiteX32" fmla="*/ 821824 w 1729700"/>
                  <a:gd name="connsiteY32" fmla="*/ 503597 h 847912"/>
                  <a:gd name="connsiteX33" fmla="*/ 821239 w 1729700"/>
                  <a:gd name="connsiteY33" fmla="*/ 476947 h 847912"/>
                  <a:gd name="connsiteX34" fmla="*/ 724991 w 1729700"/>
                  <a:gd name="connsiteY34" fmla="*/ 481276 h 847912"/>
                  <a:gd name="connsiteX35" fmla="*/ 466703 w 1729700"/>
                  <a:gd name="connsiteY35" fmla="*/ 528822 h 847912"/>
                  <a:gd name="connsiteX36" fmla="*/ 374788 w 1729700"/>
                  <a:gd name="connsiteY36" fmla="*/ 560228 h 847912"/>
                  <a:gd name="connsiteX37" fmla="*/ 427153 w 1729700"/>
                  <a:gd name="connsiteY37" fmla="*/ 661541 h 847912"/>
                  <a:gd name="connsiteX38" fmla="*/ 477641 w 1729700"/>
                  <a:gd name="connsiteY38" fmla="*/ 792005 h 847912"/>
                  <a:gd name="connsiteX39" fmla="*/ 489106 w 1729700"/>
                  <a:gd name="connsiteY39" fmla="*/ 836744 h 847912"/>
                  <a:gd name="connsiteX40" fmla="*/ 456093 w 1729700"/>
                  <a:gd name="connsiteY40" fmla="*/ 804446 h 847912"/>
                  <a:gd name="connsiteX41" fmla="*/ 322473 w 1729700"/>
                  <a:gd name="connsiteY41" fmla="*/ 627720 h 847912"/>
                  <a:gd name="connsiteX42" fmla="*/ 300674 w 1729700"/>
                  <a:gd name="connsiteY42" fmla="*/ 591912 h 847912"/>
                  <a:gd name="connsiteX43" fmla="*/ 247367 w 1729700"/>
                  <a:gd name="connsiteY43" fmla="*/ 616812 h 847912"/>
                  <a:gd name="connsiteX44" fmla="*/ 18662 w 1729700"/>
                  <a:gd name="connsiteY44" fmla="*/ 808423 h 847912"/>
                  <a:gd name="connsiteX45" fmla="*/ 0 w 1729700"/>
                  <a:gd name="connsiteY45" fmla="*/ 844163 h 847912"/>
                  <a:gd name="connsiteX46" fmla="*/ 8700 w 1729700"/>
                  <a:gd name="connsiteY46" fmla="*/ 790251 h 847912"/>
                  <a:gd name="connsiteX47" fmla="*/ 204049 w 1729700"/>
                  <a:gd name="connsiteY47" fmla="*/ 542998 h 847912"/>
                  <a:gd name="connsiteX48" fmla="*/ 255560 w 1729700"/>
                  <a:gd name="connsiteY48" fmla="*/ 511577 h 847912"/>
                  <a:gd name="connsiteX49" fmla="*/ 199081 w 1729700"/>
                  <a:gd name="connsiteY49" fmla="*/ 402302 h 847912"/>
                  <a:gd name="connsiteX50" fmla="*/ 148592 w 1729700"/>
                  <a:gd name="connsiteY50" fmla="*/ 271838 h 847912"/>
                  <a:gd name="connsiteX51" fmla="*/ 137127 w 1729700"/>
                  <a:gd name="connsiteY51" fmla="*/ 227099 h 847912"/>
                  <a:gd name="connsiteX52" fmla="*/ 170140 w 1729700"/>
                  <a:gd name="connsiteY52" fmla="*/ 259398 h 847912"/>
                  <a:gd name="connsiteX53" fmla="*/ 303760 w 1729700"/>
                  <a:gd name="connsiteY53" fmla="*/ 436124 h 847912"/>
                  <a:gd name="connsiteX54" fmla="*/ 325504 w 1729700"/>
                  <a:gd name="connsiteY54" fmla="*/ 471841 h 847912"/>
                  <a:gd name="connsiteX55" fmla="*/ 429857 w 1729700"/>
                  <a:gd name="connsiteY55" fmla="*/ 426665 h 847912"/>
                  <a:gd name="connsiteX56" fmla="*/ 710154 w 1729700"/>
                  <a:gd name="connsiteY56" fmla="*/ 362861 h 847912"/>
                  <a:gd name="connsiteX57" fmla="*/ 820639 w 1729700"/>
                  <a:gd name="connsiteY57" fmla="*/ 356771 h 847912"/>
                  <a:gd name="connsiteX58" fmla="*/ 821824 w 1729700"/>
                  <a:gd name="connsiteY58" fmla="*/ 302805 h 847912"/>
                  <a:gd name="connsiteX59" fmla="*/ 851399 w 1729700"/>
                  <a:gd name="connsiteY59" fmla="*/ 50951 h 8479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1729700" h="847912">
                    <a:moveTo>
                      <a:pt x="864849" y="0"/>
                    </a:moveTo>
                    <a:lnTo>
                      <a:pt x="878299" y="50951"/>
                    </a:lnTo>
                    <a:cubicBezTo>
                      <a:pt x="893026" y="118562"/>
                      <a:pt x="903539" y="205518"/>
                      <a:pt x="907875" y="302805"/>
                    </a:cubicBezTo>
                    <a:lnTo>
                      <a:pt x="909060" y="356771"/>
                    </a:lnTo>
                    <a:lnTo>
                      <a:pt x="1019545" y="362861"/>
                    </a:lnTo>
                    <a:cubicBezTo>
                      <a:pt x="1119966" y="374067"/>
                      <a:pt x="1214444" y="395989"/>
                      <a:pt x="1299841" y="426665"/>
                    </a:cubicBezTo>
                    <a:lnTo>
                      <a:pt x="1406035" y="472638"/>
                    </a:lnTo>
                    <a:lnTo>
                      <a:pt x="1429543" y="433852"/>
                    </a:lnTo>
                    <a:cubicBezTo>
                      <a:pt x="1476917" y="359420"/>
                      <a:pt x="1524311" y="295807"/>
                      <a:pt x="1566148" y="249225"/>
                    </a:cubicBezTo>
                    <a:lnTo>
                      <a:pt x="1599466" y="215156"/>
                    </a:lnTo>
                    <a:lnTo>
                      <a:pt x="1586620" y="261045"/>
                    </a:lnTo>
                    <a:cubicBezTo>
                      <a:pt x="1573672" y="300727"/>
                      <a:pt x="1555404" y="346333"/>
                      <a:pt x="1532583" y="395510"/>
                    </a:cubicBezTo>
                    <a:lnTo>
                      <a:pt x="1472526" y="510594"/>
                    </a:lnTo>
                    <a:lnTo>
                      <a:pt x="1525650" y="542998"/>
                    </a:lnTo>
                    <a:cubicBezTo>
                      <a:pt x="1621793" y="612336"/>
                      <a:pt x="1690441" y="696959"/>
                      <a:pt x="1720999" y="790251"/>
                    </a:cubicBezTo>
                    <a:lnTo>
                      <a:pt x="1729700" y="844172"/>
                    </a:lnTo>
                    <a:lnTo>
                      <a:pt x="1711033" y="808423"/>
                    </a:lnTo>
                    <a:cubicBezTo>
                      <a:pt x="1658753" y="734943"/>
                      <a:pt x="1580181" y="669683"/>
                      <a:pt x="1482329" y="616812"/>
                    </a:cubicBezTo>
                    <a:lnTo>
                      <a:pt x="1427195" y="591059"/>
                    </a:lnTo>
                    <a:lnTo>
                      <a:pt x="1404067" y="629217"/>
                    </a:lnTo>
                    <a:cubicBezTo>
                      <a:pt x="1356694" y="703649"/>
                      <a:pt x="1309300" y="767261"/>
                      <a:pt x="1267462" y="813843"/>
                    </a:cubicBezTo>
                    <a:lnTo>
                      <a:pt x="1234144" y="847912"/>
                    </a:lnTo>
                    <a:lnTo>
                      <a:pt x="1246990" y="802024"/>
                    </a:lnTo>
                    <a:cubicBezTo>
                      <a:pt x="1259939" y="762341"/>
                      <a:pt x="1278207" y="716736"/>
                      <a:pt x="1301028" y="667558"/>
                    </a:cubicBezTo>
                    <a:lnTo>
                      <a:pt x="1356716" y="560846"/>
                    </a:lnTo>
                    <a:lnTo>
                      <a:pt x="1262992" y="528822"/>
                    </a:lnTo>
                    <a:cubicBezTo>
                      <a:pt x="1182696" y="505821"/>
                      <a:pt x="1095907" y="489561"/>
                      <a:pt x="1004704" y="481276"/>
                    </a:cubicBezTo>
                    <a:lnTo>
                      <a:pt x="908460" y="476947"/>
                    </a:lnTo>
                    <a:lnTo>
                      <a:pt x="907875" y="503597"/>
                    </a:lnTo>
                    <a:cubicBezTo>
                      <a:pt x="903539" y="600884"/>
                      <a:pt x="893026" y="687841"/>
                      <a:pt x="878299" y="755452"/>
                    </a:cubicBezTo>
                    <a:lnTo>
                      <a:pt x="864849" y="806402"/>
                    </a:lnTo>
                    <a:lnTo>
                      <a:pt x="851399" y="755452"/>
                    </a:lnTo>
                    <a:cubicBezTo>
                      <a:pt x="836673" y="687841"/>
                      <a:pt x="826160" y="600884"/>
                      <a:pt x="821824" y="503597"/>
                    </a:cubicBezTo>
                    <a:lnTo>
                      <a:pt x="821239" y="476947"/>
                    </a:lnTo>
                    <a:lnTo>
                      <a:pt x="724991" y="481276"/>
                    </a:lnTo>
                    <a:cubicBezTo>
                      <a:pt x="633788" y="489561"/>
                      <a:pt x="547000" y="505821"/>
                      <a:pt x="466703" y="528822"/>
                    </a:cubicBezTo>
                    <a:lnTo>
                      <a:pt x="374788" y="560228"/>
                    </a:lnTo>
                    <a:lnTo>
                      <a:pt x="427153" y="661541"/>
                    </a:lnTo>
                    <a:cubicBezTo>
                      <a:pt x="448769" y="709137"/>
                      <a:pt x="465831" y="753388"/>
                      <a:pt x="477641" y="792005"/>
                    </a:cubicBezTo>
                    <a:lnTo>
                      <a:pt x="489106" y="836744"/>
                    </a:lnTo>
                    <a:lnTo>
                      <a:pt x="456093" y="804446"/>
                    </a:lnTo>
                    <a:cubicBezTo>
                      <a:pt x="414786" y="760141"/>
                      <a:pt x="368410" y="699264"/>
                      <a:pt x="322473" y="627720"/>
                    </a:cubicBezTo>
                    <a:lnTo>
                      <a:pt x="300674" y="591912"/>
                    </a:lnTo>
                    <a:lnTo>
                      <a:pt x="247367" y="616812"/>
                    </a:lnTo>
                    <a:cubicBezTo>
                      <a:pt x="149514" y="669683"/>
                      <a:pt x="70943" y="734943"/>
                      <a:pt x="18662" y="808423"/>
                    </a:cubicBezTo>
                    <a:lnTo>
                      <a:pt x="0" y="844163"/>
                    </a:lnTo>
                    <a:lnTo>
                      <a:pt x="8700" y="790251"/>
                    </a:lnTo>
                    <a:cubicBezTo>
                      <a:pt x="39258" y="696959"/>
                      <a:pt x="107906" y="612336"/>
                      <a:pt x="204049" y="542998"/>
                    </a:cubicBezTo>
                    <a:lnTo>
                      <a:pt x="255560" y="511577"/>
                    </a:lnTo>
                    <a:lnTo>
                      <a:pt x="199081" y="402302"/>
                    </a:lnTo>
                    <a:cubicBezTo>
                      <a:pt x="177465" y="354706"/>
                      <a:pt x="160402" y="310455"/>
                      <a:pt x="148592" y="271838"/>
                    </a:cubicBezTo>
                    <a:lnTo>
                      <a:pt x="137127" y="227099"/>
                    </a:lnTo>
                    <a:lnTo>
                      <a:pt x="170140" y="259398"/>
                    </a:lnTo>
                    <a:cubicBezTo>
                      <a:pt x="211448" y="303702"/>
                      <a:pt x="257823" y="364580"/>
                      <a:pt x="303760" y="436124"/>
                    </a:cubicBezTo>
                    <a:lnTo>
                      <a:pt x="325504" y="471841"/>
                    </a:lnTo>
                    <a:lnTo>
                      <a:pt x="429857" y="426665"/>
                    </a:lnTo>
                    <a:cubicBezTo>
                      <a:pt x="515254" y="395989"/>
                      <a:pt x="609733" y="374067"/>
                      <a:pt x="710154" y="362861"/>
                    </a:cubicBezTo>
                    <a:lnTo>
                      <a:pt x="820639" y="356771"/>
                    </a:lnTo>
                    <a:lnTo>
                      <a:pt x="821824" y="302805"/>
                    </a:lnTo>
                    <a:cubicBezTo>
                      <a:pt x="826160" y="205518"/>
                      <a:pt x="836673" y="118562"/>
                      <a:pt x="851399" y="50951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652" name="フリーフォーム: 図形 651">
              <a:extLst>
                <a:ext uri="{FF2B5EF4-FFF2-40B4-BE49-F238E27FC236}">
                  <a16:creationId xmlns:a16="http://schemas.microsoft.com/office/drawing/2014/main" id="{64FF90DA-C894-773E-4B98-D0F491905834}"/>
                </a:ext>
              </a:extLst>
            </p:cNvPr>
            <p:cNvSpPr/>
            <p:nvPr/>
          </p:nvSpPr>
          <p:spPr>
            <a:xfrm>
              <a:off x="3785229" y="1019177"/>
              <a:ext cx="2335541" cy="2335540"/>
            </a:xfrm>
            <a:custGeom>
              <a:avLst/>
              <a:gdLst>
                <a:gd name="connsiteX0" fmla="*/ 107157 w 2335541"/>
                <a:gd name="connsiteY0" fmla="*/ 0 h 2335540"/>
                <a:gd name="connsiteX1" fmla="*/ 2335541 w 2335541"/>
                <a:gd name="connsiteY1" fmla="*/ 2228384 h 2335540"/>
                <a:gd name="connsiteX2" fmla="*/ 2228385 w 2335541"/>
                <a:gd name="connsiteY2" fmla="*/ 2335540 h 2335540"/>
                <a:gd name="connsiteX3" fmla="*/ 0 w 2335541"/>
                <a:gd name="connsiteY3" fmla="*/ 107156 h 2335540"/>
                <a:gd name="connsiteX4" fmla="*/ 107157 w 2335541"/>
                <a:gd name="connsiteY4" fmla="*/ 0 h 23355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35541" h="2335540">
                  <a:moveTo>
                    <a:pt x="107157" y="0"/>
                  </a:moveTo>
                  <a:lnTo>
                    <a:pt x="2335541" y="2228384"/>
                  </a:lnTo>
                  <a:lnTo>
                    <a:pt x="2228385" y="2335540"/>
                  </a:lnTo>
                  <a:lnTo>
                    <a:pt x="0" y="107156"/>
                  </a:lnTo>
                  <a:lnTo>
                    <a:pt x="107157" y="0"/>
                  </a:ln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659" name="グループ化 658">
            <a:extLst>
              <a:ext uri="{FF2B5EF4-FFF2-40B4-BE49-F238E27FC236}">
                <a16:creationId xmlns:a16="http://schemas.microsoft.com/office/drawing/2014/main" id="{01A48510-7E64-87A3-1140-28FB6720D422}"/>
              </a:ext>
            </a:extLst>
          </p:cNvPr>
          <p:cNvGrpSpPr/>
          <p:nvPr/>
        </p:nvGrpSpPr>
        <p:grpSpPr>
          <a:xfrm>
            <a:off x="6607855" y="888600"/>
            <a:ext cx="2606484" cy="2606484"/>
            <a:chOff x="6607855" y="888600"/>
            <a:chExt cx="2606484" cy="2606484"/>
          </a:xfrm>
        </p:grpSpPr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67B02921-FC70-1F81-F16C-43DD1F5AF542}"/>
                </a:ext>
              </a:extLst>
            </p:cNvPr>
            <p:cNvGrpSpPr/>
            <p:nvPr/>
          </p:nvGrpSpPr>
          <p:grpSpPr>
            <a:xfrm>
              <a:off x="6607855" y="888600"/>
              <a:ext cx="2606484" cy="2606484"/>
              <a:chOff x="643930" y="806730"/>
              <a:chExt cx="2735056" cy="2735056"/>
            </a:xfrm>
          </p:grpSpPr>
          <p:sp>
            <p:nvSpPr>
              <p:cNvPr id="7" name="四角形: 角を丸くする 6">
                <a:extLst>
                  <a:ext uri="{FF2B5EF4-FFF2-40B4-BE49-F238E27FC236}">
                    <a16:creationId xmlns:a16="http://schemas.microsoft.com/office/drawing/2014/main" id="{A8A7B7CA-89F9-3B68-6078-41351CD0D76C}"/>
                  </a:ext>
                </a:extLst>
              </p:cNvPr>
              <p:cNvSpPr/>
              <p:nvPr/>
            </p:nvSpPr>
            <p:spPr bwMode="auto">
              <a:xfrm>
                <a:off x="643930" y="806730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" name="四角形: 角を丸くする 7">
                <a:extLst>
                  <a:ext uri="{FF2B5EF4-FFF2-40B4-BE49-F238E27FC236}">
                    <a16:creationId xmlns:a16="http://schemas.microsoft.com/office/drawing/2014/main" id="{E037CF2B-10BF-367A-4F58-E2596BB450A8}"/>
                  </a:ext>
                </a:extLst>
              </p:cNvPr>
              <p:cNvSpPr/>
              <p:nvPr/>
            </p:nvSpPr>
            <p:spPr bwMode="auto">
              <a:xfrm>
                <a:off x="831509" y="994309"/>
                <a:ext cx="2359898" cy="2359898"/>
              </a:xfrm>
              <a:prstGeom prst="roundRect">
                <a:avLst>
                  <a:gd name="adj" fmla="val 302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9" name="フリーフォーム: 図形 8">
                <a:extLst>
                  <a:ext uri="{FF2B5EF4-FFF2-40B4-BE49-F238E27FC236}">
                    <a16:creationId xmlns:a16="http://schemas.microsoft.com/office/drawing/2014/main" id="{F66817BC-C8B1-E35B-9107-3DB9E41F644E}"/>
                  </a:ext>
                </a:extLst>
              </p:cNvPr>
              <p:cNvSpPr/>
              <p:nvPr/>
            </p:nvSpPr>
            <p:spPr bwMode="auto">
              <a:xfrm>
                <a:off x="722892" y="885692"/>
                <a:ext cx="2577132" cy="2577132"/>
              </a:xfrm>
              <a:custGeom>
                <a:avLst/>
                <a:gdLst>
                  <a:gd name="connsiteX0" fmla="*/ 243929 w 2577132"/>
                  <a:gd name="connsiteY0" fmla="*/ 154017 h 2577132"/>
                  <a:gd name="connsiteX1" fmla="*/ 160953 w 2577132"/>
                  <a:gd name="connsiteY1" fmla="*/ 236993 h 2577132"/>
                  <a:gd name="connsiteX2" fmla="*/ 160953 w 2577132"/>
                  <a:gd name="connsiteY2" fmla="*/ 2325359 h 2577132"/>
                  <a:gd name="connsiteX3" fmla="*/ 243929 w 2577132"/>
                  <a:gd name="connsiteY3" fmla="*/ 2408335 h 2577132"/>
                  <a:gd name="connsiteX4" fmla="*/ 2324227 w 2577132"/>
                  <a:gd name="connsiteY4" fmla="*/ 2408335 h 2577132"/>
                  <a:gd name="connsiteX5" fmla="*/ 2407203 w 2577132"/>
                  <a:gd name="connsiteY5" fmla="*/ 2325359 h 2577132"/>
                  <a:gd name="connsiteX6" fmla="*/ 2407203 w 2577132"/>
                  <a:gd name="connsiteY6" fmla="*/ 236993 h 2577132"/>
                  <a:gd name="connsiteX7" fmla="*/ 2324227 w 2577132"/>
                  <a:gd name="connsiteY7" fmla="*/ 154017 h 2577132"/>
                  <a:gd name="connsiteX8" fmla="*/ 160298 w 2577132"/>
                  <a:gd name="connsiteY8" fmla="*/ 0 h 2577132"/>
                  <a:gd name="connsiteX9" fmla="*/ 2416834 w 2577132"/>
                  <a:gd name="connsiteY9" fmla="*/ 0 h 2577132"/>
                  <a:gd name="connsiteX10" fmla="*/ 2577132 w 2577132"/>
                  <a:gd name="connsiteY10" fmla="*/ 160298 h 2577132"/>
                  <a:gd name="connsiteX11" fmla="*/ 2577132 w 2577132"/>
                  <a:gd name="connsiteY11" fmla="*/ 2416834 h 2577132"/>
                  <a:gd name="connsiteX12" fmla="*/ 2416834 w 2577132"/>
                  <a:gd name="connsiteY12" fmla="*/ 2577132 h 2577132"/>
                  <a:gd name="connsiteX13" fmla="*/ 160298 w 2577132"/>
                  <a:gd name="connsiteY13" fmla="*/ 2577132 h 2577132"/>
                  <a:gd name="connsiteX14" fmla="*/ 0 w 2577132"/>
                  <a:gd name="connsiteY14" fmla="*/ 2416834 h 2577132"/>
                  <a:gd name="connsiteX15" fmla="*/ 0 w 2577132"/>
                  <a:gd name="connsiteY15" fmla="*/ 160298 h 2577132"/>
                  <a:gd name="connsiteX16" fmla="*/ 160298 w 2577132"/>
                  <a:gd name="connsiteY16" fmla="*/ 0 h 25771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577132" h="2577132">
                    <a:moveTo>
                      <a:pt x="243929" y="154017"/>
                    </a:moveTo>
                    <a:cubicBezTo>
                      <a:pt x="198103" y="154017"/>
                      <a:pt x="160953" y="191167"/>
                      <a:pt x="160953" y="236993"/>
                    </a:cubicBezTo>
                    <a:lnTo>
                      <a:pt x="160953" y="2325359"/>
                    </a:lnTo>
                    <a:cubicBezTo>
                      <a:pt x="160953" y="2371185"/>
                      <a:pt x="198103" y="2408335"/>
                      <a:pt x="243929" y="2408335"/>
                    </a:cubicBezTo>
                    <a:lnTo>
                      <a:pt x="2324227" y="2408335"/>
                    </a:lnTo>
                    <a:cubicBezTo>
                      <a:pt x="2370053" y="2408335"/>
                      <a:pt x="2407203" y="2371185"/>
                      <a:pt x="2407203" y="2325359"/>
                    </a:cubicBezTo>
                    <a:lnTo>
                      <a:pt x="2407203" y="236993"/>
                    </a:lnTo>
                    <a:cubicBezTo>
                      <a:pt x="2407203" y="191167"/>
                      <a:pt x="2370053" y="154017"/>
                      <a:pt x="2324227" y="154017"/>
                    </a:cubicBezTo>
                    <a:close/>
                    <a:moveTo>
                      <a:pt x="160298" y="0"/>
                    </a:moveTo>
                    <a:lnTo>
                      <a:pt x="2416834" y="0"/>
                    </a:lnTo>
                    <a:cubicBezTo>
                      <a:pt x="2505364" y="0"/>
                      <a:pt x="2577132" y="71768"/>
                      <a:pt x="2577132" y="160298"/>
                    </a:cubicBezTo>
                    <a:lnTo>
                      <a:pt x="2577132" y="2416834"/>
                    </a:lnTo>
                    <a:cubicBezTo>
                      <a:pt x="2577132" y="2505364"/>
                      <a:pt x="2505364" y="2577132"/>
                      <a:pt x="2416834" y="2577132"/>
                    </a:cubicBezTo>
                    <a:lnTo>
                      <a:pt x="160298" y="2577132"/>
                    </a:lnTo>
                    <a:cubicBezTo>
                      <a:pt x="71768" y="2577132"/>
                      <a:pt x="0" y="2505364"/>
                      <a:pt x="0" y="2416834"/>
                    </a:cubicBezTo>
                    <a:lnTo>
                      <a:pt x="0" y="160298"/>
                    </a:lnTo>
                    <a:cubicBezTo>
                      <a:pt x="0" y="71768"/>
                      <a:pt x="71768" y="0"/>
                      <a:pt x="160298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</p:grpSp>
        <p:sp>
          <p:nvSpPr>
            <p:cNvPr id="498" name="フリーフォーム: 図形 497">
              <a:extLst>
                <a:ext uri="{FF2B5EF4-FFF2-40B4-BE49-F238E27FC236}">
                  <a16:creationId xmlns:a16="http://schemas.microsoft.com/office/drawing/2014/main" id="{9A74DBFA-200C-92A0-F3C5-B6E4280512D5}"/>
                </a:ext>
              </a:extLst>
            </p:cNvPr>
            <p:cNvSpPr/>
            <p:nvPr/>
          </p:nvSpPr>
          <p:spPr>
            <a:xfrm>
              <a:off x="6747986" y="1019177"/>
              <a:ext cx="2335540" cy="2335540"/>
            </a:xfrm>
            <a:custGeom>
              <a:avLst/>
              <a:gdLst>
                <a:gd name="connsiteX0" fmla="*/ 107156 w 2335540"/>
                <a:gd name="connsiteY0" fmla="*/ 0 h 2335540"/>
                <a:gd name="connsiteX1" fmla="*/ 2335540 w 2335540"/>
                <a:gd name="connsiteY1" fmla="*/ 2228384 h 2335540"/>
                <a:gd name="connsiteX2" fmla="*/ 2228383 w 2335540"/>
                <a:gd name="connsiteY2" fmla="*/ 2335540 h 2335540"/>
                <a:gd name="connsiteX3" fmla="*/ 0 w 2335540"/>
                <a:gd name="connsiteY3" fmla="*/ 107156 h 2335540"/>
                <a:gd name="connsiteX4" fmla="*/ 107156 w 2335540"/>
                <a:gd name="connsiteY4" fmla="*/ 0 h 23355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35540" h="2335540">
                  <a:moveTo>
                    <a:pt x="107156" y="0"/>
                  </a:moveTo>
                  <a:lnTo>
                    <a:pt x="2335540" y="2228384"/>
                  </a:lnTo>
                  <a:lnTo>
                    <a:pt x="2228383" y="2335540"/>
                  </a:lnTo>
                  <a:lnTo>
                    <a:pt x="0" y="107156"/>
                  </a:lnTo>
                  <a:lnTo>
                    <a:pt x="107156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627" name="グループ化 626">
              <a:extLst>
                <a:ext uri="{FF2B5EF4-FFF2-40B4-BE49-F238E27FC236}">
                  <a16:creationId xmlns:a16="http://schemas.microsoft.com/office/drawing/2014/main" id="{651FE46F-A1F7-2F91-885D-A6C4B4A64126}"/>
                </a:ext>
              </a:extLst>
            </p:cNvPr>
            <p:cNvGrpSpPr/>
            <p:nvPr/>
          </p:nvGrpSpPr>
          <p:grpSpPr>
            <a:xfrm>
              <a:off x="6957229" y="1152371"/>
              <a:ext cx="1923176" cy="2104606"/>
              <a:chOff x="6733572" y="1000685"/>
              <a:chExt cx="2322159" cy="2541230"/>
            </a:xfrm>
          </p:grpSpPr>
          <p:sp>
            <p:nvSpPr>
              <p:cNvPr id="628" name="フリーフォーム: 図形 627">
                <a:extLst>
                  <a:ext uri="{FF2B5EF4-FFF2-40B4-BE49-F238E27FC236}">
                    <a16:creationId xmlns:a16="http://schemas.microsoft.com/office/drawing/2014/main" id="{DC5E445A-8D3B-DA9F-CAA0-07CF3B3DF26A}"/>
                  </a:ext>
                </a:extLst>
              </p:cNvPr>
              <p:cNvSpPr/>
              <p:nvPr/>
            </p:nvSpPr>
            <p:spPr bwMode="auto">
              <a:xfrm>
                <a:off x="7241254" y="1443338"/>
                <a:ext cx="1294398" cy="2092227"/>
              </a:xfrm>
              <a:custGeom>
                <a:avLst/>
                <a:gdLst>
                  <a:gd name="connsiteX0" fmla="*/ 611737 w 1294398"/>
                  <a:gd name="connsiteY0" fmla="*/ 0 h 2092227"/>
                  <a:gd name="connsiteX1" fmla="*/ 649552 w 1294398"/>
                  <a:gd name="connsiteY1" fmla="*/ 3549 h 2092227"/>
                  <a:gd name="connsiteX2" fmla="*/ 687367 w 1294398"/>
                  <a:gd name="connsiteY2" fmla="*/ 0 h 2092227"/>
                  <a:gd name="connsiteX3" fmla="*/ 1236170 w 1294398"/>
                  <a:gd name="connsiteY3" fmla="*/ 510994 h 2092227"/>
                  <a:gd name="connsiteX4" fmla="*/ 1231337 w 1294398"/>
                  <a:gd name="connsiteY4" fmla="*/ 555632 h 2092227"/>
                  <a:gd name="connsiteX5" fmla="*/ 1248210 w 1294398"/>
                  <a:gd name="connsiteY5" fmla="*/ 565870 h 2092227"/>
                  <a:gd name="connsiteX6" fmla="*/ 1284151 w 1294398"/>
                  <a:gd name="connsiteY6" fmla="*/ 777010 h 2092227"/>
                  <a:gd name="connsiteX7" fmla="*/ 1147455 w 1294398"/>
                  <a:gd name="connsiteY7" fmla="*/ 941893 h 2092227"/>
                  <a:gd name="connsiteX8" fmla="*/ 1101980 w 1294398"/>
                  <a:gd name="connsiteY8" fmla="*/ 942885 h 2092227"/>
                  <a:gd name="connsiteX9" fmla="*/ 1092840 w 1294398"/>
                  <a:gd name="connsiteY9" fmla="*/ 965504 h 2092227"/>
                  <a:gd name="connsiteX10" fmla="*/ 848449 w 1294398"/>
                  <a:gd name="connsiteY10" fmla="*/ 1199544 h 2092227"/>
                  <a:gd name="connsiteX11" fmla="*/ 759413 w 1294398"/>
                  <a:gd name="connsiteY11" fmla="*/ 1229423 h 2092227"/>
                  <a:gd name="connsiteX12" fmla="*/ 771538 w 1294398"/>
                  <a:gd name="connsiteY12" fmla="*/ 1307889 h 2092227"/>
                  <a:gd name="connsiteX13" fmla="*/ 1004082 w 1294398"/>
                  <a:gd name="connsiteY13" fmla="*/ 1307889 h 2092227"/>
                  <a:gd name="connsiteX14" fmla="*/ 1168024 w 1294398"/>
                  <a:gd name="connsiteY14" fmla="*/ 1471831 h 2092227"/>
                  <a:gd name="connsiteX15" fmla="*/ 1168024 w 1294398"/>
                  <a:gd name="connsiteY15" fmla="*/ 2092227 h 2092227"/>
                  <a:gd name="connsiteX16" fmla="*/ 162538 w 1294398"/>
                  <a:gd name="connsiteY16" fmla="*/ 2092227 h 2092227"/>
                  <a:gd name="connsiteX17" fmla="*/ 162538 w 1294398"/>
                  <a:gd name="connsiteY17" fmla="*/ 1471831 h 2092227"/>
                  <a:gd name="connsiteX18" fmla="*/ 326480 w 1294398"/>
                  <a:gd name="connsiteY18" fmla="*/ 1307889 h 2092227"/>
                  <a:gd name="connsiteX19" fmla="*/ 531402 w 1294398"/>
                  <a:gd name="connsiteY19" fmla="*/ 1307889 h 2092227"/>
                  <a:gd name="connsiteX20" fmla="*/ 543338 w 1294398"/>
                  <a:gd name="connsiteY20" fmla="*/ 1230650 h 2092227"/>
                  <a:gd name="connsiteX21" fmla="*/ 450645 w 1294398"/>
                  <a:gd name="connsiteY21" fmla="*/ 1199544 h 2092227"/>
                  <a:gd name="connsiteX22" fmla="*/ 206254 w 1294398"/>
                  <a:gd name="connsiteY22" fmla="*/ 965504 h 2092227"/>
                  <a:gd name="connsiteX23" fmla="*/ 197157 w 1294398"/>
                  <a:gd name="connsiteY23" fmla="*/ 942988 h 2092227"/>
                  <a:gd name="connsiteX24" fmla="*/ 146943 w 1294398"/>
                  <a:gd name="connsiteY24" fmla="*/ 941893 h 2092227"/>
                  <a:gd name="connsiteX25" fmla="*/ 10247 w 1294398"/>
                  <a:gd name="connsiteY25" fmla="*/ 777010 h 2092227"/>
                  <a:gd name="connsiteX26" fmla="*/ 46188 w 1294398"/>
                  <a:gd name="connsiteY26" fmla="*/ 565870 h 2092227"/>
                  <a:gd name="connsiteX27" fmla="*/ 67476 w 1294398"/>
                  <a:gd name="connsiteY27" fmla="*/ 552952 h 2092227"/>
                  <a:gd name="connsiteX28" fmla="*/ 62934 w 1294398"/>
                  <a:gd name="connsiteY28" fmla="*/ 510994 h 2092227"/>
                  <a:gd name="connsiteX29" fmla="*/ 611737 w 1294398"/>
                  <a:gd name="connsiteY29" fmla="*/ 0 h 20922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1294398" h="2092227">
                    <a:moveTo>
                      <a:pt x="611737" y="0"/>
                    </a:moveTo>
                    <a:lnTo>
                      <a:pt x="649552" y="3549"/>
                    </a:lnTo>
                    <a:lnTo>
                      <a:pt x="687367" y="0"/>
                    </a:lnTo>
                    <a:cubicBezTo>
                      <a:pt x="990463" y="0"/>
                      <a:pt x="1236170" y="228780"/>
                      <a:pt x="1236170" y="510994"/>
                    </a:cubicBezTo>
                    <a:lnTo>
                      <a:pt x="1231337" y="555632"/>
                    </a:lnTo>
                    <a:lnTo>
                      <a:pt x="1248210" y="565870"/>
                    </a:lnTo>
                    <a:cubicBezTo>
                      <a:pt x="1290636" y="610438"/>
                      <a:pt x="1306798" y="692492"/>
                      <a:pt x="1284151" y="777010"/>
                    </a:cubicBezTo>
                    <a:cubicBezTo>
                      <a:pt x="1261505" y="861529"/>
                      <a:pt x="1206481" y="924509"/>
                      <a:pt x="1147455" y="941893"/>
                    </a:cubicBezTo>
                    <a:lnTo>
                      <a:pt x="1101980" y="942885"/>
                    </a:lnTo>
                    <a:lnTo>
                      <a:pt x="1092840" y="965504"/>
                    </a:lnTo>
                    <a:cubicBezTo>
                      <a:pt x="1037466" y="1069613"/>
                      <a:pt x="951614" y="1152371"/>
                      <a:pt x="848449" y="1199544"/>
                    </a:cubicBezTo>
                    <a:lnTo>
                      <a:pt x="759413" y="1229423"/>
                    </a:lnTo>
                    <a:lnTo>
                      <a:pt x="771538" y="1307889"/>
                    </a:lnTo>
                    <a:lnTo>
                      <a:pt x="1004082" y="1307889"/>
                    </a:lnTo>
                    <a:cubicBezTo>
                      <a:pt x="1094625" y="1307889"/>
                      <a:pt x="1168024" y="1381288"/>
                      <a:pt x="1168024" y="1471831"/>
                    </a:cubicBezTo>
                    <a:lnTo>
                      <a:pt x="1168024" y="2092227"/>
                    </a:lnTo>
                    <a:lnTo>
                      <a:pt x="162538" y="2092227"/>
                    </a:lnTo>
                    <a:lnTo>
                      <a:pt x="162538" y="1471831"/>
                    </a:lnTo>
                    <a:cubicBezTo>
                      <a:pt x="162538" y="1381288"/>
                      <a:pt x="235937" y="1307889"/>
                      <a:pt x="326480" y="1307889"/>
                    </a:cubicBezTo>
                    <a:lnTo>
                      <a:pt x="531402" y="1307889"/>
                    </a:lnTo>
                    <a:lnTo>
                      <a:pt x="543338" y="1230650"/>
                    </a:lnTo>
                    <a:lnTo>
                      <a:pt x="450645" y="1199544"/>
                    </a:lnTo>
                    <a:cubicBezTo>
                      <a:pt x="347481" y="1152371"/>
                      <a:pt x="261629" y="1069613"/>
                      <a:pt x="206254" y="965504"/>
                    </a:cubicBezTo>
                    <a:lnTo>
                      <a:pt x="197157" y="942988"/>
                    </a:lnTo>
                    <a:lnTo>
                      <a:pt x="146943" y="941893"/>
                    </a:lnTo>
                    <a:cubicBezTo>
                      <a:pt x="87917" y="924509"/>
                      <a:pt x="32893" y="861529"/>
                      <a:pt x="10247" y="777010"/>
                    </a:cubicBezTo>
                    <a:cubicBezTo>
                      <a:pt x="-12400" y="692492"/>
                      <a:pt x="3762" y="610438"/>
                      <a:pt x="46188" y="565870"/>
                    </a:cubicBezTo>
                    <a:lnTo>
                      <a:pt x="67476" y="552952"/>
                    </a:lnTo>
                    <a:lnTo>
                      <a:pt x="62934" y="510994"/>
                    </a:lnTo>
                    <a:cubicBezTo>
                      <a:pt x="62934" y="228780"/>
                      <a:pt x="308641" y="0"/>
                      <a:pt x="611737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9" name="フリーフォーム: 図形 628">
                <a:extLst>
                  <a:ext uri="{FF2B5EF4-FFF2-40B4-BE49-F238E27FC236}">
                    <a16:creationId xmlns:a16="http://schemas.microsoft.com/office/drawing/2014/main" id="{EF11E917-5530-B7E5-ED8A-C15F8412BC0B}"/>
                  </a:ext>
                </a:extLst>
              </p:cNvPr>
              <p:cNvSpPr/>
              <p:nvPr/>
            </p:nvSpPr>
            <p:spPr bwMode="auto">
              <a:xfrm rot="16200000">
                <a:off x="7635844" y="1873074"/>
                <a:ext cx="535222" cy="830090"/>
              </a:xfrm>
              <a:custGeom>
                <a:avLst/>
                <a:gdLst>
                  <a:gd name="connsiteX0" fmla="*/ 93200 w 535222"/>
                  <a:gd name="connsiteY0" fmla="*/ 293734 h 830090"/>
                  <a:gd name="connsiteX1" fmla="*/ 93200 w 535222"/>
                  <a:gd name="connsiteY1" fmla="*/ 506240 h 830090"/>
                  <a:gd name="connsiteX2" fmla="*/ 0 w 535222"/>
                  <a:gd name="connsiteY2" fmla="*/ 399987 h 830090"/>
                  <a:gd name="connsiteX3" fmla="*/ 93200 w 535222"/>
                  <a:gd name="connsiteY3" fmla="*/ 293734 h 830090"/>
                  <a:gd name="connsiteX4" fmla="*/ 535219 w 535222"/>
                  <a:gd name="connsiteY4" fmla="*/ 0 h 830090"/>
                  <a:gd name="connsiteX5" fmla="*/ 535219 w 535222"/>
                  <a:gd name="connsiteY5" fmla="*/ 244948 h 830090"/>
                  <a:gd name="connsiteX6" fmla="*/ 441827 w 535222"/>
                  <a:gd name="connsiteY6" fmla="*/ 122474 h 830090"/>
                  <a:gd name="connsiteX7" fmla="*/ 535219 w 535222"/>
                  <a:gd name="connsiteY7" fmla="*/ 0 h 830090"/>
                  <a:gd name="connsiteX8" fmla="*/ 535222 w 535222"/>
                  <a:gd name="connsiteY8" fmla="*/ 585146 h 830090"/>
                  <a:gd name="connsiteX9" fmla="*/ 535222 w 535222"/>
                  <a:gd name="connsiteY9" fmla="*/ 830090 h 830090"/>
                  <a:gd name="connsiteX10" fmla="*/ 441826 w 535222"/>
                  <a:gd name="connsiteY10" fmla="*/ 707618 h 830090"/>
                  <a:gd name="connsiteX11" fmla="*/ 535222 w 535222"/>
                  <a:gd name="connsiteY11" fmla="*/ 585146 h 8300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535222" h="830090">
                    <a:moveTo>
                      <a:pt x="93200" y="293734"/>
                    </a:moveTo>
                    <a:cubicBezTo>
                      <a:pt x="77667" y="363463"/>
                      <a:pt x="77667" y="436511"/>
                      <a:pt x="93200" y="506240"/>
                    </a:cubicBezTo>
                    <a:cubicBezTo>
                      <a:pt x="41727" y="506240"/>
                      <a:pt x="0" y="458669"/>
                      <a:pt x="0" y="399987"/>
                    </a:cubicBezTo>
                    <a:cubicBezTo>
                      <a:pt x="0" y="341305"/>
                      <a:pt x="41727" y="293734"/>
                      <a:pt x="93200" y="293734"/>
                    </a:cubicBezTo>
                    <a:close/>
                    <a:moveTo>
                      <a:pt x="535219" y="0"/>
                    </a:moveTo>
                    <a:cubicBezTo>
                      <a:pt x="494418" y="72883"/>
                      <a:pt x="494418" y="172065"/>
                      <a:pt x="535219" y="244948"/>
                    </a:cubicBezTo>
                    <a:cubicBezTo>
                      <a:pt x="483640" y="244948"/>
                      <a:pt x="441827" y="190115"/>
                      <a:pt x="441827" y="122474"/>
                    </a:cubicBezTo>
                    <a:cubicBezTo>
                      <a:pt x="441827" y="54833"/>
                      <a:pt x="483640" y="0"/>
                      <a:pt x="535219" y="0"/>
                    </a:cubicBezTo>
                    <a:close/>
                    <a:moveTo>
                      <a:pt x="535222" y="585146"/>
                    </a:moveTo>
                    <a:cubicBezTo>
                      <a:pt x="494419" y="658028"/>
                      <a:pt x="494419" y="757208"/>
                      <a:pt x="535222" y="830090"/>
                    </a:cubicBezTo>
                    <a:cubicBezTo>
                      <a:pt x="483641" y="830090"/>
                      <a:pt x="441826" y="775257"/>
                      <a:pt x="441826" y="707618"/>
                    </a:cubicBezTo>
                    <a:cubicBezTo>
                      <a:pt x="441826" y="639979"/>
                      <a:pt x="483641" y="585146"/>
                      <a:pt x="535222" y="585146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0" name="フリーフォーム: 図形 629">
                <a:extLst>
                  <a:ext uri="{FF2B5EF4-FFF2-40B4-BE49-F238E27FC236}">
                    <a16:creationId xmlns:a16="http://schemas.microsoft.com/office/drawing/2014/main" id="{42C49268-0D42-6560-DB72-2170018B3DEA}"/>
                  </a:ext>
                </a:extLst>
              </p:cNvPr>
              <p:cNvSpPr/>
              <p:nvPr/>
            </p:nvSpPr>
            <p:spPr bwMode="auto">
              <a:xfrm rot="18900000">
                <a:off x="7265150" y="1119166"/>
                <a:ext cx="226421" cy="283188"/>
              </a:xfrm>
              <a:custGeom>
                <a:avLst/>
                <a:gdLst>
                  <a:gd name="connsiteX0" fmla="*/ 250950 w 526483"/>
                  <a:gd name="connsiteY0" fmla="*/ 0 h 658481"/>
                  <a:gd name="connsiteX1" fmla="*/ 281429 w 526483"/>
                  <a:gd name="connsiteY1" fmla="*/ 0 h 658481"/>
                  <a:gd name="connsiteX2" fmla="*/ 283271 w 526483"/>
                  <a:gd name="connsiteY2" fmla="*/ 1842 h 658481"/>
                  <a:gd name="connsiteX3" fmla="*/ 338988 w 526483"/>
                  <a:gd name="connsiteY3" fmla="*/ 14739 h 658481"/>
                  <a:gd name="connsiteX4" fmla="*/ 487501 w 526483"/>
                  <a:gd name="connsiteY4" fmla="*/ 140611 h 658481"/>
                  <a:gd name="connsiteX5" fmla="*/ 404826 w 526483"/>
                  <a:gd name="connsiteY5" fmla="*/ 503072 h 658481"/>
                  <a:gd name="connsiteX6" fmla="*/ 395704 w 526483"/>
                  <a:gd name="connsiteY6" fmla="*/ 193610 h 658481"/>
                  <a:gd name="connsiteX7" fmla="*/ 345756 w 526483"/>
                  <a:gd name="connsiteY7" fmla="*/ 127447 h 658481"/>
                  <a:gd name="connsiteX8" fmla="*/ 289049 w 526483"/>
                  <a:gd name="connsiteY8" fmla="*/ 81830 h 658481"/>
                  <a:gd name="connsiteX9" fmla="*/ 289049 w 526483"/>
                  <a:gd name="connsiteY9" fmla="*/ 502683 h 658481"/>
                  <a:gd name="connsiteX10" fmla="*/ 300000 w 526483"/>
                  <a:gd name="connsiteY10" fmla="*/ 519336 h 658481"/>
                  <a:gd name="connsiteX11" fmla="*/ 175329 w 526483"/>
                  <a:gd name="connsiteY11" fmla="*/ 650067 h 658481"/>
                  <a:gd name="connsiteX12" fmla="*/ 1996 w 526483"/>
                  <a:gd name="connsiteY12" fmla="*/ 599186 h 658481"/>
                  <a:gd name="connsiteX13" fmla="*/ 126667 w 526483"/>
                  <a:gd name="connsiteY13" fmla="*/ 468456 h 658481"/>
                  <a:gd name="connsiteX14" fmla="*/ 239153 w 526483"/>
                  <a:gd name="connsiteY14" fmla="*/ 466821 h 658481"/>
                  <a:gd name="connsiteX15" fmla="*/ 243330 w 526483"/>
                  <a:gd name="connsiteY15" fmla="*/ 468959 h 658481"/>
                  <a:gd name="connsiteX16" fmla="*/ 243330 w 526483"/>
                  <a:gd name="connsiteY16" fmla="*/ 7620 h 658481"/>
                  <a:gd name="connsiteX17" fmla="*/ 250950 w 526483"/>
                  <a:gd name="connsiteY17" fmla="*/ 0 h 6584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526483" h="658481">
                    <a:moveTo>
                      <a:pt x="250950" y="0"/>
                    </a:moveTo>
                    <a:lnTo>
                      <a:pt x="281429" y="0"/>
                    </a:lnTo>
                    <a:lnTo>
                      <a:pt x="283271" y="1842"/>
                    </a:lnTo>
                    <a:lnTo>
                      <a:pt x="338988" y="14739"/>
                    </a:lnTo>
                    <a:cubicBezTo>
                      <a:pt x="398531" y="36254"/>
                      <a:pt x="452220" y="79503"/>
                      <a:pt x="487501" y="140611"/>
                    </a:cubicBezTo>
                    <a:cubicBezTo>
                      <a:pt x="562767" y="270975"/>
                      <a:pt x="525753" y="433255"/>
                      <a:pt x="404826" y="503072"/>
                    </a:cubicBezTo>
                    <a:cubicBezTo>
                      <a:pt x="455528" y="409315"/>
                      <a:pt x="452047" y="291198"/>
                      <a:pt x="395704" y="193610"/>
                    </a:cubicBezTo>
                    <a:cubicBezTo>
                      <a:pt x="381619" y="169213"/>
                      <a:pt x="364770" y="147036"/>
                      <a:pt x="345756" y="127447"/>
                    </a:cubicBezTo>
                    <a:lnTo>
                      <a:pt x="289049" y="81830"/>
                    </a:lnTo>
                    <a:lnTo>
                      <a:pt x="289049" y="502683"/>
                    </a:lnTo>
                    <a:lnTo>
                      <a:pt x="300000" y="519336"/>
                    </a:lnTo>
                    <a:cubicBezTo>
                      <a:pt x="313438" y="569487"/>
                      <a:pt x="257621" y="628017"/>
                      <a:pt x="175329" y="650067"/>
                    </a:cubicBezTo>
                    <a:cubicBezTo>
                      <a:pt x="93038" y="672117"/>
                      <a:pt x="15434" y="649337"/>
                      <a:pt x="1996" y="599186"/>
                    </a:cubicBezTo>
                    <a:cubicBezTo>
                      <a:pt x="-11442" y="549035"/>
                      <a:pt x="44375" y="490505"/>
                      <a:pt x="126667" y="468456"/>
                    </a:cubicBezTo>
                    <a:cubicBezTo>
                      <a:pt x="167812" y="457431"/>
                      <a:pt x="207786" y="457613"/>
                      <a:pt x="239153" y="466821"/>
                    </a:cubicBezTo>
                    <a:lnTo>
                      <a:pt x="243330" y="468959"/>
                    </a:lnTo>
                    <a:lnTo>
                      <a:pt x="243330" y="7620"/>
                    </a:lnTo>
                    <a:cubicBezTo>
                      <a:pt x="243330" y="3412"/>
                      <a:pt x="246742" y="0"/>
                      <a:pt x="25095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31" name="フリーフォーム: 図形 630">
                <a:extLst>
                  <a:ext uri="{FF2B5EF4-FFF2-40B4-BE49-F238E27FC236}">
                    <a16:creationId xmlns:a16="http://schemas.microsoft.com/office/drawing/2014/main" id="{ADF7FB15-C4A8-D04B-8C74-95A64DDC6D8C}"/>
                  </a:ext>
                </a:extLst>
              </p:cNvPr>
              <p:cNvSpPr/>
              <p:nvPr/>
            </p:nvSpPr>
            <p:spPr bwMode="auto">
              <a:xfrm rot="900000">
                <a:off x="8387889" y="1046938"/>
                <a:ext cx="150448" cy="328042"/>
              </a:xfrm>
              <a:custGeom>
                <a:avLst/>
                <a:gdLst>
                  <a:gd name="connsiteX0" fmla="*/ 250950 w 301996"/>
                  <a:gd name="connsiteY0" fmla="*/ 0 h 658481"/>
                  <a:gd name="connsiteX1" fmla="*/ 281429 w 301996"/>
                  <a:gd name="connsiteY1" fmla="*/ 0 h 658481"/>
                  <a:gd name="connsiteX2" fmla="*/ 289049 w 301996"/>
                  <a:gd name="connsiteY2" fmla="*/ 7620 h 658481"/>
                  <a:gd name="connsiteX3" fmla="*/ 289049 w 301996"/>
                  <a:gd name="connsiteY3" fmla="*/ 502683 h 658481"/>
                  <a:gd name="connsiteX4" fmla="*/ 300000 w 301996"/>
                  <a:gd name="connsiteY4" fmla="*/ 519336 h 658481"/>
                  <a:gd name="connsiteX5" fmla="*/ 175329 w 301996"/>
                  <a:gd name="connsiteY5" fmla="*/ 650067 h 658481"/>
                  <a:gd name="connsiteX6" fmla="*/ 1996 w 301996"/>
                  <a:gd name="connsiteY6" fmla="*/ 599186 h 658481"/>
                  <a:gd name="connsiteX7" fmla="*/ 126667 w 301996"/>
                  <a:gd name="connsiteY7" fmla="*/ 468456 h 658481"/>
                  <a:gd name="connsiteX8" fmla="*/ 239153 w 301996"/>
                  <a:gd name="connsiteY8" fmla="*/ 466821 h 658481"/>
                  <a:gd name="connsiteX9" fmla="*/ 243330 w 301996"/>
                  <a:gd name="connsiteY9" fmla="*/ 468959 h 658481"/>
                  <a:gd name="connsiteX10" fmla="*/ 243330 w 301996"/>
                  <a:gd name="connsiteY10" fmla="*/ 7620 h 658481"/>
                  <a:gd name="connsiteX11" fmla="*/ 250950 w 301996"/>
                  <a:gd name="connsiteY11" fmla="*/ 0 h 6584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01996" h="658481">
                    <a:moveTo>
                      <a:pt x="250950" y="0"/>
                    </a:moveTo>
                    <a:lnTo>
                      <a:pt x="281429" y="0"/>
                    </a:lnTo>
                    <a:cubicBezTo>
                      <a:pt x="285637" y="0"/>
                      <a:pt x="289049" y="3412"/>
                      <a:pt x="289049" y="7620"/>
                    </a:cubicBezTo>
                    <a:lnTo>
                      <a:pt x="289049" y="502683"/>
                    </a:lnTo>
                    <a:lnTo>
                      <a:pt x="300000" y="519336"/>
                    </a:lnTo>
                    <a:cubicBezTo>
                      <a:pt x="313438" y="569487"/>
                      <a:pt x="257621" y="628017"/>
                      <a:pt x="175329" y="650067"/>
                    </a:cubicBezTo>
                    <a:cubicBezTo>
                      <a:pt x="93038" y="672117"/>
                      <a:pt x="15434" y="649337"/>
                      <a:pt x="1996" y="599186"/>
                    </a:cubicBezTo>
                    <a:cubicBezTo>
                      <a:pt x="-11442" y="549035"/>
                      <a:pt x="44375" y="490505"/>
                      <a:pt x="126667" y="468456"/>
                    </a:cubicBezTo>
                    <a:cubicBezTo>
                      <a:pt x="167812" y="457431"/>
                      <a:pt x="207786" y="457613"/>
                      <a:pt x="239153" y="466821"/>
                    </a:cubicBezTo>
                    <a:lnTo>
                      <a:pt x="243330" y="468959"/>
                    </a:lnTo>
                    <a:lnTo>
                      <a:pt x="243330" y="7620"/>
                    </a:lnTo>
                    <a:cubicBezTo>
                      <a:pt x="243330" y="3412"/>
                      <a:pt x="246742" y="0"/>
                      <a:pt x="25095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32" name="フリーフォーム: 図形 631">
                <a:extLst>
                  <a:ext uri="{FF2B5EF4-FFF2-40B4-BE49-F238E27FC236}">
                    <a16:creationId xmlns:a16="http://schemas.microsoft.com/office/drawing/2014/main" id="{3A8B0F1F-EE05-D0FA-8574-94B667696274}"/>
                  </a:ext>
                </a:extLst>
              </p:cNvPr>
              <p:cNvSpPr/>
              <p:nvPr/>
            </p:nvSpPr>
            <p:spPr bwMode="auto">
              <a:xfrm>
                <a:off x="7580893" y="1000685"/>
                <a:ext cx="616958" cy="302436"/>
              </a:xfrm>
              <a:custGeom>
                <a:avLst/>
                <a:gdLst>
                  <a:gd name="connsiteX0" fmla="*/ 864849 w 1729700"/>
                  <a:gd name="connsiteY0" fmla="*/ 0 h 847912"/>
                  <a:gd name="connsiteX1" fmla="*/ 878299 w 1729700"/>
                  <a:gd name="connsiteY1" fmla="*/ 50951 h 847912"/>
                  <a:gd name="connsiteX2" fmla="*/ 907875 w 1729700"/>
                  <a:gd name="connsiteY2" fmla="*/ 302805 h 847912"/>
                  <a:gd name="connsiteX3" fmla="*/ 909060 w 1729700"/>
                  <a:gd name="connsiteY3" fmla="*/ 356771 h 847912"/>
                  <a:gd name="connsiteX4" fmla="*/ 1019545 w 1729700"/>
                  <a:gd name="connsiteY4" fmla="*/ 362861 h 847912"/>
                  <a:gd name="connsiteX5" fmla="*/ 1299841 w 1729700"/>
                  <a:gd name="connsiteY5" fmla="*/ 426665 h 847912"/>
                  <a:gd name="connsiteX6" fmla="*/ 1406035 w 1729700"/>
                  <a:gd name="connsiteY6" fmla="*/ 472638 h 847912"/>
                  <a:gd name="connsiteX7" fmla="*/ 1429543 w 1729700"/>
                  <a:gd name="connsiteY7" fmla="*/ 433852 h 847912"/>
                  <a:gd name="connsiteX8" fmla="*/ 1566148 w 1729700"/>
                  <a:gd name="connsiteY8" fmla="*/ 249225 h 847912"/>
                  <a:gd name="connsiteX9" fmla="*/ 1599466 w 1729700"/>
                  <a:gd name="connsiteY9" fmla="*/ 215156 h 847912"/>
                  <a:gd name="connsiteX10" fmla="*/ 1586620 w 1729700"/>
                  <a:gd name="connsiteY10" fmla="*/ 261045 h 847912"/>
                  <a:gd name="connsiteX11" fmla="*/ 1532583 w 1729700"/>
                  <a:gd name="connsiteY11" fmla="*/ 395510 h 847912"/>
                  <a:gd name="connsiteX12" fmla="*/ 1472526 w 1729700"/>
                  <a:gd name="connsiteY12" fmla="*/ 510594 h 847912"/>
                  <a:gd name="connsiteX13" fmla="*/ 1525650 w 1729700"/>
                  <a:gd name="connsiteY13" fmla="*/ 542998 h 847912"/>
                  <a:gd name="connsiteX14" fmla="*/ 1720999 w 1729700"/>
                  <a:gd name="connsiteY14" fmla="*/ 790251 h 847912"/>
                  <a:gd name="connsiteX15" fmla="*/ 1729700 w 1729700"/>
                  <a:gd name="connsiteY15" fmla="*/ 844172 h 847912"/>
                  <a:gd name="connsiteX16" fmla="*/ 1711033 w 1729700"/>
                  <a:gd name="connsiteY16" fmla="*/ 808423 h 847912"/>
                  <a:gd name="connsiteX17" fmla="*/ 1482329 w 1729700"/>
                  <a:gd name="connsiteY17" fmla="*/ 616812 h 847912"/>
                  <a:gd name="connsiteX18" fmla="*/ 1427195 w 1729700"/>
                  <a:gd name="connsiteY18" fmla="*/ 591059 h 847912"/>
                  <a:gd name="connsiteX19" fmla="*/ 1404067 w 1729700"/>
                  <a:gd name="connsiteY19" fmla="*/ 629217 h 847912"/>
                  <a:gd name="connsiteX20" fmla="*/ 1267462 w 1729700"/>
                  <a:gd name="connsiteY20" fmla="*/ 813843 h 847912"/>
                  <a:gd name="connsiteX21" fmla="*/ 1234144 w 1729700"/>
                  <a:gd name="connsiteY21" fmla="*/ 847912 h 847912"/>
                  <a:gd name="connsiteX22" fmla="*/ 1246990 w 1729700"/>
                  <a:gd name="connsiteY22" fmla="*/ 802024 h 847912"/>
                  <a:gd name="connsiteX23" fmla="*/ 1301028 w 1729700"/>
                  <a:gd name="connsiteY23" fmla="*/ 667558 h 847912"/>
                  <a:gd name="connsiteX24" fmla="*/ 1356716 w 1729700"/>
                  <a:gd name="connsiteY24" fmla="*/ 560846 h 847912"/>
                  <a:gd name="connsiteX25" fmla="*/ 1262992 w 1729700"/>
                  <a:gd name="connsiteY25" fmla="*/ 528822 h 847912"/>
                  <a:gd name="connsiteX26" fmla="*/ 1004704 w 1729700"/>
                  <a:gd name="connsiteY26" fmla="*/ 481276 h 847912"/>
                  <a:gd name="connsiteX27" fmla="*/ 908460 w 1729700"/>
                  <a:gd name="connsiteY27" fmla="*/ 476947 h 847912"/>
                  <a:gd name="connsiteX28" fmla="*/ 907875 w 1729700"/>
                  <a:gd name="connsiteY28" fmla="*/ 503597 h 847912"/>
                  <a:gd name="connsiteX29" fmla="*/ 878299 w 1729700"/>
                  <a:gd name="connsiteY29" fmla="*/ 755452 h 847912"/>
                  <a:gd name="connsiteX30" fmla="*/ 864849 w 1729700"/>
                  <a:gd name="connsiteY30" fmla="*/ 806402 h 847912"/>
                  <a:gd name="connsiteX31" fmla="*/ 851399 w 1729700"/>
                  <a:gd name="connsiteY31" fmla="*/ 755452 h 847912"/>
                  <a:gd name="connsiteX32" fmla="*/ 821824 w 1729700"/>
                  <a:gd name="connsiteY32" fmla="*/ 503597 h 847912"/>
                  <a:gd name="connsiteX33" fmla="*/ 821239 w 1729700"/>
                  <a:gd name="connsiteY33" fmla="*/ 476947 h 847912"/>
                  <a:gd name="connsiteX34" fmla="*/ 724991 w 1729700"/>
                  <a:gd name="connsiteY34" fmla="*/ 481276 h 847912"/>
                  <a:gd name="connsiteX35" fmla="*/ 466703 w 1729700"/>
                  <a:gd name="connsiteY35" fmla="*/ 528822 h 847912"/>
                  <a:gd name="connsiteX36" fmla="*/ 374788 w 1729700"/>
                  <a:gd name="connsiteY36" fmla="*/ 560228 h 847912"/>
                  <a:gd name="connsiteX37" fmla="*/ 427153 w 1729700"/>
                  <a:gd name="connsiteY37" fmla="*/ 661541 h 847912"/>
                  <a:gd name="connsiteX38" fmla="*/ 477641 w 1729700"/>
                  <a:gd name="connsiteY38" fmla="*/ 792005 h 847912"/>
                  <a:gd name="connsiteX39" fmla="*/ 489106 w 1729700"/>
                  <a:gd name="connsiteY39" fmla="*/ 836744 h 847912"/>
                  <a:gd name="connsiteX40" fmla="*/ 456093 w 1729700"/>
                  <a:gd name="connsiteY40" fmla="*/ 804446 h 847912"/>
                  <a:gd name="connsiteX41" fmla="*/ 322473 w 1729700"/>
                  <a:gd name="connsiteY41" fmla="*/ 627720 h 847912"/>
                  <a:gd name="connsiteX42" fmla="*/ 300674 w 1729700"/>
                  <a:gd name="connsiteY42" fmla="*/ 591912 h 847912"/>
                  <a:gd name="connsiteX43" fmla="*/ 247367 w 1729700"/>
                  <a:gd name="connsiteY43" fmla="*/ 616812 h 847912"/>
                  <a:gd name="connsiteX44" fmla="*/ 18662 w 1729700"/>
                  <a:gd name="connsiteY44" fmla="*/ 808423 h 847912"/>
                  <a:gd name="connsiteX45" fmla="*/ 0 w 1729700"/>
                  <a:gd name="connsiteY45" fmla="*/ 844163 h 847912"/>
                  <a:gd name="connsiteX46" fmla="*/ 8700 w 1729700"/>
                  <a:gd name="connsiteY46" fmla="*/ 790251 h 847912"/>
                  <a:gd name="connsiteX47" fmla="*/ 204049 w 1729700"/>
                  <a:gd name="connsiteY47" fmla="*/ 542998 h 847912"/>
                  <a:gd name="connsiteX48" fmla="*/ 255560 w 1729700"/>
                  <a:gd name="connsiteY48" fmla="*/ 511577 h 847912"/>
                  <a:gd name="connsiteX49" fmla="*/ 199081 w 1729700"/>
                  <a:gd name="connsiteY49" fmla="*/ 402302 h 847912"/>
                  <a:gd name="connsiteX50" fmla="*/ 148592 w 1729700"/>
                  <a:gd name="connsiteY50" fmla="*/ 271838 h 847912"/>
                  <a:gd name="connsiteX51" fmla="*/ 137127 w 1729700"/>
                  <a:gd name="connsiteY51" fmla="*/ 227099 h 847912"/>
                  <a:gd name="connsiteX52" fmla="*/ 170140 w 1729700"/>
                  <a:gd name="connsiteY52" fmla="*/ 259398 h 847912"/>
                  <a:gd name="connsiteX53" fmla="*/ 303760 w 1729700"/>
                  <a:gd name="connsiteY53" fmla="*/ 436124 h 847912"/>
                  <a:gd name="connsiteX54" fmla="*/ 325504 w 1729700"/>
                  <a:gd name="connsiteY54" fmla="*/ 471841 h 847912"/>
                  <a:gd name="connsiteX55" fmla="*/ 429857 w 1729700"/>
                  <a:gd name="connsiteY55" fmla="*/ 426665 h 847912"/>
                  <a:gd name="connsiteX56" fmla="*/ 710154 w 1729700"/>
                  <a:gd name="connsiteY56" fmla="*/ 362861 h 847912"/>
                  <a:gd name="connsiteX57" fmla="*/ 820639 w 1729700"/>
                  <a:gd name="connsiteY57" fmla="*/ 356771 h 847912"/>
                  <a:gd name="connsiteX58" fmla="*/ 821824 w 1729700"/>
                  <a:gd name="connsiteY58" fmla="*/ 302805 h 847912"/>
                  <a:gd name="connsiteX59" fmla="*/ 851399 w 1729700"/>
                  <a:gd name="connsiteY59" fmla="*/ 50951 h 8479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1729700" h="847912">
                    <a:moveTo>
                      <a:pt x="864849" y="0"/>
                    </a:moveTo>
                    <a:lnTo>
                      <a:pt x="878299" y="50951"/>
                    </a:lnTo>
                    <a:cubicBezTo>
                      <a:pt x="893026" y="118562"/>
                      <a:pt x="903539" y="205518"/>
                      <a:pt x="907875" y="302805"/>
                    </a:cubicBezTo>
                    <a:lnTo>
                      <a:pt x="909060" y="356771"/>
                    </a:lnTo>
                    <a:lnTo>
                      <a:pt x="1019545" y="362861"/>
                    </a:lnTo>
                    <a:cubicBezTo>
                      <a:pt x="1119966" y="374067"/>
                      <a:pt x="1214444" y="395989"/>
                      <a:pt x="1299841" y="426665"/>
                    </a:cubicBezTo>
                    <a:lnTo>
                      <a:pt x="1406035" y="472638"/>
                    </a:lnTo>
                    <a:lnTo>
                      <a:pt x="1429543" y="433852"/>
                    </a:lnTo>
                    <a:cubicBezTo>
                      <a:pt x="1476917" y="359420"/>
                      <a:pt x="1524311" y="295807"/>
                      <a:pt x="1566148" y="249225"/>
                    </a:cubicBezTo>
                    <a:lnTo>
                      <a:pt x="1599466" y="215156"/>
                    </a:lnTo>
                    <a:lnTo>
                      <a:pt x="1586620" y="261045"/>
                    </a:lnTo>
                    <a:cubicBezTo>
                      <a:pt x="1573672" y="300727"/>
                      <a:pt x="1555404" y="346333"/>
                      <a:pt x="1532583" y="395510"/>
                    </a:cubicBezTo>
                    <a:lnTo>
                      <a:pt x="1472526" y="510594"/>
                    </a:lnTo>
                    <a:lnTo>
                      <a:pt x="1525650" y="542998"/>
                    </a:lnTo>
                    <a:cubicBezTo>
                      <a:pt x="1621793" y="612336"/>
                      <a:pt x="1690441" y="696959"/>
                      <a:pt x="1720999" y="790251"/>
                    </a:cubicBezTo>
                    <a:lnTo>
                      <a:pt x="1729700" y="844172"/>
                    </a:lnTo>
                    <a:lnTo>
                      <a:pt x="1711033" y="808423"/>
                    </a:lnTo>
                    <a:cubicBezTo>
                      <a:pt x="1658753" y="734943"/>
                      <a:pt x="1580181" y="669683"/>
                      <a:pt x="1482329" y="616812"/>
                    </a:cubicBezTo>
                    <a:lnTo>
                      <a:pt x="1427195" y="591059"/>
                    </a:lnTo>
                    <a:lnTo>
                      <a:pt x="1404067" y="629217"/>
                    </a:lnTo>
                    <a:cubicBezTo>
                      <a:pt x="1356694" y="703649"/>
                      <a:pt x="1309300" y="767261"/>
                      <a:pt x="1267462" y="813843"/>
                    </a:cubicBezTo>
                    <a:lnTo>
                      <a:pt x="1234144" y="847912"/>
                    </a:lnTo>
                    <a:lnTo>
                      <a:pt x="1246990" y="802024"/>
                    </a:lnTo>
                    <a:cubicBezTo>
                      <a:pt x="1259939" y="762341"/>
                      <a:pt x="1278207" y="716736"/>
                      <a:pt x="1301028" y="667558"/>
                    </a:cubicBezTo>
                    <a:lnTo>
                      <a:pt x="1356716" y="560846"/>
                    </a:lnTo>
                    <a:lnTo>
                      <a:pt x="1262992" y="528822"/>
                    </a:lnTo>
                    <a:cubicBezTo>
                      <a:pt x="1182696" y="505821"/>
                      <a:pt x="1095907" y="489561"/>
                      <a:pt x="1004704" y="481276"/>
                    </a:cubicBezTo>
                    <a:lnTo>
                      <a:pt x="908460" y="476947"/>
                    </a:lnTo>
                    <a:lnTo>
                      <a:pt x="907875" y="503597"/>
                    </a:lnTo>
                    <a:cubicBezTo>
                      <a:pt x="903539" y="600884"/>
                      <a:pt x="893026" y="687841"/>
                      <a:pt x="878299" y="755452"/>
                    </a:cubicBezTo>
                    <a:lnTo>
                      <a:pt x="864849" y="806402"/>
                    </a:lnTo>
                    <a:lnTo>
                      <a:pt x="851399" y="755452"/>
                    </a:lnTo>
                    <a:cubicBezTo>
                      <a:pt x="836673" y="687841"/>
                      <a:pt x="826160" y="600884"/>
                      <a:pt x="821824" y="503597"/>
                    </a:cubicBezTo>
                    <a:lnTo>
                      <a:pt x="821239" y="476947"/>
                    </a:lnTo>
                    <a:lnTo>
                      <a:pt x="724991" y="481276"/>
                    </a:lnTo>
                    <a:cubicBezTo>
                      <a:pt x="633788" y="489561"/>
                      <a:pt x="547000" y="505821"/>
                      <a:pt x="466703" y="528822"/>
                    </a:cubicBezTo>
                    <a:lnTo>
                      <a:pt x="374788" y="560228"/>
                    </a:lnTo>
                    <a:lnTo>
                      <a:pt x="427153" y="661541"/>
                    </a:lnTo>
                    <a:cubicBezTo>
                      <a:pt x="448769" y="709137"/>
                      <a:pt x="465831" y="753388"/>
                      <a:pt x="477641" y="792005"/>
                    </a:cubicBezTo>
                    <a:lnTo>
                      <a:pt x="489106" y="836744"/>
                    </a:lnTo>
                    <a:lnTo>
                      <a:pt x="456093" y="804446"/>
                    </a:lnTo>
                    <a:cubicBezTo>
                      <a:pt x="414786" y="760141"/>
                      <a:pt x="368410" y="699264"/>
                      <a:pt x="322473" y="627720"/>
                    </a:cubicBezTo>
                    <a:lnTo>
                      <a:pt x="300674" y="591912"/>
                    </a:lnTo>
                    <a:lnTo>
                      <a:pt x="247367" y="616812"/>
                    </a:lnTo>
                    <a:cubicBezTo>
                      <a:pt x="149514" y="669683"/>
                      <a:pt x="70943" y="734943"/>
                      <a:pt x="18662" y="808423"/>
                    </a:cubicBezTo>
                    <a:lnTo>
                      <a:pt x="0" y="844163"/>
                    </a:lnTo>
                    <a:lnTo>
                      <a:pt x="8700" y="790251"/>
                    </a:lnTo>
                    <a:cubicBezTo>
                      <a:pt x="39258" y="696959"/>
                      <a:pt x="107906" y="612336"/>
                      <a:pt x="204049" y="542998"/>
                    </a:cubicBezTo>
                    <a:lnTo>
                      <a:pt x="255560" y="511577"/>
                    </a:lnTo>
                    <a:lnTo>
                      <a:pt x="199081" y="402302"/>
                    </a:lnTo>
                    <a:cubicBezTo>
                      <a:pt x="177465" y="354706"/>
                      <a:pt x="160402" y="310455"/>
                      <a:pt x="148592" y="271838"/>
                    </a:cubicBezTo>
                    <a:lnTo>
                      <a:pt x="137127" y="227099"/>
                    </a:lnTo>
                    <a:lnTo>
                      <a:pt x="170140" y="259398"/>
                    </a:lnTo>
                    <a:cubicBezTo>
                      <a:pt x="211448" y="303702"/>
                      <a:pt x="257823" y="364580"/>
                      <a:pt x="303760" y="436124"/>
                    </a:cubicBezTo>
                    <a:lnTo>
                      <a:pt x="325504" y="471841"/>
                    </a:lnTo>
                    <a:lnTo>
                      <a:pt x="429857" y="426665"/>
                    </a:lnTo>
                    <a:cubicBezTo>
                      <a:pt x="515254" y="395989"/>
                      <a:pt x="609733" y="374067"/>
                      <a:pt x="710154" y="362861"/>
                    </a:cubicBezTo>
                    <a:lnTo>
                      <a:pt x="820639" y="356771"/>
                    </a:lnTo>
                    <a:lnTo>
                      <a:pt x="821824" y="302805"/>
                    </a:lnTo>
                    <a:cubicBezTo>
                      <a:pt x="826160" y="205518"/>
                      <a:pt x="836673" y="118562"/>
                      <a:pt x="851399" y="50951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33" name="フリーフォーム: 図形 632">
                <a:extLst>
                  <a:ext uri="{FF2B5EF4-FFF2-40B4-BE49-F238E27FC236}">
                    <a16:creationId xmlns:a16="http://schemas.microsoft.com/office/drawing/2014/main" id="{6CBD71C6-5A64-CC40-FE41-AA51B86FDC72}"/>
                  </a:ext>
                </a:extLst>
              </p:cNvPr>
              <p:cNvSpPr/>
              <p:nvPr/>
            </p:nvSpPr>
            <p:spPr bwMode="auto">
              <a:xfrm rot="18000000">
                <a:off x="6568233" y="1423697"/>
                <a:ext cx="648653" cy="317976"/>
              </a:xfrm>
              <a:custGeom>
                <a:avLst/>
                <a:gdLst>
                  <a:gd name="connsiteX0" fmla="*/ 864849 w 1729700"/>
                  <a:gd name="connsiteY0" fmla="*/ 0 h 847912"/>
                  <a:gd name="connsiteX1" fmla="*/ 878299 w 1729700"/>
                  <a:gd name="connsiteY1" fmla="*/ 50951 h 847912"/>
                  <a:gd name="connsiteX2" fmla="*/ 907875 w 1729700"/>
                  <a:gd name="connsiteY2" fmla="*/ 302805 h 847912"/>
                  <a:gd name="connsiteX3" fmla="*/ 909060 w 1729700"/>
                  <a:gd name="connsiteY3" fmla="*/ 356771 h 847912"/>
                  <a:gd name="connsiteX4" fmla="*/ 1019545 w 1729700"/>
                  <a:gd name="connsiteY4" fmla="*/ 362861 h 847912"/>
                  <a:gd name="connsiteX5" fmla="*/ 1299841 w 1729700"/>
                  <a:gd name="connsiteY5" fmla="*/ 426665 h 847912"/>
                  <a:gd name="connsiteX6" fmla="*/ 1406035 w 1729700"/>
                  <a:gd name="connsiteY6" fmla="*/ 472638 h 847912"/>
                  <a:gd name="connsiteX7" fmla="*/ 1429543 w 1729700"/>
                  <a:gd name="connsiteY7" fmla="*/ 433852 h 847912"/>
                  <a:gd name="connsiteX8" fmla="*/ 1566148 w 1729700"/>
                  <a:gd name="connsiteY8" fmla="*/ 249225 h 847912"/>
                  <a:gd name="connsiteX9" fmla="*/ 1599466 w 1729700"/>
                  <a:gd name="connsiteY9" fmla="*/ 215156 h 847912"/>
                  <a:gd name="connsiteX10" fmla="*/ 1586620 w 1729700"/>
                  <a:gd name="connsiteY10" fmla="*/ 261045 h 847912"/>
                  <a:gd name="connsiteX11" fmla="*/ 1532583 w 1729700"/>
                  <a:gd name="connsiteY11" fmla="*/ 395510 h 847912"/>
                  <a:gd name="connsiteX12" fmla="*/ 1472526 w 1729700"/>
                  <a:gd name="connsiteY12" fmla="*/ 510594 h 847912"/>
                  <a:gd name="connsiteX13" fmla="*/ 1525650 w 1729700"/>
                  <a:gd name="connsiteY13" fmla="*/ 542998 h 847912"/>
                  <a:gd name="connsiteX14" fmla="*/ 1720999 w 1729700"/>
                  <a:gd name="connsiteY14" fmla="*/ 790251 h 847912"/>
                  <a:gd name="connsiteX15" fmla="*/ 1729700 w 1729700"/>
                  <a:gd name="connsiteY15" fmla="*/ 844172 h 847912"/>
                  <a:gd name="connsiteX16" fmla="*/ 1711033 w 1729700"/>
                  <a:gd name="connsiteY16" fmla="*/ 808423 h 847912"/>
                  <a:gd name="connsiteX17" fmla="*/ 1482329 w 1729700"/>
                  <a:gd name="connsiteY17" fmla="*/ 616812 h 847912"/>
                  <a:gd name="connsiteX18" fmla="*/ 1427195 w 1729700"/>
                  <a:gd name="connsiteY18" fmla="*/ 591059 h 847912"/>
                  <a:gd name="connsiteX19" fmla="*/ 1404067 w 1729700"/>
                  <a:gd name="connsiteY19" fmla="*/ 629217 h 847912"/>
                  <a:gd name="connsiteX20" fmla="*/ 1267462 w 1729700"/>
                  <a:gd name="connsiteY20" fmla="*/ 813843 h 847912"/>
                  <a:gd name="connsiteX21" fmla="*/ 1234144 w 1729700"/>
                  <a:gd name="connsiteY21" fmla="*/ 847912 h 847912"/>
                  <a:gd name="connsiteX22" fmla="*/ 1246990 w 1729700"/>
                  <a:gd name="connsiteY22" fmla="*/ 802024 h 847912"/>
                  <a:gd name="connsiteX23" fmla="*/ 1301028 w 1729700"/>
                  <a:gd name="connsiteY23" fmla="*/ 667558 h 847912"/>
                  <a:gd name="connsiteX24" fmla="*/ 1356716 w 1729700"/>
                  <a:gd name="connsiteY24" fmla="*/ 560846 h 847912"/>
                  <a:gd name="connsiteX25" fmla="*/ 1262992 w 1729700"/>
                  <a:gd name="connsiteY25" fmla="*/ 528822 h 847912"/>
                  <a:gd name="connsiteX26" fmla="*/ 1004704 w 1729700"/>
                  <a:gd name="connsiteY26" fmla="*/ 481276 h 847912"/>
                  <a:gd name="connsiteX27" fmla="*/ 908460 w 1729700"/>
                  <a:gd name="connsiteY27" fmla="*/ 476947 h 847912"/>
                  <a:gd name="connsiteX28" fmla="*/ 907875 w 1729700"/>
                  <a:gd name="connsiteY28" fmla="*/ 503597 h 847912"/>
                  <a:gd name="connsiteX29" fmla="*/ 878299 w 1729700"/>
                  <a:gd name="connsiteY29" fmla="*/ 755452 h 847912"/>
                  <a:gd name="connsiteX30" fmla="*/ 864849 w 1729700"/>
                  <a:gd name="connsiteY30" fmla="*/ 806402 h 847912"/>
                  <a:gd name="connsiteX31" fmla="*/ 851399 w 1729700"/>
                  <a:gd name="connsiteY31" fmla="*/ 755452 h 847912"/>
                  <a:gd name="connsiteX32" fmla="*/ 821824 w 1729700"/>
                  <a:gd name="connsiteY32" fmla="*/ 503597 h 847912"/>
                  <a:gd name="connsiteX33" fmla="*/ 821239 w 1729700"/>
                  <a:gd name="connsiteY33" fmla="*/ 476947 h 847912"/>
                  <a:gd name="connsiteX34" fmla="*/ 724991 w 1729700"/>
                  <a:gd name="connsiteY34" fmla="*/ 481276 h 847912"/>
                  <a:gd name="connsiteX35" fmla="*/ 466703 w 1729700"/>
                  <a:gd name="connsiteY35" fmla="*/ 528822 h 847912"/>
                  <a:gd name="connsiteX36" fmla="*/ 374788 w 1729700"/>
                  <a:gd name="connsiteY36" fmla="*/ 560228 h 847912"/>
                  <a:gd name="connsiteX37" fmla="*/ 427153 w 1729700"/>
                  <a:gd name="connsiteY37" fmla="*/ 661541 h 847912"/>
                  <a:gd name="connsiteX38" fmla="*/ 477641 w 1729700"/>
                  <a:gd name="connsiteY38" fmla="*/ 792005 h 847912"/>
                  <a:gd name="connsiteX39" fmla="*/ 489106 w 1729700"/>
                  <a:gd name="connsiteY39" fmla="*/ 836744 h 847912"/>
                  <a:gd name="connsiteX40" fmla="*/ 456093 w 1729700"/>
                  <a:gd name="connsiteY40" fmla="*/ 804446 h 847912"/>
                  <a:gd name="connsiteX41" fmla="*/ 322473 w 1729700"/>
                  <a:gd name="connsiteY41" fmla="*/ 627720 h 847912"/>
                  <a:gd name="connsiteX42" fmla="*/ 300674 w 1729700"/>
                  <a:gd name="connsiteY42" fmla="*/ 591912 h 847912"/>
                  <a:gd name="connsiteX43" fmla="*/ 247367 w 1729700"/>
                  <a:gd name="connsiteY43" fmla="*/ 616812 h 847912"/>
                  <a:gd name="connsiteX44" fmla="*/ 18662 w 1729700"/>
                  <a:gd name="connsiteY44" fmla="*/ 808423 h 847912"/>
                  <a:gd name="connsiteX45" fmla="*/ 0 w 1729700"/>
                  <a:gd name="connsiteY45" fmla="*/ 844163 h 847912"/>
                  <a:gd name="connsiteX46" fmla="*/ 8700 w 1729700"/>
                  <a:gd name="connsiteY46" fmla="*/ 790251 h 847912"/>
                  <a:gd name="connsiteX47" fmla="*/ 204049 w 1729700"/>
                  <a:gd name="connsiteY47" fmla="*/ 542998 h 847912"/>
                  <a:gd name="connsiteX48" fmla="*/ 255560 w 1729700"/>
                  <a:gd name="connsiteY48" fmla="*/ 511577 h 847912"/>
                  <a:gd name="connsiteX49" fmla="*/ 199081 w 1729700"/>
                  <a:gd name="connsiteY49" fmla="*/ 402302 h 847912"/>
                  <a:gd name="connsiteX50" fmla="*/ 148592 w 1729700"/>
                  <a:gd name="connsiteY50" fmla="*/ 271838 h 847912"/>
                  <a:gd name="connsiteX51" fmla="*/ 137127 w 1729700"/>
                  <a:gd name="connsiteY51" fmla="*/ 227099 h 847912"/>
                  <a:gd name="connsiteX52" fmla="*/ 170140 w 1729700"/>
                  <a:gd name="connsiteY52" fmla="*/ 259398 h 847912"/>
                  <a:gd name="connsiteX53" fmla="*/ 303760 w 1729700"/>
                  <a:gd name="connsiteY53" fmla="*/ 436124 h 847912"/>
                  <a:gd name="connsiteX54" fmla="*/ 325504 w 1729700"/>
                  <a:gd name="connsiteY54" fmla="*/ 471841 h 847912"/>
                  <a:gd name="connsiteX55" fmla="*/ 429857 w 1729700"/>
                  <a:gd name="connsiteY55" fmla="*/ 426665 h 847912"/>
                  <a:gd name="connsiteX56" fmla="*/ 710154 w 1729700"/>
                  <a:gd name="connsiteY56" fmla="*/ 362861 h 847912"/>
                  <a:gd name="connsiteX57" fmla="*/ 820639 w 1729700"/>
                  <a:gd name="connsiteY57" fmla="*/ 356771 h 847912"/>
                  <a:gd name="connsiteX58" fmla="*/ 821824 w 1729700"/>
                  <a:gd name="connsiteY58" fmla="*/ 302805 h 847912"/>
                  <a:gd name="connsiteX59" fmla="*/ 851399 w 1729700"/>
                  <a:gd name="connsiteY59" fmla="*/ 50951 h 8479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1729700" h="847912">
                    <a:moveTo>
                      <a:pt x="864849" y="0"/>
                    </a:moveTo>
                    <a:lnTo>
                      <a:pt x="878299" y="50951"/>
                    </a:lnTo>
                    <a:cubicBezTo>
                      <a:pt x="893026" y="118562"/>
                      <a:pt x="903539" y="205518"/>
                      <a:pt x="907875" y="302805"/>
                    </a:cubicBezTo>
                    <a:lnTo>
                      <a:pt x="909060" y="356771"/>
                    </a:lnTo>
                    <a:lnTo>
                      <a:pt x="1019545" y="362861"/>
                    </a:lnTo>
                    <a:cubicBezTo>
                      <a:pt x="1119966" y="374067"/>
                      <a:pt x="1214444" y="395989"/>
                      <a:pt x="1299841" y="426665"/>
                    </a:cubicBezTo>
                    <a:lnTo>
                      <a:pt x="1406035" y="472638"/>
                    </a:lnTo>
                    <a:lnTo>
                      <a:pt x="1429543" y="433852"/>
                    </a:lnTo>
                    <a:cubicBezTo>
                      <a:pt x="1476917" y="359420"/>
                      <a:pt x="1524311" y="295807"/>
                      <a:pt x="1566148" y="249225"/>
                    </a:cubicBezTo>
                    <a:lnTo>
                      <a:pt x="1599466" y="215156"/>
                    </a:lnTo>
                    <a:lnTo>
                      <a:pt x="1586620" y="261045"/>
                    </a:lnTo>
                    <a:cubicBezTo>
                      <a:pt x="1573672" y="300727"/>
                      <a:pt x="1555404" y="346333"/>
                      <a:pt x="1532583" y="395510"/>
                    </a:cubicBezTo>
                    <a:lnTo>
                      <a:pt x="1472526" y="510594"/>
                    </a:lnTo>
                    <a:lnTo>
                      <a:pt x="1525650" y="542998"/>
                    </a:lnTo>
                    <a:cubicBezTo>
                      <a:pt x="1621793" y="612336"/>
                      <a:pt x="1690441" y="696959"/>
                      <a:pt x="1720999" y="790251"/>
                    </a:cubicBezTo>
                    <a:lnTo>
                      <a:pt x="1729700" y="844172"/>
                    </a:lnTo>
                    <a:lnTo>
                      <a:pt x="1711033" y="808423"/>
                    </a:lnTo>
                    <a:cubicBezTo>
                      <a:pt x="1658753" y="734943"/>
                      <a:pt x="1580181" y="669683"/>
                      <a:pt x="1482329" y="616812"/>
                    </a:cubicBezTo>
                    <a:lnTo>
                      <a:pt x="1427195" y="591059"/>
                    </a:lnTo>
                    <a:lnTo>
                      <a:pt x="1404067" y="629217"/>
                    </a:lnTo>
                    <a:cubicBezTo>
                      <a:pt x="1356694" y="703649"/>
                      <a:pt x="1309300" y="767261"/>
                      <a:pt x="1267462" y="813843"/>
                    </a:cubicBezTo>
                    <a:lnTo>
                      <a:pt x="1234144" y="847912"/>
                    </a:lnTo>
                    <a:lnTo>
                      <a:pt x="1246990" y="802024"/>
                    </a:lnTo>
                    <a:cubicBezTo>
                      <a:pt x="1259939" y="762341"/>
                      <a:pt x="1278207" y="716736"/>
                      <a:pt x="1301028" y="667558"/>
                    </a:cubicBezTo>
                    <a:lnTo>
                      <a:pt x="1356716" y="560846"/>
                    </a:lnTo>
                    <a:lnTo>
                      <a:pt x="1262992" y="528822"/>
                    </a:lnTo>
                    <a:cubicBezTo>
                      <a:pt x="1182696" y="505821"/>
                      <a:pt x="1095907" y="489561"/>
                      <a:pt x="1004704" y="481276"/>
                    </a:cubicBezTo>
                    <a:lnTo>
                      <a:pt x="908460" y="476947"/>
                    </a:lnTo>
                    <a:lnTo>
                      <a:pt x="907875" y="503597"/>
                    </a:lnTo>
                    <a:cubicBezTo>
                      <a:pt x="903539" y="600884"/>
                      <a:pt x="893026" y="687841"/>
                      <a:pt x="878299" y="755452"/>
                    </a:cubicBezTo>
                    <a:lnTo>
                      <a:pt x="864849" y="806402"/>
                    </a:lnTo>
                    <a:lnTo>
                      <a:pt x="851399" y="755452"/>
                    </a:lnTo>
                    <a:cubicBezTo>
                      <a:pt x="836673" y="687841"/>
                      <a:pt x="826160" y="600884"/>
                      <a:pt x="821824" y="503597"/>
                    </a:cubicBezTo>
                    <a:lnTo>
                      <a:pt x="821239" y="476947"/>
                    </a:lnTo>
                    <a:lnTo>
                      <a:pt x="724991" y="481276"/>
                    </a:lnTo>
                    <a:cubicBezTo>
                      <a:pt x="633788" y="489561"/>
                      <a:pt x="547000" y="505821"/>
                      <a:pt x="466703" y="528822"/>
                    </a:cubicBezTo>
                    <a:lnTo>
                      <a:pt x="374788" y="560228"/>
                    </a:lnTo>
                    <a:lnTo>
                      <a:pt x="427153" y="661541"/>
                    </a:lnTo>
                    <a:cubicBezTo>
                      <a:pt x="448769" y="709137"/>
                      <a:pt x="465831" y="753388"/>
                      <a:pt x="477641" y="792005"/>
                    </a:cubicBezTo>
                    <a:lnTo>
                      <a:pt x="489106" y="836744"/>
                    </a:lnTo>
                    <a:lnTo>
                      <a:pt x="456093" y="804446"/>
                    </a:lnTo>
                    <a:cubicBezTo>
                      <a:pt x="414786" y="760141"/>
                      <a:pt x="368410" y="699264"/>
                      <a:pt x="322473" y="627720"/>
                    </a:cubicBezTo>
                    <a:lnTo>
                      <a:pt x="300674" y="591912"/>
                    </a:lnTo>
                    <a:lnTo>
                      <a:pt x="247367" y="616812"/>
                    </a:lnTo>
                    <a:cubicBezTo>
                      <a:pt x="149514" y="669683"/>
                      <a:pt x="70943" y="734943"/>
                      <a:pt x="18662" y="808423"/>
                    </a:cubicBezTo>
                    <a:lnTo>
                      <a:pt x="0" y="844163"/>
                    </a:lnTo>
                    <a:lnTo>
                      <a:pt x="8700" y="790251"/>
                    </a:lnTo>
                    <a:cubicBezTo>
                      <a:pt x="39258" y="696959"/>
                      <a:pt x="107906" y="612336"/>
                      <a:pt x="204049" y="542998"/>
                    </a:cubicBezTo>
                    <a:lnTo>
                      <a:pt x="255560" y="511577"/>
                    </a:lnTo>
                    <a:lnTo>
                      <a:pt x="199081" y="402302"/>
                    </a:lnTo>
                    <a:cubicBezTo>
                      <a:pt x="177465" y="354706"/>
                      <a:pt x="160402" y="310455"/>
                      <a:pt x="148592" y="271838"/>
                    </a:cubicBezTo>
                    <a:lnTo>
                      <a:pt x="137127" y="227099"/>
                    </a:lnTo>
                    <a:lnTo>
                      <a:pt x="170140" y="259398"/>
                    </a:lnTo>
                    <a:cubicBezTo>
                      <a:pt x="211448" y="303702"/>
                      <a:pt x="257823" y="364580"/>
                      <a:pt x="303760" y="436124"/>
                    </a:cubicBezTo>
                    <a:lnTo>
                      <a:pt x="325504" y="471841"/>
                    </a:lnTo>
                    <a:lnTo>
                      <a:pt x="429857" y="426665"/>
                    </a:lnTo>
                    <a:cubicBezTo>
                      <a:pt x="515254" y="395989"/>
                      <a:pt x="609733" y="374067"/>
                      <a:pt x="710154" y="362861"/>
                    </a:cubicBezTo>
                    <a:lnTo>
                      <a:pt x="820639" y="356771"/>
                    </a:lnTo>
                    <a:lnTo>
                      <a:pt x="821824" y="302805"/>
                    </a:lnTo>
                    <a:cubicBezTo>
                      <a:pt x="826160" y="205518"/>
                      <a:pt x="836673" y="118562"/>
                      <a:pt x="851399" y="50951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34" name="フリーフォーム: 図形 633">
                <a:extLst>
                  <a:ext uri="{FF2B5EF4-FFF2-40B4-BE49-F238E27FC236}">
                    <a16:creationId xmlns:a16="http://schemas.microsoft.com/office/drawing/2014/main" id="{F09DB10B-2EA9-2595-B9BF-364CCDBCCFE0}"/>
                  </a:ext>
                </a:extLst>
              </p:cNvPr>
              <p:cNvSpPr/>
              <p:nvPr/>
            </p:nvSpPr>
            <p:spPr bwMode="auto">
              <a:xfrm rot="3600000" flipH="1">
                <a:off x="8654644" y="1447153"/>
                <a:ext cx="538298" cy="263877"/>
              </a:xfrm>
              <a:custGeom>
                <a:avLst/>
                <a:gdLst>
                  <a:gd name="connsiteX0" fmla="*/ 864849 w 1729700"/>
                  <a:gd name="connsiteY0" fmla="*/ 0 h 847912"/>
                  <a:gd name="connsiteX1" fmla="*/ 878299 w 1729700"/>
                  <a:gd name="connsiteY1" fmla="*/ 50951 h 847912"/>
                  <a:gd name="connsiteX2" fmla="*/ 907875 w 1729700"/>
                  <a:gd name="connsiteY2" fmla="*/ 302805 h 847912"/>
                  <a:gd name="connsiteX3" fmla="*/ 909060 w 1729700"/>
                  <a:gd name="connsiteY3" fmla="*/ 356771 h 847912"/>
                  <a:gd name="connsiteX4" fmla="*/ 1019545 w 1729700"/>
                  <a:gd name="connsiteY4" fmla="*/ 362861 h 847912"/>
                  <a:gd name="connsiteX5" fmla="*/ 1299841 w 1729700"/>
                  <a:gd name="connsiteY5" fmla="*/ 426665 h 847912"/>
                  <a:gd name="connsiteX6" fmla="*/ 1406035 w 1729700"/>
                  <a:gd name="connsiteY6" fmla="*/ 472638 h 847912"/>
                  <a:gd name="connsiteX7" fmla="*/ 1429543 w 1729700"/>
                  <a:gd name="connsiteY7" fmla="*/ 433852 h 847912"/>
                  <a:gd name="connsiteX8" fmla="*/ 1566148 w 1729700"/>
                  <a:gd name="connsiteY8" fmla="*/ 249225 h 847912"/>
                  <a:gd name="connsiteX9" fmla="*/ 1599466 w 1729700"/>
                  <a:gd name="connsiteY9" fmla="*/ 215156 h 847912"/>
                  <a:gd name="connsiteX10" fmla="*/ 1586620 w 1729700"/>
                  <a:gd name="connsiteY10" fmla="*/ 261045 h 847912"/>
                  <a:gd name="connsiteX11" fmla="*/ 1532583 w 1729700"/>
                  <a:gd name="connsiteY11" fmla="*/ 395510 h 847912"/>
                  <a:gd name="connsiteX12" fmla="*/ 1472526 w 1729700"/>
                  <a:gd name="connsiteY12" fmla="*/ 510594 h 847912"/>
                  <a:gd name="connsiteX13" fmla="*/ 1525650 w 1729700"/>
                  <a:gd name="connsiteY13" fmla="*/ 542998 h 847912"/>
                  <a:gd name="connsiteX14" fmla="*/ 1720999 w 1729700"/>
                  <a:gd name="connsiteY14" fmla="*/ 790251 h 847912"/>
                  <a:gd name="connsiteX15" fmla="*/ 1729700 w 1729700"/>
                  <a:gd name="connsiteY15" fmla="*/ 844172 h 847912"/>
                  <a:gd name="connsiteX16" fmla="*/ 1711033 w 1729700"/>
                  <a:gd name="connsiteY16" fmla="*/ 808423 h 847912"/>
                  <a:gd name="connsiteX17" fmla="*/ 1482329 w 1729700"/>
                  <a:gd name="connsiteY17" fmla="*/ 616812 h 847912"/>
                  <a:gd name="connsiteX18" fmla="*/ 1427195 w 1729700"/>
                  <a:gd name="connsiteY18" fmla="*/ 591059 h 847912"/>
                  <a:gd name="connsiteX19" fmla="*/ 1404067 w 1729700"/>
                  <a:gd name="connsiteY19" fmla="*/ 629217 h 847912"/>
                  <a:gd name="connsiteX20" fmla="*/ 1267462 w 1729700"/>
                  <a:gd name="connsiteY20" fmla="*/ 813843 h 847912"/>
                  <a:gd name="connsiteX21" fmla="*/ 1234144 w 1729700"/>
                  <a:gd name="connsiteY21" fmla="*/ 847912 h 847912"/>
                  <a:gd name="connsiteX22" fmla="*/ 1246990 w 1729700"/>
                  <a:gd name="connsiteY22" fmla="*/ 802024 h 847912"/>
                  <a:gd name="connsiteX23" fmla="*/ 1301028 w 1729700"/>
                  <a:gd name="connsiteY23" fmla="*/ 667558 h 847912"/>
                  <a:gd name="connsiteX24" fmla="*/ 1356716 w 1729700"/>
                  <a:gd name="connsiteY24" fmla="*/ 560846 h 847912"/>
                  <a:gd name="connsiteX25" fmla="*/ 1262992 w 1729700"/>
                  <a:gd name="connsiteY25" fmla="*/ 528822 h 847912"/>
                  <a:gd name="connsiteX26" fmla="*/ 1004704 w 1729700"/>
                  <a:gd name="connsiteY26" fmla="*/ 481276 h 847912"/>
                  <a:gd name="connsiteX27" fmla="*/ 908460 w 1729700"/>
                  <a:gd name="connsiteY27" fmla="*/ 476947 h 847912"/>
                  <a:gd name="connsiteX28" fmla="*/ 907875 w 1729700"/>
                  <a:gd name="connsiteY28" fmla="*/ 503597 h 847912"/>
                  <a:gd name="connsiteX29" fmla="*/ 878299 w 1729700"/>
                  <a:gd name="connsiteY29" fmla="*/ 755452 h 847912"/>
                  <a:gd name="connsiteX30" fmla="*/ 864849 w 1729700"/>
                  <a:gd name="connsiteY30" fmla="*/ 806402 h 847912"/>
                  <a:gd name="connsiteX31" fmla="*/ 851399 w 1729700"/>
                  <a:gd name="connsiteY31" fmla="*/ 755452 h 847912"/>
                  <a:gd name="connsiteX32" fmla="*/ 821824 w 1729700"/>
                  <a:gd name="connsiteY32" fmla="*/ 503597 h 847912"/>
                  <a:gd name="connsiteX33" fmla="*/ 821239 w 1729700"/>
                  <a:gd name="connsiteY33" fmla="*/ 476947 h 847912"/>
                  <a:gd name="connsiteX34" fmla="*/ 724991 w 1729700"/>
                  <a:gd name="connsiteY34" fmla="*/ 481276 h 847912"/>
                  <a:gd name="connsiteX35" fmla="*/ 466703 w 1729700"/>
                  <a:gd name="connsiteY35" fmla="*/ 528822 h 847912"/>
                  <a:gd name="connsiteX36" fmla="*/ 374788 w 1729700"/>
                  <a:gd name="connsiteY36" fmla="*/ 560228 h 847912"/>
                  <a:gd name="connsiteX37" fmla="*/ 427153 w 1729700"/>
                  <a:gd name="connsiteY37" fmla="*/ 661541 h 847912"/>
                  <a:gd name="connsiteX38" fmla="*/ 477641 w 1729700"/>
                  <a:gd name="connsiteY38" fmla="*/ 792005 h 847912"/>
                  <a:gd name="connsiteX39" fmla="*/ 489106 w 1729700"/>
                  <a:gd name="connsiteY39" fmla="*/ 836744 h 847912"/>
                  <a:gd name="connsiteX40" fmla="*/ 456093 w 1729700"/>
                  <a:gd name="connsiteY40" fmla="*/ 804446 h 847912"/>
                  <a:gd name="connsiteX41" fmla="*/ 322473 w 1729700"/>
                  <a:gd name="connsiteY41" fmla="*/ 627720 h 847912"/>
                  <a:gd name="connsiteX42" fmla="*/ 300674 w 1729700"/>
                  <a:gd name="connsiteY42" fmla="*/ 591912 h 847912"/>
                  <a:gd name="connsiteX43" fmla="*/ 247367 w 1729700"/>
                  <a:gd name="connsiteY43" fmla="*/ 616812 h 847912"/>
                  <a:gd name="connsiteX44" fmla="*/ 18662 w 1729700"/>
                  <a:gd name="connsiteY44" fmla="*/ 808423 h 847912"/>
                  <a:gd name="connsiteX45" fmla="*/ 0 w 1729700"/>
                  <a:gd name="connsiteY45" fmla="*/ 844163 h 847912"/>
                  <a:gd name="connsiteX46" fmla="*/ 8700 w 1729700"/>
                  <a:gd name="connsiteY46" fmla="*/ 790251 h 847912"/>
                  <a:gd name="connsiteX47" fmla="*/ 204049 w 1729700"/>
                  <a:gd name="connsiteY47" fmla="*/ 542998 h 847912"/>
                  <a:gd name="connsiteX48" fmla="*/ 255560 w 1729700"/>
                  <a:gd name="connsiteY48" fmla="*/ 511577 h 847912"/>
                  <a:gd name="connsiteX49" fmla="*/ 199081 w 1729700"/>
                  <a:gd name="connsiteY49" fmla="*/ 402302 h 847912"/>
                  <a:gd name="connsiteX50" fmla="*/ 148592 w 1729700"/>
                  <a:gd name="connsiteY50" fmla="*/ 271838 h 847912"/>
                  <a:gd name="connsiteX51" fmla="*/ 137127 w 1729700"/>
                  <a:gd name="connsiteY51" fmla="*/ 227099 h 847912"/>
                  <a:gd name="connsiteX52" fmla="*/ 170140 w 1729700"/>
                  <a:gd name="connsiteY52" fmla="*/ 259398 h 847912"/>
                  <a:gd name="connsiteX53" fmla="*/ 303760 w 1729700"/>
                  <a:gd name="connsiteY53" fmla="*/ 436124 h 847912"/>
                  <a:gd name="connsiteX54" fmla="*/ 325504 w 1729700"/>
                  <a:gd name="connsiteY54" fmla="*/ 471841 h 847912"/>
                  <a:gd name="connsiteX55" fmla="*/ 429857 w 1729700"/>
                  <a:gd name="connsiteY55" fmla="*/ 426665 h 847912"/>
                  <a:gd name="connsiteX56" fmla="*/ 710154 w 1729700"/>
                  <a:gd name="connsiteY56" fmla="*/ 362861 h 847912"/>
                  <a:gd name="connsiteX57" fmla="*/ 820639 w 1729700"/>
                  <a:gd name="connsiteY57" fmla="*/ 356771 h 847912"/>
                  <a:gd name="connsiteX58" fmla="*/ 821824 w 1729700"/>
                  <a:gd name="connsiteY58" fmla="*/ 302805 h 847912"/>
                  <a:gd name="connsiteX59" fmla="*/ 851399 w 1729700"/>
                  <a:gd name="connsiteY59" fmla="*/ 50951 h 8479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1729700" h="847912">
                    <a:moveTo>
                      <a:pt x="864849" y="0"/>
                    </a:moveTo>
                    <a:lnTo>
                      <a:pt x="878299" y="50951"/>
                    </a:lnTo>
                    <a:cubicBezTo>
                      <a:pt x="893026" y="118562"/>
                      <a:pt x="903539" y="205518"/>
                      <a:pt x="907875" y="302805"/>
                    </a:cubicBezTo>
                    <a:lnTo>
                      <a:pt x="909060" y="356771"/>
                    </a:lnTo>
                    <a:lnTo>
                      <a:pt x="1019545" y="362861"/>
                    </a:lnTo>
                    <a:cubicBezTo>
                      <a:pt x="1119966" y="374067"/>
                      <a:pt x="1214444" y="395989"/>
                      <a:pt x="1299841" y="426665"/>
                    </a:cubicBezTo>
                    <a:lnTo>
                      <a:pt x="1406035" y="472638"/>
                    </a:lnTo>
                    <a:lnTo>
                      <a:pt x="1429543" y="433852"/>
                    </a:lnTo>
                    <a:cubicBezTo>
                      <a:pt x="1476917" y="359420"/>
                      <a:pt x="1524311" y="295807"/>
                      <a:pt x="1566148" y="249225"/>
                    </a:cubicBezTo>
                    <a:lnTo>
                      <a:pt x="1599466" y="215156"/>
                    </a:lnTo>
                    <a:lnTo>
                      <a:pt x="1586620" y="261045"/>
                    </a:lnTo>
                    <a:cubicBezTo>
                      <a:pt x="1573672" y="300727"/>
                      <a:pt x="1555404" y="346333"/>
                      <a:pt x="1532583" y="395510"/>
                    </a:cubicBezTo>
                    <a:lnTo>
                      <a:pt x="1472526" y="510594"/>
                    </a:lnTo>
                    <a:lnTo>
                      <a:pt x="1525650" y="542998"/>
                    </a:lnTo>
                    <a:cubicBezTo>
                      <a:pt x="1621793" y="612336"/>
                      <a:pt x="1690441" y="696959"/>
                      <a:pt x="1720999" y="790251"/>
                    </a:cubicBezTo>
                    <a:lnTo>
                      <a:pt x="1729700" y="844172"/>
                    </a:lnTo>
                    <a:lnTo>
                      <a:pt x="1711033" y="808423"/>
                    </a:lnTo>
                    <a:cubicBezTo>
                      <a:pt x="1658753" y="734943"/>
                      <a:pt x="1580181" y="669683"/>
                      <a:pt x="1482329" y="616812"/>
                    </a:cubicBezTo>
                    <a:lnTo>
                      <a:pt x="1427195" y="591059"/>
                    </a:lnTo>
                    <a:lnTo>
                      <a:pt x="1404067" y="629217"/>
                    </a:lnTo>
                    <a:cubicBezTo>
                      <a:pt x="1356694" y="703649"/>
                      <a:pt x="1309300" y="767261"/>
                      <a:pt x="1267462" y="813843"/>
                    </a:cubicBezTo>
                    <a:lnTo>
                      <a:pt x="1234144" y="847912"/>
                    </a:lnTo>
                    <a:lnTo>
                      <a:pt x="1246990" y="802024"/>
                    </a:lnTo>
                    <a:cubicBezTo>
                      <a:pt x="1259939" y="762341"/>
                      <a:pt x="1278207" y="716736"/>
                      <a:pt x="1301028" y="667558"/>
                    </a:cubicBezTo>
                    <a:lnTo>
                      <a:pt x="1356716" y="560846"/>
                    </a:lnTo>
                    <a:lnTo>
                      <a:pt x="1262992" y="528822"/>
                    </a:lnTo>
                    <a:cubicBezTo>
                      <a:pt x="1182696" y="505821"/>
                      <a:pt x="1095907" y="489561"/>
                      <a:pt x="1004704" y="481276"/>
                    </a:cubicBezTo>
                    <a:lnTo>
                      <a:pt x="908460" y="476947"/>
                    </a:lnTo>
                    <a:lnTo>
                      <a:pt x="907875" y="503597"/>
                    </a:lnTo>
                    <a:cubicBezTo>
                      <a:pt x="903539" y="600884"/>
                      <a:pt x="893026" y="687841"/>
                      <a:pt x="878299" y="755452"/>
                    </a:cubicBezTo>
                    <a:lnTo>
                      <a:pt x="864849" y="806402"/>
                    </a:lnTo>
                    <a:lnTo>
                      <a:pt x="851399" y="755452"/>
                    </a:lnTo>
                    <a:cubicBezTo>
                      <a:pt x="836673" y="687841"/>
                      <a:pt x="826160" y="600884"/>
                      <a:pt x="821824" y="503597"/>
                    </a:cubicBezTo>
                    <a:lnTo>
                      <a:pt x="821239" y="476947"/>
                    </a:lnTo>
                    <a:lnTo>
                      <a:pt x="724991" y="481276"/>
                    </a:lnTo>
                    <a:cubicBezTo>
                      <a:pt x="633788" y="489561"/>
                      <a:pt x="547000" y="505821"/>
                      <a:pt x="466703" y="528822"/>
                    </a:cubicBezTo>
                    <a:lnTo>
                      <a:pt x="374788" y="560228"/>
                    </a:lnTo>
                    <a:lnTo>
                      <a:pt x="427153" y="661541"/>
                    </a:lnTo>
                    <a:cubicBezTo>
                      <a:pt x="448769" y="709137"/>
                      <a:pt x="465831" y="753388"/>
                      <a:pt x="477641" y="792005"/>
                    </a:cubicBezTo>
                    <a:lnTo>
                      <a:pt x="489106" y="836744"/>
                    </a:lnTo>
                    <a:lnTo>
                      <a:pt x="456093" y="804446"/>
                    </a:lnTo>
                    <a:cubicBezTo>
                      <a:pt x="414786" y="760141"/>
                      <a:pt x="368410" y="699264"/>
                      <a:pt x="322473" y="627720"/>
                    </a:cubicBezTo>
                    <a:lnTo>
                      <a:pt x="300674" y="591912"/>
                    </a:lnTo>
                    <a:lnTo>
                      <a:pt x="247367" y="616812"/>
                    </a:lnTo>
                    <a:cubicBezTo>
                      <a:pt x="149514" y="669683"/>
                      <a:pt x="70943" y="734943"/>
                      <a:pt x="18662" y="808423"/>
                    </a:cubicBezTo>
                    <a:lnTo>
                      <a:pt x="0" y="844163"/>
                    </a:lnTo>
                    <a:lnTo>
                      <a:pt x="8700" y="790251"/>
                    </a:lnTo>
                    <a:cubicBezTo>
                      <a:pt x="39258" y="696959"/>
                      <a:pt x="107906" y="612336"/>
                      <a:pt x="204049" y="542998"/>
                    </a:cubicBezTo>
                    <a:lnTo>
                      <a:pt x="255560" y="511577"/>
                    </a:lnTo>
                    <a:lnTo>
                      <a:pt x="199081" y="402302"/>
                    </a:lnTo>
                    <a:cubicBezTo>
                      <a:pt x="177465" y="354706"/>
                      <a:pt x="160402" y="310455"/>
                      <a:pt x="148592" y="271838"/>
                    </a:cubicBezTo>
                    <a:lnTo>
                      <a:pt x="137127" y="227099"/>
                    </a:lnTo>
                    <a:lnTo>
                      <a:pt x="170140" y="259398"/>
                    </a:lnTo>
                    <a:cubicBezTo>
                      <a:pt x="211448" y="303702"/>
                      <a:pt x="257823" y="364580"/>
                      <a:pt x="303760" y="436124"/>
                    </a:cubicBezTo>
                    <a:lnTo>
                      <a:pt x="325504" y="471841"/>
                    </a:lnTo>
                    <a:lnTo>
                      <a:pt x="429857" y="426665"/>
                    </a:lnTo>
                    <a:cubicBezTo>
                      <a:pt x="515254" y="395989"/>
                      <a:pt x="609733" y="374067"/>
                      <a:pt x="710154" y="362861"/>
                    </a:cubicBezTo>
                    <a:lnTo>
                      <a:pt x="820639" y="356771"/>
                    </a:lnTo>
                    <a:lnTo>
                      <a:pt x="821824" y="302805"/>
                    </a:lnTo>
                    <a:cubicBezTo>
                      <a:pt x="826160" y="205518"/>
                      <a:pt x="836673" y="118562"/>
                      <a:pt x="851399" y="50951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35" name="フリーフォーム: 図形 634">
                <a:extLst>
                  <a:ext uri="{FF2B5EF4-FFF2-40B4-BE49-F238E27FC236}">
                    <a16:creationId xmlns:a16="http://schemas.microsoft.com/office/drawing/2014/main" id="{DAEBD317-72DA-C58F-A6F2-0D5CBBD3DFA8}"/>
                  </a:ext>
                </a:extLst>
              </p:cNvPr>
              <p:cNvSpPr/>
              <p:nvPr/>
            </p:nvSpPr>
            <p:spPr bwMode="auto">
              <a:xfrm rot="14400000">
                <a:off x="6807426" y="2599539"/>
                <a:ext cx="584850" cy="286697"/>
              </a:xfrm>
              <a:custGeom>
                <a:avLst/>
                <a:gdLst>
                  <a:gd name="connsiteX0" fmla="*/ 864849 w 1729700"/>
                  <a:gd name="connsiteY0" fmla="*/ 0 h 847912"/>
                  <a:gd name="connsiteX1" fmla="*/ 878299 w 1729700"/>
                  <a:gd name="connsiteY1" fmla="*/ 50951 h 847912"/>
                  <a:gd name="connsiteX2" fmla="*/ 907875 w 1729700"/>
                  <a:gd name="connsiteY2" fmla="*/ 302805 h 847912"/>
                  <a:gd name="connsiteX3" fmla="*/ 909060 w 1729700"/>
                  <a:gd name="connsiteY3" fmla="*/ 356771 h 847912"/>
                  <a:gd name="connsiteX4" fmla="*/ 1019545 w 1729700"/>
                  <a:gd name="connsiteY4" fmla="*/ 362861 h 847912"/>
                  <a:gd name="connsiteX5" fmla="*/ 1299841 w 1729700"/>
                  <a:gd name="connsiteY5" fmla="*/ 426665 h 847912"/>
                  <a:gd name="connsiteX6" fmla="*/ 1406035 w 1729700"/>
                  <a:gd name="connsiteY6" fmla="*/ 472638 h 847912"/>
                  <a:gd name="connsiteX7" fmla="*/ 1429543 w 1729700"/>
                  <a:gd name="connsiteY7" fmla="*/ 433852 h 847912"/>
                  <a:gd name="connsiteX8" fmla="*/ 1566148 w 1729700"/>
                  <a:gd name="connsiteY8" fmla="*/ 249225 h 847912"/>
                  <a:gd name="connsiteX9" fmla="*/ 1599466 w 1729700"/>
                  <a:gd name="connsiteY9" fmla="*/ 215156 h 847912"/>
                  <a:gd name="connsiteX10" fmla="*/ 1586620 w 1729700"/>
                  <a:gd name="connsiteY10" fmla="*/ 261045 h 847912"/>
                  <a:gd name="connsiteX11" fmla="*/ 1532583 w 1729700"/>
                  <a:gd name="connsiteY11" fmla="*/ 395510 h 847912"/>
                  <a:gd name="connsiteX12" fmla="*/ 1472526 w 1729700"/>
                  <a:gd name="connsiteY12" fmla="*/ 510594 h 847912"/>
                  <a:gd name="connsiteX13" fmla="*/ 1525650 w 1729700"/>
                  <a:gd name="connsiteY13" fmla="*/ 542998 h 847912"/>
                  <a:gd name="connsiteX14" fmla="*/ 1720999 w 1729700"/>
                  <a:gd name="connsiteY14" fmla="*/ 790251 h 847912"/>
                  <a:gd name="connsiteX15" fmla="*/ 1729700 w 1729700"/>
                  <a:gd name="connsiteY15" fmla="*/ 844172 h 847912"/>
                  <a:gd name="connsiteX16" fmla="*/ 1711033 w 1729700"/>
                  <a:gd name="connsiteY16" fmla="*/ 808423 h 847912"/>
                  <a:gd name="connsiteX17" fmla="*/ 1482329 w 1729700"/>
                  <a:gd name="connsiteY17" fmla="*/ 616812 h 847912"/>
                  <a:gd name="connsiteX18" fmla="*/ 1427195 w 1729700"/>
                  <a:gd name="connsiteY18" fmla="*/ 591059 h 847912"/>
                  <a:gd name="connsiteX19" fmla="*/ 1404067 w 1729700"/>
                  <a:gd name="connsiteY19" fmla="*/ 629217 h 847912"/>
                  <a:gd name="connsiteX20" fmla="*/ 1267462 w 1729700"/>
                  <a:gd name="connsiteY20" fmla="*/ 813843 h 847912"/>
                  <a:gd name="connsiteX21" fmla="*/ 1234144 w 1729700"/>
                  <a:gd name="connsiteY21" fmla="*/ 847912 h 847912"/>
                  <a:gd name="connsiteX22" fmla="*/ 1246990 w 1729700"/>
                  <a:gd name="connsiteY22" fmla="*/ 802024 h 847912"/>
                  <a:gd name="connsiteX23" fmla="*/ 1301028 w 1729700"/>
                  <a:gd name="connsiteY23" fmla="*/ 667558 h 847912"/>
                  <a:gd name="connsiteX24" fmla="*/ 1356716 w 1729700"/>
                  <a:gd name="connsiteY24" fmla="*/ 560846 h 847912"/>
                  <a:gd name="connsiteX25" fmla="*/ 1262992 w 1729700"/>
                  <a:gd name="connsiteY25" fmla="*/ 528822 h 847912"/>
                  <a:gd name="connsiteX26" fmla="*/ 1004704 w 1729700"/>
                  <a:gd name="connsiteY26" fmla="*/ 481276 h 847912"/>
                  <a:gd name="connsiteX27" fmla="*/ 908460 w 1729700"/>
                  <a:gd name="connsiteY27" fmla="*/ 476947 h 847912"/>
                  <a:gd name="connsiteX28" fmla="*/ 907875 w 1729700"/>
                  <a:gd name="connsiteY28" fmla="*/ 503597 h 847912"/>
                  <a:gd name="connsiteX29" fmla="*/ 878299 w 1729700"/>
                  <a:gd name="connsiteY29" fmla="*/ 755452 h 847912"/>
                  <a:gd name="connsiteX30" fmla="*/ 864849 w 1729700"/>
                  <a:gd name="connsiteY30" fmla="*/ 806402 h 847912"/>
                  <a:gd name="connsiteX31" fmla="*/ 851399 w 1729700"/>
                  <a:gd name="connsiteY31" fmla="*/ 755452 h 847912"/>
                  <a:gd name="connsiteX32" fmla="*/ 821824 w 1729700"/>
                  <a:gd name="connsiteY32" fmla="*/ 503597 h 847912"/>
                  <a:gd name="connsiteX33" fmla="*/ 821239 w 1729700"/>
                  <a:gd name="connsiteY33" fmla="*/ 476947 h 847912"/>
                  <a:gd name="connsiteX34" fmla="*/ 724991 w 1729700"/>
                  <a:gd name="connsiteY34" fmla="*/ 481276 h 847912"/>
                  <a:gd name="connsiteX35" fmla="*/ 466703 w 1729700"/>
                  <a:gd name="connsiteY35" fmla="*/ 528822 h 847912"/>
                  <a:gd name="connsiteX36" fmla="*/ 374788 w 1729700"/>
                  <a:gd name="connsiteY36" fmla="*/ 560228 h 847912"/>
                  <a:gd name="connsiteX37" fmla="*/ 427153 w 1729700"/>
                  <a:gd name="connsiteY37" fmla="*/ 661541 h 847912"/>
                  <a:gd name="connsiteX38" fmla="*/ 477641 w 1729700"/>
                  <a:gd name="connsiteY38" fmla="*/ 792005 h 847912"/>
                  <a:gd name="connsiteX39" fmla="*/ 489106 w 1729700"/>
                  <a:gd name="connsiteY39" fmla="*/ 836744 h 847912"/>
                  <a:gd name="connsiteX40" fmla="*/ 456093 w 1729700"/>
                  <a:gd name="connsiteY40" fmla="*/ 804446 h 847912"/>
                  <a:gd name="connsiteX41" fmla="*/ 322473 w 1729700"/>
                  <a:gd name="connsiteY41" fmla="*/ 627720 h 847912"/>
                  <a:gd name="connsiteX42" fmla="*/ 300674 w 1729700"/>
                  <a:gd name="connsiteY42" fmla="*/ 591912 h 847912"/>
                  <a:gd name="connsiteX43" fmla="*/ 247367 w 1729700"/>
                  <a:gd name="connsiteY43" fmla="*/ 616812 h 847912"/>
                  <a:gd name="connsiteX44" fmla="*/ 18662 w 1729700"/>
                  <a:gd name="connsiteY44" fmla="*/ 808423 h 847912"/>
                  <a:gd name="connsiteX45" fmla="*/ 0 w 1729700"/>
                  <a:gd name="connsiteY45" fmla="*/ 844163 h 847912"/>
                  <a:gd name="connsiteX46" fmla="*/ 8700 w 1729700"/>
                  <a:gd name="connsiteY46" fmla="*/ 790251 h 847912"/>
                  <a:gd name="connsiteX47" fmla="*/ 204049 w 1729700"/>
                  <a:gd name="connsiteY47" fmla="*/ 542998 h 847912"/>
                  <a:gd name="connsiteX48" fmla="*/ 255560 w 1729700"/>
                  <a:gd name="connsiteY48" fmla="*/ 511577 h 847912"/>
                  <a:gd name="connsiteX49" fmla="*/ 199081 w 1729700"/>
                  <a:gd name="connsiteY49" fmla="*/ 402302 h 847912"/>
                  <a:gd name="connsiteX50" fmla="*/ 148592 w 1729700"/>
                  <a:gd name="connsiteY50" fmla="*/ 271838 h 847912"/>
                  <a:gd name="connsiteX51" fmla="*/ 137127 w 1729700"/>
                  <a:gd name="connsiteY51" fmla="*/ 227099 h 847912"/>
                  <a:gd name="connsiteX52" fmla="*/ 170140 w 1729700"/>
                  <a:gd name="connsiteY52" fmla="*/ 259398 h 847912"/>
                  <a:gd name="connsiteX53" fmla="*/ 303760 w 1729700"/>
                  <a:gd name="connsiteY53" fmla="*/ 436124 h 847912"/>
                  <a:gd name="connsiteX54" fmla="*/ 325504 w 1729700"/>
                  <a:gd name="connsiteY54" fmla="*/ 471841 h 847912"/>
                  <a:gd name="connsiteX55" fmla="*/ 429857 w 1729700"/>
                  <a:gd name="connsiteY55" fmla="*/ 426665 h 847912"/>
                  <a:gd name="connsiteX56" fmla="*/ 710154 w 1729700"/>
                  <a:gd name="connsiteY56" fmla="*/ 362861 h 847912"/>
                  <a:gd name="connsiteX57" fmla="*/ 820639 w 1729700"/>
                  <a:gd name="connsiteY57" fmla="*/ 356771 h 847912"/>
                  <a:gd name="connsiteX58" fmla="*/ 821824 w 1729700"/>
                  <a:gd name="connsiteY58" fmla="*/ 302805 h 847912"/>
                  <a:gd name="connsiteX59" fmla="*/ 851399 w 1729700"/>
                  <a:gd name="connsiteY59" fmla="*/ 50951 h 8479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1729700" h="847912">
                    <a:moveTo>
                      <a:pt x="864849" y="0"/>
                    </a:moveTo>
                    <a:lnTo>
                      <a:pt x="878299" y="50951"/>
                    </a:lnTo>
                    <a:cubicBezTo>
                      <a:pt x="893026" y="118562"/>
                      <a:pt x="903539" y="205518"/>
                      <a:pt x="907875" y="302805"/>
                    </a:cubicBezTo>
                    <a:lnTo>
                      <a:pt x="909060" y="356771"/>
                    </a:lnTo>
                    <a:lnTo>
                      <a:pt x="1019545" y="362861"/>
                    </a:lnTo>
                    <a:cubicBezTo>
                      <a:pt x="1119966" y="374067"/>
                      <a:pt x="1214444" y="395989"/>
                      <a:pt x="1299841" y="426665"/>
                    </a:cubicBezTo>
                    <a:lnTo>
                      <a:pt x="1406035" y="472638"/>
                    </a:lnTo>
                    <a:lnTo>
                      <a:pt x="1429543" y="433852"/>
                    </a:lnTo>
                    <a:cubicBezTo>
                      <a:pt x="1476917" y="359420"/>
                      <a:pt x="1524311" y="295807"/>
                      <a:pt x="1566148" y="249225"/>
                    </a:cubicBezTo>
                    <a:lnTo>
                      <a:pt x="1599466" y="215156"/>
                    </a:lnTo>
                    <a:lnTo>
                      <a:pt x="1586620" y="261045"/>
                    </a:lnTo>
                    <a:cubicBezTo>
                      <a:pt x="1573672" y="300727"/>
                      <a:pt x="1555404" y="346333"/>
                      <a:pt x="1532583" y="395510"/>
                    </a:cubicBezTo>
                    <a:lnTo>
                      <a:pt x="1472526" y="510594"/>
                    </a:lnTo>
                    <a:lnTo>
                      <a:pt x="1525650" y="542998"/>
                    </a:lnTo>
                    <a:cubicBezTo>
                      <a:pt x="1621793" y="612336"/>
                      <a:pt x="1690441" y="696959"/>
                      <a:pt x="1720999" y="790251"/>
                    </a:cubicBezTo>
                    <a:lnTo>
                      <a:pt x="1729700" y="844172"/>
                    </a:lnTo>
                    <a:lnTo>
                      <a:pt x="1711033" y="808423"/>
                    </a:lnTo>
                    <a:cubicBezTo>
                      <a:pt x="1658753" y="734943"/>
                      <a:pt x="1580181" y="669683"/>
                      <a:pt x="1482329" y="616812"/>
                    </a:cubicBezTo>
                    <a:lnTo>
                      <a:pt x="1427195" y="591059"/>
                    </a:lnTo>
                    <a:lnTo>
                      <a:pt x="1404067" y="629217"/>
                    </a:lnTo>
                    <a:cubicBezTo>
                      <a:pt x="1356694" y="703649"/>
                      <a:pt x="1309300" y="767261"/>
                      <a:pt x="1267462" y="813843"/>
                    </a:cubicBezTo>
                    <a:lnTo>
                      <a:pt x="1234144" y="847912"/>
                    </a:lnTo>
                    <a:lnTo>
                      <a:pt x="1246990" y="802024"/>
                    </a:lnTo>
                    <a:cubicBezTo>
                      <a:pt x="1259939" y="762341"/>
                      <a:pt x="1278207" y="716736"/>
                      <a:pt x="1301028" y="667558"/>
                    </a:cubicBezTo>
                    <a:lnTo>
                      <a:pt x="1356716" y="560846"/>
                    </a:lnTo>
                    <a:lnTo>
                      <a:pt x="1262992" y="528822"/>
                    </a:lnTo>
                    <a:cubicBezTo>
                      <a:pt x="1182696" y="505821"/>
                      <a:pt x="1095907" y="489561"/>
                      <a:pt x="1004704" y="481276"/>
                    </a:cubicBezTo>
                    <a:lnTo>
                      <a:pt x="908460" y="476947"/>
                    </a:lnTo>
                    <a:lnTo>
                      <a:pt x="907875" y="503597"/>
                    </a:lnTo>
                    <a:cubicBezTo>
                      <a:pt x="903539" y="600884"/>
                      <a:pt x="893026" y="687841"/>
                      <a:pt x="878299" y="755452"/>
                    </a:cubicBezTo>
                    <a:lnTo>
                      <a:pt x="864849" y="806402"/>
                    </a:lnTo>
                    <a:lnTo>
                      <a:pt x="851399" y="755452"/>
                    </a:lnTo>
                    <a:cubicBezTo>
                      <a:pt x="836673" y="687841"/>
                      <a:pt x="826160" y="600884"/>
                      <a:pt x="821824" y="503597"/>
                    </a:cubicBezTo>
                    <a:lnTo>
                      <a:pt x="821239" y="476947"/>
                    </a:lnTo>
                    <a:lnTo>
                      <a:pt x="724991" y="481276"/>
                    </a:lnTo>
                    <a:cubicBezTo>
                      <a:pt x="633788" y="489561"/>
                      <a:pt x="547000" y="505821"/>
                      <a:pt x="466703" y="528822"/>
                    </a:cubicBezTo>
                    <a:lnTo>
                      <a:pt x="374788" y="560228"/>
                    </a:lnTo>
                    <a:lnTo>
                      <a:pt x="427153" y="661541"/>
                    </a:lnTo>
                    <a:cubicBezTo>
                      <a:pt x="448769" y="709137"/>
                      <a:pt x="465831" y="753388"/>
                      <a:pt x="477641" y="792005"/>
                    </a:cubicBezTo>
                    <a:lnTo>
                      <a:pt x="489106" y="836744"/>
                    </a:lnTo>
                    <a:lnTo>
                      <a:pt x="456093" y="804446"/>
                    </a:lnTo>
                    <a:cubicBezTo>
                      <a:pt x="414786" y="760141"/>
                      <a:pt x="368410" y="699264"/>
                      <a:pt x="322473" y="627720"/>
                    </a:cubicBezTo>
                    <a:lnTo>
                      <a:pt x="300674" y="591912"/>
                    </a:lnTo>
                    <a:lnTo>
                      <a:pt x="247367" y="616812"/>
                    </a:lnTo>
                    <a:cubicBezTo>
                      <a:pt x="149514" y="669683"/>
                      <a:pt x="70943" y="734943"/>
                      <a:pt x="18662" y="808423"/>
                    </a:cubicBezTo>
                    <a:lnTo>
                      <a:pt x="0" y="844163"/>
                    </a:lnTo>
                    <a:lnTo>
                      <a:pt x="8700" y="790251"/>
                    </a:lnTo>
                    <a:cubicBezTo>
                      <a:pt x="39258" y="696959"/>
                      <a:pt x="107906" y="612336"/>
                      <a:pt x="204049" y="542998"/>
                    </a:cubicBezTo>
                    <a:lnTo>
                      <a:pt x="255560" y="511577"/>
                    </a:lnTo>
                    <a:lnTo>
                      <a:pt x="199081" y="402302"/>
                    </a:lnTo>
                    <a:cubicBezTo>
                      <a:pt x="177465" y="354706"/>
                      <a:pt x="160402" y="310455"/>
                      <a:pt x="148592" y="271838"/>
                    </a:cubicBezTo>
                    <a:lnTo>
                      <a:pt x="137127" y="227099"/>
                    </a:lnTo>
                    <a:lnTo>
                      <a:pt x="170140" y="259398"/>
                    </a:lnTo>
                    <a:cubicBezTo>
                      <a:pt x="211448" y="303702"/>
                      <a:pt x="257823" y="364580"/>
                      <a:pt x="303760" y="436124"/>
                    </a:cubicBezTo>
                    <a:lnTo>
                      <a:pt x="325504" y="471841"/>
                    </a:lnTo>
                    <a:lnTo>
                      <a:pt x="429857" y="426665"/>
                    </a:lnTo>
                    <a:cubicBezTo>
                      <a:pt x="515254" y="395989"/>
                      <a:pt x="609733" y="374067"/>
                      <a:pt x="710154" y="362861"/>
                    </a:cubicBezTo>
                    <a:lnTo>
                      <a:pt x="820639" y="356771"/>
                    </a:lnTo>
                    <a:lnTo>
                      <a:pt x="821824" y="302805"/>
                    </a:lnTo>
                    <a:cubicBezTo>
                      <a:pt x="826160" y="205518"/>
                      <a:pt x="836673" y="118562"/>
                      <a:pt x="851399" y="50951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36" name="フリーフォーム: 図形 635">
                <a:extLst>
                  <a:ext uri="{FF2B5EF4-FFF2-40B4-BE49-F238E27FC236}">
                    <a16:creationId xmlns:a16="http://schemas.microsoft.com/office/drawing/2014/main" id="{935AF298-D573-1467-E722-D58E4EEA1944}"/>
                  </a:ext>
                </a:extLst>
              </p:cNvPr>
              <p:cNvSpPr/>
              <p:nvPr/>
            </p:nvSpPr>
            <p:spPr bwMode="auto">
              <a:xfrm rot="7200000" flipH="1">
                <a:off x="8447360" y="2435387"/>
                <a:ext cx="500658" cy="245426"/>
              </a:xfrm>
              <a:custGeom>
                <a:avLst/>
                <a:gdLst>
                  <a:gd name="connsiteX0" fmla="*/ 864849 w 1729700"/>
                  <a:gd name="connsiteY0" fmla="*/ 0 h 847912"/>
                  <a:gd name="connsiteX1" fmla="*/ 878299 w 1729700"/>
                  <a:gd name="connsiteY1" fmla="*/ 50951 h 847912"/>
                  <a:gd name="connsiteX2" fmla="*/ 907875 w 1729700"/>
                  <a:gd name="connsiteY2" fmla="*/ 302805 h 847912"/>
                  <a:gd name="connsiteX3" fmla="*/ 909060 w 1729700"/>
                  <a:gd name="connsiteY3" fmla="*/ 356771 h 847912"/>
                  <a:gd name="connsiteX4" fmla="*/ 1019545 w 1729700"/>
                  <a:gd name="connsiteY4" fmla="*/ 362861 h 847912"/>
                  <a:gd name="connsiteX5" fmla="*/ 1299841 w 1729700"/>
                  <a:gd name="connsiteY5" fmla="*/ 426665 h 847912"/>
                  <a:gd name="connsiteX6" fmla="*/ 1406035 w 1729700"/>
                  <a:gd name="connsiteY6" fmla="*/ 472638 h 847912"/>
                  <a:gd name="connsiteX7" fmla="*/ 1429543 w 1729700"/>
                  <a:gd name="connsiteY7" fmla="*/ 433852 h 847912"/>
                  <a:gd name="connsiteX8" fmla="*/ 1566148 w 1729700"/>
                  <a:gd name="connsiteY8" fmla="*/ 249225 h 847912"/>
                  <a:gd name="connsiteX9" fmla="*/ 1599466 w 1729700"/>
                  <a:gd name="connsiteY9" fmla="*/ 215156 h 847912"/>
                  <a:gd name="connsiteX10" fmla="*/ 1586620 w 1729700"/>
                  <a:gd name="connsiteY10" fmla="*/ 261045 h 847912"/>
                  <a:gd name="connsiteX11" fmla="*/ 1532583 w 1729700"/>
                  <a:gd name="connsiteY11" fmla="*/ 395510 h 847912"/>
                  <a:gd name="connsiteX12" fmla="*/ 1472526 w 1729700"/>
                  <a:gd name="connsiteY12" fmla="*/ 510594 h 847912"/>
                  <a:gd name="connsiteX13" fmla="*/ 1525650 w 1729700"/>
                  <a:gd name="connsiteY13" fmla="*/ 542998 h 847912"/>
                  <a:gd name="connsiteX14" fmla="*/ 1720999 w 1729700"/>
                  <a:gd name="connsiteY14" fmla="*/ 790251 h 847912"/>
                  <a:gd name="connsiteX15" fmla="*/ 1729700 w 1729700"/>
                  <a:gd name="connsiteY15" fmla="*/ 844172 h 847912"/>
                  <a:gd name="connsiteX16" fmla="*/ 1711033 w 1729700"/>
                  <a:gd name="connsiteY16" fmla="*/ 808423 h 847912"/>
                  <a:gd name="connsiteX17" fmla="*/ 1482329 w 1729700"/>
                  <a:gd name="connsiteY17" fmla="*/ 616812 h 847912"/>
                  <a:gd name="connsiteX18" fmla="*/ 1427195 w 1729700"/>
                  <a:gd name="connsiteY18" fmla="*/ 591059 h 847912"/>
                  <a:gd name="connsiteX19" fmla="*/ 1404067 w 1729700"/>
                  <a:gd name="connsiteY19" fmla="*/ 629217 h 847912"/>
                  <a:gd name="connsiteX20" fmla="*/ 1267462 w 1729700"/>
                  <a:gd name="connsiteY20" fmla="*/ 813843 h 847912"/>
                  <a:gd name="connsiteX21" fmla="*/ 1234144 w 1729700"/>
                  <a:gd name="connsiteY21" fmla="*/ 847912 h 847912"/>
                  <a:gd name="connsiteX22" fmla="*/ 1246990 w 1729700"/>
                  <a:gd name="connsiteY22" fmla="*/ 802024 h 847912"/>
                  <a:gd name="connsiteX23" fmla="*/ 1301028 w 1729700"/>
                  <a:gd name="connsiteY23" fmla="*/ 667558 h 847912"/>
                  <a:gd name="connsiteX24" fmla="*/ 1356716 w 1729700"/>
                  <a:gd name="connsiteY24" fmla="*/ 560846 h 847912"/>
                  <a:gd name="connsiteX25" fmla="*/ 1262992 w 1729700"/>
                  <a:gd name="connsiteY25" fmla="*/ 528822 h 847912"/>
                  <a:gd name="connsiteX26" fmla="*/ 1004704 w 1729700"/>
                  <a:gd name="connsiteY26" fmla="*/ 481276 h 847912"/>
                  <a:gd name="connsiteX27" fmla="*/ 908460 w 1729700"/>
                  <a:gd name="connsiteY27" fmla="*/ 476947 h 847912"/>
                  <a:gd name="connsiteX28" fmla="*/ 907875 w 1729700"/>
                  <a:gd name="connsiteY28" fmla="*/ 503597 h 847912"/>
                  <a:gd name="connsiteX29" fmla="*/ 878299 w 1729700"/>
                  <a:gd name="connsiteY29" fmla="*/ 755452 h 847912"/>
                  <a:gd name="connsiteX30" fmla="*/ 864849 w 1729700"/>
                  <a:gd name="connsiteY30" fmla="*/ 806402 h 847912"/>
                  <a:gd name="connsiteX31" fmla="*/ 851399 w 1729700"/>
                  <a:gd name="connsiteY31" fmla="*/ 755452 h 847912"/>
                  <a:gd name="connsiteX32" fmla="*/ 821824 w 1729700"/>
                  <a:gd name="connsiteY32" fmla="*/ 503597 h 847912"/>
                  <a:gd name="connsiteX33" fmla="*/ 821239 w 1729700"/>
                  <a:gd name="connsiteY33" fmla="*/ 476947 h 847912"/>
                  <a:gd name="connsiteX34" fmla="*/ 724991 w 1729700"/>
                  <a:gd name="connsiteY34" fmla="*/ 481276 h 847912"/>
                  <a:gd name="connsiteX35" fmla="*/ 466703 w 1729700"/>
                  <a:gd name="connsiteY35" fmla="*/ 528822 h 847912"/>
                  <a:gd name="connsiteX36" fmla="*/ 374788 w 1729700"/>
                  <a:gd name="connsiteY36" fmla="*/ 560228 h 847912"/>
                  <a:gd name="connsiteX37" fmla="*/ 427153 w 1729700"/>
                  <a:gd name="connsiteY37" fmla="*/ 661541 h 847912"/>
                  <a:gd name="connsiteX38" fmla="*/ 477641 w 1729700"/>
                  <a:gd name="connsiteY38" fmla="*/ 792005 h 847912"/>
                  <a:gd name="connsiteX39" fmla="*/ 489106 w 1729700"/>
                  <a:gd name="connsiteY39" fmla="*/ 836744 h 847912"/>
                  <a:gd name="connsiteX40" fmla="*/ 456093 w 1729700"/>
                  <a:gd name="connsiteY40" fmla="*/ 804446 h 847912"/>
                  <a:gd name="connsiteX41" fmla="*/ 322473 w 1729700"/>
                  <a:gd name="connsiteY41" fmla="*/ 627720 h 847912"/>
                  <a:gd name="connsiteX42" fmla="*/ 300674 w 1729700"/>
                  <a:gd name="connsiteY42" fmla="*/ 591912 h 847912"/>
                  <a:gd name="connsiteX43" fmla="*/ 247367 w 1729700"/>
                  <a:gd name="connsiteY43" fmla="*/ 616812 h 847912"/>
                  <a:gd name="connsiteX44" fmla="*/ 18662 w 1729700"/>
                  <a:gd name="connsiteY44" fmla="*/ 808423 h 847912"/>
                  <a:gd name="connsiteX45" fmla="*/ 0 w 1729700"/>
                  <a:gd name="connsiteY45" fmla="*/ 844163 h 847912"/>
                  <a:gd name="connsiteX46" fmla="*/ 8700 w 1729700"/>
                  <a:gd name="connsiteY46" fmla="*/ 790251 h 847912"/>
                  <a:gd name="connsiteX47" fmla="*/ 204049 w 1729700"/>
                  <a:gd name="connsiteY47" fmla="*/ 542998 h 847912"/>
                  <a:gd name="connsiteX48" fmla="*/ 255560 w 1729700"/>
                  <a:gd name="connsiteY48" fmla="*/ 511577 h 847912"/>
                  <a:gd name="connsiteX49" fmla="*/ 199081 w 1729700"/>
                  <a:gd name="connsiteY49" fmla="*/ 402302 h 847912"/>
                  <a:gd name="connsiteX50" fmla="*/ 148592 w 1729700"/>
                  <a:gd name="connsiteY50" fmla="*/ 271838 h 847912"/>
                  <a:gd name="connsiteX51" fmla="*/ 137127 w 1729700"/>
                  <a:gd name="connsiteY51" fmla="*/ 227099 h 847912"/>
                  <a:gd name="connsiteX52" fmla="*/ 170140 w 1729700"/>
                  <a:gd name="connsiteY52" fmla="*/ 259398 h 847912"/>
                  <a:gd name="connsiteX53" fmla="*/ 303760 w 1729700"/>
                  <a:gd name="connsiteY53" fmla="*/ 436124 h 847912"/>
                  <a:gd name="connsiteX54" fmla="*/ 325504 w 1729700"/>
                  <a:gd name="connsiteY54" fmla="*/ 471841 h 847912"/>
                  <a:gd name="connsiteX55" fmla="*/ 429857 w 1729700"/>
                  <a:gd name="connsiteY55" fmla="*/ 426665 h 847912"/>
                  <a:gd name="connsiteX56" fmla="*/ 710154 w 1729700"/>
                  <a:gd name="connsiteY56" fmla="*/ 362861 h 847912"/>
                  <a:gd name="connsiteX57" fmla="*/ 820639 w 1729700"/>
                  <a:gd name="connsiteY57" fmla="*/ 356771 h 847912"/>
                  <a:gd name="connsiteX58" fmla="*/ 821824 w 1729700"/>
                  <a:gd name="connsiteY58" fmla="*/ 302805 h 847912"/>
                  <a:gd name="connsiteX59" fmla="*/ 851399 w 1729700"/>
                  <a:gd name="connsiteY59" fmla="*/ 50951 h 8479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1729700" h="847912">
                    <a:moveTo>
                      <a:pt x="864849" y="0"/>
                    </a:moveTo>
                    <a:lnTo>
                      <a:pt x="878299" y="50951"/>
                    </a:lnTo>
                    <a:cubicBezTo>
                      <a:pt x="893026" y="118562"/>
                      <a:pt x="903539" y="205518"/>
                      <a:pt x="907875" y="302805"/>
                    </a:cubicBezTo>
                    <a:lnTo>
                      <a:pt x="909060" y="356771"/>
                    </a:lnTo>
                    <a:lnTo>
                      <a:pt x="1019545" y="362861"/>
                    </a:lnTo>
                    <a:cubicBezTo>
                      <a:pt x="1119966" y="374067"/>
                      <a:pt x="1214444" y="395989"/>
                      <a:pt x="1299841" y="426665"/>
                    </a:cubicBezTo>
                    <a:lnTo>
                      <a:pt x="1406035" y="472638"/>
                    </a:lnTo>
                    <a:lnTo>
                      <a:pt x="1429543" y="433852"/>
                    </a:lnTo>
                    <a:cubicBezTo>
                      <a:pt x="1476917" y="359420"/>
                      <a:pt x="1524311" y="295807"/>
                      <a:pt x="1566148" y="249225"/>
                    </a:cubicBezTo>
                    <a:lnTo>
                      <a:pt x="1599466" y="215156"/>
                    </a:lnTo>
                    <a:lnTo>
                      <a:pt x="1586620" y="261045"/>
                    </a:lnTo>
                    <a:cubicBezTo>
                      <a:pt x="1573672" y="300727"/>
                      <a:pt x="1555404" y="346333"/>
                      <a:pt x="1532583" y="395510"/>
                    </a:cubicBezTo>
                    <a:lnTo>
                      <a:pt x="1472526" y="510594"/>
                    </a:lnTo>
                    <a:lnTo>
                      <a:pt x="1525650" y="542998"/>
                    </a:lnTo>
                    <a:cubicBezTo>
                      <a:pt x="1621793" y="612336"/>
                      <a:pt x="1690441" y="696959"/>
                      <a:pt x="1720999" y="790251"/>
                    </a:cubicBezTo>
                    <a:lnTo>
                      <a:pt x="1729700" y="844172"/>
                    </a:lnTo>
                    <a:lnTo>
                      <a:pt x="1711033" y="808423"/>
                    </a:lnTo>
                    <a:cubicBezTo>
                      <a:pt x="1658753" y="734943"/>
                      <a:pt x="1580181" y="669683"/>
                      <a:pt x="1482329" y="616812"/>
                    </a:cubicBezTo>
                    <a:lnTo>
                      <a:pt x="1427195" y="591059"/>
                    </a:lnTo>
                    <a:lnTo>
                      <a:pt x="1404067" y="629217"/>
                    </a:lnTo>
                    <a:cubicBezTo>
                      <a:pt x="1356694" y="703649"/>
                      <a:pt x="1309300" y="767261"/>
                      <a:pt x="1267462" y="813843"/>
                    </a:cubicBezTo>
                    <a:lnTo>
                      <a:pt x="1234144" y="847912"/>
                    </a:lnTo>
                    <a:lnTo>
                      <a:pt x="1246990" y="802024"/>
                    </a:lnTo>
                    <a:cubicBezTo>
                      <a:pt x="1259939" y="762341"/>
                      <a:pt x="1278207" y="716736"/>
                      <a:pt x="1301028" y="667558"/>
                    </a:cubicBezTo>
                    <a:lnTo>
                      <a:pt x="1356716" y="560846"/>
                    </a:lnTo>
                    <a:lnTo>
                      <a:pt x="1262992" y="528822"/>
                    </a:lnTo>
                    <a:cubicBezTo>
                      <a:pt x="1182696" y="505821"/>
                      <a:pt x="1095907" y="489561"/>
                      <a:pt x="1004704" y="481276"/>
                    </a:cubicBezTo>
                    <a:lnTo>
                      <a:pt x="908460" y="476947"/>
                    </a:lnTo>
                    <a:lnTo>
                      <a:pt x="907875" y="503597"/>
                    </a:lnTo>
                    <a:cubicBezTo>
                      <a:pt x="903539" y="600884"/>
                      <a:pt x="893026" y="687841"/>
                      <a:pt x="878299" y="755452"/>
                    </a:cubicBezTo>
                    <a:lnTo>
                      <a:pt x="864849" y="806402"/>
                    </a:lnTo>
                    <a:lnTo>
                      <a:pt x="851399" y="755452"/>
                    </a:lnTo>
                    <a:cubicBezTo>
                      <a:pt x="836673" y="687841"/>
                      <a:pt x="826160" y="600884"/>
                      <a:pt x="821824" y="503597"/>
                    </a:cubicBezTo>
                    <a:lnTo>
                      <a:pt x="821239" y="476947"/>
                    </a:lnTo>
                    <a:lnTo>
                      <a:pt x="724991" y="481276"/>
                    </a:lnTo>
                    <a:cubicBezTo>
                      <a:pt x="633788" y="489561"/>
                      <a:pt x="547000" y="505821"/>
                      <a:pt x="466703" y="528822"/>
                    </a:cubicBezTo>
                    <a:lnTo>
                      <a:pt x="374788" y="560228"/>
                    </a:lnTo>
                    <a:lnTo>
                      <a:pt x="427153" y="661541"/>
                    </a:lnTo>
                    <a:cubicBezTo>
                      <a:pt x="448769" y="709137"/>
                      <a:pt x="465831" y="753388"/>
                      <a:pt x="477641" y="792005"/>
                    </a:cubicBezTo>
                    <a:lnTo>
                      <a:pt x="489106" y="836744"/>
                    </a:lnTo>
                    <a:lnTo>
                      <a:pt x="456093" y="804446"/>
                    </a:lnTo>
                    <a:cubicBezTo>
                      <a:pt x="414786" y="760141"/>
                      <a:pt x="368410" y="699264"/>
                      <a:pt x="322473" y="627720"/>
                    </a:cubicBezTo>
                    <a:lnTo>
                      <a:pt x="300674" y="591912"/>
                    </a:lnTo>
                    <a:lnTo>
                      <a:pt x="247367" y="616812"/>
                    </a:lnTo>
                    <a:cubicBezTo>
                      <a:pt x="149514" y="669683"/>
                      <a:pt x="70943" y="734943"/>
                      <a:pt x="18662" y="808423"/>
                    </a:cubicBezTo>
                    <a:lnTo>
                      <a:pt x="0" y="844163"/>
                    </a:lnTo>
                    <a:lnTo>
                      <a:pt x="8700" y="790251"/>
                    </a:lnTo>
                    <a:cubicBezTo>
                      <a:pt x="39258" y="696959"/>
                      <a:pt x="107906" y="612336"/>
                      <a:pt x="204049" y="542998"/>
                    </a:cubicBezTo>
                    <a:lnTo>
                      <a:pt x="255560" y="511577"/>
                    </a:lnTo>
                    <a:lnTo>
                      <a:pt x="199081" y="402302"/>
                    </a:lnTo>
                    <a:cubicBezTo>
                      <a:pt x="177465" y="354706"/>
                      <a:pt x="160402" y="310455"/>
                      <a:pt x="148592" y="271838"/>
                    </a:cubicBezTo>
                    <a:lnTo>
                      <a:pt x="137127" y="227099"/>
                    </a:lnTo>
                    <a:lnTo>
                      <a:pt x="170140" y="259398"/>
                    </a:lnTo>
                    <a:cubicBezTo>
                      <a:pt x="211448" y="303702"/>
                      <a:pt x="257823" y="364580"/>
                      <a:pt x="303760" y="436124"/>
                    </a:cubicBezTo>
                    <a:lnTo>
                      <a:pt x="325504" y="471841"/>
                    </a:lnTo>
                    <a:lnTo>
                      <a:pt x="429857" y="426665"/>
                    </a:lnTo>
                    <a:cubicBezTo>
                      <a:pt x="515254" y="395989"/>
                      <a:pt x="609733" y="374067"/>
                      <a:pt x="710154" y="362861"/>
                    </a:cubicBezTo>
                    <a:lnTo>
                      <a:pt x="820639" y="356771"/>
                    </a:lnTo>
                    <a:lnTo>
                      <a:pt x="821824" y="302805"/>
                    </a:lnTo>
                    <a:cubicBezTo>
                      <a:pt x="826160" y="205518"/>
                      <a:pt x="836673" y="118562"/>
                      <a:pt x="851399" y="50951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37" name="フリーフォーム: 図形 636">
                <a:extLst>
                  <a:ext uri="{FF2B5EF4-FFF2-40B4-BE49-F238E27FC236}">
                    <a16:creationId xmlns:a16="http://schemas.microsoft.com/office/drawing/2014/main" id="{0116FAA4-3D0C-9A84-B141-69DA34CED482}"/>
                  </a:ext>
                </a:extLst>
              </p:cNvPr>
              <p:cNvSpPr/>
              <p:nvPr/>
            </p:nvSpPr>
            <p:spPr bwMode="auto">
              <a:xfrm rot="1800000">
                <a:off x="8694462" y="2917064"/>
                <a:ext cx="312872" cy="391313"/>
              </a:xfrm>
              <a:custGeom>
                <a:avLst/>
                <a:gdLst>
                  <a:gd name="connsiteX0" fmla="*/ 250950 w 526483"/>
                  <a:gd name="connsiteY0" fmla="*/ 0 h 658481"/>
                  <a:gd name="connsiteX1" fmla="*/ 281429 w 526483"/>
                  <a:gd name="connsiteY1" fmla="*/ 0 h 658481"/>
                  <a:gd name="connsiteX2" fmla="*/ 283271 w 526483"/>
                  <a:gd name="connsiteY2" fmla="*/ 1842 h 658481"/>
                  <a:gd name="connsiteX3" fmla="*/ 338988 w 526483"/>
                  <a:gd name="connsiteY3" fmla="*/ 14739 h 658481"/>
                  <a:gd name="connsiteX4" fmla="*/ 487501 w 526483"/>
                  <a:gd name="connsiteY4" fmla="*/ 140611 h 658481"/>
                  <a:gd name="connsiteX5" fmla="*/ 404826 w 526483"/>
                  <a:gd name="connsiteY5" fmla="*/ 503072 h 658481"/>
                  <a:gd name="connsiteX6" fmla="*/ 395704 w 526483"/>
                  <a:gd name="connsiteY6" fmla="*/ 193610 h 658481"/>
                  <a:gd name="connsiteX7" fmla="*/ 345756 w 526483"/>
                  <a:gd name="connsiteY7" fmla="*/ 127447 h 658481"/>
                  <a:gd name="connsiteX8" fmla="*/ 289049 w 526483"/>
                  <a:gd name="connsiteY8" fmla="*/ 81830 h 658481"/>
                  <a:gd name="connsiteX9" fmla="*/ 289049 w 526483"/>
                  <a:gd name="connsiteY9" fmla="*/ 502683 h 658481"/>
                  <a:gd name="connsiteX10" fmla="*/ 300000 w 526483"/>
                  <a:gd name="connsiteY10" fmla="*/ 519336 h 658481"/>
                  <a:gd name="connsiteX11" fmla="*/ 175329 w 526483"/>
                  <a:gd name="connsiteY11" fmla="*/ 650067 h 658481"/>
                  <a:gd name="connsiteX12" fmla="*/ 1996 w 526483"/>
                  <a:gd name="connsiteY12" fmla="*/ 599186 h 658481"/>
                  <a:gd name="connsiteX13" fmla="*/ 126667 w 526483"/>
                  <a:gd name="connsiteY13" fmla="*/ 468456 h 658481"/>
                  <a:gd name="connsiteX14" fmla="*/ 239153 w 526483"/>
                  <a:gd name="connsiteY14" fmla="*/ 466821 h 658481"/>
                  <a:gd name="connsiteX15" fmla="*/ 243330 w 526483"/>
                  <a:gd name="connsiteY15" fmla="*/ 468959 h 658481"/>
                  <a:gd name="connsiteX16" fmla="*/ 243330 w 526483"/>
                  <a:gd name="connsiteY16" fmla="*/ 7620 h 658481"/>
                  <a:gd name="connsiteX17" fmla="*/ 250950 w 526483"/>
                  <a:gd name="connsiteY17" fmla="*/ 0 h 6584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526483" h="658481">
                    <a:moveTo>
                      <a:pt x="250950" y="0"/>
                    </a:moveTo>
                    <a:lnTo>
                      <a:pt x="281429" y="0"/>
                    </a:lnTo>
                    <a:lnTo>
                      <a:pt x="283271" y="1842"/>
                    </a:lnTo>
                    <a:lnTo>
                      <a:pt x="338988" y="14739"/>
                    </a:lnTo>
                    <a:cubicBezTo>
                      <a:pt x="398531" y="36254"/>
                      <a:pt x="452220" y="79503"/>
                      <a:pt x="487501" y="140611"/>
                    </a:cubicBezTo>
                    <a:cubicBezTo>
                      <a:pt x="562767" y="270975"/>
                      <a:pt x="525753" y="433255"/>
                      <a:pt x="404826" y="503072"/>
                    </a:cubicBezTo>
                    <a:cubicBezTo>
                      <a:pt x="455528" y="409315"/>
                      <a:pt x="452047" y="291198"/>
                      <a:pt x="395704" y="193610"/>
                    </a:cubicBezTo>
                    <a:cubicBezTo>
                      <a:pt x="381619" y="169213"/>
                      <a:pt x="364770" y="147036"/>
                      <a:pt x="345756" y="127447"/>
                    </a:cubicBezTo>
                    <a:lnTo>
                      <a:pt x="289049" y="81830"/>
                    </a:lnTo>
                    <a:lnTo>
                      <a:pt x="289049" y="502683"/>
                    </a:lnTo>
                    <a:lnTo>
                      <a:pt x="300000" y="519336"/>
                    </a:lnTo>
                    <a:cubicBezTo>
                      <a:pt x="313438" y="569487"/>
                      <a:pt x="257621" y="628017"/>
                      <a:pt x="175329" y="650067"/>
                    </a:cubicBezTo>
                    <a:cubicBezTo>
                      <a:pt x="93038" y="672117"/>
                      <a:pt x="15434" y="649337"/>
                      <a:pt x="1996" y="599186"/>
                    </a:cubicBezTo>
                    <a:cubicBezTo>
                      <a:pt x="-11442" y="549035"/>
                      <a:pt x="44375" y="490505"/>
                      <a:pt x="126667" y="468456"/>
                    </a:cubicBezTo>
                    <a:cubicBezTo>
                      <a:pt x="167812" y="457431"/>
                      <a:pt x="207786" y="457613"/>
                      <a:pt x="239153" y="466821"/>
                    </a:cubicBezTo>
                    <a:lnTo>
                      <a:pt x="243330" y="468959"/>
                    </a:lnTo>
                    <a:lnTo>
                      <a:pt x="243330" y="7620"/>
                    </a:lnTo>
                    <a:cubicBezTo>
                      <a:pt x="243330" y="3412"/>
                      <a:pt x="246742" y="0"/>
                      <a:pt x="25095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38" name="フリーフォーム: 図形 637">
                <a:extLst>
                  <a:ext uri="{FF2B5EF4-FFF2-40B4-BE49-F238E27FC236}">
                    <a16:creationId xmlns:a16="http://schemas.microsoft.com/office/drawing/2014/main" id="{9251E596-A0D7-F838-5492-A50A57316806}"/>
                  </a:ext>
                </a:extLst>
              </p:cNvPr>
              <p:cNvSpPr/>
              <p:nvPr/>
            </p:nvSpPr>
            <p:spPr bwMode="auto">
              <a:xfrm rot="20064120">
                <a:off x="6798073" y="2952888"/>
                <a:ext cx="180843" cy="394315"/>
              </a:xfrm>
              <a:custGeom>
                <a:avLst/>
                <a:gdLst>
                  <a:gd name="connsiteX0" fmla="*/ 250950 w 301996"/>
                  <a:gd name="connsiteY0" fmla="*/ 0 h 658481"/>
                  <a:gd name="connsiteX1" fmla="*/ 281429 w 301996"/>
                  <a:gd name="connsiteY1" fmla="*/ 0 h 658481"/>
                  <a:gd name="connsiteX2" fmla="*/ 289049 w 301996"/>
                  <a:gd name="connsiteY2" fmla="*/ 7620 h 658481"/>
                  <a:gd name="connsiteX3" fmla="*/ 289049 w 301996"/>
                  <a:gd name="connsiteY3" fmla="*/ 502683 h 658481"/>
                  <a:gd name="connsiteX4" fmla="*/ 300000 w 301996"/>
                  <a:gd name="connsiteY4" fmla="*/ 519336 h 658481"/>
                  <a:gd name="connsiteX5" fmla="*/ 175329 w 301996"/>
                  <a:gd name="connsiteY5" fmla="*/ 650067 h 658481"/>
                  <a:gd name="connsiteX6" fmla="*/ 1996 w 301996"/>
                  <a:gd name="connsiteY6" fmla="*/ 599186 h 658481"/>
                  <a:gd name="connsiteX7" fmla="*/ 126667 w 301996"/>
                  <a:gd name="connsiteY7" fmla="*/ 468456 h 658481"/>
                  <a:gd name="connsiteX8" fmla="*/ 239153 w 301996"/>
                  <a:gd name="connsiteY8" fmla="*/ 466821 h 658481"/>
                  <a:gd name="connsiteX9" fmla="*/ 243330 w 301996"/>
                  <a:gd name="connsiteY9" fmla="*/ 468959 h 658481"/>
                  <a:gd name="connsiteX10" fmla="*/ 243330 w 301996"/>
                  <a:gd name="connsiteY10" fmla="*/ 7620 h 658481"/>
                  <a:gd name="connsiteX11" fmla="*/ 250950 w 301996"/>
                  <a:gd name="connsiteY11" fmla="*/ 0 h 6584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01996" h="658481">
                    <a:moveTo>
                      <a:pt x="250950" y="0"/>
                    </a:moveTo>
                    <a:lnTo>
                      <a:pt x="281429" y="0"/>
                    </a:lnTo>
                    <a:cubicBezTo>
                      <a:pt x="285637" y="0"/>
                      <a:pt x="289049" y="3412"/>
                      <a:pt x="289049" y="7620"/>
                    </a:cubicBezTo>
                    <a:lnTo>
                      <a:pt x="289049" y="502683"/>
                    </a:lnTo>
                    <a:lnTo>
                      <a:pt x="300000" y="519336"/>
                    </a:lnTo>
                    <a:cubicBezTo>
                      <a:pt x="313438" y="569487"/>
                      <a:pt x="257621" y="628017"/>
                      <a:pt x="175329" y="650067"/>
                    </a:cubicBezTo>
                    <a:cubicBezTo>
                      <a:pt x="93038" y="672117"/>
                      <a:pt x="15434" y="649337"/>
                      <a:pt x="1996" y="599186"/>
                    </a:cubicBezTo>
                    <a:cubicBezTo>
                      <a:pt x="-11442" y="549035"/>
                      <a:pt x="44375" y="490505"/>
                      <a:pt x="126667" y="468456"/>
                    </a:cubicBezTo>
                    <a:cubicBezTo>
                      <a:pt x="167812" y="457431"/>
                      <a:pt x="207786" y="457613"/>
                      <a:pt x="239153" y="466821"/>
                    </a:cubicBezTo>
                    <a:lnTo>
                      <a:pt x="243330" y="468959"/>
                    </a:lnTo>
                    <a:lnTo>
                      <a:pt x="243330" y="7620"/>
                    </a:lnTo>
                    <a:cubicBezTo>
                      <a:pt x="243330" y="3412"/>
                      <a:pt x="246742" y="0"/>
                      <a:pt x="25095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39" name="フリーフォーム: 図形 638">
                <a:extLst>
                  <a:ext uri="{FF2B5EF4-FFF2-40B4-BE49-F238E27FC236}">
                    <a16:creationId xmlns:a16="http://schemas.microsoft.com/office/drawing/2014/main" id="{6FC91AC4-C871-2DE9-F7D3-6AD7DB02C1EC}"/>
                  </a:ext>
                </a:extLst>
              </p:cNvPr>
              <p:cNvSpPr/>
              <p:nvPr/>
            </p:nvSpPr>
            <p:spPr bwMode="auto">
              <a:xfrm rot="1800000">
                <a:off x="6782958" y="2040793"/>
                <a:ext cx="265045" cy="331495"/>
              </a:xfrm>
              <a:custGeom>
                <a:avLst/>
                <a:gdLst>
                  <a:gd name="connsiteX0" fmla="*/ 250950 w 526483"/>
                  <a:gd name="connsiteY0" fmla="*/ 0 h 658481"/>
                  <a:gd name="connsiteX1" fmla="*/ 281429 w 526483"/>
                  <a:gd name="connsiteY1" fmla="*/ 0 h 658481"/>
                  <a:gd name="connsiteX2" fmla="*/ 283271 w 526483"/>
                  <a:gd name="connsiteY2" fmla="*/ 1842 h 658481"/>
                  <a:gd name="connsiteX3" fmla="*/ 338988 w 526483"/>
                  <a:gd name="connsiteY3" fmla="*/ 14739 h 658481"/>
                  <a:gd name="connsiteX4" fmla="*/ 487501 w 526483"/>
                  <a:gd name="connsiteY4" fmla="*/ 140611 h 658481"/>
                  <a:gd name="connsiteX5" fmla="*/ 404826 w 526483"/>
                  <a:gd name="connsiteY5" fmla="*/ 503072 h 658481"/>
                  <a:gd name="connsiteX6" fmla="*/ 395704 w 526483"/>
                  <a:gd name="connsiteY6" fmla="*/ 193610 h 658481"/>
                  <a:gd name="connsiteX7" fmla="*/ 345756 w 526483"/>
                  <a:gd name="connsiteY7" fmla="*/ 127447 h 658481"/>
                  <a:gd name="connsiteX8" fmla="*/ 289049 w 526483"/>
                  <a:gd name="connsiteY8" fmla="*/ 81830 h 658481"/>
                  <a:gd name="connsiteX9" fmla="*/ 289049 w 526483"/>
                  <a:gd name="connsiteY9" fmla="*/ 502683 h 658481"/>
                  <a:gd name="connsiteX10" fmla="*/ 300000 w 526483"/>
                  <a:gd name="connsiteY10" fmla="*/ 519336 h 658481"/>
                  <a:gd name="connsiteX11" fmla="*/ 175329 w 526483"/>
                  <a:gd name="connsiteY11" fmla="*/ 650067 h 658481"/>
                  <a:gd name="connsiteX12" fmla="*/ 1996 w 526483"/>
                  <a:gd name="connsiteY12" fmla="*/ 599186 h 658481"/>
                  <a:gd name="connsiteX13" fmla="*/ 126667 w 526483"/>
                  <a:gd name="connsiteY13" fmla="*/ 468456 h 658481"/>
                  <a:gd name="connsiteX14" fmla="*/ 239153 w 526483"/>
                  <a:gd name="connsiteY14" fmla="*/ 466821 h 658481"/>
                  <a:gd name="connsiteX15" fmla="*/ 243330 w 526483"/>
                  <a:gd name="connsiteY15" fmla="*/ 468959 h 658481"/>
                  <a:gd name="connsiteX16" fmla="*/ 243330 w 526483"/>
                  <a:gd name="connsiteY16" fmla="*/ 7620 h 658481"/>
                  <a:gd name="connsiteX17" fmla="*/ 250950 w 526483"/>
                  <a:gd name="connsiteY17" fmla="*/ 0 h 6584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526483" h="658481">
                    <a:moveTo>
                      <a:pt x="250950" y="0"/>
                    </a:moveTo>
                    <a:lnTo>
                      <a:pt x="281429" y="0"/>
                    </a:lnTo>
                    <a:lnTo>
                      <a:pt x="283271" y="1842"/>
                    </a:lnTo>
                    <a:lnTo>
                      <a:pt x="338988" y="14739"/>
                    </a:lnTo>
                    <a:cubicBezTo>
                      <a:pt x="398531" y="36254"/>
                      <a:pt x="452220" y="79503"/>
                      <a:pt x="487501" y="140611"/>
                    </a:cubicBezTo>
                    <a:cubicBezTo>
                      <a:pt x="562767" y="270975"/>
                      <a:pt x="525753" y="433255"/>
                      <a:pt x="404826" y="503072"/>
                    </a:cubicBezTo>
                    <a:cubicBezTo>
                      <a:pt x="455528" y="409315"/>
                      <a:pt x="452047" y="291198"/>
                      <a:pt x="395704" y="193610"/>
                    </a:cubicBezTo>
                    <a:cubicBezTo>
                      <a:pt x="381619" y="169213"/>
                      <a:pt x="364770" y="147036"/>
                      <a:pt x="345756" y="127447"/>
                    </a:cubicBezTo>
                    <a:lnTo>
                      <a:pt x="289049" y="81830"/>
                    </a:lnTo>
                    <a:lnTo>
                      <a:pt x="289049" y="502683"/>
                    </a:lnTo>
                    <a:lnTo>
                      <a:pt x="300000" y="519336"/>
                    </a:lnTo>
                    <a:cubicBezTo>
                      <a:pt x="313438" y="569487"/>
                      <a:pt x="257621" y="628017"/>
                      <a:pt x="175329" y="650067"/>
                    </a:cubicBezTo>
                    <a:cubicBezTo>
                      <a:pt x="93038" y="672117"/>
                      <a:pt x="15434" y="649337"/>
                      <a:pt x="1996" y="599186"/>
                    </a:cubicBezTo>
                    <a:cubicBezTo>
                      <a:pt x="-11442" y="549035"/>
                      <a:pt x="44375" y="490505"/>
                      <a:pt x="126667" y="468456"/>
                    </a:cubicBezTo>
                    <a:cubicBezTo>
                      <a:pt x="167812" y="457431"/>
                      <a:pt x="207786" y="457613"/>
                      <a:pt x="239153" y="466821"/>
                    </a:cubicBezTo>
                    <a:lnTo>
                      <a:pt x="243330" y="468959"/>
                    </a:lnTo>
                    <a:lnTo>
                      <a:pt x="243330" y="7620"/>
                    </a:lnTo>
                    <a:cubicBezTo>
                      <a:pt x="243330" y="3412"/>
                      <a:pt x="246742" y="0"/>
                      <a:pt x="25095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40" name="フリーフォーム: 図形 639">
                <a:extLst>
                  <a:ext uri="{FF2B5EF4-FFF2-40B4-BE49-F238E27FC236}">
                    <a16:creationId xmlns:a16="http://schemas.microsoft.com/office/drawing/2014/main" id="{1F66FE2C-64B1-8721-1469-3789DE800762}"/>
                  </a:ext>
                </a:extLst>
              </p:cNvPr>
              <p:cNvSpPr/>
              <p:nvPr/>
            </p:nvSpPr>
            <p:spPr bwMode="auto">
              <a:xfrm rot="19800000">
                <a:off x="8841503" y="2026327"/>
                <a:ext cx="150448" cy="328042"/>
              </a:xfrm>
              <a:custGeom>
                <a:avLst/>
                <a:gdLst>
                  <a:gd name="connsiteX0" fmla="*/ 250950 w 301996"/>
                  <a:gd name="connsiteY0" fmla="*/ 0 h 658481"/>
                  <a:gd name="connsiteX1" fmla="*/ 281429 w 301996"/>
                  <a:gd name="connsiteY1" fmla="*/ 0 h 658481"/>
                  <a:gd name="connsiteX2" fmla="*/ 289049 w 301996"/>
                  <a:gd name="connsiteY2" fmla="*/ 7620 h 658481"/>
                  <a:gd name="connsiteX3" fmla="*/ 289049 w 301996"/>
                  <a:gd name="connsiteY3" fmla="*/ 502683 h 658481"/>
                  <a:gd name="connsiteX4" fmla="*/ 300000 w 301996"/>
                  <a:gd name="connsiteY4" fmla="*/ 519336 h 658481"/>
                  <a:gd name="connsiteX5" fmla="*/ 175329 w 301996"/>
                  <a:gd name="connsiteY5" fmla="*/ 650067 h 658481"/>
                  <a:gd name="connsiteX6" fmla="*/ 1996 w 301996"/>
                  <a:gd name="connsiteY6" fmla="*/ 599186 h 658481"/>
                  <a:gd name="connsiteX7" fmla="*/ 126667 w 301996"/>
                  <a:gd name="connsiteY7" fmla="*/ 468456 h 658481"/>
                  <a:gd name="connsiteX8" fmla="*/ 239153 w 301996"/>
                  <a:gd name="connsiteY8" fmla="*/ 466821 h 658481"/>
                  <a:gd name="connsiteX9" fmla="*/ 243330 w 301996"/>
                  <a:gd name="connsiteY9" fmla="*/ 468959 h 658481"/>
                  <a:gd name="connsiteX10" fmla="*/ 243330 w 301996"/>
                  <a:gd name="connsiteY10" fmla="*/ 7620 h 658481"/>
                  <a:gd name="connsiteX11" fmla="*/ 250950 w 301996"/>
                  <a:gd name="connsiteY11" fmla="*/ 0 h 6584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01996" h="658481">
                    <a:moveTo>
                      <a:pt x="250950" y="0"/>
                    </a:moveTo>
                    <a:lnTo>
                      <a:pt x="281429" y="0"/>
                    </a:lnTo>
                    <a:cubicBezTo>
                      <a:pt x="285637" y="0"/>
                      <a:pt x="289049" y="3412"/>
                      <a:pt x="289049" y="7620"/>
                    </a:cubicBezTo>
                    <a:lnTo>
                      <a:pt x="289049" y="502683"/>
                    </a:lnTo>
                    <a:lnTo>
                      <a:pt x="300000" y="519336"/>
                    </a:lnTo>
                    <a:cubicBezTo>
                      <a:pt x="313438" y="569487"/>
                      <a:pt x="257621" y="628017"/>
                      <a:pt x="175329" y="650067"/>
                    </a:cubicBezTo>
                    <a:cubicBezTo>
                      <a:pt x="93038" y="672117"/>
                      <a:pt x="15434" y="649337"/>
                      <a:pt x="1996" y="599186"/>
                    </a:cubicBezTo>
                    <a:cubicBezTo>
                      <a:pt x="-11442" y="549035"/>
                      <a:pt x="44375" y="490505"/>
                      <a:pt x="126667" y="468456"/>
                    </a:cubicBezTo>
                    <a:cubicBezTo>
                      <a:pt x="167812" y="457431"/>
                      <a:pt x="207786" y="457613"/>
                      <a:pt x="239153" y="466821"/>
                    </a:cubicBezTo>
                    <a:lnTo>
                      <a:pt x="243330" y="468959"/>
                    </a:lnTo>
                    <a:lnTo>
                      <a:pt x="243330" y="7620"/>
                    </a:lnTo>
                    <a:cubicBezTo>
                      <a:pt x="243330" y="3412"/>
                      <a:pt x="246742" y="0"/>
                      <a:pt x="25095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41" name="フリーフォーム: 図形 640">
                <a:extLst>
                  <a:ext uri="{FF2B5EF4-FFF2-40B4-BE49-F238E27FC236}">
                    <a16:creationId xmlns:a16="http://schemas.microsoft.com/office/drawing/2014/main" id="{68924A0F-5EC2-A91D-ADC7-56CA9CA8FD13}"/>
                  </a:ext>
                </a:extLst>
              </p:cNvPr>
              <p:cNvSpPr/>
              <p:nvPr/>
            </p:nvSpPr>
            <p:spPr bwMode="auto">
              <a:xfrm rot="10800000">
                <a:off x="7300774" y="2153040"/>
                <a:ext cx="1181009" cy="1388875"/>
              </a:xfrm>
              <a:custGeom>
                <a:avLst/>
                <a:gdLst>
                  <a:gd name="connsiteX0" fmla="*/ 1156131 w 1181009"/>
                  <a:gd name="connsiteY0" fmla="*/ 1387724 h 1388875"/>
                  <a:gd name="connsiteX1" fmla="*/ 1115035 w 1181009"/>
                  <a:gd name="connsiteY1" fmla="*/ 1363997 h 1388875"/>
                  <a:gd name="connsiteX2" fmla="*/ 1096526 w 1181009"/>
                  <a:gd name="connsiteY2" fmla="*/ 1294922 h 1388875"/>
                  <a:gd name="connsiteX3" fmla="*/ 1099878 w 1181009"/>
                  <a:gd name="connsiteY3" fmla="*/ 1269460 h 1388875"/>
                  <a:gd name="connsiteX4" fmla="*/ 1102880 w 1181009"/>
                  <a:gd name="connsiteY4" fmla="*/ 1267156 h 1388875"/>
                  <a:gd name="connsiteX5" fmla="*/ 1091624 w 1181009"/>
                  <a:gd name="connsiteY5" fmla="*/ 1182616 h 1388875"/>
                  <a:gd name="connsiteX6" fmla="*/ 577184 w 1181009"/>
                  <a:gd name="connsiteY6" fmla="*/ 783159 h 1388875"/>
                  <a:gd name="connsiteX7" fmla="*/ 76194 w 1181009"/>
                  <a:gd name="connsiteY7" fmla="*/ 1199361 h 1388875"/>
                  <a:gd name="connsiteX8" fmla="*/ 70051 w 1181009"/>
                  <a:gd name="connsiteY8" fmla="*/ 1260959 h 1388875"/>
                  <a:gd name="connsiteX9" fmla="*/ 81131 w 1181009"/>
                  <a:gd name="connsiteY9" fmla="*/ 1269460 h 1388875"/>
                  <a:gd name="connsiteX10" fmla="*/ 84483 w 1181009"/>
                  <a:gd name="connsiteY10" fmla="*/ 1294922 h 1388875"/>
                  <a:gd name="connsiteX11" fmla="*/ 65974 w 1181009"/>
                  <a:gd name="connsiteY11" fmla="*/ 1363997 h 1388875"/>
                  <a:gd name="connsiteX12" fmla="*/ 24878 w 1181009"/>
                  <a:gd name="connsiteY12" fmla="*/ 1387724 h 1388875"/>
                  <a:gd name="connsiteX13" fmla="*/ 1151 w 1181009"/>
                  <a:gd name="connsiteY13" fmla="*/ 1346628 h 1388875"/>
                  <a:gd name="connsiteX14" fmla="*/ 19660 w 1181009"/>
                  <a:gd name="connsiteY14" fmla="*/ 1277553 h 1388875"/>
                  <a:gd name="connsiteX15" fmla="*/ 35294 w 1181009"/>
                  <a:gd name="connsiteY15" fmla="*/ 1257178 h 1388875"/>
                  <a:gd name="connsiteX16" fmla="*/ 46995 w 1181009"/>
                  <a:gd name="connsiteY16" fmla="*/ 1255637 h 1388875"/>
                  <a:gd name="connsiteX17" fmla="*/ 53076 w 1181009"/>
                  <a:gd name="connsiteY17" fmla="*/ 1194659 h 1388875"/>
                  <a:gd name="connsiteX18" fmla="*/ 481808 w 1181009"/>
                  <a:gd name="connsiteY18" fmla="*/ 769446 h 1388875"/>
                  <a:gd name="connsiteX19" fmla="*/ 561911 w 1181009"/>
                  <a:gd name="connsiteY19" fmla="*/ 761122 h 1388875"/>
                  <a:gd name="connsiteX20" fmla="*/ 556882 w 1181009"/>
                  <a:gd name="connsiteY20" fmla="*/ 751435 h 1388875"/>
                  <a:gd name="connsiteX21" fmla="*/ 569571 w 1181009"/>
                  <a:gd name="connsiteY21" fmla="*/ 384842 h 1388875"/>
                  <a:gd name="connsiteX22" fmla="*/ 582260 w 1181009"/>
                  <a:gd name="connsiteY22" fmla="*/ 18250 h 1388875"/>
                  <a:gd name="connsiteX23" fmla="*/ 572784 w 1181009"/>
                  <a:gd name="connsiteY23" fmla="*/ 0 h 1388875"/>
                  <a:gd name="connsiteX24" fmla="*/ 595424 w 1181009"/>
                  <a:gd name="connsiteY24" fmla="*/ 0 h 1388875"/>
                  <a:gd name="connsiteX25" fmla="*/ 618693 w 1181009"/>
                  <a:gd name="connsiteY25" fmla="*/ 96211 h 1388875"/>
                  <a:gd name="connsiteX26" fmla="*/ 595424 w 1181009"/>
                  <a:gd name="connsiteY26" fmla="*/ 384842 h 1388875"/>
                  <a:gd name="connsiteX27" fmla="*/ 575064 w 1181009"/>
                  <a:gd name="connsiteY27" fmla="*/ 721578 h 1388875"/>
                  <a:gd name="connsiteX28" fmla="*/ 591589 w 1181009"/>
                  <a:gd name="connsiteY28" fmla="*/ 760621 h 1388875"/>
                  <a:gd name="connsiteX29" fmla="*/ 672056 w 1181009"/>
                  <a:gd name="connsiteY29" fmla="*/ 766309 h 1388875"/>
                  <a:gd name="connsiteX30" fmla="*/ 1114576 w 1181009"/>
                  <a:gd name="connsiteY30" fmla="*/ 1177155 h 1388875"/>
                  <a:gd name="connsiteX31" fmla="*/ 1124865 w 1181009"/>
                  <a:gd name="connsiteY31" fmla="*/ 1254433 h 1388875"/>
                  <a:gd name="connsiteX32" fmla="*/ 1145715 w 1181009"/>
                  <a:gd name="connsiteY32" fmla="*/ 1257178 h 1388875"/>
                  <a:gd name="connsiteX33" fmla="*/ 1161350 w 1181009"/>
                  <a:gd name="connsiteY33" fmla="*/ 1277553 h 1388875"/>
                  <a:gd name="connsiteX34" fmla="*/ 1179858 w 1181009"/>
                  <a:gd name="connsiteY34" fmla="*/ 1346628 h 1388875"/>
                  <a:gd name="connsiteX35" fmla="*/ 1156131 w 1181009"/>
                  <a:gd name="connsiteY35" fmla="*/ 1387724 h 1388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1181009" h="1388875">
                    <a:moveTo>
                      <a:pt x="1156131" y="1387724"/>
                    </a:moveTo>
                    <a:cubicBezTo>
                      <a:pt x="1138231" y="1392521"/>
                      <a:pt x="1119831" y="1381898"/>
                      <a:pt x="1115035" y="1363997"/>
                    </a:cubicBezTo>
                    <a:lnTo>
                      <a:pt x="1096526" y="1294922"/>
                    </a:lnTo>
                    <a:cubicBezTo>
                      <a:pt x="1094128" y="1285972"/>
                      <a:pt x="1095585" y="1276897"/>
                      <a:pt x="1099878" y="1269460"/>
                    </a:cubicBezTo>
                    <a:lnTo>
                      <a:pt x="1102880" y="1267156"/>
                    </a:lnTo>
                    <a:lnTo>
                      <a:pt x="1091624" y="1182616"/>
                    </a:lnTo>
                    <a:cubicBezTo>
                      <a:pt x="1036481" y="949844"/>
                      <a:pt x="825465" y="779064"/>
                      <a:pt x="577184" y="783159"/>
                    </a:cubicBezTo>
                    <a:cubicBezTo>
                      <a:pt x="328904" y="787253"/>
                      <a:pt x="123632" y="964898"/>
                      <a:pt x="76194" y="1199361"/>
                    </a:cubicBezTo>
                    <a:lnTo>
                      <a:pt x="70051" y="1260959"/>
                    </a:lnTo>
                    <a:lnTo>
                      <a:pt x="81131" y="1269460"/>
                    </a:lnTo>
                    <a:cubicBezTo>
                      <a:pt x="85425" y="1276897"/>
                      <a:pt x="86881" y="1285972"/>
                      <a:pt x="84483" y="1294922"/>
                    </a:cubicBezTo>
                    <a:lnTo>
                      <a:pt x="65974" y="1363997"/>
                    </a:lnTo>
                    <a:cubicBezTo>
                      <a:pt x="61178" y="1381898"/>
                      <a:pt x="42779" y="1392521"/>
                      <a:pt x="24878" y="1387724"/>
                    </a:cubicBezTo>
                    <a:cubicBezTo>
                      <a:pt x="6977" y="1382928"/>
                      <a:pt x="-3645" y="1364529"/>
                      <a:pt x="1151" y="1346628"/>
                    </a:cubicBezTo>
                    <a:lnTo>
                      <a:pt x="19660" y="1277553"/>
                    </a:lnTo>
                    <a:cubicBezTo>
                      <a:pt x="22058" y="1268603"/>
                      <a:pt x="27857" y="1261472"/>
                      <a:pt x="35294" y="1257178"/>
                    </a:cubicBezTo>
                    <a:lnTo>
                      <a:pt x="46995" y="1255637"/>
                    </a:lnTo>
                    <a:lnTo>
                      <a:pt x="53076" y="1194659"/>
                    </a:lnTo>
                    <a:cubicBezTo>
                      <a:pt x="96468" y="980197"/>
                      <a:pt x="266182" y="811209"/>
                      <a:pt x="481808" y="769446"/>
                    </a:cubicBezTo>
                    <a:lnTo>
                      <a:pt x="561911" y="761122"/>
                    </a:lnTo>
                    <a:lnTo>
                      <a:pt x="556882" y="751435"/>
                    </a:lnTo>
                    <a:cubicBezTo>
                      <a:pt x="506729" y="629237"/>
                      <a:pt x="646915" y="507039"/>
                      <a:pt x="569571" y="384842"/>
                    </a:cubicBezTo>
                    <a:cubicBezTo>
                      <a:pt x="492227" y="262645"/>
                      <a:pt x="632413" y="140447"/>
                      <a:pt x="582260" y="18250"/>
                    </a:cubicBezTo>
                    <a:lnTo>
                      <a:pt x="572784" y="0"/>
                    </a:lnTo>
                    <a:lnTo>
                      <a:pt x="595424" y="0"/>
                    </a:lnTo>
                    <a:cubicBezTo>
                      <a:pt x="616108" y="32070"/>
                      <a:pt x="621279" y="64140"/>
                      <a:pt x="618693" y="96211"/>
                    </a:cubicBezTo>
                    <a:cubicBezTo>
                      <a:pt x="610937" y="192421"/>
                      <a:pt x="533373" y="288631"/>
                      <a:pt x="595424" y="384842"/>
                    </a:cubicBezTo>
                    <a:cubicBezTo>
                      <a:pt x="667817" y="497087"/>
                      <a:pt x="550178" y="609333"/>
                      <a:pt x="575064" y="721578"/>
                    </a:cubicBezTo>
                    <a:lnTo>
                      <a:pt x="591589" y="760621"/>
                    </a:lnTo>
                    <a:lnTo>
                      <a:pt x="672056" y="766309"/>
                    </a:lnTo>
                    <a:cubicBezTo>
                      <a:pt x="888942" y="800940"/>
                      <a:pt x="1064136" y="964240"/>
                      <a:pt x="1114576" y="1177155"/>
                    </a:cubicBezTo>
                    <a:lnTo>
                      <a:pt x="1124865" y="1254433"/>
                    </a:lnTo>
                    <a:lnTo>
                      <a:pt x="1145715" y="1257178"/>
                    </a:lnTo>
                    <a:cubicBezTo>
                      <a:pt x="1153152" y="1261472"/>
                      <a:pt x="1158951" y="1268603"/>
                      <a:pt x="1161350" y="1277553"/>
                    </a:cubicBezTo>
                    <a:lnTo>
                      <a:pt x="1179858" y="1346628"/>
                    </a:lnTo>
                    <a:cubicBezTo>
                      <a:pt x="1184655" y="1364529"/>
                      <a:pt x="1174032" y="1382928"/>
                      <a:pt x="1156131" y="1387724"/>
                    </a:cubicBez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42" name="フリーフォーム: 図形 641">
                <a:extLst>
                  <a:ext uri="{FF2B5EF4-FFF2-40B4-BE49-F238E27FC236}">
                    <a16:creationId xmlns:a16="http://schemas.microsoft.com/office/drawing/2014/main" id="{40C370F8-0DBC-73CD-6C3C-0346FC444F57}"/>
                  </a:ext>
                </a:extLst>
              </p:cNvPr>
              <p:cNvSpPr/>
              <p:nvPr/>
            </p:nvSpPr>
            <p:spPr bwMode="auto">
              <a:xfrm rot="822117">
                <a:off x="7325625" y="2930193"/>
                <a:ext cx="658885" cy="591099"/>
              </a:xfrm>
              <a:custGeom>
                <a:avLst/>
                <a:gdLst>
                  <a:gd name="connsiteX0" fmla="*/ 49973 w 767132"/>
                  <a:gd name="connsiteY0" fmla="*/ 5129 h 657162"/>
                  <a:gd name="connsiteX1" fmla="*/ 75377 w 767132"/>
                  <a:gd name="connsiteY1" fmla="*/ 0 h 657162"/>
                  <a:gd name="connsiteX2" fmla="*/ 78179 w 767132"/>
                  <a:gd name="connsiteY2" fmla="*/ 41797 h 657162"/>
                  <a:gd name="connsiteX3" fmla="*/ 142075 w 767132"/>
                  <a:gd name="connsiteY3" fmla="*/ 26219 h 657162"/>
                  <a:gd name="connsiteX4" fmla="*/ 157214 w 767132"/>
                  <a:gd name="connsiteY4" fmla="*/ 48672 h 657162"/>
                  <a:gd name="connsiteX5" fmla="*/ 163644 w 767132"/>
                  <a:gd name="connsiteY5" fmla="*/ 80521 h 657162"/>
                  <a:gd name="connsiteX6" fmla="*/ 163643 w 767132"/>
                  <a:gd name="connsiteY6" fmla="*/ 440691 h 657162"/>
                  <a:gd name="connsiteX7" fmla="*/ 646000 w 767132"/>
                  <a:gd name="connsiteY7" fmla="*/ 176587 h 657162"/>
                  <a:gd name="connsiteX8" fmla="*/ 757064 w 767132"/>
                  <a:gd name="connsiteY8" fmla="*/ 209060 h 657162"/>
                  <a:gd name="connsiteX9" fmla="*/ 724590 w 767132"/>
                  <a:gd name="connsiteY9" fmla="*/ 320124 h 657162"/>
                  <a:gd name="connsiteX10" fmla="*/ 126660 w 767132"/>
                  <a:gd name="connsiteY10" fmla="*/ 647506 h 657162"/>
                  <a:gd name="connsiteX11" fmla="*/ 95637 w 767132"/>
                  <a:gd name="connsiteY11" fmla="*/ 657162 h 657162"/>
                  <a:gd name="connsiteX12" fmla="*/ 85753 w 767132"/>
                  <a:gd name="connsiteY12" fmla="*/ 656247 h 657162"/>
                  <a:gd name="connsiteX13" fmla="*/ 81821 w 767132"/>
                  <a:gd name="connsiteY13" fmla="*/ 657041 h 657162"/>
                  <a:gd name="connsiteX14" fmla="*/ 81822 w 767132"/>
                  <a:gd name="connsiteY14" fmla="*/ 657040 h 657162"/>
                  <a:gd name="connsiteX15" fmla="*/ 71247 w 767132"/>
                  <a:gd name="connsiteY15" fmla="*/ 654905 h 657162"/>
                  <a:gd name="connsiteX16" fmla="*/ 64403 w 767132"/>
                  <a:gd name="connsiteY16" fmla="*/ 654272 h 657162"/>
                  <a:gd name="connsiteX17" fmla="*/ 62023 w 767132"/>
                  <a:gd name="connsiteY17" fmla="*/ 653043 h 657162"/>
                  <a:gd name="connsiteX18" fmla="*/ 49973 w 767132"/>
                  <a:gd name="connsiteY18" fmla="*/ 650610 h 657162"/>
                  <a:gd name="connsiteX19" fmla="*/ 0 w 767132"/>
                  <a:gd name="connsiteY19" fmla="*/ 575218 h 657162"/>
                  <a:gd name="connsiteX20" fmla="*/ 0 w 767132"/>
                  <a:gd name="connsiteY20" fmla="*/ 80521 h 657162"/>
                  <a:gd name="connsiteX21" fmla="*/ 49973 w 767132"/>
                  <a:gd name="connsiteY21" fmla="*/ 5129 h 657162"/>
                  <a:gd name="connsiteX0" fmla="*/ 78179 w 767132"/>
                  <a:gd name="connsiteY0" fmla="*/ 41797 h 657162"/>
                  <a:gd name="connsiteX1" fmla="*/ 142075 w 767132"/>
                  <a:gd name="connsiteY1" fmla="*/ 26219 h 657162"/>
                  <a:gd name="connsiteX2" fmla="*/ 157214 w 767132"/>
                  <a:gd name="connsiteY2" fmla="*/ 48672 h 657162"/>
                  <a:gd name="connsiteX3" fmla="*/ 163644 w 767132"/>
                  <a:gd name="connsiteY3" fmla="*/ 80521 h 657162"/>
                  <a:gd name="connsiteX4" fmla="*/ 163643 w 767132"/>
                  <a:gd name="connsiteY4" fmla="*/ 440691 h 657162"/>
                  <a:gd name="connsiteX5" fmla="*/ 646000 w 767132"/>
                  <a:gd name="connsiteY5" fmla="*/ 176587 h 657162"/>
                  <a:gd name="connsiteX6" fmla="*/ 757064 w 767132"/>
                  <a:gd name="connsiteY6" fmla="*/ 209060 h 657162"/>
                  <a:gd name="connsiteX7" fmla="*/ 724590 w 767132"/>
                  <a:gd name="connsiteY7" fmla="*/ 320124 h 657162"/>
                  <a:gd name="connsiteX8" fmla="*/ 126660 w 767132"/>
                  <a:gd name="connsiteY8" fmla="*/ 647506 h 657162"/>
                  <a:gd name="connsiteX9" fmla="*/ 95637 w 767132"/>
                  <a:gd name="connsiteY9" fmla="*/ 657162 h 657162"/>
                  <a:gd name="connsiteX10" fmla="*/ 85753 w 767132"/>
                  <a:gd name="connsiteY10" fmla="*/ 656247 h 657162"/>
                  <a:gd name="connsiteX11" fmla="*/ 81821 w 767132"/>
                  <a:gd name="connsiteY11" fmla="*/ 657041 h 657162"/>
                  <a:gd name="connsiteX12" fmla="*/ 81822 w 767132"/>
                  <a:gd name="connsiteY12" fmla="*/ 657040 h 657162"/>
                  <a:gd name="connsiteX13" fmla="*/ 71247 w 767132"/>
                  <a:gd name="connsiteY13" fmla="*/ 654905 h 657162"/>
                  <a:gd name="connsiteX14" fmla="*/ 64403 w 767132"/>
                  <a:gd name="connsiteY14" fmla="*/ 654272 h 657162"/>
                  <a:gd name="connsiteX15" fmla="*/ 62023 w 767132"/>
                  <a:gd name="connsiteY15" fmla="*/ 653043 h 657162"/>
                  <a:gd name="connsiteX16" fmla="*/ 49973 w 767132"/>
                  <a:gd name="connsiteY16" fmla="*/ 650610 h 657162"/>
                  <a:gd name="connsiteX17" fmla="*/ 0 w 767132"/>
                  <a:gd name="connsiteY17" fmla="*/ 575218 h 657162"/>
                  <a:gd name="connsiteX18" fmla="*/ 0 w 767132"/>
                  <a:gd name="connsiteY18" fmla="*/ 80521 h 657162"/>
                  <a:gd name="connsiteX19" fmla="*/ 49973 w 767132"/>
                  <a:gd name="connsiteY19" fmla="*/ 5129 h 657162"/>
                  <a:gd name="connsiteX20" fmla="*/ 75377 w 767132"/>
                  <a:gd name="connsiteY20" fmla="*/ 0 h 657162"/>
                  <a:gd name="connsiteX21" fmla="*/ 169619 w 767132"/>
                  <a:gd name="connsiteY21" fmla="*/ 133237 h 657162"/>
                  <a:gd name="connsiteX0" fmla="*/ 142075 w 767132"/>
                  <a:gd name="connsiteY0" fmla="*/ 26219 h 657162"/>
                  <a:gd name="connsiteX1" fmla="*/ 157214 w 767132"/>
                  <a:gd name="connsiteY1" fmla="*/ 48672 h 657162"/>
                  <a:gd name="connsiteX2" fmla="*/ 163644 w 767132"/>
                  <a:gd name="connsiteY2" fmla="*/ 80521 h 657162"/>
                  <a:gd name="connsiteX3" fmla="*/ 163643 w 767132"/>
                  <a:gd name="connsiteY3" fmla="*/ 440691 h 657162"/>
                  <a:gd name="connsiteX4" fmla="*/ 646000 w 767132"/>
                  <a:gd name="connsiteY4" fmla="*/ 176587 h 657162"/>
                  <a:gd name="connsiteX5" fmla="*/ 757064 w 767132"/>
                  <a:gd name="connsiteY5" fmla="*/ 209060 h 657162"/>
                  <a:gd name="connsiteX6" fmla="*/ 724590 w 767132"/>
                  <a:gd name="connsiteY6" fmla="*/ 320124 h 657162"/>
                  <a:gd name="connsiteX7" fmla="*/ 126660 w 767132"/>
                  <a:gd name="connsiteY7" fmla="*/ 647506 h 657162"/>
                  <a:gd name="connsiteX8" fmla="*/ 95637 w 767132"/>
                  <a:gd name="connsiteY8" fmla="*/ 657162 h 657162"/>
                  <a:gd name="connsiteX9" fmla="*/ 85753 w 767132"/>
                  <a:gd name="connsiteY9" fmla="*/ 656247 h 657162"/>
                  <a:gd name="connsiteX10" fmla="*/ 81821 w 767132"/>
                  <a:gd name="connsiteY10" fmla="*/ 657041 h 657162"/>
                  <a:gd name="connsiteX11" fmla="*/ 81822 w 767132"/>
                  <a:gd name="connsiteY11" fmla="*/ 657040 h 657162"/>
                  <a:gd name="connsiteX12" fmla="*/ 71247 w 767132"/>
                  <a:gd name="connsiteY12" fmla="*/ 654905 h 657162"/>
                  <a:gd name="connsiteX13" fmla="*/ 64403 w 767132"/>
                  <a:gd name="connsiteY13" fmla="*/ 654272 h 657162"/>
                  <a:gd name="connsiteX14" fmla="*/ 62023 w 767132"/>
                  <a:gd name="connsiteY14" fmla="*/ 653043 h 657162"/>
                  <a:gd name="connsiteX15" fmla="*/ 49973 w 767132"/>
                  <a:gd name="connsiteY15" fmla="*/ 650610 h 657162"/>
                  <a:gd name="connsiteX16" fmla="*/ 0 w 767132"/>
                  <a:gd name="connsiteY16" fmla="*/ 575218 h 657162"/>
                  <a:gd name="connsiteX17" fmla="*/ 0 w 767132"/>
                  <a:gd name="connsiteY17" fmla="*/ 80521 h 657162"/>
                  <a:gd name="connsiteX18" fmla="*/ 49973 w 767132"/>
                  <a:gd name="connsiteY18" fmla="*/ 5129 h 657162"/>
                  <a:gd name="connsiteX19" fmla="*/ 75377 w 767132"/>
                  <a:gd name="connsiteY19" fmla="*/ 0 h 657162"/>
                  <a:gd name="connsiteX20" fmla="*/ 169619 w 767132"/>
                  <a:gd name="connsiteY20" fmla="*/ 133237 h 657162"/>
                  <a:gd name="connsiteX0" fmla="*/ 142075 w 767132"/>
                  <a:gd name="connsiteY0" fmla="*/ 26219 h 657162"/>
                  <a:gd name="connsiteX1" fmla="*/ 157214 w 767132"/>
                  <a:gd name="connsiteY1" fmla="*/ 48672 h 657162"/>
                  <a:gd name="connsiteX2" fmla="*/ 163644 w 767132"/>
                  <a:gd name="connsiteY2" fmla="*/ 80521 h 657162"/>
                  <a:gd name="connsiteX3" fmla="*/ 163643 w 767132"/>
                  <a:gd name="connsiteY3" fmla="*/ 440691 h 657162"/>
                  <a:gd name="connsiteX4" fmla="*/ 646000 w 767132"/>
                  <a:gd name="connsiteY4" fmla="*/ 176587 h 657162"/>
                  <a:gd name="connsiteX5" fmla="*/ 757064 w 767132"/>
                  <a:gd name="connsiteY5" fmla="*/ 209060 h 657162"/>
                  <a:gd name="connsiteX6" fmla="*/ 724590 w 767132"/>
                  <a:gd name="connsiteY6" fmla="*/ 320124 h 657162"/>
                  <a:gd name="connsiteX7" fmla="*/ 126660 w 767132"/>
                  <a:gd name="connsiteY7" fmla="*/ 647506 h 657162"/>
                  <a:gd name="connsiteX8" fmla="*/ 95637 w 767132"/>
                  <a:gd name="connsiteY8" fmla="*/ 657162 h 657162"/>
                  <a:gd name="connsiteX9" fmla="*/ 85753 w 767132"/>
                  <a:gd name="connsiteY9" fmla="*/ 656247 h 657162"/>
                  <a:gd name="connsiteX10" fmla="*/ 81821 w 767132"/>
                  <a:gd name="connsiteY10" fmla="*/ 657041 h 657162"/>
                  <a:gd name="connsiteX11" fmla="*/ 81822 w 767132"/>
                  <a:gd name="connsiteY11" fmla="*/ 657040 h 657162"/>
                  <a:gd name="connsiteX12" fmla="*/ 71247 w 767132"/>
                  <a:gd name="connsiteY12" fmla="*/ 654905 h 657162"/>
                  <a:gd name="connsiteX13" fmla="*/ 64403 w 767132"/>
                  <a:gd name="connsiteY13" fmla="*/ 654272 h 657162"/>
                  <a:gd name="connsiteX14" fmla="*/ 62023 w 767132"/>
                  <a:gd name="connsiteY14" fmla="*/ 653043 h 657162"/>
                  <a:gd name="connsiteX15" fmla="*/ 49973 w 767132"/>
                  <a:gd name="connsiteY15" fmla="*/ 650610 h 657162"/>
                  <a:gd name="connsiteX16" fmla="*/ 0 w 767132"/>
                  <a:gd name="connsiteY16" fmla="*/ 575218 h 657162"/>
                  <a:gd name="connsiteX17" fmla="*/ 0 w 767132"/>
                  <a:gd name="connsiteY17" fmla="*/ 80521 h 657162"/>
                  <a:gd name="connsiteX18" fmla="*/ 49973 w 767132"/>
                  <a:gd name="connsiteY18" fmla="*/ 5129 h 657162"/>
                  <a:gd name="connsiteX19" fmla="*/ 75377 w 767132"/>
                  <a:gd name="connsiteY19" fmla="*/ 0 h 657162"/>
                  <a:gd name="connsiteX0" fmla="*/ 142075 w 767132"/>
                  <a:gd name="connsiteY0" fmla="*/ 21090 h 652033"/>
                  <a:gd name="connsiteX1" fmla="*/ 157214 w 767132"/>
                  <a:gd name="connsiteY1" fmla="*/ 43543 h 652033"/>
                  <a:gd name="connsiteX2" fmla="*/ 163644 w 767132"/>
                  <a:gd name="connsiteY2" fmla="*/ 75392 h 652033"/>
                  <a:gd name="connsiteX3" fmla="*/ 163643 w 767132"/>
                  <a:gd name="connsiteY3" fmla="*/ 435562 h 652033"/>
                  <a:gd name="connsiteX4" fmla="*/ 646000 w 767132"/>
                  <a:gd name="connsiteY4" fmla="*/ 171458 h 652033"/>
                  <a:gd name="connsiteX5" fmla="*/ 757064 w 767132"/>
                  <a:gd name="connsiteY5" fmla="*/ 203931 h 652033"/>
                  <a:gd name="connsiteX6" fmla="*/ 724590 w 767132"/>
                  <a:gd name="connsiteY6" fmla="*/ 314995 h 652033"/>
                  <a:gd name="connsiteX7" fmla="*/ 126660 w 767132"/>
                  <a:gd name="connsiteY7" fmla="*/ 642377 h 652033"/>
                  <a:gd name="connsiteX8" fmla="*/ 95637 w 767132"/>
                  <a:gd name="connsiteY8" fmla="*/ 652033 h 652033"/>
                  <a:gd name="connsiteX9" fmla="*/ 85753 w 767132"/>
                  <a:gd name="connsiteY9" fmla="*/ 651118 h 652033"/>
                  <a:gd name="connsiteX10" fmla="*/ 81821 w 767132"/>
                  <a:gd name="connsiteY10" fmla="*/ 651912 h 652033"/>
                  <a:gd name="connsiteX11" fmla="*/ 81822 w 767132"/>
                  <a:gd name="connsiteY11" fmla="*/ 651911 h 652033"/>
                  <a:gd name="connsiteX12" fmla="*/ 71247 w 767132"/>
                  <a:gd name="connsiteY12" fmla="*/ 649776 h 652033"/>
                  <a:gd name="connsiteX13" fmla="*/ 64403 w 767132"/>
                  <a:gd name="connsiteY13" fmla="*/ 649143 h 652033"/>
                  <a:gd name="connsiteX14" fmla="*/ 62023 w 767132"/>
                  <a:gd name="connsiteY14" fmla="*/ 647914 h 652033"/>
                  <a:gd name="connsiteX15" fmla="*/ 49973 w 767132"/>
                  <a:gd name="connsiteY15" fmla="*/ 645481 h 652033"/>
                  <a:gd name="connsiteX16" fmla="*/ 0 w 767132"/>
                  <a:gd name="connsiteY16" fmla="*/ 570089 h 652033"/>
                  <a:gd name="connsiteX17" fmla="*/ 0 w 767132"/>
                  <a:gd name="connsiteY17" fmla="*/ 75392 h 652033"/>
                  <a:gd name="connsiteX18" fmla="*/ 49973 w 767132"/>
                  <a:gd name="connsiteY18" fmla="*/ 0 h 652033"/>
                  <a:gd name="connsiteX0" fmla="*/ 142075 w 767132"/>
                  <a:gd name="connsiteY0" fmla="*/ 0 h 630943"/>
                  <a:gd name="connsiteX1" fmla="*/ 157214 w 767132"/>
                  <a:gd name="connsiteY1" fmla="*/ 22453 h 630943"/>
                  <a:gd name="connsiteX2" fmla="*/ 163644 w 767132"/>
                  <a:gd name="connsiteY2" fmla="*/ 54302 h 630943"/>
                  <a:gd name="connsiteX3" fmla="*/ 163643 w 767132"/>
                  <a:gd name="connsiteY3" fmla="*/ 414472 h 630943"/>
                  <a:gd name="connsiteX4" fmla="*/ 646000 w 767132"/>
                  <a:gd name="connsiteY4" fmla="*/ 150368 h 630943"/>
                  <a:gd name="connsiteX5" fmla="*/ 757064 w 767132"/>
                  <a:gd name="connsiteY5" fmla="*/ 182841 h 630943"/>
                  <a:gd name="connsiteX6" fmla="*/ 724590 w 767132"/>
                  <a:gd name="connsiteY6" fmla="*/ 293905 h 630943"/>
                  <a:gd name="connsiteX7" fmla="*/ 126660 w 767132"/>
                  <a:gd name="connsiteY7" fmla="*/ 621287 h 630943"/>
                  <a:gd name="connsiteX8" fmla="*/ 95637 w 767132"/>
                  <a:gd name="connsiteY8" fmla="*/ 630943 h 630943"/>
                  <a:gd name="connsiteX9" fmla="*/ 85753 w 767132"/>
                  <a:gd name="connsiteY9" fmla="*/ 630028 h 630943"/>
                  <a:gd name="connsiteX10" fmla="*/ 81821 w 767132"/>
                  <a:gd name="connsiteY10" fmla="*/ 630822 h 630943"/>
                  <a:gd name="connsiteX11" fmla="*/ 81822 w 767132"/>
                  <a:gd name="connsiteY11" fmla="*/ 630821 h 630943"/>
                  <a:gd name="connsiteX12" fmla="*/ 71247 w 767132"/>
                  <a:gd name="connsiteY12" fmla="*/ 628686 h 630943"/>
                  <a:gd name="connsiteX13" fmla="*/ 64403 w 767132"/>
                  <a:gd name="connsiteY13" fmla="*/ 628053 h 630943"/>
                  <a:gd name="connsiteX14" fmla="*/ 62023 w 767132"/>
                  <a:gd name="connsiteY14" fmla="*/ 626824 h 630943"/>
                  <a:gd name="connsiteX15" fmla="*/ 49973 w 767132"/>
                  <a:gd name="connsiteY15" fmla="*/ 624391 h 630943"/>
                  <a:gd name="connsiteX16" fmla="*/ 0 w 767132"/>
                  <a:gd name="connsiteY16" fmla="*/ 548999 h 630943"/>
                  <a:gd name="connsiteX17" fmla="*/ 0 w 767132"/>
                  <a:gd name="connsiteY17" fmla="*/ 54302 h 630943"/>
                  <a:gd name="connsiteX0" fmla="*/ 157214 w 767132"/>
                  <a:gd name="connsiteY0" fmla="*/ 0 h 608490"/>
                  <a:gd name="connsiteX1" fmla="*/ 163644 w 767132"/>
                  <a:gd name="connsiteY1" fmla="*/ 31849 h 608490"/>
                  <a:gd name="connsiteX2" fmla="*/ 163643 w 767132"/>
                  <a:gd name="connsiteY2" fmla="*/ 392019 h 608490"/>
                  <a:gd name="connsiteX3" fmla="*/ 646000 w 767132"/>
                  <a:gd name="connsiteY3" fmla="*/ 127915 h 608490"/>
                  <a:gd name="connsiteX4" fmla="*/ 757064 w 767132"/>
                  <a:gd name="connsiteY4" fmla="*/ 160388 h 608490"/>
                  <a:gd name="connsiteX5" fmla="*/ 724590 w 767132"/>
                  <a:gd name="connsiteY5" fmla="*/ 271452 h 608490"/>
                  <a:gd name="connsiteX6" fmla="*/ 126660 w 767132"/>
                  <a:gd name="connsiteY6" fmla="*/ 598834 h 608490"/>
                  <a:gd name="connsiteX7" fmla="*/ 95637 w 767132"/>
                  <a:gd name="connsiteY7" fmla="*/ 608490 h 608490"/>
                  <a:gd name="connsiteX8" fmla="*/ 85753 w 767132"/>
                  <a:gd name="connsiteY8" fmla="*/ 607575 h 608490"/>
                  <a:gd name="connsiteX9" fmla="*/ 81821 w 767132"/>
                  <a:gd name="connsiteY9" fmla="*/ 608369 h 608490"/>
                  <a:gd name="connsiteX10" fmla="*/ 81822 w 767132"/>
                  <a:gd name="connsiteY10" fmla="*/ 608368 h 608490"/>
                  <a:gd name="connsiteX11" fmla="*/ 71247 w 767132"/>
                  <a:gd name="connsiteY11" fmla="*/ 606233 h 608490"/>
                  <a:gd name="connsiteX12" fmla="*/ 64403 w 767132"/>
                  <a:gd name="connsiteY12" fmla="*/ 605600 h 608490"/>
                  <a:gd name="connsiteX13" fmla="*/ 62023 w 767132"/>
                  <a:gd name="connsiteY13" fmla="*/ 604371 h 608490"/>
                  <a:gd name="connsiteX14" fmla="*/ 49973 w 767132"/>
                  <a:gd name="connsiteY14" fmla="*/ 601938 h 608490"/>
                  <a:gd name="connsiteX15" fmla="*/ 0 w 767132"/>
                  <a:gd name="connsiteY15" fmla="*/ 526546 h 608490"/>
                  <a:gd name="connsiteX16" fmla="*/ 0 w 767132"/>
                  <a:gd name="connsiteY16" fmla="*/ 31849 h 608490"/>
                  <a:gd name="connsiteX0" fmla="*/ 163644 w 767132"/>
                  <a:gd name="connsiteY0" fmla="*/ 0 h 576641"/>
                  <a:gd name="connsiteX1" fmla="*/ 163643 w 767132"/>
                  <a:gd name="connsiteY1" fmla="*/ 360170 h 576641"/>
                  <a:gd name="connsiteX2" fmla="*/ 646000 w 767132"/>
                  <a:gd name="connsiteY2" fmla="*/ 96066 h 576641"/>
                  <a:gd name="connsiteX3" fmla="*/ 757064 w 767132"/>
                  <a:gd name="connsiteY3" fmla="*/ 128539 h 576641"/>
                  <a:gd name="connsiteX4" fmla="*/ 724590 w 767132"/>
                  <a:gd name="connsiteY4" fmla="*/ 239603 h 576641"/>
                  <a:gd name="connsiteX5" fmla="*/ 126660 w 767132"/>
                  <a:gd name="connsiteY5" fmla="*/ 566985 h 576641"/>
                  <a:gd name="connsiteX6" fmla="*/ 95637 w 767132"/>
                  <a:gd name="connsiteY6" fmla="*/ 576641 h 576641"/>
                  <a:gd name="connsiteX7" fmla="*/ 85753 w 767132"/>
                  <a:gd name="connsiteY7" fmla="*/ 575726 h 576641"/>
                  <a:gd name="connsiteX8" fmla="*/ 81821 w 767132"/>
                  <a:gd name="connsiteY8" fmla="*/ 576520 h 576641"/>
                  <a:gd name="connsiteX9" fmla="*/ 81822 w 767132"/>
                  <a:gd name="connsiteY9" fmla="*/ 576519 h 576641"/>
                  <a:gd name="connsiteX10" fmla="*/ 71247 w 767132"/>
                  <a:gd name="connsiteY10" fmla="*/ 574384 h 576641"/>
                  <a:gd name="connsiteX11" fmla="*/ 64403 w 767132"/>
                  <a:gd name="connsiteY11" fmla="*/ 573751 h 576641"/>
                  <a:gd name="connsiteX12" fmla="*/ 62023 w 767132"/>
                  <a:gd name="connsiteY12" fmla="*/ 572522 h 576641"/>
                  <a:gd name="connsiteX13" fmla="*/ 49973 w 767132"/>
                  <a:gd name="connsiteY13" fmla="*/ 570089 h 576641"/>
                  <a:gd name="connsiteX14" fmla="*/ 0 w 767132"/>
                  <a:gd name="connsiteY14" fmla="*/ 494697 h 576641"/>
                  <a:gd name="connsiteX15" fmla="*/ 0 w 767132"/>
                  <a:gd name="connsiteY15" fmla="*/ 0 h 576641"/>
                  <a:gd name="connsiteX0" fmla="*/ 163644 w 772440"/>
                  <a:gd name="connsiteY0" fmla="*/ 0 h 576641"/>
                  <a:gd name="connsiteX1" fmla="*/ 163643 w 772440"/>
                  <a:gd name="connsiteY1" fmla="*/ 360170 h 576641"/>
                  <a:gd name="connsiteX2" fmla="*/ 522592 w 772440"/>
                  <a:gd name="connsiteY2" fmla="*/ 162918 h 576641"/>
                  <a:gd name="connsiteX3" fmla="*/ 757064 w 772440"/>
                  <a:gd name="connsiteY3" fmla="*/ 128539 h 576641"/>
                  <a:gd name="connsiteX4" fmla="*/ 724590 w 772440"/>
                  <a:gd name="connsiteY4" fmla="*/ 239603 h 576641"/>
                  <a:gd name="connsiteX5" fmla="*/ 126660 w 772440"/>
                  <a:gd name="connsiteY5" fmla="*/ 566985 h 576641"/>
                  <a:gd name="connsiteX6" fmla="*/ 95637 w 772440"/>
                  <a:gd name="connsiteY6" fmla="*/ 576641 h 576641"/>
                  <a:gd name="connsiteX7" fmla="*/ 85753 w 772440"/>
                  <a:gd name="connsiteY7" fmla="*/ 575726 h 576641"/>
                  <a:gd name="connsiteX8" fmla="*/ 81821 w 772440"/>
                  <a:gd name="connsiteY8" fmla="*/ 576520 h 576641"/>
                  <a:gd name="connsiteX9" fmla="*/ 81822 w 772440"/>
                  <a:gd name="connsiteY9" fmla="*/ 576519 h 576641"/>
                  <a:gd name="connsiteX10" fmla="*/ 71247 w 772440"/>
                  <a:gd name="connsiteY10" fmla="*/ 574384 h 576641"/>
                  <a:gd name="connsiteX11" fmla="*/ 64403 w 772440"/>
                  <a:gd name="connsiteY11" fmla="*/ 573751 h 576641"/>
                  <a:gd name="connsiteX12" fmla="*/ 62023 w 772440"/>
                  <a:gd name="connsiteY12" fmla="*/ 572522 h 576641"/>
                  <a:gd name="connsiteX13" fmla="*/ 49973 w 772440"/>
                  <a:gd name="connsiteY13" fmla="*/ 570089 h 576641"/>
                  <a:gd name="connsiteX14" fmla="*/ 0 w 772440"/>
                  <a:gd name="connsiteY14" fmla="*/ 494697 h 576641"/>
                  <a:gd name="connsiteX15" fmla="*/ 0 w 772440"/>
                  <a:gd name="connsiteY15" fmla="*/ 0 h 576641"/>
                  <a:gd name="connsiteX0" fmla="*/ 163644 w 759505"/>
                  <a:gd name="connsiteY0" fmla="*/ 0 h 591099"/>
                  <a:gd name="connsiteX1" fmla="*/ 163643 w 759505"/>
                  <a:gd name="connsiteY1" fmla="*/ 360170 h 591099"/>
                  <a:gd name="connsiteX2" fmla="*/ 522592 w 759505"/>
                  <a:gd name="connsiteY2" fmla="*/ 162918 h 591099"/>
                  <a:gd name="connsiteX3" fmla="*/ 757064 w 759505"/>
                  <a:gd name="connsiteY3" fmla="*/ 128539 h 591099"/>
                  <a:gd name="connsiteX4" fmla="*/ 637691 w 759505"/>
                  <a:gd name="connsiteY4" fmla="*/ 285300 h 591099"/>
                  <a:gd name="connsiteX5" fmla="*/ 126660 w 759505"/>
                  <a:gd name="connsiteY5" fmla="*/ 566985 h 591099"/>
                  <a:gd name="connsiteX6" fmla="*/ 95637 w 759505"/>
                  <a:gd name="connsiteY6" fmla="*/ 576641 h 591099"/>
                  <a:gd name="connsiteX7" fmla="*/ 85753 w 759505"/>
                  <a:gd name="connsiteY7" fmla="*/ 575726 h 591099"/>
                  <a:gd name="connsiteX8" fmla="*/ 81821 w 759505"/>
                  <a:gd name="connsiteY8" fmla="*/ 576520 h 591099"/>
                  <a:gd name="connsiteX9" fmla="*/ 81822 w 759505"/>
                  <a:gd name="connsiteY9" fmla="*/ 576519 h 591099"/>
                  <a:gd name="connsiteX10" fmla="*/ 71247 w 759505"/>
                  <a:gd name="connsiteY10" fmla="*/ 574384 h 591099"/>
                  <a:gd name="connsiteX11" fmla="*/ 64403 w 759505"/>
                  <a:gd name="connsiteY11" fmla="*/ 573751 h 591099"/>
                  <a:gd name="connsiteX12" fmla="*/ 62023 w 759505"/>
                  <a:gd name="connsiteY12" fmla="*/ 572522 h 591099"/>
                  <a:gd name="connsiteX13" fmla="*/ 49973 w 759505"/>
                  <a:gd name="connsiteY13" fmla="*/ 570089 h 591099"/>
                  <a:gd name="connsiteX14" fmla="*/ 0 w 759505"/>
                  <a:gd name="connsiteY14" fmla="*/ 494697 h 591099"/>
                  <a:gd name="connsiteX15" fmla="*/ 0 w 759505"/>
                  <a:gd name="connsiteY15" fmla="*/ 0 h 591099"/>
                  <a:gd name="connsiteX0" fmla="*/ 163644 w 658885"/>
                  <a:gd name="connsiteY0" fmla="*/ 0 h 591099"/>
                  <a:gd name="connsiteX1" fmla="*/ 163643 w 658885"/>
                  <a:gd name="connsiteY1" fmla="*/ 360170 h 591099"/>
                  <a:gd name="connsiteX2" fmla="*/ 522592 w 658885"/>
                  <a:gd name="connsiteY2" fmla="*/ 162918 h 591099"/>
                  <a:gd name="connsiteX3" fmla="*/ 637691 w 658885"/>
                  <a:gd name="connsiteY3" fmla="*/ 285300 h 591099"/>
                  <a:gd name="connsiteX4" fmla="*/ 126660 w 658885"/>
                  <a:gd name="connsiteY4" fmla="*/ 566985 h 591099"/>
                  <a:gd name="connsiteX5" fmla="*/ 95637 w 658885"/>
                  <a:gd name="connsiteY5" fmla="*/ 576641 h 591099"/>
                  <a:gd name="connsiteX6" fmla="*/ 85753 w 658885"/>
                  <a:gd name="connsiteY6" fmla="*/ 575726 h 591099"/>
                  <a:gd name="connsiteX7" fmla="*/ 81821 w 658885"/>
                  <a:gd name="connsiteY7" fmla="*/ 576520 h 591099"/>
                  <a:gd name="connsiteX8" fmla="*/ 81822 w 658885"/>
                  <a:gd name="connsiteY8" fmla="*/ 576519 h 591099"/>
                  <a:gd name="connsiteX9" fmla="*/ 71247 w 658885"/>
                  <a:gd name="connsiteY9" fmla="*/ 574384 h 591099"/>
                  <a:gd name="connsiteX10" fmla="*/ 64403 w 658885"/>
                  <a:gd name="connsiteY10" fmla="*/ 573751 h 591099"/>
                  <a:gd name="connsiteX11" fmla="*/ 62023 w 658885"/>
                  <a:gd name="connsiteY11" fmla="*/ 572522 h 591099"/>
                  <a:gd name="connsiteX12" fmla="*/ 49973 w 658885"/>
                  <a:gd name="connsiteY12" fmla="*/ 570089 h 591099"/>
                  <a:gd name="connsiteX13" fmla="*/ 0 w 658885"/>
                  <a:gd name="connsiteY13" fmla="*/ 494697 h 591099"/>
                  <a:gd name="connsiteX14" fmla="*/ 0 w 658885"/>
                  <a:gd name="connsiteY14" fmla="*/ 0 h 591099"/>
                  <a:gd name="connsiteX0" fmla="*/ 163644 w 658885"/>
                  <a:gd name="connsiteY0" fmla="*/ 0 h 591099"/>
                  <a:gd name="connsiteX1" fmla="*/ 163643 w 658885"/>
                  <a:gd name="connsiteY1" fmla="*/ 360170 h 591099"/>
                  <a:gd name="connsiteX2" fmla="*/ 522592 w 658885"/>
                  <a:gd name="connsiteY2" fmla="*/ 162918 h 591099"/>
                  <a:gd name="connsiteX3" fmla="*/ 637691 w 658885"/>
                  <a:gd name="connsiteY3" fmla="*/ 285300 h 591099"/>
                  <a:gd name="connsiteX4" fmla="*/ 126660 w 658885"/>
                  <a:gd name="connsiteY4" fmla="*/ 566985 h 591099"/>
                  <a:gd name="connsiteX5" fmla="*/ 95637 w 658885"/>
                  <a:gd name="connsiteY5" fmla="*/ 576641 h 591099"/>
                  <a:gd name="connsiteX6" fmla="*/ 85753 w 658885"/>
                  <a:gd name="connsiteY6" fmla="*/ 575726 h 591099"/>
                  <a:gd name="connsiteX7" fmla="*/ 81821 w 658885"/>
                  <a:gd name="connsiteY7" fmla="*/ 576520 h 591099"/>
                  <a:gd name="connsiteX8" fmla="*/ 81822 w 658885"/>
                  <a:gd name="connsiteY8" fmla="*/ 576519 h 591099"/>
                  <a:gd name="connsiteX9" fmla="*/ 71247 w 658885"/>
                  <a:gd name="connsiteY9" fmla="*/ 574384 h 591099"/>
                  <a:gd name="connsiteX10" fmla="*/ 64403 w 658885"/>
                  <a:gd name="connsiteY10" fmla="*/ 573751 h 591099"/>
                  <a:gd name="connsiteX11" fmla="*/ 62023 w 658885"/>
                  <a:gd name="connsiteY11" fmla="*/ 572522 h 591099"/>
                  <a:gd name="connsiteX12" fmla="*/ 49973 w 658885"/>
                  <a:gd name="connsiteY12" fmla="*/ 570089 h 591099"/>
                  <a:gd name="connsiteX13" fmla="*/ 0 w 658885"/>
                  <a:gd name="connsiteY13" fmla="*/ 494697 h 591099"/>
                  <a:gd name="connsiteX14" fmla="*/ 0 w 658885"/>
                  <a:gd name="connsiteY14" fmla="*/ 0 h 5910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658885" h="591099">
                    <a:moveTo>
                      <a:pt x="163644" y="0"/>
                    </a:moveTo>
                    <a:cubicBezTo>
                      <a:pt x="163644" y="120057"/>
                      <a:pt x="163643" y="240113"/>
                      <a:pt x="163643" y="360170"/>
                    </a:cubicBezTo>
                    <a:lnTo>
                      <a:pt x="522592" y="162918"/>
                    </a:lnTo>
                    <a:cubicBezTo>
                      <a:pt x="601600" y="150440"/>
                      <a:pt x="703680" y="217955"/>
                      <a:pt x="637691" y="285300"/>
                    </a:cubicBezTo>
                    <a:lnTo>
                      <a:pt x="126660" y="566985"/>
                    </a:lnTo>
                    <a:cubicBezTo>
                      <a:pt x="36318" y="615542"/>
                      <a:pt x="106212" y="575571"/>
                      <a:pt x="95637" y="576641"/>
                    </a:cubicBezTo>
                    <a:lnTo>
                      <a:pt x="85753" y="575726"/>
                    </a:lnTo>
                    <a:lnTo>
                      <a:pt x="81821" y="576520"/>
                    </a:lnTo>
                    <a:lnTo>
                      <a:pt x="81822" y="576519"/>
                    </a:lnTo>
                    <a:lnTo>
                      <a:pt x="71247" y="574384"/>
                    </a:lnTo>
                    <a:lnTo>
                      <a:pt x="64403" y="573751"/>
                    </a:lnTo>
                    <a:lnTo>
                      <a:pt x="62023" y="572522"/>
                    </a:lnTo>
                    <a:lnTo>
                      <a:pt x="49973" y="570089"/>
                    </a:lnTo>
                    <a:cubicBezTo>
                      <a:pt x="20606" y="557668"/>
                      <a:pt x="0" y="528589"/>
                      <a:pt x="0" y="494697"/>
                    </a:cubicBezTo>
                    <a:lnTo>
                      <a:pt x="0" y="0"/>
                    </a:lnTo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 dirty="0"/>
              </a:p>
            </p:txBody>
          </p:sp>
          <p:sp>
            <p:nvSpPr>
              <p:cNvPr id="643" name="フリーフォーム: 図形 642">
                <a:extLst>
                  <a:ext uri="{FF2B5EF4-FFF2-40B4-BE49-F238E27FC236}">
                    <a16:creationId xmlns:a16="http://schemas.microsoft.com/office/drawing/2014/main" id="{ED7DB4A0-07F0-168F-5D54-BA1EADD15956}"/>
                  </a:ext>
                </a:extLst>
              </p:cNvPr>
              <p:cNvSpPr/>
              <p:nvPr/>
            </p:nvSpPr>
            <p:spPr bwMode="auto">
              <a:xfrm rot="20777883" flipH="1">
                <a:off x="7579638" y="2960219"/>
                <a:ext cx="910675" cy="576641"/>
              </a:xfrm>
              <a:custGeom>
                <a:avLst/>
                <a:gdLst>
                  <a:gd name="connsiteX0" fmla="*/ 0 w 910675"/>
                  <a:gd name="connsiteY0" fmla="*/ 0 h 576641"/>
                  <a:gd name="connsiteX1" fmla="*/ 0 w 910675"/>
                  <a:gd name="connsiteY1" fmla="*/ 494697 h 576641"/>
                  <a:gd name="connsiteX2" fmla="*/ 49973 w 910675"/>
                  <a:gd name="connsiteY2" fmla="*/ 570089 h 576641"/>
                  <a:gd name="connsiteX3" fmla="*/ 62023 w 910675"/>
                  <a:gd name="connsiteY3" fmla="*/ 572522 h 576641"/>
                  <a:gd name="connsiteX4" fmla="*/ 64403 w 910675"/>
                  <a:gd name="connsiteY4" fmla="*/ 573751 h 576641"/>
                  <a:gd name="connsiteX5" fmla="*/ 71247 w 910675"/>
                  <a:gd name="connsiteY5" fmla="*/ 574384 h 576641"/>
                  <a:gd name="connsiteX6" fmla="*/ 81822 w 910675"/>
                  <a:gd name="connsiteY6" fmla="*/ 576519 h 576641"/>
                  <a:gd name="connsiteX7" fmla="*/ 81821 w 910675"/>
                  <a:gd name="connsiteY7" fmla="*/ 576520 h 576641"/>
                  <a:gd name="connsiteX8" fmla="*/ 85753 w 910675"/>
                  <a:gd name="connsiteY8" fmla="*/ 575726 h 576641"/>
                  <a:gd name="connsiteX9" fmla="*/ 95637 w 910675"/>
                  <a:gd name="connsiteY9" fmla="*/ 576641 h 576641"/>
                  <a:gd name="connsiteX10" fmla="*/ 126660 w 910675"/>
                  <a:gd name="connsiteY10" fmla="*/ 566985 h 576641"/>
                  <a:gd name="connsiteX11" fmla="*/ 724590 w 910675"/>
                  <a:gd name="connsiteY11" fmla="*/ 239603 h 576641"/>
                  <a:gd name="connsiteX12" fmla="*/ 766719 w 910675"/>
                  <a:gd name="connsiteY12" fmla="*/ 159562 h 576641"/>
                  <a:gd name="connsiteX13" fmla="*/ 764276 w 910675"/>
                  <a:gd name="connsiteY13" fmla="*/ 151712 h 576641"/>
                  <a:gd name="connsiteX14" fmla="*/ 768527 w 910675"/>
                  <a:gd name="connsiteY14" fmla="*/ 151808 h 576641"/>
                  <a:gd name="connsiteX15" fmla="*/ 910675 w 910675"/>
                  <a:gd name="connsiteY15" fmla="*/ 155030 h 576641"/>
                  <a:gd name="connsiteX16" fmla="*/ 895136 w 910675"/>
                  <a:gd name="connsiteY16" fmla="*/ 138281 h 576641"/>
                  <a:gd name="connsiteX17" fmla="*/ 795915 w 910675"/>
                  <a:gd name="connsiteY17" fmla="*/ 89217 h 576641"/>
                  <a:gd name="connsiteX18" fmla="*/ 795915 w 910675"/>
                  <a:gd name="connsiteY18" fmla="*/ 89218 h 576641"/>
                  <a:gd name="connsiteX19" fmla="*/ 765839 w 910675"/>
                  <a:gd name="connsiteY19" fmla="*/ 74345 h 576641"/>
                  <a:gd name="connsiteX20" fmla="*/ 698092 w 910675"/>
                  <a:gd name="connsiteY20" fmla="*/ 67843 h 576641"/>
                  <a:gd name="connsiteX21" fmla="*/ 669169 w 910675"/>
                  <a:gd name="connsiteY21" fmla="*/ 82841 h 576641"/>
                  <a:gd name="connsiteX22" fmla="*/ 662748 w 910675"/>
                  <a:gd name="connsiteY22" fmla="*/ 90853 h 576641"/>
                  <a:gd name="connsiteX23" fmla="*/ 646000 w 910675"/>
                  <a:gd name="connsiteY23" fmla="*/ 96066 h 576641"/>
                  <a:gd name="connsiteX24" fmla="*/ 163643 w 910675"/>
                  <a:gd name="connsiteY24" fmla="*/ 360170 h 576641"/>
                  <a:gd name="connsiteX25" fmla="*/ 163644 w 910675"/>
                  <a:gd name="connsiteY25" fmla="*/ 0 h 576641"/>
                  <a:gd name="connsiteX0" fmla="*/ 0 w 910675"/>
                  <a:gd name="connsiteY0" fmla="*/ 0 h 576641"/>
                  <a:gd name="connsiteX1" fmla="*/ 0 w 910675"/>
                  <a:gd name="connsiteY1" fmla="*/ 494697 h 576641"/>
                  <a:gd name="connsiteX2" fmla="*/ 49973 w 910675"/>
                  <a:gd name="connsiteY2" fmla="*/ 570089 h 576641"/>
                  <a:gd name="connsiteX3" fmla="*/ 62023 w 910675"/>
                  <a:gd name="connsiteY3" fmla="*/ 572522 h 576641"/>
                  <a:gd name="connsiteX4" fmla="*/ 64403 w 910675"/>
                  <a:gd name="connsiteY4" fmla="*/ 573751 h 576641"/>
                  <a:gd name="connsiteX5" fmla="*/ 71247 w 910675"/>
                  <a:gd name="connsiteY5" fmla="*/ 574384 h 576641"/>
                  <a:gd name="connsiteX6" fmla="*/ 81822 w 910675"/>
                  <a:gd name="connsiteY6" fmla="*/ 576519 h 576641"/>
                  <a:gd name="connsiteX7" fmla="*/ 81821 w 910675"/>
                  <a:gd name="connsiteY7" fmla="*/ 576520 h 576641"/>
                  <a:gd name="connsiteX8" fmla="*/ 85753 w 910675"/>
                  <a:gd name="connsiteY8" fmla="*/ 575726 h 576641"/>
                  <a:gd name="connsiteX9" fmla="*/ 95637 w 910675"/>
                  <a:gd name="connsiteY9" fmla="*/ 576641 h 576641"/>
                  <a:gd name="connsiteX10" fmla="*/ 126660 w 910675"/>
                  <a:gd name="connsiteY10" fmla="*/ 566985 h 576641"/>
                  <a:gd name="connsiteX11" fmla="*/ 724590 w 910675"/>
                  <a:gd name="connsiteY11" fmla="*/ 239603 h 576641"/>
                  <a:gd name="connsiteX12" fmla="*/ 766719 w 910675"/>
                  <a:gd name="connsiteY12" fmla="*/ 159562 h 576641"/>
                  <a:gd name="connsiteX13" fmla="*/ 764276 w 910675"/>
                  <a:gd name="connsiteY13" fmla="*/ 151712 h 576641"/>
                  <a:gd name="connsiteX14" fmla="*/ 768527 w 910675"/>
                  <a:gd name="connsiteY14" fmla="*/ 151808 h 576641"/>
                  <a:gd name="connsiteX15" fmla="*/ 910675 w 910675"/>
                  <a:gd name="connsiteY15" fmla="*/ 155030 h 576641"/>
                  <a:gd name="connsiteX16" fmla="*/ 895136 w 910675"/>
                  <a:gd name="connsiteY16" fmla="*/ 138281 h 576641"/>
                  <a:gd name="connsiteX17" fmla="*/ 795915 w 910675"/>
                  <a:gd name="connsiteY17" fmla="*/ 89217 h 576641"/>
                  <a:gd name="connsiteX18" fmla="*/ 795915 w 910675"/>
                  <a:gd name="connsiteY18" fmla="*/ 89218 h 576641"/>
                  <a:gd name="connsiteX19" fmla="*/ 765839 w 910675"/>
                  <a:gd name="connsiteY19" fmla="*/ 74345 h 576641"/>
                  <a:gd name="connsiteX20" fmla="*/ 698092 w 910675"/>
                  <a:gd name="connsiteY20" fmla="*/ 67843 h 576641"/>
                  <a:gd name="connsiteX21" fmla="*/ 669169 w 910675"/>
                  <a:gd name="connsiteY21" fmla="*/ 82841 h 576641"/>
                  <a:gd name="connsiteX22" fmla="*/ 646000 w 910675"/>
                  <a:gd name="connsiteY22" fmla="*/ 96066 h 576641"/>
                  <a:gd name="connsiteX23" fmla="*/ 163643 w 910675"/>
                  <a:gd name="connsiteY23" fmla="*/ 360170 h 576641"/>
                  <a:gd name="connsiteX24" fmla="*/ 163644 w 910675"/>
                  <a:gd name="connsiteY24" fmla="*/ 0 h 576641"/>
                  <a:gd name="connsiteX25" fmla="*/ 0 w 910675"/>
                  <a:gd name="connsiteY25" fmla="*/ 0 h 576641"/>
                  <a:gd name="connsiteX0" fmla="*/ 0 w 910675"/>
                  <a:gd name="connsiteY0" fmla="*/ 0 h 576641"/>
                  <a:gd name="connsiteX1" fmla="*/ 0 w 910675"/>
                  <a:gd name="connsiteY1" fmla="*/ 494697 h 576641"/>
                  <a:gd name="connsiteX2" fmla="*/ 49973 w 910675"/>
                  <a:gd name="connsiteY2" fmla="*/ 570089 h 576641"/>
                  <a:gd name="connsiteX3" fmla="*/ 62023 w 910675"/>
                  <a:gd name="connsiteY3" fmla="*/ 572522 h 576641"/>
                  <a:gd name="connsiteX4" fmla="*/ 64403 w 910675"/>
                  <a:gd name="connsiteY4" fmla="*/ 573751 h 576641"/>
                  <a:gd name="connsiteX5" fmla="*/ 71247 w 910675"/>
                  <a:gd name="connsiteY5" fmla="*/ 574384 h 576641"/>
                  <a:gd name="connsiteX6" fmla="*/ 81822 w 910675"/>
                  <a:gd name="connsiteY6" fmla="*/ 576519 h 576641"/>
                  <a:gd name="connsiteX7" fmla="*/ 81821 w 910675"/>
                  <a:gd name="connsiteY7" fmla="*/ 576520 h 576641"/>
                  <a:gd name="connsiteX8" fmla="*/ 85753 w 910675"/>
                  <a:gd name="connsiteY8" fmla="*/ 575726 h 576641"/>
                  <a:gd name="connsiteX9" fmla="*/ 95637 w 910675"/>
                  <a:gd name="connsiteY9" fmla="*/ 576641 h 576641"/>
                  <a:gd name="connsiteX10" fmla="*/ 126660 w 910675"/>
                  <a:gd name="connsiteY10" fmla="*/ 566985 h 576641"/>
                  <a:gd name="connsiteX11" fmla="*/ 724590 w 910675"/>
                  <a:gd name="connsiteY11" fmla="*/ 239603 h 576641"/>
                  <a:gd name="connsiteX12" fmla="*/ 766719 w 910675"/>
                  <a:gd name="connsiteY12" fmla="*/ 159562 h 576641"/>
                  <a:gd name="connsiteX13" fmla="*/ 764276 w 910675"/>
                  <a:gd name="connsiteY13" fmla="*/ 151712 h 576641"/>
                  <a:gd name="connsiteX14" fmla="*/ 768527 w 910675"/>
                  <a:gd name="connsiteY14" fmla="*/ 151808 h 576641"/>
                  <a:gd name="connsiteX15" fmla="*/ 910675 w 910675"/>
                  <a:gd name="connsiteY15" fmla="*/ 155030 h 576641"/>
                  <a:gd name="connsiteX16" fmla="*/ 895136 w 910675"/>
                  <a:gd name="connsiteY16" fmla="*/ 138281 h 576641"/>
                  <a:gd name="connsiteX17" fmla="*/ 795915 w 910675"/>
                  <a:gd name="connsiteY17" fmla="*/ 89217 h 576641"/>
                  <a:gd name="connsiteX18" fmla="*/ 795915 w 910675"/>
                  <a:gd name="connsiteY18" fmla="*/ 89218 h 576641"/>
                  <a:gd name="connsiteX19" fmla="*/ 765839 w 910675"/>
                  <a:gd name="connsiteY19" fmla="*/ 74345 h 576641"/>
                  <a:gd name="connsiteX20" fmla="*/ 698092 w 910675"/>
                  <a:gd name="connsiteY20" fmla="*/ 67843 h 576641"/>
                  <a:gd name="connsiteX21" fmla="*/ 646000 w 910675"/>
                  <a:gd name="connsiteY21" fmla="*/ 96066 h 576641"/>
                  <a:gd name="connsiteX22" fmla="*/ 163643 w 910675"/>
                  <a:gd name="connsiteY22" fmla="*/ 360170 h 576641"/>
                  <a:gd name="connsiteX23" fmla="*/ 163644 w 910675"/>
                  <a:gd name="connsiteY23" fmla="*/ 0 h 576641"/>
                  <a:gd name="connsiteX24" fmla="*/ 0 w 910675"/>
                  <a:gd name="connsiteY24" fmla="*/ 0 h 576641"/>
                  <a:gd name="connsiteX0" fmla="*/ 0 w 910675"/>
                  <a:gd name="connsiteY0" fmla="*/ 0 h 576641"/>
                  <a:gd name="connsiteX1" fmla="*/ 0 w 910675"/>
                  <a:gd name="connsiteY1" fmla="*/ 494697 h 576641"/>
                  <a:gd name="connsiteX2" fmla="*/ 49973 w 910675"/>
                  <a:gd name="connsiteY2" fmla="*/ 570089 h 576641"/>
                  <a:gd name="connsiteX3" fmla="*/ 62023 w 910675"/>
                  <a:gd name="connsiteY3" fmla="*/ 572522 h 576641"/>
                  <a:gd name="connsiteX4" fmla="*/ 64403 w 910675"/>
                  <a:gd name="connsiteY4" fmla="*/ 573751 h 576641"/>
                  <a:gd name="connsiteX5" fmla="*/ 71247 w 910675"/>
                  <a:gd name="connsiteY5" fmla="*/ 574384 h 576641"/>
                  <a:gd name="connsiteX6" fmla="*/ 81822 w 910675"/>
                  <a:gd name="connsiteY6" fmla="*/ 576519 h 576641"/>
                  <a:gd name="connsiteX7" fmla="*/ 81821 w 910675"/>
                  <a:gd name="connsiteY7" fmla="*/ 576520 h 576641"/>
                  <a:gd name="connsiteX8" fmla="*/ 85753 w 910675"/>
                  <a:gd name="connsiteY8" fmla="*/ 575726 h 576641"/>
                  <a:gd name="connsiteX9" fmla="*/ 95637 w 910675"/>
                  <a:gd name="connsiteY9" fmla="*/ 576641 h 576641"/>
                  <a:gd name="connsiteX10" fmla="*/ 126660 w 910675"/>
                  <a:gd name="connsiteY10" fmla="*/ 566985 h 576641"/>
                  <a:gd name="connsiteX11" fmla="*/ 724590 w 910675"/>
                  <a:gd name="connsiteY11" fmla="*/ 239603 h 576641"/>
                  <a:gd name="connsiteX12" fmla="*/ 766719 w 910675"/>
                  <a:gd name="connsiteY12" fmla="*/ 159562 h 576641"/>
                  <a:gd name="connsiteX13" fmla="*/ 764276 w 910675"/>
                  <a:gd name="connsiteY13" fmla="*/ 151712 h 576641"/>
                  <a:gd name="connsiteX14" fmla="*/ 768527 w 910675"/>
                  <a:gd name="connsiteY14" fmla="*/ 151808 h 576641"/>
                  <a:gd name="connsiteX15" fmla="*/ 910675 w 910675"/>
                  <a:gd name="connsiteY15" fmla="*/ 155030 h 576641"/>
                  <a:gd name="connsiteX16" fmla="*/ 895136 w 910675"/>
                  <a:gd name="connsiteY16" fmla="*/ 138281 h 576641"/>
                  <a:gd name="connsiteX17" fmla="*/ 795915 w 910675"/>
                  <a:gd name="connsiteY17" fmla="*/ 89217 h 576641"/>
                  <a:gd name="connsiteX18" fmla="*/ 795915 w 910675"/>
                  <a:gd name="connsiteY18" fmla="*/ 89218 h 576641"/>
                  <a:gd name="connsiteX19" fmla="*/ 765839 w 910675"/>
                  <a:gd name="connsiteY19" fmla="*/ 74345 h 576641"/>
                  <a:gd name="connsiteX20" fmla="*/ 698092 w 910675"/>
                  <a:gd name="connsiteY20" fmla="*/ 67843 h 576641"/>
                  <a:gd name="connsiteX21" fmla="*/ 646000 w 910675"/>
                  <a:gd name="connsiteY21" fmla="*/ 96066 h 576641"/>
                  <a:gd name="connsiteX22" fmla="*/ 163643 w 910675"/>
                  <a:gd name="connsiteY22" fmla="*/ 360170 h 576641"/>
                  <a:gd name="connsiteX23" fmla="*/ 163644 w 910675"/>
                  <a:gd name="connsiteY23" fmla="*/ 0 h 576641"/>
                  <a:gd name="connsiteX24" fmla="*/ 91440 w 910675"/>
                  <a:gd name="connsiteY24" fmla="*/ 91440 h 576641"/>
                  <a:gd name="connsiteX0" fmla="*/ 0 w 910675"/>
                  <a:gd name="connsiteY0" fmla="*/ 0 h 576641"/>
                  <a:gd name="connsiteX1" fmla="*/ 0 w 910675"/>
                  <a:gd name="connsiteY1" fmla="*/ 494697 h 576641"/>
                  <a:gd name="connsiteX2" fmla="*/ 49973 w 910675"/>
                  <a:gd name="connsiteY2" fmla="*/ 570089 h 576641"/>
                  <a:gd name="connsiteX3" fmla="*/ 62023 w 910675"/>
                  <a:gd name="connsiteY3" fmla="*/ 572522 h 576641"/>
                  <a:gd name="connsiteX4" fmla="*/ 64403 w 910675"/>
                  <a:gd name="connsiteY4" fmla="*/ 573751 h 576641"/>
                  <a:gd name="connsiteX5" fmla="*/ 71247 w 910675"/>
                  <a:gd name="connsiteY5" fmla="*/ 574384 h 576641"/>
                  <a:gd name="connsiteX6" fmla="*/ 81822 w 910675"/>
                  <a:gd name="connsiteY6" fmla="*/ 576519 h 576641"/>
                  <a:gd name="connsiteX7" fmla="*/ 81821 w 910675"/>
                  <a:gd name="connsiteY7" fmla="*/ 576520 h 576641"/>
                  <a:gd name="connsiteX8" fmla="*/ 85753 w 910675"/>
                  <a:gd name="connsiteY8" fmla="*/ 575726 h 576641"/>
                  <a:gd name="connsiteX9" fmla="*/ 95637 w 910675"/>
                  <a:gd name="connsiteY9" fmla="*/ 576641 h 576641"/>
                  <a:gd name="connsiteX10" fmla="*/ 126660 w 910675"/>
                  <a:gd name="connsiteY10" fmla="*/ 566985 h 576641"/>
                  <a:gd name="connsiteX11" fmla="*/ 724590 w 910675"/>
                  <a:gd name="connsiteY11" fmla="*/ 239603 h 576641"/>
                  <a:gd name="connsiteX12" fmla="*/ 766719 w 910675"/>
                  <a:gd name="connsiteY12" fmla="*/ 159562 h 576641"/>
                  <a:gd name="connsiteX13" fmla="*/ 764276 w 910675"/>
                  <a:gd name="connsiteY13" fmla="*/ 151712 h 576641"/>
                  <a:gd name="connsiteX14" fmla="*/ 768527 w 910675"/>
                  <a:gd name="connsiteY14" fmla="*/ 151808 h 576641"/>
                  <a:gd name="connsiteX15" fmla="*/ 910675 w 910675"/>
                  <a:gd name="connsiteY15" fmla="*/ 155030 h 576641"/>
                  <a:gd name="connsiteX16" fmla="*/ 895136 w 910675"/>
                  <a:gd name="connsiteY16" fmla="*/ 138281 h 576641"/>
                  <a:gd name="connsiteX17" fmla="*/ 795915 w 910675"/>
                  <a:gd name="connsiteY17" fmla="*/ 89217 h 576641"/>
                  <a:gd name="connsiteX18" fmla="*/ 795915 w 910675"/>
                  <a:gd name="connsiteY18" fmla="*/ 89218 h 576641"/>
                  <a:gd name="connsiteX19" fmla="*/ 765839 w 910675"/>
                  <a:gd name="connsiteY19" fmla="*/ 74345 h 576641"/>
                  <a:gd name="connsiteX20" fmla="*/ 698092 w 910675"/>
                  <a:gd name="connsiteY20" fmla="*/ 67843 h 576641"/>
                  <a:gd name="connsiteX21" fmla="*/ 646000 w 910675"/>
                  <a:gd name="connsiteY21" fmla="*/ 96066 h 576641"/>
                  <a:gd name="connsiteX22" fmla="*/ 163643 w 910675"/>
                  <a:gd name="connsiteY22" fmla="*/ 360170 h 576641"/>
                  <a:gd name="connsiteX23" fmla="*/ 163644 w 910675"/>
                  <a:gd name="connsiteY23" fmla="*/ 0 h 576641"/>
                  <a:gd name="connsiteX0" fmla="*/ 0 w 910675"/>
                  <a:gd name="connsiteY0" fmla="*/ 0 h 576641"/>
                  <a:gd name="connsiteX1" fmla="*/ 0 w 910675"/>
                  <a:gd name="connsiteY1" fmla="*/ 494697 h 576641"/>
                  <a:gd name="connsiteX2" fmla="*/ 49973 w 910675"/>
                  <a:gd name="connsiteY2" fmla="*/ 570089 h 576641"/>
                  <a:gd name="connsiteX3" fmla="*/ 62023 w 910675"/>
                  <a:gd name="connsiteY3" fmla="*/ 572522 h 576641"/>
                  <a:gd name="connsiteX4" fmla="*/ 64403 w 910675"/>
                  <a:gd name="connsiteY4" fmla="*/ 573751 h 576641"/>
                  <a:gd name="connsiteX5" fmla="*/ 71247 w 910675"/>
                  <a:gd name="connsiteY5" fmla="*/ 574384 h 576641"/>
                  <a:gd name="connsiteX6" fmla="*/ 81822 w 910675"/>
                  <a:gd name="connsiteY6" fmla="*/ 576519 h 576641"/>
                  <a:gd name="connsiteX7" fmla="*/ 81821 w 910675"/>
                  <a:gd name="connsiteY7" fmla="*/ 576520 h 576641"/>
                  <a:gd name="connsiteX8" fmla="*/ 85753 w 910675"/>
                  <a:gd name="connsiteY8" fmla="*/ 575726 h 576641"/>
                  <a:gd name="connsiteX9" fmla="*/ 95637 w 910675"/>
                  <a:gd name="connsiteY9" fmla="*/ 576641 h 576641"/>
                  <a:gd name="connsiteX10" fmla="*/ 126660 w 910675"/>
                  <a:gd name="connsiteY10" fmla="*/ 566985 h 576641"/>
                  <a:gd name="connsiteX11" fmla="*/ 724590 w 910675"/>
                  <a:gd name="connsiteY11" fmla="*/ 239603 h 576641"/>
                  <a:gd name="connsiteX12" fmla="*/ 766719 w 910675"/>
                  <a:gd name="connsiteY12" fmla="*/ 159562 h 576641"/>
                  <a:gd name="connsiteX13" fmla="*/ 764276 w 910675"/>
                  <a:gd name="connsiteY13" fmla="*/ 151712 h 576641"/>
                  <a:gd name="connsiteX14" fmla="*/ 768527 w 910675"/>
                  <a:gd name="connsiteY14" fmla="*/ 151808 h 576641"/>
                  <a:gd name="connsiteX15" fmla="*/ 910675 w 910675"/>
                  <a:gd name="connsiteY15" fmla="*/ 155030 h 576641"/>
                  <a:gd name="connsiteX16" fmla="*/ 895136 w 910675"/>
                  <a:gd name="connsiteY16" fmla="*/ 138281 h 576641"/>
                  <a:gd name="connsiteX17" fmla="*/ 795915 w 910675"/>
                  <a:gd name="connsiteY17" fmla="*/ 89217 h 576641"/>
                  <a:gd name="connsiteX18" fmla="*/ 795915 w 910675"/>
                  <a:gd name="connsiteY18" fmla="*/ 89218 h 576641"/>
                  <a:gd name="connsiteX19" fmla="*/ 765839 w 910675"/>
                  <a:gd name="connsiteY19" fmla="*/ 74345 h 576641"/>
                  <a:gd name="connsiteX20" fmla="*/ 646000 w 910675"/>
                  <a:gd name="connsiteY20" fmla="*/ 96066 h 576641"/>
                  <a:gd name="connsiteX21" fmla="*/ 163643 w 910675"/>
                  <a:gd name="connsiteY21" fmla="*/ 360170 h 576641"/>
                  <a:gd name="connsiteX22" fmla="*/ 163644 w 910675"/>
                  <a:gd name="connsiteY22" fmla="*/ 0 h 576641"/>
                  <a:gd name="connsiteX0" fmla="*/ 0 w 910675"/>
                  <a:gd name="connsiteY0" fmla="*/ 0 h 576641"/>
                  <a:gd name="connsiteX1" fmla="*/ 0 w 910675"/>
                  <a:gd name="connsiteY1" fmla="*/ 494697 h 576641"/>
                  <a:gd name="connsiteX2" fmla="*/ 49973 w 910675"/>
                  <a:gd name="connsiteY2" fmla="*/ 570089 h 576641"/>
                  <a:gd name="connsiteX3" fmla="*/ 62023 w 910675"/>
                  <a:gd name="connsiteY3" fmla="*/ 572522 h 576641"/>
                  <a:gd name="connsiteX4" fmla="*/ 64403 w 910675"/>
                  <a:gd name="connsiteY4" fmla="*/ 573751 h 576641"/>
                  <a:gd name="connsiteX5" fmla="*/ 71247 w 910675"/>
                  <a:gd name="connsiteY5" fmla="*/ 574384 h 576641"/>
                  <a:gd name="connsiteX6" fmla="*/ 81822 w 910675"/>
                  <a:gd name="connsiteY6" fmla="*/ 576519 h 576641"/>
                  <a:gd name="connsiteX7" fmla="*/ 81821 w 910675"/>
                  <a:gd name="connsiteY7" fmla="*/ 576520 h 576641"/>
                  <a:gd name="connsiteX8" fmla="*/ 85753 w 910675"/>
                  <a:gd name="connsiteY8" fmla="*/ 575726 h 576641"/>
                  <a:gd name="connsiteX9" fmla="*/ 95637 w 910675"/>
                  <a:gd name="connsiteY9" fmla="*/ 576641 h 576641"/>
                  <a:gd name="connsiteX10" fmla="*/ 126660 w 910675"/>
                  <a:gd name="connsiteY10" fmla="*/ 566985 h 576641"/>
                  <a:gd name="connsiteX11" fmla="*/ 724590 w 910675"/>
                  <a:gd name="connsiteY11" fmla="*/ 239603 h 576641"/>
                  <a:gd name="connsiteX12" fmla="*/ 766719 w 910675"/>
                  <a:gd name="connsiteY12" fmla="*/ 159562 h 576641"/>
                  <a:gd name="connsiteX13" fmla="*/ 764276 w 910675"/>
                  <a:gd name="connsiteY13" fmla="*/ 151712 h 576641"/>
                  <a:gd name="connsiteX14" fmla="*/ 910675 w 910675"/>
                  <a:gd name="connsiteY14" fmla="*/ 155030 h 576641"/>
                  <a:gd name="connsiteX15" fmla="*/ 895136 w 910675"/>
                  <a:gd name="connsiteY15" fmla="*/ 138281 h 576641"/>
                  <a:gd name="connsiteX16" fmla="*/ 795915 w 910675"/>
                  <a:gd name="connsiteY16" fmla="*/ 89217 h 576641"/>
                  <a:gd name="connsiteX17" fmla="*/ 795915 w 910675"/>
                  <a:gd name="connsiteY17" fmla="*/ 89218 h 576641"/>
                  <a:gd name="connsiteX18" fmla="*/ 765839 w 910675"/>
                  <a:gd name="connsiteY18" fmla="*/ 74345 h 576641"/>
                  <a:gd name="connsiteX19" fmla="*/ 646000 w 910675"/>
                  <a:gd name="connsiteY19" fmla="*/ 96066 h 576641"/>
                  <a:gd name="connsiteX20" fmla="*/ 163643 w 910675"/>
                  <a:gd name="connsiteY20" fmla="*/ 360170 h 576641"/>
                  <a:gd name="connsiteX21" fmla="*/ 163644 w 910675"/>
                  <a:gd name="connsiteY21" fmla="*/ 0 h 576641"/>
                  <a:gd name="connsiteX0" fmla="*/ 0 w 910675"/>
                  <a:gd name="connsiteY0" fmla="*/ 0 h 576641"/>
                  <a:gd name="connsiteX1" fmla="*/ 0 w 910675"/>
                  <a:gd name="connsiteY1" fmla="*/ 494697 h 576641"/>
                  <a:gd name="connsiteX2" fmla="*/ 49973 w 910675"/>
                  <a:gd name="connsiteY2" fmla="*/ 570089 h 576641"/>
                  <a:gd name="connsiteX3" fmla="*/ 62023 w 910675"/>
                  <a:gd name="connsiteY3" fmla="*/ 572522 h 576641"/>
                  <a:gd name="connsiteX4" fmla="*/ 64403 w 910675"/>
                  <a:gd name="connsiteY4" fmla="*/ 573751 h 576641"/>
                  <a:gd name="connsiteX5" fmla="*/ 71247 w 910675"/>
                  <a:gd name="connsiteY5" fmla="*/ 574384 h 576641"/>
                  <a:gd name="connsiteX6" fmla="*/ 81822 w 910675"/>
                  <a:gd name="connsiteY6" fmla="*/ 576519 h 576641"/>
                  <a:gd name="connsiteX7" fmla="*/ 81821 w 910675"/>
                  <a:gd name="connsiteY7" fmla="*/ 576520 h 576641"/>
                  <a:gd name="connsiteX8" fmla="*/ 85753 w 910675"/>
                  <a:gd name="connsiteY8" fmla="*/ 575726 h 576641"/>
                  <a:gd name="connsiteX9" fmla="*/ 95637 w 910675"/>
                  <a:gd name="connsiteY9" fmla="*/ 576641 h 576641"/>
                  <a:gd name="connsiteX10" fmla="*/ 126660 w 910675"/>
                  <a:gd name="connsiteY10" fmla="*/ 566985 h 576641"/>
                  <a:gd name="connsiteX11" fmla="*/ 724590 w 910675"/>
                  <a:gd name="connsiteY11" fmla="*/ 239603 h 576641"/>
                  <a:gd name="connsiteX12" fmla="*/ 766719 w 910675"/>
                  <a:gd name="connsiteY12" fmla="*/ 159562 h 576641"/>
                  <a:gd name="connsiteX13" fmla="*/ 910675 w 910675"/>
                  <a:gd name="connsiteY13" fmla="*/ 155030 h 576641"/>
                  <a:gd name="connsiteX14" fmla="*/ 895136 w 910675"/>
                  <a:gd name="connsiteY14" fmla="*/ 138281 h 576641"/>
                  <a:gd name="connsiteX15" fmla="*/ 795915 w 910675"/>
                  <a:gd name="connsiteY15" fmla="*/ 89217 h 576641"/>
                  <a:gd name="connsiteX16" fmla="*/ 795915 w 910675"/>
                  <a:gd name="connsiteY16" fmla="*/ 89218 h 576641"/>
                  <a:gd name="connsiteX17" fmla="*/ 765839 w 910675"/>
                  <a:gd name="connsiteY17" fmla="*/ 74345 h 576641"/>
                  <a:gd name="connsiteX18" fmla="*/ 646000 w 910675"/>
                  <a:gd name="connsiteY18" fmla="*/ 96066 h 576641"/>
                  <a:gd name="connsiteX19" fmla="*/ 163643 w 910675"/>
                  <a:gd name="connsiteY19" fmla="*/ 360170 h 576641"/>
                  <a:gd name="connsiteX20" fmla="*/ 163644 w 910675"/>
                  <a:gd name="connsiteY20" fmla="*/ 0 h 576641"/>
                  <a:gd name="connsiteX0" fmla="*/ 0 w 910675"/>
                  <a:gd name="connsiteY0" fmla="*/ 0 h 576641"/>
                  <a:gd name="connsiteX1" fmla="*/ 0 w 910675"/>
                  <a:gd name="connsiteY1" fmla="*/ 494697 h 576641"/>
                  <a:gd name="connsiteX2" fmla="*/ 49973 w 910675"/>
                  <a:gd name="connsiteY2" fmla="*/ 570089 h 576641"/>
                  <a:gd name="connsiteX3" fmla="*/ 62023 w 910675"/>
                  <a:gd name="connsiteY3" fmla="*/ 572522 h 576641"/>
                  <a:gd name="connsiteX4" fmla="*/ 64403 w 910675"/>
                  <a:gd name="connsiteY4" fmla="*/ 573751 h 576641"/>
                  <a:gd name="connsiteX5" fmla="*/ 71247 w 910675"/>
                  <a:gd name="connsiteY5" fmla="*/ 574384 h 576641"/>
                  <a:gd name="connsiteX6" fmla="*/ 81822 w 910675"/>
                  <a:gd name="connsiteY6" fmla="*/ 576519 h 576641"/>
                  <a:gd name="connsiteX7" fmla="*/ 81821 w 910675"/>
                  <a:gd name="connsiteY7" fmla="*/ 576520 h 576641"/>
                  <a:gd name="connsiteX8" fmla="*/ 85753 w 910675"/>
                  <a:gd name="connsiteY8" fmla="*/ 575726 h 576641"/>
                  <a:gd name="connsiteX9" fmla="*/ 95637 w 910675"/>
                  <a:gd name="connsiteY9" fmla="*/ 576641 h 576641"/>
                  <a:gd name="connsiteX10" fmla="*/ 126660 w 910675"/>
                  <a:gd name="connsiteY10" fmla="*/ 566985 h 576641"/>
                  <a:gd name="connsiteX11" fmla="*/ 724590 w 910675"/>
                  <a:gd name="connsiteY11" fmla="*/ 239603 h 576641"/>
                  <a:gd name="connsiteX12" fmla="*/ 766719 w 910675"/>
                  <a:gd name="connsiteY12" fmla="*/ 159562 h 576641"/>
                  <a:gd name="connsiteX13" fmla="*/ 910675 w 910675"/>
                  <a:gd name="connsiteY13" fmla="*/ 155030 h 576641"/>
                  <a:gd name="connsiteX14" fmla="*/ 895136 w 910675"/>
                  <a:gd name="connsiteY14" fmla="*/ 138281 h 576641"/>
                  <a:gd name="connsiteX15" fmla="*/ 795915 w 910675"/>
                  <a:gd name="connsiteY15" fmla="*/ 89217 h 576641"/>
                  <a:gd name="connsiteX16" fmla="*/ 821248 w 910675"/>
                  <a:gd name="connsiteY16" fmla="*/ 102649 h 576641"/>
                  <a:gd name="connsiteX17" fmla="*/ 765839 w 910675"/>
                  <a:gd name="connsiteY17" fmla="*/ 74345 h 576641"/>
                  <a:gd name="connsiteX18" fmla="*/ 646000 w 910675"/>
                  <a:gd name="connsiteY18" fmla="*/ 96066 h 576641"/>
                  <a:gd name="connsiteX19" fmla="*/ 163643 w 910675"/>
                  <a:gd name="connsiteY19" fmla="*/ 360170 h 576641"/>
                  <a:gd name="connsiteX20" fmla="*/ 163644 w 910675"/>
                  <a:gd name="connsiteY20" fmla="*/ 0 h 576641"/>
                  <a:gd name="connsiteX0" fmla="*/ 0 w 910675"/>
                  <a:gd name="connsiteY0" fmla="*/ 0 h 576641"/>
                  <a:gd name="connsiteX1" fmla="*/ 0 w 910675"/>
                  <a:gd name="connsiteY1" fmla="*/ 494697 h 576641"/>
                  <a:gd name="connsiteX2" fmla="*/ 49973 w 910675"/>
                  <a:gd name="connsiteY2" fmla="*/ 570089 h 576641"/>
                  <a:gd name="connsiteX3" fmla="*/ 62023 w 910675"/>
                  <a:gd name="connsiteY3" fmla="*/ 572522 h 576641"/>
                  <a:gd name="connsiteX4" fmla="*/ 64403 w 910675"/>
                  <a:gd name="connsiteY4" fmla="*/ 573751 h 576641"/>
                  <a:gd name="connsiteX5" fmla="*/ 71247 w 910675"/>
                  <a:gd name="connsiteY5" fmla="*/ 574384 h 576641"/>
                  <a:gd name="connsiteX6" fmla="*/ 81822 w 910675"/>
                  <a:gd name="connsiteY6" fmla="*/ 576519 h 576641"/>
                  <a:gd name="connsiteX7" fmla="*/ 81821 w 910675"/>
                  <a:gd name="connsiteY7" fmla="*/ 576520 h 576641"/>
                  <a:gd name="connsiteX8" fmla="*/ 85753 w 910675"/>
                  <a:gd name="connsiteY8" fmla="*/ 575726 h 576641"/>
                  <a:gd name="connsiteX9" fmla="*/ 95637 w 910675"/>
                  <a:gd name="connsiteY9" fmla="*/ 576641 h 576641"/>
                  <a:gd name="connsiteX10" fmla="*/ 126660 w 910675"/>
                  <a:gd name="connsiteY10" fmla="*/ 566985 h 576641"/>
                  <a:gd name="connsiteX11" fmla="*/ 724590 w 910675"/>
                  <a:gd name="connsiteY11" fmla="*/ 239603 h 576641"/>
                  <a:gd name="connsiteX12" fmla="*/ 766719 w 910675"/>
                  <a:gd name="connsiteY12" fmla="*/ 159562 h 576641"/>
                  <a:gd name="connsiteX13" fmla="*/ 910675 w 910675"/>
                  <a:gd name="connsiteY13" fmla="*/ 155030 h 576641"/>
                  <a:gd name="connsiteX14" fmla="*/ 895136 w 910675"/>
                  <a:gd name="connsiteY14" fmla="*/ 138281 h 576641"/>
                  <a:gd name="connsiteX15" fmla="*/ 821248 w 910675"/>
                  <a:gd name="connsiteY15" fmla="*/ 102649 h 576641"/>
                  <a:gd name="connsiteX16" fmla="*/ 765839 w 910675"/>
                  <a:gd name="connsiteY16" fmla="*/ 74345 h 576641"/>
                  <a:gd name="connsiteX17" fmla="*/ 646000 w 910675"/>
                  <a:gd name="connsiteY17" fmla="*/ 96066 h 576641"/>
                  <a:gd name="connsiteX18" fmla="*/ 163643 w 910675"/>
                  <a:gd name="connsiteY18" fmla="*/ 360170 h 576641"/>
                  <a:gd name="connsiteX19" fmla="*/ 163644 w 910675"/>
                  <a:gd name="connsiteY19" fmla="*/ 0 h 576641"/>
                  <a:gd name="connsiteX0" fmla="*/ 0 w 910675"/>
                  <a:gd name="connsiteY0" fmla="*/ 0 h 576641"/>
                  <a:gd name="connsiteX1" fmla="*/ 0 w 910675"/>
                  <a:gd name="connsiteY1" fmla="*/ 494697 h 576641"/>
                  <a:gd name="connsiteX2" fmla="*/ 49973 w 910675"/>
                  <a:gd name="connsiteY2" fmla="*/ 570089 h 576641"/>
                  <a:gd name="connsiteX3" fmla="*/ 62023 w 910675"/>
                  <a:gd name="connsiteY3" fmla="*/ 572522 h 576641"/>
                  <a:gd name="connsiteX4" fmla="*/ 64403 w 910675"/>
                  <a:gd name="connsiteY4" fmla="*/ 573751 h 576641"/>
                  <a:gd name="connsiteX5" fmla="*/ 71247 w 910675"/>
                  <a:gd name="connsiteY5" fmla="*/ 574384 h 576641"/>
                  <a:gd name="connsiteX6" fmla="*/ 81822 w 910675"/>
                  <a:gd name="connsiteY6" fmla="*/ 576519 h 576641"/>
                  <a:gd name="connsiteX7" fmla="*/ 81821 w 910675"/>
                  <a:gd name="connsiteY7" fmla="*/ 576520 h 576641"/>
                  <a:gd name="connsiteX8" fmla="*/ 85753 w 910675"/>
                  <a:gd name="connsiteY8" fmla="*/ 575726 h 576641"/>
                  <a:gd name="connsiteX9" fmla="*/ 95637 w 910675"/>
                  <a:gd name="connsiteY9" fmla="*/ 576641 h 576641"/>
                  <a:gd name="connsiteX10" fmla="*/ 126660 w 910675"/>
                  <a:gd name="connsiteY10" fmla="*/ 566985 h 576641"/>
                  <a:gd name="connsiteX11" fmla="*/ 724590 w 910675"/>
                  <a:gd name="connsiteY11" fmla="*/ 239603 h 576641"/>
                  <a:gd name="connsiteX12" fmla="*/ 766719 w 910675"/>
                  <a:gd name="connsiteY12" fmla="*/ 159562 h 576641"/>
                  <a:gd name="connsiteX13" fmla="*/ 910675 w 910675"/>
                  <a:gd name="connsiteY13" fmla="*/ 155030 h 576641"/>
                  <a:gd name="connsiteX14" fmla="*/ 895136 w 910675"/>
                  <a:gd name="connsiteY14" fmla="*/ 138281 h 576641"/>
                  <a:gd name="connsiteX15" fmla="*/ 829317 w 910675"/>
                  <a:gd name="connsiteY15" fmla="*/ 105584 h 576641"/>
                  <a:gd name="connsiteX16" fmla="*/ 765839 w 910675"/>
                  <a:gd name="connsiteY16" fmla="*/ 74345 h 576641"/>
                  <a:gd name="connsiteX17" fmla="*/ 646000 w 910675"/>
                  <a:gd name="connsiteY17" fmla="*/ 96066 h 576641"/>
                  <a:gd name="connsiteX18" fmla="*/ 163643 w 910675"/>
                  <a:gd name="connsiteY18" fmla="*/ 360170 h 576641"/>
                  <a:gd name="connsiteX19" fmla="*/ 163644 w 910675"/>
                  <a:gd name="connsiteY19" fmla="*/ 0 h 5766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910675" h="576641">
                    <a:moveTo>
                      <a:pt x="0" y="0"/>
                    </a:moveTo>
                    <a:lnTo>
                      <a:pt x="0" y="494697"/>
                    </a:lnTo>
                    <a:cubicBezTo>
                      <a:pt x="0" y="528589"/>
                      <a:pt x="20606" y="557668"/>
                      <a:pt x="49973" y="570089"/>
                    </a:cubicBezTo>
                    <a:lnTo>
                      <a:pt x="62023" y="572522"/>
                    </a:lnTo>
                    <a:lnTo>
                      <a:pt x="64403" y="573751"/>
                    </a:lnTo>
                    <a:lnTo>
                      <a:pt x="71247" y="574384"/>
                    </a:lnTo>
                    <a:lnTo>
                      <a:pt x="81822" y="576519"/>
                    </a:lnTo>
                    <a:lnTo>
                      <a:pt x="81821" y="576520"/>
                    </a:lnTo>
                    <a:lnTo>
                      <a:pt x="85753" y="575726"/>
                    </a:lnTo>
                    <a:lnTo>
                      <a:pt x="95637" y="576641"/>
                    </a:lnTo>
                    <a:cubicBezTo>
                      <a:pt x="106212" y="575571"/>
                      <a:pt x="116751" y="572411"/>
                      <a:pt x="126660" y="566985"/>
                    </a:cubicBezTo>
                    <a:lnTo>
                      <a:pt x="724590" y="239603"/>
                    </a:lnTo>
                    <a:cubicBezTo>
                      <a:pt x="754318" y="223326"/>
                      <a:pt x="769928" y="191286"/>
                      <a:pt x="766719" y="159562"/>
                    </a:cubicBezTo>
                    <a:lnTo>
                      <a:pt x="910675" y="155030"/>
                    </a:lnTo>
                    <a:lnTo>
                      <a:pt x="895136" y="138281"/>
                    </a:lnTo>
                    <a:lnTo>
                      <a:pt x="829317" y="105584"/>
                    </a:lnTo>
                    <a:lnTo>
                      <a:pt x="765839" y="74345"/>
                    </a:lnTo>
                    <a:cubicBezTo>
                      <a:pt x="740853" y="75486"/>
                      <a:pt x="746366" y="48429"/>
                      <a:pt x="646000" y="96066"/>
                    </a:cubicBezTo>
                    <a:lnTo>
                      <a:pt x="163643" y="360170"/>
                    </a:lnTo>
                    <a:cubicBezTo>
                      <a:pt x="163643" y="240113"/>
                      <a:pt x="163644" y="120057"/>
                      <a:pt x="163644" y="0"/>
                    </a:cubicBezTo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644" name="フリーフォーム: 図形 643">
                <a:extLst>
                  <a:ext uri="{FF2B5EF4-FFF2-40B4-BE49-F238E27FC236}">
                    <a16:creationId xmlns:a16="http://schemas.microsoft.com/office/drawing/2014/main" id="{1870AD81-E78A-653F-C2B9-33D5623B0BC1}"/>
                  </a:ext>
                </a:extLst>
              </p:cNvPr>
              <p:cNvSpPr/>
              <p:nvPr/>
            </p:nvSpPr>
            <p:spPr bwMode="auto">
              <a:xfrm rot="9000000" flipH="1">
                <a:off x="7965580" y="3040203"/>
                <a:ext cx="292654" cy="314598"/>
              </a:xfrm>
              <a:custGeom>
                <a:avLst/>
                <a:gdLst>
                  <a:gd name="connsiteX0" fmla="*/ 237712 w 292654"/>
                  <a:gd name="connsiteY0" fmla="*/ 259302 h 314598"/>
                  <a:gd name="connsiteX1" fmla="*/ 292653 w 292654"/>
                  <a:gd name="connsiteY1" fmla="*/ 176415 h 314598"/>
                  <a:gd name="connsiteX2" fmla="*/ 292653 w 292654"/>
                  <a:gd name="connsiteY2" fmla="*/ 142862 h 314598"/>
                  <a:gd name="connsiteX3" fmla="*/ 292654 w 292654"/>
                  <a:gd name="connsiteY3" fmla="*/ 142862 h 314598"/>
                  <a:gd name="connsiteX4" fmla="*/ 292654 w 292654"/>
                  <a:gd name="connsiteY4" fmla="*/ 32173 h 314598"/>
                  <a:gd name="connsiteX5" fmla="*/ 260481 w 292654"/>
                  <a:gd name="connsiteY5" fmla="*/ 0 h 314598"/>
                  <a:gd name="connsiteX6" fmla="*/ 228309 w 292654"/>
                  <a:gd name="connsiteY6" fmla="*/ 32173 h 314598"/>
                  <a:gd name="connsiteX7" fmla="*/ 228309 w 292654"/>
                  <a:gd name="connsiteY7" fmla="*/ 40753 h 314598"/>
                  <a:gd name="connsiteX8" fmla="*/ 223279 w 292654"/>
                  <a:gd name="connsiteY8" fmla="*/ 33293 h 314598"/>
                  <a:gd name="connsiteX9" fmla="*/ 200529 w 292654"/>
                  <a:gd name="connsiteY9" fmla="*/ 23870 h 314598"/>
                  <a:gd name="connsiteX10" fmla="*/ 170885 w 292654"/>
                  <a:gd name="connsiteY10" fmla="*/ 43520 h 314598"/>
                  <a:gd name="connsiteX11" fmla="*/ 169090 w 292654"/>
                  <a:gd name="connsiteY11" fmla="*/ 52411 h 314598"/>
                  <a:gd name="connsiteX12" fmla="*/ 169059 w 292654"/>
                  <a:gd name="connsiteY12" fmla="*/ 52259 h 314598"/>
                  <a:gd name="connsiteX13" fmla="*/ 142922 w 292654"/>
                  <a:gd name="connsiteY13" fmla="*/ 34934 h 314598"/>
                  <a:gd name="connsiteX14" fmla="*/ 116784 w 292654"/>
                  <a:gd name="connsiteY14" fmla="*/ 52259 h 314598"/>
                  <a:gd name="connsiteX15" fmla="*/ 115398 w 292654"/>
                  <a:gd name="connsiteY15" fmla="*/ 59124 h 314598"/>
                  <a:gd name="connsiteX16" fmla="*/ 115243 w 292654"/>
                  <a:gd name="connsiteY16" fmla="*/ 58356 h 314598"/>
                  <a:gd name="connsiteX17" fmla="*/ 92474 w 292654"/>
                  <a:gd name="connsiteY17" fmla="*/ 43263 h 314598"/>
                  <a:gd name="connsiteX18" fmla="*/ 67763 w 292654"/>
                  <a:gd name="connsiteY18" fmla="*/ 67974 h 314598"/>
                  <a:gd name="connsiteX19" fmla="*/ 67763 w 292654"/>
                  <a:gd name="connsiteY19" fmla="*/ 115013 h 314598"/>
                  <a:gd name="connsiteX20" fmla="*/ 67763 w 292654"/>
                  <a:gd name="connsiteY20" fmla="*/ 115016 h 314598"/>
                  <a:gd name="connsiteX21" fmla="*/ 67763 w 292654"/>
                  <a:gd name="connsiteY21" fmla="*/ 176415 h 314598"/>
                  <a:gd name="connsiteX22" fmla="*/ 74832 w 292654"/>
                  <a:gd name="connsiteY22" fmla="*/ 211430 h 314598"/>
                  <a:gd name="connsiteX23" fmla="*/ 86243 w 292654"/>
                  <a:gd name="connsiteY23" fmla="*/ 228355 h 314598"/>
                  <a:gd name="connsiteX24" fmla="*/ 0 w 292654"/>
                  <a:gd name="connsiteY24" fmla="*/ 314598 h 314598"/>
                  <a:gd name="connsiteX25" fmla="*/ 102833 w 292654"/>
                  <a:gd name="connsiteY25" fmla="*/ 287044 h 314598"/>
                  <a:gd name="connsiteX26" fmla="*/ 131932 w 292654"/>
                  <a:gd name="connsiteY26" fmla="*/ 272590 h 314598"/>
                  <a:gd name="connsiteX27" fmla="*/ 140385 w 292654"/>
                  <a:gd name="connsiteY27" fmla="*/ 262872 h 314598"/>
                  <a:gd name="connsiteX28" fmla="*/ 157719 w 292654"/>
                  <a:gd name="connsiteY28" fmla="*/ 266371 h 314598"/>
                  <a:gd name="connsiteX29" fmla="*/ 202697 w 292654"/>
                  <a:gd name="connsiteY29" fmla="*/ 266371 h 314598"/>
                  <a:gd name="connsiteX30" fmla="*/ 237712 w 292654"/>
                  <a:gd name="connsiteY30" fmla="*/ 259302 h 314598"/>
                  <a:gd name="connsiteX0" fmla="*/ 237712 w 292654"/>
                  <a:gd name="connsiteY0" fmla="*/ 259302 h 314598"/>
                  <a:gd name="connsiteX1" fmla="*/ 292653 w 292654"/>
                  <a:gd name="connsiteY1" fmla="*/ 176415 h 314598"/>
                  <a:gd name="connsiteX2" fmla="*/ 292653 w 292654"/>
                  <a:gd name="connsiteY2" fmla="*/ 142862 h 314598"/>
                  <a:gd name="connsiteX3" fmla="*/ 292654 w 292654"/>
                  <a:gd name="connsiteY3" fmla="*/ 142862 h 314598"/>
                  <a:gd name="connsiteX4" fmla="*/ 292654 w 292654"/>
                  <a:gd name="connsiteY4" fmla="*/ 32173 h 314598"/>
                  <a:gd name="connsiteX5" fmla="*/ 260481 w 292654"/>
                  <a:gd name="connsiteY5" fmla="*/ 0 h 314598"/>
                  <a:gd name="connsiteX6" fmla="*/ 228309 w 292654"/>
                  <a:gd name="connsiteY6" fmla="*/ 32173 h 314598"/>
                  <a:gd name="connsiteX7" fmla="*/ 228309 w 292654"/>
                  <a:gd name="connsiteY7" fmla="*/ 40753 h 314598"/>
                  <a:gd name="connsiteX8" fmla="*/ 223279 w 292654"/>
                  <a:gd name="connsiteY8" fmla="*/ 33293 h 314598"/>
                  <a:gd name="connsiteX9" fmla="*/ 200529 w 292654"/>
                  <a:gd name="connsiteY9" fmla="*/ 23870 h 314598"/>
                  <a:gd name="connsiteX10" fmla="*/ 170885 w 292654"/>
                  <a:gd name="connsiteY10" fmla="*/ 43520 h 314598"/>
                  <a:gd name="connsiteX11" fmla="*/ 169090 w 292654"/>
                  <a:gd name="connsiteY11" fmla="*/ 52411 h 314598"/>
                  <a:gd name="connsiteX12" fmla="*/ 169059 w 292654"/>
                  <a:gd name="connsiteY12" fmla="*/ 52259 h 314598"/>
                  <a:gd name="connsiteX13" fmla="*/ 142922 w 292654"/>
                  <a:gd name="connsiteY13" fmla="*/ 34934 h 314598"/>
                  <a:gd name="connsiteX14" fmla="*/ 116784 w 292654"/>
                  <a:gd name="connsiteY14" fmla="*/ 52259 h 314598"/>
                  <a:gd name="connsiteX15" fmla="*/ 115398 w 292654"/>
                  <a:gd name="connsiteY15" fmla="*/ 59124 h 314598"/>
                  <a:gd name="connsiteX16" fmla="*/ 115243 w 292654"/>
                  <a:gd name="connsiteY16" fmla="*/ 58356 h 314598"/>
                  <a:gd name="connsiteX17" fmla="*/ 92474 w 292654"/>
                  <a:gd name="connsiteY17" fmla="*/ 43263 h 314598"/>
                  <a:gd name="connsiteX18" fmla="*/ 67763 w 292654"/>
                  <a:gd name="connsiteY18" fmla="*/ 67974 h 314598"/>
                  <a:gd name="connsiteX19" fmla="*/ 67763 w 292654"/>
                  <a:gd name="connsiteY19" fmla="*/ 115013 h 314598"/>
                  <a:gd name="connsiteX20" fmla="*/ 67763 w 292654"/>
                  <a:gd name="connsiteY20" fmla="*/ 115016 h 314598"/>
                  <a:gd name="connsiteX21" fmla="*/ 67763 w 292654"/>
                  <a:gd name="connsiteY21" fmla="*/ 176415 h 314598"/>
                  <a:gd name="connsiteX22" fmla="*/ 74832 w 292654"/>
                  <a:gd name="connsiteY22" fmla="*/ 211430 h 314598"/>
                  <a:gd name="connsiteX23" fmla="*/ 86243 w 292654"/>
                  <a:gd name="connsiteY23" fmla="*/ 228355 h 314598"/>
                  <a:gd name="connsiteX24" fmla="*/ 0 w 292654"/>
                  <a:gd name="connsiteY24" fmla="*/ 314598 h 314598"/>
                  <a:gd name="connsiteX25" fmla="*/ 102833 w 292654"/>
                  <a:gd name="connsiteY25" fmla="*/ 287044 h 314598"/>
                  <a:gd name="connsiteX26" fmla="*/ 131932 w 292654"/>
                  <a:gd name="connsiteY26" fmla="*/ 272590 h 314598"/>
                  <a:gd name="connsiteX27" fmla="*/ 157719 w 292654"/>
                  <a:gd name="connsiteY27" fmla="*/ 266371 h 314598"/>
                  <a:gd name="connsiteX28" fmla="*/ 202697 w 292654"/>
                  <a:gd name="connsiteY28" fmla="*/ 266371 h 314598"/>
                  <a:gd name="connsiteX29" fmla="*/ 237712 w 292654"/>
                  <a:gd name="connsiteY29" fmla="*/ 259302 h 314598"/>
                  <a:gd name="connsiteX0" fmla="*/ 237712 w 292654"/>
                  <a:gd name="connsiteY0" fmla="*/ 259302 h 314598"/>
                  <a:gd name="connsiteX1" fmla="*/ 292653 w 292654"/>
                  <a:gd name="connsiteY1" fmla="*/ 176415 h 314598"/>
                  <a:gd name="connsiteX2" fmla="*/ 292653 w 292654"/>
                  <a:gd name="connsiteY2" fmla="*/ 142862 h 314598"/>
                  <a:gd name="connsiteX3" fmla="*/ 292654 w 292654"/>
                  <a:gd name="connsiteY3" fmla="*/ 142862 h 314598"/>
                  <a:gd name="connsiteX4" fmla="*/ 292654 w 292654"/>
                  <a:gd name="connsiteY4" fmla="*/ 32173 h 314598"/>
                  <a:gd name="connsiteX5" fmla="*/ 260481 w 292654"/>
                  <a:gd name="connsiteY5" fmla="*/ 0 h 314598"/>
                  <a:gd name="connsiteX6" fmla="*/ 228309 w 292654"/>
                  <a:gd name="connsiteY6" fmla="*/ 32173 h 314598"/>
                  <a:gd name="connsiteX7" fmla="*/ 228309 w 292654"/>
                  <a:gd name="connsiteY7" fmla="*/ 40753 h 314598"/>
                  <a:gd name="connsiteX8" fmla="*/ 223279 w 292654"/>
                  <a:gd name="connsiteY8" fmla="*/ 33293 h 314598"/>
                  <a:gd name="connsiteX9" fmla="*/ 200529 w 292654"/>
                  <a:gd name="connsiteY9" fmla="*/ 23870 h 314598"/>
                  <a:gd name="connsiteX10" fmla="*/ 170885 w 292654"/>
                  <a:gd name="connsiteY10" fmla="*/ 43520 h 314598"/>
                  <a:gd name="connsiteX11" fmla="*/ 169090 w 292654"/>
                  <a:gd name="connsiteY11" fmla="*/ 52411 h 314598"/>
                  <a:gd name="connsiteX12" fmla="*/ 169059 w 292654"/>
                  <a:gd name="connsiteY12" fmla="*/ 52259 h 314598"/>
                  <a:gd name="connsiteX13" fmla="*/ 142922 w 292654"/>
                  <a:gd name="connsiteY13" fmla="*/ 34934 h 314598"/>
                  <a:gd name="connsiteX14" fmla="*/ 116784 w 292654"/>
                  <a:gd name="connsiteY14" fmla="*/ 52259 h 314598"/>
                  <a:gd name="connsiteX15" fmla="*/ 115398 w 292654"/>
                  <a:gd name="connsiteY15" fmla="*/ 59124 h 314598"/>
                  <a:gd name="connsiteX16" fmla="*/ 115243 w 292654"/>
                  <a:gd name="connsiteY16" fmla="*/ 58356 h 314598"/>
                  <a:gd name="connsiteX17" fmla="*/ 92474 w 292654"/>
                  <a:gd name="connsiteY17" fmla="*/ 43263 h 314598"/>
                  <a:gd name="connsiteX18" fmla="*/ 67763 w 292654"/>
                  <a:gd name="connsiteY18" fmla="*/ 67974 h 314598"/>
                  <a:gd name="connsiteX19" fmla="*/ 67763 w 292654"/>
                  <a:gd name="connsiteY19" fmla="*/ 115013 h 314598"/>
                  <a:gd name="connsiteX20" fmla="*/ 67763 w 292654"/>
                  <a:gd name="connsiteY20" fmla="*/ 115016 h 314598"/>
                  <a:gd name="connsiteX21" fmla="*/ 67763 w 292654"/>
                  <a:gd name="connsiteY21" fmla="*/ 176415 h 314598"/>
                  <a:gd name="connsiteX22" fmla="*/ 74832 w 292654"/>
                  <a:gd name="connsiteY22" fmla="*/ 211430 h 314598"/>
                  <a:gd name="connsiteX23" fmla="*/ 86243 w 292654"/>
                  <a:gd name="connsiteY23" fmla="*/ 228355 h 314598"/>
                  <a:gd name="connsiteX24" fmla="*/ 0 w 292654"/>
                  <a:gd name="connsiteY24" fmla="*/ 314598 h 314598"/>
                  <a:gd name="connsiteX25" fmla="*/ 102833 w 292654"/>
                  <a:gd name="connsiteY25" fmla="*/ 287044 h 314598"/>
                  <a:gd name="connsiteX26" fmla="*/ 157719 w 292654"/>
                  <a:gd name="connsiteY26" fmla="*/ 266371 h 314598"/>
                  <a:gd name="connsiteX27" fmla="*/ 202697 w 292654"/>
                  <a:gd name="connsiteY27" fmla="*/ 266371 h 314598"/>
                  <a:gd name="connsiteX28" fmla="*/ 237712 w 292654"/>
                  <a:gd name="connsiteY28" fmla="*/ 259302 h 314598"/>
                  <a:gd name="connsiteX0" fmla="*/ 237712 w 292654"/>
                  <a:gd name="connsiteY0" fmla="*/ 259302 h 314598"/>
                  <a:gd name="connsiteX1" fmla="*/ 292653 w 292654"/>
                  <a:gd name="connsiteY1" fmla="*/ 176415 h 314598"/>
                  <a:gd name="connsiteX2" fmla="*/ 292653 w 292654"/>
                  <a:gd name="connsiteY2" fmla="*/ 142862 h 314598"/>
                  <a:gd name="connsiteX3" fmla="*/ 292654 w 292654"/>
                  <a:gd name="connsiteY3" fmla="*/ 142862 h 314598"/>
                  <a:gd name="connsiteX4" fmla="*/ 292654 w 292654"/>
                  <a:gd name="connsiteY4" fmla="*/ 32173 h 314598"/>
                  <a:gd name="connsiteX5" fmla="*/ 260481 w 292654"/>
                  <a:gd name="connsiteY5" fmla="*/ 0 h 314598"/>
                  <a:gd name="connsiteX6" fmla="*/ 228309 w 292654"/>
                  <a:gd name="connsiteY6" fmla="*/ 32173 h 314598"/>
                  <a:gd name="connsiteX7" fmla="*/ 228309 w 292654"/>
                  <a:gd name="connsiteY7" fmla="*/ 40753 h 314598"/>
                  <a:gd name="connsiteX8" fmla="*/ 223279 w 292654"/>
                  <a:gd name="connsiteY8" fmla="*/ 33293 h 314598"/>
                  <a:gd name="connsiteX9" fmla="*/ 200529 w 292654"/>
                  <a:gd name="connsiteY9" fmla="*/ 23870 h 314598"/>
                  <a:gd name="connsiteX10" fmla="*/ 170885 w 292654"/>
                  <a:gd name="connsiteY10" fmla="*/ 43520 h 314598"/>
                  <a:gd name="connsiteX11" fmla="*/ 169090 w 292654"/>
                  <a:gd name="connsiteY11" fmla="*/ 52411 h 314598"/>
                  <a:gd name="connsiteX12" fmla="*/ 169059 w 292654"/>
                  <a:gd name="connsiteY12" fmla="*/ 52259 h 314598"/>
                  <a:gd name="connsiteX13" fmla="*/ 142922 w 292654"/>
                  <a:gd name="connsiteY13" fmla="*/ 34934 h 314598"/>
                  <a:gd name="connsiteX14" fmla="*/ 116784 w 292654"/>
                  <a:gd name="connsiteY14" fmla="*/ 52259 h 314598"/>
                  <a:gd name="connsiteX15" fmla="*/ 115398 w 292654"/>
                  <a:gd name="connsiteY15" fmla="*/ 59124 h 314598"/>
                  <a:gd name="connsiteX16" fmla="*/ 115243 w 292654"/>
                  <a:gd name="connsiteY16" fmla="*/ 58356 h 314598"/>
                  <a:gd name="connsiteX17" fmla="*/ 92474 w 292654"/>
                  <a:gd name="connsiteY17" fmla="*/ 43263 h 314598"/>
                  <a:gd name="connsiteX18" fmla="*/ 67763 w 292654"/>
                  <a:gd name="connsiteY18" fmla="*/ 67974 h 314598"/>
                  <a:gd name="connsiteX19" fmla="*/ 67763 w 292654"/>
                  <a:gd name="connsiteY19" fmla="*/ 115013 h 314598"/>
                  <a:gd name="connsiteX20" fmla="*/ 67763 w 292654"/>
                  <a:gd name="connsiteY20" fmla="*/ 115016 h 314598"/>
                  <a:gd name="connsiteX21" fmla="*/ 67763 w 292654"/>
                  <a:gd name="connsiteY21" fmla="*/ 176415 h 314598"/>
                  <a:gd name="connsiteX22" fmla="*/ 74832 w 292654"/>
                  <a:gd name="connsiteY22" fmla="*/ 211430 h 314598"/>
                  <a:gd name="connsiteX23" fmla="*/ 86243 w 292654"/>
                  <a:gd name="connsiteY23" fmla="*/ 228355 h 314598"/>
                  <a:gd name="connsiteX24" fmla="*/ 0 w 292654"/>
                  <a:gd name="connsiteY24" fmla="*/ 314598 h 314598"/>
                  <a:gd name="connsiteX25" fmla="*/ 157719 w 292654"/>
                  <a:gd name="connsiteY25" fmla="*/ 266371 h 314598"/>
                  <a:gd name="connsiteX26" fmla="*/ 202697 w 292654"/>
                  <a:gd name="connsiteY26" fmla="*/ 266371 h 314598"/>
                  <a:gd name="connsiteX27" fmla="*/ 237712 w 292654"/>
                  <a:gd name="connsiteY27" fmla="*/ 259302 h 3145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292654" h="314598">
                    <a:moveTo>
                      <a:pt x="237712" y="259302"/>
                    </a:moveTo>
                    <a:cubicBezTo>
                      <a:pt x="269999" y="245646"/>
                      <a:pt x="292654" y="213676"/>
                      <a:pt x="292653" y="176415"/>
                    </a:cubicBezTo>
                    <a:lnTo>
                      <a:pt x="292653" y="142862"/>
                    </a:lnTo>
                    <a:lnTo>
                      <a:pt x="292654" y="142862"/>
                    </a:lnTo>
                    <a:lnTo>
                      <a:pt x="292654" y="32173"/>
                    </a:lnTo>
                    <a:cubicBezTo>
                      <a:pt x="292654" y="14404"/>
                      <a:pt x="278250" y="0"/>
                      <a:pt x="260481" y="0"/>
                    </a:cubicBezTo>
                    <a:cubicBezTo>
                      <a:pt x="242713" y="0"/>
                      <a:pt x="228308" y="14404"/>
                      <a:pt x="228309" y="32173"/>
                    </a:cubicBezTo>
                    <a:lnTo>
                      <a:pt x="228309" y="40753"/>
                    </a:lnTo>
                    <a:lnTo>
                      <a:pt x="223279" y="33293"/>
                    </a:lnTo>
                    <a:cubicBezTo>
                      <a:pt x="217457" y="27471"/>
                      <a:pt x="209413" y="23870"/>
                      <a:pt x="200529" y="23870"/>
                    </a:cubicBezTo>
                    <a:cubicBezTo>
                      <a:pt x="187203" y="23870"/>
                      <a:pt x="175769" y="31972"/>
                      <a:pt x="170885" y="43520"/>
                    </a:cubicBezTo>
                    <a:lnTo>
                      <a:pt x="169090" y="52411"/>
                    </a:lnTo>
                    <a:cubicBezTo>
                      <a:pt x="169080" y="52360"/>
                      <a:pt x="169069" y="52310"/>
                      <a:pt x="169059" y="52259"/>
                    </a:cubicBezTo>
                    <a:cubicBezTo>
                      <a:pt x="164753" y="42078"/>
                      <a:pt x="154672" y="34934"/>
                      <a:pt x="142922" y="34934"/>
                    </a:cubicBezTo>
                    <a:cubicBezTo>
                      <a:pt x="131172" y="34934"/>
                      <a:pt x="121091" y="42078"/>
                      <a:pt x="116784" y="52259"/>
                    </a:cubicBezTo>
                    <a:lnTo>
                      <a:pt x="115398" y="59124"/>
                    </a:lnTo>
                    <a:cubicBezTo>
                      <a:pt x="115346" y="58868"/>
                      <a:pt x="115295" y="58612"/>
                      <a:pt x="115243" y="58356"/>
                    </a:cubicBezTo>
                    <a:cubicBezTo>
                      <a:pt x="111492" y="49486"/>
                      <a:pt x="102710" y="43263"/>
                      <a:pt x="92474" y="43263"/>
                    </a:cubicBezTo>
                    <a:cubicBezTo>
                      <a:pt x="78827" y="43263"/>
                      <a:pt x="67763" y="54326"/>
                      <a:pt x="67763" y="67974"/>
                    </a:cubicBezTo>
                    <a:lnTo>
                      <a:pt x="67763" y="115013"/>
                    </a:lnTo>
                    <a:lnTo>
                      <a:pt x="67763" y="115016"/>
                    </a:lnTo>
                    <a:lnTo>
                      <a:pt x="67763" y="176415"/>
                    </a:lnTo>
                    <a:cubicBezTo>
                      <a:pt x="67763" y="188835"/>
                      <a:pt x="70280" y="200668"/>
                      <a:pt x="74832" y="211430"/>
                    </a:cubicBezTo>
                    <a:lnTo>
                      <a:pt x="86243" y="228355"/>
                    </a:lnTo>
                    <a:lnTo>
                      <a:pt x="0" y="314598"/>
                    </a:lnTo>
                    <a:lnTo>
                      <a:pt x="157719" y="266371"/>
                    </a:lnTo>
                    <a:lnTo>
                      <a:pt x="202697" y="266371"/>
                    </a:lnTo>
                    <a:cubicBezTo>
                      <a:pt x="215117" y="266371"/>
                      <a:pt x="226950" y="263854"/>
                      <a:pt x="237712" y="259302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sp>
          <p:nvSpPr>
            <p:cNvPr id="653" name="フリーフォーム: 図形 652">
              <a:extLst>
                <a:ext uri="{FF2B5EF4-FFF2-40B4-BE49-F238E27FC236}">
                  <a16:creationId xmlns:a16="http://schemas.microsoft.com/office/drawing/2014/main" id="{8F9AE965-4BC6-6BF4-E900-D13C29EB4CEB}"/>
                </a:ext>
              </a:extLst>
            </p:cNvPr>
            <p:cNvSpPr/>
            <p:nvPr/>
          </p:nvSpPr>
          <p:spPr>
            <a:xfrm>
              <a:off x="6749411" y="1019177"/>
              <a:ext cx="2335540" cy="2335540"/>
            </a:xfrm>
            <a:custGeom>
              <a:avLst/>
              <a:gdLst>
                <a:gd name="connsiteX0" fmla="*/ 107156 w 2335540"/>
                <a:gd name="connsiteY0" fmla="*/ 0 h 2335540"/>
                <a:gd name="connsiteX1" fmla="*/ 2335540 w 2335540"/>
                <a:gd name="connsiteY1" fmla="*/ 2228384 h 2335540"/>
                <a:gd name="connsiteX2" fmla="*/ 2228383 w 2335540"/>
                <a:gd name="connsiteY2" fmla="*/ 2335540 h 2335540"/>
                <a:gd name="connsiteX3" fmla="*/ 0 w 2335540"/>
                <a:gd name="connsiteY3" fmla="*/ 107156 h 2335540"/>
                <a:gd name="connsiteX4" fmla="*/ 107156 w 2335540"/>
                <a:gd name="connsiteY4" fmla="*/ 0 h 23355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35540" h="2335540">
                  <a:moveTo>
                    <a:pt x="107156" y="0"/>
                  </a:moveTo>
                  <a:lnTo>
                    <a:pt x="2335540" y="2228384"/>
                  </a:lnTo>
                  <a:lnTo>
                    <a:pt x="2228383" y="2335540"/>
                  </a:lnTo>
                  <a:lnTo>
                    <a:pt x="0" y="107156"/>
                  </a:lnTo>
                  <a:lnTo>
                    <a:pt x="107156" y="0"/>
                  </a:ln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662" name="グループ化 661">
            <a:extLst>
              <a:ext uri="{FF2B5EF4-FFF2-40B4-BE49-F238E27FC236}">
                <a16:creationId xmlns:a16="http://schemas.microsoft.com/office/drawing/2014/main" id="{B63E334F-5AA3-8F18-B714-47DBB9F54FA5}"/>
              </a:ext>
            </a:extLst>
          </p:cNvPr>
          <p:cNvGrpSpPr/>
          <p:nvPr/>
        </p:nvGrpSpPr>
        <p:grpSpPr>
          <a:xfrm>
            <a:off x="708216" y="3790062"/>
            <a:ext cx="2606484" cy="2606484"/>
            <a:chOff x="708216" y="3790062"/>
            <a:chExt cx="2606484" cy="2606484"/>
          </a:xfrm>
        </p:grpSpPr>
        <p:grpSp>
          <p:nvGrpSpPr>
            <p:cNvPr id="10" name="グループ化 9">
              <a:extLst>
                <a:ext uri="{FF2B5EF4-FFF2-40B4-BE49-F238E27FC236}">
                  <a16:creationId xmlns:a16="http://schemas.microsoft.com/office/drawing/2014/main" id="{EE3F0466-1384-5421-3F33-9C2B3FF8F23B}"/>
                </a:ext>
              </a:extLst>
            </p:cNvPr>
            <p:cNvGrpSpPr/>
            <p:nvPr/>
          </p:nvGrpSpPr>
          <p:grpSpPr>
            <a:xfrm>
              <a:off x="708216" y="3790062"/>
              <a:ext cx="2606484" cy="2606484"/>
              <a:chOff x="643930" y="806730"/>
              <a:chExt cx="2735056" cy="2735056"/>
            </a:xfrm>
          </p:grpSpPr>
          <p:sp>
            <p:nvSpPr>
              <p:cNvPr id="11" name="四角形: 角を丸くする 10">
                <a:extLst>
                  <a:ext uri="{FF2B5EF4-FFF2-40B4-BE49-F238E27FC236}">
                    <a16:creationId xmlns:a16="http://schemas.microsoft.com/office/drawing/2014/main" id="{07CB3B80-C0DA-17D9-D36B-84F07FCDCA59}"/>
                  </a:ext>
                </a:extLst>
              </p:cNvPr>
              <p:cNvSpPr/>
              <p:nvPr/>
            </p:nvSpPr>
            <p:spPr bwMode="auto">
              <a:xfrm>
                <a:off x="643930" y="806730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" name="四角形: 角を丸くする 11">
                <a:extLst>
                  <a:ext uri="{FF2B5EF4-FFF2-40B4-BE49-F238E27FC236}">
                    <a16:creationId xmlns:a16="http://schemas.microsoft.com/office/drawing/2014/main" id="{6389C4E6-AB5C-18F9-1507-3B71190BC6B7}"/>
                  </a:ext>
                </a:extLst>
              </p:cNvPr>
              <p:cNvSpPr/>
              <p:nvPr/>
            </p:nvSpPr>
            <p:spPr bwMode="auto">
              <a:xfrm>
                <a:off x="831509" y="994309"/>
                <a:ext cx="2359898" cy="2359898"/>
              </a:xfrm>
              <a:prstGeom prst="roundRect">
                <a:avLst>
                  <a:gd name="adj" fmla="val 302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" name="フリーフォーム: 図形 12">
                <a:extLst>
                  <a:ext uri="{FF2B5EF4-FFF2-40B4-BE49-F238E27FC236}">
                    <a16:creationId xmlns:a16="http://schemas.microsoft.com/office/drawing/2014/main" id="{F5F965E5-8683-9D8D-4DF0-851240A16905}"/>
                  </a:ext>
                </a:extLst>
              </p:cNvPr>
              <p:cNvSpPr/>
              <p:nvPr/>
            </p:nvSpPr>
            <p:spPr bwMode="auto">
              <a:xfrm>
                <a:off x="722892" y="885692"/>
                <a:ext cx="2577132" cy="2577132"/>
              </a:xfrm>
              <a:custGeom>
                <a:avLst/>
                <a:gdLst>
                  <a:gd name="connsiteX0" fmla="*/ 243929 w 2577132"/>
                  <a:gd name="connsiteY0" fmla="*/ 154017 h 2577132"/>
                  <a:gd name="connsiteX1" fmla="*/ 160953 w 2577132"/>
                  <a:gd name="connsiteY1" fmla="*/ 236993 h 2577132"/>
                  <a:gd name="connsiteX2" fmla="*/ 160953 w 2577132"/>
                  <a:gd name="connsiteY2" fmla="*/ 2325359 h 2577132"/>
                  <a:gd name="connsiteX3" fmla="*/ 243929 w 2577132"/>
                  <a:gd name="connsiteY3" fmla="*/ 2408335 h 2577132"/>
                  <a:gd name="connsiteX4" fmla="*/ 2324227 w 2577132"/>
                  <a:gd name="connsiteY4" fmla="*/ 2408335 h 2577132"/>
                  <a:gd name="connsiteX5" fmla="*/ 2407203 w 2577132"/>
                  <a:gd name="connsiteY5" fmla="*/ 2325359 h 2577132"/>
                  <a:gd name="connsiteX6" fmla="*/ 2407203 w 2577132"/>
                  <a:gd name="connsiteY6" fmla="*/ 236993 h 2577132"/>
                  <a:gd name="connsiteX7" fmla="*/ 2324227 w 2577132"/>
                  <a:gd name="connsiteY7" fmla="*/ 154017 h 2577132"/>
                  <a:gd name="connsiteX8" fmla="*/ 160298 w 2577132"/>
                  <a:gd name="connsiteY8" fmla="*/ 0 h 2577132"/>
                  <a:gd name="connsiteX9" fmla="*/ 2416834 w 2577132"/>
                  <a:gd name="connsiteY9" fmla="*/ 0 h 2577132"/>
                  <a:gd name="connsiteX10" fmla="*/ 2577132 w 2577132"/>
                  <a:gd name="connsiteY10" fmla="*/ 160298 h 2577132"/>
                  <a:gd name="connsiteX11" fmla="*/ 2577132 w 2577132"/>
                  <a:gd name="connsiteY11" fmla="*/ 2416834 h 2577132"/>
                  <a:gd name="connsiteX12" fmla="*/ 2416834 w 2577132"/>
                  <a:gd name="connsiteY12" fmla="*/ 2577132 h 2577132"/>
                  <a:gd name="connsiteX13" fmla="*/ 160298 w 2577132"/>
                  <a:gd name="connsiteY13" fmla="*/ 2577132 h 2577132"/>
                  <a:gd name="connsiteX14" fmla="*/ 0 w 2577132"/>
                  <a:gd name="connsiteY14" fmla="*/ 2416834 h 2577132"/>
                  <a:gd name="connsiteX15" fmla="*/ 0 w 2577132"/>
                  <a:gd name="connsiteY15" fmla="*/ 160298 h 2577132"/>
                  <a:gd name="connsiteX16" fmla="*/ 160298 w 2577132"/>
                  <a:gd name="connsiteY16" fmla="*/ 0 h 25771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577132" h="2577132">
                    <a:moveTo>
                      <a:pt x="243929" y="154017"/>
                    </a:moveTo>
                    <a:cubicBezTo>
                      <a:pt x="198103" y="154017"/>
                      <a:pt x="160953" y="191167"/>
                      <a:pt x="160953" y="236993"/>
                    </a:cubicBezTo>
                    <a:lnTo>
                      <a:pt x="160953" y="2325359"/>
                    </a:lnTo>
                    <a:cubicBezTo>
                      <a:pt x="160953" y="2371185"/>
                      <a:pt x="198103" y="2408335"/>
                      <a:pt x="243929" y="2408335"/>
                    </a:cubicBezTo>
                    <a:lnTo>
                      <a:pt x="2324227" y="2408335"/>
                    </a:lnTo>
                    <a:cubicBezTo>
                      <a:pt x="2370053" y="2408335"/>
                      <a:pt x="2407203" y="2371185"/>
                      <a:pt x="2407203" y="2325359"/>
                    </a:cubicBezTo>
                    <a:lnTo>
                      <a:pt x="2407203" y="236993"/>
                    </a:lnTo>
                    <a:cubicBezTo>
                      <a:pt x="2407203" y="191167"/>
                      <a:pt x="2370053" y="154017"/>
                      <a:pt x="2324227" y="154017"/>
                    </a:cubicBezTo>
                    <a:close/>
                    <a:moveTo>
                      <a:pt x="160298" y="0"/>
                    </a:moveTo>
                    <a:lnTo>
                      <a:pt x="2416834" y="0"/>
                    </a:lnTo>
                    <a:cubicBezTo>
                      <a:pt x="2505364" y="0"/>
                      <a:pt x="2577132" y="71768"/>
                      <a:pt x="2577132" y="160298"/>
                    </a:cubicBezTo>
                    <a:lnTo>
                      <a:pt x="2577132" y="2416834"/>
                    </a:lnTo>
                    <a:cubicBezTo>
                      <a:pt x="2577132" y="2505364"/>
                      <a:pt x="2505364" y="2577132"/>
                      <a:pt x="2416834" y="2577132"/>
                    </a:cubicBezTo>
                    <a:lnTo>
                      <a:pt x="160298" y="2577132"/>
                    </a:lnTo>
                    <a:cubicBezTo>
                      <a:pt x="71768" y="2577132"/>
                      <a:pt x="0" y="2505364"/>
                      <a:pt x="0" y="2416834"/>
                    </a:cubicBezTo>
                    <a:lnTo>
                      <a:pt x="0" y="160298"/>
                    </a:lnTo>
                    <a:cubicBezTo>
                      <a:pt x="0" y="71768"/>
                      <a:pt x="71768" y="0"/>
                      <a:pt x="160298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</p:grpSp>
        <p:sp>
          <p:nvSpPr>
            <p:cNvPr id="496" name="フリーフォーム: 図形 495">
              <a:extLst>
                <a:ext uri="{FF2B5EF4-FFF2-40B4-BE49-F238E27FC236}">
                  <a16:creationId xmlns:a16="http://schemas.microsoft.com/office/drawing/2014/main" id="{D080328A-1F0C-2FB6-21A1-7AE90CA72923}"/>
                </a:ext>
              </a:extLst>
            </p:cNvPr>
            <p:cNvSpPr/>
            <p:nvPr/>
          </p:nvSpPr>
          <p:spPr>
            <a:xfrm>
              <a:off x="845344" y="3922396"/>
              <a:ext cx="2335541" cy="2335540"/>
            </a:xfrm>
            <a:custGeom>
              <a:avLst/>
              <a:gdLst>
                <a:gd name="connsiteX0" fmla="*/ 107157 w 2335541"/>
                <a:gd name="connsiteY0" fmla="*/ 0 h 2335540"/>
                <a:gd name="connsiteX1" fmla="*/ 2335541 w 2335541"/>
                <a:gd name="connsiteY1" fmla="*/ 2228384 h 2335540"/>
                <a:gd name="connsiteX2" fmla="*/ 2228384 w 2335541"/>
                <a:gd name="connsiteY2" fmla="*/ 2335540 h 2335540"/>
                <a:gd name="connsiteX3" fmla="*/ 0 w 2335541"/>
                <a:gd name="connsiteY3" fmla="*/ 107156 h 2335540"/>
                <a:gd name="connsiteX4" fmla="*/ 107157 w 2335541"/>
                <a:gd name="connsiteY4" fmla="*/ 0 h 23355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35541" h="2335540">
                  <a:moveTo>
                    <a:pt x="107157" y="0"/>
                  </a:moveTo>
                  <a:lnTo>
                    <a:pt x="2335541" y="2228384"/>
                  </a:lnTo>
                  <a:lnTo>
                    <a:pt x="2228384" y="2335540"/>
                  </a:lnTo>
                  <a:lnTo>
                    <a:pt x="0" y="107156"/>
                  </a:lnTo>
                  <a:lnTo>
                    <a:pt x="107157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501" name="グループ化 500">
              <a:extLst>
                <a:ext uri="{FF2B5EF4-FFF2-40B4-BE49-F238E27FC236}">
                  <a16:creationId xmlns:a16="http://schemas.microsoft.com/office/drawing/2014/main" id="{046B11BA-3528-79C3-05D3-77870F459962}"/>
                </a:ext>
              </a:extLst>
            </p:cNvPr>
            <p:cNvGrpSpPr/>
            <p:nvPr/>
          </p:nvGrpSpPr>
          <p:grpSpPr>
            <a:xfrm>
              <a:off x="958906" y="4095750"/>
              <a:ext cx="2084434" cy="2062116"/>
              <a:chOff x="684664" y="3866555"/>
              <a:chExt cx="2577806" cy="2550206"/>
            </a:xfrm>
          </p:grpSpPr>
          <p:sp>
            <p:nvSpPr>
              <p:cNvPr id="502" name="フリーフォーム: 図形 501">
                <a:extLst>
                  <a:ext uri="{FF2B5EF4-FFF2-40B4-BE49-F238E27FC236}">
                    <a16:creationId xmlns:a16="http://schemas.microsoft.com/office/drawing/2014/main" id="{9E8ECB05-4EB6-B579-C72F-937C55729120}"/>
                  </a:ext>
                </a:extLst>
              </p:cNvPr>
              <p:cNvSpPr/>
              <p:nvPr/>
            </p:nvSpPr>
            <p:spPr bwMode="auto">
              <a:xfrm>
                <a:off x="684664" y="4319769"/>
                <a:ext cx="2577806" cy="2096992"/>
              </a:xfrm>
              <a:custGeom>
                <a:avLst/>
                <a:gdLst>
                  <a:gd name="connsiteX0" fmla="*/ 1239748 w 2577806"/>
                  <a:gd name="connsiteY0" fmla="*/ 0 h 2096992"/>
                  <a:gd name="connsiteX1" fmla="*/ 1277563 w 2577806"/>
                  <a:gd name="connsiteY1" fmla="*/ 3550 h 2096992"/>
                  <a:gd name="connsiteX2" fmla="*/ 1315378 w 2577806"/>
                  <a:gd name="connsiteY2" fmla="*/ 0 h 2096992"/>
                  <a:gd name="connsiteX3" fmla="*/ 1864181 w 2577806"/>
                  <a:gd name="connsiteY3" fmla="*/ 510994 h 2096992"/>
                  <a:gd name="connsiteX4" fmla="*/ 1859696 w 2577806"/>
                  <a:gd name="connsiteY4" fmla="*/ 552422 h 2096992"/>
                  <a:gd name="connsiteX5" fmla="*/ 1876221 w 2577806"/>
                  <a:gd name="connsiteY5" fmla="*/ 565871 h 2096992"/>
                  <a:gd name="connsiteX6" fmla="*/ 1912162 w 2577806"/>
                  <a:gd name="connsiteY6" fmla="*/ 777011 h 2096992"/>
                  <a:gd name="connsiteX7" fmla="*/ 1745751 w 2577806"/>
                  <a:gd name="connsiteY7" fmla="*/ 946674 h 2096992"/>
                  <a:gd name="connsiteX8" fmla="*/ 1728759 w 2577806"/>
                  <a:gd name="connsiteY8" fmla="*/ 944672 h 2096992"/>
                  <a:gd name="connsiteX9" fmla="*/ 1701282 w 2577806"/>
                  <a:gd name="connsiteY9" fmla="*/ 999397 h 2096992"/>
                  <a:gd name="connsiteX10" fmla="*/ 1405263 w 2577806"/>
                  <a:gd name="connsiteY10" fmla="*/ 1225564 h 2096992"/>
                  <a:gd name="connsiteX11" fmla="*/ 1384821 w 2577806"/>
                  <a:gd name="connsiteY11" fmla="*/ 1229793 h 2096992"/>
                  <a:gd name="connsiteX12" fmla="*/ 1397625 w 2577806"/>
                  <a:gd name="connsiteY12" fmla="*/ 1312654 h 2096992"/>
                  <a:gd name="connsiteX13" fmla="*/ 1630169 w 2577806"/>
                  <a:gd name="connsiteY13" fmla="*/ 1312654 h 2096992"/>
                  <a:gd name="connsiteX14" fmla="*/ 1746094 w 2577806"/>
                  <a:gd name="connsiteY14" fmla="*/ 1360672 h 2096992"/>
                  <a:gd name="connsiteX15" fmla="*/ 1763789 w 2577806"/>
                  <a:gd name="connsiteY15" fmla="*/ 1386917 h 2096992"/>
                  <a:gd name="connsiteX16" fmla="*/ 1769395 w 2577806"/>
                  <a:gd name="connsiteY16" fmla="*/ 1383680 h 2096992"/>
                  <a:gd name="connsiteX17" fmla="*/ 1949982 w 2577806"/>
                  <a:gd name="connsiteY17" fmla="*/ 1696465 h 2096992"/>
                  <a:gd name="connsiteX18" fmla="*/ 2114811 w 2577806"/>
                  <a:gd name="connsiteY18" fmla="*/ 1410973 h 2096992"/>
                  <a:gd name="connsiteX19" fmla="*/ 2116176 w 2577806"/>
                  <a:gd name="connsiteY19" fmla="*/ 1404212 h 2096992"/>
                  <a:gd name="connsiteX20" fmla="*/ 2189162 w 2577806"/>
                  <a:gd name="connsiteY20" fmla="*/ 1355834 h 2096992"/>
                  <a:gd name="connsiteX21" fmla="*/ 2215330 w 2577806"/>
                  <a:gd name="connsiteY21" fmla="*/ 1355834 h 2096992"/>
                  <a:gd name="connsiteX22" fmla="*/ 2216082 w 2577806"/>
                  <a:gd name="connsiteY22" fmla="*/ 1352149 h 2096992"/>
                  <a:gd name="connsiteX23" fmla="*/ 2224906 w 2577806"/>
                  <a:gd name="connsiteY23" fmla="*/ 1339114 h 2096992"/>
                  <a:gd name="connsiteX24" fmla="*/ 2314685 w 2577806"/>
                  <a:gd name="connsiteY24" fmla="*/ 1250923 h 2096992"/>
                  <a:gd name="connsiteX25" fmla="*/ 2342817 w 2577806"/>
                  <a:gd name="connsiteY25" fmla="*/ 1239564 h 2096992"/>
                  <a:gd name="connsiteX26" fmla="*/ 2370740 w 2577806"/>
                  <a:gd name="connsiteY26" fmla="*/ 1251424 h 2096992"/>
                  <a:gd name="connsiteX27" fmla="*/ 2370240 w 2577806"/>
                  <a:gd name="connsiteY27" fmla="*/ 1307479 h 2096992"/>
                  <a:gd name="connsiteX28" fmla="*/ 2321014 w 2577806"/>
                  <a:gd name="connsiteY28" fmla="*/ 1355834 h 2096992"/>
                  <a:gd name="connsiteX29" fmla="*/ 2367964 w 2577806"/>
                  <a:gd name="connsiteY29" fmla="*/ 1355834 h 2096992"/>
                  <a:gd name="connsiteX30" fmla="*/ 2463278 w 2577806"/>
                  <a:gd name="connsiteY30" fmla="*/ 1308804 h 2096992"/>
                  <a:gd name="connsiteX31" fmla="*/ 2474818 w 2577806"/>
                  <a:gd name="connsiteY31" fmla="*/ 1305744 h 2096992"/>
                  <a:gd name="connsiteX32" fmla="*/ 2486239 w 2577806"/>
                  <a:gd name="connsiteY32" fmla="*/ 1307294 h 2096992"/>
                  <a:gd name="connsiteX33" fmla="*/ 2498575 w 2577806"/>
                  <a:gd name="connsiteY33" fmla="*/ 1318107 h 2096992"/>
                  <a:gd name="connsiteX34" fmla="*/ 2511506 w 2577806"/>
                  <a:gd name="connsiteY34" fmla="*/ 1311726 h 2096992"/>
                  <a:gd name="connsiteX35" fmla="*/ 2523046 w 2577806"/>
                  <a:gd name="connsiteY35" fmla="*/ 1308666 h 2096992"/>
                  <a:gd name="connsiteX36" fmla="*/ 2551770 w 2577806"/>
                  <a:gd name="connsiteY36" fmla="*/ 1325384 h 2096992"/>
                  <a:gd name="connsiteX37" fmla="*/ 2552387 w 2577806"/>
                  <a:gd name="connsiteY37" fmla="*/ 1334765 h 2096992"/>
                  <a:gd name="connsiteX38" fmla="*/ 2559027 w 2577806"/>
                  <a:gd name="connsiteY38" fmla="*/ 1335666 h 2096992"/>
                  <a:gd name="connsiteX39" fmla="*/ 2574946 w 2577806"/>
                  <a:gd name="connsiteY39" fmla="*/ 1349619 h 2096992"/>
                  <a:gd name="connsiteX40" fmla="*/ 2562381 w 2577806"/>
                  <a:gd name="connsiteY40" fmla="*/ 1386662 h 2096992"/>
                  <a:gd name="connsiteX41" fmla="*/ 2524944 w 2577806"/>
                  <a:gd name="connsiteY41" fmla="*/ 1405134 h 2096992"/>
                  <a:gd name="connsiteX42" fmla="*/ 2532803 w 2577806"/>
                  <a:gd name="connsiteY42" fmla="*/ 1412023 h 2096992"/>
                  <a:gd name="connsiteX43" fmla="*/ 2521200 w 2577806"/>
                  <a:gd name="connsiteY43" fmla="*/ 1446230 h 2096992"/>
                  <a:gd name="connsiteX44" fmla="*/ 2389453 w 2577806"/>
                  <a:gd name="connsiteY44" fmla="*/ 1511238 h 2096992"/>
                  <a:gd name="connsiteX45" fmla="*/ 2376302 w 2577806"/>
                  <a:gd name="connsiteY45" fmla="*/ 1512102 h 2096992"/>
                  <a:gd name="connsiteX46" fmla="*/ 2371107 w 2577806"/>
                  <a:gd name="connsiteY46" fmla="*/ 1514255 h 2096992"/>
                  <a:gd name="connsiteX47" fmla="*/ 2214655 w 2577806"/>
                  <a:gd name="connsiteY47" fmla="*/ 1514254 h 2096992"/>
                  <a:gd name="connsiteX48" fmla="*/ 2010253 w 2577806"/>
                  <a:gd name="connsiteY48" fmla="*/ 1868288 h 2096992"/>
                  <a:gd name="connsiteX49" fmla="*/ 1968323 w 2577806"/>
                  <a:gd name="connsiteY49" fmla="*/ 1900462 h 2096992"/>
                  <a:gd name="connsiteX50" fmla="*/ 1958916 w 2577806"/>
                  <a:gd name="connsiteY50" fmla="*/ 1901118 h 2096992"/>
                  <a:gd name="connsiteX51" fmla="*/ 1957616 w 2577806"/>
                  <a:gd name="connsiteY51" fmla="*/ 1901555 h 2096992"/>
                  <a:gd name="connsiteX52" fmla="*/ 1955132 w 2577806"/>
                  <a:gd name="connsiteY52" fmla="*/ 1901382 h 2096992"/>
                  <a:gd name="connsiteX53" fmla="*/ 1941915 w 2577806"/>
                  <a:gd name="connsiteY53" fmla="*/ 1902304 h 2096992"/>
                  <a:gd name="connsiteX54" fmla="*/ 1934999 w 2577806"/>
                  <a:gd name="connsiteY54" fmla="*/ 1899978 h 2096992"/>
                  <a:gd name="connsiteX55" fmla="*/ 1931208 w 2577806"/>
                  <a:gd name="connsiteY55" fmla="*/ 1899714 h 2096992"/>
                  <a:gd name="connsiteX56" fmla="*/ 1924549 w 2577806"/>
                  <a:gd name="connsiteY56" fmla="*/ 1896464 h 2096992"/>
                  <a:gd name="connsiteX57" fmla="*/ 1915923 w 2577806"/>
                  <a:gd name="connsiteY57" fmla="*/ 1893564 h 2096992"/>
                  <a:gd name="connsiteX58" fmla="*/ 1912602 w 2577806"/>
                  <a:gd name="connsiteY58" fmla="*/ 1890635 h 2096992"/>
                  <a:gd name="connsiteX59" fmla="*/ 1907418 w 2577806"/>
                  <a:gd name="connsiteY59" fmla="*/ 1888105 h 2096992"/>
                  <a:gd name="connsiteX60" fmla="*/ 1899298 w 2577806"/>
                  <a:gd name="connsiteY60" fmla="*/ 1878900 h 2096992"/>
                  <a:gd name="connsiteX61" fmla="*/ 1895359 w 2577806"/>
                  <a:gd name="connsiteY61" fmla="*/ 1875425 h 2096992"/>
                  <a:gd name="connsiteX62" fmla="*/ 1894276 w 2577806"/>
                  <a:gd name="connsiteY62" fmla="*/ 1873205 h 2096992"/>
                  <a:gd name="connsiteX63" fmla="*/ 1889278 w 2577806"/>
                  <a:gd name="connsiteY63" fmla="*/ 1867540 h 2096992"/>
                  <a:gd name="connsiteX64" fmla="*/ 1794111 w 2577806"/>
                  <a:gd name="connsiteY64" fmla="*/ 1702705 h 2096992"/>
                  <a:gd name="connsiteX65" fmla="*/ 1794111 w 2577806"/>
                  <a:gd name="connsiteY65" fmla="*/ 2096992 h 2096992"/>
                  <a:gd name="connsiteX66" fmla="*/ 788625 w 2577806"/>
                  <a:gd name="connsiteY66" fmla="*/ 2096992 h 2096992"/>
                  <a:gd name="connsiteX67" fmla="*/ 788625 w 2577806"/>
                  <a:gd name="connsiteY67" fmla="*/ 1701309 h 2096992"/>
                  <a:gd name="connsiteX68" fmla="*/ 688528 w 2577806"/>
                  <a:gd name="connsiteY68" fmla="*/ 1874683 h 2096992"/>
                  <a:gd name="connsiteX69" fmla="*/ 683531 w 2577806"/>
                  <a:gd name="connsiteY69" fmla="*/ 1880348 h 2096992"/>
                  <a:gd name="connsiteX70" fmla="*/ 682448 w 2577806"/>
                  <a:gd name="connsiteY70" fmla="*/ 1882568 h 2096992"/>
                  <a:gd name="connsiteX71" fmla="*/ 678508 w 2577806"/>
                  <a:gd name="connsiteY71" fmla="*/ 1886043 h 2096992"/>
                  <a:gd name="connsiteX72" fmla="*/ 670389 w 2577806"/>
                  <a:gd name="connsiteY72" fmla="*/ 1895248 h 2096992"/>
                  <a:gd name="connsiteX73" fmla="*/ 665204 w 2577806"/>
                  <a:gd name="connsiteY73" fmla="*/ 1897778 h 2096992"/>
                  <a:gd name="connsiteX74" fmla="*/ 661883 w 2577806"/>
                  <a:gd name="connsiteY74" fmla="*/ 1900707 h 2096992"/>
                  <a:gd name="connsiteX75" fmla="*/ 653257 w 2577806"/>
                  <a:gd name="connsiteY75" fmla="*/ 1903607 h 2096992"/>
                  <a:gd name="connsiteX76" fmla="*/ 646598 w 2577806"/>
                  <a:gd name="connsiteY76" fmla="*/ 1906857 h 2096992"/>
                  <a:gd name="connsiteX77" fmla="*/ 642807 w 2577806"/>
                  <a:gd name="connsiteY77" fmla="*/ 1907121 h 2096992"/>
                  <a:gd name="connsiteX78" fmla="*/ 635892 w 2577806"/>
                  <a:gd name="connsiteY78" fmla="*/ 1909447 h 2096992"/>
                  <a:gd name="connsiteX79" fmla="*/ 622674 w 2577806"/>
                  <a:gd name="connsiteY79" fmla="*/ 1908525 h 2096992"/>
                  <a:gd name="connsiteX80" fmla="*/ 620190 w 2577806"/>
                  <a:gd name="connsiteY80" fmla="*/ 1908698 h 2096992"/>
                  <a:gd name="connsiteX81" fmla="*/ 618890 w 2577806"/>
                  <a:gd name="connsiteY81" fmla="*/ 1908261 h 2096992"/>
                  <a:gd name="connsiteX82" fmla="*/ 609483 w 2577806"/>
                  <a:gd name="connsiteY82" fmla="*/ 1907605 h 2096992"/>
                  <a:gd name="connsiteX83" fmla="*/ 567553 w 2577806"/>
                  <a:gd name="connsiteY83" fmla="*/ 1875431 h 2096992"/>
                  <a:gd name="connsiteX84" fmla="*/ 363151 w 2577806"/>
                  <a:gd name="connsiteY84" fmla="*/ 1521397 h 2096992"/>
                  <a:gd name="connsiteX85" fmla="*/ 206699 w 2577806"/>
                  <a:gd name="connsiteY85" fmla="*/ 1521398 h 2096992"/>
                  <a:gd name="connsiteX86" fmla="*/ 201504 w 2577806"/>
                  <a:gd name="connsiteY86" fmla="*/ 1519245 h 2096992"/>
                  <a:gd name="connsiteX87" fmla="*/ 188353 w 2577806"/>
                  <a:gd name="connsiteY87" fmla="*/ 1518381 h 2096992"/>
                  <a:gd name="connsiteX88" fmla="*/ 56606 w 2577806"/>
                  <a:gd name="connsiteY88" fmla="*/ 1453373 h 2096992"/>
                  <a:gd name="connsiteX89" fmla="*/ 45003 w 2577806"/>
                  <a:gd name="connsiteY89" fmla="*/ 1419166 h 2096992"/>
                  <a:gd name="connsiteX90" fmla="*/ 52862 w 2577806"/>
                  <a:gd name="connsiteY90" fmla="*/ 1412277 h 2096992"/>
                  <a:gd name="connsiteX91" fmla="*/ 15425 w 2577806"/>
                  <a:gd name="connsiteY91" fmla="*/ 1393805 h 2096992"/>
                  <a:gd name="connsiteX92" fmla="*/ 2861 w 2577806"/>
                  <a:gd name="connsiteY92" fmla="*/ 1356762 h 2096992"/>
                  <a:gd name="connsiteX93" fmla="*/ 18780 w 2577806"/>
                  <a:gd name="connsiteY93" fmla="*/ 1342809 h 2096992"/>
                  <a:gd name="connsiteX94" fmla="*/ 25419 w 2577806"/>
                  <a:gd name="connsiteY94" fmla="*/ 1341908 h 2096992"/>
                  <a:gd name="connsiteX95" fmla="*/ 26036 w 2577806"/>
                  <a:gd name="connsiteY95" fmla="*/ 1332527 h 2096992"/>
                  <a:gd name="connsiteX96" fmla="*/ 54760 w 2577806"/>
                  <a:gd name="connsiteY96" fmla="*/ 1315809 h 2096992"/>
                  <a:gd name="connsiteX97" fmla="*/ 66300 w 2577806"/>
                  <a:gd name="connsiteY97" fmla="*/ 1318869 h 2096992"/>
                  <a:gd name="connsiteX98" fmla="*/ 79232 w 2577806"/>
                  <a:gd name="connsiteY98" fmla="*/ 1325250 h 2096992"/>
                  <a:gd name="connsiteX99" fmla="*/ 91567 w 2577806"/>
                  <a:gd name="connsiteY99" fmla="*/ 1314437 h 2096992"/>
                  <a:gd name="connsiteX100" fmla="*/ 102989 w 2577806"/>
                  <a:gd name="connsiteY100" fmla="*/ 1312887 h 2096992"/>
                  <a:gd name="connsiteX101" fmla="*/ 114528 w 2577806"/>
                  <a:gd name="connsiteY101" fmla="*/ 1315947 h 2096992"/>
                  <a:gd name="connsiteX102" fmla="*/ 209842 w 2577806"/>
                  <a:gd name="connsiteY102" fmla="*/ 1362977 h 2096992"/>
                  <a:gd name="connsiteX103" fmla="*/ 256792 w 2577806"/>
                  <a:gd name="connsiteY103" fmla="*/ 1362977 h 2096992"/>
                  <a:gd name="connsiteX104" fmla="*/ 207566 w 2577806"/>
                  <a:gd name="connsiteY104" fmla="*/ 1314622 h 2096992"/>
                  <a:gd name="connsiteX105" fmla="*/ 207066 w 2577806"/>
                  <a:gd name="connsiteY105" fmla="*/ 1258567 h 2096992"/>
                  <a:gd name="connsiteX106" fmla="*/ 234989 w 2577806"/>
                  <a:gd name="connsiteY106" fmla="*/ 1246707 h 2096992"/>
                  <a:gd name="connsiteX107" fmla="*/ 263121 w 2577806"/>
                  <a:gd name="connsiteY107" fmla="*/ 1258066 h 2096992"/>
                  <a:gd name="connsiteX108" fmla="*/ 352900 w 2577806"/>
                  <a:gd name="connsiteY108" fmla="*/ 1346257 h 2096992"/>
                  <a:gd name="connsiteX109" fmla="*/ 361724 w 2577806"/>
                  <a:gd name="connsiteY109" fmla="*/ 1359292 h 2096992"/>
                  <a:gd name="connsiteX110" fmla="*/ 362476 w 2577806"/>
                  <a:gd name="connsiteY110" fmla="*/ 1362977 h 2096992"/>
                  <a:gd name="connsiteX111" fmla="*/ 388644 w 2577806"/>
                  <a:gd name="connsiteY111" fmla="*/ 1362977 h 2096992"/>
                  <a:gd name="connsiteX112" fmla="*/ 461630 w 2577806"/>
                  <a:gd name="connsiteY112" fmla="*/ 1411355 h 2096992"/>
                  <a:gd name="connsiteX113" fmla="*/ 462995 w 2577806"/>
                  <a:gd name="connsiteY113" fmla="*/ 1418116 h 2096992"/>
                  <a:gd name="connsiteX114" fmla="*/ 627824 w 2577806"/>
                  <a:gd name="connsiteY114" fmla="*/ 1703608 h 2096992"/>
                  <a:gd name="connsiteX115" fmla="*/ 808411 w 2577806"/>
                  <a:gd name="connsiteY115" fmla="*/ 1390823 h 2096992"/>
                  <a:gd name="connsiteX116" fmla="*/ 814100 w 2577806"/>
                  <a:gd name="connsiteY116" fmla="*/ 1394107 h 2096992"/>
                  <a:gd name="connsiteX117" fmla="*/ 836642 w 2577806"/>
                  <a:gd name="connsiteY117" fmla="*/ 1360672 h 2096992"/>
                  <a:gd name="connsiteX118" fmla="*/ 952567 w 2577806"/>
                  <a:gd name="connsiteY118" fmla="*/ 1312654 h 2096992"/>
                  <a:gd name="connsiteX119" fmla="*/ 1157489 w 2577806"/>
                  <a:gd name="connsiteY119" fmla="*/ 1312654 h 2096992"/>
                  <a:gd name="connsiteX120" fmla="*/ 1170294 w 2577806"/>
                  <a:gd name="connsiteY120" fmla="*/ 1229793 h 2096992"/>
                  <a:gd name="connsiteX121" fmla="*/ 1149853 w 2577806"/>
                  <a:gd name="connsiteY121" fmla="*/ 1225564 h 2096992"/>
                  <a:gd name="connsiteX122" fmla="*/ 853834 w 2577806"/>
                  <a:gd name="connsiteY122" fmla="*/ 999397 h 2096992"/>
                  <a:gd name="connsiteX123" fmla="*/ 826095 w 2577806"/>
                  <a:gd name="connsiteY123" fmla="*/ 944150 h 2096992"/>
                  <a:gd name="connsiteX124" fmla="*/ 804669 w 2577806"/>
                  <a:gd name="connsiteY124" fmla="*/ 946674 h 2096992"/>
                  <a:gd name="connsiteX125" fmla="*/ 638258 w 2577806"/>
                  <a:gd name="connsiteY125" fmla="*/ 777011 h 2096992"/>
                  <a:gd name="connsiteX126" fmla="*/ 674199 w 2577806"/>
                  <a:gd name="connsiteY126" fmla="*/ 565871 h 2096992"/>
                  <a:gd name="connsiteX127" fmla="*/ 695049 w 2577806"/>
                  <a:gd name="connsiteY127" fmla="*/ 548902 h 2096992"/>
                  <a:gd name="connsiteX128" fmla="*/ 690945 w 2577806"/>
                  <a:gd name="connsiteY128" fmla="*/ 510994 h 2096992"/>
                  <a:gd name="connsiteX129" fmla="*/ 1239748 w 2577806"/>
                  <a:gd name="connsiteY129" fmla="*/ 0 h 20969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</a:cxnLst>
                <a:rect l="l" t="t" r="r" b="b"/>
                <a:pathLst>
                  <a:path w="2577806" h="2096992">
                    <a:moveTo>
                      <a:pt x="1239748" y="0"/>
                    </a:moveTo>
                    <a:lnTo>
                      <a:pt x="1277563" y="3550"/>
                    </a:lnTo>
                    <a:lnTo>
                      <a:pt x="1315378" y="0"/>
                    </a:lnTo>
                    <a:cubicBezTo>
                      <a:pt x="1618474" y="0"/>
                      <a:pt x="1864181" y="228780"/>
                      <a:pt x="1864181" y="510994"/>
                    </a:cubicBezTo>
                    <a:lnTo>
                      <a:pt x="1859696" y="552422"/>
                    </a:lnTo>
                    <a:lnTo>
                      <a:pt x="1876221" y="565871"/>
                    </a:lnTo>
                    <a:cubicBezTo>
                      <a:pt x="1918647" y="610439"/>
                      <a:pt x="1934809" y="692492"/>
                      <a:pt x="1912162" y="777011"/>
                    </a:cubicBezTo>
                    <a:cubicBezTo>
                      <a:pt x="1885741" y="875616"/>
                      <a:pt x="1815252" y="944904"/>
                      <a:pt x="1745751" y="946674"/>
                    </a:cubicBezTo>
                    <a:lnTo>
                      <a:pt x="1728759" y="944672"/>
                    </a:lnTo>
                    <a:lnTo>
                      <a:pt x="1701282" y="999397"/>
                    </a:lnTo>
                    <a:cubicBezTo>
                      <a:pt x="1632410" y="1109607"/>
                      <a:pt x="1527717" y="1191504"/>
                      <a:pt x="1405263" y="1225564"/>
                    </a:cubicBezTo>
                    <a:lnTo>
                      <a:pt x="1384821" y="1229793"/>
                    </a:lnTo>
                    <a:lnTo>
                      <a:pt x="1397625" y="1312654"/>
                    </a:lnTo>
                    <a:lnTo>
                      <a:pt x="1630169" y="1312654"/>
                    </a:lnTo>
                    <a:cubicBezTo>
                      <a:pt x="1675441" y="1312654"/>
                      <a:pt x="1716426" y="1331004"/>
                      <a:pt x="1746094" y="1360672"/>
                    </a:cubicBezTo>
                    <a:lnTo>
                      <a:pt x="1763789" y="1386917"/>
                    </a:lnTo>
                    <a:lnTo>
                      <a:pt x="1769395" y="1383680"/>
                    </a:lnTo>
                    <a:lnTo>
                      <a:pt x="1949982" y="1696465"/>
                    </a:lnTo>
                    <a:lnTo>
                      <a:pt x="2114811" y="1410973"/>
                    </a:lnTo>
                    <a:lnTo>
                      <a:pt x="2116176" y="1404212"/>
                    </a:lnTo>
                    <a:cubicBezTo>
                      <a:pt x="2128201" y="1375782"/>
                      <a:pt x="2156352" y="1355834"/>
                      <a:pt x="2189162" y="1355834"/>
                    </a:cubicBezTo>
                    <a:lnTo>
                      <a:pt x="2215330" y="1355834"/>
                    </a:lnTo>
                    <a:lnTo>
                      <a:pt x="2216082" y="1352149"/>
                    </a:lnTo>
                    <a:cubicBezTo>
                      <a:pt x="2218059" y="1347394"/>
                      <a:pt x="2221002" y="1342949"/>
                      <a:pt x="2224906" y="1339114"/>
                    </a:cubicBezTo>
                    <a:cubicBezTo>
                      <a:pt x="2254833" y="1309717"/>
                      <a:pt x="2284759" y="1280320"/>
                      <a:pt x="2314685" y="1250923"/>
                    </a:cubicBezTo>
                    <a:cubicBezTo>
                      <a:pt x="2322494" y="1243253"/>
                      <a:pt x="2332672" y="1239473"/>
                      <a:pt x="2342817" y="1239564"/>
                    </a:cubicBezTo>
                    <a:cubicBezTo>
                      <a:pt x="2352961" y="1239654"/>
                      <a:pt x="2363070" y="1243614"/>
                      <a:pt x="2370740" y="1251424"/>
                    </a:cubicBezTo>
                    <a:cubicBezTo>
                      <a:pt x="2386082" y="1267041"/>
                      <a:pt x="2385858" y="1292138"/>
                      <a:pt x="2370240" y="1307479"/>
                    </a:cubicBezTo>
                    <a:lnTo>
                      <a:pt x="2321014" y="1355834"/>
                    </a:lnTo>
                    <a:lnTo>
                      <a:pt x="2367964" y="1355834"/>
                    </a:lnTo>
                    <a:lnTo>
                      <a:pt x="2463278" y="1308804"/>
                    </a:lnTo>
                    <a:cubicBezTo>
                      <a:pt x="2467000" y="1306967"/>
                      <a:pt x="2470919" y="1305972"/>
                      <a:pt x="2474818" y="1305744"/>
                    </a:cubicBezTo>
                    <a:cubicBezTo>
                      <a:pt x="2478716" y="1305517"/>
                      <a:pt x="2482595" y="1306058"/>
                      <a:pt x="2486239" y="1307294"/>
                    </a:cubicBezTo>
                    <a:lnTo>
                      <a:pt x="2498575" y="1318107"/>
                    </a:lnTo>
                    <a:lnTo>
                      <a:pt x="2511506" y="1311726"/>
                    </a:lnTo>
                    <a:cubicBezTo>
                      <a:pt x="2515229" y="1309890"/>
                      <a:pt x="2519147" y="1308895"/>
                      <a:pt x="2523046" y="1308666"/>
                    </a:cubicBezTo>
                    <a:cubicBezTo>
                      <a:pt x="2534742" y="1307985"/>
                      <a:pt x="2546260" y="1314217"/>
                      <a:pt x="2551770" y="1325384"/>
                    </a:cubicBezTo>
                    <a:lnTo>
                      <a:pt x="2552387" y="1334765"/>
                    </a:lnTo>
                    <a:lnTo>
                      <a:pt x="2559027" y="1335666"/>
                    </a:lnTo>
                    <a:cubicBezTo>
                      <a:pt x="2565730" y="1337939"/>
                      <a:pt x="2571566" y="1342771"/>
                      <a:pt x="2574946" y="1349619"/>
                    </a:cubicBezTo>
                    <a:cubicBezTo>
                      <a:pt x="2581704" y="1363318"/>
                      <a:pt x="2576079" y="1379903"/>
                      <a:pt x="2562381" y="1386662"/>
                    </a:cubicBezTo>
                    <a:lnTo>
                      <a:pt x="2524944" y="1405134"/>
                    </a:lnTo>
                    <a:lnTo>
                      <a:pt x="2532803" y="1412023"/>
                    </a:lnTo>
                    <a:cubicBezTo>
                      <a:pt x="2539045" y="1424673"/>
                      <a:pt x="2533849" y="1439989"/>
                      <a:pt x="2521200" y="1446230"/>
                    </a:cubicBezTo>
                    <a:lnTo>
                      <a:pt x="2389453" y="1511238"/>
                    </a:lnTo>
                    <a:lnTo>
                      <a:pt x="2376302" y="1512102"/>
                    </a:lnTo>
                    <a:lnTo>
                      <a:pt x="2371107" y="1514255"/>
                    </a:lnTo>
                    <a:lnTo>
                      <a:pt x="2214655" y="1514254"/>
                    </a:lnTo>
                    <a:lnTo>
                      <a:pt x="2010253" y="1868288"/>
                    </a:lnTo>
                    <a:cubicBezTo>
                      <a:pt x="2000718" y="1884802"/>
                      <a:pt x="1985393" y="1895888"/>
                      <a:pt x="1968323" y="1900462"/>
                    </a:cubicBezTo>
                    <a:lnTo>
                      <a:pt x="1958916" y="1901118"/>
                    </a:lnTo>
                    <a:lnTo>
                      <a:pt x="1957616" y="1901555"/>
                    </a:lnTo>
                    <a:lnTo>
                      <a:pt x="1955132" y="1901382"/>
                    </a:lnTo>
                    <a:lnTo>
                      <a:pt x="1941915" y="1902304"/>
                    </a:lnTo>
                    <a:lnTo>
                      <a:pt x="1934999" y="1899978"/>
                    </a:lnTo>
                    <a:lnTo>
                      <a:pt x="1931208" y="1899714"/>
                    </a:lnTo>
                    <a:lnTo>
                      <a:pt x="1924549" y="1896464"/>
                    </a:lnTo>
                    <a:lnTo>
                      <a:pt x="1915923" y="1893564"/>
                    </a:lnTo>
                    <a:lnTo>
                      <a:pt x="1912602" y="1890635"/>
                    </a:lnTo>
                    <a:lnTo>
                      <a:pt x="1907418" y="1888105"/>
                    </a:lnTo>
                    <a:lnTo>
                      <a:pt x="1899298" y="1878900"/>
                    </a:lnTo>
                    <a:lnTo>
                      <a:pt x="1895359" y="1875425"/>
                    </a:lnTo>
                    <a:lnTo>
                      <a:pt x="1894276" y="1873205"/>
                    </a:lnTo>
                    <a:lnTo>
                      <a:pt x="1889278" y="1867540"/>
                    </a:lnTo>
                    <a:lnTo>
                      <a:pt x="1794111" y="1702705"/>
                    </a:lnTo>
                    <a:lnTo>
                      <a:pt x="1794111" y="2096992"/>
                    </a:lnTo>
                    <a:lnTo>
                      <a:pt x="788625" y="2096992"/>
                    </a:lnTo>
                    <a:lnTo>
                      <a:pt x="788625" y="1701309"/>
                    </a:lnTo>
                    <a:lnTo>
                      <a:pt x="688528" y="1874683"/>
                    </a:lnTo>
                    <a:lnTo>
                      <a:pt x="683531" y="1880348"/>
                    </a:lnTo>
                    <a:lnTo>
                      <a:pt x="682448" y="1882568"/>
                    </a:lnTo>
                    <a:lnTo>
                      <a:pt x="678508" y="1886043"/>
                    </a:lnTo>
                    <a:lnTo>
                      <a:pt x="670389" y="1895248"/>
                    </a:lnTo>
                    <a:lnTo>
                      <a:pt x="665204" y="1897778"/>
                    </a:lnTo>
                    <a:lnTo>
                      <a:pt x="661883" y="1900707"/>
                    </a:lnTo>
                    <a:lnTo>
                      <a:pt x="653257" y="1903607"/>
                    </a:lnTo>
                    <a:lnTo>
                      <a:pt x="646598" y="1906857"/>
                    </a:lnTo>
                    <a:lnTo>
                      <a:pt x="642807" y="1907121"/>
                    </a:lnTo>
                    <a:lnTo>
                      <a:pt x="635892" y="1909447"/>
                    </a:lnTo>
                    <a:lnTo>
                      <a:pt x="622674" y="1908525"/>
                    </a:lnTo>
                    <a:lnTo>
                      <a:pt x="620190" y="1908698"/>
                    </a:lnTo>
                    <a:lnTo>
                      <a:pt x="618890" y="1908261"/>
                    </a:lnTo>
                    <a:lnTo>
                      <a:pt x="609483" y="1907605"/>
                    </a:lnTo>
                    <a:cubicBezTo>
                      <a:pt x="592413" y="1903031"/>
                      <a:pt x="577088" y="1891945"/>
                      <a:pt x="567553" y="1875431"/>
                    </a:cubicBezTo>
                    <a:lnTo>
                      <a:pt x="363151" y="1521397"/>
                    </a:lnTo>
                    <a:lnTo>
                      <a:pt x="206699" y="1521398"/>
                    </a:lnTo>
                    <a:lnTo>
                      <a:pt x="201504" y="1519245"/>
                    </a:lnTo>
                    <a:lnTo>
                      <a:pt x="188353" y="1518381"/>
                    </a:lnTo>
                    <a:lnTo>
                      <a:pt x="56606" y="1453373"/>
                    </a:lnTo>
                    <a:cubicBezTo>
                      <a:pt x="43957" y="1447132"/>
                      <a:pt x="38761" y="1431816"/>
                      <a:pt x="45003" y="1419166"/>
                    </a:cubicBezTo>
                    <a:lnTo>
                      <a:pt x="52862" y="1412277"/>
                    </a:lnTo>
                    <a:lnTo>
                      <a:pt x="15425" y="1393805"/>
                    </a:lnTo>
                    <a:cubicBezTo>
                      <a:pt x="1727" y="1387046"/>
                      <a:pt x="-3898" y="1370461"/>
                      <a:pt x="2861" y="1356762"/>
                    </a:cubicBezTo>
                    <a:cubicBezTo>
                      <a:pt x="6240" y="1349914"/>
                      <a:pt x="12076" y="1345082"/>
                      <a:pt x="18780" y="1342809"/>
                    </a:cubicBezTo>
                    <a:lnTo>
                      <a:pt x="25419" y="1341908"/>
                    </a:lnTo>
                    <a:lnTo>
                      <a:pt x="26036" y="1332527"/>
                    </a:lnTo>
                    <a:cubicBezTo>
                      <a:pt x="31546" y="1321360"/>
                      <a:pt x="43064" y="1315128"/>
                      <a:pt x="54760" y="1315809"/>
                    </a:cubicBezTo>
                    <a:cubicBezTo>
                      <a:pt x="58659" y="1316038"/>
                      <a:pt x="62578" y="1317033"/>
                      <a:pt x="66300" y="1318869"/>
                    </a:cubicBezTo>
                    <a:lnTo>
                      <a:pt x="79232" y="1325250"/>
                    </a:lnTo>
                    <a:lnTo>
                      <a:pt x="91567" y="1314437"/>
                    </a:lnTo>
                    <a:cubicBezTo>
                      <a:pt x="95211" y="1313201"/>
                      <a:pt x="99090" y="1312660"/>
                      <a:pt x="102989" y="1312887"/>
                    </a:cubicBezTo>
                    <a:cubicBezTo>
                      <a:pt x="106887" y="1313115"/>
                      <a:pt x="110806" y="1314110"/>
                      <a:pt x="114528" y="1315947"/>
                    </a:cubicBezTo>
                    <a:lnTo>
                      <a:pt x="209842" y="1362977"/>
                    </a:lnTo>
                    <a:lnTo>
                      <a:pt x="256792" y="1362977"/>
                    </a:lnTo>
                    <a:lnTo>
                      <a:pt x="207566" y="1314622"/>
                    </a:lnTo>
                    <a:cubicBezTo>
                      <a:pt x="191949" y="1299281"/>
                      <a:pt x="191724" y="1274184"/>
                      <a:pt x="207066" y="1258567"/>
                    </a:cubicBezTo>
                    <a:cubicBezTo>
                      <a:pt x="214736" y="1250757"/>
                      <a:pt x="224845" y="1246797"/>
                      <a:pt x="234989" y="1246707"/>
                    </a:cubicBezTo>
                    <a:cubicBezTo>
                      <a:pt x="245134" y="1246616"/>
                      <a:pt x="255312" y="1250396"/>
                      <a:pt x="263121" y="1258066"/>
                    </a:cubicBezTo>
                    <a:cubicBezTo>
                      <a:pt x="293047" y="1287463"/>
                      <a:pt x="322973" y="1316860"/>
                      <a:pt x="352900" y="1346257"/>
                    </a:cubicBezTo>
                    <a:cubicBezTo>
                      <a:pt x="356804" y="1350092"/>
                      <a:pt x="359747" y="1354537"/>
                      <a:pt x="361724" y="1359292"/>
                    </a:cubicBezTo>
                    <a:lnTo>
                      <a:pt x="362476" y="1362977"/>
                    </a:lnTo>
                    <a:lnTo>
                      <a:pt x="388644" y="1362977"/>
                    </a:lnTo>
                    <a:cubicBezTo>
                      <a:pt x="421454" y="1362977"/>
                      <a:pt x="449605" y="1382925"/>
                      <a:pt x="461630" y="1411355"/>
                    </a:cubicBezTo>
                    <a:lnTo>
                      <a:pt x="462995" y="1418116"/>
                    </a:lnTo>
                    <a:lnTo>
                      <a:pt x="627824" y="1703608"/>
                    </a:lnTo>
                    <a:lnTo>
                      <a:pt x="808411" y="1390823"/>
                    </a:lnTo>
                    <a:lnTo>
                      <a:pt x="814100" y="1394107"/>
                    </a:lnTo>
                    <a:lnTo>
                      <a:pt x="836642" y="1360672"/>
                    </a:lnTo>
                    <a:cubicBezTo>
                      <a:pt x="866310" y="1331004"/>
                      <a:pt x="907296" y="1312654"/>
                      <a:pt x="952567" y="1312654"/>
                    </a:cubicBezTo>
                    <a:lnTo>
                      <a:pt x="1157489" y="1312654"/>
                    </a:lnTo>
                    <a:lnTo>
                      <a:pt x="1170294" y="1229793"/>
                    </a:lnTo>
                    <a:lnTo>
                      <a:pt x="1149853" y="1225564"/>
                    </a:lnTo>
                    <a:cubicBezTo>
                      <a:pt x="1027399" y="1191504"/>
                      <a:pt x="922706" y="1109607"/>
                      <a:pt x="853834" y="999397"/>
                    </a:cubicBezTo>
                    <a:lnTo>
                      <a:pt x="826095" y="944150"/>
                    </a:lnTo>
                    <a:lnTo>
                      <a:pt x="804669" y="946674"/>
                    </a:lnTo>
                    <a:cubicBezTo>
                      <a:pt x="735168" y="944904"/>
                      <a:pt x="664679" y="875616"/>
                      <a:pt x="638258" y="777011"/>
                    </a:cubicBezTo>
                    <a:cubicBezTo>
                      <a:pt x="615611" y="692492"/>
                      <a:pt x="631773" y="610439"/>
                      <a:pt x="674199" y="565871"/>
                    </a:cubicBezTo>
                    <a:lnTo>
                      <a:pt x="695049" y="548902"/>
                    </a:lnTo>
                    <a:lnTo>
                      <a:pt x="690945" y="510994"/>
                    </a:lnTo>
                    <a:cubicBezTo>
                      <a:pt x="690945" y="228780"/>
                      <a:pt x="936652" y="0"/>
                      <a:pt x="1239748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3" name="フリーフォーム: 図形 502">
                <a:extLst>
                  <a:ext uri="{FF2B5EF4-FFF2-40B4-BE49-F238E27FC236}">
                    <a16:creationId xmlns:a16="http://schemas.microsoft.com/office/drawing/2014/main" id="{DB9EC875-EF76-444E-1B5F-8B68A66B4F39}"/>
                  </a:ext>
                </a:extLst>
              </p:cNvPr>
              <p:cNvSpPr/>
              <p:nvPr/>
            </p:nvSpPr>
            <p:spPr bwMode="auto">
              <a:xfrm>
                <a:off x="1629876" y="4803751"/>
                <a:ext cx="677898" cy="739697"/>
              </a:xfrm>
              <a:custGeom>
                <a:avLst/>
                <a:gdLst>
                  <a:gd name="connsiteX0" fmla="*/ 334625 w 677898"/>
                  <a:gd name="connsiteY0" fmla="*/ 333197 h 739697"/>
                  <a:gd name="connsiteX1" fmla="*/ 573790 w 677898"/>
                  <a:gd name="connsiteY1" fmla="*/ 536447 h 739697"/>
                  <a:gd name="connsiteX2" fmla="*/ 334625 w 677898"/>
                  <a:gd name="connsiteY2" fmla="*/ 739697 h 739697"/>
                  <a:gd name="connsiteX3" fmla="*/ 95460 w 677898"/>
                  <a:gd name="connsiteY3" fmla="*/ 536447 h 739697"/>
                  <a:gd name="connsiteX4" fmla="*/ 334625 w 677898"/>
                  <a:gd name="connsiteY4" fmla="*/ 333197 h 739697"/>
                  <a:gd name="connsiteX5" fmla="*/ 617250 w 677898"/>
                  <a:gd name="connsiteY5" fmla="*/ 0 h 739697"/>
                  <a:gd name="connsiteX6" fmla="*/ 677898 w 677898"/>
                  <a:gd name="connsiteY6" fmla="*/ 60648 h 739697"/>
                  <a:gd name="connsiteX7" fmla="*/ 677898 w 677898"/>
                  <a:gd name="connsiteY7" fmla="*/ 156486 h 739697"/>
                  <a:gd name="connsiteX8" fmla="*/ 617250 w 677898"/>
                  <a:gd name="connsiteY8" fmla="*/ 217134 h 739697"/>
                  <a:gd name="connsiteX9" fmla="*/ 556602 w 677898"/>
                  <a:gd name="connsiteY9" fmla="*/ 156486 h 739697"/>
                  <a:gd name="connsiteX10" fmla="*/ 556602 w 677898"/>
                  <a:gd name="connsiteY10" fmla="*/ 60648 h 739697"/>
                  <a:gd name="connsiteX11" fmla="*/ 617250 w 677898"/>
                  <a:gd name="connsiteY11" fmla="*/ 0 h 739697"/>
                  <a:gd name="connsiteX12" fmla="*/ 60648 w 677898"/>
                  <a:gd name="connsiteY12" fmla="*/ 0 h 739697"/>
                  <a:gd name="connsiteX13" fmla="*/ 121296 w 677898"/>
                  <a:gd name="connsiteY13" fmla="*/ 60648 h 739697"/>
                  <a:gd name="connsiteX14" fmla="*/ 121296 w 677898"/>
                  <a:gd name="connsiteY14" fmla="*/ 156486 h 739697"/>
                  <a:gd name="connsiteX15" fmla="*/ 60648 w 677898"/>
                  <a:gd name="connsiteY15" fmla="*/ 217134 h 739697"/>
                  <a:gd name="connsiteX16" fmla="*/ 0 w 677898"/>
                  <a:gd name="connsiteY16" fmla="*/ 156486 h 739697"/>
                  <a:gd name="connsiteX17" fmla="*/ 0 w 677898"/>
                  <a:gd name="connsiteY17" fmla="*/ 60648 h 739697"/>
                  <a:gd name="connsiteX18" fmla="*/ 60648 w 677898"/>
                  <a:gd name="connsiteY18" fmla="*/ 0 h 7396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677898" h="739697">
                    <a:moveTo>
                      <a:pt x="334625" y="333197"/>
                    </a:moveTo>
                    <a:cubicBezTo>
                      <a:pt x="466712" y="333197"/>
                      <a:pt x="573790" y="424195"/>
                      <a:pt x="573790" y="536447"/>
                    </a:cubicBezTo>
                    <a:cubicBezTo>
                      <a:pt x="573790" y="648699"/>
                      <a:pt x="466712" y="739697"/>
                      <a:pt x="334625" y="739697"/>
                    </a:cubicBezTo>
                    <a:cubicBezTo>
                      <a:pt x="202538" y="739697"/>
                      <a:pt x="95460" y="648699"/>
                      <a:pt x="95460" y="536447"/>
                    </a:cubicBezTo>
                    <a:cubicBezTo>
                      <a:pt x="95460" y="424195"/>
                      <a:pt x="202538" y="333197"/>
                      <a:pt x="334625" y="333197"/>
                    </a:cubicBezTo>
                    <a:close/>
                    <a:moveTo>
                      <a:pt x="617250" y="0"/>
                    </a:moveTo>
                    <a:cubicBezTo>
                      <a:pt x="650745" y="0"/>
                      <a:pt x="677898" y="27153"/>
                      <a:pt x="677898" y="60648"/>
                    </a:cubicBezTo>
                    <a:lnTo>
                      <a:pt x="677898" y="156486"/>
                    </a:lnTo>
                    <a:cubicBezTo>
                      <a:pt x="677898" y="189981"/>
                      <a:pt x="650745" y="217134"/>
                      <a:pt x="617250" y="217134"/>
                    </a:cubicBezTo>
                    <a:cubicBezTo>
                      <a:pt x="583755" y="217134"/>
                      <a:pt x="556602" y="189981"/>
                      <a:pt x="556602" y="156486"/>
                    </a:cubicBezTo>
                    <a:lnTo>
                      <a:pt x="556602" y="60648"/>
                    </a:lnTo>
                    <a:cubicBezTo>
                      <a:pt x="556602" y="27153"/>
                      <a:pt x="583755" y="0"/>
                      <a:pt x="617250" y="0"/>
                    </a:cubicBezTo>
                    <a:close/>
                    <a:moveTo>
                      <a:pt x="60648" y="0"/>
                    </a:moveTo>
                    <a:cubicBezTo>
                      <a:pt x="94143" y="0"/>
                      <a:pt x="121296" y="27153"/>
                      <a:pt x="121296" y="60648"/>
                    </a:cubicBezTo>
                    <a:lnTo>
                      <a:pt x="121296" y="156486"/>
                    </a:lnTo>
                    <a:cubicBezTo>
                      <a:pt x="121296" y="189981"/>
                      <a:pt x="94143" y="217134"/>
                      <a:pt x="60648" y="217134"/>
                    </a:cubicBezTo>
                    <a:cubicBezTo>
                      <a:pt x="27153" y="217134"/>
                      <a:pt x="0" y="189981"/>
                      <a:pt x="0" y="156486"/>
                    </a:cubicBezTo>
                    <a:lnTo>
                      <a:pt x="0" y="60648"/>
                    </a:lnTo>
                    <a:cubicBezTo>
                      <a:pt x="0" y="27153"/>
                      <a:pt x="27153" y="0"/>
                      <a:pt x="60648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04" name="楕円 493">
                <a:extLst>
                  <a:ext uri="{FF2B5EF4-FFF2-40B4-BE49-F238E27FC236}">
                    <a16:creationId xmlns:a16="http://schemas.microsoft.com/office/drawing/2014/main" id="{FD06D671-B841-8250-837A-65B4B3B29D45}"/>
                  </a:ext>
                </a:extLst>
              </p:cNvPr>
              <p:cNvSpPr/>
              <p:nvPr/>
            </p:nvSpPr>
            <p:spPr bwMode="auto">
              <a:xfrm>
                <a:off x="1801593" y="5409225"/>
                <a:ext cx="325816" cy="112515"/>
              </a:xfrm>
              <a:custGeom>
                <a:avLst/>
                <a:gdLst>
                  <a:gd name="connsiteX0" fmla="*/ 0 w 325816"/>
                  <a:gd name="connsiteY0" fmla="*/ 64581 h 129162"/>
                  <a:gd name="connsiteX1" fmla="*/ 162908 w 325816"/>
                  <a:gd name="connsiteY1" fmla="*/ 0 h 129162"/>
                  <a:gd name="connsiteX2" fmla="*/ 325816 w 325816"/>
                  <a:gd name="connsiteY2" fmla="*/ 64581 h 129162"/>
                  <a:gd name="connsiteX3" fmla="*/ 162908 w 325816"/>
                  <a:gd name="connsiteY3" fmla="*/ 129162 h 129162"/>
                  <a:gd name="connsiteX4" fmla="*/ 0 w 325816"/>
                  <a:gd name="connsiteY4" fmla="*/ 64581 h 129162"/>
                  <a:gd name="connsiteX0" fmla="*/ 0 w 325816"/>
                  <a:gd name="connsiteY0" fmla="*/ 64581 h 129162"/>
                  <a:gd name="connsiteX1" fmla="*/ 162908 w 325816"/>
                  <a:gd name="connsiteY1" fmla="*/ 0 h 129162"/>
                  <a:gd name="connsiteX2" fmla="*/ 325816 w 325816"/>
                  <a:gd name="connsiteY2" fmla="*/ 64581 h 129162"/>
                  <a:gd name="connsiteX3" fmla="*/ 162908 w 325816"/>
                  <a:gd name="connsiteY3" fmla="*/ 129162 h 129162"/>
                  <a:gd name="connsiteX4" fmla="*/ 0 w 325816"/>
                  <a:gd name="connsiteY4" fmla="*/ 64581 h 129162"/>
                  <a:gd name="connsiteX0" fmla="*/ 0 w 325816"/>
                  <a:gd name="connsiteY0" fmla="*/ 64581 h 129162"/>
                  <a:gd name="connsiteX1" fmla="*/ 162908 w 325816"/>
                  <a:gd name="connsiteY1" fmla="*/ 0 h 129162"/>
                  <a:gd name="connsiteX2" fmla="*/ 325816 w 325816"/>
                  <a:gd name="connsiteY2" fmla="*/ 64581 h 129162"/>
                  <a:gd name="connsiteX3" fmla="*/ 162908 w 325816"/>
                  <a:gd name="connsiteY3" fmla="*/ 129162 h 129162"/>
                  <a:gd name="connsiteX4" fmla="*/ 0 w 325816"/>
                  <a:gd name="connsiteY4" fmla="*/ 64581 h 129162"/>
                  <a:gd name="connsiteX0" fmla="*/ 0 w 325816"/>
                  <a:gd name="connsiteY0" fmla="*/ 64581 h 129162"/>
                  <a:gd name="connsiteX1" fmla="*/ 162908 w 325816"/>
                  <a:gd name="connsiteY1" fmla="*/ 0 h 129162"/>
                  <a:gd name="connsiteX2" fmla="*/ 325816 w 325816"/>
                  <a:gd name="connsiteY2" fmla="*/ 64581 h 129162"/>
                  <a:gd name="connsiteX3" fmla="*/ 162908 w 325816"/>
                  <a:gd name="connsiteY3" fmla="*/ 129162 h 129162"/>
                  <a:gd name="connsiteX4" fmla="*/ 0 w 325816"/>
                  <a:gd name="connsiteY4" fmla="*/ 64581 h 129162"/>
                  <a:gd name="connsiteX0" fmla="*/ 0 w 325816"/>
                  <a:gd name="connsiteY0" fmla="*/ 64581 h 143449"/>
                  <a:gd name="connsiteX1" fmla="*/ 162908 w 325816"/>
                  <a:gd name="connsiteY1" fmla="*/ 0 h 143449"/>
                  <a:gd name="connsiteX2" fmla="*/ 325816 w 325816"/>
                  <a:gd name="connsiteY2" fmla="*/ 64581 h 143449"/>
                  <a:gd name="connsiteX3" fmla="*/ 162908 w 325816"/>
                  <a:gd name="connsiteY3" fmla="*/ 143449 h 143449"/>
                  <a:gd name="connsiteX4" fmla="*/ 0 w 325816"/>
                  <a:gd name="connsiteY4" fmla="*/ 64581 h 143449"/>
                  <a:gd name="connsiteX0" fmla="*/ 0 w 325816"/>
                  <a:gd name="connsiteY0" fmla="*/ 33647 h 112515"/>
                  <a:gd name="connsiteX1" fmla="*/ 162908 w 325816"/>
                  <a:gd name="connsiteY1" fmla="*/ 22 h 112515"/>
                  <a:gd name="connsiteX2" fmla="*/ 325816 w 325816"/>
                  <a:gd name="connsiteY2" fmla="*/ 33647 h 112515"/>
                  <a:gd name="connsiteX3" fmla="*/ 162908 w 325816"/>
                  <a:gd name="connsiteY3" fmla="*/ 112515 h 112515"/>
                  <a:gd name="connsiteX4" fmla="*/ 0 w 325816"/>
                  <a:gd name="connsiteY4" fmla="*/ 33647 h 1125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5816" h="112515">
                    <a:moveTo>
                      <a:pt x="0" y="33647"/>
                    </a:moveTo>
                    <a:cubicBezTo>
                      <a:pt x="0" y="-2020"/>
                      <a:pt x="72936" y="22"/>
                      <a:pt x="162908" y="22"/>
                    </a:cubicBezTo>
                    <a:cubicBezTo>
                      <a:pt x="252880" y="22"/>
                      <a:pt x="325816" y="-2020"/>
                      <a:pt x="325816" y="33647"/>
                    </a:cubicBezTo>
                    <a:cubicBezTo>
                      <a:pt x="325816" y="69314"/>
                      <a:pt x="252880" y="112515"/>
                      <a:pt x="162908" y="112515"/>
                    </a:cubicBezTo>
                    <a:cubicBezTo>
                      <a:pt x="72936" y="112515"/>
                      <a:pt x="0" y="69314"/>
                      <a:pt x="0" y="33647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05" name="フリーフォーム: 図形 504">
                <a:extLst>
                  <a:ext uri="{FF2B5EF4-FFF2-40B4-BE49-F238E27FC236}">
                    <a16:creationId xmlns:a16="http://schemas.microsoft.com/office/drawing/2014/main" id="{85979F55-FD41-AD20-EC8D-5931F256D925}"/>
                  </a:ext>
                </a:extLst>
              </p:cNvPr>
              <p:cNvSpPr/>
              <p:nvPr/>
            </p:nvSpPr>
            <p:spPr bwMode="auto">
              <a:xfrm>
                <a:off x="1598431" y="3866555"/>
                <a:ext cx="720081" cy="352989"/>
              </a:xfrm>
              <a:custGeom>
                <a:avLst/>
                <a:gdLst>
                  <a:gd name="connsiteX0" fmla="*/ 864849 w 1729700"/>
                  <a:gd name="connsiteY0" fmla="*/ 0 h 847912"/>
                  <a:gd name="connsiteX1" fmla="*/ 878299 w 1729700"/>
                  <a:gd name="connsiteY1" fmla="*/ 50951 h 847912"/>
                  <a:gd name="connsiteX2" fmla="*/ 907875 w 1729700"/>
                  <a:gd name="connsiteY2" fmla="*/ 302805 h 847912"/>
                  <a:gd name="connsiteX3" fmla="*/ 909060 w 1729700"/>
                  <a:gd name="connsiteY3" fmla="*/ 356771 h 847912"/>
                  <a:gd name="connsiteX4" fmla="*/ 1019545 w 1729700"/>
                  <a:gd name="connsiteY4" fmla="*/ 362861 h 847912"/>
                  <a:gd name="connsiteX5" fmla="*/ 1299841 w 1729700"/>
                  <a:gd name="connsiteY5" fmla="*/ 426665 h 847912"/>
                  <a:gd name="connsiteX6" fmla="*/ 1406035 w 1729700"/>
                  <a:gd name="connsiteY6" fmla="*/ 472638 h 847912"/>
                  <a:gd name="connsiteX7" fmla="*/ 1429543 w 1729700"/>
                  <a:gd name="connsiteY7" fmla="*/ 433852 h 847912"/>
                  <a:gd name="connsiteX8" fmla="*/ 1566148 w 1729700"/>
                  <a:gd name="connsiteY8" fmla="*/ 249225 h 847912"/>
                  <a:gd name="connsiteX9" fmla="*/ 1599466 w 1729700"/>
                  <a:gd name="connsiteY9" fmla="*/ 215156 h 847912"/>
                  <a:gd name="connsiteX10" fmla="*/ 1586620 w 1729700"/>
                  <a:gd name="connsiteY10" fmla="*/ 261045 h 847912"/>
                  <a:gd name="connsiteX11" fmla="*/ 1532583 w 1729700"/>
                  <a:gd name="connsiteY11" fmla="*/ 395510 h 847912"/>
                  <a:gd name="connsiteX12" fmla="*/ 1472526 w 1729700"/>
                  <a:gd name="connsiteY12" fmla="*/ 510594 h 847912"/>
                  <a:gd name="connsiteX13" fmla="*/ 1525650 w 1729700"/>
                  <a:gd name="connsiteY13" fmla="*/ 542998 h 847912"/>
                  <a:gd name="connsiteX14" fmla="*/ 1720999 w 1729700"/>
                  <a:gd name="connsiteY14" fmla="*/ 790251 h 847912"/>
                  <a:gd name="connsiteX15" fmla="*/ 1729700 w 1729700"/>
                  <a:gd name="connsiteY15" fmla="*/ 844172 h 847912"/>
                  <a:gd name="connsiteX16" fmla="*/ 1711033 w 1729700"/>
                  <a:gd name="connsiteY16" fmla="*/ 808423 h 847912"/>
                  <a:gd name="connsiteX17" fmla="*/ 1482329 w 1729700"/>
                  <a:gd name="connsiteY17" fmla="*/ 616812 h 847912"/>
                  <a:gd name="connsiteX18" fmla="*/ 1427195 w 1729700"/>
                  <a:gd name="connsiteY18" fmla="*/ 591059 h 847912"/>
                  <a:gd name="connsiteX19" fmla="*/ 1404067 w 1729700"/>
                  <a:gd name="connsiteY19" fmla="*/ 629217 h 847912"/>
                  <a:gd name="connsiteX20" fmla="*/ 1267462 w 1729700"/>
                  <a:gd name="connsiteY20" fmla="*/ 813843 h 847912"/>
                  <a:gd name="connsiteX21" fmla="*/ 1234144 w 1729700"/>
                  <a:gd name="connsiteY21" fmla="*/ 847912 h 847912"/>
                  <a:gd name="connsiteX22" fmla="*/ 1246990 w 1729700"/>
                  <a:gd name="connsiteY22" fmla="*/ 802024 h 847912"/>
                  <a:gd name="connsiteX23" fmla="*/ 1301028 w 1729700"/>
                  <a:gd name="connsiteY23" fmla="*/ 667558 h 847912"/>
                  <a:gd name="connsiteX24" fmla="*/ 1356716 w 1729700"/>
                  <a:gd name="connsiteY24" fmla="*/ 560846 h 847912"/>
                  <a:gd name="connsiteX25" fmla="*/ 1262992 w 1729700"/>
                  <a:gd name="connsiteY25" fmla="*/ 528822 h 847912"/>
                  <a:gd name="connsiteX26" fmla="*/ 1004704 w 1729700"/>
                  <a:gd name="connsiteY26" fmla="*/ 481276 h 847912"/>
                  <a:gd name="connsiteX27" fmla="*/ 908460 w 1729700"/>
                  <a:gd name="connsiteY27" fmla="*/ 476947 h 847912"/>
                  <a:gd name="connsiteX28" fmla="*/ 907875 w 1729700"/>
                  <a:gd name="connsiteY28" fmla="*/ 503597 h 847912"/>
                  <a:gd name="connsiteX29" fmla="*/ 878299 w 1729700"/>
                  <a:gd name="connsiteY29" fmla="*/ 755452 h 847912"/>
                  <a:gd name="connsiteX30" fmla="*/ 864849 w 1729700"/>
                  <a:gd name="connsiteY30" fmla="*/ 806402 h 847912"/>
                  <a:gd name="connsiteX31" fmla="*/ 851399 w 1729700"/>
                  <a:gd name="connsiteY31" fmla="*/ 755452 h 847912"/>
                  <a:gd name="connsiteX32" fmla="*/ 821824 w 1729700"/>
                  <a:gd name="connsiteY32" fmla="*/ 503597 h 847912"/>
                  <a:gd name="connsiteX33" fmla="*/ 821239 w 1729700"/>
                  <a:gd name="connsiteY33" fmla="*/ 476947 h 847912"/>
                  <a:gd name="connsiteX34" fmla="*/ 724991 w 1729700"/>
                  <a:gd name="connsiteY34" fmla="*/ 481276 h 847912"/>
                  <a:gd name="connsiteX35" fmla="*/ 466703 w 1729700"/>
                  <a:gd name="connsiteY35" fmla="*/ 528822 h 847912"/>
                  <a:gd name="connsiteX36" fmla="*/ 374788 w 1729700"/>
                  <a:gd name="connsiteY36" fmla="*/ 560228 h 847912"/>
                  <a:gd name="connsiteX37" fmla="*/ 427153 w 1729700"/>
                  <a:gd name="connsiteY37" fmla="*/ 661541 h 847912"/>
                  <a:gd name="connsiteX38" fmla="*/ 477641 w 1729700"/>
                  <a:gd name="connsiteY38" fmla="*/ 792005 h 847912"/>
                  <a:gd name="connsiteX39" fmla="*/ 489106 w 1729700"/>
                  <a:gd name="connsiteY39" fmla="*/ 836744 h 847912"/>
                  <a:gd name="connsiteX40" fmla="*/ 456093 w 1729700"/>
                  <a:gd name="connsiteY40" fmla="*/ 804446 h 847912"/>
                  <a:gd name="connsiteX41" fmla="*/ 322473 w 1729700"/>
                  <a:gd name="connsiteY41" fmla="*/ 627720 h 847912"/>
                  <a:gd name="connsiteX42" fmla="*/ 300674 w 1729700"/>
                  <a:gd name="connsiteY42" fmla="*/ 591912 h 847912"/>
                  <a:gd name="connsiteX43" fmla="*/ 247367 w 1729700"/>
                  <a:gd name="connsiteY43" fmla="*/ 616812 h 847912"/>
                  <a:gd name="connsiteX44" fmla="*/ 18662 w 1729700"/>
                  <a:gd name="connsiteY44" fmla="*/ 808423 h 847912"/>
                  <a:gd name="connsiteX45" fmla="*/ 0 w 1729700"/>
                  <a:gd name="connsiteY45" fmla="*/ 844163 h 847912"/>
                  <a:gd name="connsiteX46" fmla="*/ 8700 w 1729700"/>
                  <a:gd name="connsiteY46" fmla="*/ 790251 h 847912"/>
                  <a:gd name="connsiteX47" fmla="*/ 204049 w 1729700"/>
                  <a:gd name="connsiteY47" fmla="*/ 542998 h 847912"/>
                  <a:gd name="connsiteX48" fmla="*/ 255560 w 1729700"/>
                  <a:gd name="connsiteY48" fmla="*/ 511577 h 847912"/>
                  <a:gd name="connsiteX49" fmla="*/ 199081 w 1729700"/>
                  <a:gd name="connsiteY49" fmla="*/ 402302 h 847912"/>
                  <a:gd name="connsiteX50" fmla="*/ 148592 w 1729700"/>
                  <a:gd name="connsiteY50" fmla="*/ 271838 h 847912"/>
                  <a:gd name="connsiteX51" fmla="*/ 137127 w 1729700"/>
                  <a:gd name="connsiteY51" fmla="*/ 227099 h 847912"/>
                  <a:gd name="connsiteX52" fmla="*/ 170140 w 1729700"/>
                  <a:gd name="connsiteY52" fmla="*/ 259398 h 847912"/>
                  <a:gd name="connsiteX53" fmla="*/ 303760 w 1729700"/>
                  <a:gd name="connsiteY53" fmla="*/ 436124 h 847912"/>
                  <a:gd name="connsiteX54" fmla="*/ 325504 w 1729700"/>
                  <a:gd name="connsiteY54" fmla="*/ 471841 h 847912"/>
                  <a:gd name="connsiteX55" fmla="*/ 429857 w 1729700"/>
                  <a:gd name="connsiteY55" fmla="*/ 426665 h 847912"/>
                  <a:gd name="connsiteX56" fmla="*/ 710154 w 1729700"/>
                  <a:gd name="connsiteY56" fmla="*/ 362861 h 847912"/>
                  <a:gd name="connsiteX57" fmla="*/ 820639 w 1729700"/>
                  <a:gd name="connsiteY57" fmla="*/ 356771 h 847912"/>
                  <a:gd name="connsiteX58" fmla="*/ 821824 w 1729700"/>
                  <a:gd name="connsiteY58" fmla="*/ 302805 h 847912"/>
                  <a:gd name="connsiteX59" fmla="*/ 851399 w 1729700"/>
                  <a:gd name="connsiteY59" fmla="*/ 50951 h 8479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1729700" h="847912">
                    <a:moveTo>
                      <a:pt x="864849" y="0"/>
                    </a:moveTo>
                    <a:lnTo>
                      <a:pt x="878299" y="50951"/>
                    </a:lnTo>
                    <a:cubicBezTo>
                      <a:pt x="893026" y="118562"/>
                      <a:pt x="903539" y="205518"/>
                      <a:pt x="907875" y="302805"/>
                    </a:cubicBezTo>
                    <a:lnTo>
                      <a:pt x="909060" y="356771"/>
                    </a:lnTo>
                    <a:lnTo>
                      <a:pt x="1019545" y="362861"/>
                    </a:lnTo>
                    <a:cubicBezTo>
                      <a:pt x="1119966" y="374067"/>
                      <a:pt x="1214444" y="395989"/>
                      <a:pt x="1299841" y="426665"/>
                    </a:cubicBezTo>
                    <a:lnTo>
                      <a:pt x="1406035" y="472638"/>
                    </a:lnTo>
                    <a:lnTo>
                      <a:pt x="1429543" y="433852"/>
                    </a:lnTo>
                    <a:cubicBezTo>
                      <a:pt x="1476917" y="359420"/>
                      <a:pt x="1524311" y="295807"/>
                      <a:pt x="1566148" y="249225"/>
                    </a:cubicBezTo>
                    <a:lnTo>
                      <a:pt x="1599466" y="215156"/>
                    </a:lnTo>
                    <a:lnTo>
                      <a:pt x="1586620" y="261045"/>
                    </a:lnTo>
                    <a:cubicBezTo>
                      <a:pt x="1573672" y="300727"/>
                      <a:pt x="1555404" y="346333"/>
                      <a:pt x="1532583" y="395510"/>
                    </a:cubicBezTo>
                    <a:lnTo>
                      <a:pt x="1472526" y="510594"/>
                    </a:lnTo>
                    <a:lnTo>
                      <a:pt x="1525650" y="542998"/>
                    </a:lnTo>
                    <a:cubicBezTo>
                      <a:pt x="1621793" y="612336"/>
                      <a:pt x="1690441" y="696959"/>
                      <a:pt x="1720999" y="790251"/>
                    </a:cubicBezTo>
                    <a:lnTo>
                      <a:pt x="1729700" y="844172"/>
                    </a:lnTo>
                    <a:lnTo>
                      <a:pt x="1711033" y="808423"/>
                    </a:lnTo>
                    <a:cubicBezTo>
                      <a:pt x="1658753" y="734943"/>
                      <a:pt x="1580181" y="669683"/>
                      <a:pt x="1482329" y="616812"/>
                    </a:cubicBezTo>
                    <a:lnTo>
                      <a:pt x="1427195" y="591059"/>
                    </a:lnTo>
                    <a:lnTo>
                      <a:pt x="1404067" y="629217"/>
                    </a:lnTo>
                    <a:cubicBezTo>
                      <a:pt x="1356694" y="703649"/>
                      <a:pt x="1309300" y="767261"/>
                      <a:pt x="1267462" y="813843"/>
                    </a:cubicBezTo>
                    <a:lnTo>
                      <a:pt x="1234144" y="847912"/>
                    </a:lnTo>
                    <a:lnTo>
                      <a:pt x="1246990" y="802024"/>
                    </a:lnTo>
                    <a:cubicBezTo>
                      <a:pt x="1259939" y="762341"/>
                      <a:pt x="1278207" y="716736"/>
                      <a:pt x="1301028" y="667558"/>
                    </a:cubicBezTo>
                    <a:lnTo>
                      <a:pt x="1356716" y="560846"/>
                    </a:lnTo>
                    <a:lnTo>
                      <a:pt x="1262992" y="528822"/>
                    </a:lnTo>
                    <a:cubicBezTo>
                      <a:pt x="1182696" y="505821"/>
                      <a:pt x="1095907" y="489561"/>
                      <a:pt x="1004704" y="481276"/>
                    </a:cubicBezTo>
                    <a:lnTo>
                      <a:pt x="908460" y="476947"/>
                    </a:lnTo>
                    <a:lnTo>
                      <a:pt x="907875" y="503597"/>
                    </a:lnTo>
                    <a:cubicBezTo>
                      <a:pt x="903539" y="600884"/>
                      <a:pt x="893026" y="687841"/>
                      <a:pt x="878299" y="755452"/>
                    </a:cubicBezTo>
                    <a:lnTo>
                      <a:pt x="864849" y="806402"/>
                    </a:lnTo>
                    <a:lnTo>
                      <a:pt x="851399" y="755452"/>
                    </a:lnTo>
                    <a:cubicBezTo>
                      <a:pt x="836673" y="687841"/>
                      <a:pt x="826160" y="600884"/>
                      <a:pt x="821824" y="503597"/>
                    </a:cubicBezTo>
                    <a:lnTo>
                      <a:pt x="821239" y="476947"/>
                    </a:lnTo>
                    <a:lnTo>
                      <a:pt x="724991" y="481276"/>
                    </a:lnTo>
                    <a:cubicBezTo>
                      <a:pt x="633788" y="489561"/>
                      <a:pt x="547000" y="505821"/>
                      <a:pt x="466703" y="528822"/>
                    </a:cubicBezTo>
                    <a:lnTo>
                      <a:pt x="374788" y="560228"/>
                    </a:lnTo>
                    <a:lnTo>
                      <a:pt x="427153" y="661541"/>
                    </a:lnTo>
                    <a:cubicBezTo>
                      <a:pt x="448769" y="709137"/>
                      <a:pt x="465831" y="753388"/>
                      <a:pt x="477641" y="792005"/>
                    </a:cubicBezTo>
                    <a:lnTo>
                      <a:pt x="489106" y="836744"/>
                    </a:lnTo>
                    <a:lnTo>
                      <a:pt x="456093" y="804446"/>
                    </a:lnTo>
                    <a:cubicBezTo>
                      <a:pt x="414786" y="760141"/>
                      <a:pt x="368410" y="699264"/>
                      <a:pt x="322473" y="627720"/>
                    </a:cubicBezTo>
                    <a:lnTo>
                      <a:pt x="300674" y="591912"/>
                    </a:lnTo>
                    <a:lnTo>
                      <a:pt x="247367" y="616812"/>
                    </a:lnTo>
                    <a:cubicBezTo>
                      <a:pt x="149514" y="669683"/>
                      <a:pt x="70943" y="734943"/>
                      <a:pt x="18662" y="808423"/>
                    </a:cubicBezTo>
                    <a:lnTo>
                      <a:pt x="0" y="844163"/>
                    </a:lnTo>
                    <a:lnTo>
                      <a:pt x="8700" y="790251"/>
                    </a:lnTo>
                    <a:cubicBezTo>
                      <a:pt x="39258" y="696959"/>
                      <a:pt x="107906" y="612336"/>
                      <a:pt x="204049" y="542998"/>
                    </a:cubicBezTo>
                    <a:lnTo>
                      <a:pt x="255560" y="511577"/>
                    </a:lnTo>
                    <a:lnTo>
                      <a:pt x="199081" y="402302"/>
                    </a:lnTo>
                    <a:cubicBezTo>
                      <a:pt x="177465" y="354706"/>
                      <a:pt x="160402" y="310455"/>
                      <a:pt x="148592" y="271838"/>
                    </a:cubicBezTo>
                    <a:lnTo>
                      <a:pt x="137127" y="227099"/>
                    </a:lnTo>
                    <a:lnTo>
                      <a:pt x="170140" y="259398"/>
                    </a:lnTo>
                    <a:cubicBezTo>
                      <a:pt x="211448" y="303702"/>
                      <a:pt x="257823" y="364580"/>
                      <a:pt x="303760" y="436124"/>
                    </a:cubicBezTo>
                    <a:lnTo>
                      <a:pt x="325504" y="471841"/>
                    </a:lnTo>
                    <a:lnTo>
                      <a:pt x="429857" y="426665"/>
                    </a:lnTo>
                    <a:cubicBezTo>
                      <a:pt x="515254" y="395989"/>
                      <a:pt x="609733" y="374067"/>
                      <a:pt x="710154" y="362861"/>
                    </a:cubicBezTo>
                    <a:lnTo>
                      <a:pt x="820639" y="356771"/>
                    </a:lnTo>
                    <a:lnTo>
                      <a:pt x="821824" y="302805"/>
                    </a:lnTo>
                    <a:cubicBezTo>
                      <a:pt x="826160" y="205518"/>
                      <a:pt x="836673" y="118562"/>
                      <a:pt x="851399" y="50951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06" name="フリーフォーム: 図形 505">
                <a:extLst>
                  <a:ext uri="{FF2B5EF4-FFF2-40B4-BE49-F238E27FC236}">
                    <a16:creationId xmlns:a16="http://schemas.microsoft.com/office/drawing/2014/main" id="{433971CC-A4BD-77A3-64C8-AC9EBDB7410F}"/>
                  </a:ext>
                </a:extLst>
              </p:cNvPr>
              <p:cNvSpPr/>
              <p:nvPr/>
            </p:nvSpPr>
            <p:spPr bwMode="auto">
              <a:xfrm rot="18000000">
                <a:off x="851101" y="4353052"/>
                <a:ext cx="609006" cy="298540"/>
              </a:xfrm>
              <a:custGeom>
                <a:avLst/>
                <a:gdLst>
                  <a:gd name="connsiteX0" fmla="*/ 864849 w 1729700"/>
                  <a:gd name="connsiteY0" fmla="*/ 0 h 847912"/>
                  <a:gd name="connsiteX1" fmla="*/ 878299 w 1729700"/>
                  <a:gd name="connsiteY1" fmla="*/ 50951 h 847912"/>
                  <a:gd name="connsiteX2" fmla="*/ 907875 w 1729700"/>
                  <a:gd name="connsiteY2" fmla="*/ 302805 h 847912"/>
                  <a:gd name="connsiteX3" fmla="*/ 909060 w 1729700"/>
                  <a:gd name="connsiteY3" fmla="*/ 356771 h 847912"/>
                  <a:gd name="connsiteX4" fmla="*/ 1019545 w 1729700"/>
                  <a:gd name="connsiteY4" fmla="*/ 362861 h 847912"/>
                  <a:gd name="connsiteX5" fmla="*/ 1299841 w 1729700"/>
                  <a:gd name="connsiteY5" fmla="*/ 426665 h 847912"/>
                  <a:gd name="connsiteX6" fmla="*/ 1406035 w 1729700"/>
                  <a:gd name="connsiteY6" fmla="*/ 472638 h 847912"/>
                  <a:gd name="connsiteX7" fmla="*/ 1429543 w 1729700"/>
                  <a:gd name="connsiteY7" fmla="*/ 433852 h 847912"/>
                  <a:gd name="connsiteX8" fmla="*/ 1566148 w 1729700"/>
                  <a:gd name="connsiteY8" fmla="*/ 249225 h 847912"/>
                  <a:gd name="connsiteX9" fmla="*/ 1599466 w 1729700"/>
                  <a:gd name="connsiteY9" fmla="*/ 215156 h 847912"/>
                  <a:gd name="connsiteX10" fmla="*/ 1586620 w 1729700"/>
                  <a:gd name="connsiteY10" fmla="*/ 261045 h 847912"/>
                  <a:gd name="connsiteX11" fmla="*/ 1532583 w 1729700"/>
                  <a:gd name="connsiteY11" fmla="*/ 395510 h 847912"/>
                  <a:gd name="connsiteX12" fmla="*/ 1472526 w 1729700"/>
                  <a:gd name="connsiteY12" fmla="*/ 510594 h 847912"/>
                  <a:gd name="connsiteX13" fmla="*/ 1525650 w 1729700"/>
                  <a:gd name="connsiteY13" fmla="*/ 542998 h 847912"/>
                  <a:gd name="connsiteX14" fmla="*/ 1720999 w 1729700"/>
                  <a:gd name="connsiteY14" fmla="*/ 790251 h 847912"/>
                  <a:gd name="connsiteX15" fmla="*/ 1729700 w 1729700"/>
                  <a:gd name="connsiteY15" fmla="*/ 844172 h 847912"/>
                  <a:gd name="connsiteX16" fmla="*/ 1711033 w 1729700"/>
                  <a:gd name="connsiteY16" fmla="*/ 808423 h 847912"/>
                  <a:gd name="connsiteX17" fmla="*/ 1482329 w 1729700"/>
                  <a:gd name="connsiteY17" fmla="*/ 616812 h 847912"/>
                  <a:gd name="connsiteX18" fmla="*/ 1427195 w 1729700"/>
                  <a:gd name="connsiteY18" fmla="*/ 591059 h 847912"/>
                  <a:gd name="connsiteX19" fmla="*/ 1404067 w 1729700"/>
                  <a:gd name="connsiteY19" fmla="*/ 629217 h 847912"/>
                  <a:gd name="connsiteX20" fmla="*/ 1267462 w 1729700"/>
                  <a:gd name="connsiteY20" fmla="*/ 813843 h 847912"/>
                  <a:gd name="connsiteX21" fmla="*/ 1234144 w 1729700"/>
                  <a:gd name="connsiteY21" fmla="*/ 847912 h 847912"/>
                  <a:gd name="connsiteX22" fmla="*/ 1246990 w 1729700"/>
                  <a:gd name="connsiteY22" fmla="*/ 802024 h 847912"/>
                  <a:gd name="connsiteX23" fmla="*/ 1301028 w 1729700"/>
                  <a:gd name="connsiteY23" fmla="*/ 667558 h 847912"/>
                  <a:gd name="connsiteX24" fmla="*/ 1356716 w 1729700"/>
                  <a:gd name="connsiteY24" fmla="*/ 560846 h 847912"/>
                  <a:gd name="connsiteX25" fmla="*/ 1262992 w 1729700"/>
                  <a:gd name="connsiteY25" fmla="*/ 528822 h 847912"/>
                  <a:gd name="connsiteX26" fmla="*/ 1004704 w 1729700"/>
                  <a:gd name="connsiteY26" fmla="*/ 481276 h 847912"/>
                  <a:gd name="connsiteX27" fmla="*/ 908460 w 1729700"/>
                  <a:gd name="connsiteY27" fmla="*/ 476947 h 847912"/>
                  <a:gd name="connsiteX28" fmla="*/ 907875 w 1729700"/>
                  <a:gd name="connsiteY28" fmla="*/ 503597 h 847912"/>
                  <a:gd name="connsiteX29" fmla="*/ 878299 w 1729700"/>
                  <a:gd name="connsiteY29" fmla="*/ 755452 h 847912"/>
                  <a:gd name="connsiteX30" fmla="*/ 864849 w 1729700"/>
                  <a:gd name="connsiteY30" fmla="*/ 806402 h 847912"/>
                  <a:gd name="connsiteX31" fmla="*/ 851399 w 1729700"/>
                  <a:gd name="connsiteY31" fmla="*/ 755452 h 847912"/>
                  <a:gd name="connsiteX32" fmla="*/ 821824 w 1729700"/>
                  <a:gd name="connsiteY32" fmla="*/ 503597 h 847912"/>
                  <a:gd name="connsiteX33" fmla="*/ 821239 w 1729700"/>
                  <a:gd name="connsiteY33" fmla="*/ 476947 h 847912"/>
                  <a:gd name="connsiteX34" fmla="*/ 724991 w 1729700"/>
                  <a:gd name="connsiteY34" fmla="*/ 481276 h 847912"/>
                  <a:gd name="connsiteX35" fmla="*/ 466703 w 1729700"/>
                  <a:gd name="connsiteY35" fmla="*/ 528822 h 847912"/>
                  <a:gd name="connsiteX36" fmla="*/ 374788 w 1729700"/>
                  <a:gd name="connsiteY36" fmla="*/ 560228 h 847912"/>
                  <a:gd name="connsiteX37" fmla="*/ 427153 w 1729700"/>
                  <a:gd name="connsiteY37" fmla="*/ 661541 h 847912"/>
                  <a:gd name="connsiteX38" fmla="*/ 477641 w 1729700"/>
                  <a:gd name="connsiteY38" fmla="*/ 792005 h 847912"/>
                  <a:gd name="connsiteX39" fmla="*/ 489106 w 1729700"/>
                  <a:gd name="connsiteY39" fmla="*/ 836744 h 847912"/>
                  <a:gd name="connsiteX40" fmla="*/ 456093 w 1729700"/>
                  <a:gd name="connsiteY40" fmla="*/ 804446 h 847912"/>
                  <a:gd name="connsiteX41" fmla="*/ 322473 w 1729700"/>
                  <a:gd name="connsiteY41" fmla="*/ 627720 h 847912"/>
                  <a:gd name="connsiteX42" fmla="*/ 300674 w 1729700"/>
                  <a:gd name="connsiteY42" fmla="*/ 591912 h 847912"/>
                  <a:gd name="connsiteX43" fmla="*/ 247367 w 1729700"/>
                  <a:gd name="connsiteY43" fmla="*/ 616812 h 847912"/>
                  <a:gd name="connsiteX44" fmla="*/ 18662 w 1729700"/>
                  <a:gd name="connsiteY44" fmla="*/ 808423 h 847912"/>
                  <a:gd name="connsiteX45" fmla="*/ 0 w 1729700"/>
                  <a:gd name="connsiteY45" fmla="*/ 844163 h 847912"/>
                  <a:gd name="connsiteX46" fmla="*/ 8700 w 1729700"/>
                  <a:gd name="connsiteY46" fmla="*/ 790251 h 847912"/>
                  <a:gd name="connsiteX47" fmla="*/ 204049 w 1729700"/>
                  <a:gd name="connsiteY47" fmla="*/ 542998 h 847912"/>
                  <a:gd name="connsiteX48" fmla="*/ 255560 w 1729700"/>
                  <a:gd name="connsiteY48" fmla="*/ 511577 h 847912"/>
                  <a:gd name="connsiteX49" fmla="*/ 199081 w 1729700"/>
                  <a:gd name="connsiteY49" fmla="*/ 402302 h 847912"/>
                  <a:gd name="connsiteX50" fmla="*/ 148592 w 1729700"/>
                  <a:gd name="connsiteY50" fmla="*/ 271838 h 847912"/>
                  <a:gd name="connsiteX51" fmla="*/ 137127 w 1729700"/>
                  <a:gd name="connsiteY51" fmla="*/ 227099 h 847912"/>
                  <a:gd name="connsiteX52" fmla="*/ 170140 w 1729700"/>
                  <a:gd name="connsiteY52" fmla="*/ 259398 h 847912"/>
                  <a:gd name="connsiteX53" fmla="*/ 303760 w 1729700"/>
                  <a:gd name="connsiteY53" fmla="*/ 436124 h 847912"/>
                  <a:gd name="connsiteX54" fmla="*/ 325504 w 1729700"/>
                  <a:gd name="connsiteY54" fmla="*/ 471841 h 847912"/>
                  <a:gd name="connsiteX55" fmla="*/ 429857 w 1729700"/>
                  <a:gd name="connsiteY55" fmla="*/ 426665 h 847912"/>
                  <a:gd name="connsiteX56" fmla="*/ 710154 w 1729700"/>
                  <a:gd name="connsiteY56" fmla="*/ 362861 h 847912"/>
                  <a:gd name="connsiteX57" fmla="*/ 820639 w 1729700"/>
                  <a:gd name="connsiteY57" fmla="*/ 356771 h 847912"/>
                  <a:gd name="connsiteX58" fmla="*/ 821824 w 1729700"/>
                  <a:gd name="connsiteY58" fmla="*/ 302805 h 847912"/>
                  <a:gd name="connsiteX59" fmla="*/ 851399 w 1729700"/>
                  <a:gd name="connsiteY59" fmla="*/ 50951 h 8479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1729700" h="847912">
                    <a:moveTo>
                      <a:pt x="864849" y="0"/>
                    </a:moveTo>
                    <a:lnTo>
                      <a:pt x="878299" y="50951"/>
                    </a:lnTo>
                    <a:cubicBezTo>
                      <a:pt x="893026" y="118562"/>
                      <a:pt x="903539" y="205518"/>
                      <a:pt x="907875" y="302805"/>
                    </a:cubicBezTo>
                    <a:lnTo>
                      <a:pt x="909060" y="356771"/>
                    </a:lnTo>
                    <a:lnTo>
                      <a:pt x="1019545" y="362861"/>
                    </a:lnTo>
                    <a:cubicBezTo>
                      <a:pt x="1119966" y="374067"/>
                      <a:pt x="1214444" y="395989"/>
                      <a:pt x="1299841" y="426665"/>
                    </a:cubicBezTo>
                    <a:lnTo>
                      <a:pt x="1406035" y="472638"/>
                    </a:lnTo>
                    <a:lnTo>
                      <a:pt x="1429543" y="433852"/>
                    </a:lnTo>
                    <a:cubicBezTo>
                      <a:pt x="1476917" y="359420"/>
                      <a:pt x="1524311" y="295807"/>
                      <a:pt x="1566148" y="249225"/>
                    </a:cubicBezTo>
                    <a:lnTo>
                      <a:pt x="1599466" y="215156"/>
                    </a:lnTo>
                    <a:lnTo>
                      <a:pt x="1586620" y="261045"/>
                    </a:lnTo>
                    <a:cubicBezTo>
                      <a:pt x="1573672" y="300727"/>
                      <a:pt x="1555404" y="346333"/>
                      <a:pt x="1532583" y="395510"/>
                    </a:cubicBezTo>
                    <a:lnTo>
                      <a:pt x="1472526" y="510594"/>
                    </a:lnTo>
                    <a:lnTo>
                      <a:pt x="1525650" y="542998"/>
                    </a:lnTo>
                    <a:cubicBezTo>
                      <a:pt x="1621793" y="612336"/>
                      <a:pt x="1690441" y="696959"/>
                      <a:pt x="1720999" y="790251"/>
                    </a:cubicBezTo>
                    <a:lnTo>
                      <a:pt x="1729700" y="844172"/>
                    </a:lnTo>
                    <a:lnTo>
                      <a:pt x="1711033" y="808423"/>
                    </a:lnTo>
                    <a:cubicBezTo>
                      <a:pt x="1658753" y="734943"/>
                      <a:pt x="1580181" y="669683"/>
                      <a:pt x="1482329" y="616812"/>
                    </a:cubicBezTo>
                    <a:lnTo>
                      <a:pt x="1427195" y="591059"/>
                    </a:lnTo>
                    <a:lnTo>
                      <a:pt x="1404067" y="629217"/>
                    </a:lnTo>
                    <a:cubicBezTo>
                      <a:pt x="1356694" y="703649"/>
                      <a:pt x="1309300" y="767261"/>
                      <a:pt x="1267462" y="813843"/>
                    </a:cubicBezTo>
                    <a:lnTo>
                      <a:pt x="1234144" y="847912"/>
                    </a:lnTo>
                    <a:lnTo>
                      <a:pt x="1246990" y="802024"/>
                    </a:lnTo>
                    <a:cubicBezTo>
                      <a:pt x="1259939" y="762341"/>
                      <a:pt x="1278207" y="716736"/>
                      <a:pt x="1301028" y="667558"/>
                    </a:cubicBezTo>
                    <a:lnTo>
                      <a:pt x="1356716" y="560846"/>
                    </a:lnTo>
                    <a:lnTo>
                      <a:pt x="1262992" y="528822"/>
                    </a:lnTo>
                    <a:cubicBezTo>
                      <a:pt x="1182696" y="505821"/>
                      <a:pt x="1095907" y="489561"/>
                      <a:pt x="1004704" y="481276"/>
                    </a:cubicBezTo>
                    <a:lnTo>
                      <a:pt x="908460" y="476947"/>
                    </a:lnTo>
                    <a:lnTo>
                      <a:pt x="907875" y="503597"/>
                    </a:lnTo>
                    <a:cubicBezTo>
                      <a:pt x="903539" y="600884"/>
                      <a:pt x="893026" y="687841"/>
                      <a:pt x="878299" y="755452"/>
                    </a:cubicBezTo>
                    <a:lnTo>
                      <a:pt x="864849" y="806402"/>
                    </a:lnTo>
                    <a:lnTo>
                      <a:pt x="851399" y="755452"/>
                    </a:lnTo>
                    <a:cubicBezTo>
                      <a:pt x="836673" y="687841"/>
                      <a:pt x="826160" y="600884"/>
                      <a:pt x="821824" y="503597"/>
                    </a:cubicBezTo>
                    <a:lnTo>
                      <a:pt x="821239" y="476947"/>
                    </a:lnTo>
                    <a:lnTo>
                      <a:pt x="724991" y="481276"/>
                    </a:lnTo>
                    <a:cubicBezTo>
                      <a:pt x="633788" y="489561"/>
                      <a:pt x="547000" y="505821"/>
                      <a:pt x="466703" y="528822"/>
                    </a:cubicBezTo>
                    <a:lnTo>
                      <a:pt x="374788" y="560228"/>
                    </a:lnTo>
                    <a:lnTo>
                      <a:pt x="427153" y="661541"/>
                    </a:lnTo>
                    <a:cubicBezTo>
                      <a:pt x="448769" y="709137"/>
                      <a:pt x="465831" y="753388"/>
                      <a:pt x="477641" y="792005"/>
                    </a:cubicBezTo>
                    <a:lnTo>
                      <a:pt x="489106" y="836744"/>
                    </a:lnTo>
                    <a:lnTo>
                      <a:pt x="456093" y="804446"/>
                    </a:lnTo>
                    <a:cubicBezTo>
                      <a:pt x="414786" y="760141"/>
                      <a:pt x="368410" y="699264"/>
                      <a:pt x="322473" y="627720"/>
                    </a:cubicBezTo>
                    <a:lnTo>
                      <a:pt x="300674" y="591912"/>
                    </a:lnTo>
                    <a:lnTo>
                      <a:pt x="247367" y="616812"/>
                    </a:lnTo>
                    <a:cubicBezTo>
                      <a:pt x="149514" y="669683"/>
                      <a:pt x="70943" y="734943"/>
                      <a:pt x="18662" y="808423"/>
                    </a:cubicBezTo>
                    <a:lnTo>
                      <a:pt x="0" y="844163"/>
                    </a:lnTo>
                    <a:lnTo>
                      <a:pt x="8700" y="790251"/>
                    </a:lnTo>
                    <a:cubicBezTo>
                      <a:pt x="39258" y="696959"/>
                      <a:pt x="107906" y="612336"/>
                      <a:pt x="204049" y="542998"/>
                    </a:cubicBezTo>
                    <a:lnTo>
                      <a:pt x="255560" y="511577"/>
                    </a:lnTo>
                    <a:lnTo>
                      <a:pt x="199081" y="402302"/>
                    </a:lnTo>
                    <a:cubicBezTo>
                      <a:pt x="177465" y="354706"/>
                      <a:pt x="160402" y="310455"/>
                      <a:pt x="148592" y="271838"/>
                    </a:cubicBezTo>
                    <a:lnTo>
                      <a:pt x="137127" y="227099"/>
                    </a:lnTo>
                    <a:lnTo>
                      <a:pt x="170140" y="259398"/>
                    </a:lnTo>
                    <a:cubicBezTo>
                      <a:pt x="211448" y="303702"/>
                      <a:pt x="257823" y="364580"/>
                      <a:pt x="303760" y="436124"/>
                    </a:cubicBezTo>
                    <a:lnTo>
                      <a:pt x="325504" y="471841"/>
                    </a:lnTo>
                    <a:lnTo>
                      <a:pt x="429857" y="426665"/>
                    </a:lnTo>
                    <a:cubicBezTo>
                      <a:pt x="515254" y="395989"/>
                      <a:pt x="609733" y="374067"/>
                      <a:pt x="710154" y="362861"/>
                    </a:cubicBezTo>
                    <a:lnTo>
                      <a:pt x="820639" y="356771"/>
                    </a:lnTo>
                    <a:lnTo>
                      <a:pt x="821824" y="302805"/>
                    </a:lnTo>
                    <a:cubicBezTo>
                      <a:pt x="826160" y="205518"/>
                      <a:pt x="836673" y="118562"/>
                      <a:pt x="851399" y="50951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07" name="フリーフォーム: 図形 506">
                <a:extLst>
                  <a:ext uri="{FF2B5EF4-FFF2-40B4-BE49-F238E27FC236}">
                    <a16:creationId xmlns:a16="http://schemas.microsoft.com/office/drawing/2014/main" id="{88BD3D0D-BC17-B605-E0D6-95851638DB0B}"/>
                  </a:ext>
                </a:extLst>
              </p:cNvPr>
              <p:cNvSpPr/>
              <p:nvPr/>
            </p:nvSpPr>
            <p:spPr bwMode="auto">
              <a:xfrm rot="3600000" flipH="1">
                <a:off x="2450112" y="4335395"/>
                <a:ext cx="609006" cy="298538"/>
              </a:xfrm>
              <a:custGeom>
                <a:avLst/>
                <a:gdLst>
                  <a:gd name="connsiteX0" fmla="*/ 864849 w 1729700"/>
                  <a:gd name="connsiteY0" fmla="*/ 0 h 847912"/>
                  <a:gd name="connsiteX1" fmla="*/ 878299 w 1729700"/>
                  <a:gd name="connsiteY1" fmla="*/ 50951 h 847912"/>
                  <a:gd name="connsiteX2" fmla="*/ 907875 w 1729700"/>
                  <a:gd name="connsiteY2" fmla="*/ 302805 h 847912"/>
                  <a:gd name="connsiteX3" fmla="*/ 909060 w 1729700"/>
                  <a:gd name="connsiteY3" fmla="*/ 356771 h 847912"/>
                  <a:gd name="connsiteX4" fmla="*/ 1019545 w 1729700"/>
                  <a:gd name="connsiteY4" fmla="*/ 362861 h 847912"/>
                  <a:gd name="connsiteX5" fmla="*/ 1299841 w 1729700"/>
                  <a:gd name="connsiteY5" fmla="*/ 426665 h 847912"/>
                  <a:gd name="connsiteX6" fmla="*/ 1406035 w 1729700"/>
                  <a:gd name="connsiteY6" fmla="*/ 472638 h 847912"/>
                  <a:gd name="connsiteX7" fmla="*/ 1429543 w 1729700"/>
                  <a:gd name="connsiteY7" fmla="*/ 433852 h 847912"/>
                  <a:gd name="connsiteX8" fmla="*/ 1566148 w 1729700"/>
                  <a:gd name="connsiteY8" fmla="*/ 249225 h 847912"/>
                  <a:gd name="connsiteX9" fmla="*/ 1599466 w 1729700"/>
                  <a:gd name="connsiteY9" fmla="*/ 215156 h 847912"/>
                  <a:gd name="connsiteX10" fmla="*/ 1586620 w 1729700"/>
                  <a:gd name="connsiteY10" fmla="*/ 261045 h 847912"/>
                  <a:gd name="connsiteX11" fmla="*/ 1532583 w 1729700"/>
                  <a:gd name="connsiteY11" fmla="*/ 395510 h 847912"/>
                  <a:gd name="connsiteX12" fmla="*/ 1472526 w 1729700"/>
                  <a:gd name="connsiteY12" fmla="*/ 510594 h 847912"/>
                  <a:gd name="connsiteX13" fmla="*/ 1525650 w 1729700"/>
                  <a:gd name="connsiteY13" fmla="*/ 542998 h 847912"/>
                  <a:gd name="connsiteX14" fmla="*/ 1720999 w 1729700"/>
                  <a:gd name="connsiteY14" fmla="*/ 790251 h 847912"/>
                  <a:gd name="connsiteX15" fmla="*/ 1729700 w 1729700"/>
                  <a:gd name="connsiteY15" fmla="*/ 844172 h 847912"/>
                  <a:gd name="connsiteX16" fmla="*/ 1711033 w 1729700"/>
                  <a:gd name="connsiteY16" fmla="*/ 808423 h 847912"/>
                  <a:gd name="connsiteX17" fmla="*/ 1482329 w 1729700"/>
                  <a:gd name="connsiteY17" fmla="*/ 616812 h 847912"/>
                  <a:gd name="connsiteX18" fmla="*/ 1427195 w 1729700"/>
                  <a:gd name="connsiteY18" fmla="*/ 591059 h 847912"/>
                  <a:gd name="connsiteX19" fmla="*/ 1404067 w 1729700"/>
                  <a:gd name="connsiteY19" fmla="*/ 629217 h 847912"/>
                  <a:gd name="connsiteX20" fmla="*/ 1267462 w 1729700"/>
                  <a:gd name="connsiteY20" fmla="*/ 813843 h 847912"/>
                  <a:gd name="connsiteX21" fmla="*/ 1234144 w 1729700"/>
                  <a:gd name="connsiteY21" fmla="*/ 847912 h 847912"/>
                  <a:gd name="connsiteX22" fmla="*/ 1246990 w 1729700"/>
                  <a:gd name="connsiteY22" fmla="*/ 802024 h 847912"/>
                  <a:gd name="connsiteX23" fmla="*/ 1301028 w 1729700"/>
                  <a:gd name="connsiteY23" fmla="*/ 667558 h 847912"/>
                  <a:gd name="connsiteX24" fmla="*/ 1356716 w 1729700"/>
                  <a:gd name="connsiteY24" fmla="*/ 560846 h 847912"/>
                  <a:gd name="connsiteX25" fmla="*/ 1262992 w 1729700"/>
                  <a:gd name="connsiteY25" fmla="*/ 528822 h 847912"/>
                  <a:gd name="connsiteX26" fmla="*/ 1004704 w 1729700"/>
                  <a:gd name="connsiteY26" fmla="*/ 481276 h 847912"/>
                  <a:gd name="connsiteX27" fmla="*/ 908460 w 1729700"/>
                  <a:gd name="connsiteY27" fmla="*/ 476947 h 847912"/>
                  <a:gd name="connsiteX28" fmla="*/ 907875 w 1729700"/>
                  <a:gd name="connsiteY28" fmla="*/ 503597 h 847912"/>
                  <a:gd name="connsiteX29" fmla="*/ 878299 w 1729700"/>
                  <a:gd name="connsiteY29" fmla="*/ 755452 h 847912"/>
                  <a:gd name="connsiteX30" fmla="*/ 864849 w 1729700"/>
                  <a:gd name="connsiteY30" fmla="*/ 806402 h 847912"/>
                  <a:gd name="connsiteX31" fmla="*/ 851399 w 1729700"/>
                  <a:gd name="connsiteY31" fmla="*/ 755452 h 847912"/>
                  <a:gd name="connsiteX32" fmla="*/ 821824 w 1729700"/>
                  <a:gd name="connsiteY32" fmla="*/ 503597 h 847912"/>
                  <a:gd name="connsiteX33" fmla="*/ 821239 w 1729700"/>
                  <a:gd name="connsiteY33" fmla="*/ 476947 h 847912"/>
                  <a:gd name="connsiteX34" fmla="*/ 724991 w 1729700"/>
                  <a:gd name="connsiteY34" fmla="*/ 481276 h 847912"/>
                  <a:gd name="connsiteX35" fmla="*/ 466703 w 1729700"/>
                  <a:gd name="connsiteY35" fmla="*/ 528822 h 847912"/>
                  <a:gd name="connsiteX36" fmla="*/ 374788 w 1729700"/>
                  <a:gd name="connsiteY36" fmla="*/ 560228 h 847912"/>
                  <a:gd name="connsiteX37" fmla="*/ 427153 w 1729700"/>
                  <a:gd name="connsiteY37" fmla="*/ 661541 h 847912"/>
                  <a:gd name="connsiteX38" fmla="*/ 477641 w 1729700"/>
                  <a:gd name="connsiteY38" fmla="*/ 792005 h 847912"/>
                  <a:gd name="connsiteX39" fmla="*/ 489106 w 1729700"/>
                  <a:gd name="connsiteY39" fmla="*/ 836744 h 847912"/>
                  <a:gd name="connsiteX40" fmla="*/ 456093 w 1729700"/>
                  <a:gd name="connsiteY40" fmla="*/ 804446 h 847912"/>
                  <a:gd name="connsiteX41" fmla="*/ 322473 w 1729700"/>
                  <a:gd name="connsiteY41" fmla="*/ 627720 h 847912"/>
                  <a:gd name="connsiteX42" fmla="*/ 300674 w 1729700"/>
                  <a:gd name="connsiteY42" fmla="*/ 591912 h 847912"/>
                  <a:gd name="connsiteX43" fmla="*/ 247367 w 1729700"/>
                  <a:gd name="connsiteY43" fmla="*/ 616812 h 847912"/>
                  <a:gd name="connsiteX44" fmla="*/ 18662 w 1729700"/>
                  <a:gd name="connsiteY44" fmla="*/ 808423 h 847912"/>
                  <a:gd name="connsiteX45" fmla="*/ 0 w 1729700"/>
                  <a:gd name="connsiteY45" fmla="*/ 844163 h 847912"/>
                  <a:gd name="connsiteX46" fmla="*/ 8700 w 1729700"/>
                  <a:gd name="connsiteY46" fmla="*/ 790251 h 847912"/>
                  <a:gd name="connsiteX47" fmla="*/ 204049 w 1729700"/>
                  <a:gd name="connsiteY47" fmla="*/ 542998 h 847912"/>
                  <a:gd name="connsiteX48" fmla="*/ 255560 w 1729700"/>
                  <a:gd name="connsiteY48" fmla="*/ 511577 h 847912"/>
                  <a:gd name="connsiteX49" fmla="*/ 199081 w 1729700"/>
                  <a:gd name="connsiteY49" fmla="*/ 402302 h 847912"/>
                  <a:gd name="connsiteX50" fmla="*/ 148592 w 1729700"/>
                  <a:gd name="connsiteY50" fmla="*/ 271838 h 847912"/>
                  <a:gd name="connsiteX51" fmla="*/ 137127 w 1729700"/>
                  <a:gd name="connsiteY51" fmla="*/ 227099 h 847912"/>
                  <a:gd name="connsiteX52" fmla="*/ 170140 w 1729700"/>
                  <a:gd name="connsiteY52" fmla="*/ 259398 h 847912"/>
                  <a:gd name="connsiteX53" fmla="*/ 303760 w 1729700"/>
                  <a:gd name="connsiteY53" fmla="*/ 436124 h 847912"/>
                  <a:gd name="connsiteX54" fmla="*/ 325504 w 1729700"/>
                  <a:gd name="connsiteY54" fmla="*/ 471841 h 847912"/>
                  <a:gd name="connsiteX55" fmla="*/ 429857 w 1729700"/>
                  <a:gd name="connsiteY55" fmla="*/ 426665 h 847912"/>
                  <a:gd name="connsiteX56" fmla="*/ 710154 w 1729700"/>
                  <a:gd name="connsiteY56" fmla="*/ 362861 h 847912"/>
                  <a:gd name="connsiteX57" fmla="*/ 820639 w 1729700"/>
                  <a:gd name="connsiteY57" fmla="*/ 356771 h 847912"/>
                  <a:gd name="connsiteX58" fmla="*/ 821824 w 1729700"/>
                  <a:gd name="connsiteY58" fmla="*/ 302805 h 847912"/>
                  <a:gd name="connsiteX59" fmla="*/ 851399 w 1729700"/>
                  <a:gd name="connsiteY59" fmla="*/ 50951 h 8479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1729700" h="847912">
                    <a:moveTo>
                      <a:pt x="864849" y="0"/>
                    </a:moveTo>
                    <a:lnTo>
                      <a:pt x="878299" y="50951"/>
                    </a:lnTo>
                    <a:cubicBezTo>
                      <a:pt x="893026" y="118562"/>
                      <a:pt x="903539" y="205518"/>
                      <a:pt x="907875" y="302805"/>
                    </a:cubicBezTo>
                    <a:lnTo>
                      <a:pt x="909060" y="356771"/>
                    </a:lnTo>
                    <a:lnTo>
                      <a:pt x="1019545" y="362861"/>
                    </a:lnTo>
                    <a:cubicBezTo>
                      <a:pt x="1119966" y="374067"/>
                      <a:pt x="1214444" y="395989"/>
                      <a:pt x="1299841" y="426665"/>
                    </a:cubicBezTo>
                    <a:lnTo>
                      <a:pt x="1406035" y="472638"/>
                    </a:lnTo>
                    <a:lnTo>
                      <a:pt x="1429543" y="433852"/>
                    </a:lnTo>
                    <a:cubicBezTo>
                      <a:pt x="1476917" y="359420"/>
                      <a:pt x="1524311" y="295807"/>
                      <a:pt x="1566148" y="249225"/>
                    </a:cubicBezTo>
                    <a:lnTo>
                      <a:pt x="1599466" y="215156"/>
                    </a:lnTo>
                    <a:lnTo>
                      <a:pt x="1586620" y="261045"/>
                    </a:lnTo>
                    <a:cubicBezTo>
                      <a:pt x="1573672" y="300727"/>
                      <a:pt x="1555404" y="346333"/>
                      <a:pt x="1532583" y="395510"/>
                    </a:cubicBezTo>
                    <a:lnTo>
                      <a:pt x="1472526" y="510594"/>
                    </a:lnTo>
                    <a:lnTo>
                      <a:pt x="1525650" y="542998"/>
                    </a:lnTo>
                    <a:cubicBezTo>
                      <a:pt x="1621793" y="612336"/>
                      <a:pt x="1690441" y="696959"/>
                      <a:pt x="1720999" y="790251"/>
                    </a:cubicBezTo>
                    <a:lnTo>
                      <a:pt x="1729700" y="844172"/>
                    </a:lnTo>
                    <a:lnTo>
                      <a:pt x="1711033" y="808423"/>
                    </a:lnTo>
                    <a:cubicBezTo>
                      <a:pt x="1658753" y="734943"/>
                      <a:pt x="1580181" y="669683"/>
                      <a:pt x="1482329" y="616812"/>
                    </a:cubicBezTo>
                    <a:lnTo>
                      <a:pt x="1427195" y="591059"/>
                    </a:lnTo>
                    <a:lnTo>
                      <a:pt x="1404067" y="629217"/>
                    </a:lnTo>
                    <a:cubicBezTo>
                      <a:pt x="1356694" y="703649"/>
                      <a:pt x="1309300" y="767261"/>
                      <a:pt x="1267462" y="813843"/>
                    </a:cubicBezTo>
                    <a:lnTo>
                      <a:pt x="1234144" y="847912"/>
                    </a:lnTo>
                    <a:lnTo>
                      <a:pt x="1246990" y="802024"/>
                    </a:lnTo>
                    <a:cubicBezTo>
                      <a:pt x="1259939" y="762341"/>
                      <a:pt x="1278207" y="716736"/>
                      <a:pt x="1301028" y="667558"/>
                    </a:cubicBezTo>
                    <a:lnTo>
                      <a:pt x="1356716" y="560846"/>
                    </a:lnTo>
                    <a:lnTo>
                      <a:pt x="1262992" y="528822"/>
                    </a:lnTo>
                    <a:cubicBezTo>
                      <a:pt x="1182696" y="505821"/>
                      <a:pt x="1095907" y="489561"/>
                      <a:pt x="1004704" y="481276"/>
                    </a:cubicBezTo>
                    <a:lnTo>
                      <a:pt x="908460" y="476947"/>
                    </a:lnTo>
                    <a:lnTo>
                      <a:pt x="907875" y="503597"/>
                    </a:lnTo>
                    <a:cubicBezTo>
                      <a:pt x="903539" y="600884"/>
                      <a:pt x="893026" y="687841"/>
                      <a:pt x="878299" y="755452"/>
                    </a:cubicBezTo>
                    <a:lnTo>
                      <a:pt x="864849" y="806402"/>
                    </a:lnTo>
                    <a:lnTo>
                      <a:pt x="851399" y="755452"/>
                    </a:lnTo>
                    <a:cubicBezTo>
                      <a:pt x="836673" y="687841"/>
                      <a:pt x="826160" y="600884"/>
                      <a:pt x="821824" y="503597"/>
                    </a:cubicBezTo>
                    <a:lnTo>
                      <a:pt x="821239" y="476947"/>
                    </a:lnTo>
                    <a:lnTo>
                      <a:pt x="724991" y="481276"/>
                    </a:lnTo>
                    <a:cubicBezTo>
                      <a:pt x="633788" y="489561"/>
                      <a:pt x="547000" y="505821"/>
                      <a:pt x="466703" y="528822"/>
                    </a:cubicBezTo>
                    <a:lnTo>
                      <a:pt x="374788" y="560228"/>
                    </a:lnTo>
                    <a:lnTo>
                      <a:pt x="427153" y="661541"/>
                    </a:lnTo>
                    <a:cubicBezTo>
                      <a:pt x="448769" y="709137"/>
                      <a:pt x="465831" y="753388"/>
                      <a:pt x="477641" y="792005"/>
                    </a:cubicBezTo>
                    <a:lnTo>
                      <a:pt x="489106" y="836744"/>
                    </a:lnTo>
                    <a:lnTo>
                      <a:pt x="456093" y="804446"/>
                    </a:lnTo>
                    <a:cubicBezTo>
                      <a:pt x="414786" y="760141"/>
                      <a:pt x="368410" y="699264"/>
                      <a:pt x="322473" y="627720"/>
                    </a:cubicBezTo>
                    <a:lnTo>
                      <a:pt x="300674" y="591912"/>
                    </a:lnTo>
                    <a:lnTo>
                      <a:pt x="247367" y="616812"/>
                    </a:lnTo>
                    <a:cubicBezTo>
                      <a:pt x="149514" y="669683"/>
                      <a:pt x="70943" y="734943"/>
                      <a:pt x="18662" y="808423"/>
                    </a:cubicBezTo>
                    <a:lnTo>
                      <a:pt x="0" y="844163"/>
                    </a:lnTo>
                    <a:lnTo>
                      <a:pt x="8700" y="790251"/>
                    </a:lnTo>
                    <a:cubicBezTo>
                      <a:pt x="39258" y="696959"/>
                      <a:pt x="107906" y="612336"/>
                      <a:pt x="204049" y="542998"/>
                    </a:cubicBezTo>
                    <a:lnTo>
                      <a:pt x="255560" y="511577"/>
                    </a:lnTo>
                    <a:lnTo>
                      <a:pt x="199081" y="402302"/>
                    </a:lnTo>
                    <a:cubicBezTo>
                      <a:pt x="177465" y="354706"/>
                      <a:pt x="160402" y="310455"/>
                      <a:pt x="148592" y="271838"/>
                    </a:cubicBezTo>
                    <a:lnTo>
                      <a:pt x="137127" y="227099"/>
                    </a:lnTo>
                    <a:lnTo>
                      <a:pt x="170140" y="259398"/>
                    </a:lnTo>
                    <a:cubicBezTo>
                      <a:pt x="211448" y="303702"/>
                      <a:pt x="257823" y="364580"/>
                      <a:pt x="303760" y="436124"/>
                    </a:cubicBezTo>
                    <a:lnTo>
                      <a:pt x="325504" y="471841"/>
                    </a:lnTo>
                    <a:lnTo>
                      <a:pt x="429857" y="426665"/>
                    </a:lnTo>
                    <a:cubicBezTo>
                      <a:pt x="515254" y="395989"/>
                      <a:pt x="609733" y="374067"/>
                      <a:pt x="710154" y="362861"/>
                    </a:cubicBezTo>
                    <a:lnTo>
                      <a:pt x="820639" y="356771"/>
                    </a:lnTo>
                    <a:lnTo>
                      <a:pt x="821824" y="302805"/>
                    </a:lnTo>
                    <a:cubicBezTo>
                      <a:pt x="826160" y="205518"/>
                      <a:pt x="836673" y="118562"/>
                      <a:pt x="851399" y="50951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08" name="フリーフォーム: 図形 507">
                <a:extLst>
                  <a:ext uri="{FF2B5EF4-FFF2-40B4-BE49-F238E27FC236}">
                    <a16:creationId xmlns:a16="http://schemas.microsoft.com/office/drawing/2014/main" id="{497E86E7-D7C1-D991-7AD3-89991E41C9F4}"/>
                  </a:ext>
                </a:extLst>
              </p:cNvPr>
              <p:cNvSpPr/>
              <p:nvPr/>
            </p:nvSpPr>
            <p:spPr bwMode="auto">
              <a:xfrm rot="14400000">
                <a:off x="831105" y="5217484"/>
                <a:ext cx="500658" cy="245426"/>
              </a:xfrm>
              <a:custGeom>
                <a:avLst/>
                <a:gdLst>
                  <a:gd name="connsiteX0" fmla="*/ 864849 w 1729700"/>
                  <a:gd name="connsiteY0" fmla="*/ 0 h 847912"/>
                  <a:gd name="connsiteX1" fmla="*/ 878299 w 1729700"/>
                  <a:gd name="connsiteY1" fmla="*/ 50951 h 847912"/>
                  <a:gd name="connsiteX2" fmla="*/ 907875 w 1729700"/>
                  <a:gd name="connsiteY2" fmla="*/ 302805 h 847912"/>
                  <a:gd name="connsiteX3" fmla="*/ 909060 w 1729700"/>
                  <a:gd name="connsiteY3" fmla="*/ 356771 h 847912"/>
                  <a:gd name="connsiteX4" fmla="*/ 1019545 w 1729700"/>
                  <a:gd name="connsiteY4" fmla="*/ 362861 h 847912"/>
                  <a:gd name="connsiteX5" fmla="*/ 1299841 w 1729700"/>
                  <a:gd name="connsiteY5" fmla="*/ 426665 h 847912"/>
                  <a:gd name="connsiteX6" fmla="*/ 1406035 w 1729700"/>
                  <a:gd name="connsiteY6" fmla="*/ 472638 h 847912"/>
                  <a:gd name="connsiteX7" fmla="*/ 1429543 w 1729700"/>
                  <a:gd name="connsiteY7" fmla="*/ 433852 h 847912"/>
                  <a:gd name="connsiteX8" fmla="*/ 1566148 w 1729700"/>
                  <a:gd name="connsiteY8" fmla="*/ 249225 h 847912"/>
                  <a:gd name="connsiteX9" fmla="*/ 1599466 w 1729700"/>
                  <a:gd name="connsiteY9" fmla="*/ 215156 h 847912"/>
                  <a:gd name="connsiteX10" fmla="*/ 1586620 w 1729700"/>
                  <a:gd name="connsiteY10" fmla="*/ 261045 h 847912"/>
                  <a:gd name="connsiteX11" fmla="*/ 1532583 w 1729700"/>
                  <a:gd name="connsiteY11" fmla="*/ 395510 h 847912"/>
                  <a:gd name="connsiteX12" fmla="*/ 1472526 w 1729700"/>
                  <a:gd name="connsiteY12" fmla="*/ 510594 h 847912"/>
                  <a:gd name="connsiteX13" fmla="*/ 1525650 w 1729700"/>
                  <a:gd name="connsiteY13" fmla="*/ 542998 h 847912"/>
                  <a:gd name="connsiteX14" fmla="*/ 1720999 w 1729700"/>
                  <a:gd name="connsiteY14" fmla="*/ 790251 h 847912"/>
                  <a:gd name="connsiteX15" fmla="*/ 1729700 w 1729700"/>
                  <a:gd name="connsiteY15" fmla="*/ 844172 h 847912"/>
                  <a:gd name="connsiteX16" fmla="*/ 1711033 w 1729700"/>
                  <a:gd name="connsiteY16" fmla="*/ 808423 h 847912"/>
                  <a:gd name="connsiteX17" fmla="*/ 1482329 w 1729700"/>
                  <a:gd name="connsiteY17" fmla="*/ 616812 h 847912"/>
                  <a:gd name="connsiteX18" fmla="*/ 1427195 w 1729700"/>
                  <a:gd name="connsiteY18" fmla="*/ 591059 h 847912"/>
                  <a:gd name="connsiteX19" fmla="*/ 1404067 w 1729700"/>
                  <a:gd name="connsiteY19" fmla="*/ 629217 h 847912"/>
                  <a:gd name="connsiteX20" fmla="*/ 1267462 w 1729700"/>
                  <a:gd name="connsiteY20" fmla="*/ 813843 h 847912"/>
                  <a:gd name="connsiteX21" fmla="*/ 1234144 w 1729700"/>
                  <a:gd name="connsiteY21" fmla="*/ 847912 h 847912"/>
                  <a:gd name="connsiteX22" fmla="*/ 1246990 w 1729700"/>
                  <a:gd name="connsiteY22" fmla="*/ 802024 h 847912"/>
                  <a:gd name="connsiteX23" fmla="*/ 1301028 w 1729700"/>
                  <a:gd name="connsiteY23" fmla="*/ 667558 h 847912"/>
                  <a:gd name="connsiteX24" fmla="*/ 1356716 w 1729700"/>
                  <a:gd name="connsiteY24" fmla="*/ 560846 h 847912"/>
                  <a:gd name="connsiteX25" fmla="*/ 1262992 w 1729700"/>
                  <a:gd name="connsiteY25" fmla="*/ 528822 h 847912"/>
                  <a:gd name="connsiteX26" fmla="*/ 1004704 w 1729700"/>
                  <a:gd name="connsiteY26" fmla="*/ 481276 h 847912"/>
                  <a:gd name="connsiteX27" fmla="*/ 908460 w 1729700"/>
                  <a:gd name="connsiteY27" fmla="*/ 476947 h 847912"/>
                  <a:gd name="connsiteX28" fmla="*/ 907875 w 1729700"/>
                  <a:gd name="connsiteY28" fmla="*/ 503597 h 847912"/>
                  <a:gd name="connsiteX29" fmla="*/ 878299 w 1729700"/>
                  <a:gd name="connsiteY29" fmla="*/ 755452 h 847912"/>
                  <a:gd name="connsiteX30" fmla="*/ 864849 w 1729700"/>
                  <a:gd name="connsiteY30" fmla="*/ 806402 h 847912"/>
                  <a:gd name="connsiteX31" fmla="*/ 851399 w 1729700"/>
                  <a:gd name="connsiteY31" fmla="*/ 755452 h 847912"/>
                  <a:gd name="connsiteX32" fmla="*/ 821824 w 1729700"/>
                  <a:gd name="connsiteY32" fmla="*/ 503597 h 847912"/>
                  <a:gd name="connsiteX33" fmla="*/ 821239 w 1729700"/>
                  <a:gd name="connsiteY33" fmla="*/ 476947 h 847912"/>
                  <a:gd name="connsiteX34" fmla="*/ 724991 w 1729700"/>
                  <a:gd name="connsiteY34" fmla="*/ 481276 h 847912"/>
                  <a:gd name="connsiteX35" fmla="*/ 466703 w 1729700"/>
                  <a:gd name="connsiteY35" fmla="*/ 528822 h 847912"/>
                  <a:gd name="connsiteX36" fmla="*/ 374788 w 1729700"/>
                  <a:gd name="connsiteY36" fmla="*/ 560228 h 847912"/>
                  <a:gd name="connsiteX37" fmla="*/ 427153 w 1729700"/>
                  <a:gd name="connsiteY37" fmla="*/ 661541 h 847912"/>
                  <a:gd name="connsiteX38" fmla="*/ 477641 w 1729700"/>
                  <a:gd name="connsiteY38" fmla="*/ 792005 h 847912"/>
                  <a:gd name="connsiteX39" fmla="*/ 489106 w 1729700"/>
                  <a:gd name="connsiteY39" fmla="*/ 836744 h 847912"/>
                  <a:gd name="connsiteX40" fmla="*/ 456093 w 1729700"/>
                  <a:gd name="connsiteY40" fmla="*/ 804446 h 847912"/>
                  <a:gd name="connsiteX41" fmla="*/ 322473 w 1729700"/>
                  <a:gd name="connsiteY41" fmla="*/ 627720 h 847912"/>
                  <a:gd name="connsiteX42" fmla="*/ 300674 w 1729700"/>
                  <a:gd name="connsiteY42" fmla="*/ 591912 h 847912"/>
                  <a:gd name="connsiteX43" fmla="*/ 247367 w 1729700"/>
                  <a:gd name="connsiteY43" fmla="*/ 616812 h 847912"/>
                  <a:gd name="connsiteX44" fmla="*/ 18662 w 1729700"/>
                  <a:gd name="connsiteY44" fmla="*/ 808423 h 847912"/>
                  <a:gd name="connsiteX45" fmla="*/ 0 w 1729700"/>
                  <a:gd name="connsiteY45" fmla="*/ 844163 h 847912"/>
                  <a:gd name="connsiteX46" fmla="*/ 8700 w 1729700"/>
                  <a:gd name="connsiteY46" fmla="*/ 790251 h 847912"/>
                  <a:gd name="connsiteX47" fmla="*/ 204049 w 1729700"/>
                  <a:gd name="connsiteY47" fmla="*/ 542998 h 847912"/>
                  <a:gd name="connsiteX48" fmla="*/ 255560 w 1729700"/>
                  <a:gd name="connsiteY48" fmla="*/ 511577 h 847912"/>
                  <a:gd name="connsiteX49" fmla="*/ 199081 w 1729700"/>
                  <a:gd name="connsiteY49" fmla="*/ 402302 h 847912"/>
                  <a:gd name="connsiteX50" fmla="*/ 148592 w 1729700"/>
                  <a:gd name="connsiteY50" fmla="*/ 271838 h 847912"/>
                  <a:gd name="connsiteX51" fmla="*/ 137127 w 1729700"/>
                  <a:gd name="connsiteY51" fmla="*/ 227099 h 847912"/>
                  <a:gd name="connsiteX52" fmla="*/ 170140 w 1729700"/>
                  <a:gd name="connsiteY52" fmla="*/ 259398 h 847912"/>
                  <a:gd name="connsiteX53" fmla="*/ 303760 w 1729700"/>
                  <a:gd name="connsiteY53" fmla="*/ 436124 h 847912"/>
                  <a:gd name="connsiteX54" fmla="*/ 325504 w 1729700"/>
                  <a:gd name="connsiteY54" fmla="*/ 471841 h 847912"/>
                  <a:gd name="connsiteX55" fmla="*/ 429857 w 1729700"/>
                  <a:gd name="connsiteY55" fmla="*/ 426665 h 847912"/>
                  <a:gd name="connsiteX56" fmla="*/ 710154 w 1729700"/>
                  <a:gd name="connsiteY56" fmla="*/ 362861 h 847912"/>
                  <a:gd name="connsiteX57" fmla="*/ 820639 w 1729700"/>
                  <a:gd name="connsiteY57" fmla="*/ 356771 h 847912"/>
                  <a:gd name="connsiteX58" fmla="*/ 821824 w 1729700"/>
                  <a:gd name="connsiteY58" fmla="*/ 302805 h 847912"/>
                  <a:gd name="connsiteX59" fmla="*/ 851399 w 1729700"/>
                  <a:gd name="connsiteY59" fmla="*/ 50951 h 8479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1729700" h="847912">
                    <a:moveTo>
                      <a:pt x="864849" y="0"/>
                    </a:moveTo>
                    <a:lnTo>
                      <a:pt x="878299" y="50951"/>
                    </a:lnTo>
                    <a:cubicBezTo>
                      <a:pt x="893026" y="118562"/>
                      <a:pt x="903539" y="205518"/>
                      <a:pt x="907875" y="302805"/>
                    </a:cubicBezTo>
                    <a:lnTo>
                      <a:pt x="909060" y="356771"/>
                    </a:lnTo>
                    <a:lnTo>
                      <a:pt x="1019545" y="362861"/>
                    </a:lnTo>
                    <a:cubicBezTo>
                      <a:pt x="1119966" y="374067"/>
                      <a:pt x="1214444" y="395989"/>
                      <a:pt x="1299841" y="426665"/>
                    </a:cubicBezTo>
                    <a:lnTo>
                      <a:pt x="1406035" y="472638"/>
                    </a:lnTo>
                    <a:lnTo>
                      <a:pt x="1429543" y="433852"/>
                    </a:lnTo>
                    <a:cubicBezTo>
                      <a:pt x="1476917" y="359420"/>
                      <a:pt x="1524311" y="295807"/>
                      <a:pt x="1566148" y="249225"/>
                    </a:cubicBezTo>
                    <a:lnTo>
                      <a:pt x="1599466" y="215156"/>
                    </a:lnTo>
                    <a:lnTo>
                      <a:pt x="1586620" y="261045"/>
                    </a:lnTo>
                    <a:cubicBezTo>
                      <a:pt x="1573672" y="300727"/>
                      <a:pt x="1555404" y="346333"/>
                      <a:pt x="1532583" y="395510"/>
                    </a:cubicBezTo>
                    <a:lnTo>
                      <a:pt x="1472526" y="510594"/>
                    </a:lnTo>
                    <a:lnTo>
                      <a:pt x="1525650" y="542998"/>
                    </a:lnTo>
                    <a:cubicBezTo>
                      <a:pt x="1621793" y="612336"/>
                      <a:pt x="1690441" y="696959"/>
                      <a:pt x="1720999" y="790251"/>
                    </a:cubicBezTo>
                    <a:lnTo>
                      <a:pt x="1729700" y="844172"/>
                    </a:lnTo>
                    <a:lnTo>
                      <a:pt x="1711033" y="808423"/>
                    </a:lnTo>
                    <a:cubicBezTo>
                      <a:pt x="1658753" y="734943"/>
                      <a:pt x="1580181" y="669683"/>
                      <a:pt x="1482329" y="616812"/>
                    </a:cubicBezTo>
                    <a:lnTo>
                      <a:pt x="1427195" y="591059"/>
                    </a:lnTo>
                    <a:lnTo>
                      <a:pt x="1404067" y="629217"/>
                    </a:lnTo>
                    <a:cubicBezTo>
                      <a:pt x="1356694" y="703649"/>
                      <a:pt x="1309300" y="767261"/>
                      <a:pt x="1267462" y="813843"/>
                    </a:cubicBezTo>
                    <a:lnTo>
                      <a:pt x="1234144" y="847912"/>
                    </a:lnTo>
                    <a:lnTo>
                      <a:pt x="1246990" y="802024"/>
                    </a:lnTo>
                    <a:cubicBezTo>
                      <a:pt x="1259939" y="762341"/>
                      <a:pt x="1278207" y="716736"/>
                      <a:pt x="1301028" y="667558"/>
                    </a:cubicBezTo>
                    <a:lnTo>
                      <a:pt x="1356716" y="560846"/>
                    </a:lnTo>
                    <a:lnTo>
                      <a:pt x="1262992" y="528822"/>
                    </a:lnTo>
                    <a:cubicBezTo>
                      <a:pt x="1182696" y="505821"/>
                      <a:pt x="1095907" y="489561"/>
                      <a:pt x="1004704" y="481276"/>
                    </a:cubicBezTo>
                    <a:lnTo>
                      <a:pt x="908460" y="476947"/>
                    </a:lnTo>
                    <a:lnTo>
                      <a:pt x="907875" y="503597"/>
                    </a:lnTo>
                    <a:cubicBezTo>
                      <a:pt x="903539" y="600884"/>
                      <a:pt x="893026" y="687841"/>
                      <a:pt x="878299" y="755452"/>
                    </a:cubicBezTo>
                    <a:lnTo>
                      <a:pt x="864849" y="806402"/>
                    </a:lnTo>
                    <a:lnTo>
                      <a:pt x="851399" y="755452"/>
                    </a:lnTo>
                    <a:cubicBezTo>
                      <a:pt x="836673" y="687841"/>
                      <a:pt x="826160" y="600884"/>
                      <a:pt x="821824" y="503597"/>
                    </a:cubicBezTo>
                    <a:lnTo>
                      <a:pt x="821239" y="476947"/>
                    </a:lnTo>
                    <a:lnTo>
                      <a:pt x="724991" y="481276"/>
                    </a:lnTo>
                    <a:cubicBezTo>
                      <a:pt x="633788" y="489561"/>
                      <a:pt x="547000" y="505821"/>
                      <a:pt x="466703" y="528822"/>
                    </a:cubicBezTo>
                    <a:lnTo>
                      <a:pt x="374788" y="560228"/>
                    </a:lnTo>
                    <a:lnTo>
                      <a:pt x="427153" y="661541"/>
                    </a:lnTo>
                    <a:cubicBezTo>
                      <a:pt x="448769" y="709137"/>
                      <a:pt x="465831" y="753388"/>
                      <a:pt x="477641" y="792005"/>
                    </a:cubicBezTo>
                    <a:lnTo>
                      <a:pt x="489106" y="836744"/>
                    </a:lnTo>
                    <a:lnTo>
                      <a:pt x="456093" y="804446"/>
                    </a:lnTo>
                    <a:cubicBezTo>
                      <a:pt x="414786" y="760141"/>
                      <a:pt x="368410" y="699264"/>
                      <a:pt x="322473" y="627720"/>
                    </a:cubicBezTo>
                    <a:lnTo>
                      <a:pt x="300674" y="591912"/>
                    </a:lnTo>
                    <a:lnTo>
                      <a:pt x="247367" y="616812"/>
                    </a:lnTo>
                    <a:cubicBezTo>
                      <a:pt x="149514" y="669683"/>
                      <a:pt x="70943" y="734943"/>
                      <a:pt x="18662" y="808423"/>
                    </a:cubicBezTo>
                    <a:lnTo>
                      <a:pt x="0" y="844163"/>
                    </a:lnTo>
                    <a:lnTo>
                      <a:pt x="8700" y="790251"/>
                    </a:lnTo>
                    <a:cubicBezTo>
                      <a:pt x="39258" y="696959"/>
                      <a:pt x="107906" y="612336"/>
                      <a:pt x="204049" y="542998"/>
                    </a:cubicBezTo>
                    <a:lnTo>
                      <a:pt x="255560" y="511577"/>
                    </a:lnTo>
                    <a:lnTo>
                      <a:pt x="199081" y="402302"/>
                    </a:lnTo>
                    <a:cubicBezTo>
                      <a:pt x="177465" y="354706"/>
                      <a:pt x="160402" y="310455"/>
                      <a:pt x="148592" y="271838"/>
                    </a:cubicBezTo>
                    <a:lnTo>
                      <a:pt x="137127" y="227099"/>
                    </a:lnTo>
                    <a:lnTo>
                      <a:pt x="170140" y="259398"/>
                    </a:lnTo>
                    <a:cubicBezTo>
                      <a:pt x="211448" y="303702"/>
                      <a:pt x="257823" y="364580"/>
                      <a:pt x="303760" y="436124"/>
                    </a:cubicBezTo>
                    <a:lnTo>
                      <a:pt x="325504" y="471841"/>
                    </a:lnTo>
                    <a:lnTo>
                      <a:pt x="429857" y="426665"/>
                    </a:lnTo>
                    <a:cubicBezTo>
                      <a:pt x="515254" y="395989"/>
                      <a:pt x="609733" y="374067"/>
                      <a:pt x="710154" y="362861"/>
                    </a:cubicBezTo>
                    <a:lnTo>
                      <a:pt x="820639" y="356771"/>
                    </a:lnTo>
                    <a:lnTo>
                      <a:pt x="821824" y="302805"/>
                    </a:lnTo>
                    <a:cubicBezTo>
                      <a:pt x="826160" y="205518"/>
                      <a:pt x="836673" y="118562"/>
                      <a:pt x="851399" y="50951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09" name="フリーフォーム: 図形 508">
                <a:extLst>
                  <a:ext uri="{FF2B5EF4-FFF2-40B4-BE49-F238E27FC236}">
                    <a16:creationId xmlns:a16="http://schemas.microsoft.com/office/drawing/2014/main" id="{F82C9DD7-0BD3-9169-8E70-B8AAB3AF6D28}"/>
                  </a:ext>
                </a:extLst>
              </p:cNvPr>
              <p:cNvSpPr/>
              <p:nvPr/>
            </p:nvSpPr>
            <p:spPr bwMode="auto">
              <a:xfrm rot="7200000" flipH="1">
                <a:off x="2517404" y="5217485"/>
                <a:ext cx="500658" cy="245426"/>
              </a:xfrm>
              <a:custGeom>
                <a:avLst/>
                <a:gdLst>
                  <a:gd name="connsiteX0" fmla="*/ 864849 w 1729700"/>
                  <a:gd name="connsiteY0" fmla="*/ 0 h 847912"/>
                  <a:gd name="connsiteX1" fmla="*/ 878299 w 1729700"/>
                  <a:gd name="connsiteY1" fmla="*/ 50951 h 847912"/>
                  <a:gd name="connsiteX2" fmla="*/ 907875 w 1729700"/>
                  <a:gd name="connsiteY2" fmla="*/ 302805 h 847912"/>
                  <a:gd name="connsiteX3" fmla="*/ 909060 w 1729700"/>
                  <a:gd name="connsiteY3" fmla="*/ 356771 h 847912"/>
                  <a:gd name="connsiteX4" fmla="*/ 1019545 w 1729700"/>
                  <a:gd name="connsiteY4" fmla="*/ 362861 h 847912"/>
                  <a:gd name="connsiteX5" fmla="*/ 1299841 w 1729700"/>
                  <a:gd name="connsiteY5" fmla="*/ 426665 h 847912"/>
                  <a:gd name="connsiteX6" fmla="*/ 1406035 w 1729700"/>
                  <a:gd name="connsiteY6" fmla="*/ 472638 h 847912"/>
                  <a:gd name="connsiteX7" fmla="*/ 1429543 w 1729700"/>
                  <a:gd name="connsiteY7" fmla="*/ 433852 h 847912"/>
                  <a:gd name="connsiteX8" fmla="*/ 1566148 w 1729700"/>
                  <a:gd name="connsiteY8" fmla="*/ 249225 h 847912"/>
                  <a:gd name="connsiteX9" fmla="*/ 1599466 w 1729700"/>
                  <a:gd name="connsiteY9" fmla="*/ 215156 h 847912"/>
                  <a:gd name="connsiteX10" fmla="*/ 1586620 w 1729700"/>
                  <a:gd name="connsiteY10" fmla="*/ 261045 h 847912"/>
                  <a:gd name="connsiteX11" fmla="*/ 1532583 w 1729700"/>
                  <a:gd name="connsiteY11" fmla="*/ 395510 h 847912"/>
                  <a:gd name="connsiteX12" fmla="*/ 1472526 w 1729700"/>
                  <a:gd name="connsiteY12" fmla="*/ 510594 h 847912"/>
                  <a:gd name="connsiteX13" fmla="*/ 1525650 w 1729700"/>
                  <a:gd name="connsiteY13" fmla="*/ 542998 h 847912"/>
                  <a:gd name="connsiteX14" fmla="*/ 1720999 w 1729700"/>
                  <a:gd name="connsiteY14" fmla="*/ 790251 h 847912"/>
                  <a:gd name="connsiteX15" fmla="*/ 1729700 w 1729700"/>
                  <a:gd name="connsiteY15" fmla="*/ 844172 h 847912"/>
                  <a:gd name="connsiteX16" fmla="*/ 1711033 w 1729700"/>
                  <a:gd name="connsiteY16" fmla="*/ 808423 h 847912"/>
                  <a:gd name="connsiteX17" fmla="*/ 1482329 w 1729700"/>
                  <a:gd name="connsiteY17" fmla="*/ 616812 h 847912"/>
                  <a:gd name="connsiteX18" fmla="*/ 1427195 w 1729700"/>
                  <a:gd name="connsiteY18" fmla="*/ 591059 h 847912"/>
                  <a:gd name="connsiteX19" fmla="*/ 1404067 w 1729700"/>
                  <a:gd name="connsiteY19" fmla="*/ 629217 h 847912"/>
                  <a:gd name="connsiteX20" fmla="*/ 1267462 w 1729700"/>
                  <a:gd name="connsiteY20" fmla="*/ 813843 h 847912"/>
                  <a:gd name="connsiteX21" fmla="*/ 1234144 w 1729700"/>
                  <a:gd name="connsiteY21" fmla="*/ 847912 h 847912"/>
                  <a:gd name="connsiteX22" fmla="*/ 1246990 w 1729700"/>
                  <a:gd name="connsiteY22" fmla="*/ 802024 h 847912"/>
                  <a:gd name="connsiteX23" fmla="*/ 1301028 w 1729700"/>
                  <a:gd name="connsiteY23" fmla="*/ 667558 h 847912"/>
                  <a:gd name="connsiteX24" fmla="*/ 1356716 w 1729700"/>
                  <a:gd name="connsiteY24" fmla="*/ 560846 h 847912"/>
                  <a:gd name="connsiteX25" fmla="*/ 1262992 w 1729700"/>
                  <a:gd name="connsiteY25" fmla="*/ 528822 h 847912"/>
                  <a:gd name="connsiteX26" fmla="*/ 1004704 w 1729700"/>
                  <a:gd name="connsiteY26" fmla="*/ 481276 h 847912"/>
                  <a:gd name="connsiteX27" fmla="*/ 908460 w 1729700"/>
                  <a:gd name="connsiteY27" fmla="*/ 476947 h 847912"/>
                  <a:gd name="connsiteX28" fmla="*/ 907875 w 1729700"/>
                  <a:gd name="connsiteY28" fmla="*/ 503597 h 847912"/>
                  <a:gd name="connsiteX29" fmla="*/ 878299 w 1729700"/>
                  <a:gd name="connsiteY29" fmla="*/ 755452 h 847912"/>
                  <a:gd name="connsiteX30" fmla="*/ 864849 w 1729700"/>
                  <a:gd name="connsiteY30" fmla="*/ 806402 h 847912"/>
                  <a:gd name="connsiteX31" fmla="*/ 851399 w 1729700"/>
                  <a:gd name="connsiteY31" fmla="*/ 755452 h 847912"/>
                  <a:gd name="connsiteX32" fmla="*/ 821824 w 1729700"/>
                  <a:gd name="connsiteY32" fmla="*/ 503597 h 847912"/>
                  <a:gd name="connsiteX33" fmla="*/ 821239 w 1729700"/>
                  <a:gd name="connsiteY33" fmla="*/ 476947 h 847912"/>
                  <a:gd name="connsiteX34" fmla="*/ 724991 w 1729700"/>
                  <a:gd name="connsiteY34" fmla="*/ 481276 h 847912"/>
                  <a:gd name="connsiteX35" fmla="*/ 466703 w 1729700"/>
                  <a:gd name="connsiteY35" fmla="*/ 528822 h 847912"/>
                  <a:gd name="connsiteX36" fmla="*/ 374788 w 1729700"/>
                  <a:gd name="connsiteY36" fmla="*/ 560228 h 847912"/>
                  <a:gd name="connsiteX37" fmla="*/ 427153 w 1729700"/>
                  <a:gd name="connsiteY37" fmla="*/ 661541 h 847912"/>
                  <a:gd name="connsiteX38" fmla="*/ 477641 w 1729700"/>
                  <a:gd name="connsiteY38" fmla="*/ 792005 h 847912"/>
                  <a:gd name="connsiteX39" fmla="*/ 489106 w 1729700"/>
                  <a:gd name="connsiteY39" fmla="*/ 836744 h 847912"/>
                  <a:gd name="connsiteX40" fmla="*/ 456093 w 1729700"/>
                  <a:gd name="connsiteY40" fmla="*/ 804446 h 847912"/>
                  <a:gd name="connsiteX41" fmla="*/ 322473 w 1729700"/>
                  <a:gd name="connsiteY41" fmla="*/ 627720 h 847912"/>
                  <a:gd name="connsiteX42" fmla="*/ 300674 w 1729700"/>
                  <a:gd name="connsiteY42" fmla="*/ 591912 h 847912"/>
                  <a:gd name="connsiteX43" fmla="*/ 247367 w 1729700"/>
                  <a:gd name="connsiteY43" fmla="*/ 616812 h 847912"/>
                  <a:gd name="connsiteX44" fmla="*/ 18662 w 1729700"/>
                  <a:gd name="connsiteY44" fmla="*/ 808423 h 847912"/>
                  <a:gd name="connsiteX45" fmla="*/ 0 w 1729700"/>
                  <a:gd name="connsiteY45" fmla="*/ 844163 h 847912"/>
                  <a:gd name="connsiteX46" fmla="*/ 8700 w 1729700"/>
                  <a:gd name="connsiteY46" fmla="*/ 790251 h 847912"/>
                  <a:gd name="connsiteX47" fmla="*/ 204049 w 1729700"/>
                  <a:gd name="connsiteY47" fmla="*/ 542998 h 847912"/>
                  <a:gd name="connsiteX48" fmla="*/ 255560 w 1729700"/>
                  <a:gd name="connsiteY48" fmla="*/ 511577 h 847912"/>
                  <a:gd name="connsiteX49" fmla="*/ 199081 w 1729700"/>
                  <a:gd name="connsiteY49" fmla="*/ 402302 h 847912"/>
                  <a:gd name="connsiteX50" fmla="*/ 148592 w 1729700"/>
                  <a:gd name="connsiteY50" fmla="*/ 271838 h 847912"/>
                  <a:gd name="connsiteX51" fmla="*/ 137127 w 1729700"/>
                  <a:gd name="connsiteY51" fmla="*/ 227099 h 847912"/>
                  <a:gd name="connsiteX52" fmla="*/ 170140 w 1729700"/>
                  <a:gd name="connsiteY52" fmla="*/ 259398 h 847912"/>
                  <a:gd name="connsiteX53" fmla="*/ 303760 w 1729700"/>
                  <a:gd name="connsiteY53" fmla="*/ 436124 h 847912"/>
                  <a:gd name="connsiteX54" fmla="*/ 325504 w 1729700"/>
                  <a:gd name="connsiteY54" fmla="*/ 471841 h 847912"/>
                  <a:gd name="connsiteX55" fmla="*/ 429857 w 1729700"/>
                  <a:gd name="connsiteY55" fmla="*/ 426665 h 847912"/>
                  <a:gd name="connsiteX56" fmla="*/ 710154 w 1729700"/>
                  <a:gd name="connsiteY56" fmla="*/ 362861 h 847912"/>
                  <a:gd name="connsiteX57" fmla="*/ 820639 w 1729700"/>
                  <a:gd name="connsiteY57" fmla="*/ 356771 h 847912"/>
                  <a:gd name="connsiteX58" fmla="*/ 821824 w 1729700"/>
                  <a:gd name="connsiteY58" fmla="*/ 302805 h 847912"/>
                  <a:gd name="connsiteX59" fmla="*/ 851399 w 1729700"/>
                  <a:gd name="connsiteY59" fmla="*/ 50951 h 8479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1729700" h="847912">
                    <a:moveTo>
                      <a:pt x="864849" y="0"/>
                    </a:moveTo>
                    <a:lnTo>
                      <a:pt x="878299" y="50951"/>
                    </a:lnTo>
                    <a:cubicBezTo>
                      <a:pt x="893026" y="118562"/>
                      <a:pt x="903539" y="205518"/>
                      <a:pt x="907875" y="302805"/>
                    </a:cubicBezTo>
                    <a:lnTo>
                      <a:pt x="909060" y="356771"/>
                    </a:lnTo>
                    <a:lnTo>
                      <a:pt x="1019545" y="362861"/>
                    </a:lnTo>
                    <a:cubicBezTo>
                      <a:pt x="1119966" y="374067"/>
                      <a:pt x="1214444" y="395989"/>
                      <a:pt x="1299841" y="426665"/>
                    </a:cubicBezTo>
                    <a:lnTo>
                      <a:pt x="1406035" y="472638"/>
                    </a:lnTo>
                    <a:lnTo>
                      <a:pt x="1429543" y="433852"/>
                    </a:lnTo>
                    <a:cubicBezTo>
                      <a:pt x="1476917" y="359420"/>
                      <a:pt x="1524311" y="295807"/>
                      <a:pt x="1566148" y="249225"/>
                    </a:cubicBezTo>
                    <a:lnTo>
                      <a:pt x="1599466" y="215156"/>
                    </a:lnTo>
                    <a:lnTo>
                      <a:pt x="1586620" y="261045"/>
                    </a:lnTo>
                    <a:cubicBezTo>
                      <a:pt x="1573672" y="300727"/>
                      <a:pt x="1555404" y="346333"/>
                      <a:pt x="1532583" y="395510"/>
                    </a:cubicBezTo>
                    <a:lnTo>
                      <a:pt x="1472526" y="510594"/>
                    </a:lnTo>
                    <a:lnTo>
                      <a:pt x="1525650" y="542998"/>
                    </a:lnTo>
                    <a:cubicBezTo>
                      <a:pt x="1621793" y="612336"/>
                      <a:pt x="1690441" y="696959"/>
                      <a:pt x="1720999" y="790251"/>
                    </a:cubicBezTo>
                    <a:lnTo>
                      <a:pt x="1729700" y="844172"/>
                    </a:lnTo>
                    <a:lnTo>
                      <a:pt x="1711033" y="808423"/>
                    </a:lnTo>
                    <a:cubicBezTo>
                      <a:pt x="1658753" y="734943"/>
                      <a:pt x="1580181" y="669683"/>
                      <a:pt x="1482329" y="616812"/>
                    </a:cubicBezTo>
                    <a:lnTo>
                      <a:pt x="1427195" y="591059"/>
                    </a:lnTo>
                    <a:lnTo>
                      <a:pt x="1404067" y="629217"/>
                    </a:lnTo>
                    <a:cubicBezTo>
                      <a:pt x="1356694" y="703649"/>
                      <a:pt x="1309300" y="767261"/>
                      <a:pt x="1267462" y="813843"/>
                    </a:cubicBezTo>
                    <a:lnTo>
                      <a:pt x="1234144" y="847912"/>
                    </a:lnTo>
                    <a:lnTo>
                      <a:pt x="1246990" y="802024"/>
                    </a:lnTo>
                    <a:cubicBezTo>
                      <a:pt x="1259939" y="762341"/>
                      <a:pt x="1278207" y="716736"/>
                      <a:pt x="1301028" y="667558"/>
                    </a:cubicBezTo>
                    <a:lnTo>
                      <a:pt x="1356716" y="560846"/>
                    </a:lnTo>
                    <a:lnTo>
                      <a:pt x="1262992" y="528822"/>
                    </a:lnTo>
                    <a:cubicBezTo>
                      <a:pt x="1182696" y="505821"/>
                      <a:pt x="1095907" y="489561"/>
                      <a:pt x="1004704" y="481276"/>
                    </a:cubicBezTo>
                    <a:lnTo>
                      <a:pt x="908460" y="476947"/>
                    </a:lnTo>
                    <a:lnTo>
                      <a:pt x="907875" y="503597"/>
                    </a:lnTo>
                    <a:cubicBezTo>
                      <a:pt x="903539" y="600884"/>
                      <a:pt x="893026" y="687841"/>
                      <a:pt x="878299" y="755452"/>
                    </a:cubicBezTo>
                    <a:lnTo>
                      <a:pt x="864849" y="806402"/>
                    </a:lnTo>
                    <a:lnTo>
                      <a:pt x="851399" y="755452"/>
                    </a:lnTo>
                    <a:cubicBezTo>
                      <a:pt x="836673" y="687841"/>
                      <a:pt x="826160" y="600884"/>
                      <a:pt x="821824" y="503597"/>
                    </a:cubicBezTo>
                    <a:lnTo>
                      <a:pt x="821239" y="476947"/>
                    </a:lnTo>
                    <a:lnTo>
                      <a:pt x="724991" y="481276"/>
                    </a:lnTo>
                    <a:cubicBezTo>
                      <a:pt x="633788" y="489561"/>
                      <a:pt x="547000" y="505821"/>
                      <a:pt x="466703" y="528822"/>
                    </a:cubicBezTo>
                    <a:lnTo>
                      <a:pt x="374788" y="560228"/>
                    </a:lnTo>
                    <a:lnTo>
                      <a:pt x="427153" y="661541"/>
                    </a:lnTo>
                    <a:cubicBezTo>
                      <a:pt x="448769" y="709137"/>
                      <a:pt x="465831" y="753388"/>
                      <a:pt x="477641" y="792005"/>
                    </a:cubicBezTo>
                    <a:lnTo>
                      <a:pt x="489106" y="836744"/>
                    </a:lnTo>
                    <a:lnTo>
                      <a:pt x="456093" y="804446"/>
                    </a:lnTo>
                    <a:cubicBezTo>
                      <a:pt x="414786" y="760141"/>
                      <a:pt x="368410" y="699264"/>
                      <a:pt x="322473" y="627720"/>
                    </a:cubicBezTo>
                    <a:lnTo>
                      <a:pt x="300674" y="591912"/>
                    </a:lnTo>
                    <a:lnTo>
                      <a:pt x="247367" y="616812"/>
                    </a:lnTo>
                    <a:cubicBezTo>
                      <a:pt x="149514" y="669683"/>
                      <a:pt x="70943" y="734943"/>
                      <a:pt x="18662" y="808423"/>
                    </a:cubicBezTo>
                    <a:lnTo>
                      <a:pt x="0" y="844163"/>
                    </a:lnTo>
                    <a:lnTo>
                      <a:pt x="8700" y="790251"/>
                    </a:lnTo>
                    <a:cubicBezTo>
                      <a:pt x="39258" y="696959"/>
                      <a:pt x="107906" y="612336"/>
                      <a:pt x="204049" y="542998"/>
                    </a:cubicBezTo>
                    <a:lnTo>
                      <a:pt x="255560" y="511577"/>
                    </a:lnTo>
                    <a:lnTo>
                      <a:pt x="199081" y="402302"/>
                    </a:lnTo>
                    <a:cubicBezTo>
                      <a:pt x="177465" y="354706"/>
                      <a:pt x="160402" y="310455"/>
                      <a:pt x="148592" y="271838"/>
                    </a:cubicBezTo>
                    <a:lnTo>
                      <a:pt x="137127" y="227099"/>
                    </a:lnTo>
                    <a:lnTo>
                      <a:pt x="170140" y="259398"/>
                    </a:lnTo>
                    <a:cubicBezTo>
                      <a:pt x="211448" y="303702"/>
                      <a:pt x="257823" y="364580"/>
                      <a:pt x="303760" y="436124"/>
                    </a:cubicBezTo>
                    <a:lnTo>
                      <a:pt x="325504" y="471841"/>
                    </a:lnTo>
                    <a:lnTo>
                      <a:pt x="429857" y="426665"/>
                    </a:lnTo>
                    <a:cubicBezTo>
                      <a:pt x="515254" y="395989"/>
                      <a:pt x="609733" y="374067"/>
                      <a:pt x="710154" y="362861"/>
                    </a:cubicBezTo>
                    <a:lnTo>
                      <a:pt x="820639" y="356771"/>
                    </a:lnTo>
                    <a:lnTo>
                      <a:pt x="821824" y="302805"/>
                    </a:lnTo>
                    <a:cubicBezTo>
                      <a:pt x="826160" y="205518"/>
                      <a:pt x="836673" y="118562"/>
                      <a:pt x="851399" y="50951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654" name="フリーフォーム: 図形 653">
              <a:extLst>
                <a:ext uri="{FF2B5EF4-FFF2-40B4-BE49-F238E27FC236}">
                  <a16:creationId xmlns:a16="http://schemas.microsoft.com/office/drawing/2014/main" id="{C86F9627-D52F-07E5-8C32-D6CB288310BF}"/>
                </a:ext>
              </a:extLst>
            </p:cNvPr>
            <p:cNvSpPr/>
            <p:nvPr/>
          </p:nvSpPr>
          <p:spPr>
            <a:xfrm>
              <a:off x="846768" y="3922396"/>
              <a:ext cx="2335541" cy="2335540"/>
            </a:xfrm>
            <a:custGeom>
              <a:avLst/>
              <a:gdLst>
                <a:gd name="connsiteX0" fmla="*/ 107157 w 2335541"/>
                <a:gd name="connsiteY0" fmla="*/ 0 h 2335540"/>
                <a:gd name="connsiteX1" fmla="*/ 2335541 w 2335541"/>
                <a:gd name="connsiteY1" fmla="*/ 2228384 h 2335540"/>
                <a:gd name="connsiteX2" fmla="*/ 2228384 w 2335541"/>
                <a:gd name="connsiteY2" fmla="*/ 2335540 h 2335540"/>
                <a:gd name="connsiteX3" fmla="*/ 0 w 2335541"/>
                <a:gd name="connsiteY3" fmla="*/ 107156 h 2335540"/>
                <a:gd name="connsiteX4" fmla="*/ 107157 w 2335541"/>
                <a:gd name="connsiteY4" fmla="*/ 0 h 23355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35541" h="2335540">
                  <a:moveTo>
                    <a:pt x="107157" y="0"/>
                  </a:moveTo>
                  <a:lnTo>
                    <a:pt x="2335541" y="2228384"/>
                  </a:lnTo>
                  <a:lnTo>
                    <a:pt x="2228384" y="2335540"/>
                  </a:lnTo>
                  <a:lnTo>
                    <a:pt x="0" y="107156"/>
                  </a:lnTo>
                  <a:lnTo>
                    <a:pt x="107157" y="0"/>
                  </a:ln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661" name="グループ化 660">
            <a:extLst>
              <a:ext uri="{FF2B5EF4-FFF2-40B4-BE49-F238E27FC236}">
                <a16:creationId xmlns:a16="http://schemas.microsoft.com/office/drawing/2014/main" id="{57934AFF-0EEB-58C6-6ED8-3B73227582DD}"/>
              </a:ext>
            </a:extLst>
          </p:cNvPr>
          <p:cNvGrpSpPr/>
          <p:nvPr/>
        </p:nvGrpSpPr>
        <p:grpSpPr>
          <a:xfrm>
            <a:off x="3653639" y="3790062"/>
            <a:ext cx="2606484" cy="2606484"/>
            <a:chOff x="3653639" y="3790062"/>
            <a:chExt cx="2606484" cy="2606484"/>
          </a:xfrm>
        </p:grpSpPr>
        <p:grpSp>
          <p:nvGrpSpPr>
            <p:cNvPr id="14" name="グループ化 13">
              <a:extLst>
                <a:ext uri="{FF2B5EF4-FFF2-40B4-BE49-F238E27FC236}">
                  <a16:creationId xmlns:a16="http://schemas.microsoft.com/office/drawing/2014/main" id="{F8091755-FBF5-4F76-DAB0-D6FBC39E533E}"/>
                </a:ext>
              </a:extLst>
            </p:cNvPr>
            <p:cNvGrpSpPr/>
            <p:nvPr/>
          </p:nvGrpSpPr>
          <p:grpSpPr>
            <a:xfrm>
              <a:off x="3653639" y="3790062"/>
              <a:ext cx="2606484" cy="2606484"/>
              <a:chOff x="643930" y="806730"/>
              <a:chExt cx="2735056" cy="2735056"/>
            </a:xfrm>
          </p:grpSpPr>
          <p:sp>
            <p:nvSpPr>
              <p:cNvPr id="15" name="四角形: 角を丸くする 14">
                <a:extLst>
                  <a:ext uri="{FF2B5EF4-FFF2-40B4-BE49-F238E27FC236}">
                    <a16:creationId xmlns:a16="http://schemas.microsoft.com/office/drawing/2014/main" id="{2A8E0652-22B6-D802-7FA4-21D554513E97}"/>
                  </a:ext>
                </a:extLst>
              </p:cNvPr>
              <p:cNvSpPr/>
              <p:nvPr/>
            </p:nvSpPr>
            <p:spPr bwMode="auto">
              <a:xfrm>
                <a:off x="643930" y="806730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6" name="四角形: 角を丸くする 15">
                <a:extLst>
                  <a:ext uri="{FF2B5EF4-FFF2-40B4-BE49-F238E27FC236}">
                    <a16:creationId xmlns:a16="http://schemas.microsoft.com/office/drawing/2014/main" id="{B197014F-B7BB-8E48-CA69-F7A639CE3417}"/>
                  </a:ext>
                </a:extLst>
              </p:cNvPr>
              <p:cNvSpPr/>
              <p:nvPr/>
            </p:nvSpPr>
            <p:spPr bwMode="auto">
              <a:xfrm>
                <a:off x="831509" y="994309"/>
                <a:ext cx="2359898" cy="2359898"/>
              </a:xfrm>
              <a:prstGeom prst="roundRect">
                <a:avLst>
                  <a:gd name="adj" fmla="val 302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7" name="フリーフォーム: 図形 16">
                <a:extLst>
                  <a:ext uri="{FF2B5EF4-FFF2-40B4-BE49-F238E27FC236}">
                    <a16:creationId xmlns:a16="http://schemas.microsoft.com/office/drawing/2014/main" id="{2BFB5542-F9A6-F404-BF0C-D59C8F283A9D}"/>
                  </a:ext>
                </a:extLst>
              </p:cNvPr>
              <p:cNvSpPr/>
              <p:nvPr/>
            </p:nvSpPr>
            <p:spPr bwMode="auto">
              <a:xfrm>
                <a:off x="722892" y="885692"/>
                <a:ext cx="2577132" cy="2577132"/>
              </a:xfrm>
              <a:custGeom>
                <a:avLst/>
                <a:gdLst>
                  <a:gd name="connsiteX0" fmla="*/ 243929 w 2577132"/>
                  <a:gd name="connsiteY0" fmla="*/ 154017 h 2577132"/>
                  <a:gd name="connsiteX1" fmla="*/ 160953 w 2577132"/>
                  <a:gd name="connsiteY1" fmla="*/ 236993 h 2577132"/>
                  <a:gd name="connsiteX2" fmla="*/ 160953 w 2577132"/>
                  <a:gd name="connsiteY2" fmla="*/ 2325359 h 2577132"/>
                  <a:gd name="connsiteX3" fmla="*/ 243929 w 2577132"/>
                  <a:gd name="connsiteY3" fmla="*/ 2408335 h 2577132"/>
                  <a:gd name="connsiteX4" fmla="*/ 2324227 w 2577132"/>
                  <a:gd name="connsiteY4" fmla="*/ 2408335 h 2577132"/>
                  <a:gd name="connsiteX5" fmla="*/ 2407203 w 2577132"/>
                  <a:gd name="connsiteY5" fmla="*/ 2325359 h 2577132"/>
                  <a:gd name="connsiteX6" fmla="*/ 2407203 w 2577132"/>
                  <a:gd name="connsiteY6" fmla="*/ 236993 h 2577132"/>
                  <a:gd name="connsiteX7" fmla="*/ 2324227 w 2577132"/>
                  <a:gd name="connsiteY7" fmla="*/ 154017 h 2577132"/>
                  <a:gd name="connsiteX8" fmla="*/ 160298 w 2577132"/>
                  <a:gd name="connsiteY8" fmla="*/ 0 h 2577132"/>
                  <a:gd name="connsiteX9" fmla="*/ 2416834 w 2577132"/>
                  <a:gd name="connsiteY9" fmla="*/ 0 h 2577132"/>
                  <a:gd name="connsiteX10" fmla="*/ 2577132 w 2577132"/>
                  <a:gd name="connsiteY10" fmla="*/ 160298 h 2577132"/>
                  <a:gd name="connsiteX11" fmla="*/ 2577132 w 2577132"/>
                  <a:gd name="connsiteY11" fmla="*/ 2416834 h 2577132"/>
                  <a:gd name="connsiteX12" fmla="*/ 2416834 w 2577132"/>
                  <a:gd name="connsiteY12" fmla="*/ 2577132 h 2577132"/>
                  <a:gd name="connsiteX13" fmla="*/ 160298 w 2577132"/>
                  <a:gd name="connsiteY13" fmla="*/ 2577132 h 2577132"/>
                  <a:gd name="connsiteX14" fmla="*/ 0 w 2577132"/>
                  <a:gd name="connsiteY14" fmla="*/ 2416834 h 2577132"/>
                  <a:gd name="connsiteX15" fmla="*/ 0 w 2577132"/>
                  <a:gd name="connsiteY15" fmla="*/ 160298 h 2577132"/>
                  <a:gd name="connsiteX16" fmla="*/ 160298 w 2577132"/>
                  <a:gd name="connsiteY16" fmla="*/ 0 h 25771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577132" h="2577132">
                    <a:moveTo>
                      <a:pt x="243929" y="154017"/>
                    </a:moveTo>
                    <a:cubicBezTo>
                      <a:pt x="198103" y="154017"/>
                      <a:pt x="160953" y="191167"/>
                      <a:pt x="160953" y="236993"/>
                    </a:cubicBezTo>
                    <a:lnTo>
                      <a:pt x="160953" y="2325359"/>
                    </a:lnTo>
                    <a:cubicBezTo>
                      <a:pt x="160953" y="2371185"/>
                      <a:pt x="198103" y="2408335"/>
                      <a:pt x="243929" y="2408335"/>
                    </a:cubicBezTo>
                    <a:lnTo>
                      <a:pt x="2324227" y="2408335"/>
                    </a:lnTo>
                    <a:cubicBezTo>
                      <a:pt x="2370053" y="2408335"/>
                      <a:pt x="2407203" y="2371185"/>
                      <a:pt x="2407203" y="2325359"/>
                    </a:cubicBezTo>
                    <a:lnTo>
                      <a:pt x="2407203" y="236993"/>
                    </a:lnTo>
                    <a:cubicBezTo>
                      <a:pt x="2407203" y="191167"/>
                      <a:pt x="2370053" y="154017"/>
                      <a:pt x="2324227" y="154017"/>
                    </a:cubicBezTo>
                    <a:close/>
                    <a:moveTo>
                      <a:pt x="160298" y="0"/>
                    </a:moveTo>
                    <a:lnTo>
                      <a:pt x="2416834" y="0"/>
                    </a:lnTo>
                    <a:cubicBezTo>
                      <a:pt x="2505364" y="0"/>
                      <a:pt x="2577132" y="71768"/>
                      <a:pt x="2577132" y="160298"/>
                    </a:cubicBezTo>
                    <a:lnTo>
                      <a:pt x="2577132" y="2416834"/>
                    </a:lnTo>
                    <a:cubicBezTo>
                      <a:pt x="2577132" y="2505364"/>
                      <a:pt x="2505364" y="2577132"/>
                      <a:pt x="2416834" y="2577132"/>
                    </a:cubicBezTo>
                    <a:lnTo>
                      <a:pt x="160298" y="2577132"/>
                    </a:lnTo>
                    <a:cubicBezTo>
                      <a:pt x="71768" y="2577132"/>
                      <a:pt x="0" y="2505364"/>
                      <a:pt x="0" y="2416834"/>
                    </a:cubicBezTo>
                    <a:lnTo>
                      <a:pt x="0" y="160298"/>
                    </a:lnTo>
                    <a:cubicBezTo>
                      <a:pt x="0" y="71768"/>
                      <a:pt x="71768" y="0"/>
                      <a:pt x="160298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</p:grpSp>
        <p:sp>
          <p:nvSpPr>
            <p:cNvPr id="495" name="フリーフォーム: 図形 494">
              <a:extLst>
                <a:ext uri="{FF2B5EF4-FFF2-40B4-BE49-F238E27FC236}">
                  <a16:creationId xmlns:a16="http://schemas.microsoft.com/office/drawing/2014/main" id="{E8D331FA-48DB-539E-3065-A1E0570B4E1A}"/>
                </a:ext>
              </a:extLst>
            </p:cNvPr>
            <p:cNvSpPr/>
            <p:nvPr/>
          </p:nvSpPr>
          <p:spPr>
            <a:xfrm>
              <a:off x="3783806" y="3922397"/>
              <a:ext cx="2335541" cy="2335540"/>
            </a:xfrm>
            <a:custGeom>
              <a:avLst/>
              <a:gdLst>
                <a:gd name="connsiteX0" fmla="*/ 107157 w 2335541"/>
                <a:gd name="connsiteY0" fmla="*/ 0 h 2335540"/>
                <a:gd name="connsiteX1" fmla="*/ 2335541 w 2335541"/>
                <a:gd name="connsiteY1" fmla="*/ 2228384 h 2335540"/>
                <a:gd name="connsiteX2" fmla="*/ 2228385 w 2335541"/>
                <a:gd name="connsiteY2" fmla="*/ 2335540 h 2335540"/>
                <a:gd name="connsiteX3" fmla="*/ 0 w 2335541"/>
                <a:gd name="connsiteY3" fmla="*/ 107156 h 2335540"/>
                <a:gd name="connsiteX4" fmla="*/ 107157 w 2335541"/>
                <a:gd name="connsiteY4" fmla="*/ 0 h 23355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35541" h="2335540">
                  <a:moveTo>
                    <a:pt x="107157" y="0"/>
                  </a:moveTo>
                  <a:lnTo>
                    <a:pt x="2335541" y="2228384"/>
                  </a:lnTo>
                  <a:lnTo>
                    <a:pt x="2228385" y="2335540"/>
                  </a:lnTo>
                  <a:lnTo>
                    <a:pt x="0" y="107156"/>
                  </a:lnTo>
                  <a:lnTo>
                    <a:pt x="107157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510" name="グループ化 509">
              <a:extLst>
                <a:ext uri="{FF2B5EF4-FFF2-40B4-BE49-F238E27FC236}">
                  <a16:creationId xmlns:a16="http://schemas.microsoft.com/office/drawing/2014/main" id="{1CCB15C8-1C9F-DCD2-FF1A-5994B6561400}"/>
                </a:ext>
              </a:extLst>
            </p:cNvPr>
            <p:cNvGrpSpPr/>
            <p:nvPr/>
          </p:nvGrpSpPr>
          <p:grpSpPr>
            <a:xfrm>
              <a:off x="4076894" y="4059070"/>
              <a:ext cx="1781893" cy="2095343"/>
              <a:chOff x="3879926" y="3903505"/>
              <a:chExt cx="2151564" cy="2530044"/>
            </a:xfrm>
          </p:grpSpPr>
          <p:sp>
            <p:nvSpPr>
              <p:cNvPr id="511" name="フリーフォーム: 図形 510">
                <a:extLst>
                  <a:ext uri="{FF2B5EF4-FFF2-40B4-BE49-F238E27FC236}">
                    <a16:creationId xmlns:a16="http://schemas.microsoft.com/office/drawing/2014/main" id="{C7086E26-B076-D019-7034-3B9F0DD02B01}"/>
                  </a:ext>
                </a:extLst>
              </p:cNvPr>
              <p:cNvSpPr/>
              <p:nvPr/>
            </p:nvSpPr>
            <p:spPr bwMode="auto">
              <a:xfrm>
                <a:off x="4060960" y="4350504"/>
                <a:ext cx="1917655" cy="2083045"/>
              </a:xfrm>
              <a:custGeom>
                <a:avLst/>
                <a:gdLst>
                  <a:gd name="connsiteX0" fmla="*/ 412932 w 1917655"/>
                  <a:gd name="connsiteY0" fmla="*/ 1686851 h 2083045"/>
                  <a:gd name="connsiteX1" fmla="*/ 261655 w 1917655"/>
                  <a:gd name="connsiteY1" fmla="*/ 1838128 h 2083045"/>
                  <a:gd name="connsiteX2" fmla="*/ 412932 w 1917655"/>
                  <a:gd name="connsiteY2" fmla="*/ 1925468 h 2083045"/>
                  <a:gd name="connsiteX3" fmla="*/ 864055 w 1917655"/>
                  <a:gd name="connsiteY3" fmla="*/ 0 h 2083045"/>
                  <a:gd name="connsiteX4" fmla="*/ 901870 w 1917655"/>
                  <a:gd name="connsiteY4" fmla="*/ 3549 h 2083045"/>
                  <a:gd name="connsiteX5" fmla="*/ 939685 w 1917655"/>
                  <a:gd name="connsiteY5" fmla="*/ 0 h 2083045"/>
                  <a:gd name="connsiteX6" fmla="*/ 1488488 w 1917655"/>
                  <a:gd name="connsiteY6" fmla="*/ 510994 h 2083045"/>
                  <a:gd name="connsiteX7" fmla="*/ 1484003 w 1917655"/>
                  <a:gd name="connsiteY7" fmla="*/ 552422 h 2083045"/>
                  <a:gd name="connsiteX8" fmla="*/ 1500528 w 1917655"/>
                  <a:gd name="connsiteY8" fmla="*/ 565870 h 2083045"/>
                  <a:gd name="connsiteX9" fmla="*/ 1536469 w 1917655"/>
                  <a:gd name="connsiteY9" fmla="*/ 777010 h 2083045"/>
                  <a:gd name="connsiteX10" fmla="*/ 1370058 w 1917655"/>
                  <a:gd name="connsiteY10" fmla="*/ 946673 h 2083045"/>
                  <a:gd name="connsiteX11" fmla="*/ 1353553 w 1917655"/>
                  <a:gd name="connsiteY11" fmla="*/ 944729 h 2083045"/>
                  <a:gd name="connsiteX12" fmla="*/ 1345158 w 1917655"/>
                  <a:gd name="connsiteY12" fmla="*/ 965504 h 2083045"/>
                  <a:gd name="connsiteX13" fmla="*/ 1100767 w 1917655"/>
                  <a:gd name="connsiteY13" fmla="*/ 1199544 h 2083045"/>
                  <a:gd name="connsiteX14" fmla="*/ 1009202 w 1917655"/>
                  <a:gd name="connsiteY14" fmla="*/ 1230272 h 2083045"/>
                  <a:gd name="connsiteX15" fmla="*/ 1021932 w 1917655"/>
                  <a:gd name="connsiteY15" fmla="*/ 1312653 h 2083045"/>
                  <a:gd name="connsiteX16" fmla="*/ 1254476 w 1917655"/>
                  <a:gd name="connsiteY16" fmla="*/ 1312653 h 2083045"/>
                  <a:gd name="connsiteX17" fmla="*/ 1285597 w 1917655"/>
                  <a:gd name="connsiteY17" fmla="*/ 1318936 h 2083045"/>
                  <a:gd name="connsiteX18" fmla="*/ 1309063 w 1917655"/>
                  <a:gd name="connsiteY18" fmla="*/ 1320407 h 2083045"/>
                  <a:gd name="connsiteX19" fmla="*/ 1678332 w 1917655"/>
                  <a:gd name="connsiteY19" fmla="*/ 1419352 h 2083045"/>
                  <a:gd name="connsiteX20" fmla="*/ 1556471 w 1917655"/>
                  <a:gd name="connsiteY20" fmla="*/ 964557 h 2083045"/>
                  <a:gd name="connsiteX21" fmla="*/ 1591409 w 1917655"/>
                  <a:gd name="connsiteY21" fmla="*/ 860369 h 2083045"/>
                  <a:gd name="connsiteX22" fmla="*/ 1626762 w 1917655"/>
                  <a:gd name="connsiteY22" fmla="*/ 842809 h 2083045"/>
                  <a:gd name="connsiteX23" fmla="*/ 1666158 w 1917655"/>
                  <a:gd name="connsiteY23" fmla="*/ 840340 h 2083045"/>
                  <a:gd name="connsiteX24" fmla="*/ 1748510 w 1917655"/>
                  <a:gd name="connsiteY24" fmla="*/ 913100 h 2083045"/>
                  <a:gd name="connsiteX25" fmla="*/ 1915067 w 1917655"/>
                  <a:gd name="connsiteY25" fmla="*/ 1534701 h 2083045"/>
                  <a:gd name="connsiteX26" fmla="*/ 1915382 w 1917655"/>
                  <a:gd name="connsiteY26" fmla="*/ 1539728 h 2083045"/>
                  <a:gd name="connsiteX27" fmla="*/ 1917655 w 1917655"/>
                  <a:gd name="connsiteY27" fmla="*/ 1546333 h 2083045"/>
                  <a:gd name="connsiteX28" fmla="*/ 1916725 w 1917655"/>
                  <a:gd name="connsiteY28" fmla="*/ 1561165 h 2083045"/>
                  <a:gd name="connsiteX29" fmla="*/ 1917536 w 1917655"/>
                  <a:gd name="connsiteY29" fmla="*/ 1574098 h 2083045"/>
                  <a:gd name="connsiteX30" fmla="*/ 1915554 w 1917655"/>
                  <a:gd name="connsiteY30" fmla="*/ 1579858 h 2083045"/>
                  <a:gd name="connsiteX31" fmla="*/ 1915186 w 1917655"/>
                  <a:gd name="connsiteY31" fmla="*/ 1585731 h 2083045"/>
                  <a:gd name="connsiteX32" fmla="*/ 1915185 w 1917655"/>
                  <a:gd name="connsiteY32" fmla="*/ 1585730 h 2083045"/>
                  <a:gd name="connsiteX33" fmla="*/ 1909809 w 1917655"/>
                  <a:gd name="connsiteY33" fmla="*/ 1596554 h 2083045"/>
                  <a:gd name="connsiteX34" fmla="*/ 1905136 w 1917655"/>
                  <a:gd name="connsiteY34" fmla="*/ 1610133 h 2083045"/>
                  <a:gd name="connsiteX35" fmla="*/ 1900304 w 1917655"/>
                  <a:gd name="connsiteY35" fmla="*/ 1615690 h 2083045"/>
                  <a:gd name="connsiteX36" fmla="*/ 1897624 w 1917655"/>
                  <a:gd name="connsiteY36" fmla="*/ 1621084 h 2083045"/>
                  <a:gd name="connsiteX37" fmla="*/ 1889371 w 1917655"/>
                  <a:gd name="connsiteY37" fmla="*/ 1628261 h 2083045"/>
                  <a:gd name="connsiteX38" fmla="*/ 1880129 w 1917655"/>
                  <a:gd name="connsiteY38" fmla="*/ 1638889 h 2083045"/>
                  <a:gd name="connsiteX39" fmla="*/ 1873183 w 1917655"/>
                  <a:gd name="connsiteY39" fmla="*/ 1642339 h 2083045"/>
                  <a:gd name="connsiteX40" fmla="*/ 1868868 w 1917655"/>
                  <a:gd name="connsiteY40" fmla="*/ 1646091 h 2083045"/>
                  <a:gd name="connsiteX41" fmla="*/ 1858325 w 1917655"/>
                  <a:gd name="connsiteY41" fmla="*/ 1649719 h 2083045"/>
                  <a:gd name="connsiteX42" fmla="*/ 1844775 w 1917655"/>
                  <a:gd name="connsiteY42" fmla="*/ 1656449 h 2083045"/>
                  <a:gd name="connsiteX43" fmla="*/ 1844775 w 1917655"/>
                  <a:gd name="connsiteY43" fmla="*/ 1656448 h 2083045"/>
                  <a:gd name="connsiteX44" fmla="*/ 1837432 w 1917655"/>
                  <a:gd name="connsiteY44" fmla="*/ 1656908 h 2083045"/>
                  <a:gd name="connsiteX45" fmla="*/ 1832834 w 1917655"/>
                  <a:gd name="connsiteY45" fmla="*/ 1658491 h 2083045"/>
                  <a:gd name="connsiteX46" fmla="*/ 1822509 w 1917655"/>
                  <a:gd name="connsiteY46" fmla="*/ 1657844 h 2083045"/>
                  <a:gd name="connsiteX47" fmla="*/ 1805378 w 1917655"/>
                  <a:gd name="connsiteY47" fmla="*/ 1658917 h 2083045"/>
                  <a:gd name="connsiteX48" fmla="*/ 1797749 w 1917655"/>
                  <a:gd name="connsiteY48" fmla="*/ 1656292 h 2083045"/>
                  <a:gd name="connsiteX49" fmla="*/ 1793437 w 1917655"/>
                  <a:gd name="connsiteY49" fmla="*/ 1656022 h 2083045"/>
                  <a:gd name="connsiteX50" fmla="*/ 1418418 w 1917655"/>
                  <a:gd name="connsiteY50" fmla="*/ 1555535 h 2083045"/>
                  <a:gd name="connsiteX51" fmla="*/ 1418418 w 1917655"/>
                  <a:gd name="connsiteY51" fmla="*/ 2083045 h 2083045"/>
                  <a:gd name="connsiteX52" fmla="*/ 288236 w 1917655"/>
                  <a:gd name="connsiteY52" fmla="*/ 2083045 h 2083045"/>
                  <a:gd name="connsiteX53" fmla="*/ 56197 w 1917655"/>
                  <a:gd name="connsiteY53" fmla="*/ 1949077 h 2083045"/>
                  <a:gd name="connsiteX54" fmla="*/ 51582 w 1917655"/>
                  <a:gd name="connsiteY54" fmla="*/ 1945006 h 2083045"/>
                  <a:gd name="connsiteX55" fmla="*/ 29114 w 1917655"/>
                  <a:gd name="connsiteY55" fmla="*/ 1930086 h 2083045"/>
                  <a:gd name="connsiteX56" fmla="*/ 29115 w 1917655"/>
                  <a:gd name="connsiteY56" fmla="*/ 1930085 h 2083045"/>
                  <a:gd name="connsiteX57" fmla="*/ 29115 w 1917655"/>
                  <a:gd name="connsiteY57" fmla="*/ 1789503 h 2083045"/>
                  <a:gd name="connsiteX58" fmla="*/ 458723 w 1917655"/>
                  <a:gd name="connsiteY58" fmla="*/ 1359896 h 2083045"/>
                  <a:gd name="connsiteX59" fmla="*/ 491607 w 1917655"/>
                  <a:gd name="connsiteY59" fmla="*/ 1338059 h 2083045"/>
                  <a:gd name="connsiteX60" fmla="*/ 495654 w 1917655"/>
                  <a:gd name="connsiteY60" fmla="*/ 1337272 h 2083045"/>
                  <a:gd name="connsiteX61" fmla="*/ 513060 w 1917655"/>
                  <a:gd name="connsiteY61" fmla="*/ 1325536 h 2083045"/>
                  <a:gd name="connsiteX62" fmla="*/ 576874 w 1917655"/>
                  <a:gd name="connsiteY62" fmla="*/ 1312653 h 2083045"/>
                  <a:gd name="connsiteX63" fmla="*/ 781796 w 1917655"/>
                  <a:gd name="connsiteY63" fmla="*/ 1312653 h 2083045"/>
                  <a:gd name="connsiteX64" fmla="*/ 794527 w 1917655"/>
                  <a:gd name="connsiteY64" fmla="*/ 1230271 h 2083045"/>
                  <a:gd name="connsiteX65" fmla="*/ 702963 w 1917655"/>
                  <a:gd name="connsiteY65" fmla="*/ 1199544 h 2083045"/>
                  <a:gd name="connsiteX66" fmla="*/ 478141 w 1917655"/>
                  <a:gd name="connsiteY66" fmla="*/ 999397 h 2083045"/>
                  <a:gd name="connsiteX67" fmla="*/ 448864 w 1917655"/>
                  <a:gd name="connsiteY67" fmla="*/ 944330 h 2083045"/>
                  <a:gd name="connsiteX68" fmla="*/ 428976 w 1917655"/>
                  <a:gd name="connsiteY68" fmla="*/ 946673 h 2083045"/>
                  <a:gd name="connsiteX69" fmla="*/ 262565 w 1917655"/>
                  <a:gd name="connsiteY69" fmla="*/ 777010 h 2083045"/>
                  <a:gd name="connsiteX70" fmla="*/ 298506 w 1917655"/>
                  <a:gd name="connsiteY70" fmla="*/ 565870 h 2083045"/>
                  <a:gd name="connsiteX71" fmla="*/ 319794 w 1917655"/>
                  <a:gd name="connsiteY71" fmla="*/ 552952 h 2083045"/>
                  <a:gd name="connsiteX72" fmla="*/ 315252 w 1917655"/>
                  <a:gd name="connsiteY72" fmla="*/ 510994 h 2083045"/>
                  <a:gd name="connsiteX73" fmla="*/ 864055 w 1917655"/>
                  <a:gd name="connsiteY73" fmla="*/ 0 h 2083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</a:cxnLst>
                <a:rect l="l" t="t" r="r" b="b"/>
                <a:pathLst>
                  <a:path w="1917655" h="2083045">
                    <a:moveTo>
                      <a:pt x="412932" y="1686851"/>
                    </a:moveTo>
                    <a:lnTo>
                      <a:pt x="261655" y="1838128"/>
                    </a:lnTo>
                    <a:lnTo>
                      <a:pt x="412932" y="1925468"/>
                    </a:lnTo>
                    <a:close/>
                    <a:moveTo>
                      <a:pt x="864055" y="0"/>
                    </a:moveTo>
                    <a:lnTo>
                      <a:pt x="901870" y="3549"/>
                    </a:lnTo>
                    <a:lnTo>
                      <a:pt x="939685" y="0"/>
                    </a:lnTo>
                    <a:cubicBezTo>
                      <a:pt x="1242781" y="0"/>
                      <a:pt x="1488488" y="228780"/>
                      <a:pt x="1488488" y="510994"/>
                    </a:cubicBezTo>
                    <a:lnTo>
                      <a:pt x="1484003" y="552422"/>
                    </a:lnTo>
                    <a:lnTo>
                      <a:pt x="1500528" y="565870"/>
                    </a:lnTo>
                    <a:cubicBezTo>
                      <a:pt x="1542954" y="610438"/>
                      <a:pt x="1559116" y="692492"/>
                      <a:pt x="1536469" y="777010"/>
                    </a:cubicBezTo>
                    <a:cubicBezTo>
                      <a:pt x="1510048" y="875616"/>
                      <a:pt x="1439559" y="944904"/>
                      <a:pt x="1370058" y="946673"/>
                    </a:cubicBezTo>
                    <a:lnTo>
                      <a:pt x="1353553" y="944729"/>
                    </a:lnTo>
                    <a:lnTo>
                      <a:pt x="1345158" y="965504"/>
                    </a:lnTo>
                    <a:cubicBezTo>
                      <a:pt x="1289784" y="1069613"/>
                      <a:pt x="1203932" y="1152371"/>
                      <a:pt x="1100767" y="1199544"/>
                    </a:cubicBezTo>
                    <a:lnTo>
                      <a:pt x="1009202" y="1230272"/>
                    </a:lnTo>
                    <a:lnTo>
                      <a:pt x="1021932" y="1312653"/>
                    </a:lnTo>
                    <a:lnTo>
                      <a:pt x="1254476" y="1312653"/>
                    </a:lnTo>
                    <a:lnTo>
                      <a:pt x="1285597" y="1318936"/>
                    </a:lnTo>
                    <a:lnTo>
                      <a:pt x="1309063" y="1320407"/>
                    </a:lnTo>
                    <a:lnTo>
                      <a:pt x="1678332" y="1419352"/>
                    </a:lnTo>
                    <a:lnTo>
                      <a:pt x="1556471" y="964557"/>
                    </a:lnTo>
                    <a:cubicBezTo>
                      <a:pt x="1545814" y="924784"/>
                      <a:pt x="1560851" y="884180"/>
                      <a:pt x="1591409" y="860369"/>
                    </a:cubicBezTo>
                    <a:lnTo>
                      <a:pt x="1626762" y="842809"/>
                    </a:lnTo>
                    <a:lnTo>
                      <a:pt x="1666158" y="840340"/>
                    </a:lnTo>
                    <a:cubicBezTo>
                      <a:pt x="1704527" y="845682"/>
                      <a:pt x="1737853" y="873328"/>
                      <a:pt x="1748510" y="913100"/>
                    </a:cubicBezTo>
                    <a:lnTo>
                      <a:pt x="1915067" y="1534701"/>
                    </a:lnTo>
                    <a:lnTo>
                      <a:pt x="1915382" y="1539728"/>
                    </a:lnTo>
                    <a:lnTo>
                      <a:pt x="1917655" y="1546333"/>
                    </a:lnTo>
                    <a:lnTo>
                      <a:pt x="1916725" y="1561165"/>
                    </a:lnTo>
                    <a:lnTo>
                      <a:pt x="1917536" y="1574098"/>
                    </a:lnTo>
                    <a:lnTo>
                      <a:pt x="1915554" y="1579858"/>
                    </a:lnTo>
                    <a:lnTo>
                      <a:pt x="1915186" y="1585731"/>
                    </a:lnTo>
                    <a:lnTo>
                      <a:pt x="1915185" y="1585730"/>
                    </a:lnTo>
                    <a:lnTo>
                      <a:pt x="1909809" y="1596554"/>
                    </a:lnTo>
                    <a:lnTo>
                      <a:pt x="1905136" y="1610133"/>
                    </a:lnTo>
                    <a:lnTo>
                      <a:pt x="1900304" y="1615690"/>
                    </a:lnTo>
                    <a:lnTo>
                      <a:pt x="1897624" y="1621084"/>
                    </a:lnTo>
                    <a:lnTo>
                      <a:pt x="1889371" y="1628261"/>
                    </a:lnTo>
                    <a:lnTo>
                      <a:pt x="1880129" y="1638889"/>
                    </a:lnTo>
                    <a:lnTo>
                      <a:pt x="1873183" y="1642339"/>
                    </a:lnTo>
                    <a:lnTo>
                      <a:pt x="1868868" y="1646091"/>
                    </a:lnTo>
                    <a:lnTo>
                      <a:pt x="1858325" y="1649719"/>
                    </a:lnTo>
                    <a:lnTo>
                      <a:pt x="1844775" y="1656449"/>
                    </a:lnTo>
                    <a:lnTo>
                      <a:pt x="1844775" y="1656448"/>
                    </a:lnTo>
                    <a:lnTo>
                      <a:pt x="1837432" y="1656908"/>
                    </a:lnTo>
                    <a:lnTo>
                      <a:pt x="1832834" y="1658491"/>
                    </a:lnTo>
                    <a:lnTo>
                      <a:pt x="1822509" y="1657844"/>
                    </a:lnTo>
                    <a:lnTo>
                      <a:pt x="1805378" y="1658917"/>
                    </a:lnTo>
                    <a:lnTo>
                      <a:pt x="1797749" y="1656292"/>
                    </a:lnTo>
                    <a:lnTo>
                      <a:pt x="1793437" y="1656022"/>
                    </a:lnTo>
                    <a:lnTo>
                      <a:pt x="1418418" y="1555535"/>
                    </a:lnTo>
                    <a:lnTo>
                      <a:pt x="1418418" y="2083045"/>
                    </a:lnTo>
                    <a:lnTo>
                      <a:pt x="288236" y="2083045"/>
                    </a:lnTo>
                    <a:lnTo>
                      <a:pt x="56197" y="1949077"/>
                    </a:lnTo>
                    <a:lnTo>
                      <a:pt x="51582" y="1945006"/>
                    </a:lnTo>
                    <a:lnTo>
                      <a:pt x="29114" y="1930086"/>
                    </a:lnTo>
                    <a:lnTo>
                      <a:pt x="29115" y="1930085"/>
                    </a:lnTo>
                    <a:cubicBezTo>
                      <a:pt x="-9706" y="1891265"/>
                      <a:pt x="-9706" y="1828324"/>
                      <a:pt x="29115" y="1789503"/>
                    </a:cubicBezTo>
                    <a:lnTo>
                      <a:pt x="458723" y="1359896"/>
                    </a:lnTo>
                    <a:cubicBezTo>
                      <a:pt x="468428" y="1350191"/>
                      <a:pt x="479641" y="1342912"/>
                      <a:pt x="491607" y="1338059"/>
                    </a:cubicBezTo>
                    <a:lnTo>
                      <a:pt x="495654" y="1337272"/>
                    </a:lnTo>
                    <a:lnTo>
                      <a:pt x="513060" y="1325536"/>
                    </a:lnTo>
                    <a:cubicBezTo>
                      <a:pt x="532674" y="1317241"/>
                      <a:pt x="554238" y="1312653"/>
                      <a:pt x="576874" y="1312653"/>
                    </a:cubicBezTo>
                    <a:lnTo>
                      <a:pt x="781796" y="1312653"/>
                    </a:lnTo>
                    <a:lnTo>
                      <a:pt x="794527" y="1230271"/>
                    </a:lnTo>
                    <a:lnTo>
                      <a:pt x="702963" y="1199544"/>
                    </a:lnTo>
                    <a:cubicBezTo>
                      <a:pt x="611261" y="1157612"/>
                      <a:pt x="533238" y="1087565"/>
                      <a:pt x="478141" y="999397"/>
                    </a:cubicBezTo>
                    <a:lnTo>
                      <a:pt x="448864" y="944330"/>
                    </a:lnTo>
                    <a:lnTo>
                      <a:pt x="428976" y="946673"/>
                    </a:lnTo>
                    <a:cubicBezTo>
                      <a:pt x="359475" y="944904"/>
                      <a:pt x="288986" y="875616"/>
                      <a:pt x="262565" y="777010"/>
                    </a:cubicBezTo>
                    <a:cubicBezTo>
                      <a:pt x="239918" y="692492"/>
                      <a:pt x="256080" y="610438"/>
                      <a:pt x="298506" y="565870"/>
                    </a:cubicBezTo>
                    <a:lnTo>
                      <a:pt x="319794" y="552952"/>
                    </a:lnTo>
                    <a:lnTo>
                      <a:pt x="315252" y="510994"/>
                    </a:lnTo>
                    <a:cubicBezTo>
                      <a:pt x="315252" y="228780"/>
                      <a:pt x="560959" y="0"/>
                      <a:pt x="864055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2" name="四角形: 角を丸くする 511">
                <a:extLst>
                  <a:ext uri="{FF2B5EF4-FFF2-40B4-BE49-F238E27FC236}">
                    <a16:creationId xmlns:a16="http://schemas.microsoft.com/office/drawing/2014/main" id="{C05B59B8-0368-6702-0ADA-0041B355AB38}"/>
                  </a:ext>
                </a:extLst>
              </p:cNvPr>
              <p:cNvSpPr/>
              <p:nvPr/>
            </p:nvSpPr>
            <p:spPr bwMode="auto">
              <a:xfrm rot="1800000">
                <a:off x="5507966" y="4888546"/>
                <a:ext cx="312024" cy="668900"/>
              </a:xfrm>
              <a:prstGeom prst="roundRect">
                <a:avLst>
                  <a:gd name="adj" fmla="val 10562"/>
                </a:avLst>
              </a:prstGeom>
              <a:solidFill>
                <a:schemeClr val="tx1">
                  <a:lumMod val="85000"/>
                  <a:lumOff val="15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18" name="四角形: 角を丸くする 517">
                <a:extLst>
                  <a:ext uri="{FF2B5EF4-FFF2-40B4-BE49-F238E27FC236}">
                    <a16:creationId xmlns:a16="http://schemas.microsoft.com/office/drawing/2014/main" id="{D7627A1E-7C3B-BE44-E40E-D5429F252AE2}"/>
                  </a:ext>
                </a:extLst>
              </p:cNvPr>
              <p:cNvSpPr/>
              <p:nvPr/>
            </p:nvSpPr>
            <p:spPr bwMode="auto">
              <a:xfrm rot="1800000">
                <a:off x="5540898" y="4917862"/>
                <a:ext cx="219118" cy="594656"/>
              </a:xfrm>
              <a:prstGeom prst="roundRect">
                <a:avLst>
                  <a:gd name="adj" fmla="val 0"/>
                </a:avLst>
              </a:prstGeom>
              <a:solidFill>
                <a:schemeClr val="bg1">
                  <a:lumMod val="85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24" name="楕円 523">
                <a:extLst>
                  <a:ext uri="{FF2B5EF4-FFF2-40B4-BE49-F238E27FC236}">
                    <a16:creationId xmlns:a16="http://schemas.microsoft.com/office/drawing/2014/main" id="{82DA2AE3-AC25-E413-AE2B-F6D5453A8C47}"/>
                  </a:ext>
                </a:extLst>
              </p:cNvPr>
              <p:cNvSpPr/>
              <p:nvPr/>
            </p:nvSpPr>
            <p:spPr bwMode="auto">
              <a:xfrm rot="1800000">
                <a:off x="5573366" y="5083217"/>
                <a:ext cx="155504" cy="222740"/>
              </a:xfrm>
              <a:prstGeom prst="ellipse">
                <a:avLst/>
              </a:prstGeom>
              <a:solidFill>
                <a:srgbClr val="00B05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25" name="フリーフォーム: 図形 524">
                <a:extLst>
                  <a:ext uri="{FF2B5EF4-FFF2-40B4-BE49-F238E27FC236}">
                    <a16:creationId xmlns:a16="http://schemas.microsoft.com/office/drawing/2014/main" id="{09D4E68F-CA09-894F-776F-1486DD574A58}"/>
                  </a:ext>
                </a:extLst>
              </p:cNvPr>
              <p:cNvSpPr/>
              <p:nvPr/>
            </p:nvSpPr>
            <p:spPr bwMode="auto">
              <a:xfrm>
                <a:off x="4630063" y="4875911"/>
                <a:ext cx="677898" cy="686951"/>
              </a:xfrm>
              <a:custGeom>
                <a:avLst/>
                <a:gdLst>
                  <a:gd name="connsiteX0" fmla="*/ 334625 w 677898"/>
                  <a:gd name="connsiteY0" fmla="*/ 280451 h 686951"/>
                  <a:gd name="connsiteX1" fmla="*/ 573790 w 677898"/>
                  <a:gd name="connsiteY1" fmla="*/ 483701 h 686951"/>
                  <a:gd name="connsiteX2" fmla="*/ 334625 w 677898"/>
                  <a:gd name="connsiteY2" fmla="*/ 686951 h 686951"/>
                  <a:gd name="connsiteX3" fmla="*/ 95460 w 677898"/>
                  <a:gd name="connsiteY3" fmla="*/ 483701 h 686951"/>
                  <a:gd name="connsiteX4" fmla="*/ 334625 w 677898"/>
                  <a:gd name="connsiteY4" fmla="*/ 280451 h 686951"/>
                  <a:gd name="connsiteX5" fmla="*/ 617250 w 677898"/>
                  <a:gd name="connsiteY5" fmla="*/ 0 h 686951"/>
                  <a:gd name="connsiteX6" fmla="*/ 677898 w 677898"/>
                  <a:gd name="connsiteY6" fmla="*/ 60648 h 686951"/>
                  <a:gd name="connsiteX7" fmla="*/ 677898 w 677898"/>
                  <a:gd name="connsiteY7" fmla="*/ 156486 h 686951"/>
                  <a:gd name="connsiteX8" fmla="*/ 617250 w 677898"/>
                  <a:gd name="connsiteY8" fmla="*/ 217134 h 686951"/>
                  <a:gd name="connsiteX9" fmla="*/ 556602 w 677898"/>
                  <a:gd name="connsiteY9" fmla="*/ 156486 h 686951"/>
                  <a:gd name="connsiteX10" fmla="*/ 556602 w 677898"/>
                  <a:gd name="connsiteY10" fmla="*/ 60648 h 686951"/>
                  <a:gd name="connsiteX11" fmla="*/ 617250 w 677898"/>
                  <a:gd name="connsiteY11" fmla="*/ 0 h 686951"/>
                  <a:gd name="connsiteX12" fmla="*/ 60648 w 677898"/>
                  <a:gd name="connsiteY12" fmla="*/ 0 h 686951"/>
                  <a:gd name="connsiteX13" fmla="*/ 121296 w 677898"/>
                  <a:gd name="connsiteY13" fmla="*/ 60648 h 686951"/>
                  <a:gd name="connsiteX14" fmla="*/ 121296 w 677898"/>
                  <a:gd name="connsiteY14" fmla="*/ 156486 h 686951"/>
                  <a:gd name="connsiteX15" fmla="*/ 60648 w 677898"/>
                  <a:gd name="connsiteY15" fmla="*/ 217134 h 686951"/>
                  <a:gd name="connsiteX16" fmla="*/ 0 w 677898"/>
                  <a:gd name="connsiteY16" fmla="*/ 156486 h 686951"/>
                  <a:gd name="connsiteX17" fmla="*/ 0 w 677898"/>
                  <a:gd name="connsiteY17" fmla="*/ 60648 h 686951"/>
                  <a:gd name="connsiteX18" fmla="*/ 60648 w 677898"/>
                  <a:gd name="connsiteY18" fmla="*/ 0 h 6869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677898" h="686951">
                    <a:moveTo>
                      <a:pt x="334625" y="280451"/>
                    </a:moveTo>
                    <a:cubicBezTo>
                      <a:pt x="466712" y="280451"/>
                      <a:pt x="573790" y="371449"/>
                      <a:pt x="573790" y="483701"/>
                    </a:cubicBezTo>
                    <a:cubicBezTo>
                      <a:pt x="573790" y="595953"/>
                      <a:pt x="466712" y="686951"/>
                      <a:pt x="334625" y="686951"/>
                    </a:cubicBezTo>
                    <a:cubicBezTo>
                      <a:pt x="202538" y="686951"/>
                      <a:pt x="95460" y="595953"/>
                      <a:pt x="95460" y="483701"/>
                    </a:cubicBezTo>
                    <a:cubicBezTo>
                      <a:pt x="95460" y="371449"/>
                      <a:pt x="202538" y="280451"/>
                      <a:pt x="334625" y="280451"/>
                    </a:cubicBezTo>
                    <a:close/>
                    <a:moveTo>
                      <a:pt x="617250" y="0"/>
                    </a:moveTo>
                    <a:cubicBezTo>
                      <a:pt x="650745" y="0"/>
                      <a:pt x="677898" y="27153"/>
                      <a:pt x="677898" y="60648"/>
                    </a:cubicBezTo>
                    <a:lnTo>
                      <a:pt x="677898" y="156486"/>
                    </a:lnTo>
                    <a:cubicBezTo>
                      <a:pt x="677898" y="189981"/>
                      <a:pt x="650745" y="217134"/>
                      <a:pt x="617250" y="217134"/>
                    </a:cubicBezTo>
                    <a:cubicBezTo>
                      <a:pt x="583755" y="217134"/>
                      <a:pt x="556602" y="189981"/>
                      <a:pt x="556602" y="156486"/>
                    </a:cubicBezTo>
                    <a:lnTo>
                      <a:pt x="556602" y="60648"/>
                    </a:lnTo>
                    <a:cubicBezTo>
                      <a:pt x="556602" y="27153"/>
                      <a:pt x="583755" y="0"/>
                      <a:pt x="617250" y="0"/>
                    </a:cubicBezTo>
                    <a:close/>
                    <a:moveTo>
                      <a:pt x="60648" y="0"/>
                    </a:moveTo>
                    <a:cubicBezTo>
                      <a:pt x="94143" y="0"/>
                      <a:pt x="121296" y="27153"/>
                      <a:pt x="121296" y="60648"/>
                    </a:cubicBezTo>
                    <a:lnTo>
                      <a:pt x="121296" y="156486"/>
                    </a:lnTo>
                    <a:cubicBezTo>
                      <a:pt x="121296" y="189981"/>
                      <a:pt x="94143" y="217134"/>
                      <a:pt x="60648" y="217134"/>
                    </a:cubicBezTo>
                    <a:cubicBezTo>
                      <a:pt x="27153" y="217134"/>
                      <a:pt x="0" y="189981"/>
                      <a:pt x="0" y="156486"/>
                    </a:cubicBezTo>
                    <a:lnTo>
                      <a:pt x="0" y="60648"/>
                    </a:lnTo>
                    <a:cubicBezTo>
                      <a:pt x="0" y="27153"/>
                      <a:pt x="27153" y="0"/>
                      <a:pt x="60648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26" name="楕円 493">
                <a:extLst>
                  <a:ext uri="{FF2B5EF4-FFF2-40B4-BE49-F238E27FC236}">
                    <a16:creationId xmlns:a16="http://schemas.microsoft.com/office/drawing/2014/main" id="{3CFAF83E-9831-B0C7-AD39-E28B70CC8F05}"/>
                  </a:ext>
                </a:extLst>
              </p:cNvPr>
              <p:cNvSpPr/>
              <p:nvPr/>
            </p:nvSpPr>
            <p:spPr bwMode="auto">
              <a:xfrm>
                <a:off x="4801780" y="5428639"/>
                <a:ext cx="325816" cy="112515"/>
              </a:xfrm>
              <a:custGeom>
                <a:avLst/>
                <a:gdLst>
                  <a:gd name="connsiteX0" fmla="*/ 0 w 325816"/>
                  <a:gd name="connsiteY0" fmla="*/ 64581 h 129162"/>
                  <a:gd name="connsiteX1" fmla="*/ 162908 w 325816"/>
                  <a:gd name="connsiteY1" fmla="*/ 0 h 129162"/>
                  <a:gd name="connsiteX2" fmla="*/ 325816 w 325816"/>
                  <a:gd name="connsiteY2" fmla="*/ 64581 h 129162"/>
                  <a:gd name="connsiteX3" fmla="*/ 162908 w 325816"/>
                  <a:gd name="connsiteY3" fmla="*/ 129162 h 129162"/>
                  <a:gd name="connsiteX4" fmla="*/ 0 w 325816"/>
                  <a:gd name="connsiteY4" fmla="*/ 64581 h 129162"/>
                  <a:gd name="connsiteX0" fmla="*/ 0 w 325816"/>
                  <a:gd name="connsiteY0" fmla="*/ 64581 h 129162"/>
                  <a:gd name="connsiteX1" fmla="*/ 162908 w 325816"/>
                  <a:gd name="connsiteY1" fmla="*/ 0 h 129162"/>
                  <a:gd name="connsiteX2" fmla="*/ 325816 w 325816"/>
                  <a:gd name="connsiteY2" fmla="*/ 64581 h 129162"/>
                  <a:gd name="connsiteX3" fmla="*/ 162908 w 325816"/>
                  <a:gd name="connsiteY3" fmla="*/ 129162 h 129162"/>
                  <a:gd name="connsiteX4" fmla="*/ 0 w 325816"/>
                  <a:gd name="connsiteY4" fmla="*/ 64581 h 129162"/>
                  <a:gd name="connsiteX0" fmla="*/ 0 w 325816"/>
                  <a:gd name="connsiteY0" fmla="*/ 64581 h 129162"/>
                  <a:gd name="connsiteX1" fmla="*/ 162908 w 325816"/>
                  <a:gd name="connsiteY1" fmla="*/ 0 h 129162"/>
                  <a:gd name="connsiteX2" fmla="*/ 325816 w 325816"/>
                  <a:gd name="connsiteY2" fmla="*/ 64581 h 129162"/>
                  <a:gd name="connsiteX3" fmla="*/ 162908 w 325816"/>
                  <a:gd name="connsiteY3" fmla="*/ 129162 h 129162"/>
                  <a:gd name="connsiteX4" fmla="*/ 0 w 325816"/>
                  <a:gd name="connsiteY4" fmla="*/ 64581 h 129162"/>
                  <a:gd name="connsiteX0" fmla="*/ 0 w 325816"/>
                  <a:gd name="connsiteY0" fmla="*/ 64581 h 129162"/>
                  <a:gd name="connsiteX1" fmla="*/ 162908 w 325816"/>
                  <a:gd name="connsiteY1" fmla="*/ 0 h 129162"/>
                  <a:gd name="connsiteX2" fmla="*/ 325816 w 325816"/>
                  <a:gd name="connsiteY2" fmla="*/ 64581 h 129162"/>
                  <a:gd name="connsiteX3" fmla="*/ 162908 w 325816"/>
                  <a:gd name="connsiteY3" fmla="*/ 129162 h 129162"/>
                  <a:gd name="connsiteX4" fmla="*/ 0 w 325816"/>
                  <a:gd name="connsiteY4" fmla="*/ 64581 h 129162"/>
                  <a:gd name="connsiteX0" fmla="*/ 0 w 325816"/>
                  <a:gd name="connsiteY0" fmla="*/ 64581 h 143449"/>
                  <a:gd name="connsiteX1" fmla="*/ 162908 w 325816"/>
                  <a:gd name="connsiteY1" fmla="*/ 0 h 143449"/>
                  <a:gd name="connsiteX2" fmla="*/ 325816 w 325816"/>
                  <a:gd name="connsiteY2" fmla="*/ 64581 h 143449"/>
                  <a:gd name="connsiteX3" fmla="*/ 162908 w 325816"/>
                  <a:gd name="connsiteY3" fmla="*/ 143449 h 143449"/>
                  <a:gd name="connsiteX4" fmla="*/ 0 w 325816"/>
                  <a:gd name="connsiteY4" fmla="*/ 64581 h 143449"/>
                  <a:gd name="connsiteX0" fmla="*/ 0 w 325816"/>
                  <a:gd name="connsiteY0" fmla="*/ 33647 h 112515"/>
                  <a:gd name="connsiteX1" fmla="*/ 162908 w 325816"/>
                  <a:gd name="connsiteY1" fmla="*/ 22 h 112515"/>
                  <a:gd name="connsiteX2" fmla="*/ 325816 w 325816"/>
                  <a:gd name="connsiteY2" fmla="*/ 33647 h 112515"/>
                  <a:gd name="connsiteX3" fmla="*/ 162908 w 325816"/>
                  <a:gd name="connsiteY3" fmla="*/ 112515 h 112515"/>
                  <a:gd name="connsiteX4" fmla="*/ 0 w 325816"/>
                  <a:gd name="connsiteY4" fmla="*/ 33647 h 1125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5816" h="112515">
                    <a:moveTo>
                      <a:pt x="0" y="33647"/>
                    </a:moveTo>
                    <a:cubicBezTo>
                      <a:pt x="0" y="-2020"/>
                      <a:pt x="72936" y="22"/>
                      <a:pt x="162908" y="22"/>
                    </a:cubicBezTo>
                    <a:cubicBezTo>
                      <a:pt x="252880" y="22"/>
                      <a:pt x="325816" y="-2020"/>
                      <a:pt x="325816" y="33647"/>
                    </a:cubicBezTo>
                    <a:cubicBezTo>
                      <a:pt x="325816" y="69314"/>
                      <a:pt x="252880" y="112515"/>
                      <a:pt x="162908" y="112515"/>
                    </a:cubicBezTo>
                    <a:cubicBezTo>
                      <a:pt x="72936" y="112515"/>
                      <a:pt x="0" y="69314"/>
                      <a:pt x="0" y="33647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27" name="フリーフォーム: 図形 526">
                <a:extLst>
                  <a:ext uri="{FF2B5EF4-FFF2-40B4-BE49-F238E27FC236}">
                    <a16:creationId xmlns:a16="http://schemas.microsoft.com/office/drawing/2014/main" id="{33EE4526-6E7E-2A55-6968-8AA5974DFF5D}"/>
                  </a:ext>
                </a:extLst>
              </p:cNvPr>
              <p:cNvSpPr/>
              <p:nvPr/>
            </p:nvSpPr>
            <p:spPr bwMode="auto">
              <a:xfrm>
                <a:off x="4608331" y="3903505"/>
                <a:ext cx="720081" cy="352989"/>
              </a:xfrm>
              <a:custGeom>
                <a:avLst/>
                <a:gdLst>
                  <a:gd name="connsiteX0" fmla="*/ 864849 w 1729700"/>
                  <a:gd name="connsiteY0" fmla="*/ 0 h 847912"/>
                  <a:gd name="connsiteX1" fmla="*/ 878299 w 1729700"/>
                  <a:gd name="connsiteY1" fmla="*/ 50951 h 847912"/>
                  <a:gd name="connsiteX2" fmla="*/ 907875 w 1729700"/>
                  <a:gd name="connsiteY2" fmla="*/ 302805 h 847912"/>
                  <a:gd name="connsiteX3" fmla="*/ 909060 w 1729700"/>
                  <a:gd name="connsiteY3" fmla="*/ 356771 h 847912"/>
                  <a:gd name="connsiteX4" fmla="*/ 1019545 w 1729700"/>
                  <a:gd name="connsiteY4" fmla="*/ 362861 h 847912"/>
                  <a:gd name="connsiteX5" fmla="*/ 1299841 w 1729700"/>
                  <a:gd name="connsiteY5" fmla="*/ 426665 h 847912"/>
                  <a:gd name="connsiteX6" fmla="*/ 1406035 w 1729700"/>
                  <a:gd name="connsiteY6" fmla="*/ 472638 h 847912"/>
                  <a:gd name="connsiteX7" fmla="*/ 1429543 w 1729700"/>
                  <a:gd name="connsiteY7" fmla="*/ 433852 h 847912"/>
                  <a:gd name="connsiteX8" fmla="*/ 1566148 w 1729700"/>
                  <a:gd name="connsiteY8" fmla="*/ 249225 h 847912"/>
                  <a:gd name="connsiteX9" fmla="*/ 1599466 w 1729700"/>
                  <a:gd name="connsiteY9" fmla="*/ 215156 h 847912"/>
                  <a:gd name="connsiteX10" fmla="*/ 1586620 w 1729700"/>
                  <a:gd name="connsiteY10" fmla="*/ 261045 h 847912"/>
                  <a:gd name="connsiteX11" fmla="*/ 1532583 w 1729700"/>
                  <a:gd name="connsiteY11" fmla="*/ 395510 h 847912"/>
                  <a:gd name="connsiteX12" fmla="*/ 1472526 w 1729700"/>
                  <a:gd name="connsiteY12" fmla="*/ 510594 h 847912"/>
                  <a:gd name="connsiteX13" fmla="*/ 1525650 w 1729700"/>
                  <a:gd name="connsiteY13" fmla="*/ 542998 h 847912"/>
                  <a:gd name="connsiteX14" fmla="*/ 1720999 w 1729700"/>
                  <a:gd name="connsiteY14" fmla="*/ 790251 h 847912"/>
                  <a:gd name="connsiteX15" fmla="*/ 1729700 w 1729700"/>
                  <a:gd name="connsiteY15" fmla="*/ 844172 h 847912"/>
                  <a:gd name="connsiteX16" fmla="*/ 1711033 w 1729700"/>
                  <a:gd name="connsiteY16" fmla="*/ 808423 h 847912"/>
                  <a:gd name="connsiteX17" fmla="*/ 1482329 w 1729700"/>
                  <a:gd name="connsiteY17" fmla="*/ 616812 h 847912"/>
                  <a:gd name="connsiteX18" fmla="*/ 1427195 w 1729700"/>
                  <a:gd name="connsiteY18" fmla="*/ 591059 h 847912"/>
                  <a:gd name="connsiteX19" fmla="*/ 1404067 w 1729700"/>
                  <a:gd name="connsiteY19" fmla="*/ 629217 h 847912"/>
                  <a:gd name="connsiteX20" fmla="*/ 1267462 w 1729700"/>
                  <a:gd name="connsiteY20" fmla="*/ 813843 h 847912"/>
                  <a:gd name="connsiteX21" fmla="*/ 1234144 w 1729700"/>
                  <a:gd name="connsiteY21" fmla="*/ 847912 h 847912"/>
                  <a:gd name="connsiteX22" fmla="*/ 1246990 w 1729700"/>
                  <a:gd name="connsiteY22" fmla="*/ 802024 h 847912"/>
                  <a:gd name="connsiteX23" fmla="*/ 1301028 w 1729700"/>
                  <a:gd name="connsiteY23" fmla="*/ 667558 h 847912"/>
                  <a:gd name="connsiteX24" fmla="*/ 1356716 w 1729700"/>
                  <a:gd name="connsiteY24" fmla="*/ 560846 h 847912"/>
                  <a:gd name="connsiteX25" fmla="*/ 1262992 w 1729700"/>
                  <a:gd name="connsiteY25" fmla="*/ 528822 h 847912"/>
                  <a:gd name="connsiteX26" fmla="*/ 1004704 w 1729700"/>
                  <a:gd name="connsiteY26" fmla="*/ 481276 h 847912"/>
                  <a:gd name="connsiteX27" fmla="*/ 908460 w 1729700"/>
                  <a:gd name="connsiteY27" fmla="*/ 476947 h 847912"/>
                  <a:gd name="connsiteX28" fmla="*/ 907875 w 1729700"/>
                  <a:gd name="connsiteY28" fmla="*/ 503597 h 847912"/>
                  <a:gd name="connsiteX29" fmla="*/ 878299 w 1729700"/>
                  <a:gd name="connsiteY29" fmla="*/ 755452 h 847912"/>
                  <a:gd name="connsiteX30" fmla="*/ 864849 w 1729700"/>
                  <a:gd name="connsiteY30" fmla="*/ 806402 h 847912"/>
                  <a:gd name="connsiteX31" fmla="*/ 851399 w 1729700"/>
                  <a:gd name="connsiteY31" fmla="*/ 755452 h 847912"/>
                  <a:gd name="connsiteX32" fmla="*/ 821824 w 1729700"/>
                  <a:gd name="connsiteY32" fmla="*/ 503597 h 847912"/>
                  <a:gd name="connsiteX33" fmla="*/ 821239 w 1729700"/>
                  <a:gd name="connsiteY33" fmla="*/ 476947 h 847912"/>
                  <a:gd name="connsiteX34" fmla="*/ 724991 w 1729700"/>
                  <a:gd name="connsiteY34" fmla="*/ 481276 h 847912"/>
                  <a:gd name="connsiteX35" fmla="*/ 466703 w 1729700"/>
                  <a:gd name="connsiteY35" fmla="*/ 528822 h 847912"/>
                  <a:gd name="connsiteX36" fmla="*/ 374788 w 1729700"/>
                  <a:gd name="connsiteY36" fmla="*/ 560228 h 847912"/>
                  <a:gd name="connsiteX37" fmla="*/ 427153 w 1729700"/>
                  <a:gd name="connsiteY37" fmla="*/ 661541 h 847912"/>
                  <a:gd name="connsiteX38" fmla="*/ 477641 w 1729700"/>
                  <a:gd name="connsiteY38" fmla="*/ 792005 h 847912"/>
                  <a:gd name="connsiteX39" fmla="*/ 489106 w 1729700"/>
                  <a:gd name="connsiteY39" fmla="*/ 836744 h 847912"/>
                  <a:gd name="connsiteX40" fmla="*/ 456093 w 1729700"/>
                  <a:gd name="connsiteY40" fmla="*/ 804446 h 847912"/>
                  <a:gd name="connsiteX41" fmla="*/ 322473 w 1729700"/>
                  <a:gd name="connsiteY41" fmla="*/ 627720 h 847912"/>
                  <a:gd name="connsiteX42" fmla="*/ 300674 w 1729700"/>
                  <a:gd name="connsiteY42" fmla="*/ 591912 h 847912"/>
                  <a:gd name="connsiteX43" fmla="*/ 247367 w 1729700"/>
                  <a:gd name="connsiteY43" fmla="*/ 616812 h 847912"/>
                  <a:gd name="connsiteX44" fmla="*/ 18662 w 1729700"/>
                  <a:gd name="connsiteY44" fmla="*/ 808423 h 847912"/>
                  <a:gd name="connsiteX45" fmla="*/ 0 w 1729700"/>
                  <a:gd name="connsiteY45" fmla="*/ 844163 h 847912"/>
                  <a:gd name="connsiteX46" fmla="*/ 8700 w 1729700"/>
                  <a:gd name="connsiteY46" fmla="*/ 790251 h 847912"/>
                  <a:gd name="connsiteX47" fmla="*/ 204049 w 1729700"/>
                  <a:gd name="connsiteY47" fmla="*/ 542998 h 847912"/>
                  <a:gd name="connsiteX48" fmla="*/ 255560 w 1729700"/>
                  <a:gd name="connsiteY48" fmla="*/ 511577 h 847912"/>
                  <a:gd name="connsiteX49" fmla="*/ 199081 w 1729700"/>
                  <a:gd name="connsiteY49" fmla="*/ 402302 h 847912"/>
                  <a:gd name="connsiteX50" fmla="*/ 148592 w 1729700"/>
                  <a:gd name="connsiteY50" fmla="*/ 271838 h 847912"/>
                  <a:gd name="connsiteX51" fmla="*/ 137127 w 1729700"/>
                  <a:gd name="connsiteY51" fmla="*/ 227099 h 847912"/>
                  <a:gd name="connsiteX52" fmla="*/ 170140 w 1729700"/>
                  <a:gd name="connsiteY52" fmla="*/ 259398 h 847912"/>
                  <a:gd name="connsiteX53" fmla="*/ 303760 w 1729700"/>
                  <a:gd name="connsiteY53" fmla="*/ 436124 h 847912"/>
                  <a:gd name="connsiteX54" fmla="*/ 325504 w 1729700"/>
                  <a:gd name="connsiteY54" fmla="*/ 471841 h 847912"/>
                  <a:gd name="connsiteX55" fmla="*/ 429857 w 1729700"/>
                  <a:gd name="connsiteY55" fmla="*/ 426665 h 847912"/>
                  <a:gd name="connsiteX56" fmla="*/ 710154 w 1729700"/>
                  <a:gd name="connsiteY56" fmla="*/ 362861 h 847912"/>
                  <a:gd name="connsiteX57" fmla="*/ 820639 w 1729700"/>
                  <a:gd name="connsiteY57" fmla="*/ 356771 h 847912"/>
                  <a:gd name="connsiteX58" fmla="*/ 821824 w 1729700"/>
                  <a:gd name="connsiteY58" fmla="*/ 302805 h 847912"/>
                  <a:gd name="connsiteX59" fmla="*/ 851399 w 1729700"/>
                  <a:gd name="connsiteY59" fmla="*/ 50951 h 8479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1729700" h="847912">
                    <a:moveTo>
                      <a:pt x="864849" y="0"/>
                    </a:moveTo>
                    <a:lnTo>
                      <a:pt x="878299" y="50951"/>
                    </a:lnTo>
                    <a:cubicBezTo>
                      <a:pt x="893026" y="118562"/>
                      <a:pt x="903539" y="205518"/>
                      <a:pt x="907875" y="302805"/>
                    </a:cubicBezTo>
                    <a:lnTo>
                      <a:pt x="909060" y="356771"/>
                    </a:lnTo>
                    <a:lnTo>
                      <a:pt x="1019545" y="362861"/>
                    </a:lnTo>
                    <a:cubicBezTo>
                      <a:pt x="1119966" y="374067"/>
                      <a:pt x="1214444" y="395989"/>
                      <a:pt x="1299841" y="426665"/>
                    </a:cubicBezTo>
                    <a:lnTo>
                      <a:pt x="1406035" y="472638"/>
                    </a:lnTo>
                    <a:lnTo>
                      <a:pt x="1429543" y="433852"/>
                    </a:lnTo>
                    <a:cubicBezTo>
                      <a:pt x="1476917" y="359420"/>
                      <a:pt x="1524311" y="295807"/>
                      <a:pt x="1566148" y="249225"/>
                    </a:cubicBezTo>
                    <a:lnTo>
                      <a:pt x="1599466" y="215156"/>
                    </a:lnTo>
                    <a:lnTo>
                      <a:pt x="1586620" y="261045"/>
                    </a:lnTo>
                    <a:cubicBezTo>
                      <a:pt x="1573672" y="300727"/>
                      <a:pt x="1555404" y="346333"/>
                      <a:pt x="1532583" y="395510"/>
                    </a:cubicBezTo>
                    <a:lnTo>
                      <a:pt x="1472526" y="510594"/>
                    </a:lnTo>
                    <a:lnTo>
                      <a:pt x="1525650" y="542998"/>
                    </a:lnTo>
                    <a:cubicBezTo>
                      <a:pt x="1621793" y="612336"/>
                      <a:pt x="1690441" y="696959"/>
                      <a:pt x="1720999" y="790251"/>
                    </a:cubicBezTo>
                    <a:lnTo>
                      <a:pt x="1729700" y="844172"/>
                    </a:lnTo>
                    <a:lnTo>
                      <a:pt x="1711033" y="808423"/>
                    </a:lnTo>
                    <a:cubicBezTo>
                      <a:pt x="1658753" y="734943"/>
                      <a:pt x="1580181" y="669683"/>
                      <a:pt x="1482329" y="616812"/>
                    </a:cubicBezTo>
                    <a:lnTo>
                      <a:pt x="1427195" y="591059"/>
                    </a:lnTo>
                    <a:lnTo>
                      <a:pt x="1404067" y="629217"/>
                    </a:lnTo>
                    <a:cubicBezTo>
                      <a:pt x="1356694" y="703649"/>
                      <a:pt x="1309300" y="767261"/>
                      <a:pt x="1267462" y="813843"/>
                    </a:cubicBezTo>
                    <a:lnTo>
                      <a:pt x="1234144" y="847912"/>
                    </a:lnTo>
                    <a:lnTo>
                      <a:pt x="1246990" y="802024"/>
                    </a:lnTo>
                    <a:cubicBezTo>
                      <a:pt x="1259939" y="762341"/>
                      <a:pt x="1278207" y="716736"/>
                      <a:pt x="1301028" y="667558"/>
                    </a:cubicBezTo>
                    <a:lnTo>
                      <a:pt x="1356716" y="560846"/>
                    </a:lnTo>
                    <a:lnTo>
                      <a:pt x="1262992" y="528822"/>
                    </a:lnTo>
                    <a:cubicBezTo>
                      <a:pt x="1182696" y="505821"/>
                      <a:pt x="1095907" y="489561"/>
                      <a:pt x="1004704" y="481276"/>
                    </a:cubicBezTo>
                    <a:lnTo>
                      <a:pt x="908460" y="476947"/>
                    </a:lnTo>
                    <a:lnTo>
                      <a:pt x="907875" y="503597"/>
                    </a:lnTo>
                    <a:cubicBezTo>
                      <a:pt x="903539" y="600884"/>
                      <a:pt x="893026" y="687841"/>
                      <a:pt x="878299" y="755452"/>
                    </a:cubicBezTo>
                    <a:lnTo>
                      <a:pt x="864849" y="806402"/>
                    </a:lnTo>
                    <a:lnTo>
                      <a:pt x="851399" y="755452"/>
                    </a:lnTo>
                    <a:cubicBezTo>
                      <a:pt x="836673" y="687841"/>
                      <a:pt x="826160" y="600884"/>
                      <a:pt x="821824" y="503597"/>
                    </a:cubicBezTo>
                    <a:lnTo>
                      <a:pt x="821239" y="476947"/>
                    </a:lnTo>
                    <a:lnTo>
                      <a:pt x="724991" y="481276"/>
                    </a:lnTo>
                    <a:cubicBezTo>
                      <a:pt x="633788" y="489561"/>
                      <a:pt x="547000" y="505821"/>
                      <a:pt x="466703" y="528822"/>
                    </a:cubicBezTo>
                    <a:lnTo>
                      <a:pt x="374788" y="560228"/>
                    </a:lnTo>
                    <a:lnTo>
                      <a:pt x="427153" y="661541"/>
                    </a:lnTo>
                    <a:cubicBezTo>
                      <a:pt x="448769" y="709137"/>
                      <a:pt x="465831" y="753388"/>
                      <a:pt x="477641" y="792005"/>
                    </a:cubicBezTo>
                    <a:lnTo>
                      <a:pt x="489106" y="836744"/>
                    </a:lnTo>
                    <a:lnTo>
                      <a:pt x="456093" y="804446"/>
                    </a:lnTo>
                    <a:cubicBezTo>
                      <a:pt x="414786" y="760141"/>
                      <a:pt x="368410" y="699264"/>
                      <a:pt x="322473" y="627720"/>
                    </a:cubicBezTo>
                    <a:lnTo>
                      <a:pt x="300674" y="591912"/>
                    </a:lnTo>
                    <a:lnTo>
                      <a:pt x="247367" y="616812"/>
                    </a:lnTo>
                    <a:cubicBezTo>
                      <a:pt x="149514" y="669683"/>
                      <a:pt x="70943" y="734943"/>
                      <a:pt x="18662" y="808423"/>
                    </a:cubicBezTo>
                    <a:lnTo>
                      <a:pt x="0" y="844163"/>
                    </a:lnTo>
                    <a:lnTo>
                      <a:pt x="8700" y="790251"/>
                    </a:lnTo>
                    <a:cubicBezTo>
                      <a:pt x="39258" y="696959"/>
                      <a:pt x="107906" y="612336"/>
                      <a:pt x="204049" y="542998"/>
                    </a:cubicBezTo>
                    <a:lnTo>
                      <a:pt x="255560" y="511577"/>
                    </a:lnTo>
                    <a:lnTo>
                      <a:pt x="199081" y="402302"/>
                    </a:lnTo>
                    <a:cubicBezTo>
                      <a:pt x="177465" y="354706"/>
                      <a:pt x="160402" y="310455"/>
                      <a:pt x="148592" y="271838"/>
                    </a:cubicBezTo>
                    <a:lnTo>
                      <a:pt x="137127" y="227099"/>
                    </a:lnTo>
                    <a:lnTo>
                      <a:pt x="170140" y="259398"/>
                    </a:lnTo>
                    <a:cubicBezTo>
                      <a:pt x="211448" y="303702"/>
                      <a:pt x="257823" y="364580"/>
                      <a:pt x="303760" y="436124"/>
                    </a:cubicBezTo>
                    <a:lnTo>
                      <a:pt x="325504" y="471841"/>
                    </a:lnTo>
                    <a:lnTo>
                      <a:pt x="429857" y="426665"/>
                    </a:lnTo>
                    <a:cubicBezTo>
                      <a:pt x="515254" y="395989"/>
                      <a:pt x="609733" y="374067"/>
                      <a:pt x="710154" y="362861"/>
                    </a:cubicBezTo>
                    <a:lnTo>
                      <a:pt x="820639" y="356771"/>
                    </a:lnTo>
                    <a:lnTo>
                      <a:pt x="821824" y="302805"/>
                    </a:lnTo>
                    <a:cubicBezTo>
                      <a:pt x="826160" y="205518"/>
                      <a:pt x="836673" y="118562"/>
                      <a:pt x="851399" y="50951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28" name="フリーフォーム: 図形 527">
                <a:extLst>
                  <a:ext uri="{FF2B5EF4-FFF2-40B4-BE49-F238E27FC236}">
                    <a16:creationId xmlns:a16="http://schemas.microsoft.com/office/drawing/2014/main" id="{1F899D86-8230-DA97-0A83-B0983279A328}"/>
                  </a:ext>
                </a:extLst>
              </p:cNvPr>
              <p:cNvSpPr/>
              <p:nvPr/>
            </p:nvSpPr>
            <p:spPr bwMode="auto">
              <a:xfrm rot="18000000">
                <a:off x="3688629" y="4258243"/>
                <a:ext cx="814476" cy="399263"/>
              </a:xfrm>
              <a:custGeom>
                <a:avLst/>
                <a:gdLst>
                  <a:gd name="connsiteX0" fmla="*/ 864849 w 1729700"/>
                  <a:gd name="connsiteY0" fmla="*/ 0 h 847912"/>
                  <a:gd name="connsiteX1" fmla="*/ 878299 w 1729700"/>
                  <a:gd name="connsiteY1" fmla="*/ 50951 h 847912"/>
                  <a:gd name="connsiteX2" fmla="*/ 907875 w 1729700"/>
                  <a:gd name="connsiteY2" fmla="*/ 302805 h 847912"/>
                  <a:gd name="connsiteX3" fmla="*/ 909060 w 1729700"/>
                  <a:gd name="connsiteY3" fmla="*/ 356771 h 847912"/>
                  <a:gd name="connsiteX4" fmla="*/ 1019545 w 1729700"/>
                  <a:gd name="connsiteY4" fmla="*/ 362861 h 847912"/>
                  <a:gd name="connsiteX5" fmla="*/ 1299841 w 1729700"/>
                  <a:gd name="connsiteY5" fmla="*/ 426665 h 847912"/>
                  <a:gd name="connsiteX6" fmla="*/ 1406035 w 1729700"/>
                  <a:gd name="connsiteY6" fmla="*/ 472638 h 847912"/>
                  <a:gd name="connsiteX7" fmla="*/ 1429543 w 1729700"/>
                  <a:gd name="connsiteY7" fmla="*/ 433852 h 847912"/>
                  <a:gd name="connsiteX8" fmla="*/ 1566148 w 1729700"/>
                  <a:gd name="connsiteY8" fmla="*/ 249225 h 847912"/>
                  <a:gd name="connsiteX9" fmla="*/ 1599466 w 1729700"/>
                  <a:gd name="connsiteY9" fmla="*/ 215156 h 847912"/>
                  <a:gd name="connsiteX10" fmla="*/ 1586620 w 1729700"/>
                  <a:gd name="connsiteY10" fmla="*/ 261045 h 847912"/>
                  <a:gd name="connsiteX11" fmla="*/ 1532583 w 1729700"/>
                  <a:gd name="connsiteY11" fmla="*/ 395510 h 847912"/>
                  <a:gd name="connsiteX12" fmla="*/ 1472526 w 1729700"/>
                  <a:gd name="connsiteY12" fmla="*/ 510594 h 847912"/>
                  <a:gd name="connsiteX13" fmla="*/ 1525650 w 1729700"/>
                  <a:gd name="connsiteY13" fmla="*/ 542998 h 847912"/>
                  <a:gd name="connsiteX14" fmla="*/ 1720999 w 1729700"/>
                  <a:gd name="connsiteY14" fmla="*/ 790251 h 847912"/>
                  <a:gd name="connsiteX15" fmla="*/ 1729700 w 1729700"/>
                  <a:gd name="connsiteY15" fmla="*/ 844172 h 847912"/>
                  <a:gd name="connsiteX16" fmla="*/ 1711033 w 1729700"/>
                  <a:gd name="connsiteY16" fmla="*/ 808423 h 847912"/>
                  <a:gd name="connsiteX17" fmla="*/ 1482329 w 1729700"/>
                  <a:gd name="connsiteY17" fmla="*/ 616812 h 847912"/>
                  <a:gd name="connsiteX18" fmla="*/ 1427195 w 1729700"/>
                  <a:gd name="connsiteY18" fmla="*/ 591059 h 847912"/>
                  <a:gd name="connsiteX19" fmla="*/ 1404067 w 1729700"/>
                  <a:gd name="connsiteY19" fmla="*/ 629217 h 847912"/>
                  <a:gd name="connsiteX20" fmla="*/ 1267462 w 1729700"/>
                  <a:gd name="connsiteY20" fmla="*/ 813843 h 847912"/>
                  <a:gd name="connsiteX21" fmla="*/ 1234144 w 1729700"/>
                  <a:gd name="connsiteY21" fmla="*/ 847912 h 847912"/>
                  <a:gd name="connsiteX22" fmla="*/ 1246990 w 1729700"/>
                  <a:gd name="connsiteY22" fmla="*/ 802024 h 847912"/>
                  <a:gd name="connsiteX23" fmla="*/ 1301028 w 1729700"/>
                  <a:gd name="connsiteY23" fmla="*/ 667558 h 847912"/>
                  <a:gd name="connsiteX24" fmla="*/ 1356716 w 1729700"/>
                  <a:gd name="connsiteY24" fmla="*/ 560846 h 847912"/>
                  <a:gd name="connsiteX25" fmla="*/ 1262992 w 1729700"/>
                  <a:gd name="connsiteY25" fmla="*/ 528822 h 847912"/>
                  <a:gd name="connsiteX26" fmla="*/ 1004704 w 1729700"/>
                  <a:gd name="connsiteY26" fmla="*/ 481276 h 847912"/>
                  <a:gd name="connsiteX27" fmla="*/ 908460 w 1729700"/>
                  <a:gd name="connsiteY27" fmla="*/ 476947 h 847912"/>
                  <a:gd name="connsiteX28" fmla="*/ 907875 w 1729700"/>
                  <a:gd name="connsiteY28" fmla="*/ 503597 h 847912"/>
                  <a:gd name="connsiteX29" fmla="*/ 878299 w 1729700"/>
                  <a:gd name="connsiteY29" fmla="*/ 755452 h 847912"/>
                  <a:gd name="connsiteX30" fmla="*/ 864849 w 1729700"/>
                  <a:gd name="connsiteY30" fmla="*/ 806402 h 847912"/>
                  <a:gd name="connsiteX31" fmla="*/ 851399 w 1729700"/>
                  <a:gd name="connsiteY31" fmla="*/ 755452 h 847912"/>
                  <a:gd name="connsiteX32" fmla="*/ 821824 w 1729700"/>
                  <a:gd name="connsiteY32" fmla="*/ 503597 h 847912"/>
                  <a:gd name="connsiteX33" fmla="*/ 821239 w 1729700"/>
                  <a:gd name="connsiteY33" fmla="*/ 476947 h 847912"/>
                  <a:gd name="connsiteX34" fmla="*/ 724991 w 1729700"/>
                  <a:gd name="connsiteY34" fmla="*/ 481276 h 847912"/>
                  <a:gd name="connsiteX35" fmla="*/ 466703 w 1729700"/>
                  <a:gd name="connsiteY35" fmla="*/ 528822 h 847912"/>
                  <a:gd name="connsiteX36" fmla="*/ 374788 w 1729700"/>
                  <a:gd name="connsiteY36" fmla="*/ 560228 h 847912"/>
                  <a:gd name="connsiteX37" fmla="*/ 427153 w 1729700"/>
                  <a:gd name="connsiteY37" fmla="*/ 661541 h 847912"/>
                  <a:gd name="connsiteX38" fmla="*/ 477641 w 1729700"/>
                  <a:gd name="connsiteY38" fmla="*/ 792005 h 847912"/>
                  <a:gd name="connsiteX39" fmla="*/ 489106 w 1729700"/>
                  <a:gd name="connsiteY39" fmla="*/ 836744 h 847912"/>
                  <a:gd name="connsiteX40" fmla="*/ 456093 w 1729700"/>
                  <a:gd name="connsiteY40" fmla="*/ 804446 h 847912"/>
                  <a:gd name="connsiteX41" fmla="*/ 322473 w 1729700"/>
                  <a:gd name="connsiteY41" fmla="*/ 627720 h 847912"/>
                  <a:gd name="connsiteX42" fmla="*/ 300674 w 1729700"/>
                  <a:gd name="connsiteY42" fmla="*/ 591912 h 847912"/>
                  <a:gd name="connsiteX43" fmla="*/ 247367 w 1729700"/>
                  <a:gd name="connsiteY43" fmla="*/ 616812 h 847912"/>
                  <a:gd name="connsiteX44" fmla="*/ 18662 w 1729700"/>
                  <a:gd name="connsiteY44" fmla="*/ 808423 h 847912"/>
                  <a:gd name="connsiteX45" fmla="*/ 0 w 1729700"/>
                  <a:gd name="connsiteY45" fmla="*/ 844163 h 847912"/>
                  <a:gd name="connsiteX46" fmla="*/ 8700 w 1729700"/>
                  <a:gd name="connsiteY46" fmla="*/ 790251 h 847912"/>
                  <a:gd name="connsiteX47" fmla="*/ 204049 w 1729700"/>
                  <a:gd name="connsiteY47" fmla="*/ 542998 h 847912"/>
                  <a:gd name="connsiteX48" fmla="*/ 255560 w 1729700"/>
                  <a:gd name="connsiteY48" fmla="*/ 511577 h 847912"/>
                  <a:gd name="connsiteX49" fmla="*/ 199081 w 1729700"/>
                  <a:gd name="connsiteY49" fmla="*/ 402302 h 847912"/>
                  <a:gd name="connsiteX50" fmla="*/ 148592 w 1729700"/>
                  <a:gd name="connsiteY50" fmla="*/ 271838 h 847912"/>
                  <a:gd name="connsiteX51" fmla="*/ 137127 w 1729700"/>
                  <a:gd name="connsiteY51" fmla="*/ 227099 h 847912"/>
                  <a:gd name="connsiteX52" fmla="*/ 170140 w 1729700"/>
                  <a:gd name="connsiteY52" fmla="*/ 259398 h 847912"/>
                  <a:gd name="connsiteX53" fmla="*/ 303760 w 1729700"/>
                  <a:gd name="connsiteY53" fmla="*/ 436124 h 847912"/>
                  <a:gd name="connsiteX54" fmla="*/ 325504 w 1729700"/>
                  <a:gd name="connsiteY54" fmla="*/ 471841 h 847912"/>
                  <a:gd name="connsiteX55" fmla="*/ 429857 w 1729700"/>
                  <a:gd name="connsiteY55" fmla="*/ 426665 h 847912"/>
                  <a:gd name="connsiteX56" fmla="*/ 710154 w 1729700"/>
                  <a:gd name="connsiteY56" fmla="*/ 362861 h 847912"/>
                  <a:gd name="connsiteX57" fmla="*/ 820639 w 1729700"/>
                  <a:gd name="connsiteY57" fmla="*/ 356771 h 847912"/>
                  <a:gd name="connsiteX58" fmla="*/ 821824 w 1729700"/>
                  <a:gd name="connsiteY58" fmla="*/ 302805 h 847912"/>
                  <a:gd name="connsiteX59" fmla="*/ 851399 w 1729700"/>
                  <a:gd name="connsiteY59" fmla="*/ 50951 h 8479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1729700" h="847912">
                    <a:moveTo>
                      <a:pt x="864849" y="0"/>
                    </a:moveTo>
                    <a:lnTo>
                      <a:pt x="878299" y="50951"/>
                    </a:lnTo>
                    <a:cubicBezTo>
                      <a:pt x="893026" y="118562"/>
                      <a:pt x="903539" y="205518"/>
                      <a:pt x="907875" y="302805"/>
                    </a:cubicBezTo>
                    <a:lnTo>
                      <a:pt x="909060" y="356771"/>
                    </a:lnTo>
                    <a:lnTo>
                      <a:pt x="1019545" y="362861"/>
                    </a:lnTo>
                    <a:cubicBezTo>
                      <a:pt x="1119966" y="374067"/>
                      <a:pt x="1214444" y="395989"/>
                      <a:pt x="1299841" y="426665"/>
                    </a:cubicBezTo>
                    <a:lnTo>
                      <a:pt x="1406035" y="472638"/>
                    </a:lnTo>
                    <a:lnTo>
                      <a:pt x="1429543" y="433852"/>
                    </a:lnTo>
                    <a:cubicBezTo>
                      <a:pt x="1476917" y="359420"/>
                      <a:pt x="1524311" y="295807"/>
                      <a:pt x="1566148" y="249225"/>
                    </a:cubicBezTo>
                    <a:lnTo>
                      <a:pt x="1599466" y="215156"/>
                    </a:lnTo>
                    <a:lnTo>
                      <a:pt x="1586620" y="261045"/>
                    </a:lnTo>
                    <a:cubicBezTo>
                      <a:pt x="1573672" y="300727"/>
                      <a:pt x="1555404" y="346333"/>
                      <a:pt x="1532583" y="395510"/>
                    </a:cubicBezTo>
                    <a:lnTo>
                      <a:pt x="1472526" y="510594"/>
                    </a:lnTo>
                    <a:lnTo>
                      <a:pt x="1525650" y="542998"/>
                    </a:lnTo>
                    <a:cubicBezTo>
                      <a:pt x="1621793" y="612336"/>
                      <a:pt x="1690441" y="696959"/>
                      <a:pt x="1720999" y="790251"/>
                    </a:cubicBezTo>
                    <a:lnTo>
                      <a:pt x="1729700" y="844172"/>
                    </a:lnTo>
                    <a:lnTo>
                      <a:pt x="1711033" y="808423"/>
                    </a:lnTo>
                    <a:cubicBezTo>
                      <a:pt x="1658753" y="734943"/>
                      <a:pt x="1580181" y="669683"/>
                      <a:pt x="1482329" y="616812"/>
                    </a:cubicBezTo>
                    <a:lnTo>
                      <a:pt x="1427195" y="591059"/>
                    </a:lnTo>
                    <a:lnTo>
                      <a:pt x="1404067" y="629217"/>
                    </a:lnTo>
                    <a:cubicBezTo>
                      <a:pt x="1356694" y="703649"/>
                      <a:pt x="1309300" y="767261"/>
                      <a:pt x="1267462" y="813843"/>
                    </a:cubicBezTo>
                    <a:lnTo>
                      <a:pt x="1234144" y="847912"/>
                    </a:lnTo>
                    <a:lnTo>
                      <a:pt x="1246990" y="802024"/>
                    </a:lnTo>
                    <a:cubicBezTo>
                      <a:pt x="1259939" y="762341"/>
                      <a:pt x="1278207" y="716736"/>
                      <a:pt x="1301028" y="667558"/>
                    </a:cubicBezTo>
                    <a:lnTo>
                      <a:pt x="1356716" y="560846"/>
                    </a:lnTo>
                    <a:lnTo>
                      <a:pt x="1262992" y="528822"/>
                    </a:lnTo>
                    <a:cubicBezTo>
                      <a:pt x="1182696" y="505821"/>
                      <a:pt x="1095907" y="489561"/>
                      <a:pt x="1004704" y="481276"/>
                    </a:cubicBezTo>
                    <a:lnTo>
                      <a:pt x="908460" y="476947"/>
                    </a:lnTo>
                    <a:lnTo>
                      <a:pt x="907875" y="503597"/>
                    </a:lnTo>
                    <a:cubicBezTo>
                      <a:pt x="903539" y="600884"/>
                      <a:pt x="893026" y="687841"/>
                      <a:pt x="878299" y="755452"/>
                    </a:cubicBezTo>
                    <a:lnTo>
                      <a:pt x="864849" y="806402"/>
                    </a:lnTo>
                    <a:lnTo>
                      <a:pt x="851399" y="755452"/>
                    </a:lnTo>
                    <a:cubicBezTo>
                      <a:pt x="836673" y="687841"/>
                      <a:pt x="826160" y="600884"/>
                      <a:pt x="821824" y="503597"/>
                    </a:cubicBezTo>
                    <a:lnTo>
                      <a:pt x="821239" y="476947"/>
                    </a:lnTo>
                    <a:lnTo>
                      <a:pt x="724991" y="481276"/>
                    </a:lnTo>
                    <a:cubicBezTo>
                      <a:pt x="633788" y="489561"/>
                      <a:pt x="547000" y="505821"/>
                      <a:pt x="466703" y="528822"/>
                    </a:cubicBezTo>
                    <a:lnTo>
                      <a:pt x="374788" y="560228"/>
                    </a:lnTo>
                    <a:lnTo>
                      <a:pt x="427153" y="661541"/>
                    </a:lnTo>
                    <a:cubicBezTo>
                      <a:pt x="448769" y="709137"/>
                      <a:pt x="465831" y="753388"/>
                      <a:pt x="477641" y="792005"/>
                    </a:cubicBezTo>
                    <a:lnTo>
                      <a:pt x="489106" y="836744"/>
                    </a:lnTo>
                    <a:lnTo>
                      <a:pt x="456093" y="804446"/>
                    </a:lnTo>
                    <a:cubicBezTo>
                      <a:pt x="414786" y="760141"/>
                      <a:pt x="368410" y="699264"/>
                      <a:pt x="322473" y="627720"/>
                    </a:cubicBezTo>
                    <a:lnTo>
                      <a:pt x="300674" y="591912"/>
                    </a:lnTo>
                    <a:lnTo>
                      <a:pt x="247367" y="616812"/>
                    </a:lnTo>
                    <a:cubicBezTo>
                      <a:pt x="149514" y="669683"/>
                      <a:pt x="70943" y="734943"/>
                      <a:pt x="18662" y="808423"/>
                    </a:cubicBezTo>
                    <a:lnTo>
                      <a:pt x="0" y="844163"/>
                    </a:lnTo>
                    <a:lnTo>
                      <a:pt x="8700" y="790251"/>
                    </a:lnTo>
                    <a:cubicBezTo>
                      <a:pt x="39258" y="696959"/>
                      <a:pt x="107906" y="612336"/>
                      <a:pt x="204049" y="542998"/>
                    </a:cubicBezTo>
                    <a:lnTo>
                      <a:pt x="255560" y="511577"/>
                    </a:lnTo>
                    <a:lnTo>
                      <a:pt x="199081" y="402302"/>
                    </a:lnTo>
                    <a:cubicBezTo>
                      <a:pt x="177465" y="354706"/>
                      <a:pt x="160402" y="310455"/>
                      <a:pt x="148592" y="271838"/>
                    </a:cubicBezTo>
                    <a:lnTo>
                      <a:pt x="137127" y="227099"/>
                    </a:lnTo>
                    <a:lnTo>
                      <a:pt x="170140" y="259398"/>
                    </a:lnTo>
                    <a:cubicBezTo>
                      <a:pt x="211448" y="303702"/>
                      <a:pt x="257823" y="364580"/>
                      <a:pt x="303760" y="436124"/>
                    </a:cubicBezTo>
                    <a:lnTo>
                      <a:pt x="325504" y="471841"/>
                    </a:lnTo>
                    <a:lnTo>
                      <a:pt x="429857" y="426665"/>
                    </a:lnTo>
                    <a:cubicBezTo>
                      <a:pt x="515254" y="395989"/>
                      <a:pt x="609733" y="374067"/>
                      <a:pt x="710154" y="362861"/>
                    </a:cubicBezTo>
                    <a:lnTo>
                      <a:pt x="820639" y="356771"/>
                    </a:lnTo>
                    <a:lnTo>
                      <a:pt x="821824" y="302805"/>
                    </a:lnTo>
                    <a:cubicBezTo>
                      <a:pt x="826160" y="205518"/>
                      <a:pt x="836673" y="118562"/>
                      <a:pt x="851399" y="50951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29" name="フリーフォーム: 図形 528">
                <a:extLst>
                  <a:ext uri="{FF2B5EF4-FFF2-40B4-BE49-F238E27FC236}">
                    <a16:creationId xmlns:a16="http://schemas.microsoft.com/office/drawing/2014/main" id="{1FB5768E-77C9-1BA0-2A33-333E8D653240}"/>
                  </a:ext>
                </a:extLst>
              </p:cNvPr>
              <p:cNvSpPr/>
              <p:nvPr/>
            </p:nvSpPr>
            <p:spPr bwMode="auto">
              <a:xfrm rot="3600000" flipH="1">
                <a:off x="5523323" y="4244707"/>
                <a:ext cx="682010" cy="334324"/>
              </a:xfrm>
              <a:custGeom>
                <a:avLst/>
                <a:gdLst>
                  <a:gd name="connsiteX0" fmla="*/ 864849 w 1729700"/>
                  <a:gd name="connsiteY0" fmla="*/ 0 h 847912"/>
                  <a:gd name="connsiteX1" fmla="*/ 878299 w 1729700"/>
                  <a:gd name="connsiteY1" fmla="*/ 50951 h 847912"/>
                  <a:gd name="connsiteX2" fmla="*/ 907875 w 1729700"/>
                  <a:gd name="connsiteY2" fmla="*/ 302805 h 847912"/>
                  <a:gd name="connsiteX3" fmla="*/ 909060 w 1729700"/>
                  <a:gd name="connsiteY3" fmla="*/ 356771 h 847912"/>
                  <a:gd name="connsiteX4" fmla="*/ 1019545 w 1729700"/>
                  <a:gd name="connsiteY4" fmla="*/ 362861 h 847912"/>
                  <a:gd name="connsiteX5" fmla="*/ 1299841 w 1729700"/>
                  <a:gd name="connsiteY5" fmla="*/ 426665 h 847912"/>
                  <a:gd name="connsiteX6" fmla="*/ 1406035 w 1729700"/>
                  <a:gd name="connsiteY6" fmla="*/ 472638 h 847912"/>
                  <a:gd name="connsiteX7" fmla="*/ 1429543 w 1729700"/>
                  <a:gd name="connsiteY7" fmla="*/ 433852 h 847912"/>
                  <a:gd name="connsiteX8" fmla="*/ 1566148 w 1729700"/>
                  <a:gd name="connsiteY8" fmla="*/ 249225 h 847912"/>
                  <a:gd name="connsiteX9" fmla="*/ 1599466 w 1729700"/>
                  <a:gd name="connsiteY9" fmla="*/ 215156 h 847912"/>
                  <a:gd name="connsiteX10" fmla="*/ 1586620 w 1729700"/>
                  <a:gd name="connsiteY10" fmla="*/ 261045 h 847912"/>
                  <a:gd name="connsiteX11" fmla="*/ 1532583 w 1729700"/>
                  <a:gd name="connsiteY11" fmla="*/ 395510 h 847912"/>
                  <a:gd name="connsiteX12" fmla="*/ 1472526 w 1729700"/>
                  <a:gd name="connsiteY12" fmla="*/ 510594 h 847912"/>
                  <a:gd name="connsiteX13" fmla="*/ 1525650 w 1729700"/>
                  <a:gd name="connsiteY13" fmla="*/ 542998 h 847912"/>
                  <a:gd name="connsiteX14" fmla="*/ 1720999 w 1729700"/>
                  <a:gd name="connsiteY14" fmla="*/ 790251 h 847912"/>
                  <a:gd name="connsiteX15" fmla="*/ 1729700 w 1729700"/>
                  <a:gd name="connsiteY15" fmla="*/ 844172 h 847912"/>
                  <a:gd name="connsiteX16" fmla="*/ 1711033 w 1729700"/>
                  <a:gd name="connsiteY16" fmla="*/ 808423 h 847912"/>
                  <a:gd name="connsiteX17" fmla="*/ 1482329 w 1729700"/>
                  <a:gd name="connsiteY17" fmla="*/ 616812 h 847912"/>
                  <a:gd name="connsiteX18" fmla="*/ 1427195 w 1729700"/>
                  <a:gd name="connsiteY18" fmla="*/ 591059 h 847912"/>
                  <a:gd name="connsiteX19" fmla="*/ 1404067 w 1729700"/>
                  <a:gd name="connsiteY19" fmla="*/ 629217 h 847912"/>
                  <a:gd name="connsiteX20" fmla="*/ 1267462 w 1729700"/>
                  <a:gd name="connsiteY20" fmla="*/ 813843 h 847912"/>
                  <a:gd name="connsiteX21" fmla="*/ 1234144 w 1729700"/>
                  <a:gd name="connsiteY21" fmla="*/ 847912 h 847912"/>
                  <a:gd name="connsiteX22" fmla="*/ 1246990 w 1729700"/>
                  <a:gd name="connsiteY22" fmla="*/ 802024 h 847912"/>
                  <a:gd name="connsiteX23" fmla="*/ 1301028 w 1729700"/>
                  <a:gd name="connsiteY23" fmla="*/ 667558 h 847912"/>
                  <a:gd name="connsiteX24" fmla="*/ 1356716 w 1729700"/>
                  <a:gd name="connsiteY24" fmla="*/ 560846 h 847912"/>
                  <a:gd name="connsiteX25" fmla="*/ 1262992 w 1729700"/>
                  <a:gd name="connsiteY25" fmla="*/ 528822 h 847912"/>
                  <a:gd name="connsiteX26" fmla="*/ 1004704 w 1729700"/>
                  <a:gd name="connsiteY26" fmla="*/ 481276 h 847912"/>
                  <a:gd name="connsiteX27" fmla="*/ 908460 w 1729700"/>
                  <a:gd name="connsiteY27" fmla="*/ 476947 h 847912"/>
                  <a:gd name="connsiteX28" fmla="*/ 907875 w 1729700"/>
                  <a:gd name="connsiteY28" fmla="*/ 503597 h 847912"/>
                  <a:gd name="connsiteX29" fmla="*/ 878299 w 1729700"/>
                  <a:gd name="connsiteY29" fmla="*/ 755452 h 847912"/>
                  <a:gd name="connsiteX30" fmla="*/ 864849 w 1729700"/>
                  <a:gd name="connsiteY30" fmla="*/ 806402 h 847912"/>
                  <a:gd name="connsiteX31" fmla="*/ 851399 w 1729700"/>
                  <a:gd name="connsiteY31" fmla="*/ 755452 h 847912"/>
                  <a:gd name="connsiteX32" fmla="*/ 821824 w 1729700"/>
                  <a:gd name="connsiteY32" fmla="*/ 503597 h 847912"/>
                  <a:gd name="connsiteX33" fmla="*/ 821239 w 1729700"/>
                  <a:gd name="connsiteY33" fmla="*/ 476947 h 847912"/>
                  <a:gd name="connsiteX34" fmla="*/ 724991 w 1729700"/>
                  <a:gd name="connsiteY34" fmla="*/ 481276 h 847912"/>
                  <a:gd name="connsiteX35" fmla="*/ 466703 w 1729700"/>
                  <a:gd name="connsiteY35" fmla="*/ 528822 h 847912"/>
                  <a:gd name="connsiteX36" fmla="*/ 374788 w 1729700"/>
                  <a:gd name="connsiteY36" fmla="*/ 560228 h 847912"/>
                  <a:gd name="connsiteX37" fmla="*/ 427153 w 1729700"/>
                  <a:gd name="connsiteY37" fmla="*/ 661541 h 847912"/>
                  <a:gd name="connsiteX38" fmla="*/ 477641 w 1729700"/>
                  <a:gd name="connsiteY38" fmla="*/ 792005 h 847912"/>
                  <a:gd name="connsiteX39" fmla="*/ 489106 w 1729700"/>
                  <a:gd name="connsiteY39" fmla="*/ 836744 h 847912"/>
                  <a:gd name="connsiteX40" fmla="*/ 456093 w 1729700"/>
                  <a:gd name="connsiteY40" fmla="*/ 804446 h 847912"/>
                  <a:gd name="connsiteX41" fmla="*/ 322473 w 1729700"/>
                  <a:gd name="connsiteY41" fmla="*/ 627720 h 847912"/>
                  <a:gd name="connsiteX42" fmla="*/ 300674 w 1729700"/>
                  <a:gd name="connsiteY42" fmla="*/ 591912 h 847912"/>
                  <a:gd name="connsiteX43" fmla="*/ 247367 w 1729700"/>
                  <a:gd name="connsiteY43" fmla="*/ 616812 h 847912"/>
                  <a:gd name="connsiteX44" fmla="*/ 18662 w 1729700"/>
                  <a:gd name="connsiteY44" fmla="*/ 808423 h 847912"/>
                  <a:gd name="connsiteX45" fmla="*/ 0 w 1729700"/>
                  <a:gd name="connsiteY45" fmla="*/ 844163 h 847912"/>
                  <a:gd name="connsiteX46" fmla="*/ 8700 w 1729700"/>
                  <a:gd name="connsiteY46" fmla="*/ 790251 h 847912"/>
                  <a:gd name="connsiteX47" fmla="*/ 204049 w 1729700"/>
                  <a:gd name="connsiteY47" fmla="*/ 542998 h 847912"/>
                  <a:gd name="connsiteX48" fmla="*/ 255560 w 1729700"/>
                  <a:gd name="connsiteY48" fmla="*/ 511577 h 847912"/>
                  <a:gd name="connsiteX49" fmla="*/ 199081 w 1729700"/>
                  <a:gd name="connsiteY49" fmla="*/ 402302 h 847912"/>
                  <a:gd name="connsiteX50" fmla="*/ 148592 w 1729700"/>
                  <a:gd name="connsiteY50" fmla="*/ 271838 h 847912"/>
                  <a:gd name="connsiteX51" fmla="*/ 137127 w 1729700"/>
                  <a:gd name="connsiteY51" fmla="*/ 227099 h 847912"/>
                  <a:gd name="connsiteX52" fmla="*/ 170140 w 1729700"/>
                  <a:gd name="connsiteY52" fmla="*/ 259398 h 847912"/>
                  <a:gd name="connsiteX53" fmla="*/ 303760 w 1729700"/>
                  <a:gd name="connsiteY53" fmla="*/ 436124 h 847912"/>
                  <a:gd name="connsiteX54" fmla="*/ 325504 w 1729700"/>
                  <a:gd name="connsiteY54" fmla="*/ 471841 h 847912"/>
                  <a:gd name="connsiteX55" fmla="*/ 429857 w 1729700"/>
                  <a:gd name="connsiteY55" fmla="*/ 426665 h 847912"/>
                  <a:gd name="connsiteX56" fmla="*/ 710154 w 1729700"/>
                  <a:gd name="connsiteY56" fmla="*/ 362861 h 847912"/>
                  <a:gd name="connsiteX57" fmla="*/ 820639 w 1729700"/>
                  <a:gd name="connsiteY57" fmla="*/ 356771 h 847912"/>
                  <a:gd name="connsiteX58" fmla="*/ 821824 w 1729700"/>
                  <a:gd name="connsiteY58" fmla="*/ 302805 h 847912"/>
                  <a:gd name="connsiteX59" fmla="*/ 851399 w 1729700"/>
                  <a:gd name="connsiteY59" fmla="*/ 50951 h 8479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1729700" h="847912">
                    <a:moveTo>
                      <a:pt x="864849" y="0"/>
                    </a:moveTo>
                    <a:lnTo>
                      <a:pt x="878299" y="50951"/>
                    </a:lnTo>
                    <a:cubicBezTo>
                      <a:pt x="893026" y="118562"/>
                      <a:pt x="903539" y="205518"/>
                      <a:pt x="907875" y="302805"/>
                    </a:cubicBezTo>
                    <a:lnTo>
                      <a:pt x="909060" y="356771"/>
                    </a:lnTo>
                    <a:lnTo>
                      <a:pt x="1019545" y="362861"/>
                    </a:lnTo>
                    <a:cubicBezTo>
                      <a:pt x="1119966" y="374067"/>
                      <a:pt x="1214444" y="395989"/>
                      <a:pt x="1299841" y="426665"/>
                    </a:cubicBezTo>
                    <a:lnTo>
                      <a:pt x="1406035" y="472638"/>
                    </a:lnTo>
                    <a:lnTo>
                      <a:pt x="1429543" y="433852"/>
                    </a:lnTo>
                    <a:cubicBezTo>
                      <a:pt x="1476917" y="359420"/>
                      <a:pt x="1524311" y="295807"/>
                      <a:pt x="1566148" y="249225"/>
                    </a:cubicBezTo>
                    <a:lnTo>
                      <a:pt x="1599466" y="215156"/>
                    </a:lnTo>
                    <a:lnTo>
                      <a:pt x="1586620" y="261045"/>
                    </a:lnTo>
                    <a:cubicBezTo>
                      <a:pt x="1573672" y="300727"/>
                      <a:pt x="1555404" y="346333"/>
                      <a:pt x="1532583" y="395510"/>
                    </a:cubicBezTo>
                    <a:lnTo>
                      <a:pt x="1472526" y="510594"/>
                    </a:lnTo>
                    <a:lnTo>
                      <a:pt x="1525650" y="542998"/>
                    </a:lnTo>
                    <a:cubicBezTo>
                      <a:pt x="1621793" y="612336"/>
                      <a:pt x="1690441" y="696959"/>
                      <a:pt x="1720999" y="790251"/>
                    </a:cubicBezTo>
                    <a:lnTo>
                      <a:pt x="1729700" y="844172"/>
                    </a:lnTo>
                    <a:lnTo>
                      <a:pt x="1711033" y="808423"/>
                    </a:lnTo>
                    <a:cubicBezTo>
                      <a:pt x="1658753" y="734943"/>
                      <a:pt x="1580181" y="669683"/>
                      <a:pt x="1482329" y="616812"/>
                    </a:cubicBezTo>
                    <a:lnTo>
                      <a:pt x="1427195" y="591059"/>
                    </a:lnTo>
                    <a:lnTo>
                      <a:pt x="1404067" y="629217"/>
                    </a:lnTo>
                    <a:cubicBezTo>
                      <a:pt x="1356694" y="703649"/>
                      <a:pt x="1309300" y="767261"/>
                      <a:pt x="1267462" y="813843"/>
                    </a:cubicBezTo>
                    <a:lnTo>
                      <a:pt x="1234144" y="847912"/>
                    </a:lnTo>
                    <a:lnTo>
                      <a:pt x="1246990" y="802024"/>
                    </a:lnTo>
                    <a:cubicBezTo>
                      <a:pt x="1259939" y="762341"/>
                      <a:pt x="1278207" y="716736"/>
                      <a:pt x="1301028" y="667558"/>
                    </a:cubicBezTo>
                    <a:lnTo>
                      <a:pt x="1356716" y="560846"/>
                    </a:lnTo>
                    <a:lnTo>
                      <a:pt x="1262992" y="528822"/>
                    </a:lnTo>
                    <a:cubicBezTo>
                      <a:pt x="1182696" y="505821"/>
                      <a:pt x="1095907" y="489561"/>
                      <a:pt x="1004704" y="481276"/>
                    </a:cubicBezTo>
                    <a:lnTo>
                      <a:pt x="908460" y="476947"/>
                    </a:lnTo>
                    <a:lnTo>
                      <a:pt x="907875" y="503597"/>
                    </a:lnTo>
                    <a:cubicBezTo>
                      <a:pt x="903539" y="600884"/>
                      <a:pt x="893026" y="687841"/>
                      <a:pt x="878299" y="755452"/>
                    </a:cubicBezTo>
                    <a:lnTo>
                      <a:pt x="864849" y="806402"/>
                    </a:lnTo>
                    <a:lnTo>
                      <a:pt x="851399" y="755452"/>
                    </a:lnTo>
                    <a:cubicBezTo>
                      <a:pt x="836673" y="687841"/>
                      <a:pt x="826160" y="600884"/>
                      <a:pt x="821824" y="503597"/>
                    </a:cubicBezTo>
                    <a:lnTo>
                      <a:pt x="821239" y="476947"/>
                    </a:lnTo>
                    <a:lnTo>
                      <a:pt x="724991" y="481276"/>
                    </a:lnTo>
                    <a:cubicBezTo>
                      <a:pt x="633788" y="489561"/>
                      <a:pt x="547000" y="505821"/>
                      <a:pt x="466703" y="528822"/>
                    </a:cubicBezTo>
                    <a:lnTo>
                      <a:pt x="374788" y="560228"/>
                    </a:lnTo>
                    <a:lnTo>
                      <a:pt x="427153" y="661541"/>
                    </a:lnTo>
                    <a:cubicBezTo>
                      <a:pt x="448769" y="709137"/>
                      <a:pt x="465831" y="753388"/>
                      <a:pt x="477641" y="792005"/>
                    </a:cubicBezTo>
                    <a:lnTo>
                      <a:pt x="489106" y="836744"/>
                    </a:lnTo>
                    <a:lnTo>
                      <a:pt x="456093" y="804446"/>
                    </a:lnTo>
                    <a:cubicBezTo>
                      <a:pt x="414786" y="760141"/>
                      <a:pt x="368410" y="699264"/>
                      <a:pt x="322473" y="627720"/>
                    </a:cubicBezTo>
                    <a:lnTo>
                      <a:pt x="300674" y="591912"/>
                    </a:lnTo>
                    <a:lnTo>
                      <a:pt x="247367" y="616812"/>
                    </a:lnTo>
                    <a:cubicBezTo>
                      <a:pt x="149514" y="669683"/>
                      <a:pt x="70943" y="734943"/>
                      <a:pt x="18662" y="808423"/>
                    </a:cubicBezTo>
                    <a:lnTo>
                      <a:pt x="0" y="844163"/>
                    </a:lnTo>
                    <a:lnTo>
                      <a:pt x="8700" y="790251"/>
                    </a:lnTo>
                    <a:cubicBezTo>
                      <a:pt x="39258" y="696959"/>
                      <a:pt x="107906" y="612336"/>
                      <a:pt x="204049" y="542998"/>
                    </a:cubicBezTo>
                    <a:lnTo>
                      <a:pt x="255560" y="511577"/>
                    </a:lnTo>
                    <a:lnTo>
                      <a:pt x="199081" y="402302"/>
                    </a:lnTo>
                    <a:cubicBezTo>
                      <a:pt x="177465" y="354706"/>
                      <a:pt x="160402" y="310455"/>
                      <a:pt x="148592" y="271838"/>
                    </a:cubicBezTo>
                    <a:lnTo>
                      <a:pt x="137127" y="227099"/>
                    </a:lnTo>
                    <a:lnTo>
                      <a:pt x="170140" y="259398"/>
                    </a:lnTo>
                    <a:cubicBezTo>
                      <a:pt x="211448" y="303702"/>
                      <a:pt x="257823" y="364580"/>
                      <a:pt x="303760" y="436124"/>
                    </a:cubicBezTo>
                    <a:lnTo>
                      <a:pt x="325504" y="471841"/>
                    </a:lnTo>
                    <a:lnTo>
                      <a:pt x="429857" y="426665"/>
                    </a:lnTo>
                    <a:cubicBezTo>
                      <a:pt x="515254" y="395989"/>
                      <a:pt x="609733" y="374067"/>
                      <a:pt x="710154" y="362861"/>
                    </a:cubicBezTo>
                    <a:lnTo>
                      <a:pt x="820639" y="356771"/>
                    </a:lnTo>
                    <a:lnTo>
                      <a:pt x="821824" y="302805"/>
                    </a:lnTo>
                    <a:cubicBezTo>
                      <a:pt x="826160" y="205518"/>
                      <a:pt x="836673" y="118562"/>
                      <a:pt x="851399" y="50951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30" name="フリーフォーム: 図形 529">
                <a:extLst>
                  <a:ext uri="{FF2B5EF4-FFF2-40B4-BE49-F238E27FC236}">
                    <a16:creationId xmlns:a16="http://schemas.microsoft.com/office/drawing/2014/main" id="{36520CE1-AAE6-7FCD-B7D5-5636DD3F13F1}"/>
                  </a:ext>
                </a:extLst>
              </p:cNvPr>
              <p:cNvSpPr/>
              <p:nvPr/>
            </p:nvSpPr>
            <p:spPr bwMode="auto">
              <a:xfrm rot="14400000">
                <a:off x="3709262" y="5285249"/>
                <a:ext cx="669544" cy="328215"/>
              </a:xfrm>
              <a:custGeom>
                <a:avLst/>
                <a:gdLst>
                  <a:gd name="connsiteX0" fmla="*/ 864849 w 1729700"/>
                  <a:gd name="connsiteY0" fmla="*/ 0 h 847912"/>
                  <a:gd name="connsiteX1" fmla="*/ 878299 w 1729700"/>
                  <a:gd name="connsiteY1" fmla="*/ 50951 h 847912"/>
                  <a:gd name="connsiteX2" fmla="*/ 907875 w 1729700"/>
                  <a:gd name="connsiteY2" fmla="*/ 302805 h 847912"/>
                  <a:gd name="connsiteX3" fmla="*/ 909060 w 1729700"/>
                  <a:gd name="connsiteY3" fmla="*/ 356771 h 847912"/>
                  <a:gd name="connsiteX4" fmla="*/ 1019545 w 1729700"/>
                  <a:gd name="connsiteY4" fmla="*/ 362861 h 847912"/>
                  <a:gd name="connsiteX5" fmla="*/ 1299841 w 1729700"/>
                  <a:gd name="connsiteY5" fmla="*/ 426665 h 847912"/>
                  <a:gd name="connsiteX6" fmla="*/ 1406035 w 1729700"/>
                  <a:gd name="connsiteY6" fmla="*/ 472638 h 847912"/>
                  <a:gd name="connsiteX7" fmla="*/ 1429543 w 1729700"/>
                  <a:gd name="connsiteY7" fmla="*/ 433852 h 847912"/>
                  <a:gd name="connsiteX8" fmla="*/ 1566148 w 1729700"/>
                  <a:gd name="connsiteY8" fmla="*/ 249225 h 847912"/>
                  <a:gd name="connsiteX9" fmla="*/ 1599466 w 1729700"/>
                  <a:gd name="connsiteY9" fmla="*/ 215156 h 847912"/>
                  <a:gd name="connsiteX10" fmla="*/ 1586620 w 1729700"/>
                  <a:gd name="connsiteY10" fmla="*/ 261045 h 847912"/>
                  <a:gd name="connsiteX11" fmla="*/ 1532583 w 1729700"/>
                  <a:gd name="connsiteY11" fmla="*/ 395510 h 847912"/>
                  <a:gd name="connsiteX12" fmla="*/ 1472526 w 1729700"/>
                  <a:gd name="connsiteY12" fmla="*/ 510594 h 847912"/>
                  <a:gd name="connsiteX13" fmla="*/ 1525650 w 1729700"/>
                  <a:gd name="connsiteY13" fmla="*/ 542998 h 847912"/>
                  <a:gd name="connsiteX14" fmla="*/ 1720999 w 1729700"/>
                  <a:gd name="connsiteY14" fmla="*/ 790251 h 847912"/>
                  <a:gd name="connsiteX15" fmla="*/ 1729700 w 1729700"/>
                  <a:gd name="connsiteY15" fmla="*/ 844172 h 847912"/>
                  <a:gd name="connsiteX16" fmla="*/ 1711033 w 1729700"/>
                  <a:gd name="connsiteY16" fmla="*/ 808423 h 847912"/>
                  <a:gd name="connsiteX17" fmla="*/ 1482329 w 1729700"/>
                  <a:gd name="connsiteY17" fmla="*/ 616812 h 847912"/>
                  <a:gd name="connsiteX18" fmla="*/ 1427195 w 1729700"/>
                  <a:gd name="connsiteY18" fmla="*/ 591059 h 847912"/>
                  <a:gd name="connsiteX19" fmla="*/ 1404067 w 1729700"/>
                  <a:gd name="connsiteY19" fmla="*/ 629217 h 847912"/>
                  <a:gd name="connsiteX20" fmla="*/ 1267462 w 1729700"/>
                  <a:gd name="connsiteY20" fmla="*/ 813843 h 847912"/>
                  <a:gd name="connsiteX21" fmla="*/ 1234144 w 1729700"/>
                  <a:gd name="connsiteY21" fmla="*/ 847912 h 847912"/>
                  <a:gd name="connsiteX22" fmla="*/ 1246990 w 1729700"/>
                  <a:gd name="connsiteY22" fmla="*/ 802024 h 847912"/>
                  <a:gd name="connsiteX23" fmla="*/ 1301028 w 1729700"/>
                  <a:gd name="connsiteY23" fmla="*/ 667558 h 847912"/>
                  <a:gd name="connsiteX24" fmla="*/ 1356716 w 1729700"/>
                  <a:gd name="connsiteY24" fmla="*/ 560846 h 847912"/>
                  <a:gd name="connsiteX25" fmla="*/ 1262992 w 1729700"/>
                  <a:gd name="connsiteY25" fmla="*/ 528822 h 847912"/>
                  <a:gd name="connsiteX26" fmla="*/ 1004704 w 1729700"/>
                  <a:gd name="connsiteY26" fmla="*/ 481276 h 847912"/>
                  <a:gd name="connsiteX27" fmla="*/ 908460 w 1729700"/>
                  <a:gd name="connsiteY27" fmla="*/ 476947 h 847912"/>
                  <a:gd name="connsiteX28" fmla="*/ 907875 w 1729700"/>
                  <a:gd name="connsiteY28" fmla="*/ 503597 h 847912"/>
                  <a:gd name="connsiteX29" fmla="*/ 878299 w 1729700"/>
                  <a:gd name="connsiteY29" fmla="*/ 755452 h 847912"/>
                  <a:gd name="connsiteX30" fmla="*/ 864849 w 1729700"/>
                  <a:gd name="connsiteY30" fmla="*/ 806402 h 847912"/>
                  <a:gd name="connsiteX31" fmla="*/ 851399 w 1729700"/>
                  <a:gd name="connsiteY31" fmla="*/ 755452 h 847912"/>
                  <a:gd name="connsiteX32" fmla="*/ 821824 w 1729700"/>
                  <a:gd name="connsiteY32" fmla="*/ 503597 h 847912"/>
                  <a:gd name="connsiteX33" fmla="*/ 821239 w 1729700"/>
                  <a:gd name="connsiteY33" fmla="*/ 476947 h 847912"/>
                  <a:gd name="connsiteX34" fmla="*/ 724991 w 1729700"/>
                  <a:gd name="connsiteY34" fmla="*/ 481276 h 847912"/>
                  <a:gd name="connsiteX35" fmla="*/ 466703 w 1729700"/>
                  <a:gd name="connsiteY35" fmla="*/ 528822 h 847912"/>
                  <a:gd name="connsiteX36" fmla="*/ 374788 w 1729700"/>
                  <a:gd name="connsiteY36" fmla="*/ 560228 h 847912"/>
                  <a:gd name="connsiteX37" fmla="*/ 427153 w 1729700"/>
                  <a:gd name="connsiteY37" fmla="*/ 661541 h 847912"/>
                  <a:gd name="connsiteX38" fmla="*/ 477641 w 1729700"/>
                  <a:gd name="connsiteY38" fmla="*/ 792005 h 847912"/>
                  <a:gd name="connsiteX39" fmla="*/ 489106 w 1729700"/>
                  <a:gd name="connsiteY39" fmla="*/ 836744 h 847912"/>
                  <a:gd name="connsiteX40" fmla="*/ 456093 w 1729700"/>
                  <a:gd name="connsiteY40" fmla="*/ 804446 h 847912"/>
                  <a:gd name="connsiteX41" fmla="*/ 322473 w 1729700"/>
                  <a:gd name="connsiteY41" fmla="*/ 627720 h 847912"/>
                  <a:gd name="connsiteX42" fmla="*/ 300674 w 1729700"/>
                  <a:gd name="connsiteY42" fmla="*/ 591912 h 847912"/>
                  <a:gd name="connsiteX43" fmla="*/ 247367 w 1729700"/>
                  <a:gd name="connsiteY43" fmla="*/ 616812 h 847912"/>
                  <a:gd name="connsiteX44" fmla="*/ 18662 w 1729700"/>
                  <a:gd name="connsiteY44" fmla="*/ 808423 h 847912"/>
                  <a:gd name="connsiteX45" fmla="*/ 0 w 1729700"/>
                  <a:gd name="connsiteY45" fmla="*/ 844163 h 847912"/>
                  <a:gd name="connsiteX46" fmla="*/ 8700 w 1729700"/>
                  <a:gd name="connsiteY46" fmla="*/ 790251 h 847912"/>
                  <a:gd name="connsiteX47" fmla="*/ 204049 w 1729700"/>
                  <a:gd name="connsiteY47" fmla="*/ 542998 h 847912"/>
                  <a:gd name="connsiteX48" fmla="*/ 255560 w 1729700"/>
                  <a:gd name="connsiteY48" fmla="*/ 511577 h 847912"/>
                  <a:gd name="connsiteX49" fmla="*/ 199081 w 1729700"/>
                  <a:gd name="connsiteY49" fmla="*/ 402302 h 847912"/>
                  <a:gd name="connsiteX50" fmla="*/ 148592 w 1729700"/>
                  <a:gd name="connsiteY50" fmla="*/ 271838 h 847912"/>
                  <a:gd name="connsiteX51" fmla="*/ 137127 w 1729700"/>
                  <a:gd name="connsiteY51" fmla="*/ 227099 h 847912"/>
                  <a:gd name="connsiteX52" fmla="*/ 170140 w 1729700"/>
                  <a:gd name="connsiteY52" fmla="*/ 259398 h 847912"/>
                  <a:gd name="connsiteX53" fmla="*/ 303760 w 1729700"/>
                  <a:gd name="connsiteY53" fmla="*/ 436124 h 847912"/>
                  <a:gd name="connsiteX54" fmla="*/ 325504 w 1729700"/>
                  <a:gd name="connsiteY54" fmla="*/ 471841 h 847912"/>
                  <a:gd name="connsiteX55" fmla="*/ 429857 w 1729700"/>
                  <a:gd name="connsiteY55" fmla="*/ 426665 h 847912"/>
                  <a:gd name="connsiteX56" fmla="*/ 710154 w 1729700"/>
                  <a:gd name="connsiteY56" fmla="*/ 362861 h 847912"/>
                  <a:gd name="connsiteX57" fmla="*/ 820639 w 1729700"/>
                  <a:gd name="connsiteY57" fmla="*/ 356771 h 847912"/>
                  <a:gd name="connsiteX58" fmla="*/ 821824 w 1729700"/>
                  <a:gd name="connsiteY58" fmla="*/ 302805 h 847912"/>
                  <a:gd name="connsiteX59" fmla="*/ 851399 w 1729700"/>
                  <a:gd name="connsiteY59" fmla="*/ 50951 h 8479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1729700" h="847912">
                    <a:moveTo>
                      <a:pt x="864849" y="0"/>
                    </a:moveTo>
                    <a:lnTo>
                      <a:pt x="878299" y="50951"/>
                    </a:lnTo>
                    <a:cubicBezTo>
                      <a:pt x="893026" y="118562"/>
                      <a:pt x="903539" y="205518"/>
                      <a:pt x="907875" y="302805"/>
                    </a:cubicBezTo>
                    <a:lnTo>
                      <a:pt x="909060" y="356771"/>
                    </a:lnTo>
                    <a:lnTo>
                      <a:pt x="1019545" y="362861"/>
                    </a:lnTo>
                    <a:cubicBezTo>
                      <a:pt x="1119966" y="374067"/>
                      <a:pt x="1214444" y="395989"/>
                      <a:pt x="1299841" y="426665"/>
                    </a:cubicBezTo>
                    <a:lnTo>
                      <a:pt x="1406035" y="472638"/>
                    </a:lnTo>
                    <a:lnTo>
                      <a:pt x="1429543" y="433852"/>
                    </a:lnTo>
                    <a:cubicBezTo>
                      <a:pt x="1476917" y="359420"/>
                      <a:pt x="1524311" y="295807"/>
                      <a:pt x="1566148" y="249225"/>
                    </a:cubicBezTo>
                    <a:lnTo>
                      <a:pt x="1599466" y="215156"/>
                    </a:lnTo>
                    <a:lnTo>
                      <a:pt x="1586620" y="261045"/>
                    </a:lnTo>
                    <a:cubicBezTo>
                      <a:pt x="1573672" y="300727"/>
                      <a:pt x="1555404" y="346333"/>
                      <a:pt x="1532583" y="395510"/>
                    </a:cubicBezTo>
                    <a:lnTo>
                      <a:pt x="1472526" y="510594"/>
                    </a:lnTo>
                    <a:lnTo>
                      <a:pt x="1525650" y="542998"/>
                    </a:lnTo>
                    <a:cubicBezTo>
                      <a:pt x="1621793" y="612336"/>
                      <a:pt x="1690441" y="696959"/>
                      <a:pt x="1720999" y="790251"/>
                    </a:cubicBezTo>
                    <a:lnTo>
                      <a:pt x="1729700" y="844172"/>
                    </a:lnTo>
                    <a:lnTo>
                      <a:pt x="1711033" y="808423"/>
                    </a:lnTo>
                    <a:cubicBezTo>
                      <a:pt x="1658753" y="734943"/>
                      <a:pt x="1580181" y="669683"/>
                      <a:pt x="1482329" y="616812"/>
                    </a:cubicBezTo>
                    <a:lnTo>
                      <a:pt x="1427195" y="591059"/>
                    </a:lnTo>
                    <a:lnTo>
                      <a:pt x="1404067" y="629217"/>
                    </a:lnTo>
                    <a:cubicBezTo>
                      <a:pt x="1356694" y="703649"/>
                      <a:pt x="1309300" y="767261"/>
                      <a:pt x="1267462" y="813843"/>
                    </a:cubicBezTo>
                    <a:lnTo>
                      <a:pt x="1234144" y="847912"/>
                    </a:lnTo>
                    <a:lnTo>
                      <a:pt x="1246990" y="802024"/>
                    </a:lnTo>
                    <a:cubicBezTo>
                      <a:pt x="1259939" y="762341"/>
                      <a:pt x="1278207" y="716736"/>
                      <a:pt x="1301028" y="667558"/>
                    </a:cubicBezTo>
                    <a:lnTo>
                      <a:pt x="1356716" y="560846"/>
                    </a:lnTo>
                    <a:lnTo>
                      <a:pt x="1262992" y="528822"/>
                    </a:lnTo>
                    <a:cubicBezTo>
                      <a:pt x="1182696" y="505821"/>
                      <a:pt x="1095907" y="489561"/>
                      <a:pt x="1004704" y="481276"/>
                    </a:cubicBezTo>
                    <a:lnTo>
                      <a:pt x="908460" y="476947"/>
                    </a:lnTo>
                    <a:lnTo>
                      <a:pt x="907875" y="503597"/>
                    </a:lnTo>
                    <a:cubicBezTo>
                      <a:pt x="903539" y="600884"/>
                      <a:pt x="893026" y="687841"/>
                      <a:pt x="878299" y="755452"/>
                    </a:cubicBezTo>
                    <a:lnTo>
                      <a:pt x="864849" y="806402"/>
                    </a:lnTo>
                    <a:lnTo>
                      <a:pt x="851399" y="755452"/>
                    </a:lnTo>
                    <a:cubicBezTo>
                      <a:pt x="836673" y="687841"/>
                      <a:pt x="826160" y="600884"/>
                      <a:pt x="821824" y="503597"/>
                    </a:cubicBezTo>
                    <a:lnTo>
                      <a:pt x="821239" y="476947"/>
                    </a:lnTo>
                    <a:lnTo>
                      <a:pt x="724991" y="481276"/>
                    </a:lnTo>
                    <a:cubicBezTo>
                      <a:pt x="633788" y="489561"/>
                      <a:pt x="547000" y="505821"/>
                      <a:pt x="466703" y="528822"/>
                    </a:cubicBezTo>
                    <a:lnTo>
                      <a:pt x="374788" y="560228"/>
                    </a:lnTo>
                    <a:lnTo>
                      <a:pt x="427153" y="661541"/>
                    </a:lnTo>
                    <a:cubicBezTo>
                      <a:pt x="448769" y="709137"/>
                      <a:pt x="465831" y="753388"/>
                      <a:pt x="477641" y="792005"/>
                    </a:cubicBezTo>
                    <a:lnTo>
                      <a:pt x="489106" y="836744"/>
                    </a:lnTo>
                    <a:lnTo>
                      <a:pt x="456093" y="804446"/>
                    </a:lnTo>
                    <a:cubicBezTo>
                      <a:pt x="414786" y="760141"/>
                      <a:pt x="368410" y="699264"/>
                      <a:pt x="322473" y="627720"/>
                    </a:cubicBezTo>
                    <a:lnTo>
                      <a:pt x="300674" y="591912"/>
                    </a:lnTo>
                    <a:lnTo>
                      <a:pt x="247367" y="616812"/>
                    </a:lnTo>
                    <a:cubicBezTo>
                      <a:pt x="149514" y="669683"/>
                      <a:pt x="70943" y="734943"/>
                      <a:pt x="18662" y="808423"/>
                    </a:cubicBezTo>
                    <a:lnTo>
                      <a:pt x="0" y="844163"/>
                    </a:lnTo>
                    <a:lnTo>
                      <a:pt x="8700" y="790251"/>
                    </a:lnTo>
                    <a:cubicBezTo>
                      <a:pt x="39258" y="696959"/>
                      <a:pt x="107906" y="612336"/>
                      <a:pt x="204049" y="542998"/>
                    </a:cubicBezTo>
                    <a:lnTo>
                      <a:pt x="255560" y="511577"/>
                    </a:lnTo>
                    <a:lnTo>
                      <a:pt x="199081" y="402302"/>
                    </a:lnTo>
                    <a:cubicBezTo>
                      <a:pt x="177465" y="354706"/>
                      <a:pt x="160402" y="310455"/>
                      <a:pt x="148592" y="271838"/>
                    </a:cubicBezTo>
                    <a:lnTo>
                      <a:pt x="137127" y="227099"/>
                    </a:lnTo>
                    <a:lnTo>
                      <a:pt x="170140" y="259398"/>
                    </a:lnTo>
                    <a:cubicBezTo>
                      <a:pt x="211448" y="303702"/>
                      <a:pt x="257823" y="364580"/>
                      <a:pt x="303760" y="436124"/>
                    </a:cubicBezTo>
                    <a:lnTo>
                      <a:pt x="325504" y="471841"/>
                    </a:lnTo>
                    <a:lnTo>
                      <a:pt x="429857" y="426665"/>
                    </a:lnTo>
                    <a:cubicBezTo>
                      <a:pt x="515254" y="395989"/>
                      <a:pt x="609733" y="374067"/>
                      <a:pt x="710154" y="362861"/>
                    </a:cubicBezTo>
                    <a:lnTo>
                      <a:pt x="820639" y="356771"/>
                    </a:lnTo>
                    <a:lnTo>
                      <a:pt x="821824" y="302805"/>
                    </a:lnTo>
                    <a:cubicBezTo>
                      <a:pt x="826160" y="205518"/>
                      <a:pt x="836673" y="118562"/>
                      <a:pt x="851399" y="50951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655" name="フリーフォーム: 図形 654">
              <a:extLst>
                <a:ext uri="{FF2B5EF4-FFF2-40B4-BE49-F238E27FC236}">
                  <a16:creationId xmlns:a16="http://schemas.microsoft.com/office/drawing/2014/main" id="{B2070ADD-E1CB-F829-D0EA-E18855DB8F74}"/>
                </a:ext>
              </a:extLst>
            </p:cNvPr>
            <p:cNvSpPr/>
            <p:nvPr/>
          </p:nvSpPr>
          <p:spPr>
            <a:xfrm>
              <a:off x="3785230" y="3922397"/>
              <a:ext cx="2335541" cy="2335540"/>
            </a:xfrm>
            <a:custGeom>
              <a:avLst/>
              <a:gdLst>
                <a:gd name="connsiteX0" fmla="*/ 107157 w 2335541"/>
                <a:gd name="connsiteY0" fmla="*/ 0 h 2335540"/>
                <a:gd name="connsiteX1" fmla="*/ 2335541 w 2335541"/>
                <a:gd name="connsiteY1" fmla="*/ 2228384 h 2335540"/>
                <a:gd name="connsiteX2" fmla="*/ 2228385 w 2335541"/>
                <a:gd name="connsiteY2" fmla="*/ 2335540 h 2335540"/>
                <a:gd name="connsiteX3" fmla="*/ 0 w 2335541"/>
                <a:gd name="connsiteY3" fmla="*/ 107156 h 2335540"/>
                <a:gd name="connsiteX4" fmla="*/ 107157 w 2335541"/>
                <a:gd name="connsiteY4" fmla="*/ 0 h 23355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35541" h="2335540">
                  <a:moveTo>
                    <a:pt x="107157" y="0"/>
                  </a:moveTo>
                  <a:lnTo>
                    <a:pt x="2335541" y="2228384"/>
                  </a:lnTo>
                  <a:lnTo>
                    <a:pt x="2228385" y="2335540"/>
                  </a:lnTo>
                  <a:lnTo>
                    <a:pt x="0" y="107156"/>
                  </a:lnTo>
                  <a:lnTo>
                    <a:pt x="107157" y="0"/>
                  </a:ln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660" name="グループ化 659">
            <a:extLst>
              <a:ext uri="{FF2B5EF4-FFF2-40B4-BE49-F238E27FC236}">
                <a16:creationId xmlns:a16="http://schemas.microsoft.com/office/drawing/2014/main" id="{5491D537-D4F4-84B1-D4AD-48E924A39EBF}"/>
              </a:ext>
            </a:extLst>
          </p:cNvPr>
          <p:cNvGrpSpPr/>
          <p:nvPr/>
        </p:nvGrpSpPr>
        <p:grpSpPr>
          <a:xfrm>
            <a:off x="6607855" y="3790062"/>
            <a:ext cx="2606484" cy="2606484"/>
            <a:chOff x="6607855" y="3790062"/>
            <a:chExt cx="2606484" cy="2606484"/>
          </a:xfrm>
        </p:grpSpPr>
        <p:grpSp>
          <p:nvGrpSpPr>
            <p:cNvPr id="18" name="グループ化 17">
              <a:extLst>
                <a:ext uri="{FF2B5EF4-FFF2-40B4-BE49-F238E27FC236}">
                  <a16:creationId xmlns:a16="http://schemas.microsoft.com/office/drawing/2014/main" id="{9EC8DBCF-43F8-2387-1F7D-D14BA9EEB173}"/>
                </a:ext>
              </a:extLst>
            </p:cNvPr>
            <p:cNvGrpSpPr/>
            <p:nvPr/>
          </p:nvGrpSpPr>
          <p:grpSpPr>
            <a:xfrm>
              <a:off x="6607855" y="3790062"/>
              <a:ext cx="2606484" cy="2606484"/>
              <a:chOff x="643930" y="806730"/>
              <a:chExt cx="2735056" cy="2735056"/>
            </a:xfrm>
          </p:grpSpPr>
          <p:sp>
            <p:nvSpPr>
              <p:cNvPr id="19" name="四角形: 角を丸くする 18">
                <a:extLst>
                  <a:ext uri="{FF2B5EF4-FFF2-40B4-BE49-F238E27FC236}">
                    <a16:creationId xmlns:a16="http://schemas.microsoft.com/office/drawing/2014/main" id="{BF3623FB-3730-5981-D7A8-4FAFB73D8FA9}"/>
                  </a:ext>
                </a:extLst>
              </p:cNvPr>
              <p:cNvSpPr/>
              <p:nvPr/>
            </p:nvSpPr>
            <p:spPr bwMode="auto">
              <a:xfrm>
                <a:off x="643930" y="806730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0" name="四角形: 角を丸くする 19">
                <a:extLst>
                  <a:ext uri="{FF2B5EF4-FFF2-40B4-BE49-F238E27FC236}">
                    <a16:creationId xmlns:a16="http://schemas.microsoft.com/office/drawing/2014/main" id="{975EE630-3E8E-2F13-8A07-F39D439A5F36}"/>
                  </a:ext>
                </a:extLst>
              </p:cNvPr>
              <p:cNvSpPr/>
              <p:nvPr/>
            </p:nvSpPr>
            <p:spPr bwMode="auto">
              <a:xfrm>
                <a:off x="831509" y="994309"/>
                <a:ext cx="2359898" cy="2359898"/>
              </a:xfrm>
              <a:prstGeom prst="roundRect">
                <a:avLst>
                  <a:gd name="adj" fmla="val 302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3" name="フリーフォーム: 図形 22">
                <a:extLst>
                  <a:ext uri="{FF2B5EF4-FFF2-40B4-BE49-F238E27FC236}">
                    <a16:creationId xmlns:a16="http://schemas.microsoft.com/office/drawing/2014/main" id="{E0AD721E-10BC-32F1-0628-ED0E116A4509}"/>
                  </a:ext>
                </a:extLst>
              </p:cNvPr>
              <p:cNvSpPr/>
              <p:nvPr/>
            </p:nvSpPr>
            <p:spPr bwMode="auto">
              <a:xfrm>
                <a:off x="722892" y="885692"/>
                <a:ext cx="2577132" cy="2577132"/>
              </a:xfrm>
              <a:custGeom>
                <a:avLst/>
                <a:gdLst>
                  <a:gd name="connsiteX0" fmla="*/ 243929 w 2577132"/>
                  <a:gd name="connsiteY0" fmla="*/ 154017 h 2577132"/>
                  <a:gd name="connsiteX1" fmla="*/ 160953 w 2577132"/>
                  <a:gd name="connsiteY1" fmla="*/ 236993 h 2577132"/>
                  <a:gd name="connsiteX2" fmla="*/ 160953 w 2577132"/>
                  <a:gd name="connsiteY2" fmla="*/ 2325359 h 2577132"/>
                  <a:gd name="connsiteX3" fmla="*/ 243929 w 2577132"/>
                  <a:gd name="connsiteY3" fmla="*/ 2408335 h 2577132"/>
                  <a:gd name="connsiteX4" fmla="*/ 2324227 w 2577132"/>
                  <a:gd name="connsiteY4" fmla="*/ 2408335 h 2577132"/>
                  <a:gd name="connsiteX5" fmla="*/ 2407203 w 2577132"/>
                  <a:gd name="connsiteY5" fmla="*/ 2325359 h 2577132"/>
                  <a:gd name="connsiteX6" fmla="*/ 2407203 w 2577132"/>
                  <a:gd name="connsiteY6" fmla="*/ 236993 h 2577132"/>
                  <a:gd name="connsiteX7" fmla="*/ 2324227 w 2577132"/>
                  <a:gd name="connsiteY7" fmla="*/ 154017 h 2577132"/>
                  <a:gd name="connsiteX8" fmla="*/ 160298 w 2577132"/>
                  <a:gd name="connsiteY8" fmla="*/ 0 h 2577132"/>
                  <a:gd name="connsiteX9" fmla="*/ 2416834 w 2577132"/>
                  <a:gd name="connsiteY9" fmla="*/ 0 h 2577132"/>
                  <a:gd name="connsiteX10" fmla="*/ 2577132 w 2577132"/>
                  <a:gd name="connsiteY10" fmla="*/ 160298 h 2577132"/>
                  <a:gd name="connsiteX11" fmla="*/ 2577132 w 2577132"/>
                  <a:gd name="connsiteY11" fmla="*/ 2416834 h 2577132"/>
                  <a:gd name="connsiteX12" fmla="*/ 2416834 w 2577132"/>
                  <a:gd name="connsiteY12" fmla="*/ 2577132 h 2577132"/>
                  <a:gd name="connsiteX13" fmla="*/ 160298 w 2577132"/>
                  <a:gd name="connsiteY13" fmla="*/ 2577132 h 2577132"/>
                  <a:gd name="connsiteX14" fmla="*/ 0 w 2577132"/>
                  <a:gd name="connsiteY14" fmla="*/ 2416834 h 2577132"/>
                  <a:gd name="connsiteX15" fmla="*/ 0 w 2577132"/>
                  <a:gd name="connsiteY15" fmla="*/ 160298 h 2577132"/>
                  <a:gd name="connsiteX16" fmla="*/ 160298 w 2577132"/>
                  <a:gd name="connsiteY16" fmla="*/ 0 h 25771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577132" h="2577132">
                    <a:moveTo>
                      <a:pt x="243929" y="154017"/>
                    </a:moveTo>
                    <a:cubicBezTo>
                      <a:pt x="198103" y="154017"/>
                      <a:pt x="160953" y="191167"/>
                      <a:pt x="160953" y="236993"/>
                    </a:cubicBezTo>
                    <a:lnTo>
                      <a:pt x="160953" y="2325359"/>
                    </a:lnTo>
                    <a:cubicBezTo>
                      <a:pt x="160953" y="2371185"/>
                      <a:pt x="198103" y="2408335"/>
                      <a:pt x="243929" y="2408335"/>
                    </a:cubicBezTo>
                    <a:lnTo>
                      <a:pt x="2324227" y="2408335"/>
                    </a:lnTo>
                    <a:cubicBezTo>
                      <a:pt x="2370053" y="2408335"/>
                      <a:pt x="2407203" y="2371185"/>
                      <a:pt x="2407203" y="2325359"/>
                    </a:cubicBezTo>
                    <a:lnTo>
                      <a:pt x="2407203" y="236993"/>
                    </a:lnTo>
                    <a:cubicBezTo>
                      <a:pt x="2407203" y="191167"/>
                      <a:pt x="2370053" y="154017"/>
                      <a:pt x="2324227" y="154017"/>
                    </a:cubicBezTo>
                    <a:close/>
                    <a:moveTo>
                      <a:pt x="160298" y="0"/>
                    </a:moveTo>
                    <a:lnTo>
                      <a:pt x="2416834" y="0"/>
                    </a:lnTo>
                    <a:cubicBezTo>
                      <a:pt x="2505364" y="0"/>
                      <a:pt x="2577132" y="71768"/>
                      <a:pt x="2577132" y="160298"/>
                    </a:cubicBezTo>
                    <a:lnTo>
                      <a:pt x="2577132" y="2416834"/>
                    </a:lnTo>
                    <a:cubicBezTo>
                      <a:pt x="2577132" y="2505364"/>
                      <a:pt x="2505364" y="2577132"/>
                      <a:pt x="2416834" y="2577132"/>
                    </a:cubicBezTo>
                    <a:lnTo>
                      <a:pt x="160298" y="2577132"/>
                    </a:lnTo>
                    <a:cubicBezTo>
                      <a:pt x="71768" y="2577132"/>
                      <a:pt x="0" y="2505364"/>
                      <a:pt x="0" y="2416834"/>
                    </a:cubicBezTo>
                    <a:lnTo>
                      <a:pt x="0" y="160298"/>
                    </a:lnTo>
                    <a:cubicBezTo>
                      <a:pt x="0" y="71768"/>
                      <a:pt x="71768" y="0"/>
                      <a:pt x="160298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</p:grpSp>
        <p:sp>
          <p:nvSpPr>
            <p:cNvPr id="494" name="フリーフォーム: 図形 493">
              <a:extLst>
                <a:ext uri="{FF2B5EF4-FFF2-40B4-BE49-F238E27FC236}">
                  <a16:creationId xmlns:a16="http://schemas.microsoft.com/office/drawing/2014/main" id="{270A36E6-2DBA-9B66-3D56-6EAC40B6ABB2}"/>
                </a:ext>
              </a:extLst>
            </p:cNvPr>
            <p:cNvSpPr/>
            <p:nvPr/>
          </p:nvSpPr>
          <p:spPr>
            <a:xfrm>
              <a:off x="6747987" y="3922397"/>
              <a:ext cx="2335540" cy="2335540"/>
            </a:xfrm>
            <a:custGeom>
              <a:avLst/>
              <a:gdLst>
                <a:gd name="connsiteX0" fmla="*/ 107156 w 2335540"/>
                <a:gd name="connsiteY0" fmla="*/ 0 h 2335540"/>
                <a:gd name="connsiteX1" fmla="*/ 2335540 w 2335540"/>
                <a:gd name="connsiteY1" fmla="*/ 2228384 h 2335540"/>
                <a:gd name="connsiteX2" fmla="*/ 2228383 w 2335540"/>
                <a:gd name="connsiteY2" fmla="*/ 2335540 h 2335540"/>
                <a:gd name="connsiteX3" fmla="*/ 0 w 2335540"/>
                <a:gd name="connsiteY3" fmla="*/ 107156 h 2335540"/>
                <a:gd name="connsiteX4" fmla="*/ 107156 w 2335540"/>
                <a:gd name="connsiteY4" fmla="*/ 0 h 23355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35540" h="2335540">
                  <a:moveTo>
                    <a:pt x="107156" y="0"/>
                  </a:moveTo>
                  <a:lnTo>
                    <a:pt x="2335540" y="2228384"/>
                  </a:lnTo>
                  <a:lnTo>
                    <a:pt x="2228383" y="2335540"/>
                  </a:lnTo>
                  <a:lnTo>
                    <a:pt x="0" y="107156"/>
                  </a:lnTo>
                  <a:lnTo>
                    <a:pt x="107156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531" name="グループ化 530">
              <a:extLst>
                <a:ext uri="{FF2B5EF4-FFF2-40B4-BE49-F238E27FC236}">
                  <a16:creationId xmlns:a16="http://schemas.microsoft.com/office/drawing/2014/main" id="{864EDBF2-8E3A-3F48-3942-838B42ADED0E}"/>
                </a:ext>
              </a:extLst>
            </p:cNvPr>
            <p:cNvGrpSpPr/>
            <p:nvPr/>
          </p:nvGrpSpPr>
          <p:grpSpPr>
            <a:xfrm>
              <a:off x="6937347" y="4017718"/>
              <a:ext cx="1974910" cy="2144896"/>
              <a:chOff x="6664115" y="3850204"/>
              <a:chExt cx="2384623" cy="2589876"/>
            </a:xfrm>
          </p:grpSpPr>
          <p:sp>
            <p:nvSpPr>
              <p:cNvPr id="532" name="フリーフォーム: 図形 531">
                <a:extLst>
                  <a:ext uri="{FF2B5EF4-FFF2-40B4-BE49-F238E27FC236}">
                    <a16:creationId xmlns:a16="http://schemas.microsoft.com/office/drawing/2014/main" id="{E263221B-6684-BE72-A8F4-48CCF6F5C24E}"/>
                  </a:ext>
                </a:extLst>
              </p:cNvPr>
              <p:cNvSpPr/>
              <p:nvPr/>
            </p:nvSpPr>
            <p:spPr bwMode="auto">
              <a:xfrm>
                <a:off x="7067113" y="4222664"/>
                <a:ext cx="1647329" cy="2216121"/>
              </a:xfrm>
              <a:custGeom>
                <a:avLst/>
                <a:gdLst>
                  <a:gd name="connsiteX0" fmla="*/ 827035 w 1647329"/>
                  <a:gd name="connsiteY0" fmla="*/ 45434 h 2216121"/>
                  <a:gd name="connsiteX1" fmla="*/ 506799 w 1647329"/>
                  <a:gd name="connsiteY1" fmla="*/ 128245 h 2216121"/>
                  <a:gd name="connsiteX2" fmla="*/ 207789 w 1647329"/>
                  <a:gd name="connsiteY2" fmla="*/ 513510 h 2216121"/>
                  <a:gd name="connsiteX3" fmla="*/ 191943 w 1647329"/>
                  <a:gd name="connsiteY3" fmla="*/ 591797 h 2216121"/>
                  <a:gd name="connsiteX4" fmla="*/ 200805 w 1647329"/>
                  <a:gd name="connsiteY4" fmla="*/ 594847 h 2216121"/>
                  <a:gd name="connsiteX5" fmla="*/ 224332 w 1647329"/>
                  <a:gd name="connsiteY5" fmla="*/ 625507 h 2216121"/>
                  <a:gd name="connsiteX6" fmla="*/ 238582 w 1647329"/>
                  <a:gd name="connsiteY6" fmla="*/ 678689 h 2216121"/>
                  <a:gd name="connsiteX7" fmla="*/ 241617 w 1647329"/>
                  <a:gd name="connsiteY7" fmla="*/ 676847 h 2216121"/>
                  <a:gd name="connsiteX8" fmla="*/ 237075 w 1647329"/>
                  <a:gd name="connsiteY8" fmla="*/ 634888 h 2216121"/>
                  <a:gd name="connsiteX9" fmla="*/ 785878 w 1647329"/>
                  <a:gd name="connsiteY9" fmla="*/ 123894 h 2216121"/>
                  <a:gd name="connsiteX10" fmla="*/ 823693 w 1647329"/>
                  <a:gd name="connsiteY10" fmla="*/ 127443 h 2216121"/>
                  <a:gd name="connsiteX11" fmla="*/ 861508 w 1647329"/>
                  <a:gd name="connsiteY11" fmla="*/ 123894 h 2216121"/>
                  <a:gd name="connsiteX12" fmla="*/ 1410311 w 1647329"/>
                  <a:gd name="connsiteY12" fmla="*/ 634888 h 2216121"/>
                  <a:gd name="connsiteX13" fmla="*/ 1405478 w 1647329"/>
                  <a:gd name="connsiteY13" fmla="*/ 679526 h 2216121"/>
                  <a:gd name="connsiteX14" fmla="*/ 1408098 w 1647329"/>
                  <a:gd name="connsiteY14" fmla="*/ 681116 h 2216121"/>
                  <a:gd name="connsiteX15" fmla="*/ 1422998 w 1647329"/>
                  <a:gd name="connsiteY15" fmla="*/ 625508 h 2216121"/>
                  <a:gd name="connsiteX16" fmla="*/ 1446524 w 1647329"/>
                  <a:gd name="connsiteY16" fmla="*/ 594848 h 2216121"/>
                  <a:gd name="connsiteX17" fmla="*/ 1448555 w 1647329"/>
                  <a:gd name="connsiteY17" fmla="*/ 594149 h 2216121"/>
                  <a:gd name="connsiteX18" fmla="*/ 1436317 w 1647329"/>
                  <a:gd name="connsiteY18" fmla="*/ 526408 h 2216121"/>
                  <a:gd name="connsiteX19" fmla="*/ 1145462 w 1647329"/>
                  <a:gd name="connsiteY19" fmla="*/ 134950 h 2216121"/>
                  <a:gd name="connsiteX20" fmla="*/ 827035 w 1647329"/>
                  <a:gd name="connsiteY20" fmla="*/ 45434 h 2216121"/>
                  <a:gd name="connsiteX21" fmla="*/ 827512 w 1647329"/>
                  <a:gd name="connsiteY21" fmla="*/ 37 h 2216121"/>
                  <a:gd name="connsiteX22" fmla="*/ 1168710 w 1647329"/>
                  <a:gd name="connsiteY22" fmla="*/ 95954 h 2216121"/>
                  <a:gd name="connsiteX23" fmla="*/ 1480365 w 1647329"/>
                  <a:gd name="connsiteY23" fmla="*/ 515405 h 2216121"/>
                  <a:gd name="connsiteX24" fmla="*/ 1494262 w 1647329"/>
                  <a:gd name="connsiteY24" fmla="*/ 592329 h 2216121"/>
                  <a:gd name="connsiteX25" fmla="*/ 1548624 w 1647329"/>
                  <a:gd name="connsiteY25" fmla="*/ 606894 h 2216121"/>
                  <a:gd name="connsiteX26" fmla="*/ 1633915 w 1647329"/>
                  <a:gd name="connsiteY26" fmla="*/ 703429 h 2216121"/>
                  <a:gd name="connsiteX27" fmla="*/ 1631706 w 1647329"/>
                  <a:gd name="connsiteY27" fmla="*/ 738688 h 2216121"/>
                  <a:gd name="connsiteX28" fmla="*/ 1633068 w 1647329"/>
                  <a:gd name="connsiteY28" fmla="*/ 740255 h 2216121"/>
                  <a:gd name="connsiteX29" fmla="*/ 1643683 w 1647329"/>
                  <a:gd name="connsiteY29" fmla="*/ 820882 h 2216121"/>
                  <a:gd name="connsiteX30" fmla="*/ 1585717 w 1647329"/>
                  <a:gd name="connsiteY30" fmla="*/ 1037212 h 2216121"/>
                  <a:gd name="connsiteX31" fmla="*/ 1536211 w 1647329"/>
                  <a:gd name="connsiteY31" fmla="*/ 1101730 h 2216121"/>
                  <a:gd name="connsiteX32" fmla="*/ 1536155 w 1647329"/>
                  <a:gd name="connsiteY32" fmla="*/ 1101749 h 2216121"/>
                  <a:gd name="connsiteX33" fmla="*/ 1516680 w 1647329"/>
                  <a:gd name="connsiteY33" fmla="*/ 1140955 h 2216121"/>
                  <a:gd name="connsiteX34" fmla="*/ 1394549 w 1647329"/>
                  <a:gd name="connsiteY34" fmla="*/ 1181911 h 2216121"/>
                  <a:gd name="connsiteX35" fmla="*/ 1330765 w 1647329"/>
                  <a:gd name="connsiteY35" fmla="*/ 1164820 h 2216121"/>
                  <a:gd name="connsiteX36" fmla="*/ 1295060 w 1647329"/>
                  <a:gd name="connsiteY36" fmla="*/ 1102978 h 2216121"/>
                  <a:gd name="connsiteX37" fmla="*/ 1304928 w 1647329"/>
                  <a:gd name="connsiteY37" fmla="*/ 1066151 h 2216121"/>
                  <a:gd name="connsiteX38" fmla="*/ 1277371 w 1647329"/>
                  <a:gd name="connsiteY38" fmla="*/ 1066752 h 2216121"/>
                  <a:gd name="connsiteX39" fmla="*/ 1210075 w 1647329"/>
                  <a:gd name="connsiteY39" fmla="*/ 1175946 h 2216121"/>
                  <a:gd name="connsiteX40" fmla="*/ 999385 w 1647329"/>
                  <a:gd name="connsiteY40" fmla="*/ 1333329 h 2216121"/>
                  <a:gd name="connsiteX41" fmla="*/ 933441 w 1647329"/>
                  <a:gd name="connsiteY41" fmla="*/ 1352586 h 2216121"/>
                  <a:gd name="connsiteX42" fmla="*/ 945679 w 1647329"/>
                  <a:gd name="connsiteY42" fmla="*/ 1431783 h 2216121"/>
                  <a:gd name="connsiteX43" fmla="*/ 1178223 w 1647329"/>
                  <a:gd name="connsiteY43" fmla="*/ 1431783 h 2216121"/>
                  <a:gd name="connsiteX44" fmla="*/ 1342165 w 1647329"/>
                  <a:gd name="connsiteY44" fmla="*/ 1595725 h 2216121"/>
                  <a:gd name="connsiteX45" fmla="*/ 1342165 w 1647329"/>
                  <a:gd name="connsiteY45" fmla="*/ 2216121 h 2216121"/>
                  <a:gd name="connsiteX46" fmla="*/ 336679 w 1647329"/>
                  <a:gd name="connsiteY46" fmla="*/ 2216121 h 2216121"/>
                  <a:gd name="connsiteX47" fmla="*/ 336679 w 1647329"/>
                  <a:gd name="connsiteY47" fmla="*/ 1595725 h 2216121"/>
                  <a:gd name="connsiteX48" fmla="*/ 500621 w 1647329"/>
                  <a:gd name="connsiteY48" fmla="*/ 1431783 h 2216121"/>
                  <a:gd name="connsiteX49" fmla="*/ 705543 w 1647329"/>
                  <a:gd name="connsiteY49" fmla="*/ 1431783 h 2216121"/>
                  <a:gd name="connsiteX50" fmla="*/ 717615 w 1647329"/>
                  <a:gd name="connsiteY50" fmla="*/ 1353661 h 2216121"/>
                  <a:gd name="connsiteX51" fmla="*/ 647992 w 1647329"/>
                  <a:gd name="connsiteY51" fmla="*/ 1333329 h 2216121"/>
                  <a:gd name="connsiteX52" fmla="*/ 437302 w 1647329"/>
                  <a:gd name="connsiteY52" fmla="*/ 1175946 h 2216121"/>
                  <a:gd name="connsiteX53" fmla="*/ 370069 w 1647329"/>
                  <a:gd name="connsiteY53" fmla="*/ 1066856 h 2216121"/>
                  <a:gd name="connsiteX54" fmla="*/ 342429 w 1647329"/>
                  <a:gd name="connsiteY54" fmla="*/ 1066253 h 2216121"/>
                  <a:gd name="connsiteX55" fmla="*/ 352269 w 1647329"/>
                  <a:gd name="connsiteY55" fmla="*/ 1102977 h 2216121"/>
                  <a:gd name="connsiteX56" fmla="*/ 316565 w 1647329"/>
                  <a:gd name="connsiteY56" fmla="*/ 1164819 h 2216121"/>
                  <a:gd name="connsiteX57" fmla="*/ 252781 w 1647329"/>
                  <a:gd name="connsiteY57" fmla="*/ 1181910 h 2216121"/>
                  <a:gd name="connsiteX58" fmla="*/ 130649 w 1647329"/>
                  <a:gd name="connsiteY58" fmla="*/ 1140954 h 2216121"/>
                  <a:gd name="connsiteX59" fmla="*/ 111174 w 1647329"/>
                  <a:gd name="connsiteY59" fmla="*/ 1101748 h 2216121"/>
                  <a:gd name="connsiteX60" fmla="*/ 111118 w 1647329"/>
                  <a:gd name="connsiteY60" fmla="*/ 1101729 h 2216121"/>
                  <a:gd name="connsiteX61" fmla="*/ 61612 w 1647329"/>
                  <a:gd name="connsiteY61" fmla="*/ 1037211 h 2216121"/>
                  <a:gd name="connsiteX62" fmla="*/ 3646 w 1647329"/>
                  <a:gd name="connsiteY62" fmla="*/ 820881 h 2216121"/>
                  <a:gd name="connsiteX63" fmla="*/ 14261 w 1647329"/>
                  <a:gd name="connsiteY63" fmla="*/ 740254 h 2216121"/>
                  <a:gd name="connsiteX64" fmla="*/ 15623 w 1647329"/>
                  <a:gd name="connsiteY64" fmla="*/ 738687 h 2216121"/>
                  <a:gd name="connsiteX65" fmla="*/ 13414 w 1647329"/>
                  <a:gd name="connsiteY65" fmla="*/ 703428 h 2216121"/>
                  <a:gd name="connsiteX66" fmla="*/ 98705 w 1647329"/>
                  <a:gd name="connsiteY66" fmla="*/ 606893 h 2216121"/>
                  <a:gd name="connsiteX67" fmla="*/ 145866 w 1647329"/>
                  <a:gd name="connsiteY67" fmla="*/ 594257 h 2216121"/>
                  <a:gd name="connsiteX68" fmla="*/ 146182 w 1647329"/>
                  <a:gd name="connsiteY68" fmla="*/ 589531 h 2216121"/>
                  <a:gd name="connsiteX69" fmla="*/ 484375 w 1647329"/>
                  <a:gd name="connsiteY69" fmla="*/ 88770 h 2216121"/>
                  <a:gd name="connsiteX70" fmla="*/ 827512 w 1647329"/>
                  <a:gd name="connsiteY70" fmla="*/ 37 h 22161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</a:cxnLst>
                <a:rect l="l" t="t" r="r" b="b"/>
                <a:pathLst>
                  <a:path w="1647329" h="2216121">
                    <a:moveTo>
                      <a:pt x="827035" y="45434"/>
                    </a:moveTo>
                    <a:cubicBezTo>
                      <a:pt x="716717" y="44276"/>
                      <a:pt x="606096" y="71839"/>
                      <a:pt x="506799" y="128245"/>
                    </a:cubicBezTo>
                    <a:cubicBezTo>
                      <a:pt x="357854" y="212855"/>
                      <a:pt x="251605" y="352580"/>
                      <a:pt x="207789" y="513510"/>
                    </a:cubicBezTo>
                    <a:lnTo>
                      <a:pt x="191943" y="591797"/>
                    </a:lnTo>
                    <a:lnTo>
                      <a:pt x="200805" y="594847"/>
                    </a:lnTo>
                    <a:cubicBezTo>
                      <a:pt x="211997" y="601308"/>
                      <a:pt x="220723" y="612039"/>
                      <a:pt x="224332" y="625507"/>
                    </a:cubicBezTo>
                    <a:lnTo>
                      <a:pt x="238582" y="678689"/>
                    </a:lnTo>
                    <a:lnTo>
                      <a:pt x="241617" y="676847"/>
                    </a:lnTo>
                    <a:lnTo>
                      <a:pt x="237075" y="634888"/>
                    </a:lnTo>
                    <a:cubicBezTo>
                      <a:pt x="237075" y="352674"/>
                      <a:pt x="482782" y="123894"/>
                      <a:pt x="785878" y="123894"/>
                    </a:cubicBezTo>
                    <a:lnTo>
                      <a:pt x="823693" y="127443"/>
                    </a:lnTo>
                    <a:lnTo>
                      <a:pt x="861508" y="123894"/>
                    </a:lnTo>
                    <a:cubicBezTo>
                      <a:pt x="1164604" y="123894"/>
                      <a:pt x="1410311" y="352674"/>
                      <a:pt x="1410311" y="634888"/>
                    </a:cubicBezTo>
                    <a:lnTo>
                      <a:pt x="1405478" y="679526"/>
                    </a:lnTo>
                    <a:lnTo>
                      <a:pt x="1408098" y="681116"/>
                    </a:lnTo>
                    <a:lnTo>
                      <a:pt x="1422998" y="625508"/>
                    </a:lnTo>
                    <a:cubicBezTo>
                      <a:pt x="1426607" y="612039"/>
                      <a:pt x="1435333" y="601309"/>
                      <a:pt x="1446524" y="594848"/>
                    </a:cubicBezTo>
                    <a:lnTo>
                      <a:pt x="1448555" y="594149"/>
                    </a:lnTo>
                    <a:lnTo>
                      <a:pt x="1436317" y="526408"/>
                    </a:lnTo>
                    <a:cubicBezTo>
                      <a:pt x="1395890" y="364593"/>
                      <a:pt x="1292599" y="222668"/>
                      <a:pt x="1145462" y="134950"/>
                    </a:cubicBezTo>
                    <a:cubicBezTo>
                      <a:pt x="1047371" y="76471"/>
                      <a:pt x="937354" y="46592"/>
                      <a:pt x="827035" y="45434"/>
                    </a:cubicBezTo>
                    <a:close/>
                    <a:moveTo>
                      <a:pt x="827512" y="37"/>
                    </a:moveTo>
                    <a:cubicBezTo>
                      <a:pt x="945720" y="1278"/>
                      <a:pt x="1063605" y="33294"/>
                      <a:pt x="1168710" y="95954"/>
                    </a:cubicBezTo>
                    <a:cubicBezTo>
                      <a:pt x="1326369" y="189945"/>
                      <a:pt x="1437047" y="342019"/>
                      <a:pt x="1480365" y="515405"/>
                    </a:cubicBezTo>
                    <a:lnTo>
                      <a:pt x="1494262" y="592329"/>
                    </a:lnTo>
                    <a:lnTo>
                      <a:pt x="1548624" y="606894"/>
                    </a:lnTo>
                    <a:cubicBezTo>
                      <a:pt x="1595246" y="619388"/>
                      <a:pt x="1627652" y="658452"/>
                      <a:pt x="1633915" y="703429"/>
                    </a:cubicBezTo>
                    <a:lnTo>
                      <a:pt x="1631706" y="738688"/>
                    </a:lnTo>
                    <a:lnTo>
                      <a:pt x="1633068" y="740255"/>
                    </a:lnTo>
                    <a:cubicBezTo>
                      <a:pt x="1646664" y="763804"/>
                      <a:pt x="1651277" y="792540"/>
                      <a:pt x="1643683" y="820882"/>
                    </a:cubicBezTo>
                    <a:lnTo>
                      <a:pt x="1585717" y="1037212"/>
                    </a:lnTo>
                    <a:cubicBezTo>
                      <a:pt x="1578123" y="1065554"/>
                      <a:pt x="1559760" y="1088133"/>
                      <a:pt x="1536211" y="1101730"/>
                    </a:cubicBezTo>
                    <a:lnTo>
                      <a:pt x="1536155" y="1101749"/>
                    </a:lnTo>
                    <a:lnTo>
                      <a:pt x="1516680" y="1140955"/>
                    </a:lnTo>
                    <a:cubicBezTo>
                      <a:pt x="1488768" y="1176776"/>
                      <a:pt x="1441172" y="1194403"/>
                      <a:pt x="1394549" y="1181911"/>
                    </a:cubicBezTo>
                    <a:lnTo>
                      <a:pt x="1330765" y="1164820"/>
                    </a:lnTo>
                    <a:cubicBezTo>
                      <a:pt x="1303828" y="1157603"/>
                      <a:pt x="1287842" y="1129914"/>
                      <a:pt x="1295060" y="1102978"/>
                    </a:cubicBezTo>
                    <a:lnTo>
                      <a:pt x="1304928" y="1066151"/>
                    </a:lnTo>
                    <a:lnTo>
                      <a:pt x="1277371" y="1066752"/>
                    </a:lnTo>
                    <a:lnTo>
                      <a:pt x="1210075" y="1175946"/>
                    </a:lnTo>
                    <a:cubicBezTo>
                      <a:pt x="1153858" y="1246107"/>
                      <a:pt x="1081563" y="1300800"/>
                      <a:pt x="999385" y="1333329"/>
                    </a:cubicBezTo>
                    <a:lnTo>
                      <a:pt x="933441" y="1352586"/>
                    </a:lnTo>
                    <a:lnTo>
                      <a:pt x="945679" y="1431783"/>
                    </a:lnTo>
                    <a:lnTo>
                      <a:pt x="1178223" y="1431783"/>
                    </a:lnTo>
                    <a:cubicBezTo>
                      <a:pt x="1268766" y="1431783"/>
                      <a:pt x="1342165" y="1505182"/>
                      <a:pt x="1342165" y="1595725"/>
                    </a:cubicBezTo>
                    <a:lnTo>
                      <a:pt x="1342165" y="2216121"/>
                    </a:lnTo>
                    <a:lnTo>
                      <a:pt x="336679" y="2216121"/>
                    </a:lnTo>
                    <a:lnTo>
                      <a:pt x="336679" y="1595725"/>
                    </a:lnTo>
                    <a:cubicBezTo>
                      <a:pt x="336679" y="1505182"/>
                      <a:pt x="410078" y="1431783"/>
                      <a:pt x="500621" y="1431783"/>
                    </a:cubicBezTo>
                    <a:lnTo>
                      <a:pt x="705543" y="1431783"/>
                    </a:lnTo>
                    <a:lnTo>
                      <a:pt x="717615" y="1353661"/>
                    </a:lnTo>
                    <a:lnTo>
                      <a:pt x="647992" y="1333329"/>
                    </a:lnTo>
                    <a:cubicBezTo>
                      <a:pt x="565814" y="1300800"/>
                      <a:pt x="493519" y="1246107"/>
                      <a:pt x="437302" y="1175946"/>
                    </a:cubicBezTo>
                    <a:lnTo>
                      <a:pt x="370069" y="1066856"/>
                    </a:lnTo>
                    <a:lnTo>
                      <a:pt x="342429" y="1066253"/>
                    </a:lnTo>
                    <a:lnTo>
                      <a:pt x="352269" y="1102977"/>
                    </a:lnTo>
                    <a:cubicBezTo>
                      <a:pt x="359487" y="1129913"/>
                      <a:pt x="343502" y="1157602"/>
                      <a:pt x="316565" y="1164819"/>
                    </a:cubicBezTo>
                    <a:lnTo>
                      <a:pt x="252781" y="1181910"/>
                    </a:lnTo>
                    <a:cubicBezTo>
                      <a:pt x="206157" y="1194402"/>
                      <a:pt x="158561" y="1176775"/>
                      <a:pt x="130649" y="1140954"/>
                    </a:cubicBezTo>
                    <a:lnTo>
                      <a:pt x="111174" y="1101748"/>
                    </a:lnTo>
                    <a:lnTo>
                      <a:pt x="111118" y="1101729"/>
                    </a:lnTo>
                    <a:cubicBezTo>
                      <a:pt x="87568" y="1088132"/>
                      <a:pt x="69206" y="1065553"/>
                      <a:pt x="61612" y="1037211"/>
                    </a:cubicBezTo>
                    <a:lnTo>
                      <a:pt x="3646" y="820881"/>
                    </a:lnTo>
                    <a:cubicBezTo>
                      <a:pt x="-3948" y="792539"/>
                      <a:pt x="665" y="763803"/>
                      <a:pt x="14261" y="740254"/>
                    </a:cubicBezTo>
                    <a:lnTo>
                      <a:pt x="15623" y="738687"/>
                    </a:lnTo>
                    <a:lnTo>
                      <a:pt x="13414" y="703428"/>
                    </a:lnTo>
                    <a:cubicBezTo>
                      <a:pt x="19676" y="658451"/>
                      <a:pt x="52083" y="619387"/>
                      <a:pt x="98705" y="606893"/>
                    </a:cubicBezTo>
                    <a:lnTo>
                      <a:pt x="145866" y="594257"/>
                    </a:lnTo>
                    <a:lnTo>
                      <a:pt x="146182" y="589531"/>
                    </a:lnTo>
                    <a:cubicBezTo>
                      <a:pt x="174254" y="380693"/>
                      <a:pt x="298179" y="194540"/>
                      <a:pt x="484375" y="88770"/>
                    </a:cubicBezTo>
                    <a:cubicBezTo>
                      <a:pt x="590773" y="28330"/>
                      <a:pt x="709304" y="-1204"/>
                      <a:pt x="827512" y="37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3" name="フリーフォーム: 図形 532">
                <a:extLst>
                  <a:ext uri="{FF2B5EF4-FFF2-40B4-BE49-F238E27FC236}">
                    <a16:creationId xmlns:a16="http://schemas.microsoft.com/office/drawing/2014/main" id="{5B4B998B-1B2E-A66E-72DA-51EAED39C583}"/>
                  </a:ext>
                </a:extLst>
              </p:cNvPr>
              <p:cNvSpPr/>
              <p:nvPr/>
            </p:nvSpPr>
            <p:spPr bwMode="auto">
              <a:xfrm rot="822117">
                <a:off x="7325625" y="5833413"/>
                <a:ext cx="658885" cy="591099"/>
              </a:xfrm>
              <a:custGeom>
                <a:avLst/>
                <a:gdLst>
                  <a:gd name="connsiteX0" fmla="*/ 49973 w 767132"/>
                  <a:gd name="connsiteY0" fmla="*/ 5129 h 657162"/>
                  <a:gd name="connsiteX1" fmla="*/ 75377 w 767132"/>
                  <a:gd name="connsiteY1" fmla="*/ 0 h 657162"/>
                  <a:gd name="connsiteX2" fmla="*/ 78179 w 767132"/>
                  <a:gd name="connsiteY2" fmla="*/ 41797 h 657162"/>
                  <a:gd name="connsiteX3" fmla="*/ 142075 w 767132"/>
                  <a:gd name="connsiteY3" fmla="*/ 26219 h 657162"/>
                  <a:gd name="connsiteX4" fmla="*/ 157214 w 767132"/>
                  <a:gd name="connsiteY4" fmla="*/ 48672 h 657162"/>
                  <a:gd name="connsiteX5" fmla="*/ 163644 w 767132"/>
                  <a:gd name="connsiteY5" fmla="*/ 80521 h 657162"/>
                  <a:gd name="connsiteX6" fmla="*/ 163643 w 767132"/>
                  <a:gd name="connsiteY6" fmla="*/ 440691 h 657162"/>
                  <a:gd name="connsiteX7" fmla="*/ 646000 w 767132"/>
                  <a:gd name="connsiteY7" fmla="*/ 176587 h 657162"/>
                  <a:gd name="connsiteX8" fmla="*/ 757064 w 767132"/>
                  <a:gd name="connsiteY8" fmla="*/ 209060 h 657162"/>
                  <a:gd name="connsiteX9" fmla="*/ 724590 w 767132"/>
                  <a:gd name="connsiteY9" fmla="*/ 320124 h 657162"/>
                  <a:gd name="connsiteX10" fmla="*/ 126660 w 767132"/>
                  <a:gd name="connsiteY10" fmla="*/ 647506 h 657162"/>
                  <a:gd name="connsiteX11" fmla="*/ 95637 w 767132"/>
                  <a:gd name="connsiteY11" fmla="*/ 657162 h 657162"/>
                  <a:gd name="connsiteX12" fmla="*/ 85753 w 767132"/>
                  <a:gd name="connsiteY12" fmla="*/ 656247 h 657162"/>
                  <a:gd name="connsiteX13" fmla="*/ 81821 w 767132"/>
                  <a:gd name="connsiteY13" fmla="*/ 657041 h 657162"/>
                  <a:gd name="connsiteX14" fmla="*/ 81822 w 767132"/>
                  <a:gd name="connsiteY14" fmla="*/ 657040 h 657162"/>
                  <a:gd name="connsiteX15" fmla="*/ 71247 w 767132"/>
                  <a:gd name="connsiteY15" fmla="*/ 654905 h 657162"/>
                  <a:gd name="connsiteX16" fmla="*/ 64403 w 767132"/>
                  <a:gd name="connsiteY16" fmla="*/ 654272 h 657162"/>
                  <a:gd name="connsiteX17" fmla="*/ 62023 w 767132"/>
                  <a:gd name="connsiteY17" fmla="*/ 653043 h 657162"/>
                  <a:gd name="connsiteX18" fmla="*/ 49973 w 767132"/>
                  <a:gd name="connsiteY18" fmla="*/ 650610 h 657162"/>
                  <a:gd name="connsiteX19" fmla="*/ 0 w 767132"/>
                  <a:gd name="connsiteY19" fmla="*/ 575218 h 657162"/>
                  <a:gd name="connsiteX20" fmla="*/ 0 w 767132"/>
                  <a:gd name="connsiteY20" fmla="*/ 80521 h 657162"/>
                  <a:gd name="connsiteX21" fmla="*/ 49973 w 767132"/>
                  <a:gd name="connsiteY21" fmla="*/ 5129 h 657162"/>
                  <a:gd name="connsiteX0" fmla="*/ 78179 w 767132"/>
                  <a:gd name="connsiteY0" fmla="*/ 41797 h 657162"/>
                  <a:gd name="connsiteX1" fmla="*/ 142075 w 767132"/>
                  <a:gd name="connsiteY1" fmla="*/ 26219 h 657162"/>
                  <a:gd name="connsiteX2" fmla="*/ 157214 w 767132"/>
                  <a:gd name="connsiteY2" fmla="*/ 48672 h 657162"/>
                  <a:gd name="connsiteX3" fmla="*/ 163644 w 767132"/>
                  <a:gd name="connsiteY3" fmla="*/ 80521 h 657162"/>
                  <a:gd name="connsiteX4" fmla="*/ 163643 w 767132"/>
                  <a:gd name="connsiteY4" fmla="*/ 440691 h 657162"/>
                  <a:gd name="connsiteX5" fmla="*/ 646000 w 767132"/>
                  <a:gd name="connsiteY5" fmla="*/ 176587 h 657162"/>
                  <a:gd name="connsiteX6" fmla="*/ 757064 w 767132"/>
                  <a:gd name="connsiteY6" fmla="*/ 209060 h 657162"/>
                  <a:gd name="connsiteX7" fmla="*/ 724590 w 767132"/>
                  <a:gd name="connsiteY7" fmla="*/ 320124 h 657162"/>
                  <a:gd name="connsiteX8" fmla="*/ 126660 w 767132"/>
                  <a:gd name="connsiteY8" fmla="*/ 647506 h 657162"/>
                  <a:gd name="connsiteX9" fmla="*/ 95637 w 767132"/>
                  <a:gd name="connsiteY9" fmla="*/ 657162 h 657162"/>
                  <a:gd name="connsiteX10" fmla="*/ 85753 w 767132"/>
                  <a:gd name="connsiteY10" fmla="*/ 656247 h 657162"/>
                  <a:gd name="connsiteX11" fmla="*/ 81821 w 767132"/>
                  <a:gd name="connsiteY11" fmla="*/ 657041 h 657162"/>
                  <a:gd name="connsiteX12" fmla="*/ 81822 w 767132"/>
                  <a:gd name="connsiteY12" fmla="*/ 657040 h 657162"/>
                  <a:gd name="connsiteX13" fmla="*/ 71247 w 767132"/>
                  <a:gd name="connsiteY13" fmla="*/ 654905 h 657162"/>
                  <a:gd name="connsiteX14" fmla="*/ 64403 w 767132"/>
                  <a:gd name="connsiteY14" fmla="*/ 654272 h 657162"/>
                  <a:gd name="connsiteX15" fmla="*/ 62023 w 767132"/>
                  <a:gd name="connsiteY15" fmla="*/ 653043 h 657162"/>
                  <a:gd name="connsiteX16" fmla="*/ 49973 w 767132"/>
                  <a:gd name="connsiteY16" fmla="*/ 650610 h 657162"/>
                  <a:gd name="connsiteX17" fmla="*/ 0 w 767132"/>
                  <a:gd name="connsiteY17" fmla="*/ 575218 h 657162"/>
                  <a:gd name="connsiteX18" fmla="*/ 0 w 767132"/>
                  <a:gd name="connsiteY18" fmla="*/ 80521 h 657162"/>
                  <a:gd name="connsiteX19" fmla="*/ 49973 w 767132"/>
                  <a:gd name="connsiteY19" fmla="*/ 5129 h 657162"/>
                  <a:gd name="connsiteX20" fmla="*/ 75377 w 767132"/>
                  <a:gd name="connsiteY20" fmla="*/ 0 h 657162"/>
                  <a:gd name="connsiteX21" fmla="*/ 169619 w 767132"/>
                  <a:gd name="connsiteY21" fmla="*/ 133237 h 657162"/>
                  <a:gd name="connsiteX0" fmla="*/ 142075 w 767132"/>
                  <a:gd name="connsiteY0" fmla="*/ 26219 h 657162"/>
                  <a:gd name="connsiteX1" fmla="*/ 157214 w 767132"/>
                  <a:gd name="connsiteY1" fmla="*/ 48672 h 657162"/>
                  <a:gd name="connsiteX2" fmla="*/ 163644 w 767132"/>
                  <a:gd name="connsiteY2" fmla="*/ 80521 h 657162"/>
                  <a:gd name="connsiteX3" fmla="*/ 163643 w 767132"/>
                  <a:gd name="connsiteY3" fmla="*/ 440691 h 657162"/>
                  <a:gd name="connsiteX4" fmla="*/ 646000 w 767132"/>
                  <a:gd name="connsiteY4" fmla="*/ 176587 h 657162"/>
                  <a:gd name="connsiteX5" fmla="*/ 757064 w 767132"/>
                  <a:gd name="connsiteY5" fmla="*/ 209060 h 657162"/>
                  <a:gd name="connsiteX6" fmla="*/ 724590 w 767132"/>
                  <a:gd name="connsiteY6" fmla="*/ 320124 h 657162"/>
                  <a:gd name="connsiteX7" fmla="*/ 126660 w 767132"/>
                  <a:gd name="connsiteY7" fmla="*/ 647506 h 657162"/>
                  <a:gd name="connsiteX8" fmla="*/ 95637 w 767132"/>
                  <a:gd name="connsiteY8" fmla="*/ 657162 h 657162"/>
                  <a:gd name="connsiteX9" fmla="*/ 85753 w 767132"/>
                  <a:gd name="connsiteY9" fmla="*/ 656247 h 657162"/>
                  <a:gd name="connsiteX10" fmla="*/ 81821 w 767132"/>
                  <a:gd name="connsiteY10" fmla="*/ 657041 h 657162"/>
                  <a:gd name="connsiteX11" fmla="*/ 81822 w 767132"/>
                  <a:gd name="connsiteY11" fmla="*/ 657040 h 657162"/>
                  <a:gd name="connsiteX12" fmla="*/ 71247 w 767132"/>
                  <a:gd name="connsiteY12" fmla="*/ 654905 h 657162"/>
                  <a:gd name="connsiteX13" fmla="*/ 64403 w 767132"/>
                  <a:gd name="connsiteY13" fmla="*/ 654272 h 657162"/>
                  <a:gd name="connsiteX14" fmla="*/ 62023 w 767132"/>
                  <a:gd name="connsiteY14" fmla="*/ 653043 h 657162"/>
                  <a:gd name="connsiteX15" fmla="*/ 49973 w 767132"/>
                  <a:gd name="connsiteY15" fmla="*/ 650610 h 657162"/>
                  <a:gd name="connsiteX16" fmla="*/ 0 w 767132"/>
                  <a:gd name="connsiteY16" fmla="*/ 575218 h 657162"/>
                  <a:gd name="connsiteX17" fmla="*/ 0 w 767132"/>
                  <a:gd name="connsiteY17" fmla="*/ 80521 h 657162"/>
                  <a:gd name="connsiteX18" fmla="*/ 49973 w 767132"/>
                  <a:gd name="connsiteY18" fmla="*/ 5129 h 657162"/>
                  <a:gd name="connsiteX19" fmla="*/ 75377 w 767132"/>
                  <a:gd name="connsiteY19" fmla="*/ 0 h 657162"/>
                  <a:gd name="connsiteX20" fmla="*/ 169619 w 767132"/>
                  <a:gd name="connsiteY20" fmla="*/ 133237 h 657162"/>
                  <a:gd name="connsiteX0" fmla="*/ 142075 w 767132"/>
                  <a:gd name="connsiteY0" fmla="*/ 26219 h 657162"/>
                  <a:gd name="connsiteX1" fmla="*/ 157214 w 767132"/>
                  <a:gd name="connsiteY1" fmla="*/ 48672 h 657162"/>
                  <a:gd name="connsiteX2" fmla="*/ 163644 w 767132"/>
                  <a:gd name="connsiteY2" fmla="*/ 80521 h 657162"/>
                  <a:gd name="connsiteX3" fmla="*/ 163643 w 767132"/>
                  <a:gd name="connsiteY3" fmla="*/ 440691 h 657162"/>
                  <a:gd name="connsiteX4" fmla="*/ 646000 w 767132"/>
                  <a:gd name="connsiteY4" fmla="*/ 176587 h 657162"/>
                  <a:gd name="connsiteX5" fmla="*/ 757064 w 767132"/>
                  <a:gd name="connsiteY5" fmla="*/ 209060 h 657162"/>
                  <a:gd name="connsiteX6" fmla="*/ 724590 w 767132"/>
                  <a:gd name="connsiteY6" fmla="*/ 320124 h 657162"/>
                  <a:gd name="connsiteX7" fmla="*/ 126660 w 767132"/>
                  <a:gd name="connsiteY7" fmla="*/ 647506 h 657162"/>
                  <a:gd name="connsiteX8" fmla="*/ 95637 w 767132"/>
                  <a:gd name="connsiteY8" fmla="*/ 657162 h 657162"/>
                  <a:gd name="connsiteX9" fmla="*/ 85753 w 767132"/>
                  <a:gd name="connsiteY9" fmla="*/ 656247 h 657162"/>
                  <a:gd name="connsiteX10" fmla="*/ 81821 w 767132"/>
                  <a:gd name="connsiteY10" fmla="*/ 657041 h 657162"/>
                  <a:gd name="connsiteX11" fmla="*/ 81822 w 767132"/>
                  <a:gd name="connsiteY11" fmla="*/ 657040 h 657162"/>
                  <a:gd name="connsiteX12" fmla="*/ 71247 w 767132"/>
                  <a:gd name="connsiteY12" fmla="*/ 654905 h 657162"/>
                  <a:gd name="connsiteX13" fmla="*/ 64403 w 767132"/>
                  <a:gd name="connsiteY13" fmla="*/ 654272 h 657162"/>
                  <a:gd name="connsiteX14" fmla="*/ 62023 w 767132"/>
                  <a:gd name="connsiteY14" fmla="*/ 653043 h 657162"/>
                  <a:gd name="connsiteX15" fmla="*/ 49973 w 767132"/>
                  <a:gd name="connsiteY15" fmla="*/ 650610 h 657162"/>
                  <a:gd name="connsiteX16" fmla="*/ 0 w 767132"/>
                  <a:gd name="connsiteY16" fmla="*/ 575218 h 657162"/>
                  <a:gd name="connsiteX17" fmla="*/ 0 w 767132"/>
                  <a:gd name="connsiteY17" fmla="*/ 80521 h 657162"/>
                  <a:gd name="connsiteX18" fmla="*/ 49973 w 767132"/>
                  <a:gd name="connsiteY18" fmla="*/ 5129 h 657162"/>
                  <a:gd name="connsiteX19" fmla="*/ 75377 w 767132"/>
                  <a:gd name="connsiteY19" fmla="*/ 0 h 657162"/>
                  <a:gd name="connsiteX0" fmla="*/ 142075 w 767132"/>
                  <a:gd name="connsiteY0" fmla="*/ 21090 h 652033"/>
                  <a:gd name="connsiteX1" fmla="*/ 157214 w 767132"/>
                  <a:gd name="connsiteY1" fmla="*/ 43543 h 652033"/>
                  <a:gd name="connsiteX2" fmla="*/ 163644 w 767132"/>
                  <a:gd name="connsiteY2" fmla="*/ 75392 h 652033"/>
                  <a:gd name="connsiteX3" fmla="*/ 163643 w 767132"/>
                  <a:gd name="connsiteY3" fmla="*/ 435562 h 652033"/>
                  <a:gd name="connsiteX4" fmla="*/ 646000 w 767132"/>
                  <a:gd name="connsiteY4" fmla="*/ 171458 h 652033"/>
                  <a:gd name="connsiteX5" fmla="*/ 757064 w 767132"/>
                  <a:gd name="connsiteY5" fmla="*/ 203931 h 652033"/>
                  <a:gd name="connsiteX6" fmla="*/ 724590 w 767132"/>
                  <a:gd name="connsiteY6" fmla="*/ 314995 h 652033"/>
                  <a:gd name="connsiteX7" fmla="*/ 126660 w 767132"/>
                  <a:gd name="connsiteY7" fmla="*/ 642377 h 652033"/>
                  <a:gd name="connsiteX8" fmla="*/ 95637 w 767132"/>
                  <a:gd name="connsiteY8" fmla="*/ 652033 h 652033"/>
                  <a:gd name="connsiteX9" fmla="*/ 85753 w 767132"/>
                  <a:gd name="connsiteY9" fmla="*/ 651118 h 652033"/>
                  <a:gd name="connsiteX10" fmla="*/ 81821 w 767132"/>
                  <a:gd name="connsiteY10" fmla="*/ 651912 h 652033"/>
                  <a:gd name="connsiteX11" fmla="*/ 81822 w 767132"/>
                  <a:gd name="connsiteY11" fmla="*/ 651911 h 652033"/>
                  <a:gd name="connsiteX12" fmla="*/ 71247 w 767132"/>
                  <a:gd name="connsiteY12" fmla="*/ 649776 h 652033"/>
                  <a:gd name="connsiteX13" fmla="*/ 64403 w 767132"/>
                  <a:gd name="connsiteY13" fmla="*/ 649143 h 652033"/>
                  <a:gd name="connsiteX14" fmla="*/ 62023 w 767132"/>
                  <a:gd name="connsiteY14" fmla="*/ 647914 h 652033"/>
                  <a:gd name="connsiteX15" fmla="*/ 49973 w 767132"/>
                  <a:gd name="connsiteY15" fmla="*/ 645481 h 652033"/>
                  <a:gd name="connsiteX16" fmla="*/ 0 w 767132"/>
                  <a:gd name="connsiteY16" fmla="*/ 570089 h 652033"/>
                  <a:gd name="connsiteX17" fmla="*/ 0 w 767132"/>
                  <a:gd name="connsiteY17" fmla="*/ 75392 h 652033"/>
                  <a:gd name="connsiteX18" fmla="*/ 49973 w 767132"/>
                  <a:gd name="connsiteY18" fmla="*/ 0 h 652033"/>
                  <a:gd name="connsiteX0" fmla="*/ 142075 w 767132"/>
                  <a:gd name="connsiteY0" fmla="*/ 0 h 630943"/>
                  <a:gd name="connsiteX1" fmla="*/ 157214 w 767132"/>
                  <a:gd name="connsiteY1" fmla="*/ 22453 h 630943"/>
                  <a:gd name="connsiteX2" fmla="*/ 163644 w 767132"/>
                  <a:gd name="connsiteY2" fmla="*/ 54302 h 630943"/>
                  <a:gd name="connsiteX3" fmla="*/ 163643 w 767132"/>
                  <a:gd name="connsiteY3" fmla="*/ 414472 h 630943"/>
                  <a:gd name="connsiteX4" fmla="*/ 646000 w 767132"/>
                  <a:gd name="connsiteY4" fmla="*/ 150368 h 630943"/>
                  <a:gd name="connsiteX5" fmla="*/ 757064 w 767132"/>
                  <a:gd name="connsiteY5" fmla="*/ 182841 h 630943"/>
                  <a:gd name="connsiteX6" fmla="*/ 724590 w 767132"/>
                  <a:gd name="connsiteY6" fmla="*/ 293905 h 630943"/>
                  <a:gd name="connsiteX7" fmla="*/ 126660 w 767132"/>
                  <a:gd name="connsiteY7" fmla="*/ 621287 h 630943"/>
                  <a:gd name="connsiteX8" fmla="*/ 95637 w 767132"/>
                  <a:gd name="connsiteY8" fmla="*/ 630943 h 630943"/>
                  <a:gd name="connsiteX9" fmla="*/ 85753 w 767132"/>
                  <a:gd name="connsiteY9" fmla="*/ 630028 h 630943"/>
                  <a:gd name="connsiteX10" fmla="*/ 81821 w 767132"/>
                  <a:gd name="connsiteY10" fmla="*/ 630822 h 630943"/>
                  <a:gd name="connsiteX11" fmla="*/ 81822 w 767132"/>
                  <a:gd name="connsiteY11" fmla="*/ 630821 h 630943"/>
                  <a:gd name="connsiteX12" fmla="*/ 71247 w 767132"/>
                  <a:gd name="connsiteY12" fmla="*/ 628686 h 630943"/>
                  <a:gd name="connsiteX13" fmla="*/ 64403 w 767132"/>
                  <a:gd name="connsiteY13" fmla="*/ 628053 h 630943"/>
                  <a:gd name="connsiteX14" fmla="*/ 62023 w 767132"/>
                  <a:gd name="connsiteY14" fmla="*/ 626824 h 630943"/>
                  <a:gd name="connsiteX15" fmla="*/ 49973 w 767132"/>
                  <a:gd name="connsiteY15" fmla="*/ 624391 h 630943"/>
                  <a:gd name="connsiteX16" fmla="*/ 0 w 767132"/>
                  <a:gd name="connsiteY16" fmla="*/ 548999 h 630943"/>
                  <a:gd name="connsiteX17" fmla="*/ 0 w 767132"/>
                  <a:gd name="connsiteY17" fmla="*/ 54302 h 630943"/>
                  <a:gd name="connsiteX0" fmla="*/ 157214 w 767132"/>
                  <a:gd name="connsiteY0" fmla="*/ 0 h 608490"/>
                  <a:gd name="connsiteX1" fmla="*/ 163644 w 767132"/>
                  <a:gd name="connsiteY1" fmla="*/ 31849 h 608490"/>
                  <a:gd name="connsiteX2" fmla="*/ 163643 w 767132"/>
                  <a:gd name="connsiteY2" fmla="*/ 392019 h 608490"/>
                  <a:gd name="connsiteX3" fmla="*/ 646000 w 767132"/>
                  <a:gd name="connsiteY3" fmla="*/ 127915 h 608490"/>
                  <a:gd name="connsiteX4" fmla="*/ 757064 w 767132"/>
                  <a:gd name="connsiteY4" fmla="*/ 160388 h 608490"/>
                  <a:gd name="connsiteX5" fmla="*/ 724590 w 767132"/>
                  <a:gd name="connsiteY5" fmla="*/ 271452 h 608490"/>
                  <a:gd name="connsiteX6" fmla="*/ 126660 w 767132"/>
                  <a:gd name="connsiteY6" fmla="*/ 598834 h 608490"/>
                  <a:gd name="connsiteX7" fmla="*/ 95637 w 767132"/>
                  <a:gd name="connsiteY7" fmla="*/ 608490 h 608490"/>
                  <a:gd name="connsiteX8" fmla="*/ 85753 w 767132"/>
                  <a:gd name="connsiteY8" fmla="*/ 607575 h 608490"/>
                  <a:gd name="connsiteX9" fmla="*/ 81821 w 767132"/>
                  <a:gd name="connsiteY9" fmla="*/ 608369 h 608490"/>
                  <a:gd name="connsiteX10" fmla="*/ 81822 w 767132"/>
                  <a:gd name="connsiteY10" fmla="*/ 608368 h 608490"/>
                  <a:gd name="connsiteX11" fmla="*/ 71247 w 767132"/>
                  <a:gd name="connsiteY11" fmla="*/ 606233 h 608490"/>
                  <a:gd name="connsiteX12" fmla="*/ 64403 w 767132"/>
                  <a:gd name="connsiteY12" fmla="*/ 605600 h 608490"/>
                  <a:gd name="connsiteX13" fmla="*/ 62023 w 767132"/>
                  <a:gd name="connsiteY13" fmla="*/ 604371 h 608490"/>
                  <a:gd name="connsiteX14" fmla="*/ 49973 w 767132"/>
                  <a:gd name="connsiteY14" fmla="*/ 601938 h 608490"/>
                  <a:gd name="connsiteX15" fmla="*/ 0 w 767132"/>
                  <a:gd name="connsiteY15" fmla="*/ 526546 h 608490"/>
                  <a:gd name="connsiteX16" fmla="*/ 0 w 767132"/>
                  <a:gd name="connsiteY16" fmla="*/ 31849 h 608490"/>
                  <a:gd name="connsiteX0" fmla="*/ 163644 w 767132"/>
                  <a:gd name="connsiteY0" fmla="*/ 0 h 576641"/>
                  <a:gd name="connsiteX1" fmla="*/ 163643 w 767132"/>
                  <a:gd name="connsiteY1" fmla="*/ 360170 h 576641"/>
                  <a:gd name="connsiteX2" fmla="*/ 646000 w 767132"/>
                  <a:gd name="connsiteY2" fmla="*/ 96066 h 576641"/>
                  <a:gd name="connsiteX3" fmla="*/ 757064 w 767132"/>
                  <a:gd name="connsiteY3" fmla="*/ 128539 h 576641"/>
                  <a:gd name="connsiteX4" fmla="*/ 724590 w 767132"/>
                  <a:gd name="connsiteY4" fmla="*/ 239603 h 576641"/>
                  <a:gd name="connsiteX5" fmla="*/ 126660 w 767132"/>
                  <a:gd name="connsiteY5" fmla="*/ 566985 h 576641"/>
                  <a:gd name="connsiteX6" fmla="*/ 95637 w 767132"/>
                  <a:gd name="connsiteY6" fmla="*/ 576641 h 576641"/>
                  <a:gd name="connsiteX7" fmla="*/ 85753 w 767132"/>
                  <a:gd name="connsiteY7" fmla="*/ 575726 h 576641"/>
                  <a:gd name="connsiteX8" fmla="*/ 81821 w 767132"/>
                  <a:gd name="connsiteY8" fmla="*/ 576520 h 576641"/>
                  <a:gd name="connsiteX9" fmla="*/ 81822 w 767132"/>
                  <a:gd name="connsiteY9" fmla="*/ 576519 h 576641"/>
                  <a:gd name="connsiteX10" fmla="*/ 71247 w 767132"/>
                  <a:gd name="connsiteY10" fmla="*/ 574384 h 576641"/>
                  <a:gd name="connsiteX11" fmla="*/ 64403 w 767132"/>
                  <a:gd name="connsiteY11" fmla="*/ 573751 h 576641"/>
                  <a:gd name="connsiteX12" fmla="*/ 62023 w 767132"/>
                  <a:gd name="connsiteY12" fmla="*/ 572522 h 576641"/>
                  <a:gd name="connsiteX13" fmla="*/ 49973 w 767132"/>
                  <a:gd name="connsiteY13" fmla="*/ 570089 h 576641"/>
                  <a:gd name="connsiteX14" fmla="*/ 0 w 767132"/>
                  <a:gd name="connsiteY14" fmla="*/ 494697 h 576641"/>
                  <a:gd name="connsiteX15" fmla="*/ 0 w 767132"/>
                  <a:gd name="connsiteY15" fmla="*/ 0 h 576641"/>
                  <a:gd name="connsiteX0" fmla="*/ 163644 w 772440"/>
                  <a:gd name="connsiteY0" fmla="*/ 0 h 576641"/>
                  <a:gd name="connsiteX1" fmla="*/ 163643 w 772440"/>
                  <a:gd name="connsiteY1" fmla="*/ 360170 h 576641"/>
                  <a:gd name="connsiteX2" fmla="*/ 522592 w 772440"/>
                  <a:gd name="connsiteY2" fmla="*/ 162918 h 576641"/>
                  <a:gd name="connsiteX3" fmla="*/ 757064 w 772440"/>
                  <a:gd name="connsiteY3" fmla="*/ 128539 h 576641"/>
                  <a:gd name="connsiteX4" fmla="*/ 724590 w 772440"/>
                  <a:gd name="connsiteY4" fmla="*/ 239603 h 576641"/>
                  <a:gd name="connsiteX5" fmla="*/ 126660 w 772440"/>
                  <a:gd name="connsiteY5" fmla="*/ 566985 h 576641"/>
                  <a:gd name="connsiteX6" fmla="*/ 95637 w 772440"/>
                  <a:gd name="connsiteY6" fmla="*/ 576641 h 576641"/>
                  <a:gd name="connsiteX7" fmla="*/ 85753 w 772440"/>
                  <a:gd name="connsiteY7" fmla="*/ 575726 h 576641"/>
                  <a:gd name="connsiteX8" fmla="*/ 81821 w 772440"/>
                  <a:gd name="connsiteY8" fmla="*/ 576520 h 576641"/>
                  <a:gd name="connsiteX9" fmla="*/ 81822 w 772440"/>
                  <a:gd name="connsiteY9" fmla="*/ 576519 h 576641"/>
                  <a:gd name="connsiteX10" fmla="*/ 71247 w 772440"/>
                  <a:gd name="connsiteY10" fmla="*/ 574384 h 576641"/>
                  <a:gd name="connsiteX11" fmla="*/ 64403 w 772440"/>
                  <a:gd name="connsiteY11" fmla="*/ 573751 h 576641"/>
                  <a:gd name="connsiteX12" fmla="*/ 62023 w 772440"/>
                  <a:gd name="connsiteY12" fmla="*/ 572522 h 576641"/>
                  <a:gd name="connsiteX13" fmla="*/ 49973 w 772440"/>
                  <a:gd name="connsiteY13" fmla="*/ 570089 h 576641"/>
                  <a:gd name="connsiteX14" fmla="*/ 0 w 772440"/>
                  <a:gd name="connsiteY14" fmla="*/ 494697 h 576641"/>
                  <a:gd name="connsiteX15" fmla="*/ 0 w 772440"/>
                  <a:gd name="connsiteY15" fmla="*/ 0 h 576641"/>
                  <a:gd name="connsiteX0" fmla="*/ 163644 w 759505"/>
                  <a:gd name="connsiteY0" fmla="*/ 0 h 591099"/>
                  <a:gd name="connsiteX1" fmla="*/ 163643 w 759505"/>
                  <a:gd name="connsiteY1" fmla="*/ 360170 h 591099"/>
                  <a:gd name="connsiteX2" fmla="*/ 522592 w 759505"/>
                  <a:gd name="connsiteY2" fmla="*/ 162918 h 591099"/>
                  <a:gd name="connsiteX3" fmla="*/ 757064 w 759505"/>
                  <a:gd name="connsiteY3" fmla="*/ 128539 h 591099"/>
                  <a:gd name="connsiteX4" fmla="*/ 637691 w 759505"/>
                  <a:gd name="connsiteY4" fmla="*/ 285300 h 591099"/>
                  <a:gd name="connsiteX5" fmla="*/ 126660 w 759505"/>
                  <a:gd name="connsiteY5" fmla="*/ 566985 h 591099"/>
                  <a:gd name="connsiteX6" fmla="*/ 95637 w 759505"/>
                  <a:gd name="connsiteY6" fmla="*/ 576641 h 591099"/>
                  <a:gd name="connsiteX7" fmla="*/ 85753 w 759505"/>
                  <a:gd name="connsiteY7" fmla="*/ 575726 h 591099"/>
                  <a:gd name="connsiteX8" fmla="*/ 81821 w 759505"/>
                  <a:gd name="connsiteY8" fmla="*/ 576520 h 591099"/>
                  <a:gd name="connsiteX9" fmla="*/ 81822 w 759505"/>
                  <a:gd name="connsiteY9" fmla="*/ 576519 h 591099"/>
                  <a:gd name="connsiteX10" fmla="*/ 71247 w 759505"/>
                  <a:gd name="connsiteY10" fmla="*/ 574384 h 591099"/>
                  <a:gd name="connsiteX11" fmla="*/ 64403 w 759505"/>
                  <a:gd name="connsiteY11" fmla="*/ 573751 h 591099"/>
                  <a:gd name="connsiteX12" fmla="*/ 62023 w 759505"/>
                  <a:gd name="connsiteY12" fmla="*/ 572522 h 591099"/>
                  <a:gd name="connsiteX13" fmla="*/ 49973 w 759505"/>
                  <a:gd name="connsiteY13" fmla="*/ 570089 h 591099"/>
                  <a:gd name="connsiteX14" fmla="*/ 0 w 759505"/>
                  <a:gd name="connsiteY14" fmla="*/ 494697 h 591099"/>
                  <a:gd name="connsiteX15" fmla="*/ 0 w 759505"/>
                  <a:gd name="connsiteY15" fmla="*/ 0 h 591099"/>
                  <a:gd name="connsiteX0" fmla="*/ 163644 w 658885"/>
                  <a:gd name="connsiteY0" fmla="*/ 0 h 591099"/>
                  <a:gd name="connsiteX1" fmla="*/ 163643 w 658885"/>
                  <a:gd name="connsiteY1" fmla="*/ 360170 h 591099"/>
                  <a:gd name="connsiteX2" fmla="*/ 522592 w 658885"/>
                  <a:gd name="connsiteY2" fmla="*/ 162918 h 591099"/>
                  <a:gd name="connsiteX3" fmla="*/ 637691 w 658885"/>
                  <a:gd name="connsiteY3" fmla="*/ 285300 h 591099"/>
                  <a:gd name="connsiteX4" fmla="*/ 126660 w 658885"/>
                  <a:gd name="connsiteY4" fmla="*/ 566985 h 591099"/>
                  <a:gd name="connsiteX5" fmla="*/ 95637 w 658885"/>
                  <a:gd name="connsiteY5" fmla="*/ 576641 h 591099"/>
                  <a:gd name="connsiteX6" fmla="*/ 85753 w 658885"/>
                  <a:gd name="connsiteY6" fmla="*/ 575726 h 591099"/>
                  <a:gd name="connsiteX7" fmla="*/ 81821 w 658885"/>
                  <a:gd name="connsiteY7" fmla="*/ 576520 h 591099"/>
                  <a:gd name="connsiteX8" fmla="*/ 81822 w 658885"/>
                  <a:gd name="connsiteY8" fmla="*/ 576519 h 591099"/>
                  <a:gd name="connsiteX9" fmla="*/ 71247 w 658885"/>
                  <a:gd name="connsiteY9" fmla="*/ 574384 h 591099"/>
                  <a:gd name="connsiteX10" fmla="*/ 64403 w 658885"/>
                  <a:gd name="connsiteY10" fmla="*/ 573751 h 591099"/>
                  <a:gd name="connsiteX11" fmla="*/ 62023 w 658885"/>
                  <a:gd name="connsiteY11" fmla="*/ 572522 h 591099"/>
                  <a:gd name="connsiteX12" fmla="*/ 49973 w 658885"/>
                  <a:gd name="connsiteY12" fmla="*/ 570089 h 591099"/>
                  <a:gd name="connsiteX13" fmla="*/ 0 w 658885"/>
                  <a:gd name="connsiteY13" fmla="*/ 494697 h 591099"/>
                  <a:gd name="connsiteX14" fmla="*/ 0 w 658885"/>
                  <a:gd name="connsiteY14" fmla="*/ 0 h 591099"/>
                  <a:gd name="connsiteX0" fmla="*/ 163644 w 658885"/>
                  <a:gd name="connsiteY0" fmla="*/ 0 h 591099"/>
                  <a:gd name="connsiteX1" fmla="*/ 163643 w 658885"/>
                  <a:gd name="connsiteY1" fmla="*/ 360170 h 591099"/>
                  <a:gd name="connsiteX2" fmla="*/ 522592 w 658885"/>
                  <a:gd name="connsiteY2" fmla="*/ 162918 h 591099"/>
                  <a:gd name="connsiteX3" fmla="*/ 637691 w 658885"/>
                  <a:gd name="connsiteY3" fmla="*/ 285300 h 591099"/>
                  <a:gd name="connsiteX4" fmla="*/ 126660 w 658885"/>
                  <a:gd name="connsiteY4" fmla="*/ 566985 h 591099"/>
                  <a:gd name="connsiteX5" fmla="*/ 95637 w 658885"/>
                  <a:gd name="connsiteY5" fmla="*/ 576641 h 591099"/>
                  <a:gd name="connsiteX6" fmla="*/ 85753 w 658885"/>
                  <a:gd name="connsiteY6" fmla="*/ 575726 h 591099"/>
                  <a:gd name="connsiteX7" fmla="*/ 81821 w 658885"/>
                  <a:gd name="connsiteY7" fmla="*/ 576520 h 591099"/>
                  <a:gd name="connsiteX8" fmla="*/ 81822 w 658885"/>
                  <a:gd name="connsiteY8" fmla="*/ 576519 h 591099"/>
                  <a:gd name="connsiteX9" fmla="*/ 71247 w 658885"/>
                  <a:gd name="connsiteY9" fmla="*/ 574384 h 591099"/>
                  <a:gd name="connsiteX10" fmla="*/ 64403 w 658885"/>
                  <a:gd name="connsiteY10" fmla="*/ 573751 h 591099"/>
                  <a:gd name="connsiteX11" fmla="*/ 62023 w 658885"/>
                  <a:gd name="connsiteY11" fmla="*/ 572522 h 591099"/>
                  <a:gd name="connsiteX12" fmla="*/ 49973 w 658885"/>
                  <a:gd name="connsiteY12" fmla="*/ 570089 h 591099"/>
                  <a:gd name="connsiteX13" fmla="*/ 0 w 658885"/>
                  <a:gd name="connsiteY13" fmla="*/ 494697 h 591099"/>
                  <a:gd name="connsiteX14" fmla="*/ 0 w 658885"/>
                  <a:gd name="connsiteY14" fmla="*/ 0 h 5910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658885" h="591099">
                    <a:moveTo>
                      <a:pt x="163644" y="0"/>
                    </a:moveTo>
                    <a:cubicBezTo>
                      <a:pt x="163644" y="120057"/>
                      <a:pt x="163643" y="240113"/>
                      <a:pt x="163643" y="360170"/>
                    </a:cubicBezTo>
                    <a:lnTo>
                      <a:pt x="522592" y="162918"/>
                    </a:lnTo>
                    <a:cubicBezTo>
                      <a:pt x="601600" y="150440"/>
                      <a:pt x="703680" y="217955"/>
                      <a:pt x="637691" y="285300"/>
                    </a:cubicBezTo>
                    <a:lnTo>
                      <a:pt x="126660" y="566985"/>
                    </a:lnTo>
                    <a:cubicBezTo>
                      <a:pt x="36318" y="615542"/>
                      <a:pt x="106212" y="575571"/>
                      <a:pt x="95637" y="576641"/>
                    </a:cubicBezTo>
                    <a:lnTo>
                      <a:pt x="85753" y="575726"/>
                    </a:lnTo>
                    <a:lnTo>
                      <a:pt x="81821" y="576520"/>
                    </a:lnTo>
                    <a:lnTo>
                      <a:pt x="81822" y="576519"/>
                    </a:lnTo>
                    <a:lnTo>
                      <a:pt x="71247" y="574384"/>
                    </a:lnTo>
                    <a:lnTo>
                      <a:pt x="64403" y="573751"/>
                    </a:lnTo>
                    <a:lnTo>
                      <a:pt x="62023" y="572522"/>
                    </a:lnTo>
                    <a:lnTo>
                      <a:pt x="49973" y="570089"/>
                    </a:lnTo>
                    <a:cubicBezTo>
                      <a:pt x="20606" y="557668"/>
                      <a:pt x="0" y="528589"/>
                      <a:pt x="0" y="494697"/>
                    </a:cubicBezTo>
                    <a:lnTo>
                      <a:pt x="0" y="0"/>
                    </a:lnTo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 dirty="0"/>
              </a:p>
            </p:txBody>
          </p:sp>
          <p:sp>
            <p:nvSpPr>
              <p:cNvPr id="554" name="フリーフォーム: 図形 553">
                <a:extLst>
                  <a:ext uri="{FF2B5EF4-FFF2-40B4-BE49-F238E27FC236}">
                    <a16:creationId xmlns:a16="http://schemas.microsoft.com/office/drawing/2014/main" id="{E053BA5B-1F1F-BCAD-C508-DBC2214BEF26}"/>
                  </a:ext>
                </a:extLst>
              </p:cNvPr>
              <p:cNvSpPr/>
              <p:nvPr/>
            </p:nvSpPr>
            <p:spPr bwMode="auto">
              <a:xfrm rot="20777883" flipH="1">
                <a:off x="7579638" y="5863439"/>
                <a:ext cx="910675" cy="576641"/>
              </a:xfrm>
              <a:custGeom>
                <a:avLst/>
                <a:gdLst>
                  <a:gd name="connsiteX0" fmla="*/ 0 w 910675"/>
                  <a:gd name="connsiteY0" fmla="*/ 0 h 576641"/>
                  <a:gd name="connsiteX1" fmla="*/ 0 w 910675"/>
                  <a:gd name="connsiteY1" fmla="*/ 494697 h 576641"/>
                  <a:gd name="connsiteX2" fmla="*/ 49973 w 910675"/>
                  <a:gd name="connsiteY2" fmla="*/ 570089 h 576641"/>
                  <a:gd name="connsiteX3" fmla="*/ 62023 w 910675"/>
                  <a:gd name="connsiteY3" fmla="*/ 572522 h 576641"/>
                  <a:gd name="connsiteX4" fmla="*/ 64403 w 910675"/>
                  <a:gd name="connsiteY4" fmla="*/ 573751 h 576641"/>
                  <a:gd name="connsiteX5" fmla="*/ 71247 w 910675"/>
                  <a:gd name="connsiteY5" fmla="*/ 574384 h 576641"/>
                  <a:gd name="connsiteX6" fmla="*/ 81822 w 910675"/>
                  <a:gd name="connsiteY6" fmla="*/ 576519 h 576641"/>
                  <a:gd name="connsiteX7" fmla="*/ 81821 w 910675"/>
                  <a:gd name="connsiteY7" fmla="*/ 576520 h 576641"/>
                  <a:gd name="connsiteX8" fmla="*/ 85753 w 910675"/>
                  <a:gd name="connsiteY8" fmla="*/ 575726 h 576641"/>
                  <a:gd name="connsiteX9" fmla="*/ 95637 w 910675"/>
                  <a:gd name="connsiteY9" fmla="*/ 576641 h 576641"/>
                  <a:gd name="connsiteX10" fmla="*/ 126660 w 910675"/>
                  <a:gd name="connsiteY10" fmla="*/ 566985 h 576641"/>
                  <a:gd name="connsiteX11" fmla="*/ 724590 w 910675"/>
                  <a:gd name="connsiteY11" fmla="*/ 239603 h 576641"/>
                  <a:gd name="connsiteX12" fmla="*/ 766719 w 910675"/>
                  <a:gd name="connsiteY12" fmla="*/ 159562 h 576641"/>
                  <a:gd name="connsiteX13" fmla="*/ 764276 w 910675"/>
                  <a:gd name="connsiteY13" fmla="*/ 151712 h 576641"/>
                  <a:gd name="connsiteX14" fmla="*/ 768527 w 910675"/>
                  <a:gd name="connsiteY14" fmla="*/ 151808 h 576641"/>
                  <a:gd name="connsiteX15" fmla="*/ 910675 w 910675"/>
                  <a:gd name="connsiteY15" fmla="*/ 155030 h 576641"/>
                  <a:gd name="connsiteX16" fmla="*/ 895136 w 910675"/>
                  <a:gd name="connsiteY16" fmla="*/ 138281 h 576641"/>
                  <a:gd name="connsiteX17" fmla="*/ 795915 w 910675"/>
                  <a:gd name="connsiteY17" fmla="*/ 89217 h 576641"/>
                  <a:gd name="connsiteX18" fmla="*/ 795915 w 910675"/>
                  <a:gd name="connsiteY18" fmla="*/ 89218 h 576641"/>
                  <a:gd name="connsiteX19" fmla="*/ 765839 w 910675"/>
                  <a:gd name="connsiteY19" fmla="*/ 74345 h 576641"/>
                  <a:gd name="connsiteX20" fmla="*/ 698092 w 910675"/>
                  <a:gd name="connsiteY20" fmla="*/ 67843 h 576641"/>
                  <a:gd name="connsiteX21" fmla="*/ 669169 w 910675"/>
                  <a:gd name="connsiteY21" fmla="*/ 82841 h 576641"/>
                  <a:gd name="connsiteX22" fmla="*/ 662748 w 910675"/>
                  <a:gd name="connsiteY22" fmla="*/ 90853 h 576641"/>
                  <a:gd name="connsiteX23" fmla="*/ 646000 w 910675"/>
                  <a:gd name="connsiteY23" fmla="*/ 96066 h 576641"/>
                  <a:gd name="connsiteX24" fmla="*/ 163643 w 910675"/>
                  <a:gd name="connsiteY24" fmla="*/ 360170 h 576641"/>
                  <a:gd name="connsiteX25" fmla="*/ 163644 w 910675"/>
                  <a:gd name="connsiteY25" fmla="*/ 0 h 576641"/>
                  <a:gd name="connsiteX0" fmla="*/ 0 w 910675"/>
                  <a:gd name="connsiteY0" fmla="*/ 0 h 576641"/>
                  <a:gd name="connsiteX1" fmla="*/ 0 w 910675"/>
                  <a:gd name="connsiteY1" fmla="*/ 494697 h 576641"/>
                  <a:gd name="connsiteX2" fmla="*/ 49973 w 910675"/>
                  <a:gd name="connsiteY2" fmla="*/ 570089 h 576641"/>
                  <a:gd name="connsiteX3" fmla="*/ 62023 w 910675"/>
                  <a:gd name="connsiteY3" fmla="*/ 572522 h 576641"/>
                  <a:gd name="connsiteX4" fmla="*/ 64403 w 910675"/>
                  <a:gd name="connsiteY4" fmla="*/ 573751 h 576641"/>
                  <a:gd name="connsiteX5" fmla="*/ 71247 w 910675"/>
                  <a:gd name="connsiteY5" fmla="*/ 574384 h 576641"/>
                  <a:gd name="connsiteX6" fmla="*/ 81822 w 910675"/>
                  <a:gd name="connsiteY6" fmla="*/ 576519 h 576641"/>
                  <a:gd name="connsiteX7" fmla="*/ 81821 w 910675"/>
                  <a:gd name="connsiteY7" fmla="*/ 576520 h 576641"/>
                  <a:gd name="connsiteX8" fmla="*/ 85753 w 910675"/>
                  <a:gd name="connsiteY8" fmla="*/ 575726 h 576641"/>
                  <a:gd name="connsiteX9" fmla="*/ 95637 w 910675"/>
                  <a:gd name="connsiteY9" fmla="*/ 576641 h 576641"/>
                  <a:gd name="connsiteX10" fmla="*/ 126660 w 910675"/>
                  <a:gd name="connsiteY10" fmla="*/ 566985 h 576641"/>
                  <a:gd name="connsiteX11" fmla="*/ 724590 w 910675"/>
                  <a:gd name="connsiteY11" fmla="*/ 239603 h 576641"/>
                  <a:gd name="connsiteX12" fmla="*/ 766719 w 910675"/>
                  <a:gd name="connsiteY12" fmla="*/ 159562 h 576641"/>
                  <a:gd name="connsiteX13" fmla="*/ 764276 w 910675"/>
                  <a:gd name="connsiteY13" fmla="*/ 151712 h 576641"/>
                  <a:gd name="connsiteX14" fmla="*/ 768527 w 910675"/>
                  <a:gd name="connsiteY14" fmla="*/ 151808 h 576641"/>
                  <a:gd name="connsiteX15" fmla="*/ 910675 w 910675"/>
                  <a:gd name="connsiteY15" fmla="*/ 155030 h 576641"/>
                  <a:gd name="connsiteX16" fmla="*/ 895136 w 910675"/>
                  <a:gd name="connsiteY16" fmla="*/ 138281 h 576641"/>
                  <a:gd name="connsiteX17" fmla="*/ 795915 w 910675"/>
                  <a:gd name="connsiteY17" fmla="*/ 89217 h 576641"/>
                  <a:gd name="connsiteX18" fmla="*/ 795915 w 910675"/>
                  <a:gd name="connsiteY18" fmla="*/ 89218 h 576641"/>
                  <a:gd name="connsiteX19" fmla="*/ 765839 w 910675"/>
                  <a:gd name="connsiteY19" fmla="*/ 74345 h 576641"/>
                  <a:gd name="connsiteX20" fmla="*/ 698092 w 910675"/>
                  <a:gd name="connsiteY20" fmla="*/ 67843 h 576641"/>
                  <a:gd name="connsiteX21" fmla="*/ 669169 w 910675"/>
                  <a:gd name="connsiteY21" fmla="*/ 82841 h 576641"/>
                  <a:gd name="connsiteX22" fmla="*/ 646000 w 910675"/>
                  <a:gd name="connsiteY22" fmla="*/ 96066 h 576641"/>
                  <a:gd name="connsiteX23" fmla="*/ 163643 w 910675"/>
                  <a:gd name="connsiteY23" fmla="*/ 360170 h 576641"/>
                  <a:gd name="connsiteX24" fmla="*/ 163644 w 910675"/>
                  <a:gd name="connsiteY24" fmla="*/ 0 h 576641"/>
                  <a:gd name="connsiteX25" fmla="*/ 0 w 910675"/>
                  <a:gd name="connsiteY25" fmla="*/ 0 h 576641"/>
                  <a:gd name="connsiteX0" fmla="*/ 0 w 910675"/>
                  <a:gd name="connsiteY0" fmla="*/ 0 h 576641"/>
                  <a:gd name="connsiteX1" fmla="*/ 0 w 910675"/>
                  <a:gd name="connsiteY1" fmla="*/ 494697 h 576641"/>
                  <a:gd name="connsiteX2" fmla="*/ 49973 w 910675"/>
                  <a:gd name="connsiteY2" fmla="*/ 570089 h 576641"/>
                  <a:gd name="connsiteX3" fmla="*/ 62023 w 910675"/>
                  <a:gd name="connsiteY3" fmla="*/ 572522 h 576641"/>
                  <a:gd name="connsiteX4" fmla="*/ 64403 w 910675"/>
                  <a:gd name="connsiteY4" fmla="*/ 573751 h 576641"/>
                  <a:gd name="connsiteX5" fmla="*/ 71247 w 910675"/>
                  <a:gd name="connsiteY5" fmla="*/ 574384 h 576641"/>
                  <a:gd name="connsiteX6" fmla="*/ 81822 w 910675"/>
                  <a:gd name="connsiteY6" fmla="*/ 576519 h 576641"/>
                  <a:gd name="connsiteX7" fmla="*/ 81821 w 910675"/>
                  <a:gd name="connsiteY7" fmla="*/ 576520 h 576641"/>
                  <a:gd name="connsiteX8" fmla="*/ 85753 w 910675"/>
                  <a:gd name="connsiteY8" fmla="*/ 575726 h 576641"/>
                  <a:gd name="connsiteX9" fmla="*/ 95637 w 910675"/>
                  <a:gd name="connsiteY9" fmla="*/ 576641 h 576641"/>
                  <a:gd name="connsiteX10" fmla="*/ 126660 w 910675"/>
                  <a:gd name="connsiteY10" fmla="*/ 566985 h 576641"/>
                  <a:gd name="connsiteX11" fmla="*/ 724590 w 910675"/>
                  <a:gd name="connsiteY11" fmla="*/ 239603 h 576641"/>
                  <a:gd name="connsiteX12" fmla="*/ 766719 w 910675"/>
                  <a:gd name="connsiteY12" fmla="*/ 159562 h 576641"/>
                  <a:gd name="connsiteX13" fmla="*/ 764276 w 910675"/>
                  <a:gd name="connsiteY13" fmla="*/ 151712 h 576641"/>
                  <a:gd name="connsiteX14" fmla="*/ 768527 w 910675"/>
                  <a:gd name="connsiteY14" fmla="*/ 151808 h 576641"/>
                  <a:gd name="connsiteX15" fmla="*/ 910675 w 910675"/>
                  <a:gd name="connsiteY15" fmla="*/ 155030 h 576641"/>
                  <a:gd name="connsiteX16" fmla="*/ 895136 w 910675"/>
                  <a:gd name="connsiteY16" fmla="*/ 138281 h 576641"/>
                  <a:gd name="connsiteX17" fmla="*/ 795915 w 910675"/>
                  <a:gd name="connsiteY17" fmla="*/ 89217 h 576641"/>
                  <a:gd name="connsiteX18" fmla="*/ 795915 w 910675"/>
                  <a:gd name="connsiteY18" fmla="*/ 89218 h 576641"/>
                  <a:gd name="connsiteX19" fmla="*/ 765839 w 910675"/>
                  <a:gd name="connsiteY19" fmla="*/ 74345 h 576641"/>
                  <a:gd name="connsiteX20" fmla="*/ 698092 w 910675"/>
                  <a:gd name="connsiteY20" fmla="*/ 67843 h 576641"/>
                  <a:gd name="connsiteX21" fmla="*/ 646000 w 910675"/>
                  <a:gd name="connsiteY21" fmla="*/ 96066 h 576641"/>
                  <a:gd name="connsiteX22" fmla="*/ 163643 w 910675"/>
                  <a:gd name="connsiteY22" fmla="*/ 360170 h 576641"/>
                  <a:gd name="connsiteX23" fmla="*/ 163644 w 910675"/>
                  <a:gd name="connsiteY23" fmla="*/ 0 h 576641"/>
                  <a:gd name="connsiteX24" fmla="*/ 0 w 910675"/>
                  <a:gd name="connsiteY24" fmla="*/ 0 h 576641"/>
                  <a:gd name="connsiteX0" fmla="*/ 0 w 910675"/>
                  <a:gd name="connsiteY0" fmla="*/ 0 h 576641"/>
                  <a:gd name="connsiteX1" fmla="*/ 0 w 910675"/>
                  <a:gd name="connsiteY1" fmla="*/ 494697 h 576641"/>
                  <a:gd name="connsiteX2" fmla="*/ 49973 w 910675"/>
                  <a:gd name="connsiteY2" fmla="*/ 570089 h 576641"/>
                  <a:gd name="connsiteX3" fmla="*/ 62023 w 910675"/>
                  <a:gd name="connsiteY3" fmla="*/ 572522 h 576641"/>
                  <a:gd name="connsiteX4" fmla="*/ 64403 w 910675"/>
                  <a:gd name="connsiteY4" fmla="*/ 573751 h 576641"/>
                  <a:gd name="connsiteX5" fmla="*/ 71247 w 910675"/>
                  <a:gd name="connsiteY5" fmla="*/ 574384 h 576641"/>
                  <a:gd name="connsiteX6" fmla="*/ 81822 w 910675"/>
                  <a:gd name="connsiteY6" fmla="*/ 576519 h 576641"/>
                  <a:gd name="connsiteX7" fmla="*/ 81821 w 910675"/>
                  <a:gd name="connsiteY7" fmla="*/ 576520 h 576641"/>
                  <a:gd name="connsiteX8" fmla="*/ 85753 w 910675"/>
                  <a:gd name="connsiteY8" fmla="*/ 575726 h 576641"/>
                  <a:gd name="connsiteX9" fmla="*/ 95637 w 910675"/>
                  <a:gd name="connsiteY9" fmla="*/ 576641 h 576641"/>
                  <a:gd name="connsiteX10" fmla="*/ 126660 w 910675"/>
                  <a:gd name="connsiteY10" fmla="*/ 566985 h 576641"/>
                  <a:gd name="connsiteX11" fmla="*/ 724590 w 910675"/>
                  <a:gd name="connsiteY11" fmla="*/ 239603 h 576641"/>
                  <a:gd name="connsiteX12" fmla="*/ 766719 w 910675"/>
                  <a:gd name="connsiteY12" fmla="*/ 159562 h 576641"/>
                  <a:gd name="connsiteX13" fmla="*/ 764276 w 910675"/>
                  <a:gd name="connsiteY13" fmla="*/ 151712 h 576641"/>
                  <a:gd name="connsiteX14" fmla="*/ 768527 w 910675"/>
                  <a:gd name="connsiteY14" fmla="*/ 151808 h 576641"/>
                  <a:gd name="connsiteX15" fmla="*/ 910675 w 910675"/>
                  <a:gd name="connsiteY15" fmla="*/ 155030 h 576641"/>
                  <a:gd name="connsiteX16" fmla="*/ 895136 w 910675"/>
                  <a:gd name="connsiteY16" fmla="*/ 138281 h 576641"/>
                  <a:gd name="connsiteX17" fmla="*/ 795915 w 910675"/>
                  <a:gd name="connsiteY17" fmla="*/ 89217 h 576641"/>
                  <a:gd name="connsiteX18" fmla="*/ 795915 w 910675"/>
                  <a:gd name="connsiteY18" fmla="*/ 89218 h 576641"/>
                  <a:gd name="connsiteX19" fmla="*/ 765839 w 910675"/>
                  <a:gd name="connsiteY19" fmla="*/ 74345 h 576641"/>
                  <a:gd name="connsiteX20" fmla="*/ 698092 w 910675"/>
                  <a:gd name="connsiteY20" fmla="*/ 67843 h 576641"/>
                  <a:gd name="connsiteX21" fmla="*/ 646000 w 910675"/>
                  <a:gd name="connsiteY21" fmla="*/ 96066 h 576641"/>
                  <a:gd name="connsiteX22" fmla="*/ 163643 w 910675"/>
                  <a:gd name="connsiteY22" fmla="*/ 360170 h 576641"/>
                  <a:gd name="connsiteX23" fmla="*/ 163644 w 910675"/>
                  <a:gd name="connsiteY23" fmla="*/ 0 h 576641"/>
                  <a:gd name="connsiteX24" fmla="*/ 91440 w 910675"/>
                  <a:gd name="connsiteY24" fmla="*/ 91440 h 576641"/>
                  <a:gd name="connsiteX0" fmla="*/ 0 w 910675"/>
                  <a:gd name="connsiteY0" fmla="*/ 0 h 576641"/>
                  <a:gd name="connsiteX1" fmla="*/ 0 w 910675"/>
                  <a:gd name="connsiteY1" fmla="*/ 494697 h 576641"/>
                  <a:gd name="connsiteX2" fmla="*/ 49973 w 910675"/>
                  <a:gd name="connsiteY2" fmla="*/ 570089 h 576641"/>
                  <a:gd name="connsiteX3" fmla="*/ 62023 w 910675"/>
                  <a:gd name="connsiteY3" fmla="*/ 572522 h 576641"/>
                  <a:gd name="connsiteX4" fmla="*/ 64403 w 910675"/>
                  <a:gd name="connsiteY4" fmla="*/ 573751 h 576641"/>
                  <a:gd name="connsiteX5" fmla="*/ 71247 w 910675"/>
                  <a:gd name="connsiteY5" fmla="*/ 574384 h 576641"/>
                  <a:gd name="connsiteX6" fmla="*/ 81822 w 910675"/>
                  <a:gd name="connsiteY6" fmla="*/ 576519 h 576641"/>
                  <a:gd name="connsiteX7" fmla="*/ 81821 w 910675"/>
                  <a:gd name="connsiteY7" fmla="*/ 576520 h 576641"/>
                  <a:gd name="connsiteX8" fmla="*/ 85753 w 910675"/>
                  <a:gd name="connsiteY8" fmla="*/ 575726 h 576641"/>
                  <a:gd name="connsiteX9" fmla="*/ 95637 w 910675"/>
                  <a:gd name="connsiteY9" fmla="*/ 576641 h 576641"/>
                  <a:gd name="connsiteX10" fmla="*/ 126660 w 910675"/>
                  <a:gd name="connsiteY10" fmla="*/ 566985 h 576641"/>
                  <a:gd name="connsiteX11" fmla="*/ 724590 w 910675"/>
                  <a:gd name="connsiteY11" fmla="*/ 239603 h 576641"/>
                  <a:gd name="connsiteX12" fmla="*/ 766719 w 910675"/>
                  <a:gd name="connsiteY12" fmla="*/ 159562 h 576641"/>
                  <a:gd name="connsiteX13" fmla="*/ 764276 w 910675"/>
                  <a:gd name="connsiteY13" fmla="*/ 151712 h 576641"/>
                  <a:gd name="connsiteX14" fmla="*/ 768527 w 910675"/>
                  <a:gd name="connsiteY14" fmla="*/ 151808 h 576641"/>
                  <a:gd name="connsiteX15" fmla="*/ 910675 w 910675"/>
                  <a:gd name="connsiteY15" fmla="*/ 155030 h 576641"/>
                  <a:gd name="connsiteX16" fmla="*/ 895136 w 910675"/>
                  <a:gd name="connsiteY16" fmla="*/ 138281 h 576641"/>
                  <a:gd name="connsiteX17" fmla="*/ 795915 w 910675"/>
                  <a:gd name="connsiteY17" fmla="*/ 89217 h 576641"/>
                  <a:gd name="connsiteX18" fmla="*/ 795915 w 910675"/>
                  <a:gd name="connsiteY18" fmla="*/ 89218 h 576641"/>
                  <a:gd name="connsiteX19" fmla="*/ 765839 w 910675"/>
                  <a:gd name="connsiteY19" fmla="*/ 74345 h 576641"/>
                  <a:gd name="connsiteX20" fmla="*/ 698092 w 910675"/>
                  <a:gd name="connsiteY20" fmla="*/ 67843 h 576641"/>
                  <a:gd name="connsiteX21" fmla="*/ 646000 w 910675"/>
                  <a:gd name="connsiteY21" fmla="*/ 96066 h 576641"/>
                  <a:gd name="connsiteX22" fmla="*/ 163643 w 910675"/>
                  <a:gd name="connsiteY22" fmla="*/ 360170 h 576641"/>
                  <a:gd name="connsiteX23" fmla="*/ 163644 w 910675"/>
                  <a:gd name="connsiteY23" fmla="*/ 0 h 576641"/>
                  <a:gd name="connsiteX0" fmla="*/ 0 w 910675"/>
                  <a:gd name="connsiteY0" fmla="*/ 0 h 576641"/>
                  <a:gd name="connsiteX1" fmla="*/ 0 w 910675"/>
                  <a:gd name="connsiteY1" fmla="*/ 494697 h 576641"/>
                  <a:gd name="connsiteX2" fmla="*/ 49973 w 910675"/>
                  <a:gd name="connsiteY2" fmla="*/ 570089 h 576641"/>
                  <a:gd name="connsiteX3" fmla="*/ 62023 w 910675"/>
                  <a:gd name="connsiteY3" fmla="*/ 572522 h 576641"/>
                  <a:gd name="connsiteX4" fmla="*/ 64403 w 910675"/>
                  <a:gd name="connsiteY4" fmla="*/ 573751 h 576641"/>
                  <a:gd name="connsiteX5" fmla="*/ 71247 w 910675"/>
                  <a:gd name="connsiteY5" fmla="*/ 574384 h 576641"/>
                  <a:gd name="connsiteX6" fmla="*/ 81822 w 910675"/>
                  <a:gd name="connsiteY6" fmla="*/ 576519 h 576641"/>
                  <a:gd name="connsiteX7" fmla="*/ 81821 w 910675"/>
                  <a:gd name="connsiteY7" fmla="*/ 576520 h 576641"/>
                  <a:gd name="connsiteX8" fmla="*/ 85753 w 910675"/>
                  <a:gd name="connsiteY8" fmla="*/ 575726 h 576641"/>
                  <a:gd name="connsiteX9" fmla="*/ 95637 w 910675"/>
                  <a:gd name="connsiteY9" fmla="*/ 576641 h 576641"/>
                  <a:gd name="connsiteX10" fmla="*/ 126660 w 910675"/>
                  <a:gd name="connsiteY10" fmla="*/ 566985 h 576641"/>
                  <a:gd name="connsiteX11" fmla="*/ 724590 w 910675"/>
                  <a:gd name="connsiteY11" fmla="*/ 239603 h 576641"/>
                  <a:gd name="connsiteX12" fmla="*/ 766719 w 910675"/>
                  <a:gd name="connsiteY12" fmla="*/ 159562 h 576641"/>
                  <a:gd name="connsiteX13" fmla="*/ 764276 w 910675"/>
                  <a:gd name="connsiteY13" fmla="*/ 151712 h 576641"/>
                  <a:gd name="connsiteX14" fmla="*/ 768527 w 910675"/>
                  <a:gd name="connsiteY14" fmla="*/ 151808 h 576641"/>
                  <a:gd name="connsiteX15" fmla="*/ 910675 w 910675"/>
                  <a:gd name="connsiteY15" fmla="*/ 155030 h 576641"/>
                  <a:gd name="connsiteX16" fmla="*/ 895136 w 910675"/>
                  <a:gd name="connsiteY16" fmla="*/ 138281 h 576641"/>
                  <a:gd name="connsiteX17" fmla="*/ 795915 w 910675"/>
                  <a:gd name="connsiteY17" fmla="*/ 89217 h 576641"/>
                  <a:gd name="connsiteX18" fmla="*/ 795915 w 910675"/>
                  <a:gd name="connsiteY18" fmla="*/ 89218 h 576641"/>
                  <a:gd name="connsiteX19" fmla="*/ 765839 w 910675"/>
                  <a:gd name="connsiteY19" fmla="*/ 74345 h 576641"/>
                  <a:gd name="connsiteX20" fmla="*/ 646000 w 910675"/>
                  <a:gd name="connsiteY20" fmla="*/ 96066 h 576641"/>
                  <a:gd name="connsiteX21" fmla="*/ 163643 w 910675"/>
                  <a:gd name="connsiteY21" fmla="*/ 360170 h 576641"/>
                  <a:gd name="connsiteX22" fmla="*/ 163644 w 910675"/>
                  <a:gd name="connsiteY22" fmla="*/ 0 h 576641"/>
                  <a:gd name="connsiteX0" fmla="*/ 0 w 910675"/>
                  <a:gd name="connsiteY0" fmla="*/ 0 h 576641"/>
                  <a:gd name="connsiteX1" fmla="*/ 0 w 910675"/>
                  <a:gd name="connsiteY1" fmla="*/ 494697 h 576641"/>
                  <a:gd name="connsiteX2" fmla="*/ 49973 w 910675"/>
                  <a:gd name="connsiteY2" fmla="*/ 570089 h 576641"/>
                  <a:gd name="connsiteX3" fmla="*/ 62023 w 910675"/>
                  <a:gd name="connsiteY3" fmla="*/ 572522 h 576641"/>
                  <a:gd name="connsiteX4" fmla="*/ 64403 w 910675"/>
                  <a:gd name="connsiteY4" fmla="*/ 573751 h 576641"/>
                  <a:gd name="connsiteX5" fmla="*/ 71247 w 910675"/>
                  <a:gd name="connsiteY5" fmla="*/ 574384 h 576641"/>
                  <a:gd name="connsiteX6" fmla="*/ 81822 w 910675"/>
                  <a:gd name="connsiteY6" fmla="*/ 576519 h 576641"/>
                  <a:gd name="connsiteX7" fmla="*/ 81821 w 910675"/>
                  <a:gd name="connsiteY7" fmla="*/ 576520 h 576641"/>
                  <a:gd name="connsiteX8" fmla="*/ 85753 w 910675"/>
                  <a:gd name="connsiteY8" fmla="*/ 575726 h 576641"/>
                  <a:gd name="connsiteX9" fmla="*/ 95637 w 910675"/>
                  <a:gd name="connsiteY9" fmla="*/ 576641 h 576641"/>
                  <a:gd name="connsiteX10" fmla="*/ 126660 w 910675"/>
                  <a:gd name="connsiteY10" fmla="*/ 566985 h 576641"/>
                  <a:gd name="connsiteX11" fmla="*/ 724590 w 910675"/>
                  <a:gd name="connsiteY11" fmla="*/ 239603 h 576641"/>
                  <a:gd name="connsiteX12" fmla="*/ 766719 w 910675"/>
                  <a:gd name="connsiteY12" fmla="*/ 159562 h 576641"/>
                  <a:gd name="connsiteX13" fmla="*/ 764276 w 910675"/>
                  <a:gd name="connsiteY13" fmla="*/ 151712 h 576641"/>
                  <a:gd name="connsiteX14" fmla="*/ 910675 w 910675"/>
                  <a:gd name="connsiteY14" fmla="*/ 155030 h 576641"/>
                  <a:gd name="connsiteX15" fmla="*/ 895136 w 910675"/>
                  <a:gd name="connsiteY15" fmla="*/ 138281 h 576641"/>
                  <a:gd name="connsiteX16" fmla="*/ 795915 w 910675"/>
                  <a:gd name="connsiteY16" fmla="*/ 89217 h 576641"/>
                  <a:gd name="connsiteX17" fmla="*/ 795915 w 910675"/>
                  <a:gd name="connsiteY17" fmla="*/ 89218 h 576641"/>
                  <a:gd name="connsiteX18" fmla="*/ 765839 w 910675"/>
                  <a:gd name="connsiteY18" fmla="*/ 74345 h 576641"/>
                  <a:gd name="connsiteX19" fmla="*/ 646000 w 910675"/>
                  <a:gd name="connsiteY19" fmla="*/ 96066 h 576641"/>
                  <a:gd name="connsiteX20" fmla="*/ 163643 w 910675"/>
                  <a:gd name="connsiteY20" fmla="*/ 360170 h 576641"/>
                  <a:gd name="connsiteX21" fmla="*/ 163644 w 910675"/>
                  <a:gd name="connsiteY21" fmla="*/ 0 h 576641"/>
                  <a:gd name="connsiteX0" fmla="*/ 0 w 910675"/>
                  <a:gd name="connsiteY0" fmla="*/ 0 h 576641"/>
                  <a:gd name="connsiteX1" fmla="*/ 0 w 910675"/>
                  <a:gd name="connsiteY1" fmla="*/ 494697 h 576641"/>
                  <a:gd name="connsiteX2" fmla="*/ 49973 w 910675"/>
                  <a:gd name="connsiteY2" fmla="*/ 570089 h 576641"/>
                  <a:gd name="connsiteX3" fmla="*/ 62023 w 910675"/>
                  <a:gd name="connsiteY3" fmla="*/ 572522 h 576641"/>
                  <a:gd name="connsiteX4" fmla="*/ 64403 w 910675"/>
                  <a:gd name="connsiteY4" fmla="*/ 573751 h 576641"/>
                  <a:gd name="connsiteX5" fmla="*/ 71247 w 910675"/>
                  <a:gd name="connsiteY5" fmla="*/ 574384 h 576641"/>
                  <a:gd name="connsiteX6" fmla="*/ 81822 w 910675"/>
                  <a:gd name="connsiteY6" fmla="*/ 576519 h 576641"/>
                  <a:gd name="connsiteX7" fmla="*/ 81821 w 910675"/>
                  <a:gd name="connsiteY7" fmla="*/ 576520 h 576641"/>
                  <a:gd name="connsiteX8" fmla="*/ 85753 w 910675"/>
                  <a:gd name="connsiteY8" fmla="*/ 575726 h 576641"/>
                  <a:gd name="connsiteX9" fmla="*/ 95637 w 910675"/>
                  <a:gd name="connsiteY9" fmla="*/ 576641 h 576641"/>
                  <a:gd name="connsiteX10" fmla="*/ 126660 w 910675"/>
                  <a:gd name="connsiteY10" fmla="*/ 566985 h 576641"/>
                  <a:gd name="connsiteX11" fmla="*/ 724590 w 910675"/>
                  <a:gd name="connsiteY11" fmla="*/ 239603 h 576641"/>
                  <a:gd name="connsiteX12" fmla="*/ 766719 w 910675"/>
                  <a:gd name="connsiteY12" fmla="*/ 159562 h 576641"/>
                  <a:gd name="connsiteX13" fmla="*/ 910675 w 910675"/>
                  <a:gd name="connsiteY13" fmla="*/ 155030 h 576641"/>
                  <a:gd name="connsiteX14" fmla="*/ 895136 w 910675"/>
                  <a:gd name="connsiteY14" fmla="*/ 138281 h 576641"/>
                  <a:gd name="connsiteX15" fmla="*/ 795915 w 910675"/>
                  <a:gd name="connsiteY15" fmla="*/ 89217 h 576641"/>
                  <a:gd name="connsiteX16" fmla="*/ 795915 w 910675"/>
                  <a:gd name="connsiteY16" fmla="*/ 89218 h 576641"/>
                  <a:gd name="connsiteX17" fmla="*/ 765839 w 910675"/>
                  <a:gd name="connsiteY17" fmla="*/ 74345 h 576641"/>
                  <a:gd name="connsiteX18" fmla="*/ 646000 w 910675"/>
                  <a:gd name="connsiteY18" fmla="*/ 96066 h 576641"/>
                  <a:gd name="connsiteX19" fmla="*/ 163643 w 910675"/>
                  <a:gd name="connsiteY19" fmla="*/ 360170 h 576641"/>
                  <a:gd name="connsiteX20" fmla="*/ 163644 w 910675"/>
                  <a:gd name="connsiteY20" fmla="*/ 0 h 576641"/>
                  <a:gd name="connsiteX0" fmla="*/ 0 w 910675"/>
                  <a:gd name="connsiteY0" fmla="*/ 0 h 576641"/>
                  <a:gd name="connsiteX1" fmla="*/ 0 w 910675"/>
                  <a:gd name="connsiteY1" fmla="*/ 494697 h 576641"/>
                  <a:gd name="connsiteX2" fmla="*/ 49973 w 910675"/>
                  <a:gd name="connsiteY2" fmla="*/ 570089 h 576641"/>
                  <a:gd name="connsiteX3" fmla="*/ 62023 w 910675"/>
                  <a:gd name="connsiteY3" fmla="*/ 572522 h 576641"/>
                  <a:gd name="connsiteX4" fmla="*/ 64403 w 910675"/>
                  <a:gd name="connsiteY4" fmla="*/ 573751 h 576641"/>
                  <a:gd name="connsiteX5" fmla="*/ 71247 w 910675"/>
                  <a:gd name="connsiteY5" fmla="*/ 574384 h 576641"/>
                  <a:gd name="connsiteX6" fmla="*/ 81822 w 910675"/>
                  <a:gd name="connsiteY6" fmla="*/ 576519 h 576641"/>
                  <a:gd name="connsiteX7" fmla="*/ 81821 w 910675"/>
                  <a:gd name="connsiteY7" fmla="*/ 576520 h 576641"/>
                  <a:gd name="connsiteX8" fmla="*/ 85753 w 910675"/>
                  <a:gd name="connsiteY8" fmla="*/ 575726 h 576641"/>
                  <a:gd name="connsiteX9" fmla="*/ 95637 w 910675"/>
                  <a:gd name="connsiteY9" fmla="*/ 576641 h 576641"/>
                  <a:gd name="connsiteX10" fmla="*/ 126660 w 910675"/>
                  <a:gd name="connsiteY10" fmla="*/ 566985 h 576641"/>
                  <a:gd name="connsiteX11" fmla="*/ 724590 w 910675"/>
                  <a:gd name="connsiteY11" fmla="*/ 239603 h 576641"/>
                  <a:gd name="connsiteX12" fmla="*/ 766719 w 910675"/>
                  <a:gd name="connsiteY12" fmla="*/ 159562 h 576641"/>
                  <a:gd name="connsiteX13" fmla="*/ 910675 w 910675"/>
                  <a:gd name="connsiteY13" fmla="*/ 155030 h 576641"/>
                  <a:gd name="connsiteX14" fmla="*/ 895136 w 910675"/>
                  <a:gd name="connsiteY14" fmla="*/ 138281 h 576641"/>
                  <a:gd name="connsiteX15" fmla="*/ 795915 w 910675"/>
                  <a:gd name="connsiteY15" fmla="*/ 89217 h 576641"/>
                  <a:gd name="connsiteX16" fmla="*/ 821248 w 910675"/>
                  <a:gd name="connsiteY16" fmla="*/ 102649 h 576641"/>
                  <a:gd name="connsiteX17" fmla="*/ 765839 w 910675"/>
                  <a:gd name="connsiteY17" fmla="*/ 74345 h 576641"/>
                  <a:gd name="connsiteX18" fmla="*/ 646000 w 910675"/>
                  <a:gd name="connsiteY18" fmla="*/ 96066 h 576641"/>
                  <a:gd name="connsiteX19" fmla="*/ 163643 w 910675"/>
                  <a:gd name="connsiteY19" fmla="*/ 360170 h 576641"/>
                  <a:gd name="connsiteX20" fmla="*/ 163644 w 910675"/>
                  <a:gd name="connsiteY20" fmla="*/ 0 h 576641"/>
                  <a:gd name="connsiteX0" fmla="*/ 0 w 910675"/>
                  <a:gd name="connsiteY0" fmla="*/ 0 h 576641"/>
                  <a:gd name="connsiteX1" fmla="*/ 0 w 910675"/>
                  <a:gd name="connsiteY1" fmla="*/ 494697 h 576641"/>
                  <a:gd name="connsiteX2" fmla="*/ 49973 w 910675"/>
                  <a:gd name="connsiteY2" fmla="*/ 570089 h 576641"/>
                  <a:gd name="connsiteX3" fmla="*/ 62023 w 910675"/>
                  <a:gd name="connsiteY3" fmla="*/ 572522 h 576641"/>
                  <a:gd name="connsiteX4" fmla="*/ 64403 w 910675"/>
                  <a:gd name="connsiteY4" fmla="*/ 573751 h 576641"/>
                  <a:gd name="connsiteX5" fmla="*/ 71247 w 910675"/>
                  <a:gd name="connsiteY5" fmla="*/ 574384 h 576641"/>
                  <a:gd name="connsiteX6" fmla="*/ 81822 w 910675"/>
                  <a:gd name="connsiteY6" fmla="*/ 576519 h 576641"/>
                  <a:gd name="connsiteX7" fmla="*/ 81821 w 910675"/>
                  <a:gd name="connsiteY7" fmla="*/ 576520 h 576641"/>
                  <a:gd name="connsiteX8" fmla="*/ 85753 w 910675"/>
                  <a:gd name="connsiteY8" fmla="*/ 575726 h 576641"/>
                  <a:gd name="connsiteX9" fmla="*/ 95637 w 910675"/>
                  <a:gd name="connsiteY9" fmla="*/ 576641 h 576641"/>
                  <a:gd name="connsiteX10" fmla="*/ 126660 w 910675"/>
                  <a:gd name="connsiteY10" fmla="*/ 566985 h 576641"/>
                  <a:gd name="connsiteX11" fmla="*/ 724590 w 910675"/>
                  <a:gd name="connsiteY11" fmla="*/ 239603 h 576641"/>
                  <a:gd name="connsiteX12" fmla="*/ 766719 w 910675"/>
                  <a:gd name="connsiteY12" fmla="*/ 159562 h 576641"/>
                  <a:gd name="connsiteX13" fmla="*/ 910675 w 910675"/>
                  <a:gd name="connsiteY13" fmla="*/ 155030 h 576641"/>
                  <a:gd name="connsiteX14" fmla="*/ 895136 w 910675"/>
                  <a:gd name="connsiteY14" fmla="*/ 138281 h 576641"/>
                  <a:gd name="connsiteX15" fmla="*/ 821248 w 910675"/>
                  <a:gd name="connsiteY15" fmla="*/ 102649 h 576641"/>
                  <a:gd name="connsiteX16" fmla="*/ 765839 w 910675"/>
                  <a:gd name="connsiteY16" fmla="*/ 74345 h 576641"/>
                  <a:gd name="connsiteX17" fmla="*/ 646000 w 910675"/>
                  <a:gd name="connsiteY17" fmla="*/ 96066 h 576641"/>
                  <a:gd name="connsiteX18" fmla="*/ 163643 w 910675"/>
                  <a:gd name="connsiteY18" fmla="*/ 360170 h 576641"/>
                  <a:gd name="connsiteX19" fmla="*/ 163644 w 910675"/>
                  <a:gd name="connsiteY19" fmla="*/ 0 h 576641"/>
                  <a:gd name="connsiteX0" fmla="*/ 0 w 910675"/>
                  <a:gd name="connsiteY0" fmla="*/ 0 h 576641"/>
                  <a:gd name="connsiteX1" fmla="*/ 0 w 910675"/>
                  <a:gd name="connsiteY1" fmla="*/ 494697 h 576641"/>
                  <a:gd name="connsiteX2" fmla="*/ 49973 w 910675"/>
                  <a:gd name="connsiteY2" fmla="*/ 570089 h 576641"/>
                  <a:gd name="connsiteX3" fmla="*/ 62023 w 910675"/>
                  <a:gd name="connsiteY3" fmla="*/ 572522 h 576641"/>
                  <a:gd name="connsiteX4" fmla="*/ 64403 w 910675"/>
                  <a:gd name="connsiteY4" fmla="*/ 573751 h 576641"/>
                  <a:gd name="connsiteX5" fmla="*/ 71247 w 910675"/>
                  <a:gd name="connsiteY5" fmla="*/ 574384 h 576641"/>
                  <a:gd name="connsiteX6" fmla="*/ 81822 w 910675"/>
                  <a:gd name="connsiteY6" fmla="*/ 576519 h 576641"/>
                  <a:gd name="connsiteX7" fmla="*/ 81821 w 910675"/>
                  <a:gd name="connsiteY7" fmla="*/ 576520 h 576641"/>
                  <a:gd name="connsiteX8" fmla="*/ 85753 w 910675"/>
                  <a:gd name="connsiteY8" fmla="*/ 575726 h 576641"/>
                  <a:gd name="connsiteX9" fmla="*/ 95637 w 910675"/>
                  <a:gd name="connsiteY9" fmla="*/ 576641 h 576641"/>
                  <a:gd name="connsiteX10" fmla="*/ 126660 w 910675"/>
                  <a:gd name="connsiteY10" fmla="*/ 566985 h 576641"/>
                  <a:gd name="connsiteX11" fmla="*/ 724590 w 910675"/>
                  <a:gd name="connsiteY11" fmla="*/ 239603 h 576641"/>
                  <a:gd name="connsiteX12" fmla="*/ 766719 w 910675"/>
                  <a:gd name="connsiteY12" fmla="*/ 159562 h 576641"/>
                  <a:gd name="connsiteX13" fmla="*/ 910675 w 910675"/>
                  <a:gd name="connsiteY13" fmla="*/ 155030 h 576641"/>
                  <a:gd name="connsiteX14" fmla="*/ 895136 w 910675"/>
                  <a:gd name="connsiteY14" fmla="*/ 138281 h 576641"/>
                  <a:gd name="connsiteX15" fmla="*/ 829317 w 910675"/>
                  <a:gd name="connsiteY15" fmla="*/ 105584 h 576641"/>
                  <a:gd name="connsiteX16" fmla="*/ 765839 w 910675"/>
                  <a:gd name="connsiteY16" fmla="*/ 74345 h 576641"/>
                  <a:gd name="connsiteX17" fmla="*/ 646000 w 910675"/>
                  <a:gd name="connsiteY17" fmla="*/ 96066 h 576641"/>
                  <a:gd name="connsiteX18" fmla="*/ 163643 w 910675"/>
                  <a:gd name="connsiteY18" fmla="*/ 360170 h 576641"/>
                  <a:gd name="connsiteX19" fmla="*/ 163644 w 910675"/>
                  <a:gd name="connsiteY19" fmla="*/ 0 h 5766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910675" h="576641">
                    <a:moveTo>
                      <a:pt x="0" y="0"/>
                    </a:moveTo>
                    <a:lnTo>
                      <a:pt x="0" y="494697"/>
                    </a:lnTo>
                    <a:cubicBezTo>
                      <a:pt x="0" y="528589"/>
                      <a:pt x="20606" y="557668"/>
                      <a:pt x="49973" y="570089"/>
                    </a:cubicBezTo>
                    <a:lnTo>
                      <a:pt x="62023" y="572522"/>
                    </a:lnTo>
                    <a:lnTo>
                      <a:pt x="64403" y="573751"/>
                    </a:lnTo>
                    <a:lnTo>
                      <a:pt x="71247" y="574384"/>
                    </a:lnTo>
                    <a:lnTo>
                      <a:pt x="81822" y="576519"/>
                    </a:lnTo>
                    <a:lnTo>
                      <a:pt x="81821" y="576520"/>
                    </a:lnTo>
                    <a:lnTo>
                      <a:pt x="85753" y="575726"/>
                    </a:lnTo>
                    <a:lnTo>
                      <a:pt x="95637" y="576641"/>
                    </a:lnTo>
                    <a:cubicBezTo>
                      <a:pt x="106212" y="575571"/>
                      <a:pt x="116751" y="572411"/>
                      <a:pt x="126660" y="566985"/>
                    </a:cubicBezTo>
                    <a:lnTo>
                      <a:pt x="724590" y="239603"/>
                    </a:lnTo>
                    <a:cubicBezTo>
                      <a:pt x="754318" y="223326"/>
                      <a:pt x="769928" y="191286"/>
                      <a:pt x="766719" y="159562"/>
                    </a:cubicBezTo>
                    <a:lnTo>
                      <a:pt x="910675" y="155030"/>
                    </a:lnTo>
                    <a:lnTo>
                      <a:pt x="895136" y="138281"/>
                    </a:lnTo>
                    <a:lnTo>
                      <a:pt x="829317" y="105584"/>
                    </a:lnTo>
                    <a:lnTo>
                      <a:pt x="765839" y="74345"/>
                    </a:lnTo>
                    <a:cubicBezTo>
                      <a:pt x="740853" y="75486"/>
                      <a:pt x="746366" y="48429"/>
                      <a:pt x="646000" y="96066"/>
                    </a:cubicBezTo>
                    <a:lnTo>
                      <a:pt x="163643" y="360170"/>
                    </a:lnTo>
                    <a:cubicBezTo>
                      <a:pt x="163643" y="240113"/>
                      <a:pt x="163644" y="120057"/>
                      <a:pt x="163644" y="0"/>
                    </a:cubicBezTo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555" name="フリーフォーム: 図形 554">
                <a:extLst>
                  <a:ext uri="{FF2B5EF4-FFF2-40B4-BE49-F238E27FC236}">
                    <a16:creationId xmlns:a16="http://schemas.microsoft.com/office/drawing/2014/main" id="{02CFC3B0-DD3B-617D-B981-0A1058131028}"/>
                  </a:ext>
                </a:extLst>
              </p:cNvPr>
              <p:cNvSpPr/>
              <p:nvPr/>
            </p:nvSpPr>
            <p:spPr bwMode="auto">
              <a:xfrm rot="9000000" flipH="1">
                <a:off x="7965580" y="5943423"/>
                <a:ext cx="292654" cy="314598"/>
              </a:xfrm>
              <a:custGeom>
                <a:avLst/>
                <a:gdLst>
                  <a:gd name="connsiteX0" fmla="*/ 237712 w 292654"/>
                  <a:gd name="connsiteY0" fmla="*/ 259302 h 314598"/>
                  <a:gd name="connsiteX1" fmla="*/ 292653 w 292654"/>
                  <a:gd name="connsiteY1" fmla="*/ 176415 h 314598"/>
                  <a:gd name="connsiteX2" fmla="*/ 292653 w 292654"/>
                  <a:gd name="connsiteY2" fmla="*/ 142862 h 314598"/>
                  <a:gd name="connsiteX3" fmla="*/ 292654 w 292654"/>
                  <a:gd name="connsiteY3" fmla="*/ 142862 h 314598"/>
                  <a:gd name="connsiteX4" fmla="*/ 292654 w 292654"/>
                  <a:gd name="connsiteY4" fmla="*/ 32173 h 314598"/>
                  <a:gd name="connsiteX5" fmla="*/ 260481 w 292654"/>
                  <a:gd name="connsiteY5" fmla="*/ 0 h 314598"/>
                  <a:gd name="connsiteX6" fmla="*/ 228309 w 292654"/>
                  <a:gd name="connsiteY6" fmla="*/ 32173 h 314598"/>
                  <a:gd name="connsiteX7" fmla="*/ 228309 w 292654"/>
                  <a:gd name="connsiteY7" fmla="*/ 40753 h 314598"/>
                  <a:gd name="connsiteX8" fmla="*/ 223279 w 292654"/>
                  <a:gd name="connsiteY8" fmla="*/ 33293 h 314598"/>
                  <a:gd name="connsiteX9" fmla="*/ 200529 w 292654"/>
                  <a:gd name="connsiteY9" fmla="*/ 23870 h 314598"/>
                  <a:gd name="connsiteX10" fmla="*/ 170885 w 292654"/>
                  <a:gd name="connsiteY10" fmla="*/ 43520 h 314598"/>
                  <a:gd name="connsiteX11" fmla="*/ 169090 w 292654"/>
                  <a:gd name="connsiteY11" fmla="*/ 52411 h 314598"/>
                  <a:gd name="connsiteX12" fmla="*/ 169059 w 292654"/>
                  <a:gd name="connsiteY12" fmla="*/ 52259 h 314598"/>
                  <a:gd name="connsiteX13" fmla="*/ 142922 w 292654"/>
                  <a:gd name="connsiteY13" fmla="*/ 34934 h 314598"/>
                  <a:gd name="connsiteX14" fmla="*/ 116784 w 292654"/>
                  <a:gd name="connsiteY14" fmla="*/ 52259 h 314598"/>
                  <a:gd name="connsiteX15" fmla="*/ 115398 w 292654"/>
                  <a:gd name="connsiteY15" fmla="*/ 59124 h 314598"/>
                  <a:gd name="connsiteX16" fmla="*/ 115243 w 292654"/>
                  <a:gd name="connsiteY16" fmla="*/ 58356 h 314598"/>
                  <a:gd name="connsiteX17" fmla="*/ 92474 w 292654"/>
                  <a:gd name="connsiteY17" fmla="*/ 43263 h 314598"/>
                  <a:gd name="connsiteX18" fmla="*/ 67763 w 292654"/>
                  <a:gd name="connsiteY18" fmla="*/ 67974 h 314598"/>
                  <a:gd name="connsiteX19" fmla="*/ 67763 w 292654"/>
                  <a:gd name="connsiteY19" fmla="*/ 115013 h 314598"/>
                  <a:gd name="connsiteX20" fmla="*/ 67763 w 292654"/>
                  <a:gd name="connsiteY20" fmla="*/ 115016 h 314598"/>
                  <a:gd name="connsiteX21" fmla="*/ 67763 w 292654"/>
                  <a:gd name="connsiteY21" fmla="*/ 176415 h 314598"/>
                  <a:gd name="connsiteX22" fmla="*/ 74832 w 292654"/>
                  <a:gd name="connsiteY22" fmla="*/ 211430 h 314598"/>
                  <a:gd name="connsiteX23" fmla="*/ 86243 w 292654"/>
                  <a:gd name="connsiteY23" fmla="*/ 228355 h 314598"/>
                  <a:gd name="connsiteX24" fmla="*/ 0 w 292654"/>
                  <a:gd name="connsiteY24" fmla="*/ 314598 h 314598"/>
                  <a:gd name="connsiteX25" fmla="*/ 102833 w 292654"/>
                  <a:gd name="connsiteY25" fmla="*/ 287044 h 314598"/>
                  <a:gd name="connsiteX26" fmla="*/ 131932 w 292654"/>
                  <a:gd name="connsiteY26" fmla="*/ 272590 h 314598"/>
                  <a:gd name="connsiteX27" fmla="*/ 140385 w 292654"/>
                  <a:gd name="connsiteY27" fmla="*/ 262872 h 314598"/>
                  <a:gd name="connsiteX28" fmla="*/ 157719 w 292654"/>
                  <a:gd name="connsiteY28" fmla="*/ 266371 h 314598"/>
                  <a:gd name="connsiteX29" fmla="*/ 202697 w 292654"/>
                  <a:gd name="connsiteY29" fmla="*/ 266371 h 314598"/>
                  <a:gd name="connsiteX30" fmla="*/ 237712 w 292654"/>
                  <a:gd name="connsiteY30" fmla="*/ 259302 h 314598"/>
                  <a:gd name="connsiteX0" fmla="*/ 237712 w 292654"/>
                  <a:gd name="connsiteY0" fmla="*/ 259302 h 314598"/>
                  <a:gd name="connsiteX1" fmla="*/ 292653 w 292654"/>
                  <a:gd name="connsiteY1" fmla="*/ 176415 h 314598"/>
                  <a:gd name="connsiteX2" fmla="*/ 292653 w 292654"/>
                  <a:gd name="connsiteY2" fmla="*/ 142862 h 314598"/>
                  <a:gd name="connsiteX3" fmla="*/ 292654 w 292654"/>
                  <a:gd name="connsiteY3" fmla="*/ 142862 h 314598"/>
                  <a:gd name="connsiteX4" fmla="*/ 292654 w 292654"/>
                  <a:gd name="connsiteY4" fmla="*/ 32173 h 314598"/>
                  <a:gd name="connsiteX5" fmla="*/ 260481 w 292654"/>
                  <a:gd name="connsiteY5" fmla="*/ 0 h 314598"/>
                  <a:gd name="connsiteX6" fmla="*/ 228309 w 292654"/>
                  <a:gd name="connsiteY6" fmla="*/ 32173 h 314598"/>
                  <a:gd name="connsiteX7" fmla="*/ 228309 w 292654"/>
                  <a:gd name="connsiteY7" fmla="*/ 40753 h 314598"/>
                  <a:gd name="connsiteX8" fmla="*/ 223279 w 292654"/>
                  <a:gd name="connsiteY8" fmla="*/ 33293 h 314598"/>
                  <a:gd name="connsiteX9" fmla="*/ 200529 w 292654"/>
                  <a:gd name="connsiteY9" fmla="*/ 23870 h 314598"/>
                  <a:gd name="connsiteX10" fmla="*/ 170885 w 292654"/>
                  <a:gd name="connsiteY10" fmla="*/ 43520 h 314598"/>
                  <a:gd name="connsiteX11" fmla="*/ 169090 w 292654"/>
                  <a:gd name="connsiteY11" fmla="*/ 52411 h 314598"/>
                  <a:gd name="connsiteX12" fmla="*/ 169059 w 292654"/>
                  <a:gd name="connsiteY12" fmla="*/ 52259 h 314598"/>
                  <a:gd name="connsiteX13" fmla="*/ 142922 w 292654"/>
                  <a:gd name="connsiteY13" fmla="*/ 34934 h 314598"/>
                  <a:gd name="connsiteX14" fmla="*/ 116784 w 292654"/>
                  <a:gd name="connsiteY14" fmla="*/ 52259 h 314598"/>
                  <a:gd name="connsiteX15" fmla="*/ 115398 w 292654"/>
                  <a:gd name="connsiteY15" fmla="*/ 59124 h 314598"/>
                  <a:gd name="connsiteX16" fmla="*/ 115243 w 292654"/>
                  <a:gd name="connsiteY16" fmla="*/ 58356 h 314598"/>
                  <a:gd name="connsiteX17" fmla="*/ 92474 w 292654"/>
                  <a:gd name="connsiteY17" fmla="*/ 43263 h 314598"/>
                  <a:gd name="connsiteX18" fmla="*/ 67763 w 292654"/>
                  <a:gd name="connsiteY18" fmla="*/ 67974 h 314598"/>
                  <a:gd name="connsiteX19" fmla="*/ 67763 w 292654"/>
                  <a:gd name="connsiteY19" fmla="*/ 115013 h 314598"/>
                  <a:gd name="connsiteX20" fmla="*/ 67763 w 292654"/>
                  <a:gd name="connsiteY20" fmla="*/ 115016 h 314598"/>
                  <a:gd name="connsiteX21" fmla="*/ 67763 w 292654"/>
                  <a:gd name="connsiteY21" fmla="*/ 176415 h 314598"/>
                  <a:gd name="connsiteX22" fmla="*/ 74832 w 292654"/>
                  <a:gd name="connsiteY22" fmla="*/ 211430 h 314598"/>
                  <a:gd name="connsiteX23" fmla="*/ 86243 w 292654"/>
                  <a:gd name="connsiteY23" fmla="*/ 228355 h 314598"/>
                  <a:gd name="connsiteX24" fmla="*/ 0 w 292654"/>
                  <a:gd name="connsiteY24" fmla="*/ 314598 h 314598"/>
                  <a:gd name="connsiteX25" fmla="*/ 102833 w 292654"/>
                  <a:gd name="connsiteY25" fmla="*/ 287044 h 314598"/>
                  <a:gd name="connsiteX26" fmla="*/ 131932 w 292654"/>
                  <a:gd name="connsiteY26" fmla="*/ 272590 h 314598"/>
                  <a:gd name="connsiteX27" fmla="*/ 157719 w 292654"/>
                  <a:gd name="connsiteY27" fmla="*/ 266371 h 314598"/>
                  <a:gd name="connsiteX28" fmla="*/ 202697 w 292654"/>
                  <a:gd name="connsiteY28" fmla="*/ 266371 h 314598"/>
                  <a:gd name="connsiteX29" fmla="*/ 237712 w 292654"/>
                  <a:gd name="connsiteY29" fmla="*/ 259302 h 314598"/>
                  <a:gd name="connsiteX0" fmla="*/ 237712 w 292654"/>
                  <a:gd name="connsiteY0" fmla="*/ 259302 h 314598"/>
                  <a:gd name="connsiteX1" fmla="*/ 292653 w 292654"/>
                  <a:gd name="connsiteY1" fmla="*/ 176415 h 314598"/>
                  <a:gd name="connsiteX2" fmla="*/ 292653 w 292654"/>
                  <a:gd name="connsiteY2" fmla="*/ 142862 h 314598"/>
                  <a:gd name="connsiteX3" fmla="*/ 292654 w 292654"/>
                  <a:gd name="connsiteY3" fmla="*/ 142862 h 314598"/>
                  <a:gd name="connsiteX4" fmla="*/ 292654 w 292654"/>
                  <a:gd name="connsiteY4" fmla="*/ 32173 h 314598"/>
                  <a:gd name="connsiteX5" fmla="*/ 260481 w 292654"/>
                  <a:gd name="connsiteY5" fmla="*/ 0 h 314598"/>
                  <a:gd name="connsiteX6" fmla="*/ 228309 w 292654"/>
                  <a:gd name="connsiteY6" fmla="*/ 32173 h 314598"/>
                  <a:gd name="connsiteX7" fmla="*/ 228309 w 292654"/>
                  <a:gd name="connsiteY7" fmla="*/ 40753 h 314598"/>
                  <a:gd name="connsiteX8" fmla="*/ 223279 w 292654"/>
                  <a:gd name="connsiteY8" fmla="*/ 33293 h 314598"/>
                  <a:gd name="connsiteX9" fmla="*/ 200529 w 292654"/>
                  <a:gd name="connsiteY9" fmla="*/ 23870 h 314598"/>
                  <a:gd name="connsiteX10" fmla="*/ 170885 w 292654"/>
                  <a:gd name="connsiteY10" fmla="*/ 43520 h 314598"/>
                  <a:gd name="connsiteX11" fmla="*/ 169090 w 292654"/>
                  <a:gd name="connsiteY11" fmla="*/ 52411 h 314598"/>
                  <a:gd name="connsiteX12" fmla="*/ 169059 w 292654"/>
                  <a:gd name="connsiteY12" fmla="*/ 52259 h 314598"/>
                  <a:gd name="connsiteX13" fmla="*/ 142922 w 292654"/>
                  <a:gd name="connsiteY13" fmla="*/ 34934 h 314598"/>
                  <a:gd name="connsiteX14" fmla="*/ 116784 w 292654"/>
                  <a:gd name="connsiteY14" fmla="*/ 52259 h 314598"/>
                  <a:gd name="connsiteX15" fmla="*/ 115398 w 292654"/>
                  <a:gd name="connsiteY15" fmla="*/ 59124 h 314598"/>
                  <a:gd name="connsiteX16" fmla="*/ 115243 w 292654"/>
                  <a:gd name="connsiteY16" fmla="*/ 58356 h 314598"/>
                  <a:gd name="connsiteX17" fmla="*/ 92474 w 292654"/>
                  <a:gd name="connsiteY17" fmla="*/ 43263 h 314598"/>
                  <a:gd name="connsiteX18" fmla="*/ 67763 w 292654"/>
                  <a:gd name="connsiteY18" fmla="*/ 67974 h 314598"/>
                  <a:gd name="connsiteX19" fmla="*/ 67763 w 292654"/>
                  <a:gd name="connsiteY19" fmla="*/ 115013 h 314598"/>
                  <a:gd name="connsiteX20" fmla="*/ 67763 w 292654"/>
                  <a:gd name="connsiteY20" fmla="*/ 115016 h 314598"/>
                  <a:gd name="connsiteX21" fmla="*/ 67763 w 292654"/>
                  <a:gd name="connsiteY21" fmla="*/ 176415 h 314598"/>
                  <a:gd name="connsiteX22" fmla="*/ 74832 w 292654"/>
                  <a:gd name="connsiteY22" fmla="*/ 211430 h 314598"/>
                  <a:gd name="connsiteX23" fmla="*/ 86243 w 292654"/>
                  <a:gd name="connsiteY23" fmla="*/ 228355 h 314598"/>
                  <a:gd name="connsiteX24" fmla="*/ 0 w 292654"/>
                  <a:gd name="connsiteY24" fmla="*/ 314598 h 314598"/>
                  <a:gd name="connsiteX25" fmla="*/ 102833 w 292654"/>
                  <a:gd name="connsiteY25" fmla="*/ 287044 h 314598"/>
                  <a:gd name="connsiteX26" fmla="*/ 157719 w 292654"/>
                  <a:gd name="connsiteY26" fmla="*/ 266371 h 314598"/>
                  <a:gd name="connsiteX27" fmla="*/ 202697 w 292654"/>
                  <a:gd name="connsiteY27" fmla="*/ 266371 h 314598"/>
                  <a:gd name="connsiteX28" fmla="*/ 237712 w 292654"/>
                  <a:gd name="connsiteY28" fmla="*/ 259302 h 314598"/>
                  <a:gd name="connsiteX0" fmla="*/ 237712 w 292654"/>
                  <a:gd name="connsiteY0" fmla="*/ 259302 h 314598"/>
                  <a:gd name="connsiteX1" fmla="*/ 292653 w 292654"/>
                  <a:gd name="connsiteY1" fmla="*/ 176415 h 314598"/>
                  <a:gd name="connsiteX2" fmla="*/ 292653 w 292654"/>
                  <a:gd name="connsiteY2" fmla="*/ 142862 h 314598"/>
                  <a:gd name="connsiteX3" fmla="*/ 292654 w 292654"/>
                  <a:gd name="connsiteY3" fmla="*/ 142862 h 314598"/>
                  <a:gd name="connsiteX4" fmla="*/ 292654 w 292654"/>
                  <a:gd name="connsiteY4" fmla="*/ 32173 h 314598"/>
                  <a:gd name="connsiteX5" fmla="*/ 260481 w 292654"/>
                  <a:gd name="connsiteY5" fmla="*/ 0 h 314598"/>
                  <a:gd name="connsiteX6" fmla="*/ 228309 w 292654"/>
                  <a:gd name="connsiteY6" fmla="*/ 32173 h 314598"/>
                  <a:gd name="connsiteX7" fmla="*/ 228309 w 292654"/>
                  <a:gd name="connsiteY7" fmla="*/ 40753 h 314598"/>
                  <a:gd name="connsiteX8" fmla="*/ 223279 w 292654"/>
                  <a:gd name="connsiteY8" fmla="*/ 33293 h 314598"/>
                  <a:gd name="connsiteX9" fmla="*/ 200529 w 292654"/>
                  <a:gd name="connsiteY9" fmla="*/ 23870 h 314598"/>
                  <a:gd name="connsiteX10" fmla="*/ 170885 w 292654"/>
                  <a:gd name="connsiteY10" fmla="*/ 43520 h 314598"/>
                  <a:gd name="connsiteX11" fmla="*/ 169090 w 292654"/>
                  <a:gd name="connsiteY11" fmla="*/ 52411 h 314598"/>
                  <a:gd name="connsiteX12" fmla="*/ 169059 w 292654"/>
                  <a:gd name="connsiteY12" fmla="*/ 52259 h 314598"/>
                  <a:gd name="connsiteX13" fmla="*/ 142922 w 292654"/>
                  <a:gd name="connsiteY13" fmla="*/ 34934 h 314598"/>
                  <a:gd name="connsiteX14" fmla="*/ 116784 w 292654"/>
                  <a:gd name="connsiteY14" fmla="*/ 52259 h 314598"/>
                  <a:gd name="connsiteX15" fmla="*/ 115398 w 292654"/>
                  <a:gd name="connsiteY15" fmla="*/ 59124 h 314598"/>
                  <a:gd name="connsiteX16" fmla="*/ 115243 w 292654"/>
                  <a:gd name="connsiteY16" fmla="*/ 58356 h 314598"/>
                  <a:gd name="connsiteX17" fmla="*/ 92474 w 292654"/>
                  <a:gd name="connsiteY17" fmla="*/ 43263 h 314598"/>
                  <a:gd name="connsiteX18" fmla="*/ 67763 w 292654"/>
                  <a:gd name="connsiteY18" fmla="*/ 67974 h 314598"/>
                  <a:gd name="connsiteX19" fmla="*/ 67763 w 292654"/>
                  <a:gd name="connsiteY19" fmla="*/ 115013 h 314598"/>
                  <a:gd name="connsiteX20" fmla="*/ 67763 w 292654"/>
                  <a:gd name="connsiteY20" fmla="*/ 115016 h 314598"/>
                  <a:gd name="connsiteX21" fmla="*/ 67763 w 292654"/>
                  <a:gd name="connsiteY21" fmla="*/ 176415 h 314598"/>
                  <a:gd name="connsiteX22" fmla="*/ 74832 w 292654"/>
                  <a:gd name="connsiteY22" fmla="*/ 211430 h 314598"/>
                  <a:gd name="connsiteX23" fmla="*/ 86243 w 292654"/>
                  <a:gd name="connsiteY23" fmla="*/ 228355 h 314598"/>
                  <a:gd name="connsiteX24" fmla="*/ 0 w 292654"/>
                  <a:gd name="connsiteY24" fmla="*/ 314598 h 314598"/>
                  <a:gd name="connsiteX25" fmla="*/ 157719 w 292654"/>
                  <a:gd name="connsiteY25" fmla="*/ 266371 h 314598"/>
                  <a:gd name="connsiteX26" fmla="*/ 202697 w 292654"/>
                  <a:gd name="connsiteY26" fmla="*/ 266371 h 314598"/>
                  <a:gd name="connsiteX27" fmla="*/ 237712 w 292654"/>
                  <a:gd name="connsiteY27" fmla="*/ 259302 h 3145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292654" h="314598">
                    <a:moveTo>
                      <a:pt x="237712" y="259302"/>
                    </a:moveTo>
                    <a:cubicBezTo>
                      <a:pt x="269999" y="245646"/>
                      <a:pt x="292654" y="213676"/>
                      <a:pt x="292653" y="176415"/>
                    </a:cubicBezTo>
                    <a:lnTo>
                      <a:pt x="292653" y="142862"/>
                    </a:lnTo>
                    <a:lnTo>
                      <a:pt x="292654" y="142862"/>
                    </a:lnTo>
                    <a:lnTo>
                      <a:pt x="292654" y="32173"/>
                    </a:lnTo>
                    <a:cubicBezTo>
                      <a:pt x="292654" y="14404"/>
                      <a:pt x="278250" y="0"/>
                      <a:pt x="260481" y="0"/>
                    </a:cubicBezTo>
                    <a:cubicBezTo>
                      <a:pt x="242713" y="0"/>
                      <a:pt x="228308" y="14404"/>
                      <a:pt x="228309" y="32173"/>
                    </a:cubicBezTo>
                    <a:lnTo>
                      <a:pt x="228309" y="40753"/>
                    </a:lnTo>
                    <a:lnTo>
                      <a:pt x="223279" y="33293"/>
                    </a:lnTo>
                    <a:cubicBezTo>
                      <a:pt x="217457" y="27471"/>
                      <a:pt x="209413" y="23870"/>
                      <a:pt x="200529" y="23870"/>
                    </a:cubicBezTo>
                    <a:cubicBezTo>
                      <a:pt x="187203" y="23870"/>
                      <a:pt x="175769" y="31972"/>
                      <a:pt x="170885" y="43520"/>
                    </a:cubicBezTo>
                    <a:lnTo>
                      <a:pt x="169090" y="52411"/>
                    </a:lnTo>
                    <a:cubicBezTo>
                      <a:pt x="169080" y="52360"/>
                      <a:pt x="169069" y="52310"/>
                      <a:pt x="169059" y="52259"/>
                    </a:cubicBezTo>
                    <a:cubicBezTo>
                      <a:pt x="164753" y="42078"/>
                      <a:pt x="154672" y="34934"/>
                      <a:pt x="142922" y="34934"/>
                    </a:cubicBezTo>
                    <a:cubicBezTo>
                      <a:pt x="131172" y="34934"/>
                      <a:pt x="121091" y="42078"/>
                      <a:pt x="116784" y="52259"/>
                    </a:cubicBezTo>
                    <a:lnTo>
                      <a:pt x="115398" y="59124"/>
                    </a:lnTo>
                    <a:cubicBezTo>
                      <a:pt x="115346" y="58868"/>
                      <a:pt x="115295" y="58612"/>
                      <a:pt x="115243" y="58356"/>
                    </a:cubicBezTo>
                    <a:cubicBezTo>
                      <a:pt x="111492" y="49486"/>
                      <a:pt x="102710" y="43263"/>
                      <a:pt x="92474" y="43263"/>
                    </a:cubicBezTo>
                    <a:cubicBezTo>
                      <a:pt x="78827" y="43263"/>
                      <a:pt x="67763" y="54326"/>
                      <a:pt x="67763" y="67974"/>
                    </a:cubicBezTo>
                    <a:lnTo>
                      <a:pt x="67763" y="115013"/>
                    </a:lnTo>
                    <a:lnTo>
                      <a:pt x="67763" y="115016"/>
                    </a:lnTo>
                    <a:lnTo>
                      <a:pt x="67763" y="176415"/>
                    </a:lnTo>
                    <a:cubicBezTo>
                      <a:pt x="67763" y="188835"/>
                      <a:pt x="70280" y="200668"/>
                      <a:pt x="74832" y="211430"/>
                    </a:cubicBezTo>
                    <a:lnTo>
                      <a:pt x="86243" y="228355"/>
                    </a:lnTo>
                    <a:lnTo>
                      <a:pt x="0" y="314598"/>
                    </a:lnTo>
                    <a:lnTo>
                      <a:pt x="157719" y="266371"/>
                    </a:lnTo>
                    <a:lnTo>
                      <a:pt x="202697" y="266371"/>
                    </a:lnTo>
                    <a:cubicBezTo>
                      <a:pt x="215117" y="266371"/>
                      <a:pt x="226950" y="263854"/>
                      <a:pt x="237712" y="259302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556" name="フリーフォーム: 図形 555">
                <a:extLst>
                  <a:ext uri="{FF2B5EF4-FFF2-40B4-BE49-F238E27FC236}">
                    <a16:creationId xmlns:a16="http://schemas.microsoft.com/office/drawing/2014/main" id="{33E06663-1705-148B-6E22-ED51CD2D1B3D}"/>
                  </a:ext>
                </a:extLst>
              </p:cNvPr>
              <p:cNvSpPr/>
              <p:nvPr/>
            </p:nvSpPr>
            <p:spPr bwMode="auto">
              <a:xfrm rot="16200000">
                <a:off x="7635844" y="4776294"/>
                <a:ext cx="535222" cy="830090"/>
              </a:xfrm>
              <a:custGeom>
                <a:avLst/>
                <a:gdLst>
                  <a:gd name="connsiteX0" fmla="*/ 93200 w 535222"/>
                  <a:gd name="connsiteY0" fmla="*/ 293734 h 830090"/>
                  <a:gd name="connsiteX1" fmla="*/ 93200 w 535222"/>
                  <a:gd name="connsiteY1" fmla="*/ 506240 h 830090"/>
                  <a:gd name="connsiteX2" fmla="*/ 0 w 535222"/>
                  <a:gd name="connsiteY2" fmla="*/ 399987 h 830090"/>
                  <a:gd name="connsiteX3" fmla="*/ 93200 w 535222"/>
                  <a:gd name="connsiteY3" fmla="*/ 293734 h 830090"/>
                  <a:gd name="connsiteX4" fmla="*/ 535219 w 535222"/>
                  <a:gd name="connsiteY4" fmla="*/ 0 h 830090"/>
                  <a:gd name="connsiteX5" fmla="*/ 535219 w 535222"/>
                  <a:gd name="connsiteY5" fmla="*/ 244948 h 830090"/>
                  <a:gd name="connsiteX6" fmla="*/ 441827 w 535222"/>
                  <a:gd name="connsiteY6" fmla="*/ 122474 h 830090"/>
                  <a:gd name="connsiteX7" fmla="*/ 535219 w 535222"/>
                  <a:gd name="connsiteY7" fmla="*/ 0 h 830090"/>
                  <a:gd name="connsiteX8" fmla="*/ 535222 w 535222"/>
                  <a:gd name="connsiteY8" fmla="*/ 585146 h 830090"/>
                  <a:gd name="connsiteX9" fmla="*/ 535222 w 535222"/>
                  <a:gd name="connsiteY9" fmla="*/ 830090 h 830090"/>
                  <a:gd name="connsiteX10" fmla="*/ 441826 w 535222"/>
                  <a:gd name="connsiteY10" fmla="*/ 707618 h 830090"/>
                  <a:gd name="connsiteX11" fmla="*/ 535222 w 535222"/>
                  <a:gd name="connsiteY11" fmla="*/ 585146 h 8300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535222" h="830090">
                    <a:moveTo>
                      <a:pt x="93200" y="293734"/>
                    </a:moveTo>
                    <a:cubicBezTo>
                      <a:pt x="77667" y="363463"/>
                      <a:pt x="77667" y="436511"/>
                      <a:pt x="93200" y="506240"/>
                    </a:cubicBezTo>
                    <a:cubicBezTo>
                      <a:pt x="41727" y="506240"/>
                      <a:pt x="0" y="458669"/>
                      <a:pt x="0" y="399987"/>
                    </a:cubicBezTo>
                    <a:cubicBezTo>
                      <a:pt x="0" y="341305"/>
                      <a:pt x="41727" y="293734"/>
                      <a:pt x="93200" y="293734"/>
                    </a:cubicBezTo>
                    <a:close/>
                    <a:moveTo>
                      <a:pt x="535219" y="0"/>
                    </a:moveTo>
                    <a:cubicBezTo>
                      <a:pt x="494418" y="72883"/>
                      <a:pt x="494418" y="172065"/>
                      <a:pt x="535219" y="244948"/>
                    </a:cubicBezTo>
                    <a:cubicBezTo>
                      <a:pt x="483640" y="244948"/>
                      <a:pt x="441827" y="190115"/>
                      <a:pt x="441827" y="122474"/>
                    </a:cubicBezTo>
                    <a:cubicBezTo>
                      <a:pt x="441827" y="54833"/>
                      <a:pt x="483640" y="0"/>
                      <a:pt x="535219" y="0"/>
                    </a:cubicBezTo>
                    <a:close/>
                    <a:moveTo>
                      <a:pt x="535222" y="585146"/>
                    </a:moveTo>
                    <a:cubicBezTo>
                      <a:pt x="494419" y="658028"/>
                      <a:pt x="494419" y="757208"/>
                      <a:pt x="535222" y="830090"/>
                    </a:cubicBezTo>
                    <a:cubicBezTo>
                      <a:pt x="483641" y="830090"/>
                      <a:pt x="441826" y="775257"/>
                      <a:pt x="441826" y="707618"/>
                    </a:cubicBezTo>
                    <a:cubicBezTo>
                      <a:pt x="441826" y="639979"/>
                      <a:pt x="483641" y="585146"/>
                      <a:pt x="535222" y="585146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7" name="フリーフォーム: 図形 556">
                <a:extLst>
                  <a:ext uri="{FF2B5EF4-FFF2-40B4-BE49-F238E27FC236}">
                    <a16:creationId xmlns:a16="http://schemas.microsoft.com/office/drawing/2014/main" id="{C88443FE-A838-54B9-6FD0-964F73D402B1}"/>
                  </a:ext>
                </a:extLst>
              </p:cNvPr>
              <p:cNvSpPr/>
              <p:nvPr/>
            </p:nvSpPr>
            <p:spPr bwMode="auto">
              <a:xfrm rot="18900000">
                <a:off x="7214067" y="3968197"/>
                <a:ext cx="226421" cy="283188"/>
              </a:xfrm>
              <a:custGeom>
                <a:avLst/>
                <a:gdLst>
                  <a:gd name="connsiteX0" fmla="*/ 250950 w 526483"/>
                  <a:gd name="connsiteY0" fmla="*/ 0 h 658481"/>
                  <a:gd name="connsiteX1" fmla="*/ 281429 w 526483"/>
                  <a:gd name="connsiteY1" fmla="*/ 0 h 658481"/>
                  <a:gd name="connsiteX2" fmla="*/ 283271 w 526483"/>
                  <a:gd name="connsiteY2" fmla="*/ 1842 h 658481"/>
                  <a:gd name="connsiteX3" fmla="*/ 338988 w 526483"/>
                  <a:gd name="connsiteY3" fmla="*/ 14739 h 658481"/>
                  <a:gd name="connsiteX4" fmla="*/ 487501 w 526483"/>
                  <a:gd name="connsiteY4" fmla="*/ 140611 h 658481"/>
                  <a:gd name="connsiteX5" fmla="*/ 404826 w 526483"/>
                  <a:gd name="connsiteY5" fmla="*/ 503072 h 658481"/>
                  <a:gd name="connsiteX6" fmla="*/ 395704 w 526483"/>
                  <a:gd name="connsiteY6" fmla="*/ 193610 h 658481"/>
                  <a:gd name="connsiteX7" fmla="*/ 345756 w 526483"/>
                  <a:gd name="connsiteY7" fmla="*/ 127447 h 658481"/>
                  <a:gd name="connsiteX8" fmla="*/ 289049 w 526483"/>
                  <a:gd name="connsiteY8" fmla="*/ 81830 h 658481"/>
                  <a:gd name="connsiteX9" fmla="*/ 289049 w 526483"/>
                  <a:gd name="connsiteY9" fmla="*/ 502683 h 658481"/>
                  <a:gd name="connsiteX10" fmla="*/ 300000 w 526483"/>
                  <a:gd name="connsiteY10" fmla="*/ 519336 h 658481"/>
                  <a:gd name="connsiteX11" fmla="*/ 175329 w 526483"/>
                  <a:gd name="connsiteY11" fmla="*/ 650067 h 658481"/>
                  <a:gd name="connsiteX12" fmla="*/ 1996 w 526483"/>
                  <a:gd name="connsiteY12" fmla="*/ 599186 h 658481"/>
                  <a:gd name="connsiteX13" fmla="*/ 126667 w 526483"/>
                  <a:gd name="connsiteY13" fmla="*/ 468456 h 658481"/>
                  <a:gd name="connsiteX14" fmla="*/ 239153 w 526483"/>
                  <a:gd name="connsiteY14" fmla="*/ 466821 h 658481"/>
                  <a:gd name="connsiteX15" fmla="*/ 243330 w 526483"/>
                  <a:gd name="connsiteY15" fmla="*/ 468959 h 658481"/>
                  <a:gd name="connsiteX16" fmla="*/ 243330 w 526483"/>
                  <a:gd name="connsiteY16" fmla="*/ 7620 h 658481"/>
                  <a:gd name="connsiteX17" fmla="*/ 250950 w 526483"/>
                  <a:gd name="connsiteY17" fmla="*/ 0 h 6584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526483" h="658481">
                    <a:moveTo>
                      <a:pt x="250950" y="0"/>
                    </a:moveTo>
                    <a:lnTo>
                      <a:pt x="281429" y="0"/>
                    </a:lnTo>
                    <a:lnTo>
                      <a:pt x="283271" y="1842"/>
                    </a:lnTo>
                    <a:lnTo>
                      <a:pt x="338988" y="14739"/>
                    </a:lnTo>
                    <a:cubicBezTo>
                      <a:pt x="398531" y="36254"/>
                      <a:pt x="452220" y="79503"/>
                      <a:pt x="487501" y="140611"/>
                    </a:cubicBezTo>
                    <a:cubicBezTo>
                      <a:pt x="562767" y="270975"/>
                      <a:pt x="525753" y="433255"/>
                      <a:pt x="404826" y="503072"/>
                    </a:cubicBezTo>
                    <a:cubicBezTo>
                      <a:pt x="455528" y="409315"/>
                      <a:pt x="452047" y="291198"/>
                      <a:pt x="395704" y="193610"/>
                    </a:cubicBezTo>
                    <a:cubicBezTo>
                      <a:pt x="381619" y="169213"/>
                      <a:pt x="364770" y="147036"/>
                      <a:pt x="345756" y="127447"/>
                    </a:cubicBezTo>
                    <a:lnTo>
                      <a:pt x="289049" y="81830"/>
                    </a:lnTo>
                    <a:lnTo>
                      <a:pt x="289049" y="502683"/>
                    </a:lnTo>
                    <a:lnTo>
                      <a:pt x="300000" y="519336"/>
                    </a:lnTo>
                    <a:cubicBezTo>
                      <a:pt x="313438" y="569487"/>
                      <a:pt x="257621" y="628017"/>
                      <a:pt x="175329" y="650067"/>
                    </a:cubicBezTo>
                    <a:cubicBezTo>
                      <a:pt x="93038" y="672117"/>
                      <a:pt x="15434" y="649337"/>
                      <a:pt x="1996" y="599186"/>
                    </a:cubicBezTo>
                    <a:cubicBezTo>
                      <a:pt x="-11442" y="549035"/>
                      <a:pt x="44375" y="490505"/>
                      <a:pt x="126667" y="468456"/>
                    </a:cubicBezTo>
                    <a:cubicBezTo>
                      <a:pt x="167812" y="457431"/>
                      <a:pt x="207786" y="457613"/>
                      <a:pt x="239153" y="466821"/>
                    </a:cubicBezTo>
                    <a:lnTo>
                      <a:pt x="243330" y="468959"/>
                    </a:lnTo>
                    <a:lnTo>
                      <a:pt x="243330" y="7620"/>
                    </a:lnTo>
                    <a:cubicBezTo>
                      <a:pt x="243330" y="3412"/>
                      <a:pt x="246742" y="0"/>
                      <a:pt x="25095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58" name="フリーフォーム: 図形 557">
                <a:extLst>
                  <a:ext uri="{FF2B5EF4-FFF2-40B4-BE49-F238E27FC236}">
                    <a16:creationId xmlns:a16="http://schemas.microsoft.com/office/drawing/2014/main" id="{0DEE3065-9418-1F05-63A1-21849E4CB836}"/>
                  </a:ext>
                </a:extLst>
              </p:cNvPr>
              <p:cNvSpPr/>
              <p:nvPr/>
            </p:nvSpPr>
            <p:spPr bwMode="auto">
              <a:xfrm rot="900000">
                <a:off x="8332620" y="3948043"/>
                <a:ext cx="150448" cy="328042"/>
              </a:xfrm>
              <a:custGeom>
                <a:avLst/>
                <a:gdLst>
                  <a:gd name="connsiteX0" fmla="*/ 250950 w 301996"/>
                  <a:gd name="connsiteY0" fmla="*/ 0 h 658481"/>
                  <a:gd name="connsiteX1" fmla="*/ 281429 w 301996"/>
                  <a:gd name="connsiteY1" fmla="*/ 0 h 658481"/>
                  <a:gd name="connsiteX2" fmla="*/ 289049 w 301996"/>
                  <a:gd name="connsiteY2" fmla="*/ 7620 h 658481"/>
                  <a:gd name="connsiteX3" fmla="*/ 289049 w 301996"/>
                  <a:gd name="connsiteY3" fmla="*/ 502683 h 658481"/>
                  <a:gd name="connsiteX4" fmla="*/ 300000 w 301996"/>
                  <a:gd name="connsiteY4" fmla="*/ 519336 h 658481"/>
                  <a:gd name="connsiteX5" fmla="*/ 175329 w 301996"/>
                  <a:gd name="connsiteY5" fmla="*/ 650067 h 658481"/>
                  <a:gd name="connsiteX6" fmla="*/ 1996 w 301996"/>
                  <a:gd name="connsiteY6" fmla="*/ 599186 h 658481"/>
                  <a:gd name="connsiteX7" fmla="*/ 126667 w 301996"/>
                  <a:gd name="connsiteY7" fmla="*/ 468456 h 658481"/>
                  <a:gd name="connsiteX8" fmla="*/ 239153 w 301996"/>
                  <a:gd name="connsiteY8" fmla="*/ 466821 h 658481"/>
                  <a:gd name="connsiteX9" fmla="*/ 243330 w 301996"/>
                  <a:gd name="connsiteY9" fmla="*/ 468959 h 658481"/>
                  <a:gd name="connsiteX10" fmla="*/ 243330 w 301996"/>
                  <a:gd name="connsiteY10" fmla="*/ 7620 h 658481"/>
                  <a:gd name="connsiteX11" fmla="*/ 250950 w 301996"/>
                  <a:gd name="connsiteY11" fmla="*/ 0 h 6584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01996" h="658481">
                    <a:moveTo>
                      <a:pt x="250950" y="0"/>
                    </a:moveTo>
                    <a:lnTo>
                      <a:pt x="281429" y="0"/>
                    </a:lnTo>
                    <a:cubicBezTo>
                      <a:pt x="285637" y="0"/>
                      <a:pt x="289049" y="3412"/>
                      <a:pt x="289049" y="7620"/>
                    </a:cubicBezTo>
                    <a:lnTo>
                      <a:pt x="289049" y="502683"/>
                    </a:lnTo>
                    <a:lnTo>
                      <a:pt x="300000" y="519336"/>
                    </a:lnTo>
                    <a:cubicBezTo>
                      <a:pt x="313438" y="569487"/>
                      <a:pt x="257621" y="628017"/>
                      <a:pt x="175329" y="650067"/>
                    </a:cubicBezTo>
                    <a:cubicBezTo>
                      <a:pt x="93038" y="672117"/>
                      <a:pt x="15434" y="649337"/>
                      <a:pt x="1996" y="599186"/>
                    </a:cubicBezTo>
                    <a:cubicBezTo>
                      <a:pt x="-11442" y="549035"/>
                      <a:pt x="44375" y="490505"/>
                      <a:pt x="126667" y="468456"/>
                    </a:cubicBezTo>
                    <a:cubicBezTo>
                      <a:pt x="167812" y="457431"/>
                      <a:pt x="207786" y="457613"/>
                      <a:pt x="239153" y="466821"/>
                    </a:cubicBezTo>
                    <a:lnTo>
                      <a:pt x="243330" y="468959"/>
                    </a:lnTo>
                    <a:lnTo>
                      <a:pt x="243330" y="7620"/>
                    </a:lnTo>
                    <a:cubicBezTo>
                      <a:pt x="243330" y="3412"/>
                      <a:pt x="246742" y="0"/>
                      <a:pt x="25095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59" name="フリーフォーム: 図形 558">
                <a:extLst>
                  <a:ext uri="{FF2B5EF4-FFF2-40B4-BE49-F238E27FC236}">
                    <a16:creationId xmlns:a16="http://schemas.microsoft.com/office/drawing/2014/main" id="{57A6746A-98B7-A8E6-EBEF-DCB0CFA743E1}"/>
                  </a:ext>
                </a:extLst>
              </p:cNvPr>
              <p:cNvSpPr/>
              <p:nvPr/>
            </p:nvSpPr>
            <p:spPr bwMode="auto">
              <a:xfrm>
                <a:off x="7574543" y="3850204"/>
                <a:ext cx="629658" cy="308662"/>
              </a:xfrm>
              <a:custGeom>
                <a:avLst/>
                <a:gdLst>
                  <a:gd name="connsiteX0" fmla="*/ 864849 w 1729700"/>
                  <a:gd name="connsiteY0" fmla="*/ 0 h 847912"/>
                  <a:gd name="connsiteX1" fmla="*/ 878299 w 1729700"/>
                  <a:gd name="connsiteY1" fmla="*/ 50951 h 847912"/>
                  <a:gd name="connsiteX2" fmla="*/ 907875 w 1729700"/>
                  <a:gd name="connsiteY2" fmla="*/ 302805 h 847912"/>
                  <a:gd name="connsiteX3" fmla="*/ 909060 w 1729700"/>
                  <a:gd name="connsiteY3" fmla="*/ 356771 h 847912"/>
                  <a:gd name="connsiteX4" fmla="*/ 1019545 w 1729700"/>
                  <a:gd name="connsiteY4" fmla="*/ 362861 h 847912"/>
                  <a:gd name="connsiteX5" fmla="*/ 1299841 w 1729700"/>
                  <a:gd name="connsiteY5" fmla="*/ 426665 h 847912"/>
                  <a:gd name="connsiteX6" fmla="*/ 1406035 w 1729700"/>
                  <a:gd name="connsiteY6" fmla="*/ 472638 h 847912"/>
                  <a:gd name="connsiteX7" fmla="*/ 1429543 w 1729700"/>
                  <a:gd name="connsiteY7" fmla="*/ 433852 h 847912"/>
                  <a:gd name="connsiteX8" fmla="*/ 1566148 w 1729700"/>
                  <a:gd name="connsiteY8" fmla="*/ 249225 h 847912"/>
                  <a:gd name="connsiteX9" fmla="*/ 1599466 w 1729700"/>
                  <a:gd name="connsiteY9" fmla="*/ 215156 h 847912"/>
                  <a:gd name="connsiteX10" fmla="*/ 1586620 w 1729700"/>
                  <a:gd name="connsiteY10" fmla="*/ 261045 h 847912"/>
                  <a:gd name="connsiteX11" fmla="*/ 1532583 w 1729700"/>
                  <a:gd name="connsiteY11" fmla="*/ 395510 h 847912"/>
                  <a:gd name="connsiteX12" fmla="*/ 1472526 w 1729700"/>
                  <a:gd name="connsiteY12" fmla="*/ 510594 h 847912"/>
                  <a:gd name="connsiteX13" fmla="*/ 1525650 w 1729700"/>
                  <a:gd name="connsiteY13" fmla="*/ 542998 h 847912"/>
                  <a:gd name="connsiteX14" fmla="*/ 1720999 w 1729700"/>
                  <a:gd name="connsiteY14" fmla="*/ 790251 h 847912"/>
                  <a:gd name="connsiteX15" fmla="*/ 1729700 w 1729700"/>
                  <a:gd name="connsiteY15" fmla="*/ 844172 h 847912"/>
                  <a:gd name="connsiteX16" fmla="*/ 1711033 w 1729700"/>
                  <a:gd name="connsiteY16" fmla="*/ 808423 h 847912"/>
                  <a:gd name="connsiteX17" fmla="*/ 1482329 w 1729700"/>
                  <a:gd name="connsiteY17" fmla="*/ 616812 h 847912"/>
                  <a:gd name="connsiteX18" fmla="*/ 1427195 w 1729700"/>
                  <a:gd name="connsiteY18" fmla="*/ 591059 h 847912"/>
                  <a:gd name="connsiteX19" fmla="*/ 1404067 w 1729700"/>
                  <a:gd name="connsiteY19" fmla="*/ 629217 h 847912"/>
                  <a:gd name="connsiteX20" fmla="*/ 1267462 w 1729700"/>
                  <a:gd name="connsiteY20" fmla="*/ 813843 h 847912"/>
                  <a:gd name="connsiteX21" fmla="*/ 1234144 w 1729700"/>
                  <a:gd name="connsiteY21" fmla="*/ 847912 h 847912"/>
                  <a:gd name="connsiteX22" fmla="*/ 1246990 w 1729700"/>
                  <a:gd name="connsiteY22" fmla="*/ 802024 h 847912"/>
                  <a:gd name="connsiteX23" fmla="*/ 1301028 w 1729700"/>
                  <a:gd name="connsiteY23" fmla="*/ 667558 h 847912"/>
                  <a:gd name="connsiteX24" fmla="*/ 1356716 w 1729700"/>
                  <a:gd name="connsiteY24" fmla="*/ 560846 h 847912"/>
                  <a:gd name="connsiteX25" fmla="*/ 1262992 w 1729700"/>
                  <a:gd name="connsiteY25" fmla="*/ 528822 h 847912"/>
                  <a:gd name="connsiteX26" fmla="*/ 1004704 w 1729700"/>
                  <a:gd name="connsiteY26" fmla="*/ 481276 h 847912"/>
                  <a:gd name="connsiteX27" fmla="*/ 908460 w 1729700"/>
                  <a:gd name="connsiteY27" fmla="*/ 476947 h 847912"/>
                  <a:gd name="connsiteX28" fmla="*/ 907875 w 1729700"/>
                  <a:gd name="connsiteY28" fmla="*/ 503597 h 847912"/>
                  <a:gd name="connsiteX29" fmla="*/ 878299 w 1729700"/>
                  <a:gd name="connsiteY29" fmla="*/ 755452 h 847912"/>
                  <a:gd name="connsiteX30" fmla="*/ 864849 w 1729700"/>
                  <a:gd name="connsiteY30" fmla="*/ 806402 h 847912"/>
                  <a:gd name="connsiteX31" fmla="*/ 851399 w 1729700"/>
                  <a:gd name="connsiteY31" fmla="*/ 755452 h 847912"/>
                  <a:gd name="connsiteX32" fmla="*/ 821824 w 1729700"/>
                  <a:gd name="connsiteY32" fmla="*/ 503597 h 847912"/>
                  <a:gd name="connsiteX33" fmla="*/ 821239 w 1729700"/>
                  <a:gd name="connsiteY33" fmla="*/ 476947 h 847912"/>
                  <a:gd name="connsiteX34" fmla="*/ 724991 w 1729700"/>
                  <a:gd name="connsiteY34" fmla="*/ 481276 h 847912"/>
                  <a:gd name="connsiteX35" fmla="*/ 466703 w 1729700"/>
                  <a:gd name="connsiteY35" fmla="*/ 528822 h 847912"/>
                  <a:gd name="connsiteX36" fmla="*/ 374788 w 1729700"/>
                  <a:gd name="connsiteY36" fmla="*/ 560228 h 847912"/>
                  <a:gd name="connsiteX37" fmla="*/ 427153 w 1729700"/>
                  <a:gd name="connsiteY37" fmla="*/ 661541 h 847912"/>
                  <a:gd name="connsiteX38" fmla="*/ 477641 w 1729700"/>
                  <a:gd name="connsiteY38" fmla="*/ 792005 h 847912"/>
                  <a:gd name="connsiteX39" fmla="*/ 489106 w 1729700"/>
                  <a:gd name="connsiteY39" fmla="*/ 836744 h 847912"/>
                  <a:gd name="connsiteX40" fmla="*/ 456093 w 1729700"/>
                  <a:gd name="connsiteY40" fmla="*/ 804446 h 847912"/>
                  <a:gd name="connsiteX41" fmla="*/ 322473 w 1729700"/>
                  <a:gd name="connsiteY41" fmla="*/ 627720 h 847912"/>
                  <a:gd name="connsiteX42" fmla="*/ 300674 w 1729700"/>
                  <a:gd name="connsiteY42" fmla="*/ 591912 h 847912"/>
                  <a:gd name="connsiteX43" fmla="*/ 247367 w 1729700"/>
                  <a:gd name="connsiteY43" fmla="*/ 616812 h 847912"/>
                  <a:gd name="connsiteX44" fmla="*/ 18662 w 1729700"/>
                  <a:gd name="connsiteY44" fmla="*/ 808423 h 847912"/>
                  <a:gd name="connsiteX45" fmla="*/ 0 w 1729700"/>
                  <a:gd name="connsiteY45" fmla="*/ 844163 h 847912"/>
                  <a:gd name="connsiteX46" fmla="*/ 8700 w 1729700"/>
                  <a:gd name="connsiteY46" fmla="*/ 790251 h 847912"/>
                  <a:gd name="connsiteX47" fmla="*/ 204049 w 1729700"/>
                  <a:gd name="connsiteY47" fmla="*/ 542998 h 847912"/>
                  <a:gd name="connsiteX48" fmla="*/ 255560 w 1729700"/>
                  <a:gd name="connsiteY48" fmla="*/ 511577 h 847912"/>
                  <a:gd name="connsiteX49" fmla="*/ 199081 w 1729700"/>
                  <a:gd name="connsiteY49" fmla="*/ 402302 h 847912"/>
                  <a:gd name="connsiteX50" fmla="*/ 148592 w 1729700"/>
                  <a:gd name="connsiteY50" fmla="*/ 271838 h 847912"/>
                  <a:gd name="connsiteX51" fmla="*/ 137127 w 1729700"/>
                  <a:gd name="connsiteY51" fmla="*/ 227099 h 847912"/>
                  <a:gd name="connsiteX52" fmla="*/ 170140 w 1729700"/>
                  <a:gd name="connsiteY52" fmla="*/ 259398 h 847912"/>
                  <a:gd name="connsiteX53" fmla="*/ 303760 w 1729700"/>
                  <a:gd name="connsiteY53" fmla="*/ 436124 h 847912"/>
                  <a:gd name="connsiteX54" fmla="*/ 325504 w 1729700"/>
                  <a:gd name="connsiteY54" fmla="*/ 471841 h 847912"/>
                  <a:gd name="connsiteX55" fmla="*/ 429857 w 1729700"/>
                  <a:gd name="connsiteY55" fmla="*/ 426665 h 847912"/>
                  <a:gd name="connsiteX56" fmla="*/ 710154 w 1729700"/>
                  <a:gd name="connsiteY56" fmla="*/ 362861 h 847912"/>
                  <a:gd name="connsiteX57" fmla="*/ 820639 w 1729700"/>
                  <a:gd name="connsiteY57" fmla="*/ 356771 h 847912"/>
                  <a:gd name="connsiteX58" fmla="*/ 821824 w 1729700"/>
                  <a:gd name="connsiteY58" fmla="*/ 302805 h 847912"/>
                  <a:gd name="connsiteX59" fmla="*/ 851399 w 1729700"/>
                  <a:gd name="connsiteY59" fmla="*/ 50951 h 8479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1729700" h="847912">
                    <a:moveTo>
                      <a:pt x="864849" y="0"/>
                    </a:moveTo>
                    <a:lnTo>
                      <a:pt x="878299" y="50951"/>
                    </a:lnTo>
                    <a:cubicBezTo>
                      <a:pt x="893026" y="118562"/>
                      <a:pt x="903539" y="205518"/>
                      <a:pt x="907875" y="302805"/>
                    </a:cubicBezTo>
                    <a:lnTo>
                      <a:pt x="909060" y="356771"/>
                    </a:lnTo>
                    <a:lnTo>
                      <a:pt x="1019545" y="362861"/>
                    </a:lnTo>
                    <a:cubicBezTo>
                      <a:pt x="1119966" y="374067"/>
                      <a:pt x="1214444" y="395989"/>
                      <a:pt x="1299841" y="426665"/>
                    </a:cubicBezTo>
                    <a:lnTo>
                      <a:pt x="1406035" y="472638"/>
                    </a:lnTo>
                    <a:lnTo>
                      <a:pt x="1429543" y="433852"/>
                    </a:lnTo>
                    <a:cubicBezTo>
                      <a:pt x="1476917" y="359420"/>
                      <a:pt x="1524311" y="295807"/>
                      <a:pt x="1566148" y="249225"/>
                    </a:cubicBezTo>
                    <a:lnTo>
                      <a:pt x="1599466" y="215156"/>
                    </a:lnTo>
                    <a:lnTo>
                      <a:pt x="1586620" y="261045"/>
                    </a:lnTo>
                    <a:cubicBezTo>
                      <a:pt x="1573672" y="300727"/>
                      <a:pt x="1555404" y="346333"/>
                      <a:pt x="1532583" y="395510"/>
                    </a:cubicBezTo>
                    <a:lnTo>
                      <a:pt x="1472526" y="510594"/>
                    </a:lnTo>
                    <a:lnTo>
                      <a:pt x="1525650" y="542998"/>
                    </a:lnTo>
                    <a:cubicBezTo>
                      <a:pt x="1621793" y="612336"/>
                      <a:pt x="1690441" y="696959"/>
                      <a:pt x="1720999" y="790251"/>
                    </a:cubicBezTo>
                    <a:lnTo>
                      <a:pt x="1729700" y="844172"/>
                    </a:lnTo>
                    <a:lnTo>
                      <a:pt x="1711033" y="808423"/>
                    </a:lnTo>
                    <a:cubicBezTo>
                      <a:pt x="1658753" y="734943"/>
                      <a:pt x="1580181" y="669683"/>
                      <a:pt x="1482329" y="616812"/>
                    </a:cubicBezTo>
                    <a:lnTo>
                      <a:pt x="1427195" y="591059"/>
                    </a:lnTo>
                    <a:lnTo>
                      <a:pt x="1404067" y="629217"/>
                    </a:lnTo>
                    <a:cubicBezTo>
                      <a:pt x="1356694" y="703649"/>
                      <a:pt x="1309300" y="767261"/>
                      <a:pt x="1267462" y="813843"/>
                    </a:cubicBezTo>
                    <a:lnTo>
                      <a:pt x="1234144" y="847912"/>
                    </a:lnTo>
                    <a:lnTo>
                      <a:pt x="1246990" y="802024"/>
                    </a:lnTo>
                    <a:cubicBezTo>
                      <a:pt x="1259939" y="762341"/>
                      <a:pt x="1278207" y="716736"/>
                      <a:pt x="1301028" y="667558"/>
                    </a:cubicBezTo>
                    <a:lnTo>
                      <a:pt x="1356716" y="560846"/>
                    </a:lnTo>
                    <a:lnTo>
                      <a:pt x="1262992" y="528822"/>
                    </a:lnTo>
                    <a:cubicBezTo>
                      <a:pt x="1182696" y="505821"/>
                      <a:pt x="1095907" y="489561"/>
                      <a:pt x="1004704" y="481276"/>
                    </a:cubicBezTo>
                    <a:lnTo>
                      <a:pt x="908460" y="476947"/>
                    </a:lnTo>
                    <a:lnTo>
                      <a:pt x="907875" y="503597"/>
                    </a:lnTo>
                    <a:cubicBezTo>
                      <a:pt x="903539" y="600884"/>
                      <a:pt x="893026" y="687841"/>
                      <a:pt x="878299" y="755452"/>
                    </a:cubicBezTo>
                    <a:lnTo>
                      <a:pt x="864849" y="806402"/>
                    </a:lnTo>
                    <a:lnTo>
                      <a:pt x="851399" y="755452"/>
                    </a:lnTo>
                    <a:cubicBezTo>
                      <a:pt x="836673" y="687841"/>
                      <a:pt x="826160" y="600884"/>
                      <a:pt x="821824" y="503597"/>
                    </a:cubicBezTo>
                    <a:lnTo>
                      <a:pt x="821239" y="476947"/>
                    </a:lnTo>
                    <a:lnTo>
                      <a:pt x="724991" y="481276"/>
                    </a:lnTo>
                    <a:cubicBezTo>
                      <a:pt x="633788" y="489561"/>
                      <a:pt x="547000" y="505821"/>
                      <a:pt x="466703" y="528822"/>
                    </a:cubicBezTo>
                    <a:lnTo>
                      <a:pt x="374788" y="560228"/>
                    </a:lnTo>
                    <a:lnTo>
                      <a:pt x="427153" y="661541"/>
                    </a:lnTo>
                    <a:cubicBezTo>
                      <a:pt x="448769" y="709137"/>
                      <a:pt x="465831" y="753388"/>
                      <a:pt x="477641" y="792005"/>
                    </a:cubicBezTo>
                    <a:lnTo>
                      <a:pt x="489106" y="836744"/>
                    </a:lnTo>
                    <a:lnTo>
                      <a:pt x="456093" y="804446"/>
                    </a:lnTo>
                    <a:cubicBezTo>
                      <a:pt x="414786" y="760141"/>
                      <a:pt x="368410" y="699264"/>
                      <a:pt x="322473" y="627720"/>
                    </a:cubicBezTo>
                    <a:lnTo>
                      <a:pt x="300674" y="591912"/>
                    </a:lnTo>
                    <a:lnTo>
                      <a:pt x="247367" y="616812"/>
                    </a:lnTo>
                    <a:cubicBezTo>
                      <a:pt x="149514" y="669683"/>
                      <a:pt x="70943" y="734943"/>
                      <a:pt x="18662" y="808423"/>
                    </a:cubicBezTo>
                    <a:lnTo>
                      <a:pt x="0" y="844163"/>
                    </a:lnTo>
                    <a:lnTo>
                      <a:pt x="8700" y="790251"/>
                    </a:lnTo>
                    <a:cubicBezTo>
                      <a:pt x="39258" y="696959"/>
                      <a:pt x="107906" y="612336"/>
                      <a:pt x="204049" y="542998"/>
                    </a:cubicBezTo>
                    <a:lnTo>
                      <a:pt x="255560" y="511577"/>
                    </a:lnTo>
                    <a:lnTo>
                      <a:pt x="199081" y="402302"/>
                    </a:lnTo>
                    <a:cubicBezTo>
                      <a:pt x="177465" y="354706"/>
                      <a:pt x="160402" y="310455"/>
                      <a:pt x="148592" y="271838"/>
                    </a:cubicBezTo>
                    <a:lnTo>
                      <a:pt x="137127" y="227099"/>
                    </a:lnTo>
                    <a:lnTo>
                      <a:pt x="170140" y="259398"/>
                    </a:lnTo>
                    <a:cubicBezTo>
                      <a:pt x="211448" y="303702"/>
                      <a:pt x="257823" y="364580"/>
                      <a:pt x="303760" y="436124"/>
                    </a:cubicBezTo>
                    <a:lnTo>
                      <a:pt x="325504" y="471841"/>
                    </a:lnTo>
                    <a:lnTo>
                      <a:pt x="429857" y="426665"/>
                    </a:lnTo>
                    <a:cubicBezTo>
                      <a:pt x="515254" y="395989"/>
                      <a:pt x="609733" y="374067"/>
                      <a:pt x="710154" y="362861"/>
                    </a:cubicBezTo>
                    <a:lnTo>
                      <a:pt x="820639" y="356771"/>
                    </a:lnTo>
                    <a:lnTo>
                      <a:pt x="821824" y="302805"/>
                    </a:lnTo>
                    <a:cubicBezTo>
                      <a:pt x="826160" y="205518"/>
                      <a:pt x="836673" y="118562"/>
                      <a:pt x="851399" y="50951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60" name="フリーフォーム: 図形 559">
                <a:extLst>
                  <a:ext uri="{FF2B5EF4-FFF2-40B4-BE49-F238E27FC236}">
                    <a16:creationId xmlns:a16="http://schemas.microsoft.com/office/drawing/2014/main" id="{325E1C53-CB07-649C-156C-871AF5595A2D}"/>
                  </a:ext>
                </a:extLst>
              </p:cNvPr>
              <p:cNvSpPr/>
              <p:nvPr/>
            </p:nvSpPr>
            <p:spPr bwMode="auto">
              <a:xfrm rot="18000000">
                <a:off x="6750602" y="4371799"/>
                <a:ext cx="532528" cy="261050"/>
              </a:xfrm>
              <a:custGeom>
                <a:avLst/>
                <a:gdLst>
                  <a:gd name="connsiteX0" fmla="*/ 864849 w 1729700"/>
                  <a:gd name="connsiteY0" fmla="*/ 0 h 847912"/>
                  <a:gd name="connsiteX1" fmla="*/ 878299 w 1729700"/>
                  <a:gd name="connsiteY1" fmla="*/ 50951 h 847912"/>
                  <a:gd name="connsiteX2" fmla="*/ 907875 w 1729700"/>
                  <a:gd name="connsiteY2" fmla="*/ 302805 h 847912"/>
                  <a:gd name="connsiteX3" fmla="*/ 909060 w 1729700"/>
                  <a:gd name="connsiteY3" fmla="*/ 356771 h 847912"/>
                  <a:gd name="connsiteX4" fmla="*/ 1019545 w 1729700"/>
                  <a:gd name="connsiteY4" fmla="*/ 362861 h 847912"/>
                  <a:gd name="connsiteX5" fmla="*/ 1299841 w 1729700"/>
                  <a:gd name="connsiteY5" fmla="*/ 426665 h 847912"/>
                  <a:gd name="connsiteX6" fmla="*/ 1406035 w 1729700"/>
                  <a:gd name="connsiteY6" fmla="*/ 472638 h 847912"/>
                  <a:gd name="connsiteX7" fmla="*/ 1429543 w 1729700"/>
                  <a:gd name="connsiteY7" fmla="*/ 433852 h 847912"/>
                  <a:gd name="connsiteX8" fmla="*/ 1566148 w 1729700"/>
                  <a:gd name="connsiteY8" fmla="*/ 249225 h 847912"/>
                  <a:gd name="connsiteX9" fmla="*/ 1599466 w 1729700"/>
                  <a:gd name="connsiteY9" fmla="*/ 215156 h 847912"/>
                  <a:gd name="connsiteX10" fmla="*/ 1586620 w 1729700"/>
                  <a:gd name="connsiteY10" fmla="*/ 261045 h 847912"/>
                  <a:gd name="connsiteX11" fmla="*/ 1532583 w 1729700"/>
                  <a:gd name="connsiteY11" fmla="*/ 395510 h 847912"/>
                  <a:gd name="connsiteX12" fmla="*/ 1472526 w 1729700"/>
                  <a:gd name="connsiteY12" fmla="*/ 510594 h 847912"/>
                  <a:gd name="connsiteX13" fmla="*/ 1525650 w 1729700"/>
                  <a:gd name="connsiteY13" fmla="*/ 542998 h 847912"/>
                  <a:gd name="connsiteX14" fmla="*/ 1720999 w 1729700"/>
                  <a:gd name="connsiteY14" fmla="*/ 790251 h 847912"/>
                  <a:gd name="connsiteX15" fmla="*/ 1729700 w 1729700"/>
                  <a:gd name="connsiteY15" fmla="*/ 844172 h 847912"/>
                  <a:gd name="connsiteX16" fmla="*/ 1711033 w 1729700"/>
                  <a:gd name="connsiteY16" fmla="*/ 808423 h 847912"/>
                  <a:gd name="connsiteX17" fmla="*/ 1482329 w 1729700"/>
                  <a:gd name="connsiteY17" fmla="*/ 616812 h 847912"/>
                  <a:gd name="connsiteX18" fmla="*/ 1427195 w 1729700"/>
                  <a:gd name="connsiteY18" fmla="*/ 591059 h 847912"/>
                  <a:gd name="connsiteX19" fmla="*/ 1404067 w 1729700"/>
                  <a:gd name="connsiteY19" fmla="*/ 629217 h 847912"/>
                  <a:gd name="connsiteX20" fmla="*/ 1267462 w 1729700"/>
                  <a:gd name="connsiteY20" fmla="*/ 813843 h 847912"/>
                  <a:gd name="connsiteX21" fmla="*/ 1234144 w 1729700"/>
                  <a:gd name="connsiteY21" fmla="*/ 847912 h 847912"/>
                  <a:gd name="connsiteX22" fmla="*/ 1246990 w 1729700"/>
                  <a:gd name="connsiteY22" fmla="*/ 802024 h 847912"/>
                  <a:gd name="connsiteX23" fmla="*/ 1301028 w 1729700"/>
                  <a:gd name="connsiteY23" fmla="*/ 667558 h 847912"/>
                  <a:gd name="connsiteX24" fmla="*/ 1356716 w 1729700"/>
                  <a:gd name="connsiteY24" fmla="*/ 560846 h 847912"/>
                  <a:gd name="connsiteX25" fmla="*/ 1262992 w 1729700"/>
                  <a:gd name="connsiteY25" fmla="*/ 528822 h 847912"/>
                  <a:gd name="connsiteX26" fmla="*/ 1004704 w 1729700"/>
                  <a:gd name="connsiteY26" fmla="*/ 481276 h 847912"/>
                  <a:gd name="connsiteX27" fmla="*/ 908460 w 1729700"/>
                  <a:gd name="connsiteY27" fmla="*/ 476947 h 847912"/>
                  <a:gd name="connsiteX28" fmla="*/ 907875 w 1729700"/>
                  <a:gd name="connsiteY28" fmla="*/ 503597 h 847912"/>
                  <a:gd name="connsiteX29" fmla="*/ 878299 w 1729700"/>
                  <a:gd name="connsiteY29" fmla="*/ 755452 h 847912"/>
                  <a:gd name="connsiteX30" fmla="*/ 864849 w 1729700"/>
                  <a:gd name="connsiteY30" fmla="*/ 806402 h 847912"/>
                  <a:gd name="connsiteX31" fmla="*/ 851399 w 1729700"/>
                  <a:gd name="connsiteY31" fmla="*/ 755452 h 847912"/>
                  <a:gd name="connsiteX32" fmla="*/ 821824 w 1729700"/>
                  <a:gd name="connsiteY32" fmla="*/ 503597 h 847912"/>
                  <a:gd name="connsiteX33" fmla="*/ 821239 w 1729700"/>
                  <a:gd name="connsiteY33" fmla="*/ 476947 h 847912"/>
                  <a:gd name="connsiteX34" fmla="*/ 724991 w 1729700"/>
                  <a:gd name="connsiteY34" fmla="*/ 481276 h 847912"/>
                  <a:gd name="connsiteX35" fmla="*/ 466703 w 1729700"/>
                  <a:gd name="connsiteY35" fmla="*/ 528822 h 847912"/>
                  <a:gd name="connsiteX36" fmla="*/ 374788 w 1729700"/>
                  <a:gd name="connsiteY36" fmla="*/ 560228 h 847912"/>
                  <a:gd name="connsiteX37" fmla="*/ 427153 w 1729700"/>
                  <a:gd name="connsiteY37" fmla="*/ 661541 h 847912"/>
                  <a:gd name="connsiteX38" fmla="*/ 477641 w 1729700"/>
                  <a:gd name="connsiteY38" fmla="*/ 792005 h 847912"/>
                  <a:gd name="connsiteX39" fmla="*/ 489106 w 1729700"/>
                  <a:gd name="connsiteY39" fmla="*/ 836744 h 847912"/>
                  <a:gd name="connsiteX40" fmla="*/ 456093 w 1729700"/>
                  <a:gd name="connsiteY40" fmla="*/ 804446 h 847912"/>
                  <a:gd name="connsiteX41" fmla="*/ 322473 w 1729700"/>
                  <a:gd name="connsiteY41" fmla="*/ 627720 h 847912"/>
                  <a:gd name="connsiteX42" fmla="*/ 300674 w 1729700"/>
                  <a:gd name="connsiteY42" fmla="*/ 591912 h 847912"/>
                  <a:gd name="connsiteX43" fmla="*/ 247367 w 1729700"/>
                  <a:gd name="connsiteY43" fmla="*/ 616812 h 847912"/>
                  <a:gd name="connsiteX44" fmla="*/ 18662 w 1729700"/>
                  <a:gd name="connsiteY44" fmla="*/ 808423 h 847912"/>
                  <a:gd name="connsiteX45" fmla="*/ 0 w 1729700"/>
                  <a:gd name="connsiteY45" fmla="*/ 844163 h 847912"/>
                  <a:gd name="connsiteX46" fmla="*/ 8700 w 1729700"/>
                  <a:gd name="connsiteY46" fmla="*/ 790251 h 847912"/>
                  <a:gd name="connsiteX47" fmla="*/ 204049 w 1729700"/>
                  <a:gd name="connsiteY47" fmla="*/ 542998 h 847912"/>
                  <a:gd name="connsiteX48" fmla="*/ 255560 w 1729700"/>
                  <a:gd name="connsiteY48" fmla="*/ 511577 h 847912"/>
                  <a:gd name="connsiteX49" fmla="*/ 199081 w 1729700"/>
                  <a:gd name="connsiteY49" fmla="*/ 402302 h 847912"/>
                  <a:gd name="connsiteX50" fmla="*/ 148592 w 1729700"/>
                  <a:gd name="connsiteY50" fmla="*/ 271838 h 847912"/>
                  <a:gd name="connsiteX51" fmla="*/ 137127 w 1729700"/>
                  <a:gd name="connsiteY51" fmla="*/ 227099 h 847912"/>
                  <a:gd name="connsiteX52" fmla="*/ 170140 w 1729700"/>
                  <a:gd name="connsiteY52" fmla="*/ 259398 h 847912"/>
                  <a:gd name="connsiteX53" fmla="*/ 303760 w 1729700"/>
                  <a:gd name="connsiteY53" fmla="*/ 436124 h 847912"/>
                  <a:gd name="connsiteX54" fmla="*/ 325504 w 1729700"/>
                  <a:gd name="connsiteY54" fmla="*/ 471841 h 847912"/>
                  <a:gd name="connsiteX55" fmla="*/ 429857 w 1729700"/>
                  <a:gd name="connsiteY55" fmla="*/ 426665 h 847912"/>
                  <a:gd name="connsiteX56" fmla="*/ 710154 w 1729700"/>
                  <a:gd name="connsiteY56" fmla="*/ 362861 h 847912"/>
                  <a:gd name="connsiteX57" fmla="*/ 820639 w 1729700"/>
                  <a:gd name="connsiteY57" fmla="*/ 356771 h 847912"/>
                  <a:gd name="connsiteX58" fmla="*/ 821824 w 1729700"/>
                  <a:gd name="connsiteY58" fmla="*/ 302805 h 847912"/>
                  <a:gd name="connsiteX59" fmla="*/ 851399 w 1729700"/>
                  <a:gd name="connsiteY59" fmla="*/ 50951 h 8479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1729700" h="847912">
                    <a:moveTo>
                      <a:pt x="864849" y="0"/>
                    </a:moveTo>
                    <a:lnTo>
                      <a:pt x="878299" y="50951"/>
                    </a:lnTo>
                    <a:cubicBezTo>
                      <a:pt x="893026" y="118562"/>
                      <a:pt x="903539" y="205518"/>
                      <a:pt x="907875" y="302805"/>
                    </a:cubicBezTo>
                    <a:lnTo>
                      <a:pt x="909060" y="356771"/>
                    </a:lnTo>
                    <a:lnTo>
                      <a:pt x="1019545" y="362861"/>
                    </a:lnTo>
                    <a:cubicBezTo>
                      <a:pt x="1119966" y="374067"/>
                      <a:pt x="1214444" y="395989"/>
                      <a:pt x="1299841" y="426665"/>
                    </a:cubicBezTo>
                    <a:lnTo>
                      <a:pt x="1406035" y="472638"/>
                    </a:lnTo>
                    <a:lnTo>
                      <a:pt x="1429543" y="433852"/>
                    </a:lnTo>
                    <a:cubicBezTo>
                      <a:pt x="1476917" y="359420"/>
                      <a:pt x="1524311" y="295807"/>
                      <a:pt x="1566148" y="249225"/>
                    </a:cubicBezTo>
                    <a:lnTo>
                      <a:pt x="1599466" y="215156"/>
                    </a:lnTo>
                    <a:lnTo>
                      <a:pt x="1586620" y="261045"/>
                    </a:lnTo>
                    <a:cubicBezTo>
                      <a:pt x="1573672" y="300727"/>
                      <a:pt x="1555404" y="346333"/>
                      <a:pt x="1532583" y="395510"/>
                    </a:cubicBezTo>
                    <a:lnTo>
                      <a:pt x="1472526" y="510594"/>
                    </a:lnTo>
                    <a:lnTo>
                      <a:pt x="1525650" y="542998"/>
                    </a:lnTo>
                    <a:cubicBezTo>
                      <a:pt x="1621793" y="612336"/>
                      <a:pt x="1690441" y="696959"/>
                      <a:pt x="1720999" y="790251"/>
                    </a:cubicBezTo>
                    <a:lnTo>
                      <a:pt x="1729700" y="844172"/>
                    </a:lnTo>
                    <a:lnTo>
                      <a:pt x="1711033" y="808423"/>
                    </a:lnTo>
                    <a:cubicBezTo>
                      <a:pt x="1658753" y="734943"/>
                      <a:pt x="1580181" y="669683"/>
                      <a:pt x="1482329" y="616812"/>
                    </a:cubicBezTo>
                    <a:lnTo>
                      <a:pt x="1427195" y="591059"/>
                    </a:lnTo>
                    <a:lnTo>
                      <a:pt x="1404067" y="629217"/>
                    </a:lnTo>
                    <a:cubicBezTo>
                      <a:pt x="1356694" y="703649"/>
                      <a:pt x="1309300" y="767261"/>
                      <a:pt x="1267462" y="813843"/>
                    </a:cubicBezTo>
                    <a:lnTo>
                      <a:pt x="1234144" y="847912"/>
                    </a:lnTo>
                    <a:lnTo>
                      <a:pt x="1246990" y="802024"/>
                    </a:lnTo>
                    <a:cubicBezTo>
                      <a:pt x="1259939" y="762341"/>
                      <a:pt x="1278207" y="716736"/>
                      <a:pt x="1301028" y="667558"/>
                    </a:cubicBezTo>
                    <a:lnTo>
                      <a:pt x="1356716" y="560846"/>
                    </a:lnTo>
                    <a:lnTo>
                      <a:pt x="1262992" y="528822"/>
                    </a:lnTo>
                    <a:cubicBezTo>
                      <a:pt x="1182696" y="505821"/>
                      <a:pt x="1095907" y="489561"/>
                      <a:pt x="1004704" y="481276"/>
                    </a:cubicBezTo>
                    <a:lnTo>
                      <a:pt x="908460" y="476947"/>
                    </a:lnTo>
                    <a:lnTo>
                      <a:pt x="907875" y="503597"/>
                    </a:lnTo>
                    <a:cubicBezTo>
                      <a:pt x="903539" y="600884"/>
                      <a:pt x="893026" y="687841"/>
                      <a:pt x="878299" y="755452"/>
                    </a:cubicBezTo>
                    <a:lnTo>
                      <a:pt x="864849" y="806402"/>
                    </a:lnTo>
                    <a:lnTo>
                      <a:pt x="851399" y="755452"/>
                    </a:lnTo>
                    <a:cubicBezTo>
                      <a:pt x="836673" y="687841"/>
                      <a:pt x="826160" y="600884"/>
                      <a:pt x="821824" y="503597"/>
                    </a:cubicBezTo>
                    <a:lnTo>
                      <a:pt x="821239" y="476947"/>
                    </a:lnTo>
                    <a:lnTo>
                      <a:pt x="724991" y="481276"/>
                    </a:lnTo>
                    <a:cubicBezTo>
                      <a:pt x="633788" y="489561"/>
                      <a:pt x="547000" y="505821"/>
                      <a:pt x="466703" y="528822"/>
                    </a:cubicBezTo>
                    <a:lnTo>
                      <a:pt x="374788" y="560228"/>
                    </a:lnTo>
                    <a:lnTo>
                      <a:pt x="427153" y="661541"/>
                    </a:lnTo>
                    <a:cubicBezTo>
                      <a:pt x="448769" y="709137"/>
                      <a:pt x="465831" y="753388"/>
                      <a:pt x="477641" y="792005"/>
                    </a:cubicBezTo>
                    <a:lnTo>
                      <a:pt x="489106" y="836744"/>
                    </a:lnTo>
                    <a:lnTo>
                      <a:pt x="456093" y="804446"/>
                    </a:lnTo>
                    <a:cubicBezTo>
                      <a:pt x="414786" y="760141"/>
                      <a:pt x="368410" y="699264"/>
                      <a:pt x="322473" y="627720"/>
                    </a:cubicBezTo>
                    <a:lnTo>
                      <a:pt x="300674" y="591912"/>
                    </a:lnTo>
                    <a:lnTo>
                      <a:pt x="247367" y="616812"/>
                    </a:lnTo>
                    <a:cubicBezTo>
                      <a:pt x="149514" y="669683"/>
                      <a:pt x="70943" y="734943"/>
                      <a:pt x="18662" y="808423"/>
                    </a:cubicBezTo>
                    <a:lnTo>
                      <a:pt x="0" y="844163"/>
                    </a:lnTo>
                    <a:lnTo>
                      <a:pt x="8700" y="790251"/>
                    </a:lnTo>
                    <a:cubicBezTo>
                      <a:pt x="39258" y="696959"/>
                      <a:pt x="107906" y="612336"/>
                      <a:pt x="204049" y="542998"/>
                    </a:cubicBezTo>
                    <a:lnTo>
                      <a:pt x="255560" y="511577"/>
                    </a:lnTo>
                    <a:lnTo>
                      <a:pt x="199081" y="402302"/>
                    </a:lnTo>
                    <a:cubicBezTo>
                      <a:pt x="177465" y="354706"/>
                      <a:pt x="160402" y="310455"/>
                      <a:pt x="148592" y="271838"/>
                    </a:cubicBezTo>
                    <a:lnTo>
                      <a:pt x="137127" y="227099"/>
                    </a:lnTo>
                    <a:lnTo>
                      <a:pt x="170140" y="259398"/>
                    </a:lnTo>
                    <a:cubicBezTo>
                      <a:pt x="211448" y="303702"/>
                      <a:pt x="257823" y="364580"/>
                      <a:pt x="303760" y="436124"/>
                    </a:cubicBezTo>
                    <a:lnTo>
                      <a:pt x="325504" y="471841"/>
                    </a:lnTo>
                    <a:lnTo>
                      <a:pt x="429857" y="426665"/>
                    </a:lnTo>
                    <a:cubicBezTo>
                      <a:pt x="515254" y="395989"/>
                      <a:pt x="609733" y="374067"/>
                      <a:pt x="710154" y="362861"/>
                    </a:cubicBezTo>
                    <a:lnTo>
                      <a:pt x="820639" y="356771"/>
                    </a:lnTo>
                    <a:lnTo>
                      <a:pt x="821824" y="302805"/>
                    </a:lnTo>
                    <a:cubicBezTo>
                      <a:pt x="826160" y="205518"/>
                      <a:pt x="836673" y="118562"/>
                      <a:pt x="851399" y="50951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61" name="フリーフォーム: 図形 560">
                <a:extLst>
                  <a:ext uri="{FF2B5EF4-FFF2-40B4-BE49-F238E27FC236}">
                    <a16:creationId xmlns:a16="http://schemas.microsoft.com/office/drawing/2014/main" id="{6FA36B53-3EB4-8BB4-2C35-F75B5B8868F2}"/>
                  </a:ext>
                </a:extLst>
              </p:cNvPr>
              <p:cNvSpPr/>
              <p:nvPr/>
            </p:nvSpPr>
            <p:spPr bwMode="auto">
              <a:xfrm rot="3600000" flipH="1">
                <a:off x="8480724" y="4371798"/>
                <a:ext cx="532532" cy="261050"/>
              </a:xfrm>
              <a:custGeom>
                <a:avLst/>
                <a:gdLst>
                  <a:gd name="connsiteX0" fmla="*/ 864849 w 1729700"/>
                  <a:gd name="connsiteY0" fmla="*/ 0 h 847912"/>
                  <a:gd name="connsiteX1" fmla="*/ 878299 w 1729700"/>
                  <a:gd name="connsiteY1" fmla="*/ 50951 h 847912"/>
                  <a:gd name="connsiteX2" fmla="*/ 907875 w 1729700"/>
                  <a:gd name="connsiteY2" fmla="*/ 302805 h 847912"/>
                  <a:gd name="connsiteX3" fmla="*/ 909060 w 1729700"/>
                  <a:gd name="connsiteY3" fmla="*/ 356771 h 847912"/>
                  <a:gd name="connsiteX4" fmla="*/ 1019545 w 1729700"/>
                  <a:gd name="connsiteY4" fmla="*/ 362861 h 847912"/>
                  <a:gd name="connsiteX5" fmla="*/ 1299841 w 1729700"/>
                  <a:gd name="connsiteY5" fmla="*/ 426665 h 847912"/>
                  <a:gd name="connsiteX6" fmla="*/ 1406035 w 1729700"/>
                  <a:gd name="connsiteY6" fmla="*/ 472638 h 847912"/>
                  <a:gd name="connsiteX7" fmla="*/ 1429543 w 1729700"/>
                  <a:gd name="connsiteY7" fmla="*/ 433852 h 847912"/>
                  <a:gd name="connsiteX8" fmla="*/ 1566148 w 1729700"/>
                  <a:gd name="connsiteY8" fmla="*/ 249225 h 847912"/>
                  <a:gd name="connsiteX9" fmla="*/ 1599466 w 1729700"/>
                  <a:gd name="connsiteY9" fmla="*/ 215156 h 847912"/>
                  <a:gd name="connsiteX10" fmla="*/ 1586620 w 1729700"/>
                  <a:gd name="connsiteY10" fmla="*/ 261045 h 847912"/>
                  <a:gd name="connsiteX11" fmla="*/ 1532583 w 1729700"/>
                  <a:gd name="connsiteY11" fmla="*/ 395510 h 847912"/>
                  <a:gd name="connsiteX12" fmla="*/ 1472526 w 1729700"/>
                  <a:gd name="connsiteY12" fmla="*/ 510594 h 847912"/>
                  <a:gd name="connsiteX13" fmla="*/ 1525650 w 1729700"/>
                  <a:gd name="connsiteY13" fmla="*/ 542998 h 847912"/>
                  <a:gd name="connsiteX14" fmla="*/ 1720999 w 1729700"/>
                  <a:gd name="connsiteY14" fmla="*/ 790251 h 847912"/>
                  <a:gd name="connsiteX15" fmla="*/ 1729700 w 1729700"/>
                  <a:gd name="connsiteY15" fmla="*/ 844172 h 847912"/>
                  <a:gd name="connsiteX16" fmla="*/ 1711033 w 1729700"/>
                  <a:gd name="connsiteY16" fmla="*/ 808423 h 847912"/>
                  <a:gd name="connsiteX17" fmla="*/ 1482329 w 1729700"/>
                  <a:gd name="connsiteY17" fmla="*/ 616812 h 847912"/>
                  <a:gd name="connsiteX18" fmla="*/ 1427195 w 1729700"/>
                  <a:gd name="connsiteY18" fmla="*/ 591059 h 847912"/>
                  <a:gd name="connsiteX19" fmla="*/ 1404067 w 1729700"/>
                  <a:gd name="connsiteY19" fmla="*/ 629217 h 847912"/>
                  <a:gd name="connsiteX20" fmla="*/ 1267462 w 1729700"/>
                  <a:gd name="connsiteY20" fmla="*/ 813843 h 847912"/>
                  <a:gd name="connsiteX21" fmla="*/ 1234144 w 1729700"/>
                  <a:gd name="connsiteY21" fmla="*/ 847912 h 847912"/>
                  <a:gd name="connsiteX22" fmla="*/ 1246990 w 1729700"/>
                  <a:gd name="connsiteY22" fmla="*/ 802024 h 847912"/>
                  <a:gd name="connsiteX23" fmla="*/ 1301028 w 1729700"/>
                  <a:gd name="connsiteY23" fmla="*/ 667558 h 847912"/>
                  <a:gd name="connsiteX24" fmla="*/ 1356716 w 1729700"/>
                  <a:gd name="connsiteY24" fmla="*/ 560846 h 847912"/>
                  <a:gd name="connsiteX25" fmla="*/ 1262992 w 1729700"/>
                  <a:gd name="connsiteY25" fmla="*/ 528822 h 847912"/>
                  <a:gd name="connsiteX26" fmla="*/ 1004704 w 1729700"/>
                  <a:gd name="connsiteY26" fmla="*/ 481276 h 847912"/>
                  <a:gd name="connsiteX27" fmla="*/ 908460 w 1729700"/>
                  <a:gd name="connsiteY27" fmla="*/ 476947 h 847912"/>
                  <a:gd name="connsiteX28" fmla="*/ 907875 w 1729700"/>
                  <a:gd name="connsiteY28" fmla="*/ 503597 h 847912"/>
                  <a:gd name="connsiteX29" fmla="*/ 878299 w 1729700"/>
                  <a:gd name="connsiteY29" fmla="*/ 755452 h 847912"/>
                  <a:gd name="connsiteX30" fmla="*/ 864849 w 1729700"/>
                  <a:gd name="connsiteY30" fmla="*/ 806402 h 847912"/>
                  <a:gd name="connsiteX31" fmla="*/ 851399 w 1729700"/>
                  <a:gd name="connsiteY31" fmla="*/ 755452 h 847912"/>
                  <a:gd name="connsiteX32" fmla="*/ 821824 w 1729700"/>
                  <a:gd name="connsiteY32" fmla="*/ 503597 h 847912"/>
                  <a:gd name="connsiteX33" fmla="*/ 821239 w 1729700"/>
                  <a:gd name="connsiteY33" fmla="*/ 476947 h 847912"/>
                  <a:gd name="connsiteX34" fmla="*/ 724991 w 1729700"/>
                  <a:gd name="connsiteY34" fmla="*/ 481276 h 847912"/>
                  <a:gd name="connsiteX35" fmla="*/ 466703 w 1729700"/>
                  <a:gd name="connsiteY35" fmla="*/ 528822 h 847912"/>
                  <a:gd name="connsiteX36" fmla="*/ 374788 w 1729700"/>
                  <a:gd name="connsiteY36" fmla="*/ 560228 h 847912"/>
                  <a:gd name="connsiteX37" fmla="*/ 427153 w 1729700"/>
                  <a:gd name="connsiteY37" fmla="*/ 661541 h 847912"/>
                  <a:gd name="connsiteX38" fmla="*/ 477641 w 1729700"/>
                  <a:gd name="connsiteY38" fmla="*/ 792005 h 847912"/>
                  <a:gd name="connsiteX39" fmla="*/ 489106 w 1729700"/>
                  <a:gd name="connsiteY39" fmla="*/ 836744 h 847912"/>
                  <a:gd name="connsiteX40" fmla="*/ 456093 w 1729700"/>
                  <a:gd name="connsiteY40" fmla="*/ 804446 h 847912"/>
                  <a:gd name="connsiteX41" fmla="*/ 322473 w 1729700"/>
                  <a:gd name="connsiteY41" fmla="*/ 627720 h 847912"/>
                  <a:gd name="connsiteX42" fmla="*/ 300674 w 1729700"/>
                  <a:gd name="connsiteY42" fmla="*/ 591912 h 847912"/>
                  <a:gd name="connsiteX43" fmla="*/ 247367 w 1729700"/>
                  <a:gd name="connsiteY43" fmla="*/ 616812 h 847912"/>
                  <a:gd name="connsiteX44" fmla="*/ 18662 w 1729700"/>
                  <a:gd name="connsiteY44" fmla="*/ 808423 h 847912"/>
                  <a:gd name="connsiteX45" fmla="*/ 0 w 1729700"/>
                  <a:gd name="connsiteY45" fmla="*/ 844163 h 847912"/>
                  <a:gd name="connsiteX46" fmla="*/ 8700 w 1729700"/>
                  <a:gd name="connsiteY46" fmla="*/ 790251 h 847912"/>
                  <a:gd name="connsiteX47" fmla="*/ 204049 w 1729700"/>
                  <a:gd name="connsiteY47" fmla="*/ 542998 h 847912"/>
                  <a:gd name="connsiteX48" fmla="*/ 255560 w 1729700"/>
                  <a:gd name="connsiteY48" fmla="*/ 511577 h 847912"/>
                  <a:gd name="connsiteX49" fmla="*/ 199081 w 1729700"/>
                  <a:gd name="connsiteY49" fmla="*/ 402302 h 847912"/>
                  <a:gd name="connsiteX50" fmla="*/ 148592 w 1729700"/>
                  <a:gd name="connsiteY50" fmla="*/ 271838 h 847912"/>
                  <a:gd name="connsiteX51" fmla="*/ 137127 w 1729700"/>
                  <a:gd name="connsiteY51" fmla="*/ 227099 h 847912"/>
                  <a:gd name="connsiteX52" fmla="*/ 170140 w 1729700"/>
                  <a:gd name="connsiteY52" fmla="*/ 259398 h 847912"/>
                  <a:gd name="connsiteX53" fmla="*/ 303760 w 1729700"/>
                  <a:gd name="connsiteY53" fmla="*/ 436124 h 847912"/>
                  <a:gd name="connsiteX54" fmla="*/ 325504 w 1729700"/>
                  <a:gd name="connsiteY54" fmla="*/ 471841 h 847912"/>
                  <a:gd name="connsiteX55" fmla="*/ 429857 w 1729700"/>
                  <a:gd name="connsiteY55" fmla="*/ 426665 h 847912"/>
                  <a:gd name="connsiteX56" fmla="*/ 710154 w 1729700"/>
                  <a:gd name="connsiteY56" fmla="*/ 362861 h 847912"/>
                  <a:gd name="connsiteX57" fmla="*/ 820639 w 1729700"/>
                  <a:gd name="connsiteY57" fmla="*/ 356771 h 847912"/>
                  <a:gd name="connsiteX58" fmla="*/ 821824 w 1729700"/>
                  <a:gd name="connsiteY58" fmla="*/ 302805 h 847912"/>
                  <a:gd name="connsiteX59" fmla="*/ 851399 w 1729700"/>
                  <a:gd name="connsiteY59" fmla="*/ 50951 h 8479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1729700" h="847912">
                    <a:moveTo>
                      <a:pt x="864849" y="0"/>
                    </a:moveTo>
                    <a:lnTo>
                      <a:pt x="878299" y="50951"/>
                    </a:lnTo>
                    <a:cubicBezTo>
                      <a:pt x="893026" y="118562"/>
                      <a:pt x="903539" y="205518"/>
                      <a:pt x="907875" y="302805"/>
                    </a:cubicBezTo>
                    <a:lnTo>
                      <a:pt x="909060" y="356771"/>
                    </a:lnTo>
                    <a:lnTo>
                      <a:pt x="1019545" y="362861"/>
                    </a:lnTo>
                    <a:cubicBezTo>
                      <a:pt x="1119966" y="374067"/>
                      <a:pt x="1214444" y="395989"/>
                      <a:pt x="1299841" y="426665"/>
                    </a:cubicBezTo>
                    <a:lnTo>
                      <a:pt x="1406035" y="472638"/>
                    </a:lnTo>
                    <a:lnTo>
                      <a:pt x="1429543" y="433852"/>
                    </a:lnTo>
                    <a:cubicBezTo>
                      <a:pt x="1476917" y="359420"/>
                      <a:pt x="1524311" y="295807"/>
                      <a:pt x="1566148" y="249225"/>
                    </a:cubicBezTo>
                    <a:lnTo>
                      <a:pt x="1599466" y="215156"/>
                    </a:lnTo>
                    <a:lnTo>
                      <a:pt x="1586620" y="261045"/>
                    </a:lnTo>
                    <a:cubicBezTo>
                      <a:pt x="1573672" y="300727"/>
                      <a:pt x="1555404" y="346333"/>
                      <a:pt x="1532583" y="395510"/>
                    </a:cubicBezTo>
                    <a:lnTo>
                      <a:pt x="1472526" y="510594"/>
                    </a:lnTo>
                    <a:lnTo>
                      <a:pt x="1525650" y="542998"/>
                    </a:lnTo>
                    <a:cubicBezTo>
                      <a:pt x="1621793" y="612336"/>
                      <a:pt x="1690441" y="696959"/>
                      <a:pt x="1720999" y="790251"/>
                    </a:cubicBezTo>
                    <a:lnTo>
                      <a:pt x="1729700" y="844172"/>
                    </a:lnTo>
                    <a:lnTo>
                      <a:pt x="1711033" y="808423"/>
                    </a:lnTo>
                    <a:cubicBezTo>
                      <a:pt x="1658753" y="734943"/>
                      <a:pt x="1580181" y="669683"/>
                      <a:pt x="1482329" y="616812"/>
                    </a:cubicBezTo>
                    <a:lnTo>
                      <a:pt x="1427195" y="591059"/>
                    </a:lnTo>
                    <a:lnTo>
                      <a:pt x="1404067" y="629217"/>
                    </a:lnTo>
                    <a:cubicBezTo>
                      <a:pt x="1356694" y="703649"/>
                      <a:pt x="1309300" y="767261"/>
                      <a:pt x="1267462" y="813843"/>
                    </a:cubicBezTo>
                    <a:lnTo>
                      <a:pt x="1234144" y="847912"/>
                    </a:lnTo>
                    <a:lnTo>
                      <a:pt x="1246990" y="802024"/>
                    </a:lnTo>
                    <a:cubicBezTo>
                      <a:pt x="1259939" y="762341"/>
                      <a:pt x="1278207" y="716736"/>
                      <a:pt x="1301028" y="667558"/>
                    </a:cubicBezTo>
                    <a:lnTo>
                      <a:pt x="1356716" y="560846"/>
                    </a:lnTo>
                    <a:lnTo>
                      <a:pt x="1262992" y="528822"/>
                    </a:lnTo>
                    <a:cubicBezTo>
                      <a:pt x="1182696" y="505821"/>
                      <a:pt x="1095907" y="489561"/>
                      <a:pt x="1004704" y="481276"/>
                    </a:cubicBezTo>
                    <a:lnTo>
                      <a:pt x="908460" y="476947"/>
                    </a:lnTo>
                    <a:lnTo>
                      <a:pt x="907875" y="503597"/>
                    </a:lnTo>
                    <a:cubicBezTo>
                      <a:pt x="903539" y="600884"/>
                      <a:pt x="893026" y="687841"/>
                      <a:pt x="878299" y="755452"/>
                    </a:cubicBezTo>
                    <a:lnTo>
                      <a:pt x="864849" y="806402"/>
                    </a:lnTo>
                    <a:lnTo>
                      <a:pt x="851399" y="755452"/>
                    </a:lnTo>
                    <a:cubicBezTo>
                      <a:pt x="836673" y="687841"/>
                      <a:pt x="826160" y="600884"/>
                      <a:pt x="821824" y="503597"/>
                    </a:cubicBezTo>
                    <a:lnTo>
                      <a:pt x="821239" y="476947"/>
                    </a:lnTo>
                    <a:lnTo>
                      <a:pt x="724991" y="481276"/>
                    </a:lnTo>
                    <a:cubicBezTo>
                      <a:pt x="633788" y="489561"/>
                      <a:pt x="547000" y="505821"/>
                      <a:pt x="466703" y="528822"/>
                    </a:cubicBezTo>
                    <a:lnTo>
                      <a:pt x="374788" y="560228"/>
                    </a:lnTo>
                    <a:lnTo>
                      <a:pt x="427153" y="661541"/>
                    </a:lnTo>
                    <a:cubicBezTo>
                      <a:pt x="448769" y="709137"/>
                      <a:pt x="465831" y="753388"/>
                      <a:pt x="477641" y="792005"/>
                    </a:cubicBezTo>
                    <a:lnTo>
                      <a:pt x="489106" y="836744"/>
                    </a:lnTo>
                    <a:lnTo>
                      <a:pt x="456093" y="804446"/>
                    </a:lnTo>
                    <a:cubicBezTo>
                      <a:pt x="414786" y="760141"/>
                      <a:pt x="368410" y="699264"/>
                      <a:pt x="322473" y="627720"/>
                    </a:cubicBezTo>
                    <a:lnTo>
                      <a:pt x="300674" y="591912"/>
                    </a:lnTo>
                    <a:lnTo>
                      <a:pt x="247367" y="616812"/>
                    </a:lnTo>
                    <a:cubicBezTo>
                      <a:pt x="149514" y="669683"/>
                      <a:pt x="70943" y="734943"/>
                      <a:pt x="18662" y="808423"/>
                    </a:cubicBezTo>
                    <a:lnTo>
                      <a:pt x="0" y="844163"/>
                    </a:lnTo>
                    <a:lnTo>
                      <a:pt x="8700" y="790251"/>
                    </a:lnTo>
                    <a:cubicBezTo>
                      <a:pt x="39258" y="696959"/>
                      <a:pt x="107906" y="612336"/>
                      <a:pt x="204049" y="542998"/>
                    </a:cubicBezTo>
                    <a:lnTo>
                      <a:pt x="255560" y="511577"/>
                    </a:lnTo>
                    <a:lnTo>
                      <a:pt x="199081" y="402302"/>
                    </a:lnTo>
                    <a:cubicBezTo>
                      <a:pt x="177465" y="354706"/>
                      <a:pt x="160402" y="310455"/>
                      <a:pt x="148592" y="271838"/>
                    </a:cubicBezTo>
                    <a:lnTo>
                      <a:pt x="137127" y="227099"/>
                    </a:lnTo>
                    <a:lnTo>
                      <a:pt x="170140" y="259398"/>
                    </a:lnTo>
                    <a:cubicBezTo>
                      <a:pt x="211448" y="303702"/>
                      <a:pt x="257823" y="364580"/>
                      <a:pt x="303760" y="436124"/>
                    </a:cubicBezTo>
                    <a:lnTo>
                      <a:pt x="325504" y="471841"/>
                    </a:lnTo>
                    <a:lnTo>
                      <a:pt x="429857" y="426665"/>
                    </a:lnTo>
                    <a:cubicBezTo>
                      <a:pt x="515254" y="395989"/>
                      <a:pt x="609733" y="374067"/>
                      <a:pt x="710154" y="362861"/>
                    </a:cubicBezTo>
                    <a:lnTo>
                      <a:pt x="820639" y="356771"/>
                    </a:lnTo>
                    <a:lnTo>
                      <a:pt x="821824" y="302805"/>
                    </a:lnTo>
                    <a:cubicBezTo>
                      <a:pt x="826160" y="205518"/>
                      <a:pt x="836673" y="118562"/>
                      <a:pt x="851399" y="50951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62" name="フリーフォーム: 図形 561">
                <a:extLst>
                  <a:ext uri="{FF2B5EF4-FFF2-40B4-BE49-F238E27FC236}">
                    <a16:creationId xmlns:a16="http://schemas.microsoft.com/office/drawing/2014/main" id="{A03C0AC6-AE59-268A-F03E-DAE6AA854E68}"/>
                  </a:ext>
                </a:extLst>
              </p:cNvPr>
              <p:cNvSpPr/>
              <p:nvPr/>
            </p:nvSpPr>
            <p:spPr bwMode="auto">
              <a:xfrm rot="14400000">
                <a:off x="6736605" y="5325433"/>
                <a:ext cx="500658" cy="245426"/>
              </a:xfrm>
              <a:custGeom>
                <a:avLst/>
                <a:gdLst>
                  <a:gd name="connsiteX0" fmla="*/ 864849 w 1729700"/>
                  <a:gd name="connsiteY0" fmla="*/ 0 h 847912"/>
                  <a:gd name="connsiteX1" fmla="*/ 878299 w 1729700"/>
                  <a:gd name="connsiteY1" fmla="*/ 50951 h 847912"/>
                  <a:gd name="connsiteX2" fmla="*/ 907875 w 1729700"/>
                  <a:gd name="connsiteY2" fmla="*/ 302805 h 847912"/>
                  <a:gd name="connsiteX3" fmla="*/ 909060 w 1729700"/>
                  <a:gd name="connsiteY3" fmla="*/ 356771 h 847912"/>
                  <a:gd name="connsiteX4" fmla="*/ 1019545 w 1729700"/>
                  <a:gd name="connsiteY4" fmla="*/ 362861 h 847912"/>
                  <a:gd name="connsiteX5" fmla="*/ 1299841 w 1729700"/>
                  <a:gd name="connsiteY5" fmla="*/ 426665 h 847912"/>
                  <a:gd name="connsiteX6" fmla="*/ 1406035 w 1729700"/>
                  <a:gd name="connsiteY6" fmla="*/ 472638 h 847912"/>
                  <a:gd name="connsiteX7" fmla="*/ 1429543 w 1729700"/>
                  <a:gd name="connsiteY7" fmla="*/ 433852 h 847912"/>
                  <a:gd name="connsiteX8" fmla="*/ 1566148 w 1729700"/>
                  <a:gd name="connsiteY8" fmla="*/ 249225 h 847912"/>
                  <a:gd name="connsiteX9" fmla="*/ 1599466 w 1729700"/>
                  <a:gd name="connsiteY9" fmla="*/ 215156 h 847912"/>
                  <a:gd name="connsiteX10" fmla="*/ 1586620 w 1729700"/>
                  <a:gd name="connsiteY10" fmla="*/ 261045 h 847912"/>
                  <a:gd name="connsiteX11" fmla="*/ 1532583 w 1729700"/>
                  <a:gd name="connsiteY11" fmla="*/ 395510 h 847912"/>
                  <a:gd name="connsiteX12" fmla="*/ 1472526 w 1729700"/>
                  <a:gd name="connsiteY12" fmla="*/ 510594 h 847912"/>
                  <a:gd name="connsiteX13" fmla="*/ 1525650 w 1729700"/>
                  <a:gd name="connsiteY13" fmla="*/ 542998 h 847912"/>
                  <a:gd name="connsiteX14" fmla="*/ 1720999 w 1729700"/>
                  <a:gd name="connsiteY14" fmla="*/ 790251 h 847912"/>
                  <a:gd name="connsiteX15" fmla="*/ 1729700 w 1729700"/>
                  <a:gd name="connsiteY15" fmla="*/ 844172 h 847912"/>
                  <a:gd name="connsiteX16" fmla="*/ 1711033 w 1729700"/>
                  <a:gd name="connsiteY16" fmla="*/ 808423 h 847912"/>
                  <a:gd name="connsiteX17" fmla="*/ 1482329 w 1729700"/>
                  <a:gd name="connsiteY17" fmla="*/ 616812 h 847912"/>
                  <a:gd name="connsiteX18" fmla="*/ 1427195 w 1729700"/>
                  <a:gd name="connsiteY18" fmla="*/ 591059 h 847912"/>
                  <a:gd name="connsiteX19" fmla="*/ 1404067 w 1729700"/>
                  <a:gd name="connsiteY19" fmla="*/ 629217 h 847912"/>
                  <a:gd name="connsiteX20" fmla="*/ 1267462 w 1729700"/>
                  <a:gd name="connsiteY20" fmla="*/ 813843 h 847912"/>
                  <a:gd name="connsiteX21" fmla="*/ 1234144 w 1729700"/>
                  <a:gd name="connsiteY21" fmla="*/ 847912 h 847912"/>
                  <a:gd name="connsiteX22" fmla="*/ 1246990 w 1729700"/>
                  <a:gd name="connsiteY22" fmla="*/ 802024 h 847912"/>
                  <a:gd name="connsiteX23" fmla="*/ 1301028 w 1729700"/>
                  <a:gd name="connsiteY23" fmla="*/ 667558 h 847912"/>
                  <a:gd name="connsiteX24" fmla="*/ 1356716 w 1729700"/>
                  <a:gd name="connsiteY24" fmla="*/ 560846 h 847912"/>
                  <a:gd name="connsiteX25" fmla="*/ 1262992 w 1729700"/>
                  <a:gd name="connsiteY25" fmla="*/ 528822 h 847912"/>
                  <a:gd name="connsiteX26" fmla="*/ 1004704 w 1729700"/>
                  <a:gd name="connsiteY26" fmla="*/ 481276 h 847912"/>
                  <a:gd name="connsiteX27" fmla="*/ 908460 w 1729700"/>
                  <a:gd name="connsiteY27" fmla="*/ 476947 h 847912"/>
                  <a:gd name="connsiteX28" fmla="*/ 907875 w 1729700"/>
                  <a:gd name="connsiteY28" fmla="*/ 503597 h 847912"/>
                  <a:gd name="connsiteX29" fmla="*/ 878299 w 1729700"/>
                  <a:gd name="connsiteY29" fmla="*/ 755452 h 847912"/>
                  <a:gd name="connsiteX30" fmla="*/ 864849 w 1729700"/>
                  <a:gd name="connsiteY30" fmla="*/ 806402 h 847912"/>
                  <a:gd name="connsiteX31" fmla="*/ 851399 w 1729700"/>
                  <a:gd name="connsiteY31" fmla="*/ 755452 h 847912"/>
                  <a:gd name="connsiteX32" fmla="*/ 821824 w 1729700"/>
                  <a:gd name="connsiteY32" fmla="*/ 503597 h 847912"/>
                  <a:gd name="connsiteX33" fmla="*/ 821239 w 1729700"/>
                  <a:gd name="connsiteY33" fmla="*/ 476947 h 847912"/>
                  <a:gd name="connsiteX34" fmla="*/ 724991 w 1729700"/>
                  <a:gd name="connsiteY34" fmla="*/ 481276 h 847912"/>
                  <a:gd name="connsiteX35" fmla="*/ 466703 w 1729700"/>
                  <a:gd name="connsiteY35" fmla="*/ 528822 h 847912"/>
                  <a:gd name="connsiteX36" fmla="*/ 374788 w 1729700"/>
                  <a:gd name="connsiteY36" fmla="*/ 560228 h 847912"/>
                  <a:gd name="connsiteX37" fmla="*/ 427153 w 1729700"/>
                  <a:gd name="connsiteY37" fmla="*/ 661541 h 847912"/>
                  <a:gd name="connsiteX38" fmla="*/ 477641 w 1729700"/>
                  <a:gd name="connsiteY38" fmla="*/ 792005 h 847912"/>
                  <a:gd name="connsiteX39" fmla="*/ 489106 w 1729700"/>
                  <a:gd name="connsiteY39" fmla="*/ 836744 h 847912"/>
                  <a:gd name="connsiteX40" fmla="*/ 456093 w 1729700"/>
                  <a:gd name="connsiteY40" fmla="*/ 804446 h 847912"/>
                  <a:gd name="connsiteX41" fmla="*/ 322473 w 1729700"/>
                  <a:gd name="connsiteY41" fmla="*/ 627720 h 847912"/>
                  <a:gd name="connsiteX42" fmla="*/ 300674 w 1729700"/>
                  <a:gd name="connsiteY42" fmla="*/ 591912 h 847912"/>
                  <a:gd name="connsiteX43" fmla="*/ 247367 w 1729700"/>
                  <a:gd name="connsiteY43" fmla="*/ 616812 h 847912"/>
                  <a:gd name="connsiteX44" fmla="*/ 18662 w 1729700"/>
                  <a:gd name="connsiteY44" fmla="*/ 808423 h 847912"/>
                  <a:gd name="connsiteX45" fmla="*/ 0 w 1729700"/>
                  <a:gd name="connsiteY45" fmla="*/ 844163 h 847912"/>
                  <a:gd name="connsiteX46" fmla="*/ 8700 w 1729700"/>
                  <a:gd name="connsiteY46" fmla="*/ 790251 h 847912"/>
                  <a:gd name="connsiteX47" fmla="*/ 204049 w 1729700"/>
                  <a:gd name="connsiteY47" fmla="*/ 542998 h 847912"/>
                  <a:gd name="connsiteX48" fmla="*/ 255560 w 1729700"/>
                  <a:gd name="connsiteY48" fmla="*/ 511577 h 847912"/>
                  <a:gd name="connsiteX49" fmla="*/ 199081 w 1729700"/>
                  <a:gd name="connsiteY49" fmla="*/ 402302 h 847912"/>
                  <a:gd name="connsiteX50" fmla="*/ 148592 w 1729700"/>
                  <a:gd name="connsiteY50" fmla="*/ 271838 h 847912"/>
                  <a:gd name="connsiteX51" fmla="*/ 137127 w 1729700"/>
                  <a:gd name="connsiteY51" fmla="*/ 227099 h 847912"/>
                  <a:gd name="connsiteX52" fmla="*/ 170140 w 1729700"/>
                  <a:gd name="connsiteY52" fmla="*/ 259398 h 847912"/>
                  <a:gd name="connsiteX53" fmla="*/ 303760 w 1729700"/>
                  <a:gd name="connsiteY53" fmla="*/ 436124 h 847912"/>
                  <a:gd name="connsiteX54" fmla="*/ 325504 w 1729700"/>
                  <a:gd name="connsiteY54" fmla="*/ 471841 h 847912"/>
                  <a:gd name="connsiteX55" fmla="*/ 429857 w 1729700"/>
                  <a:gd name="connsiteY55" fmla="*/ 426665 h 847912"/>
                  <a:gd name="connsiteX56" fmla="*/ 710154 w 1729700"/>
                  <a:gd name="connsiteY56" fmla="*/ 362861 h 847912"/>
                  <a:gd name="connsiteX57" fmla="*/ 820639 w 1729700"/>
                  <a:gd name="connsiteY57" fmla="*/ 356771 h 847912"/>
                  <a:gd name="connsiteX58" fmla="*/ 821824 w 1729700"/>
                  <a:gd name="connsiteY58" fmla="*/ 302805 h 847912"/>
                  <a:gd name="connsiteX59" fmla="*/ 851399 w 1729700"/>
                  <a:gd name="connsiteY59" fmla="*/ 50951 h 8479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1729700" h="847912">
                    <a:moveTo>
                      <a:pt x="864849" y="0"/>
                    </a:moveTo>
                    <a:lnTo>
                      <a:pt x="878299" y="50951"/>
                    </a:lnTo>
                    <a:cubicBezTo>
                      <a:pt x="893026" y="118562"/>
                      <a:pt x="903539" y="205518"/>
                      <a:pt x="907875" y="302805"/>
                    </a:cubicBezTo>
                    <a:lnTo>
                      <a:pt x="909060" y="356771"/>
                    </a:lnTo>
                    <a:lnTo>
                      <a:pt x="1019545" y="362861"/>
                    </a:lnTo>
                    <a:cubicBezTo>
                      <a:pt x="1119966" y="374067"/>
                      <a:pt x="1214444" y="395989"/>
                      <a:pt x="1299841" y="426665"/>
                    </a:cubicBezTo>
                    <a:lnTo>
                      <a:pt x="1406035" y="472638"/>
                    </a:lnTo>
                    <a:lnTo>
                      <a:pt x="1429543" y="433852"/>
                    </a:lnTo>
                    <a:cubicBezTo>
                      <a:pt x="1476917" y="359420"/>
                      <a:pt x="1524311" y="295807"/>
                      <a:pt x="1566148" y="249225"/>
                    </a:cubicBezTo>
                    <a:lnTo>
                      <a:pt x="1599466" y="215156"/>
                    </a:lnTo>
                    <a:lnTo>
                      <a:pt x="1586620" y="261045"/>
                    </a:lnTo>
                    <a:cubicBezTo>
                      <a:pt x="1573672" y="300727"/>
                      <a:pt x="1555404" y="346333"/>
                      <a:pt x="1532583" y="395510"/>
                    </a:cubicBezTo>
                    <a:lnTo>
                      <a:pt x="1472526" y="510594"/>
                    </a:lnTo>
                    <a:lnTo>
                      <a:pt x="1525650" y="542998"/>
                    </a:lnTo>
                    <a:cubicBezTo>
                      <a:pt x="1621793" y="612336"/>
                      <a:pt x="1690441" y="696959"/>
                      <a:pt x="1720999" y="790251"/>
                    </a:cubicBezTo>
                    <a:lnTo>
                      <a:pt x="1729700" y="844172"/>
                    </a:lnTo>
                    <a:lnTo>
                      <a:pt x="1711033" y="808423"/>
                    </a:lnTo>
                    <a:cubicBezTo>
                      <a:pt x="1658753" y="734943"/>
                      <a:pt x="1580181" y="669683"/>
                      <a:pt x="1482329" y="616812"/>
                    </a:cubicBezTo>
                    <a:lnTo>
                      <a:pt x="1427195" y="591059"/>
                    </a:lnTo>
                    <a:lnTo>
                      <a:pt x="1404067" y="629217"/>
                    </a:lnTo>
                    <a:cubicBezTo>
                      <a:pt x="1356694" y="703649"/>
                      <a:pt x="1309300" y="767261"/>
                      <a:pt x="1267462" y="813843"/>
                    </a:cubicBezTo>
                    <a:lnTo>
                      <a:pt x="1234144" y="847912"/>
                    </a:lnTo>
                    <a:lnTo>
                      <a:pt x="1246990" y="802024"/>
                    </a:lnTo>
                    <a:cubicBezTo>
                      <a:pt x="1259939" y="762341"/>
                      <a:pt x="1278207" y="716736"/>
                      <a:pt x="1301028" y="667558"/>
                    </a:cubicBezTo>
                    <a:lnTo>
                      <a:pt x="1356716" y="560846"/>
                    </a:lnTo>
                    <a:lnTo>
                      <a:pt x="1262992" y="528822"/>
                    </a:lnTo>
                    <a:cubicBezTo>
                      <a:pt x="1182696" y="505821"/>
                      <a:pt x="1095907" y="489561"/>
                      <a:pt x="1004704" y="481276"/>
                    </a:cubicBezTo>
                    <a:lnTo>
                      <a:pt x="908460" y="476947"/>
                    </a:lnTo>
                    <a:lnTo>
                      <a:pt x="907875" y="503597"/>
                    </a:lnTo>
                    <a:cubicBezTo>
                      <a:pt x="903539" y="600884"/>
                      <a:pt x="893026" y="687841"/>
                      <a:pt x="878299" y="755452"/>
                    </a:cubicBezTo>
                    <a:lnTo>
                      <a:pt x="864849" y="806402"/>
                    </a:lnTo>
                    <a:lnTo>
                      <a:pt x="851399" y="755452"/>
                    </a:lnTo>
                    <a:cubicBezTo>
                      <a:pt x="836673" y="687841"/>
                      <a:pt x="826160" y="600884"/>
                      <a:pt x="821824" y="503597"/>
                    </a:cubicBezTo>
                    <a:lnTo>
                      <a:pt x="821239" y="476947"/>
                    </a:lnTo>
                    <a:lnTo>
                      <a:pt x="724991" y="481276"/>
                    </a:lnTo>
                    <a:cubicBezTo>
                      <a:pt x="633788" y="489561"/>
                      <a:pt x="547000" y="505821"/>
                      <a:pt x="466703" y="528822"/>
                    </a:cubicBezTo>
                    <a:lnTo>
                      <a:pt x="374788" y="560228"/>
                    </a:lnTo>
                    <a:lnTo>
                      <a:pt x="427153" y="661541"/>
                    </a:lnTo>
                    <a:cubicBezTo>
                      <a:pt x="448769" y="709137"/>
                      <a:pt x="465831" y="753388"/>
                      <a:pt x="477641" y="792005"/>
                    </a:cubicBezTo>
                    <a:lnTo>
                      <a:pt x="489106" y="836744"/>
                    </a:lnTo>
                    <a:lnTo>
                      <a:pt x="456093" y="804446"/>
                    </a:lnTo>
                    <a:cubicBezTo>
                      <a:pt x="414786" y="760141"/>
                      <a:pt x="368410" y="699264"/>
                      <a:pt x="322473" y="627720"/>
                    </a:cubicBezTo>
                    <a:lnTo>
                      <a:pt x="300674" y="591912"/>
                    </a:lnTo>
                    <a:lnTo>
                      <a:pt x="247367" y="616812"/>
                    </a:lnTo>
                    <a:cubicBezTo>
                      <a:pt x="149514" y="669683"/>
                      <a:pt x="70943" y="734943"/>
                      <a:pt x="18662" y="808423"/>
                    </a:cubicBezTo>
                    <a:lnTo>
                      <a:pt x="0" y="844163"/>
                    </a:lnTo>
                    <a:lnTo>
                      <a:pt x="8700" y="790251"/>
                    </a:lnTo>
                    <a:cubicBezTo>
                      <a:pt x="39258" y="696959"/>
                      <a:pt x="107906" y="612336"/>
                      <a:pt x="204049" y="542998"/>
                    </a:cubicBezTo>
                    <a:lnTo>
                      <a:pt x="255560" y="511577"/>
                    </a:lnTo>
                    <a:lnTo>
                      <a:pt x="199081" y="402302"/>
                    </a:lnTo>
                    <a:cubicBezTo>
                      <a:pt x="177465" y="354706"/>
                      <a:pt x="160402" y="310455"/>
                      <a:pt x="148592" y="271838"/>
                    </a:cubicBezTo>
                    <a:lnTo>
                      <a:pt x="137127" y="227099"/>
                    </a:lnTo>
                    <a:lnTo>
                      <a:pt x="170140" y="259398"/>
                    </a:lnTo>
                    <a:cubicBezTo>
                      <a:pt x="211448" y="303702"/>
                      <a:pt x="257823" y="364580"/>
                      <a:pt x="303760" y="436124"/>
                    </a:cubicBezTo>
                    <a:lnTo>
                      <a:pt x="325504" y="471841"/>
                    </a:lnTo>
                    <a:lnTo>
                      <a:pt x="429857" y="426665"/>
                    </a:lnTo>
                    <a:cubicBezTo>
                      <a:pt x="515254" y="395989"/>
                      <a:pt x="609733" y="374067"/>
                      <a:pt x="710154" y="362861"/>
                    </a:cubicBezTo>
                    <a:lnTo>
                      <a:pt x="820639" y="356771"/>
                    </a:lnTo>
                    <a:lnTo>
                      <a:pt x="821824" y="302805"/>
                    </a:lnTo>
                    <a:cubicBezTo>
                      <a:pt x="826160" y="205518"/>
                      <a:pt x="836673" y="118562"/>
                      <a:pt x="851399" y="50951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66" name="フリーフォーム: 図形 565">
                <a:extLst>
                  <a:ext uri="{FF2B5EF4-FFF2-40B4-BE49-F238E27FC236}">
                    <a16:creationId xmlns:a16="http://schemas.microsoft.com/office/drawing/2014/main" id="{9299CCC9-7929-50A1-EC31-C4E9D93C5CD2}"/>
                  </a:ext>
                </a:extLst>
              </p:cNvPr>
              <p:cNvSpPr/>
              <p:nvPr/>
            </p:nvSpPr>
            <p:spPr bwMode="auto">
              <a:xfrm rot="7200000" flipH="1">
                <a:off x="8485933" y="5369883"/>
                <a:ext cx="500658" cy="245426"/>
              </a:xfrm>
              <a:custGeom>
                <a:avLst/>
                <a:gdLst>
                  <a:gd name="connsiteX0" fmla="*/ 864849 w 1729700"/>
                  <a:gd name="connsiteY0" fmla="*/ 0 h 847912"/>
                  <a:gd name="connsiteX1" fmla="*/ 878299 w 1729700"/>
                  <a:gd name="connsiteY1" fmla="*/ 50951 h 847912"/>
                  <a:gd name="connsiteX2" fmla="*/ 907875 w 1729700"/>
                  <a:gd name="connsiteY2" fmla="*/ 302805 h 847912"/>
                  <a:gd name="connsiteX3" fmla="*/ 909060 w 1729700"/>
                  <a:gd name="connsiteY3" fmla="*/ 356771 h 847912"/>
                  <a:gd name="connsiteX4" fmla="*/ 1019545 w 1729700"/>
                  <a:gd name="connsiteY4" fmla="*/ 362861 h 847912"/>
                  <a:gd name="connsiteX5" fmla="*/ 1299841 w 1729700"/>
                  <a:gd name="connsiteY5" fmla="*/ 426665 h 847912"/>
                  <a:gd name="connsiteX6" fmla="*/ 1406035 w 1729700"/>
                  <a:gd name="connsiteY6" fmla="*/ 472638 h 847912"/>
                  <a:gd name="connsiteX7" fmla="*/ 1429543 w 1729700"/>
                  <a:gd name="connsiteY7" fmla="*/ 433852 h 847912"/>
                  <a:gd name="connsiteX8" fmla="*/ 1566148 w 1729700"/>
                  <a:gd name="connsiteY8" fmla="*/ 249225 h 847912"/>
                  <a:gd name="connsiteX9" fmla="*/ 1599466 w 1729700"/>
                  <a:gd name="connsiteY9" fmla="*/ 215156 h 847912"/>
                  <a:gd name="connsiteX10" fmla="*/ 1586620 w 1729700"/>
                  <a:gd name="connsiteY10" fmla="*/ 261045 h 847912"/>
                  <a:gd name="connsiteX11" fmla="*/ 1532583 w 1729700"/>
                  <a:gd name="connsiteY11" fmla="*/ 395510 h 847912"/>
                  <a:gd name="connsiteX12" fmla="*/ 1472526 w 1729700"/>
                  <a:gd name="connsiteY12" fmla="*/ 510594 h 847912"/>
                  <a:gd name="connsiteX13" fmla="*/ 1525650 w 1729700"/>
                  <a:gd name="connsiteY13" fmla="*/ 542998 h 847912"/>
                  <a:gd name="connsiteX14" fmla="*/ 1720999 w 1729700"/>
                  <a:gd name="connsiteY14" fmla="*/ 790251 h 847912"/>
                  <a:gd name="connsiteX15" fmla="*/ 1729700 w 1729700"/>
                  <a:gd name="connsiteY15" fmla="*/ 844172 h 847912"/>
                  <a:gd name="connsiteX16" fmla="*/ 1711033 w 1729700"/>
                  <a:gd name="connsiteY16" fmla="*/ 808423 h 847912"/>
                  <a:gd name="connsiteX17" fmla="*/ 1482329 w 1729700"/>
                  <a:gd name="connsiteY17" fmla="*/ 616812 h 847912"/>
                  <a:gd name="connsiteX18" fmla="*/ 1427195 w 1729700"/>
                  <a:gd name="connsiteY18" fmla="*/ 591059 h 847912"/>
                  <a:gd name="connsiteX19" fmla="*/ 1404067 w 1729700"/>
                  <a:gd name="connsiteY19" fmla="*/ 629217 h 847912"/>
                  <a:gd name="connsiteX20" fmla="*/ 1267462 w 1729700"/>
                  <a:gd name="connsiteY20" fmla="*/ 813843 h 847912"/>
                  <a:gd name="connsiteX21" fmla="*/ 1234144 w 1729700"/>
                  <a:gd name="connsiteY21" fmla="*/ 847912 h 847912"/>
                  <a:gd name="connsiteX22" fmla="*/ 1246990 w 1729700"/>
                  <a:gd name="connsiteY22" fmla="*/ 802024 h 847912"/>
                  <a:gd name="connsiteX23" fmla="*/ 1301028 w 1729700"/>
                  <a:gd name="connsiteY23" fmla="*/ 667558 h 847912"/>
                  <a:gd name="connsiteX24" fmla="*/ 1356716 w 1729700"/>
                  <a:gd name="connsiteY24" fmla="*/ 560846 h 847912"/>
                  <a:gd name="connsiteX25" fmla="*/ 1262992 w 1729700"/>
                  <a:gd name="connsiteY25" fmla="*/ 528822 h 847912"/>
                  <a:gd name="connsiteX26" fmla="*/ 1004704 w 1729700"/>
                  <a:gd name="connsiteY26" fmla="*/ 481276 h 847912"/>
                  <a:gd name="connsiteX27" fmla="*/ 908460 w 1729700"/>
                  <a:gd name="connsiteY27" fmla="*/ 476947 h 847912"/>
                  <a:gd name="connsiteX28" fmla="*/ 907875 w 1729700"/>
                  <a:gd name="connsiteY28" fmla="*/ 503597 h 847912"/>
                  <a:gd name="connsiteX29" fmla="*/ 878299 w 1729700"/>
                  <a:gd name="connsiteY29" fmla="*/ 755452 h 847912"/>
                  <a:gd name="connsiteX30" fmla="*/ 864849 w 1729700"/>
                  <a:gd name="connsiteY30" fmla="*/ 806402 h 847912"/>
                  <a:gd name="connsiteX31" fmla="*/ 851399 w 1729700"/>
                  <a:gd name="connsiteY31" fmla="*/ 755452 h 847912"/>
                  <a:gd name="connsiteX32" fmla="*/ 821824 w 1729700"/>
                  <a:gd name="connsiteY32" fmla="*/ 503597 h 847912"/>
                  <a:gd name="connsiteX33" fmla="*/ 821239 w 1729700"/>
                  <a:gd name="connsiteY33" fmla="*/ 476947 h 847912"/>
                  <a:gd name="connsiteX34" fmla="*/ 724991 w 1729700"/>
                  <a:gd name="connsiteY34" fmla="*/ 481276 h 847912"/>
                  <a:gd name="connsiteX35" fmla="*/ 466703 w 1729700"/>
                  <a:gd name="connsiteY35" fmla="*/ 528822 h 847912"/>
                  <a:gd name="connsiteX36" fmla="*/ 374788 w 1729700"/>
                  <a:gd name="connsiteY36" fmla="*/ 560228 h 847912"/>
                  <a:gd name="connsiteX37" fmla="*/ 427153 w 1729700"/>
                  <a:gd name="connsiteY37" fmla="*/ 661541 h 847912"/>
                  <a:gd name="connsiteX38" fmla="*/ 477641 w 1729700"/>
                  <a:gd name="connsiteY38" fmla="*/ 792005 h 847912"/>
                  <a:gd name="connsiteX39" fmla="*/ 489106 w 1729700"/>
                  <a:gd name="connsiteY39" fmla="*/ 836744 h 847912"/>
                  <a:gd name="connsiteX40" fmla="*/ 456093 w 1729700"/>
                  <a:gd name="connsiteY40" fmla="*/ 804446 h 847912"/>
                  <a:gd name="connsiteX41" fmla="*/ 322473 w 1729700"/>
                  <a:gd name="connsiteY41" fmla="*/ 627720 h 847912"/>
                  <a:gd name="connsiteX42" fmla="*/ 300674 w 1729700"/>
                  <a:gd name="connsiteY42" fmla="*/ 591912 h 847912"/>
                  <a:gd name="connsiteX43" fmla="*/ 247367 w 1729700"/>
                  <a:gd name="connsiteY43" fmla="*/ 616812 h 847912"/>
                  <a:gd name="connsiteX44" fmla="*/ 18662 w 1729700"/>
                  <a:gd name="connsiteY44" fmla="*/ 808423 h 847912"/>
                  <a:gd name="connsiteX45" fmla="*/ 0 w 1729700"/>
                  <a:gd name="connsiteY45" fmla="*/ 844163 h 847912"/>
                  <a:gd name="connsiteX46" fmla="*/ 8700 w 1729700"/>
                  <a:gd name="connsiteY46" fmla="*/ 790251 h 847912"/>
                  <a:gd name="connsiteX47" fmla="*/ 204049 w 1729700"/>
                  <a:gd name="connsiteY47" fmla="*/ 542998 h 847912"/>
                  <a:gd name="connsiteX48" fmla="*/ 255560 w 1729700"/>
                  <a:gd name="connsiteY48" fmla="*/ 511577 h 847912"/>
                  <a:gd name="connsiteX49" fmla="*/ 199081 w 1729700"/>
                  <a:gd name="connsiteY49" fmla="*/ 402302 h 847912"/>
                  <a:gd name="connsiteX50" fmla="*/ 148592 w 1729700"/>
                  <a:gd name="connsiteY50" fmla="*/ 271838 h 847912"/>
                  <a:gd name="connsiteX51" fmla="*/ 137127 w 1729700"/>
                  <a:gd name="connsiteY51" fmla="*/ 227099 h 847912"/>
                  <a:gd name="connsiteX52" fmla="*/ 170140 w 1729700"/>
                  <a:gd name="connsiteY52" fmla="*/ 259398 h 847912"/>
                  <a:gd name="connsiteX53" fmla="*/ 303760 w 1729700"/>
                  <a:gd name="connsiteY53" fmla="*/ 436124 h 847912"/>
                  <a:gd name="connsiteX54" fmla="*/ 325504 w 1729700"/>
                  <a:gd name="connsiteY54" fmla="*/ 471841 h 847912"/>
                  <a:gd name="connsiteX55" fmla="*/ 429857 w 1729700"/>
                  <a:gd name="connsiteY55" fmla="*/ 426665 h 847912"/>
                  <a:gd name="connsiteX56" fmla="*/ 710154 w 1729700"/>
                  <a:gd name="connsiteY56" fmla="*/ 362861 h 847912"/>
                  <a:gd name="connsiteX57" fmla="*/ 820639 w 1729700"/>
                  <a:gd name="connsiteY57" fmla="*/ 356771 h 847912"/>
                  <a:gd name="connsiteX58" fmla="*/ 821824 w 1729700"/>
                  <a:gd name="connsiteY58" fmla="*/ 302805 h 847912"/>
                  <a:gd name="connsiteX59" fmla="*/ 851399 w 1729700"/>
                  <a:gd name="connsiteY59" fmla="*/ 50951 h 8479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1729700" h="847912">
                    <a:moveTo>
                      <a:pt x="864849" y="0"/>
                    </a:moveTo>
                    <a:lnTo>
                      <a:pt x="878299" y="50951"/>
                    </a:lnTo>
                    <a:cubicBezTo>
                      <a:pt x="893026" y="118562"/>
                      <a:pt x="903539" y="205518"/>
                      <a:pt x="907875" y="302805"/>
                    </a:cubicBezTo>
                    <a:lnTo>
                      <a:pt x="909060" y="356771"/>
                    </a:lnTo>
                    <a:lnTo>
                      <a:pt x="1019545" y="362861"/>
                    </a:lnTo>
                    <a:cubicBezTo>
                      <a:pt x="1119966" y="374067"/>
                      <a:pt x="1214444" y="395989"/>
                      <a:pt x="1299841" y="426665"/>
                    </a:cubicBezTo>
                    <a:lnTo>
                      <a:pt x="1406035" y="472638"/>
                    </a:lnTo>
                    <a:lnTo>
                      <a:pt x="1429543" y="433852"/>
                    </a:lnTo>
                    <a:cubicBezTo>
                      <a:pt x="1476917" y="359420"/>
                      <a:pt x="1524311" y="295807"/>
                      <a:pt x="1566148" y="249225"/>
                    </a:cubicBezTo>
                    <a:lnTo>
                      <a:pt x="1599466" y="215156"/>
                    </a:lnTo>
                    <a:lnTo>
                      <a:pt x="1586620" y="261045"/>
                    </a:lnTo>
                    <a:cubicBezTo>
                      <a:pt x="1573672" y="300727"/>
                      <a:pt x="1555404" y="346333"/>
                      <a:pt x="1532583" y="395510"/>
                    </a:cubicBezTo>
                    <a:lnTo>
                      <a:pt x="1472526" y="510594"/>
                    </a:lnTo>
                    <a:lnTo>
                      <a:pt x="1525650" y="542998"/>
                    </a:lnTo>
                    <a:cubicBezTo>
                      <a:pt x="1621793" y="612336"/>
                      <a:pt x="1690441" y="696959"/>
                      <a:pt x="1720999" y="790251"/>
                    </a:cubicBezTo>
                    <a:lnTo>
                      <a:pt x="1729700" y="844172"/>
                    </a:lnTo>
                    <a:lnTo>
                      <a:pt x="1711033" y="808423"/>
                    </a:lnTo>
                    <a:cubicBezTo>
                      <a:pt x="1658753" y="734943"/>
                      <a:pt x="1580181" y="669683"/>
                      <a:pt x="1482329" y="616812"/>
                    </a:cubicBezTo>
                    <a:lnTo>
                      <a:pt x="1427195" y="591059"/>
                    </a:lnTo>
                    <a:lnTo>
                      <a:pt x="1404067" y="629217"/>
                    </a:lnTo>
                    <a:cubicBezTo>
                      <a:pt x="1356694" y="703649"/>
                      <a:pt x="1309300" y="767261"/>
                      <a:pt x="1267462" y="813843"/>
                    </a:cubicBezTo>
                    <a:lnTo>
                      <a:pt x="1234144" y="847912"/>
                    </a:lnTo>
                    <a:lnTo>
                      <a:pt x="1246990" y="802024"/>
                    </a:lnTo>
                    <a:cubicBezTo>
                      <a:pt x="1259939" y="762341"/>
                      <a:pt x="1278207" y="716736"/>
                      <a:pt x="1301028" y="667558"/>
                    </a:cubicBezTo>
                    <a:lnTo>
                      <a:pt x="1356716" y="560846"/>
                    </a:lnTo>
                    <a:lnTo>
                      <a:pt x="1262992" y="528822"/>
                    </a:lnTo>
                    <a:cubicBezTo>
                      <a:pt x="1182696" y="505821"/>
                      <a:pt x="1095907" y="489561"/>
                      <a:pt x="1004704" y="481276"/>
                    </a:cubicBezTo>
                    <a:lnTo>
                      <a:pt x="908460" y="476947"/>
                    </a:lnTo>
                    <a:lnTo>
                      <a:pt x="907875" y="503597"/>
                    </a:lnTo>
                    <a:cubicBezTo>
                      <a:pt x="903539" y="600884"/>
                      <a:pt x="893026" y="687841"/>
                      <a:pt x="878299" y="755452"/>
                    </a:cubicBezTo>
                    <a:lnTo>
                      <a:pt x="864849" y="806402"/>
                    </a:lnTo>
                    <a:lnTo>
                      <a:pt x="851399" y="755452"/>
                    </a:lnTo>
                    <a:cubicBezTo>
                      <a:pt x="836673" y="687841"/>
                      <a:pt x="826160" y="600884"/>
                      <a:pt x="821824" y="503597"/>
                    </a:cubicBezTo>
                    <a:lnTo>
                      <a:pt x="821239" y="476947"/>
                    </a:lnTo>
                    <a:lnTo>
                      <a:pt x="724991" y="481276"/>
                    </a:lnTo>
                    <a:cubicBezTo>
                      <a:pt x="633788" y="489561"/>
                      <a:pt x="547000" y="505821"/>
                      <a:pt x="466703" y="528822"/>
                    </a:cubicBezTo>
                    <a:lnTo>
                      <a:pt x="374788" y="560228"/>
                    </a:lnTo>
                    <a:lnTo>
                      <a:pt x="427153" y="661541"/>
                    </a:lnTo>
                    <a:cubicBezTo>
                      <a:pt x="448769" y="709137"/>
                      <a:pt x="465831" y="753388"/>
                      <a:pt x="477641" y="792005"/>
                    </a:cubicBezTo>
                    <a:lnTo>
                      <a:pt x="489106" y="836744"/>
                    </a:lnTo>
                    <a:lnTo>
                      <a:pt x="456093" y="804446"/>
                    </a:lnTo>
                    <a:cubicBezTo>
                      <a:pt x="414786" y="760141"/>
                      <a:pt x="368410" y="699264"/>
                      <a:pt x="322473" y="627720"/>
                    </a:cubicBezTo>
                    <a:lnTo>
                      <a:pt x="300674" y="591912"/>
                    </a:lnTo>
                    <a:lnTo>
                      <a:pt x="247367" y="616812"/>
                    </a:lnTo>
                    <a:cubicBezTo>
                      <a:pt x="149514" y="669683"/>
                      <a:pt x="70943" y="734943"/>
                      <a:pt x="18662" y="808423"/>
                    </a:cubicBezTo>
                    <a:lnTo>
                      <a:pt x="0" y="844163"/>
                    </a:lnTo>
                    <a:lnTo>
                      <a:pt x="8700" y="790251"/>
                    </a:lnTo>
                    <a:cubicBezTo>
                      <a:pt x="39258" y="696959"/>
                      <a:pt x="107906" y="612336"/>
                      <a:pt x="204049" y="542998"/>
                    </a:cubicBezTo>
                    <a:lnTo>
                      <a:pt x="255560" y="511577"/>
                    </a:lnTo>
                    <a:lnTo>
                      <a:pt x="199081" y="402302"/>
                    </a:lnTo>
                    <a:cubicBezTo>
                      <a:pt x="177465" y="354706"/>
                      <a:pt x="160402" y="310455"/>
                      <a:pt x="148592" y="271838"/>
                    </a:cubicBezTo>
                    <a:lnTo>
                      <a:pt x="137127" y="227099"/>
                    </a:lnTo>
                    <a:lnTo>
                      <a:pt x="170140" y="259398"/>
                    </a:lnTo>
                    <a:cubicBezTo>
                      <a:pt x="211448" y="303702"/>
                      <a:pt x="257823" y="364580"/>
                      <a:pt x="303760" y="436124"/>
                    </a:cubicBezTo>
                    <a:lnTo>
                      <a:pt x="325504" y="471841"/>
                    </a:lnTo>
                    <a:lnTo>
                      <a:pt x="429857" y="426665"/>
                    </a:lnTo>
                    <a:cubicBezTo>
                      <a:pt x="515254" y="395989"/>
                      <a:pt x="609733" y="374067"/>
                      <a:pt x="710154" y="362861"/>
                    </a:cubicBezTo>
                    <a:lnTo>
                      <a:pt x="820639" y="356771"/>
                    </a:lnTo>
                    <a:lnTo>
                      <a:pt x="821824" y="302805"/>
                    </a:lnTo>
                    <a:cubicBezTo>
                      <a:pt x="826160" y="205518"/>
                      <a:pt x="836673" y="118562"/>
                      <a:pt x="851399" y="50951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70" name="フリーフォーム: 図形 569">
                <a:extLst>
                  <a:ext uri="{FF2B5EF4-FFF2-40B4-BE49-F238E27FC236}">
                    <a16:creationId xmlns:a16="http://schemas.microsoft.com/office/drawing/2014/main" id="{7792BA9B-BB1E-7985-B1AA-CB657AE48871}"/>
                  </a:ext>
                </a:extLst>
              </p:cNvPr>
              <p:cNvSpPr/>
              <p:nvPr/>
            </p:nvSpPr>
            <p:spPr bwMode="auto">
              <a:xfrm rot="1800000">
                <a:off x="8768013" y="5661942"/>
                <a:ext cx="262284" cy="328042"/>
              </a:xfrm>
              <a:custGeom>
                <a:avLst/>
                <a:gdLst>
                  <a:gd name="connsiteX0" fmla="*/ 250950 w 526483"/>
                  <a:gd name="connsiteY0" fmla="*/ 0 h 658481"/>
                  <a:gd name="connsiteX1" fmla="*/ 281429 w 526483"/>
                  <a:gd name="connsiteY1" fmla="*/ 0 h 658481"/>
                  <a:gd name="connsiteX2" fmla="*/ 283271 w 526483"/>
                  <a:gd name="connsiteY2" fmla="*/ 1842 h 658481"/>
                  <a:gd name="connsiteX3" fmla="*/ 338988 w 526483"/>
                  <a:gd name="connsiteY3" fmla="*/ 14739 h 658481"/>
                  <a:gd name="connsiteX4" fmla="*/ 487501 w 526483"/>
                  <a:gd name="connsiteY4" fmla="*/ 140611 h 658481"/>
                  <a:gd name="connsiteX5" fmla="*/ 404826 w 526483"/>
                  <a:gd name="connsiteY5" fmla="*/ 503072 h 658481"/>
                  <a:gd name="connsiteX6" fmla="*/ 395704 w 526483"/>
                  <a:gd name="connsiteY6" fmla="*/ 193610 h 658481"/>
                  <a:gd name="connsiteX7" fmla="*/ 345756 w 526483"/>
                  <a:gd name="connsiteY7" fmla="*/ 127447 h 658481"/>
                  <a:gd name="connsiteX8" fmla="*/ 289049 w 526483"/>
                  <a:gd name="connsiteY8" fmla="*/ 81830 h 658481"/>
                  <a:gd name="connsiteX9" fmla="*/ 289049 w 526483"/>
                  <a:gd name="connsiteY9" fmla="*/ 502683 h 658481"/>
                  <a:gd name="connsiteX10" fmla="*/ 300000 w 526483"/>
                  <a:gd name="connsiteY10" fmla="*/ 519336 h 658481"/>
                  <a:gd name="connsiteX11" fmla="*/ 175329 w 526483"/>
                  <a:gd name="connsiteY11" fmla="*/ 650067 h 658481"/>
                  <a:gd name="connsiteX12" fmla="*/ 1996 w 526483"/>
                  <a:gd name="connsiteY12" fmla="*/ 599186 h 658481"/>
                  <a:gd name="connsiteX13" fmla="*/ 126667 w 526483"/>
                  <a:gd name="connsiteY13" fmla="*/ 468456 h 658481"/>
                  <a:gd name="connsiteX14" fmla="*/ 239153 w 526483"/>
                  <a:gd name="connsiteY14" fmla="*/ 466821 h 658481"/>
                  <a:gd name="connsiteX15" fmla="*/ 243330 w 526483"/>
                  <a:gd name="connsiteY15" fmla="*/ 468959 h 658481"/>
                  <a:gd name="connsiteX16" fmla="*/ 243330 w 526483"/>
                  <a:gd name="connsiteY16" fmla="*/ 7620 h 658481"/>
                  <a:gd name="connsiteX17" fmla="*/ 250950 w 526483"/>
                  <a:gd name="connsiteY17" fmla="*/ 0 h 6584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526483" h="658481">
                    <a:moveTo>
                      <a:pt x="250950" y="0"/>
                    </a:moveTo>
                    <a:lnTo>
                      <a:pt x="281429" y="0"/>
                    </a:lnTo>
                    <a:lnTo>
                      <a:pt x="283271" y="1842"/>
                    </a:lnTo>
                    <a:lnTo>
                      <a:pt x="338988" y="14739"/>
                    </a:lnTo>
                    <a:cubicBezTo>
                      <a:pt x="398531" y="36254"/>
                      <a:pt x="452220" y="79503"/>
                      <a:pt x="487501" y="140611"/>
                    </a:cubicBezTo>
                    <a:cubicBezTo>
                      <a:pt x="562767" y="270975"/>
                      <a:pt x="525753" y="433255"/>
                      <a:pt x="404826" y="503072"/>
                    </a:cubicBezTo>
                    <a:cubicBezTo>
                      <a:pt x="455528" y="409315"/>
                      <a:pt x="452047" y="291198"/>
                      <a:pt x="395704" y="193610"/>
                    </a:cubicBezTo>
                    <a:cubicBezTo>
                      <a:pt x="381619" y="169213"/>
                      <a:pt x="364770" y="147036"/>
                      <a:pt x="345756" y="127447"/>
                    </a:cubicBezTo>
                    <a:lnTo>
                      <a:pt x="289049" y="81830"/>
                    </a:lnTo>
                    <a:lnTo>
                      <a:pt x="289049" y="502683"/>
                    </a:lnTo>
                    <a:lnTo>
                      <a:pt x="300000" y="519336"/>
                    </a:lnTo>
                    <a:cubicBezTo>
                      <a:pt x="313438" y="569487"/>
                      <a:pt x="257621" y="628017"/>
                      <a:pt x="175329" y="650067"/>
                    </a:cubicBezTo>
                    <a:cubicBezTo>
                      <a:pt x="93038" y="672117"/>
                      <a:pt x="15434" y="649337"/>
                      <a:pt x="1996" y="599186"/>
                    </a:cubicBezTo>
                    <a:cubicBezTo>
                      <a:pt x="-11442" y="549035"/>
                      <a:pt x="44375" y="490505"/>
                      <a:pt x="126667" y="468456"/>
                    </a:cubicBezTo>
                    <a:cubicBezTo>
                      <a:pt x="167812" y="457431"/>
                      <a:pt x="207786" y="457613"/>
                      <a:pt x="239153" y="466821"/>
                    </a:cubicBezTo>
                    <a:lnTo>
                      <a:pt x="243330" y="468959"/>
                    </a:lnTo>
                    <a:lnTo>
                      <a:pt x="243330" y="7620"/>
                    </a:lnTo>
                    <a:cubicBezTo>
                      <a:pt x="243330" y="3412"/>
                      <a:pt x="246742" y="0"/>
                      <a:pt x="25095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73" name="フリーフォーム: 図形 572">
                <a:extLst>
                  <a:ext uri="{FF2B5EF4-FFF2-40B4-BE49-F238E27FC236}">
                    <a16:creationId xmlns:a16="http://schemas.microsoft.com/office/drawing/2014/main" id="{93B394A4-B414-A035-4E48-7C9A39C20F45}"/>
                  </a:ext>
                </a:extLst>
              </p:cNvPr>
              <p:cNvSpPr/>
              <p:nvPr/>
            </p:nvSpPr>
            <p:spPr bwMode="auto">
              <a:xfrm rot="900000">
                <a:off x="6991888" y="5668329"/>
                <a:ext cx="150448" cy="328042"/>
              </a:xfrm>
              <a:custGeom>
                <a:avLst/>
                <a:gdLst>
                  <a:gd name="connsiteX0" fmla="*/ 250950 w 301996"/>
                  <a:gd name="connsiteY0" fmla="*/ 0 h 658481"/>
                  <a:gd name="connsiteX1" fmla="*/ 281429 w 301996"/>
                  <a:gd name="connsiteY1" fmla="*/ 0 h 658481"/>
                  <a:gd name="connsiteX2" fmla="*/ 289049 w 301996"/>
                  <a:gd name="connsiteY2" fmla="*/ 7620 h 658481"/>
                  <a:gd name="connsiteX3" fmla="*/ 289049 w 301996"/>
                  <a:gd name="connsiteY3" fmla="*/ 502683 h 658481"/>
                  <a:gd name="connsiteX4" fmla="*/ 300000 w 301996"/>
                  <a:gd name="connsiteY4" fmla="*/ 519336 h 658481"/>
                  <a:gd name="connsiteX5" fmla="*/ 175329 w 301996"/>
                  <a:gd name="connsiteY5" fmla="*/ 650067 h 658481"/>
                  <a:gd name="connsiteX6" fmla="*/ 1996 w 301996"/>
                  <a:gd name="connsiteY6" fmla="*/ 599186 h 658481"/>
                  <a:gd name="connsiteX7" fmla="*/ 126667 w 301996"/>
                  <a:gd name="connsiteY7" fmla="*/ 468456 h 658481"/>
                  <a:gd name="connsiteX8" fmla="*/ 239153 w 301996"/>
                  <a:gd name="connsiteY8" fmla="*/ 466821 h 658481"/>
                  <a:gd name="connsiteX9" fmla="*/ 243330 w 301996"/>
                  <a:gd name="connsiteY9" fmla="*/ 468959 h 658481"/>
                  <a:gd name="connsiteX10" fmla="*/ 243330 w 301996"/>
                  <a:gd name="connsiteY10" fmla="*/ 7620 h 658481"/>
                  <a:gd name="connsiteX11" fmla="*/ 250950 w 301996"/>
                  <a:gd name="connsiteY11" fmla="*/ 0 h 6584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01996" h="658481">
                    <a:moveTo>
                      <a:pt x="250950" y="0"/>
                    </a:moveTo>
                    <a:lnTo>
                      <a:pt x="281429" y="0"/>
                    </a:lnTo>
                    <a:cubicBezTo>
                      <a:pt x="285637" y="0"/>
                      <a:pt x="289049" y="3412"/>
                      <a:pt x="289049" y="7620"/>
                    </a:cubicBezTo>
                    <a:lnTo>
                      <a:pt x="289049" y="502683"/>
                    </a:lnTo>
                    <a:lnTo>
                      <a:pt x="300000" y="519336"/>
                    </a:lnTo>
                    <a:cubicBezTo>
                      <a:pt x="313438" y="569487"/>
                      <a:pt x="257621" y="628017"/>
                      <a:pt x="175329" y="650067"/>
                    </a:cubicBezTo>
                    <a:cubicBezTo>
                      <a:pt x="93038" y="672117"/>
                      <a:pt x="15434" y="649337"/>
                      <a:pt x="1996" y="599186"/>
                    </a:cubicBezTo>
                    <a:cubicBezTo>
                      <a:pt x="-11442" y="549035"/>
                      <a:pt x="44375" y="490505"/>
                      <a:pt x="126667" y="468456"/>
                    </a:cubicBezTo>
                    <a:cubicBezTo>
                      <a:pt x="167812" y="457431"/>
                      <a:pt x="207786" y="457613"/>
                      <a:pt x="239153" y="466821"/>
                    </a:cubicBezTo>
                    <a:lnTo>
                      <a:pt x="243330" y="468959"/>
                    </a:lnTo>
                    <a:lnTo>
                      <a:pt x="243330" y="7620"/>
                    </a:lnTo>
                    <a:cubicBezTo>
                      <a:pt x="243330" y="3412"/>
                      <a:pt x="246742" y="0"/>
                      <a:pt x="25095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76" name="フリーフォーム: 図形 575">
                <a:extLst>
                  <a:ext uri="{FF2B5EF4-FFF2-40B4-BE49-F238E27FC236}">
                    <a16:creationId xmlns:a16="http://schemas.microsoft.com/office/drawing/2014/main" id="{9BAA1AFD-CB31-3FDD-532D-0B6503D0B85E}"/>
                  </a:ext>
                </a:extLst>
              </p:cNvPr>
              <p:cNvSpPr/>
              <p:nvPr/>
            </p:nvSpPr>
            <p:spPr bwMode="auto">
              <a:xfrm rot="1800000">
                <a:off x="6664115" y="4859672"/>
                <a:ext cx="265045" cy="331495"/>
              </a:xfrm>
              <a:custGeom>
                <a:avLst/>
                <a:gdLst>
                  <a:gd name="connsiteX0" fmla="*/ 250950 w 526483"/>
                  <a:gd name="connsiteY0" fmla="*/ 0 h 658481"/>
                  <a:gd name="connsiteX1" fmla="*/ 281429 w 526483"/>
                  <a:gd name="connsiteY1" fmla="*/ 0 h 658481"/>
                  <a:gd name="connsiteX2" fmla="*/ 283271 w 526483"/>
                  <a:gd name="connsiteY2" fmla="*/ 1842 h 658481"/>
                  <a:gd name="connsiteX3" fmla="*/ 338988 w 526483"/>
                  <a:gd name="connsiteY3" fmla="*/ 14739 h 658481"/>
                  <a:gd name="connsiteX4" fmla="*/ 487501 w 526483"/>
                  <a:gd name="connsiteY4" fmla="*/ 140611 h 658481"/>
                  <a:gd name="connsiteX5" fmla="*/ 404826 w 526483"/>
                  <a:gd name="connsiteY5" fmla="*/ 503072 h 658481"/>
                  <a:gd name="connsiteX6" fmla="*/ 395704 w 526483"/>
                  <a:gd name="connsiteY6" fmla="*/ 193610 h 658481"/>
                  <a:gd name="connsiteX7" fmla="*/ 345756 w 526483"/>
                  <a:gd name="connsiteY7" fmla="*/ 127447 h 658481"/>
                  <a:gd name="connsiteX8" fmla="*/ 289049 w 526483"/>
                  <a:gd name="connsiteY8" fmla="*/ 81830 h 658481"/>
                  <a:gd name="connsiteX9" fmla="*/ 289049 w 526483"/>
                  <a:gd name="connsiteY9" fmla="*/ 502683 h 658481"/>
                  <a:gd name="connsiteX10" fmla="*/ 300000 w 526483"/>
                  <a:gd name="connsiteY10" fmla="*/ 519336 h 658481"/>
                  <a:gd name="connsiteX11" fmla="*/ 175329 w 526483"/>
                  <a:gd name="connsiteY11" fmla="*/ 650067 h 658481"/>
                  <a:gd name="connsiteX12" fmla="*/ 1996 w 526483"/>
                  <a:gd name="connsiteY12" fmla="*/ 599186 h 658481"/>
                  <a:gd name="connsiteX13" fmla="*/ 126667 w 526483"/>
                  <a:gd name="connsiteY13" fmla="*/ 468456 h 658481"/>
                  <a:gd name="connsiteX14" fmla="*/ 239153 w 526483"/>
                  <a:gd name="connsiteY14" fmla="*/ 466821 h 658481"/>
                  <a:gd name="connsiteX15" fmla="*/ 243330 w 526483"/>
                  <a:gd name="connsiteY15" fmla="*/ 468959 h 658481"/>
                  <a:gd name="connsiteX16" fmla="*/ 243330 w 526483"/>
                  <a:gd name="connsiteY16" fmla="*/ 7620 h 658481"/>
                  <a:gd name="connsiteX17" fmla="*/ 250950 w 526483"/>
                  <a:gd name="connsiteY17" fmla="*/ 0 h 6584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526483" h="658481">
                    <a:moveTo>
                      <a:pt x="250950" y="0"/>
                    </a:moveTo>
                    <a:lnTo>
                      <a:pt x="281429" y="0"/>
                    </a:lnTo>
                    <a:lnTo>
                      <a:pt x="283271" y="1842"/>
                    </a:lnTo>
                    <a:lnTo>
                      <a:pt x="338988" y="14739"/>
                    </a:lnTo>
                    <a:cubicBezTo>
                      <a:pt x="398531" y="36254"/>
                      <a:pt x="452220" y="79503"/>
                      <a:pt x="487501" y="140611"/>
                    </a:cubicBezTo>
                    <a:cubicBezTo>
                      <a:pt x="562767" y="270975"/>
                      <a:pt x="525753" y="433255"/>
                      <a:pt x="404826" y="503072"/>
                    </a:cubicBezTo>
                    <a:cubicBezTo>
                      <a:pt x="455528" y="409315"/>
                      <a:pt x="452047" y="291198"/>
                      <a:pt x="395704" y="193610"/>
                    </a:cubicBezTo>
                    <a:cubicBezTo>
                      <a:pt x="381619" y="169213"/>
                      <a:pt x="364770" y="147036"/>
                      <a:pt x="345756" y="127447"/>
                    </a:cubicBezTo>
                    <a:lnTo>
                      <a:pt x="289049" y="81830"/>
                    </a:lnTo>
                    <a:lnTo>
                      <a:pt x="289049" y="502683"/>
                    </a:lnTo>
                    <a:lnTo>
                      <a:pt x="300000" y="519336"/>
                    </a:lnTo>
                    <a:cubicBezTo>
                      <a:pt x="313438" y="569487"/>
                      <a:pt x="257621" y="628017"/>
                      <a:pt x="175329" y="650067"/>
                    </a:cubicBezTo>
                    <a:cubicBezTo>
                      <a:pt x="93038" y="672117"/>
                      <a:pt x="15434" y="649337"/>
                      <a:pt x="1996" y="599186"/>
                    </a:cubicBezTo>
                    <a:cubicBezTo>
                      <a:pt x="-11442" y="549035"/>
                      <a:pt x="44375" y="490505"/>
                      <a:pt x="126667" y="468456"/>
                    </a:cubicBezTo>
                    <a:cubicBezTo>
                      <a:pt x="167812" y="457431"/>
                      <a:pt x="207786" y="457613"/>
                      <a:pt x="239153" y="466821"/>
                    </a:cubicBezTo>
                    <a:lnTo>
                      <a:pt x="243330" y="468959"/>
                    </a:lnTo>
                    <a:lnTo>
                      <a:pt x="243330" y="7620"/>
                    </a:lnTo>
                    <a:cubicBezTo>
                      <a:pt x="243330" y="3412"/>
                      <a:pt x="246742" y="0"/>
                      <a:pt x="25095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81" name="フリーフォーム: 図形 580">
                <a:extLst>
                  <a:ext uri="{FF2B5EF4-FFF2-40B4-BE49-F238E27FC236}">
                    <a16:creationId xmlns:a16="http://schemas.microsoft.com/office/drawing/2014/main" id="{DE335EDB-4473-A536-27CA-422C9546F061}"/>
                  </a:ext>
                </a:extLst>
              </p:cNvPr>
              <p:cNvSpPr/>
              <p:nvPr/>
            </p:nvSpPr>
            <p:spPr bwMode="auto">
              <a:xfrm rot="19800000">
                <a:off x="8898290" y="4949106"/>
                <a:ext cx="150448" cy="328042"/>
              </a:xfrm>
              <a:custGeom>
                <a:avLst/>
                <a:gdLst>
                  <a:gd name="connsiteX0" fmla="*/ 250950 w 301996"/>
                  <a:gd name="connsiteY0" fmla="*/ 0 h 658481"/>
                  <a:gd name="connsiteX1" fmla="*/ 281429 w 301996"/>
                  <a:gd name="connsiteY1" fmla="*/ 0 h 658481"/>
                  <a:gd name="connsiteX2" fmla="*/ 289049 w 301996"/>
                  <a:gd name="connsiteY2" fmla="*/ 7620 h 658481"/>
                  <a:gd name="connsiteX3" fmla="*/ 289049 w 301996"/>
                  <a:gd name="connsiteY3" fmla="*/ 502683 h 658481"/>
                  <a:gd name="connsiteX4" fmla="*/ 300000 w 301996"/>
                  <a:gd name="connsiteY4" fmla="*/ 519336 h 658481"/>
                  <a:gd name="connsiteX5" fmla="*/ 175329 w 301996"/>
                  <a:gd name="connsiteY5" fmla="*/ 650067 h 658481"/>
                  <a:gd name="connsiteX6" fmla="*/ 1996 w 301996"/>
                  <a:gd name="connsiteY6" fmla="*/ 599186 h 658481"/>
                  <a:gd name="connsiteX7" fmla="*/ 126667 w 301996"/>
                  <a:gd name="connsiteY7" fmla="*/ 468456 h 658481"/>
                  <a:gd name="connsiteX8" fmla="*/ 239153 w 301996"/>
                  <a:gd name="connsiteY8" fmla="*/ 466821 h 658481"/>
                  <a:gd name="connsiteX9" fmla="*/ 243330 w 301996"/>
                  <a:gd name="connsiteY9" fmla="*/ 468959 h 658481"/>
                  <a:gd name="connsiteX10" fmla="*/ 243330 w 301996"/>
                  <a:gd name="connsiteY10" fmla="*/ 7620 h 658481"/>
                  <a:gd name="connsiteX11" fmla="*/ 250950 w 301996"/>
                  <a:gd name="connsiteY11" fmla="*/ 0 h 6584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01996" h="658481">
                    <a:moveTo>
                      <a:pt x="250950" y="0"/>
                    </a:moveTo>
                    <a:lnTo>
                      <a:pt x="281429" y="0"/>
                    </a:lnTo>
                    <a:cubicBezTo>
                      <a:pt x="285637" y="0"/>
                      <a:pt x="289049" y="3412"/>
                      <a:pt x="289049" y="7620"/>
                    </a:cubicBezTo>
                    <a:lnTo>
                      <a:pt x="289049" y="502683"/>
                    </a:lnTo>
                    <a:lnTo>
                      <a:pt x="300000" y="519336"/>
                    </a:lnTo>
                    <a:cubicBezTo>
                      <a:pt x="313438" y="569487"/>
                      <a:pt x="257621" y="628017"/>
                      <a:pt x="175329" y="650067"/>
                    </a:cubicBezTo>
                    <a:cubicBezTo>
                      <a:pt x="93038" y="672117"/>
                      <a:pt x="15434" y="649337"/>
                      <a:pt x="1996" y="599186"/>
                    </a:cubicBezTo>
                    <a:cubicBezTo>
                      <a:pt x="-11442" y="549035"/>
                      <a:pt x="44375" y="490505"/>
                      <a:pt x="126667" y="468456"/>
                    </a:cubicBezTo>
                    <a:cubicBezTo>
                      <a:pt x="167812" y="457431"/>
                      <a:pt x="207786" y="457613"/>
                      <a:pt x="239153" y="466821"/>
                    </a:cubicBezTo>
                    <a:lnTo>
                      <a:pt x="243330" y="468959"/>
                    </a:lnTo>
                    <a:lnTo>
                      <a:pt x="243330" y="7620"/>
                    </a:lnTo>
                    <a:cubicBezTo>
                      <a:pt x="243330" y="3412"/>
                      <a:pt x="246742" y="0"/>
                      <a:pt x="25095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656" name="フリーフォーム: 図形 655">
              <a:extLst>
                <a:ext uri="{FF2B5EF4-FFF2-40B4-BE49-F238E27FC236}">
                  <a16:creationId xmlns:a16="http://schemas.microsoft.com/office/drawing/2014/main" id="{5A4D1A1F-EAFD-5AF4-2875-2BC80C1E70EC}"/>
                </a:ext>
              </a:extLst>
            </p:cNvPr>
            <p:cNvSpPr/>
            <p:nvPr/>
          </p:nvSpPr>
          <p:spPr>
            <a:xfrm>
              <a:off x="6749411" y="3922397"/>
              <a:ext cx="2335540" cy="2335540"/>
            </a:xfrm>
            <a:custGeom>
              <a:avLst/>
              <a:gdLst>
                <a:gd name="connsiteX0" fmla="*/ 107156 w 2335540"/>
                <a:gd name="connsiteY0" fmla="*/ 0 h 2335540"/>
                <a:gd name="connsiteX1" fmla="*/ 2335540 w 2335540"/>
                <a:gd name="connsiteY1" fmla="*/ 2228384 h 2335540"/>
                <a:gd name="connsiteX2" fmla="*/ 2228383 w 2335540"/>
                <a:gd name="connsiteY2" fmla="*/ 2335540 h 2335540"/>
                <a:gd name="connsiteX3" fmla="*/ 0 w 2335540"/>
                <a:gd name="connsiteY3" fmla="*/ 107156 h 2335540"/>
                <a:gd name="connsiteX4" fmla="*/ 107156 w 2335540"/>
                <a:gd name="connsiteY4" fmla="*/ 0 h 23355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35540" h="2335540">
                  <a:moveTo>
                    <a:pt x="107156" y="0"/>
                  </a:moveTo>
                  <a:lnTo>
                    <a:pt x="2335540" y="2228384"/>
                  </a:lnTo>
                  <a:lnTo>
                    <a:pt x="2228383" y="2335540"/>
                  </a:lnTo>
                  <a:lnTo>
                    <a:pt x="0" y="107156"/>
                  </a:lnTo>
                  <a:lnTo>
                    <a:pt x="107156" y="0"/>
                  </a:ln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5086804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877CBC7-224F-576A-44F2-0E51589BFCC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4" name="テキスト ボックス 473">
            <a:extLst>
              <a:ext uri="{FF2B5EF4-FFF2-40B4-BE49-F238E27FC236}">
                <a16:creationId xmlns:a16="http://schemas.microsoft.com/office/drawing/2014/main" id="{12D14D87-ED01-94BA-1885-53C3A4D0D1F4}"/>
              </a:ext>
            </a:extLst>
          </p:cNvPr>
          <p:cNvSpPr txBox="1"/>
          <p:nvPr/>
        </p:nvSpPr>
        <p:spPr>
          <a:xfrm>
            <a:off x="276046" y="232912"/>
            <a:ext cx="295465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音漏れ、騒音マーク</a:t>
            </a:r>
          </a:p>
        </p:txBody>
      </p:sp>
      <p:grpSp>
        <p:nvGrpSpPr>
          <p:cNvPr id="28" name="グループ化 27">
            <a:extLst>
              <a:ext uri="{FF2B5EF4-FFF2-40B4-BE49-F238E27FC236}">
                <a16:creationId xmlns:a16="http://schemas.microsoft.com/office/drawing/2014/main" id="{7D530CFD-6AF0-D4AB-5AC8-9D33A7E0D293}"/>
              </a:ext>
            </a:extLst>
          </p:cNvPr>
          <p:cNvGrpSpPr/>
          <p:nvPr/>
        </p:nvGrpSpPr>
        <p:grpSpPr>
          <a:xfrm>
            <a:off x="708216" y="3790062"/>
            <a:ext cx="2606484" cy="2606484"/>
            <a:chOff x="708216" y="3790062"/>
            <a:chExt cx="2606484" cy="2606484"/>
          </a:xfrm>
        </p:grpSpPr>
        <p:grpSp>
          <p:nvGrpSpPr>
            <p:cNvPr id="10" name="グループ化 9">
              <a:extLst>
                <a:ext uri="{FF2B5EF4-FFF2-40B4-BE49-F238E27FC236}">
                  <a16:creationId xmlns:a16="http://schemas.microsoft.com/office/drawing/2014/main" id="{4433588D-0047-12FE-CF05-00859D339507}"/>
                </a:ext>
              </a:extLst>
            </p:cNvPr>
            <p:cNvGrpSpPr/>
            <p:nvPr/>
          </p:nvGrpSpPr>
          <p:grpSpPr>
            <a:xfrm>
              <a:off x="708216" y="3790062"/>
              <a:ext cx="2606484" cy="2606484"/>
              <a:chOff x="643930" y="806730"/>
              <a:chExt cx="2735056" cy="2735056"/>
            </a:xfrm>
          </p:grpSpPr>
          <p:sp>
            <p:nvSpPr>
              <p:cNvPr id="11" name="四角形: 角を丸くする 10">
                <a:extLst>
                  <a:ext uri="{FF2B5EF4-FFF2-40B4-BE49-F238E27FC236}">
                    <a16:creationId xmlns:a16="http://schemas.microsoft.com/office/drawing/2014/main" id="{A40F2612-51CA-B279-EA2C-30868F77F713}"/>
                  </a:ext>
                </a:extLst>
              </p:cNvPr>
              <p:cNvSpPr/>
              <p:nvPr/>
            </p:nvSpPr>
            <p:spPr bwMode="auto">
              <a:xfrm>
                <a:off x="643930" y="806730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" name="四角形: 角を丸くする 11">
                <a:extLst>
                  <a:ext uri="{FF2B5EF4-FFF2-40B4-BE49-F238E27FC236}">
                    <a16:creationId xmlns:a16="http://schemas.microsoft.com/office/drawing/2014/main" id="{6F6B4EE6-9020-A33C-A40A-F8D8BD57F30D}"/>
                  </a:ext>
                </a:extLst>
              </p:cNvPr>
              <p:cNvSpPr/>
              <p:nvPr/>
            </p:nvSpPr>
            <p:spPr bwMode="auto">
              <a:xfrm>
                <a:off x="831509" y="994309"/>
                <a:ext cx="2359898" cy="2359898"/>
              </a:xfrm>
              <a:prstGeom prst="roundRect">
                <a:avLst>
                  <a:gd name="adj" fmla="val 3020"/>
                </a:avLst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" name="フリーフォーム: 図形 12">
                <a:extLst>
                  <a:ext uri="{FF2B5EF4-FFF2-40B4-BE49-F238E27FC236}">
                    <a16:creationId xmlns:a16="http://schemas.microsoft.com/office/drawing/2014/main" id="{F1E4950B-FE3C-37D8-0D31-C5A60039FF73}"/>
                  </a:ext>
                </a:extLst>
              </p:cNvPr>
              <p:cNvSpPr/>
              <p:nvPr/>
            </p:nvSpPr>
            <p:spPr bwMode="auto">
              <a:xfrm>
                <a:off x="722892" y="885692"/>
                <a:ext cx="2577132" cy="2577132"/>
              </a:xfrm>
              <a:custGeom>
                <a:avLst/>
                <a:gdLst>
                  <a:gd name="connsiteX0" fmla="*/ 243929 w 2577132"/>
                  <a:gd name="connsiteY0" fmla="*/ 154017 h 2577132"/>
                  <a:gd name="connsiteX1" fmla="*/ 160953 w 2577132"/>
                  <a:gd name="connsiteY1" fmla="*/ 236993 h 2577132"/>
                  <a:gd name="connsiteX2" fmla="*/ 160953 w 2577132"/>
                  <a:gd name="connsiteY2" fmla="*/ 2325359 h 2577132"/>
                  <a:gd name="connsiteX3" fmla="*/ 243929 w 2577132"/>
                  <a:gd name="connsiteY3" fmla="*/ 2408335 h 2577132"/>
                  <a:gd name="connsiteX4" fmla="*/ 2324227 w 2577132"/>
                  <a:gd name="connsiteY4" fmla="*/ 2408335 h 2577132"/>
                  <a:gd name="connsiteX5" fmla="*/ 2407203 w 2577132"/>
                  <a:gd name="connsiteY5" fmla="*/ 2325359 h 2577132"/>
                  <a:gd name="connsiteX6" fmla="*/ 2407203 w 2577132"/>
                  <a:gd name="connsiteY6" fmla="*/ 236993 h 2577132"/>
                  <a:gd name="connsiteX7" fmla="*/ 2324227 w 2577132"/>
                  <a:gd name="connsiteY7" fmla="*/ 154017 h 2577132"/>
                  <a:gd name="connsiteX8" fmla="*/ 160298 w 2577132"/>
                  <a:gd name="connsiteY8" fmla="*/ 0 h 2577132"/>
                  <a:gd name="connsiteX9" fmla="*/ 2416834 w 2577132"/>
                  <a:gd name="connsiteY9" fmla="*/ 0 h 2577132"/>
                  <a:gd name="connsiteX10" fmla="*/ 2577132 w 2577132"/>
                  <a:gd name="connsiteY10" fmla="*/ 160298 h 2577132"/>
                  <a:gd name="connsiteX11" fmla="*/ 2577132 w 2577132"/>
                  <a:gd name="connsiteY11" fmla="*/ 2416834 h 2577132"/>
                  <a:gd name="connsiteX12" fmla="*/ 2416834 w 2577132"/>
                  <a:gd name="connsiteY12" fmla="*/ 2577132 h 2577132"/>
                  <a:gd name="connsiteX13" fmla="*/ 160298 w 2577132"/>
                  <a:gd name="connsiteY13" fmla="*/ 2577132 h 2577132"/>
                  <a:gd name="connsiteX14" fmla="*/ 0 w 2577132"/>
                  <a:gd name="connsiteY14" fmla="*/ 2416834 h 2577132"/>
                  <a:gd name="connsiteX15" fmla="*/ 0 w 2577132"/>
                  <a:gd name="connsiteY15" fmla="*/ 160298 h 2577132"/>
                  <a:gd name="connsiteX16" fmla="*/ 160298 w 2577132"/>
                  <a:gd name="connsiteY16" fmla="*/ 0 h 25771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577132" h="2577132">
                    <a:moveTo>
                      <a:pt x="243929" y="154017"/>
                    </a:moveTo>
                    <a:cubicBezTo>
                      <a:pt x="198103" y="154017"/>
                      <a:pt x="160953" y="191167"/>
                      <a:pt x="160953" y="236993"/>
                    </a:cubicBezTo>
                    <a:lnTo>
                      <a:pt x="160953" y="2325359"/>
                    </a:lnTo>
                    <a:cubicBezTo>
                      <a:pt x="160953" y="2371185"/>
                      <a:pt x="198103" y="2408335"/>
                      <a:pt x="243929" y="2408335"/>
                    </a:cubicBezTo>
                    <a:lnTo>
                      <a:pt x="2324227" y="2408335"/>
                    </a:lnTo>
                    <a:cubicBezTo>
                      <a:pt x="2370053" y="2408335"/>
                      <a:pt x="2407203" y="2371185"/>
                      <a:pt x="2407203" y="2325359"/>
                    </a:cubicBezTo>
                    <a:lnTo>
                      <a:pt x="2407203" y="236993"/>
                    </a:lnTo>
                    <a:cubicBezTo>
                      <a:pt x="2407203" y="191167"/>
                      <a:pt x="2370053" y="154017"/>
                      <a:pt x="2324227" y="154017"/>
                    </a:cubicBezTo>
                    <a:close/>
                    <a:moveTo>
                      <a:pt x="160298" y="0"/>
                    </a:moveTo>
                    <a:lnTo>
                      <a:pt x="2416834" y="0"/>
                    </a:lnTo>
                    <a:cubicBezTo>
                      <a:pt x="2505364" y="0"/>
                      <a:pt x="2577132" y="71768"/>
                      <a:pt x="2577132" y="160298"/>
                    </a:cubicBezTo>
                    <a:lnTo>
                      <a:pt x="2577132" y="2416834"/>
                    </a:lnTo>
                    <a:cubicBezTo>
                      <a:pt x="2577132" y="2505364"/>
                      <a:pt x="2505364" y="2577132"/>
                      <a:pt x="2416834" y="2577132"/>
                    </a:cubicBezTo>
                    <a:lnTo>
                      <a:pt x="160298" y="2577132"/>
                    </a:lnTo>
                    <a:cubicBezTo>
                      <a:pt x="71768" y="2577132"/>
                      <a:pt x="0" y="2505364"/>
                      <a:pt x="0" y="2416834"/>
                    </a:cubicBezTo>
                    <a:lnTo>
                      <a:pt x="0" y="160298"/>
                    </a:lnTo>
                    <a:cubicBezTo>
                      <a:pt x="0" y="71768"/>
                      <a:pt x="71768" y="0"/>
                      <a:pt x="160298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</p:grpSp>
        <p:grpSp>
          <p:nvGrpSpPr>
            <p:cNvPr id="501" name="グループ化 500">
              <a:extLst>
                <a:ext uri="{FF2B5EF4-FFF2-40B4-BE49-F238E27FC236}">
                  <a16:creationId xmlns:a16="http://schemas.microsoft.com/office/drawing/2014/main" id="{B41C9A0E-7EA6-503A-F0AD-7D96447C8AC8}"/>
                </a:ext>
              </a:extLst>
            </p:cNvPr>
            <p:cNvGrpSpPr/>
            <p:nvPr/>
          </p:nvGrpSpPr>
          <p:grpSpPr>
            <a:xfrm>
              <a:off x="958906" y="4095750"/>
              <a:ext cx="2084434" cy="2062116"/>
              <a:chOff x="684664" y="3866555"/>
              <a:chExt cx="2577806" cy="2550206"/>
            </a:xfrm>
          </p:grpSpPr>
          <p:sp>
            <p:nvSpPr>
              <p:cNvPr id="502" name="フリーフォーム: 図形 501">
                <a:extLst>
                  <a:ext uri="{FF2B5EF4-FFF2-40B4-BE49-F238E27FC236}">
                    <a16:creationId xmlns:a16="http://schemas.microsoft.com/office/drawing/2014/main" id="{F240936B-9477-6953-090B-2AD4102C4557}"/>
                  </a:ext>
                </a:extLst>
              </p:cNvPr>
              <p:cNvSpPr/>
              <p:nvPr/>
            </p:nvSpPr>
            <p:spPr bwMode="auto">
              <a:xfrm>
                <a:off x="684664" y="4319769"/>
                <a:ext cx="2577806" cy="2096992"/>
              </a:xfrm>
              <a:custGeom>
                <a:avLst/>
                <a:gdLst>
                  <a:gd name="connsiteX0" fmla="*/ 1239748 w 2577806"/>
                  <a:gd name="connsiteY0" fmla="*/ 0 h 2096992"/>
                  <a:gd name="connsiteX1" fmla="*/ 1277563 w 2577806"/>
                  <a:gd name="connsiteY1" fmla="*/ 3550 h 2096992"/>
                  <a:gd name="connsiteX2" fmla="*/ 1315378 w 2577806"/>
                  <a:gd name="connsiteY2" fmla="*/ 0 h 2096992"/>
                  <a:gd name="connsiteX3" fmla="*/ 1864181 w 2577806"/>
                  <a:gd name="connsiteY3" fmla="*/ 510994 h 2096992"/>
                  <a:gd name="connsiteX4" fmla="*/ 1859696 w 2577806"/>
                  <a:gd name="connsiteY4" fmla="*/ 552422 h 2096992"/>
                  <a:gd name="connsiteX5" fmla="*/ 1876221 w 2577806"/>
                  <a:gd name="connsiteY5" fmla="*/ 565871 h 2096992"/>
                  <a:gd name="connsiteX6" fmla="*/ 1912162 w 2577806"/>
                  <a:gd name="connsiteY6" fmla="*/ 777011 h 2096992"/>
                  <a:gd name="connsiteX7" fmla="*/ 1745751 w 2577806"/>
                  <a:gd name="connsiteY7" fmla="*/ 946674 h 2096992"/>
                  <a:gd name="connsiteX8" fmla="*/ 1728759 w 2577806"/>
                  <a:gd name="connsiteY8" fmla="*/ 944672 h 2096992"/>
                  <a:gd name="connsiteX9" fmla="*/ 1701282 w 2577806"/>
                  <a:gd name="connsiteY9" fmla="*/ 999397 h 2096992"/>
                  <a:gd name="connsiteX10" fmla="*/ 1405263 w 2577806"/>
                  <a:gd name="connsiteY10" fmla="*/ 1225564 h 2096992"/>
                  <a:gd name="connsiteX11" fmla="*/ 1384821 w 2577806"/>
                  <a:gd name="connsiteY11" fmla="*/ 1229793 h 2096992"/>
                  <a:gd name="connsiteX12" fmla="*/ 1397625 w 2577806"/>
                  <a:gd name="connsiteY12" fmla="*/ 1312654 h 2096992"/>
                  <a:gd name="connsiteX13" fmla="*/ 1630169 w 2577806"/>
                  <a:gd name="connsiteY13" fmla="*/ 1312654 h 2096992"/>
                  <a:gd name="connsiteX14" fmla="*/ 1746094 w 2577806"/>
                  <a:gd name="connsiteY14" fmla="*/ 1360672 h 2096992"/>
                  <a:gd name="connsiteX15" fmla="*/ 1763789 w 2577806"/>
                  <a:gd name="connsiteY15" fmla="*/ 1386917 h 2096992"/>
                  <a:gd name="connsiteX16" fmla="*/ 1769395 w 2577806"/>
                  <a:gd name="connsiteY16" fmla="*/ 1383680 h 2096992"/>
                  <a:gd name="connsiteX17" fmla="*/ 1949982 w 2577806"/>
                  <a:gd name="connsiteY17" fmla="*/ 1696465 h 2096992"/>
                  <a:gd name="connsiteX18" fmla="*/ 2114811 w 2577806"/>
                  <a:gd name="connsiteY18" fmla="*/ 1410973 h 2096992"/>
                  <a:gd name="connsiteX19" fmla="*/ 2116176 w 2577806"/>
                  <a:gd name="connsiteY19" fmla="*/ 1404212 h 2096992"/>
                  <a:gd name="connsiteX20" fmla="*/ 2189162 w 2577806"/>
                  <a:gd name="connsiteY20" fmla="*/ 1355834 h 2096992"/>
                  <a:gd name="connsiteX21" fmla="*/ 2215330 w 2577806"/>
                  <a:gd name="connsiteY21" fmla="*/ 1355834 h 2096992"/>
                  <a:gd name="connsiteX22" fmla="*/ 2216082 w 2577806"/>
                  <a:gd name="connsiteY22" fmla="*/ 1352149 h 2096992"/>
                  <a:gd name="connsiteX23" fmla="*/ 2224906 w 2577806"/>
                  <a:gd name="connsiteY23" fmla="*/ 1339114 h 2096992"/>
                  <a:gd name="connsiteX24" fmla="*/ 2314685 w 2577806"/>
                  <a:gd name="connsiteY24" fmla="*/ 1250923 h 2096992"/>
                  <a:gd name="connsiteX25" fmla="*/ 2342817 w 2577806"/>
                  <a:gd name="connsiteY25" fmla="*/ 1239564 h 2096992"/>
                  <a:gd name="connsiteX26" fmla="*/ 2370740 w 2577806"/>
                  <a:gd name="connsiteY26" fmla="*/ 1251424 h 2096992"/>
                  <a:gd name="connsiteX27" fmla="*/ 2370240 w 2577806"/>
                  <a:gd name="connsiteY27" fmla="*/ 1307479 h 2096992"/>
                  <a:gd name="connsiteX28" fmla="*/ 2321014 w 2577806"/>
                  <a:gd name="connsiteY28" fmla="*/ 1355834 h 2096992"/>
                  <a:gd name="connsiteX29" fmla="*/ 2367964 w 2577806"/>
                  <a:gd name="connsiteY29" fmla="*/ 1355834 h 2096992"/>
                  <a:gd name="connsiteX30" fmla="*/ 2463278 w 2577806"/>
                  <a:gd name="connsiteY30" fmla="*/ 1308804 h 2096992"/>
                  <a:gd name="connsiteX31" fmla="*/ 2474818 w 2577806"/>
                  <a:gd name="connsiteY31" fmla="*/ 1305744 h 2096992"/>
                  <a:gd name="connsiteX32" fmla="*/ 2486239 w 2577806"/>
                  <a:gd name="connsiteY32" fmla="*/ 1307294 h 2096992"/>
                  <a:gd name="connsiteX33" fmla="*/ 2498575 w 2577806"/>
                  <a:gd name="connsiteY33" fmla="*/ 1318107 h 2096992"/>
                  <a:gd name="connsiteX34" fmla="*/ 2511506 w 2577806"/>
                  <a:gd name="connsiteY34" fmla="*/ 1311726 h 2096992"/>
                  <a:gd name="connsiteX35" fmla="*/ 2523046 w 2577806"/>
                  <a:gd name="connsiteY35" fmla="*/ 1308666 h 2096992"/>
                  <a:gd name="connsiteX36" fmla="*/ 2551770 w 2577806"/>
                  <a:gd name="connsiteY36" fmla="*/ 1325384 h 2096992"/>
                  <a:gd name="connsiteX37" fmla="*/ 2552387 w 2577806"/>
                  <a:gd name="connsiteY37" fmla="*/ 1334765 h 2096992"/>
                  <a:gd name="connsiteX38" fmla="*/ 2559027 w 2577806"/>
                  <a:gd name="connsiteY38" fmla="*/ 1335666 h 2096992"/>
                  <a:gd name="connsiteX39" fmla="*/ 2574946 w 2577806"/>
                  <a:gd name="connsiteY39" fmla="*/ 1349619 h 2096992"/>
                  <a:gd name="connsiteX40" fmla="*/ 2562381 w 2577806"/>
                  <a:gd name="connsiteY40" fmla="*/ 1386662 h 2096992"/>
                  <a:gd name="connsiteX41" fmla="*/ 2524944 w 2577806"/>
                  <a:gd name="connsiteY41" fmla="*/ 1405134 h 2096992"/>
                  <a:gd name="connsiteX42" fmla="*/ 2532803 w 2577806"/>
                  <a:gd name="connsiteY42" fmla="*/ 1412023 h 2096992"/>
                  <a:gd name="connsiteX43" fmla="*/ 2521200 w 2577806"/>
                  <a:gd name="connsiteY43" fmla="*/ 1446230 h 2096992"/>
                  <a:gd name="connsiteX44" fmla="*/ 2389453 w 2577806"/>
                  <a:gd name="connsiteY44" fmla="*/ 1511238 h 2096992"/>
                  <a:gd name="connsiteX45" fmla="*/ 2376302 w 2577806"/>
                  <a:gd name="connsiteY45" fmla="*/ 1512102 h 2096992"/>
                  <a:gd name="connsiteX46" fmla="*/ 2371107 w 2577806"/>
                  <a:gd name="connsiteY46" fmla="*/ 1514255 h 2096992"/>
                  <a:gd name="connsiteX47" fmla="*/ 2214655 w 2577806"/>
                  <a:gd name="connsiteY47" fmla="*/ 1514254 h 2096992"/>
                  <a:gd name="connsiteX48" fmla="*/ 2010253 w 2577806"/>
                  <a:gd name="connsiteY48" fmla="*/ 1868288 h 2096992"/>
                  <a:gd name="connsiteX49" fmla="*/ 1968323 w 2577806"/>
                  <a:gd name="connsiteY49" fmla="*/ 1900462 h 2096992"/>
                  <a:gd name="connsiteX50" fmla="*/ 1958916 w 2577806"/>
                  <a:gd name="connsiteY50" fmla="*/ 1901118 h 2096992"/>
                  <a:gd name="connsiteX51" fmla="*/ 1957616 w 2577806"/>
                  <a:gd name="connsiteY51" fmla="*/ 1901555 h 2096992"/>
                  <a:gd name="connsiteX52" fmla="*/ 1955132 w 2577806"/>
                  <a:gd name="connsiteY52" fmla="*/ 1901382 h 2096992"/>
                  <a:gd name="connsiteX53" fmla="*/ 1941915 w 2577806"/>
                  <a:gd name="connsiteY53" fmla="*/ 1902304 h 2096992"/>
                  <a:gd name="connsiteX54" fmla="*/ 1934999 w 2577806"/>
                  <a:gd name="connsiteY54" fmla="*/ 1899978 h 2096992"/>
                  <a:gd name="connsiteX55" fmla="*/ 1931208 w 2577806"/>
                  <a:gd name="connsiteY55" fmla="*/ 1899714 h 2096992"/>
                  <a:gd name="connsiteX56" fmla="*/ 1924549 w 2577806"/>
                  <a:gd name="connsiteY56" fmla="*/ 1896464 h 2096992"/>
                  <a:gd name="connsiteX57" fmla="*/ 1915923 w 2577806"/>
                  <a:gd name="connsiteY57" fmla="*/ 1893564 h 2096992"/>
                  <a:gd name="connsiteX58" fmla="*/ 1912602 w 2577806"/>
                  <a:gd name="connsiteY58" fmla="*/ 1890635 h 2096992"/>
                  <a:gd name="connsiteX59" fmla="*/ 1907418 w 2577806"/>
                  <a:gd name="connsiteY59" fmla="*/ 1888105 h 2096992"/>
                  <a:gd name="connsiteX60" fmla="*/ 1899298 w 2577806"/>
                  <a:gd name="connsiteY60" fmla="*/ 1878900 h 2096992"/>
                  <a:gd name="connsiteX61" fmla="*/ 1895359 w 2577806"/>
                  <a:gd name="connsiteY61" fmla="*/ 1875425 h 2096992"/>
                  <a:gd name="connsiteX62" fmla="*/ 1894276 w 2577806"/>
                  <a:gd name="connsiteY62" fmla="*/ 1873205 h 2096992"/>
                  <a:gd name="connsiteX63" fmla="*/ 1889278 w 2577806"/>
                  <a:gd name="connsiteY63" fmla="*/ 1867540 h 2096992"/>
                  <a:gd name="connsiteX64" fmla="*/ 1794111 w 2577806"/>
                  <a:gd name="connsiteY64" fmla="*/ 1702705 h 2096992"/>
                  <a:gd name="connsiteX65" fmla="*/ 1794111 w 2577806"/>
                  <a:gd name="connsiteY65" fmla="*/ 2096992 h 2096992"/>
                  <a:gd name="connsiteX66" fmla="*/ 788625 w 2577806"/>
                  <a:gd name="connsiteY66" fmla="*/ 2096992 h 2096992"/>
                  <a:gd name="connsiteX67" fmla="*/ 788625 w 2577806"/>
                  <a:gd name="connsiteY67" fmla="*/ 1701309 h 2096992"/>
                  <a:gd name="connsiteX68" fmla="*/ 688528 w 2577806"/>
                  <a:gd name="connsiteY68" fmla="*/ 1874683 h 2096992"/>
                  <a:gd name="connsiteX69" fmla="*/ 683531 w 2577806"/>
                  <a:gd name="connsiteY69" fmla="*/ 1880348 h 2096992"/>
                  <a:gd name="connsiteX70" fmla="*/ 682448 w 2577806"/>
                  <a:gd name="connsiteY70" fmla="*/ 1882568 h 2096992"/>
                  <a:gd name="connsiteX71" fmla="*/ 678508 w 2577806"/>
                  <a:gd name="connsiteY71" fmla="*/ 1886043 h 2096992"/>
                  <a:gd name="connsiteX72" fmla="*/ 670389 w 2577806"/>
                  <a:gd name="connsiteY72" fmla="*/ 1895248 h 2096992"/>
                  <a:gd name="connsiteX73" fmla="*/ 665204 w 2577806"/>
                  <a:gd name="connsiteY73" fmla="*/ 1897778 h 2096992"/>
                  <a:gd name="connsiteX74" fmla="*/ 661883 w 2577806"/>
                  <a:gd name="connsiteY74" fmla="*/ 1900707 h 2096992"/>
                  <a:gd name="connsiteX75" fmla="*/ 653257 w 2577806"/>
                  <a:gd name="connsiteY75" fmla="*/ 1903607 h 2096992"/>
                  <a:gd name="connsiteX76" fmla="*/ 646598 w 2577806"/>
                  <a:gd name="connsiteY76" fmla="*/ 1906857 h 2096992"/>
                  <a:gd name="connsiteX77" fmla="*/ 642807 w 2577806"/>
                  <a:gd name="connsiteY77" fmla="*/ 1907121 h 2096992"/>
                  <a:gd name="connsiteX78" fmla="*/ 635892 w 2577806"/>
                  <a:gd name="connsiteY78" fmla="*/ 1909447 h 2096992"/>
                  <a:gd name="connsiteX79" fmla="*/ 622674 w 2577806"/>
                  <a:gd name="connsiteY79" fmla="*/ 1908525 h 2096992"/>
                  <a:gd name="connsiteX80" fmla="*/ 620190 w 2577806"/>
                  <a:gd name="connsiteY80" fmla="*/ 1908698 h 2096992"/>
                  <a:gd name="connsiteX81" fmla="*/ 618890 w 2577806"/>
                  <a:gd name="connsiteY81" fmla="*/ 1908261 h 2096992"/>
                  <a:gd name="connsiteX82" fmla="*/ 609483 w 2577806"/>
                  <a:gd name="connsiteY82" fmla="*/ 1907605 h 2096992"/>
                  <a:gd name="connsiteX83" fmla="*/ 567553 w 2577806"/>
                  <a:gd name="connsiteY83" fmla="*/ 1875431 h 2096992"/>
                  <a:gd name="connsiteX84" fmla="*/ 363151 w 2577806"/>
                  <a:gd name="connsiteY84" fmla="*/ 1521397 h 2096992"/>
                  <a:gd name="connsiteX85" fmla="*/ 206699 w 2577806"/>
                  <a:gd name="connsiteY85" fmla="*/ 1521398 h 2096992"/>
                  <a:gd name="connsiteX86" fmla="*/ 201504 w 2577806"/>
                  <a:gd name="connsiteY86" fmla="*/ 1519245 h 2096992"/>
                  <a:gd name="connsiteX87" fmla="*/ 188353 w 2577806"/>
                  <a:gd name="connsiteY87" fmla="*/ 1518381 h 2096992"/>
                  <a:gd name="connsiteX88" fmla="*/ 56606 w 2577806"/>
                  <a:gd name="connsiteY88" fmla="*/ 1453373 h 2096992"/>
                  <a:gd name="connsiteX89" fmla="*/ 45003 w 2577806"/>
                  <a:gd name="connsiteY89" fmla="*/ 1419166 h 2096992"/>
                  <a:gd name="connsiteX90" fmla="*/ 52862 w 2577806"/>
                  <a:gd name="connsiteY90" fmla="*/ 1412277 h 2096992"/>
                  <a:gd name="connsiteX91" fmla="*/ 15425 w 2577806"/>
                  <a:gd name="connsiteY91" fmla="*/ 1393805 h 2096992"/>
                  <a:gd name="connsiteX92" fmla="*/ 2861 w 2577806"/>
                  <a:gd name="connsiteY92" fmla="*/ 1356762 h 2096992"/>
                  <a:gd name="connsiteX93" fmla="*/ 18780 w 2577806"/>
                  <a:gd name="connsiteY93" fmla="*/ 1342809 h 2096992"/>
                  <a:gd name="connsiteX94" fmla="*/ 25419 w 2577806"/>
                  <a:gd name="connsiteY94" fmla="*/ 1341908 h 2096992"/>
                  <a:gd name="connsiteX95" fmla="*/ 26036 w 2577806"/>
                  <a:gd name="connsiteY95" fmla="*/ 1332527 h 2096992"/>
                  <a:gd name="connsiteX96" fmla="*/ 54760 w 2577806"/>
                  <a:gd name="connsiteY96" fmla="*/ 1315809 h 2096992"/>
                  <a:gd name="connsiteX97" fmla="*/ 66300 w 2577806"/>
                  <a:gd name="connsiteY97" fmla="*/ 1318869 h 2096992"/>
                  <a:gd name="connsiteX98" fmla="*/ 79232 w 2577806"/>
                  <a:gd name="connsiteY98" fmla="*/ 1325250 h 2096992"/>
                  <a:gd name="connsiteX99" fmla="*/ 91567 w 2577806"/>
                  <a:gd name="connsiteY99" fmla="*/ 1314437 h 2096992"/>
                  <a:gd name="connsiteX100" fmla="*/ 102989 w 2577806"/>
                  <a:gd name="connsiteY100" fmla="*/ 1312887 h 2096992"/>
                  <a:gd name="connsiteX101" fmla="*/ 114528 w 2577806"/>
                  <a:gd name="connsiteY101" fmla="*/ 1315947 h 2096992"/>
                  <a:gd name="connsiteX102" fmla="*/ 209842 w 2577806"/>
                  <a:gd name="connsiteY102" fmla="*/ 1362977 h 2096992"/>
                  <a:gd name="connsiteX103" fmla="*/ 256792 w 2577806"/>
                  <a:gd name="connsiteY103" fmla="*/ 1362977 h 2096992"/>
                  <a:gd name="connsiteX104" fmla="*/ 207566 w 2577806"/>
                  <a:gd name="connsiteY104" fmla="*/ 1314622 h 2096992"/>
                  <a:gd name="connsiteX105" fmla="*/ 207066 w 2577806"/>
                  <a:gd name="connsiteY105" fmla="*/ 1258567 h 2096992"/>
                  <a:gd name="connsiteX106" fmla="*/ 234989 w 2577806"/>
                  <a:gd name="connsiteY106" fmla="*/ 1246707 h 2096992"/>
                  <a:gd name="connsiteX107" fmla="*/ 263121 w 2577806"/>
                  <a:gd name="connsiteY107" fmla="*/ 1258066 h 2096992"/>
                  <a:gd name="connsiteX108" fmla="*/ 352900 w 2577806"/>
                  <a:gd name="connsiteY108" fmla="*/ 1346257 h 2096992"/>
                  <a:gd name="connsiteX109" fmla="*/ 361724 w 2577806"/>
                  <a:gd name="connsiteY109" fmla="*/ 1359292 h 2096992"/>
                  <a:gd name="connsiteX110" fmla="*/ 362476 w 2577806"/>
                  <a:gd name="connsiteY110" fmla="*/ 1362977 h 2096992"/>
                  <a:gd name="connsiteX111" fmla="*/ 388644 w 2577806"/>
                  <a:gd name="connsiteY111" fmla="*/ 1362977 h 2096992"/>
                  <a:gd name="connsiteX112" fmla="*/ 461630 w 2577806"/>
                  <a:gd name="connsiteY112" fmla="*/ 1411355 h 2096992"/>
                  <a:gd name="connsiteX113" fmla="*/ 462995 w 2577806"/>
                  <a:gd name="connsiteY113" fmla="*/ 1418116 h 2096992"/>
                  <a:gd name="connsiteX114" fmla="*/ 627824 w 2577806"/>
                  <a:gd name="connsiteY114" fmla="*/ 1703608 h 2096992"/>
                  <a:gd name="connsiteX115" fmla="*/ 808411 w 2577806"/>
                  <a:gd name="connsiteY115" fmla="*/ 1390823 h 2096992"/>
                  <a:gd name="connsiteX116" fmla="*/ 814100 w 2577806"/>
                  <a:gd name="connsiteY116" fmla="*/ 1394107 h 2096992"/>
                  <a:gd name="connsiteX117" fmla="*/ 836642 w 2577806"/>
                  <a:gd name="connsiteY117" fmla="*/ 1360672 h 2096992"/>
                  <a:gd name="connsiteX118" fmla="*/ 952567 w 2577806"/>
                  <a:gd name="connsiteY118" fmla="*/ 1312654 h 2096992"/>
                  <a:gd name="connsiteX119" fmla="*/ 1157489 w 2577806"/>
                  <a:gd name="connsiteY119" fmla="*/ 1312654 h 2096992"/>
                  <a:gd name="connsiteX120" fmla="*/ 1170294 w 2577806"/>
                  <a:gd name="connsiteY120" fmla="*/ 1229793 h 2096992"/>
                  <a:gd name="connsiteX121" fmla="*/ 1149853 w 2577806"/>
                  <a:gd name="connsiteY121" fmla="*/ 1225564 h 2096992"/>
                  <a:gd name="connsiteX122" fmla="*/ 853834 w 2577806"/>
                  <a:gd name="connsiteY122" fmla="*/ 999397 h 2096992"/>
                  <a:gd name="connsiteX123" fmla="*/ 826095 w 2577806"/>
                  <a:gd name="connsiteY123" fmla="*/ 944150 h 2096992"/>
                  <a:gd name="connsiteX124" fmla="*/ 804669 w 2577806"/>
                  <a:gd name="connsiteY124" fmla="*/ 946674 h 2096992"/>
                  <a:gd name="connsiteX125" fmla="*/ 638258 w 2577806"/>
                  <a:gd name="connsiteY125" fmla="*/ 777011 h 2096992"/>
                  <a:gd name="connsiteX126" fmla="*/ 674199 w 2577806"/>
                  <a:gd name="connsiteY126" fmla="*/ 565871 h 2096992"/>
                  <a:gd name="connsiteX127" fmla="*/ 695049 w 2577806"/>
                  <a:gd name="connsiteY127" fmla="*/ 548902 h 2096992"/>
                  <a:gd name="connsiteX128" fmla="*/ 690945 w 2577806"/>
                  <a:gd name="connsiteY128" fmla="*/ 510994 h 2096992"/>
                  <a:gd name="connsiteX129" fmla="*/ 1239748 w 2577806"/>
                  <a:gd name="connsiteY129" fmla="*/ 0 h 20969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</a:cxnLst>
                <a:rect l="l" t="t" r="r" b="b"/>
                <a:pathLst>
                  <a:path w="2577806" h="2096992">
                    <a:moveTo>
                      <a:pt x="1239748" y="0"/>
                    </a:moveTo>
                    <a:lnTo>
                      <a:pt x="1277563" y="3550"/>
                    </a:lnTo>
                    <a:lnTo>
                      <a:pt x="1315378" y="0"/>
                    </a:lnTo>
                    <a:cubicBezTo>
                      <a:pt x="1618474" y="0"/>
                      <a:pt x="1864181" y="228780"/>
                      <a:pt x="1864181" y="510994"/>
                    </a:cubicBezTo>
                    <a:lnTo>
                      <a:pt x="1859696" y="552422"/>
                    </a:lnTo>
                    <a:lnTo>
                      <a:pt x="1876221" y="565871"/>
                    </a:lnTo>
                    <a:cubicBezTo>
                      <a:pt x="1918647" y="610439"/>
                      <a:pt x="1934809" y="692492"/>
                      <a:pt x="1912162" y="777011"/>
                    </a:cubicBezTo>
                    <a:cubicBezTo>
                      <a:pt x="1885741" y="875616"/>
                      <a:pt x="1815252" y="944904"/>
                      <a:pt x="1745751" y="946674"/>
                    </a:cubicBezTo>
                    <a:lnTo>
                      <a:pt x="1728759" y="944672"/>
                    </a:lnTo>
                    <a:lnTo>
                      <a:pt x="1701282" y="999397"/>
                    </a:lnTo>
                    <a:cubicBezTo>
                      <a:pt x="1632410" y="1109607"/>
                      <a:pt x="1527717" y="1191504"/>
                      <a:pt x="1405263" y="1225564"/>
                    </a:cubicBezTo>
                    <a:lnTo>
                      <a:pt x="1384821" y="1229793"/>
                    </a:lnTo>
                    <a:lnTo>
                      <a:pt x="1397625" y="1312654"/>
                    </a:lnTo>
                    <a:lnTo>
                      <a:pt x="1630169" y="1312654"/>
                    </a:lnTo>
                    <a:cubicBezTo>
                      <a:pt x="1675441" y="1312654"/>
                      <a:pt x="1716426" y="1331004"/>
                      <a:pt x="1746094" y="1360672"/>
                    </a:cubicBezTo>
                    <a:lnTo>
                      <a:pt x="1763789" y="1386917"/>
                    </a:lnTo>
                    <a:lnTo>
                      <a:pt x="1769395" y="1383680"/>
                    </a:lnTo>
                    <a:lnTo>
                      <a:pt x="1949982" y="1696465"/>
                    </a:lnTo>
                    <a:lnTo>
                      <a:pt x="2114811" y="1410973"/>
                    </a:lnTo>
                    <a:lnTo>
                      <a:pt x="2116176" y="1404212"/>
                    </a:lnTo>
                    <a:cubicBezTo>
                      <a:pt x="2128201" y="1375782"/>
                      <a:pt x="2156352" y="1355834"/>
                      <a:pt x="2189162" y="1355834"/>
                    </a:cubicBezTo>
                    <a:lnTo>
                      <a:pt x="2215330" y="1355834"/>
                    </a:lnTo>
                    <a:lnTo>
                      <a:pt x="2216082" y="1352149"/>
                    </a:lnTo>
                    <a:cubicBezTo>
                      <a:pt x="2218059" y="1347394"/>
                      <a:pt x="2221002" y="1342949"/>
                      <a:pt x="2224906" y="1339114"/>
                    </a:cubicBezTo>
                    <a:cubicBezTo>
                      <a:pt x="2254833" y="1309717"/>
                      <a:pt x="2284759" y="1280320"/>
                      <a:pt x="2314685" y="1250923"/>
                    </a:cubicBezTo>
                    <a:cubicBezTo>
                      <a:pt x="2322494" y="1243253"/>
                      <a:pt x="2332672" y="1239473"/>
                      <a:pt x="2342817" y="1239564"/>
                    </a:cubicBezTo>
                    <a:cubicBezTo>
                      <a:pt x="2352961" y="1239654"/>
                      <a:pt x="2363070" y="1243614"/>
                      <a:pt x="2370740" y="1251424"/>
                    </a:cubicBezTo>
                    <a:cubicBezTo>
                      <a:pt x="2386082" y="1267041"/>
                      <a:pt x="2385858" y="1292138"/>
                      <a:pt x="2370240" y="1307479"/>
                    </a:cubicBezTo>
                    <a:lnTo>
                      <a:pt x="2321014" y="1355834"/>
                    </a:lnTo>
                    <a:lnTo>
                      <a:pt x="2367964" y="1355834"/>
                    </a:lnTo>
                    <a:lnTo>
                      <a:pt x="2463278" y="1308804"/>
                    </a:lnTo>
                    <a:cubicBezTo>
                      <a:pt x="2467000" y="1306967"/>
                      <a:pt x="2470919" y="1305972"/>
                      <a:pt x="2474818" y="1305744"/>
                    </a:cubicBezTo>
                    <a:cubicBezTo>
                      <a:pt x="2478716" y="1305517"/>
                      <a:pt x="2482595" y="1306058"/>
                      <a:pt x="2486239" y="1307294"/>
                    </a:cubicBezTo>
                    <a:lnTo>
                      <a:pt x="2498575" y="1318107"/>
                    </a:lnTo>
                    <a:lnTo>
                      <a:pt x="2511506" y="1311726"/>
                    </a:lnTo>
                    <a:cubicBezTo>
                      <a:pt x="2515229" y="1309890"/>
                      <a:pt x="2519147" y="1308895"/>
                      <a:pt x="2523046" y="1308666"/>
                    </a:cubicBezTo>
                    <a:cubicBezTo>
                      <a:pt x="2534742" y="1307985"/>
                      <a:pt x="2546260" y="1314217"/>
                      <a:pt x="2551770" y="1325384"/>
                    </a:cubicBezTo>
                    <a:lnTo>
                      <a:pt x="2552387" y="1334765"/>
                    </a:lnTo>
                    <a:lnTo>
                      <a:pt x="2559027" y="1335666"/>
                    </a:lnTo>
                    <a:cubicBezTo>
                      <a:pt x="2565730" y="1337939"/>
                      <a:pt x="2571566" y="1342771"/>
                      <a:pt x="2574946" y="1349619"/>
                    </a:cubicBezTo>
                    <a:cubicBezTo>
                      <a:pt x="2581704" y="1363318"/>
                      <a:pt x="2576079" y="1379903"/>
                      <a:pt x="2562381" y="1386662"/>
                    </a:cubicBezTo>
                    <a:lnTo>
                      <a:pt x="2524944" y="1405134"/>
                    </a:lnTo>
                    <a:lnTo>
                      <a:pt x="2532803" y="1412023"/>
                    </a:lnTo>
                    <a:cubicBezTo>
                      <a:pt x="2539045" y="1424673"/>
                      <a:pt x="2533849" y="1439989"/>
                      <a:pt x="2521200" y="1446230"/>
                    </a:cubicBezTo>
                    <a:lnTo>
                      <a:pt x="2389453" y="1511238"/>
                    </a:lnTo>
                    <a:lnTo>
                      <a:pt x="2376302" y="1512102"/>
                    </a:lnTo>
                    <a:lnTo>
                      <a:pt x="2371107" y="1514255"/>
                    </a:lnTo>
                    <a:lnTo>
                      <a:pt x="2214655" y="1514254"/>
                    </a:lnTo>
                    <a:lnTo>
                      <a:pt x="2010253" y="1868288"/>
                    </a:lnTo>
                    <a:cubicBezTo>
                      <a:pt x="2000718" y="1884802"/>
                      <a:pt x="1985393" y="1895888"/>
                      <a:pt x="1968323" y="1900462"/>
                    </a:cubicBezTo>
                    <a:lnTo>
                      <a:pt x="1958916" y="1901118"/>
                    </a:lnTo>
                    <a:lnTo>
                      <a:pt x="1957616" y="1901555"/>
                    </a:lnTo>
                    <a:lnTo>
                      <a:pt x="1955132" y="1901382"/>
                    </a:lnTo>
                    <a:lnTo>
                      <a:pt x="1941915" y="1902304"/>
                    </a:lnTo>
                    <a:lnTo>
                      <a:pt x="1934999" y="1899978"/>
                    </a:lnTo>
                    <a:lnTo>
                      <a:pt x="1931208" y="1899714"/>
                    </a:lnTo>
                    <a:lnTo>
                      <a:pt x="1924549" y="1896464"/>
                    </a:lnTo>
                    <a:lnTo>
                      <a:pt x="1915923" y="1893564"/>
                    </a:lnTo>
                    <a:lnTo>
                      <a:pt x="1912602" y="1890635"/>
                    </a:lnTo>
                    <a:lnTo>
                      <a:pt x="1907418" y="1888105"/>
                    </a:lnTo>
                    <a:lnTo>
                      <a:pt x="1899298" y="1878900"/>
                    </a:lnTo>
                    <a:lnTo>
                      <a:pt x="1895359" y="1875425"/>
                    </a:lnTo>
                    <a:lnTo>
                      <a:pt x="1894276" y="1873205"/>
                    </a:lnTo>
                    <a:lnTo>
                      <a:pt x="1889278" y="1867540"/>
                    </a:lnTo>
                    <a:lnTo>
                      <a:pt x="1794111" y="1702705"/>
                    </a:lnTo>
                    <a:lnTo>
                      <a:pt x="1794111" y="2096992"/>
                    </a:lnTo>
                    <a:lnTo>
                      <a:pt x="788625" y="2096992"/>
                    </a:lnTo>
                    <a:lnTo>
                      <a:pt x="788625" y="1701309"/>
                    </a:lnTo>
                    <a:lnTo>
                      <a:pt x="688528" y="1874683"/>
                    </a:lnTo>
                    <a:lnTo>
                      <a:pt x="683531" y="1880348"/>
                    </a:lnTo>
                    <a:lnTo>
                      <a:pt x="682448" y="1882568"/>
                    </a:lnTo>
                    <a:lnTo>
                      <a:pt x="678508" y="1886043"/>
                    </a:lnTo>
                    <a:lnTo>
                      <a:pt x="670389" y="1895248"/>
                    </a:lnTo>
                    <a:lnTo>
                      <a:pt x="665204" y="1897778"/>
                    </a:lnTo>
                    <a:lnTo>
                      <a:pt x="661883" y="1900707"/>
                    </a:lnTo>
                    <a:lnTo>
                      <a:pt x="653257" y="1903607"/>
                    </a:lnTo>
                    <a:lnTo>
                      <a:pt x="646598" y="1906857"/>
                    </a:lnTo>
                    <a:lnTo>
                      <a:pt x="642807" y="1907121"/>
                    </a:lnTo>
                    <a:lnTo>
                      <a:pt x="635892" y="1909447"/>
                    </a:lnTo>
                    <a:lnTo>
                      <a:pt x="622674" y="1908525"/>
                    </a:lnTo>
                    <a:lnTo>
                      <a:pt x="620190" y="1908698"/>
                    </a:lnTo>
                    <a:lnTo>
                      <a:pt x="618890" y="1908261"/>
                    </a:lnTo>
                    <a:lnTo>
                      <a:pt x="609483" y="1907605"/>
                    </a:lnTo>
                    <a:cubicBezTo>
                      <a:pt x="592413" y="1903031"/>
                      <a:pt x="577088" y="1891945"/>
                      <a:pt x="567553" y="1875431"/>
                    </a:cubicBezTo>
                    <a:lnTo>
                      <a:pt x="363151" y="1521397"/>
                    </a:lnTo>
                    <a:lnTo>
                      <a:pt x="206699" y="1521398"/>
                    </a:lnTo>
                    <a:lnTo>
                      <a:pt x="201504" y="1519245"/>
                    </a:lnTo>
                    <a:lnTo>
                      <a:pt x="188353" y="1518381"/>
                    </a:lnTo>
                    <a:lnTo>
                      <a:pt x="56606" y="1453373"/>
                    </a:lnTo>
                    <a:cubicBezTo>
                      <a:pt x="43957" y="1447132"/>
                      <a:pt x="38761" y="1431816"/>
                      <a:pt x="45003" y="1419166"/>
                    </a:cubicBezTo>
                    <a:lnTo>
                      <a:pt x="52862" y="1412277"/>
                    </a:lnTo>
                    <a:lnTo>
                      <a:pt x="15425" y="1393805"/>
                    </a:lnTo>
                    <a:cubicBezTo>
                      <a:pt x="1727" y="1387046"/>
                      <a:pt x="-3898" y="1370461"/>
                      <a:pt x="2861" y="1356762"/>
                    </a:cubicBezTo>
                    <a:cubicBezTo>
                      <a:pt x="6240" y="1349914"/>
                      <a:pt x="12076" y="1345082"/>
                      <a:pt x="18780" y="1342809"/>
                    </a:cubicBezTo>
                    <a:lnTo>
                      <a:pt x="25419" y="1341908"/>
                    </a:lnTo>
                    <a:lnTo>
                      <a:pt x="26036" y="1332527"/>
                    </a:lnTo>
                    <a:cubicBezTo>
                      <a:pt x="31546" y="1321360"/>
                      <a:pt x="43064" y="1315128"/>
                      <a:pt x="54760" y="1315809"/>
                    </a:cubicBezTo>
                    <a:cubicBezTo>
                      <a:pt x="58659" y="1316038"/>
                      <a:pt x="62578" y="1317033"/>
                      <a:pt x="66300" y="1318869"/>
                    </a:cubicBezTo>
                    <a:lnTo>
                      <a:pt x="79232" y="1325250"/>
                    </a:lnTo>
                    <a:lnTo>
                      <a:pt x="91567" y="1314437"/>
                    </a:lnTo>
                    <a:cubicBezTo>
                      <a:pt x="95211" y="1313201"/>
                      <a:pt x="99090" y="1312660"/>
                      <a:pt x="102989" y="1312887"/>
                    </a:cubicBezTo>
                    <a:cubicBezTo>
                      <a:pt x="106887" y="1313115"/>
                      <a:pt x="110806" y="1314110"/>
                      <a:pt x="114528" y="1315947"/>
                    </a:cubicBezTo>
                    <a:lnTo>
                      <a:pt x="209842" y="1362977"/>
                    </a:lnTo>
                    <a:lnTo>
                      <a:pt x="256792" y="1362977"/>
                    </a:lnTo>
                    <a:lnTo>
                      <a:pt x="207566" y="1314622"/>
                    </a:lnTo>
                    <a:cubicBezTo>
                      <a:pt x="191949" y="1299281"/>
                      <a:pt x="191724" y="1274184"/>
                      <a:pt x="207066" y="1258567"/>
                    </a:cubicBezTo>
                    <a:cubicBezTo>
                      <a:pt x="214736" y="1250757"/>
                      <a:pt x="224845" y="1246797"/>
                      <a:pt x="234989" y="1246707"/>
                    </a:cubicBezTo>
                    <a:cubicBezTo>
                      <a:pt x="245134" y="1246616"/>
                      <a:pt x="255312" y="1250396"/>
                      <a:pt x="263121" y="1258066"/>
                    </a:cubicBezTo>
                    <a:cubicBezTo>
                      <a:pt x="293047" y="1287463"/>
                      <a:pt x="322973" y="1316860"/>
                      <a:pt x="352900" y="1346257"/>
                    </a:cubicBezTo>
                    <a:cubicBezTo>
                      <a:pt x="356804" y="1350092"/>
                      <a:pt x="359747" y="1354537"/>
                      <a:pt x="361724" y="1359292"/>
                    </a:cubicBezTo>
                    <a:lnTo>
                      <a:pt x="362476" y="1362977"/>
                    </a:lnTo>
                    <a:lnTo>
                      <a:pt x="388644" y="1362977"/>
                    </a:lnTo>
                    <a:cubicBezTo>
                      <a:pt x="421454" y="1362977"/>
                      <a:pt x="449605" y="1382925"/>
                      <a:pt x="461630" y="1411355"/>
                    </a:cubicBezTo>
                    <a:lnTo>
                      <a:pt x="462995" y="1418116"/>
                    </a:lnTo>
                    <a:lnTo>
                      <a:pt x="627824" y="1703608"/>
                    </a:lnTo>
                    <a:lnTo>
                      <a:pt x="808411" y="1390823"/>
                    </a:lnTo>
                    <a:lnTo>
                      <a:pt x="814100" y="1394107"/>
                    </a:lnTo>
                    <a:lnTo>
                      <a:pt x="836642" y="1360672"/>
                    </a:lnTo>
                    <a:cubicBezTo>
                      <a:pt x="866310" y="1331004"/>
                      <a:pt x="907296" y="1312654"/>
                      <a:pt x="952567" y="1312654"/>
                    </a:cubicBezTo>
                    <a:lnTo>
                      <a:pt x="1157489" y="1312654"/>
                    </a:lnTo>
                    <a:lnTo>
                      <a:pt x="1170294" y="1229793"/>
                    </a:lnTo>
                    <a:lnTo>
                      <a:pt x="1149853" y="1225564"/>
                    </a:lnTo>
                    <a:cubicBezTo>
                      <a:pt x="1027399" y="1191504"/>
                      <a:pt x="922706" y="1109607"/>
                      <a:pt x="853834" y="999397"/>
                    </a:cubicBezTo>
                    <a:lnTo>
                      <a:pt x="826095" y="944150"/>
                    </a:lnTo>
                    <a:lnTo>
                      <a:pt x="804669" y="946674"/>
                    </a:lnTo>
                    <a:cubicBezTo>
                      <a:pt x="735168" y="944904"/>
                      <a:pt x="664679" y="875616"/>
                      <a:pt x="638258" y="777011"/>
                    </a:cubicBezTo>
                    <a:cubicBezTo>
                      <a:pt x="615611" y="692492"/>
                      <a:pt x="631773" y="610439"/>
                      <a:pt x="674199" y="565871"/>
                    </a:cubicBezTo>
                    <a:lnTo>
                      <a:pt x="695049" y="548902"/>
                    </a:lnTo>
                    <a:lnTo>
                      <a:pt x="690945" y="510994"/>
                    </a:lnTo>
                    <a:cubicBezTo>
                      <a:pt x="690945" y="228780"/>
                      <a:pt x="936652" y="0"/>
                      <a:pt x="1239748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3" name="フリーフォーム: 図形 502">
                <a:extLst>
                  <a:ext uri="{FF2B5EF4-FFF2-40B4-BE49-F238E27FC236}">
                    <a16:creationId xmlns:a16="http://schemas.microsoft.com/office/drawing/2014/main" id="{C319273F-B5F4-350C-E557-CA8A4A7AA258}"/>
                  </a:ext>
                </a:extLst>
              </p:cNvPr>
              <p:cNvSpPr/>
              <p:nvPr/>
            </p:nvSpPr>
            <p:spPr bwMode="auto">
              <a:xfrm>
                <a:off x="1629876" y="4803751"/>
                <a:ext cx="677898" cy="739697"/>
              </a:xfrm>
              <a:custGeom>
                <a:avLst/>
                <a:gdLst>
                  <a:gd name="connsiteX0" fmla="*/ 334625 w 677898"/>
                  <a:gd name="connsiteY0" fmla="*/ 333197 h 739697"/>
                  <a:gd name="connsiteX1" fmla="*/ 573790 w 677898"/>
                  <a:gd name="connsiteY1" fmla="*/ 536447 h 739697"/>
                  <a:gd name="connsiteX2" fmla="*/ 334625 w 677898"/>
                  <a:gd name="connsiteY2" fmla="*/ 739697 h 739697"/>
                  <a:gd name="connsiteX3" fmla="*/ 95460 w 677898"/>
                  <a:gd name="connsiteY3" fmla="*/ 536447 h 739697"/>
                  <a:gd name="connsiteX4" fmla="*/ 334625 w 677898"/>
                  <a:gd name="connsiteY4" fmla="*/ 333197 h 739697"/>
                  <a:gd name="connsiteX5" fmla="*/ 617250 w 677898"/>
                  <a:gd name="connsiteY5" fmla="*/ 0 h 739697"/>
                  <a:gd name="connsiteX6" fmla="*/ 677898 w 677898"/>
                  <a:gd name="connsiteY6" fmla="*/ 60648 h 739697"/>
                  <a:gd name="connsiteX7" fmla="*/ 677898 w 677898"/>
                  <a:gd name="connsiteY7" fmla="*/ 156486 h 739697"/>
                  <a:gd name="connsiteX8" fmla="*/ 617250 w 677898"/>
                  <a:gd name="connsiteY8" fmla="*/ 217134 h 739697"/>
                  <a:gd name="connsiteX9" fmla="*/ 556602 w 677898"/>
                  <a:gd name="connsiteY9" fmla="*/ 156486 h 739697"/>
                  <a:gd name="connsiteX10" fmla="*/ 556602 w 677898"/>
                  <a:gd name="connsiteY10" fmla="*/ 60648 h 739697"/>
                  <a:gd name="connsiteX11" fmla="*/ 617250 w 677898"/>
                  <a:gd name="connsiteY11" fmla="*/ 0 h 739697"/>
                  <a:gd name="connsiteX12" fmla="*/ 60648 w 677898"/>
                  <a:gd name="connsiteY12" fmla="*/ 0 h 739697"/>
                  <a:gd name="connsiteX13" fmla="*/ 121296 w 677898"/>
                  <a:gd name="connsiteY13" fmla="*/ 60648 h 739697"/>
                  <a:gd name="connsiteX14" fmla="*/ 121296 w 677898"/>
                  <a:gd name="connsiteY14" fmla="*/ 156486 h 739697"/>
                  <a:gd name="connsiteX15" fmla="*/ 60648 w 677898"/>
                  <a:gd name="connsiteY15" fmla="*/ 217134 h 739697"/>
                  <a:gd name="connsiteX16" fmla="*/ 0 w 677898"/>
                  <a:gd name="connsiteY16" fmla="*/ 156486 h 739697"/>
                  <a:gd name="connsiteX17" fmla="*/ 0 w 677898"/>
                  <a:gd name="connsiteY17" fmla="*/ 60648 h 739697"/>
                  <a:gd name="connsiteX18" fmla="*/ 60648 w 677898"/>
                  <a:gd name="connsiteY18" fmla="*/ 0 h 7396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677898" h="739697">
                    <a:moveTo>
                      <a:pt x="334625" y="333197"/>
                    </a:moveTo>
                    <a:cubicBezTo>
                      <a:pt x="466712" y="333197"/>
                      <a:pt x="573790" y="424195"/>
                      <a:pt x="573790" y="536447"/>
                    </a:cubicBezTo>
                    <a:cubicBezTo>
                      <a:pt x="573790" y="648699"/>
                      <a:pt x="466712" y="739697"/>
                      <a:pt x="334625" y="739697"/>
                    </a:cubicBezTo>
                    <a:cubicBezTo>
                      <a:pt x="202538" y="739697"/>
                      <a:pt x="95460" y="648699"/>
                      <a:pt x="95460" y="536447"/>
                    </a:cubicBezTo>
                    <a:cubicBezTo>
                      <a:pt x="95460" y="424195"/>
                      <a:pt x="202538" y="333197"/>
                      <a:pt x="334625" y="333197"/>
                    </a:cubicBezTo>
                    <a:close/>
                    <a:moveTo>
                      <a:pt x="617250" y="0"/>
                    </a:moveTo>
                    <a:cubicBezTo>
                      <a:pt x="650745" y="0"/>
                      <a:pt x="677898" y="27153"/>
                      <a:pt x="677898" y="60648"/>
                    </a:cubicBezTo>
                    <a:lnTo>
                      <a:pt x="677898" y="156486"/>
                    </a:lnTo>
                    <a:cubicBezTo>
                      <a:pt x="677898" y="189981"/>
                      <a:pt x="650745" y="217134"/>
                      <a:pt x="617250" y="217134"/>
                    </a:cubicBezTo>
                    <a:cubicBezTo>
                      <a:pt x="583755" y="217134"/>
                      <a:pt x="556602" y="189981"/>
                      <a:pt x="556602" y="156486"/>
                    </a:cubicBezTo>
                    <a:lnTo>
                      <a:pt x="556602" y="60648"/>
                    </a:lnTo>
                    <a:cubicBezTo>
                      <a:pt x="556602" y="27153"/>
                      <a:pt x="583755" y="0"/>
                      <a:pt x="617250" y="0"/>
                    </a:cubicBezTo>
                    <a:close/>
                    <a:moveTo>
                      <a:pt x="60648" y="0"/>
                    </a:moveTo>
                    <a:cubicBezTo>
                      <a:pt x="94143" y="0"/>
                      <a:pt x="121296" y="27153"/>
                      <a:pt x="121296" y="60648"/>
                    </a:cubicBezTo>
                    <a:lnTo>
                      <a:pt x="121296" y="156486"/>
                    </a:lnTo>
                    <a:cubicBezTo>
                      <a:pt x="121296" y="189981"/>
                      <a:pt x="94143" y="217134"/>
                      <a:pt x="60648" y="217134"/>
                    </a:cubicBezTo>
                    <a:cubicBezTo>
                      <a:pt x="27153" y="217134"/>
                      <a:pt x="0" y="189981"/>
                      <a:pt x="0" y="156486"/>
                    </a:cubicBezTo>
                    <a:lnTo>
                      <a:pt x="0" y="60648"/>
                    </a:lnTo>
                    <a:cubicBezTo>
                      <a:pt x="0" y="27153"/>
                      <a:pt x="27153" y="0"/>
                      <a:pt x="60648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04" name="楕円 493">
                <a:extLst>
                  <a:ext uri="{FF2B5EF4-FFF2-40B4-BE49-F238E27FC236}">
                    <a16:creationId xmlns:a16="http://schemas.microsoft.com/office/drawing/2014/main" id="{E82B756B-1FAB-9FB3-AD65-03B413F4D748}"/>
                  </a:ext>
                </a:extLst>
              </p:cNvPr>
              <p:cNvSpPr/>
              <p:nvPr/>
            </p:nvSpPr>
            <p:spPr bwMode="auto">
              <a:xfrm>
                <a:off x="1801593" y="5409225"/>
                <a:ext cx="325816" cy="112515"/>
              </a:xfrm>
              <a:custGeom>
                <a:avLst/>
                <a:gdLst>
                  <a:gd name="connsiteX0" fmla="*/ 0 w 325816"/>
                  <a:gd name="connsiteY0" fmla="*/ 64581 h 129162"/>
                  <a:gd name="connsiteX1" fmla="*/ 162908 w 325816"/>
                  <a:gd name="connsiteY1" fmla="*/ 0 h 129162"/>
                  <a:gd name="connsiteX2" fmla="*/ 325816 w 325816"/>
                  <a:gd name="connsiteY2" fmla="*/ 64581 h 129162"/>
                  <a:gd name="connsiteX3" fmla="*/ 162908 w 325816"/>
                  <a:gd name="connsiteY3" fmla="*/ 129162 h 129162"/>
                  <a:gd name="connsiteX4" fmla="*/ 0 w 325816"/>
                  <a:gd name="connsiteY4" fmla="*/ 64581 h 129162"/>
                  <a:gd name="connsiteX0" fmla="*/ 0 w 325816"/>
                  <a:gd name="connsiteY0" fmla="*/ 64581 h 129162"/>
                  <a:gd name="connsiteX1" fmla="*/ 162908 w 325816"/>
                  <a:gd name="connsiteY1" fmla="*/ 0 h 129162"/>
                  <a:gd name="connsiteX2" fmla="*/ 325816 w 325816"/>
                  <a:gd name="connsiteY2" fmla="*/ 64581 h 129162"/>
                  <a:gd name="connsiteX3" fmla="*/ 162908 w 325816"/>
                  <a:gd name="connsiteY3" fmla="*/ 129162 h 129162"/>
                  <a:gd name="connsiteX4" fmla="*/ 0 w 325816"/>
                  <a:gd name="connsiteY4" fmla="*/ 64581 h 129162"/>
                  <a:gd name="connsiteX0" fmla="*/ 0 w 325816"/>
                  <a:gd name="connsiteY0" fmla="*/ 64581 h 129162"/>
                  <a:gd name="connsiteX1" fmla="*/ 162908 w 325816"/>
                  <a:gd name="connsiteY1" fmla="*/ 0 h 129162"/>
                  <a:gd name="connsiteX2" fmla="*/ 325816 w 325816"/>
                  <a:gd name="connsiteY2" fmla="*/ 64581 h 129162"/>
                  <a:gd name="connsiteX3" fmla="*/ 162908 w 325816"/>
                  <a:gd name="connsiteY3" fmla="*/ 129162 h 129162"/>
                  <a:gd name="connsiteX4" fmla="*/ 0 w 325816"/>
                  <a:gd name="connsiteY4" fmla="*/ 64581 h 129162"/>
                  <a:gd name="connsiteX0" fmla="*/ 0 w 325816"/>
                  <a:gd name="connsiteY0" fmla="*/ 64581 h 129162"/>
                  <a:gd name="connsiteX1" fmla="*/ 162908 w 325816"/>
                  <a:gd name="connsiteY1" fmla="*/ 0 h 129162"/>
                  <a:gd name="connsiteX2" fmla="*/ 325816 w 325816"/>
                  <a:gd name="connsiteY2" fmla="*/ 64581 h 129162"/>
                  <a:gd name="connsiteX3" fmla="*/ 162908 w 325816"/>
                  <a:gd name="connsiteY3" fmla="*/ 129162 h 129162"/>
                  <a:gd name="connsiteX4" fmla="*/ 0 w 325816"/>
                  <a:gd name="connsiteY4" fmla="*/ 64581 h 129162"/>
                  <a:gd name="connsiteX0" fmla="*/ 0 w 325816"/>
                  <a:gd name="connsiteY0" fmla="*/ 64581 h 143449"/>
                  <a:gd name="connsiteX1" fmla="*/ 162908 w 325816"/>
                  <a:gd name="connsiteY1" fmla="*/ 0 h 143449"/>
                  <a:gd name="connsiteX2" fmla="*/ 325816 w 325816"/>
                  <a:gd name="connsiteY2" fmla="*/ 64581 h 143449"/>
                  <a:gd name="connsiteX3" fmla="*/ 162908 w 325816"/>
                  <a:gd name="connsiteY3" fmla="*/ 143449 h 143449"/>
                  <a:gd name="connsiteX4" fmla="*/ 0 w 325816"/>
                  <a:gd name="connsiteY4" fmla="*/ 64581 h 143449"/>
                  <a:gd name="connsiteX0" fmla="*/ 0 w 325816"/>
                  <a:gd name="connsiteY0" fmla="*/ 33647 h 112515"/>
                  <a:gd name="connsiteX1" fmla="*/ 162908 w 325816"/>
                  <a:gd name="connsiteY1" fmla="*/ 22 h 112515"/>
                  <a:gd name="connsiteX2" fmla="*/ 325816 w 325816"/>
                  <a:gd name="connsiteY2" fmla="*/ 33647 h 112515"/>
                  <a:gd name="connsiteX3" fmla="*/ 162908 w 325816"/>
                  <a:gd name="connsiteY3" fmla="*/ 112515 h 112515"/>
                  <a:gd name="connsiteX4" fmla="*/ 0 w 325816"/>
                  <a:gd name="connsiteY4" fmla="*/ 33647 h 1125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5816" h="112515">
                    <a:moveTo>
                      <a:pt x="0" y="33647"/>
                    </a:moveTo>
                    <a:cubicBezTo>
                      <a:pt x="0" y="-2020"/>
                      <a:pt x="72936" y="22"/>
                      <a:pt x="162908" y="22"/>
                    </a:cubicBezTo>
                    <a:cubicBezTo>
                      <a:pt x="252880" y="22"/>
                      <a:pt x="325816" y="-2020"/>
                      <a:pt x="325816" y="33647"/>
                    </a:cubicBezTo>
                    <a:cubicBezTo>
                      <a:pt x="325816" y="69314"/>
                      <a:pt x="252880" y="112515"/>
                      <a:pt x="162908" y="112515"/>
                    </a:cubicBezTo>
                    <a:cubicBezTo>
                      <a:pt x="72936" y="112515"/>
                      <a:pt x="0" y="69314"/>
                      <a:pt x="0" y="33647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05" name="フリーフォーム: 図形 504">
                <a:extLst>
                  <a:ext uri="{FF2B5EF4-FFF2-40B4-BE49-F238E27FC236}">
                    <a16:creationId xmlns:a16="http://schemas.microsoft.com/office/drawing/2014/main" id="{5633D420-F752-0879-FB9F-DA6FCF4431E3}"/>
                  </a:ext>
                </a:extLst>
              </p:cNvPr>
              <p:cNvSpPr/>
              <p:nvPr/>
            </p:nvSpPr>
            <p:spPr bwMode="auto">
              <a:xfrm>
                <a:off x="1598431" y="3866555"/>
                <a:ext cx="720081" cy="352989"/>
              </a:xfrm>
              <a:custGeom>
                <a:avLst/>
                <a:gdLst>
                  <a:gd name="connsiteX0" fmla="*/ 864849 w 1729700"/>
                  <a:gd name="connsiteY0" fmla="*/ 0 h 847912"/>
                  <a:gd name="connsiteX1" fmla="*/ 878299 w 1729700"/>
                  <a:gd name="connsiteY1" fmla="*/ 50951 h 847912"/>
                  <a:gd name="connsiteX2" fmla="*/ 907875 w 1729700"/>
                  <a:gd name="connsiteY2" fmla="*/ 302805 h 847912"/>
                  <a:gd name="connsiteX3" fmla="*/ 909060 w 1729700"/>
                  <a:gd name="connsiteY3" fmla="*/ 356771 h 847912"/>
                  <a:gd name="connsiteX4" fmla="*/ 1019545 w 1729700"/>
                  <a:gd name="connsiteY4" fmla="*/ 362861 h 847912"/>
                  <a:gd name="connsiteX5" fmla="*/ 1299841 w 1729700"/>
                  <a:gd name="connsiteY5" fmla="*/ 426665 h 847912"/>
                  <a:gd name="connsiteX6" fmla="*/ 1406035 w 1729700"/>
                  <a:gd name="connsiteY6" fmla="*/ 472638 h 847912"/>
                  <a:gd name="connsiteX7" fmla="*/ 1429543 w 1729700"/>
                  <a:gd name="connsiteY7" fmla="*/ 433852 h 847912"/>
                  <a:gd name="connsiteX8" fmla="*/ 1566148 w 1729700"/>
                  <a:gd name="connsiteY8" fmla="*/ 249225 h 847912"/>
                  <a:gd name="connsiteX9" fmla="*/ 1599466 w 1729700"/>
                  <a:gd name="connsiteY9" fmla="*/ 215156 h 847912"/>
                  <a:gd name="connsiteX10" fmla="*/ 1586620 w 1729700"/>
                  <a:gd name="connsiteY10" fmla="*/ 261045 h 847912"/>
                  <a:gd name="connsiteX11" fmla="*/ 1532583 w 1729700"/>
                  <a:gd name="connsiteY11" fmla="*/ 395510 h 847912"/>
                  <a:gd name="connsiteX12" fmla="*/ 1472526 w 1729700"/>
                  <a:gd name="connsiteY12" fmla="*/ 510594 h 847912"/>
                  <a:gd name="connsiteX13" fmla="*/ 1525650 w 1729700"/>
                  <a:gd name="connsiteY13" fmla="*/ 542998 h 847912"/>
                  <a:gd name="connsiteX14" fmla="*/ 1720999 w 1729700"/>
                  <a:gd name="connsiteY14" fmla="*/ 790251 h 847912"/>
                  <a:gd name="connsiteX15" fmla="*/ 1729700 w 1729700"/>
                  <a:gd name="connsiteY15" fmla="*/ 844172 h 847912"/>
                  <a:gd name="connsiteX16" fmla="*/ 1711033 w 1729700"/>
                  <a:gd name="connsiteY16" fmla="*/ 808423 h 847912"/>
                  <a:gd name="connsiteX17" fmla="*/ 1482329 w 1729700"/>
                  <a:gd name="connsiteY17" fmla="*/ 616812 h 847912"/>
                  <a:gd name="connsiteX18" fmla="*/ 1427195 w 1729700"/>
                  <a:gd name="connsiteY18" fmla="*/ 591059 h 847912"/>
                  <a:gd name="connsiteX19" fmla="*/ 1404067 w 1729700"/>
                  <a:gd name="connsiteY19" fmla="*/ 629217 h 847912"/>
                  <a:gd name="connsiteX20" fmla="*/ 1267462 w 1729700"/>
                  <a:gd name="connsiteY20" fmla="*/ 813843 h 847912"/>
                  <a:gd name="connsiteX21" fmla="*/ 1234144 w 1729700"/>
                  <a:gd name="connsiteY21" fmla="*/ 847912 h 847912"/>
                  <a:gd name="connsiteX22" fmla="*/ 1246990 w 1729700"/>
                  <a:gd name="connsiteY22" fmla="*/ 802024 h 847912"/>
                  <a:gd name="connsiteX23" fmla="*/ 1301028 w 1729700"/>
                  <a:gd name="connsiteY23" fmla="*/ 667558 h 847912"/>
                  <a:gd name="connsiteX24" fmla="*/ 1356716 w 1729700"/>
                  <a:gd name="connsiteY24" fmla="*/ 560846 h 847912"/>
                  <a:gd name="connsiteX25" fmla="*/ 1262992 w 1729700"/>
                  <a:gd name="connsiteY25" fmla="*/ 528822 h 847912"/>
                  <a:gd name="connsiteX26" fmla="*/ 1004704 w 1729700"/>
                  <a:gd name="connsiteY26" fmla="*/ 481276 h 847912"/>
                  <a:gd name="connsiteX27" fmla="*/ 908460 w 1729700"/>
                  <a:gd name="connsiteY27" fmla="*/ 476947 h 847912"/>
                  <a:gd name="connsiteX28" fmla="*/ 907875 w 1729700"/>
                  <a:gd name="connsiteY28" fmla="*/ 503597 h 847912"/>
                  <a:gd name="connsiteX29" fmla="*/ 878299 w 1729700"/>
                  <a:gd name="connsiteY29" fmla="*/ 755452 h 847912"/>
                  <a:gd name="connsiteX30" fmla="*/ 864849 w 1729700"/>
                  <a:gd name="connsiteY30" fmla="*/ 806402 h 847912"/>
                  <a:gd name="connsiteX31" fmla="*/ 851399 w 1729700"/>
                  <a:gd name="connsiteY31" fmla="*/ 755452 h 847912"/>
                  <a:gd name="connsiteX32" fmla="*/ 821824 w 1729700"/>
                  <a:gd name="connsiteY32" fmla="*/ 503597 h 847912"/>
                  <a:gd name="connsiteX33" fmla="*/ 821239 w 1729700"/>
                  <a:gd name="connsiteY33" fmla="*/ 476947 h 847912"/>
                  <a:gd name="connsiteX34" fmla="*/ 724991 w 1729700"/>
                  <a:gd name="connsiteY34" fmla="*/ 481276 h 847912"/>
                  <a:gd name="connsiteX35" fmla="*/ 466703 w 1729700"/>
                  <a:gd name="connsiteY35" fmla="*/ 528822 h 847912"/>
                  <a:gd name="connsiteX36" fmla="*/ 374788 w 1729700"/>
                  <a:gd name="connsiteY36" fmla="*/ 560228 h 847912"/>
                  <a:gd name="connsiteX37" fmla="*/ 427153 w 1729700"/>
                  <a:gd name="connsiteY37" fmla="*/ 661541 h 847912"/>
                  <a:gd name="connsiteX38" fmla="*/ 477641 w 1729700"/>
                  <a:gd name="connsiteY38" fmla="*/ 792005 h 847912"/>
                  <a:gd name="connsiteX39" fmla="*/ 489106 w 1729700"/>
                  <a:gd name="connsiteY39" fmla="*/ 836744 h 847912"/>
                  <a:gd name="connsiteX40" fmla="*/ 456093 w 1729700"/>
                  <a:gd name="connsiteY40" fmla="*/ 804446 h 847912"/>
                  <a:gd name="connsiteX41" fmla="*/ 322473 w 1729700"/>
                  <a:gd name="connsiteY41" fmla="*/ 627720 h 847912"/>
                  <a:gd name="connsiteX42" fmla="*/ 300674 w 1729700"/>
                  <a:gd name="connsiteY42" fmla="*/ 591912 h 847912"/>
                  <a:gd name="connsiteX43" fmla="*/ 247367 w 1729700"/>
                  <a:gd name="connsiteY43" fmla="*/ 616812 h 847912"/>
                  <a:gd name="connsiteX44" fmla="*/ 18662 w 1729700"/>
                  <a:gd name="connsiteY44" fmla="*/ 808423 h 847912"/>
                  <a:gd name="connsiteX45" fmla="*/ 0 w 1729700"/>
                  <a:gd name="connsiteY45" fmla="*/ 844163 h 847912"/>
                  <a:gd name="connsiteX46" fmla="*/ 8700 w 1729700"/>
                  <a:gd name="connsiteY46" fmla="*/ 790251 h 847912"/>
                  <a:gd name="connsiteX47" fmla="*/ 204049 w 1729700"/>
                  <a:gd name="connsiteY47" fmla="*/ 542998 h 847912"/>
                  <a:gd name="connsiteX48" fmla="*/ 255560 w 1729700"/>
                  <a:gd name="connsiteY48" fmla="*/ 511577 h 847912"/>
                  <a:gd name="connsiteX49" fmla="*/ 199081 w 1729700"/>
                  <a:gd name="connsiteY49" fmla="*/ 402302 h 847912"/>
                  <a:gd name="connsiteX50" fmla="*/ 148592 w 1729700"/>
                  <a:gd name="connsiteY50" fmla="*/ 271838 h 847912"/>
                  <a:gd name="connsiteX51" fmla="*/ 137127 w 1729700"/>
                  <a:gd name="connsiteY51" fmla="*/ 227099 h 847912"/>
                  <a:gd name="connsiteX52" fmla="*/ 170140 w 1729700"/>
                  <a:gd name="connsiteY52" fmla="*/ 259398 h 847912"/>
                  <a:gd name="connsiteX53" fmla="*/ 303760 w 1729700"/>
                  <a:gd name="connsiteY53" fmla="*/ 436124 h 847912"/>
                  <a:gd name="connsiteX54" fmla="*/ 325504 w 1729700"/>
                  <a:gd name="connsiteY54" fmla="*/ 471841 h 847912"/>
                  <a:gd name="connsiteX55" fmla="*/ 429857 w 1729700"/>
                  <a:gd name="connsiteY55" fmla="*/ 426665 h 847912"/>
                  <a:gd name="connsiteX56" fmla="*/ 710154 w 1729700"/>
                  <a:gd name="connsiteY56" fmla="*/ 362861 h 847912"/>
                  <a:gd name="connsiteX57" fmla="*/ 820639 w 1729700"/>
                  <a:gd name="connsiteY57" fmla="*/ 356771 h 847912"/>
                  <a:gd name="connsiteX58" fmla="*/ 821824 w 1729700"/>
                  <a:gd name="connsiteY58" fmla="*/ 302805 h 847912"/>
                  <a:gd name="connsiteX59" fmla="*/ 851399 w 1729700"/>
                  <a:gd name="connsiteY59" fmla="*/ 50951 h 8479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1729700" h="847912">
                    <a:moveTo>
                      <a:pt x="864849" y="0"/>
                    </a:moveTo>
                    <a:lnTo>
                      <a:pt x="878299" y="50951"/>
                    </a:lnTo>
                    <a:cubicBezTo>
                      <a:pt x="893026" y="118562"/>
                      <a:pt x="903539" y="205518"/>
                      <a:pt x="907875" y="302805"/>
                    </a:cubicBezTo>
                    <a:lnTo>
                      <a:pt x="909060" y="356771"/>
                    </a:lnTo>
                    <a:lnTo>
                      <a:pt x="1019545" y="362861"/>
                    </a:lnTo>
                    <a:cubicBezTo>
                      <a:pt x="1119966" y="374067"/>
                      <a:pt x="1214444" y="395989"/>
                      <a:pt x="1299841" y="426665"/>
                    </a:cubicBezTo>
                    <a:lnTo>
                      <a:pt x="1406035" y="472638"/>
                    </a:lnTo>
                    <a:lnTo>
                      <a:pt x="1429543" y="433852"/>
                    </a:lnTo>
                    <a:cubicBezTo>
                      <a:pt x="1476917" y="359420"/>
                      <a:pt x="1524311" y="295807"/>
                      <a:pt x="1566148" y="249225"/>
                    </a:cubicBezTo>
                    <a:lnTo>
                      <a:pt x="1599466" y="215156"/>
                    </a:lnTo>
                    <a:lnTo>
                      <a:pt x="1586620" y="261045"/>
                    </a:lnTo>
                    <a:cubicBezTo>
                      <a:pt x="1573672" y="300727"/>
                      <a:pt x="1555404" y="346333"/>
                      <a:pt x="1532583" y="395510"/>
                    </a:cubicBezTo>
                    <a:lnTo>
                      <a:pt x="1472526" y="510594"/>
                    </a:lnTo>
                    <a:lnTo>
                      <a:pt x="1525650" y="542998"/>
                    </a:lnTo>
                    <a:cubicBezTo>
                      <a:pt x="1621793" y="612336"/>
                      <a:pt x="1690441" y="696959"/>
                      <a:pt x="1720999" y="790251"/>
                    </a:cubicBezTo>
                    <a:lnTo>
                      <a:pt x="1729700" y="844172"/>
                    </a:lnTo>
                    <a:lnTo>
                      <a:pt x="1711033" y="808423"/>
                    </a:lnTo>
                    <a:cubicBezTo>
                      <a:pt x="1658753" y="734943"/>
                      <a:pt x="1580181" y="669683"/>
                      <a:pt x="1482329" y="616812"/>
                    </a:cubicBezTo>
                    <a:lnTo>
                      <a:pt x="1427195" y="591059"/>
                    </a:lnTo>
                    <a:lnTo>
                      <a:pt x="1404067" y="629217"/>
                    </a:lnTo>
                    <a:cubicBezTo>
                      <a:pt x="1356694" y="703649"/>
                      <a:pt x="1309300" y="767261"/>
                      <a:pt x="1267462" y="813843"/>
                    </a:cubicBezTo>
                    <a:lnTo>
                      <a:pt x="1234144" y="847912"/>
                    </a:lnTo>
                    <a:lnTo>
                      <a:pt x="1246990" y="802024"/>
                    </a:lnTo>
                    <a:cubicBezTo>
                      <a:pt x="1259939" y="762341"/>
                      <a:pt x="1278207" y="716736"/>
                      <a:pt x="1301028" y="667558"/>
                    </a:cubicBezTo>
                    <a:lnTo>
                      <a:pt x="1356716" y="560846"/>
                    </a:lnTo>
                    <a:lnTo>
                      <a:pt x="1262992" y="528822"/>
                    </a:lnTo>
                    <a:cubicBezTo>
                      <a:pt x="1182696" y="505821"/>
                      <a:pt x="1095907" y="489561"/>
                      <a:pt x="1004704" y="481276"/>
                    </a:cubicBezTo>
                    <a:lnTo>
                      <a:pt x="908460" y="476947"/>
                    </a:lnTo>
                    <a:lnTo>
                      <a:pt x="907875" y="503597"/>
                    </a:lnTo>
                    <a:cubicBezTo>
                      <a:pt x="903539" y="600884"/>
                      <a:pt x="893026" y="687841"/>
                      <a:pt x="878299" y="755452"/>
                    </a:cubicBezTo>
                    <a:lnTo>
                      <a:pt x="864849" y="806402"/>
                    </a:lnTo>
                    <a:lnTo>
                      <a:pt x="851399" y="755452"/>
                    </a:lnTo>
                    <a:cubicBezTo>
                      <a:pt x="836673" y="687841"/>
                      <a:pt x="826160" y="600884"/>
                      <a:pt x="821824" y="503597"/>
                    </a:cubicBezTo>
                    <a:lnTo>
                      <a:pt x="821239" y="476947"/>
                    </a:lnTo>
                    <a:lnTo>
                      <a:pt x="724991" y="481276"/>
                    </a:lnTo>
                    <a:cubicBezTo>
                      <a:pt x="633788" y="489561"/>
                      <a:pt x="547000" y="505821"/>
                      <a:pt x="466703" y="528822"/>
                    </a:cubicBezTo>
                    <a:lnTo>
                      <a:pt x="374788" y="560228"/>
                    </a:lnTo>
                    <a:lnTo>
                      <a:pt x="427153" y="661541"/>
                    </a:lnTo>
                    <a:cubicBezTo>
                      <a:pt x="448769" y="709137"/>
                      <a:pt x="465831" y="753388"/>
                      <a:pt x="477641" y="792005"/>
                    </a:cubicBezTo>
                    <a:lnTo>
                      <a:pt x="489106" y="836744"/>
                    </a:lnTo>
                    <a:lnTo>
                      <a:pt x="456093" y="804446"/>
                    </a:lnTo>
                    <a:cubicBezTo>
                      <a:pt x="414786" y="760141"/>
                      <a:pt x="368410" y="699264"/>
                      <a:pt x="322473" y="627720"/>
                    </a:cubicBezTo>
                    <a:lnTo>
                      <a:pt x="300674" y="591912"/>
                    </a:lnTo>
                    <a:lnTo>
                      <a:pt x="247367" y="616812"/>
                    </a:lnTo>
                    <a:cubicBezTo>
                      <a:pt x="149514" y="669683"/>
                      <a:pt x="70943" y="734943"/>
                      <a:pt x="18662" y="808423"/>
                    </a:cubicBezTo>
                    <a:lnTo>
                      <a:pt x="0" y="844163"/>
                    </a:lnTo>
                    <a:lnTo>
                      <a:pt x="8700" y="790251"/>
                    </a:lnTo>
                    <a:cubicBezTo>
                      <a:pt x="39258" y="696959"/>
                      <a:pt x="107906" y="612336"/>
                      <a:pt x="204049" y="542998"/>
                    </a:cubicBezTo>
                    <a:lnTo>
                      <a:pt x="255560" y="511577"/>
                    </a:lnTo>
                    <a:lnTo>
                      <a:pt x="199081" y="402302"/>
                    </a:lnTo>
                    <a:cubicBezTo>
                      <a:pt x="177465" y="354706"/>
                      <a:pt x="160402" y="310455"/>
                      <a:pt x="148592" y="271838"/>
                    </a:cubicBezTo>
                    <a:lnTo>
                      <a:pt x="137127" y="227099"/>
                    </a:lnTo>
                    <a:lnTo>
                      <a:pt x="170140" y="259398"/>
                    </a:lnTo>
                    <a:cubicBezTo>
                      <a:pt x="211448" y="303702"/>
                      <a:pt x="257823" y="364580"/>
                      <a:pt x="303760" y="436124"/>
                    </a:cubicBezTo>
                    <a:lnTo>
                      <a:pt x="325504" y="471841"/>
                    </a:lnTo>
                    <a:lnTo>
                      <a:pt x="429857" y="426665"/>
                    </a:lnTo>
                    <a:cubicBezTo>
                      <a:pt x="515254" y="395989"/>
                      <a:pt x="609733" y="374067"/>
                      <a:pt x="710154" y="362861"/>
                    </a:cubicBezTo>
                    <a:lnTo>
                      <a:pt x="820639" y="356771"/>
                    </a:lnTo>
                    <a:lnTo>
                      <a:pt x="821824" y="302805"/>
                    </a:lnTo>
                    <a:cubicBezTo>
                      <a:pt x="826160" y="205518"/>
                      <a:pt x="836673" y="118562"/>
                      <a:pt x="851399" y="50951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06" name="フリーフォーム: 図形 505">
                <a:extLst>
                  <a:ext uri="{FF2B5EF4-FFF2-40B4-BE49-F238E27FC236}">
                    <a16:creationId xmlns:a16="http://schemas.microsoft.com/office/drawing/2014/main" id="{283FD2D9-E13B-A451-DCF9-1672ED08D0B4}"/>
                  </a:ext>
                </a:extLst>
              </p:cNvPr>
              <p:cNvSpPr/>
              <p:nvPr/>
            </p:nvSpPr>
            <p:spPr bwMode="auto">
              <a:xfrm rot="18000000">
                <a:off x="851101" y="4353052"/>
                <a:ext cx="609006" cy="298540"/>
              </a:xfrm>
              <a:custGeom>
                <a:avLst/>
                <a:gdLst>
                  <a:gd name="connsiteX0" fmla="*/ 864849 w 1729700"/>
                  <a:gd name="connsiteY0" fmla="*/ 0 h 847912"/>
                  <a:gd name="connsiteX1" fmla="*/ 878299 w 1729700"/>
                  <a:gd name="connsiteY1" fmla="*/ 50951 h 847912"/>
                  <a:gd name="connsiteX2" fmla="*/ 907875 w 1729700"/>
                  <a:gd name="connsiteY2" fmla="*/ 302805 h 847912"/>
                  <a:gd name="connsiteX3" fmla="*/ 909060 w 1729700"/>
                  <a:gd name="connsiteY3" fmla="*/ 356771 h 847912"/>
                  <a:gd name="connsiteX4" fmla="*/ 1019545 w 1729700"/>
                  <a:gd name="connsiteY4" fmla="*/ 362861 h 847912"/>
                  <a:gd name="connsiteX5" fmla="*/ 1299841 w 1729700"/>
                  <a:gd name="connsiteY5" fmla="*/ 426665 h 847912"/>
                  <a:gd name="connsiteX6" fmla="*/ 1406035 w 1729700"/>
                  <a:gd name="connsiteY6" fmla="*/ 472638 h 847912"/>
                  <a:gd name="connsiteX7" fmla="*/ 1429543 w 1729700"/>
                  <a:gd name="connsiteY7" fmla="*/ 433852 h 847912"/>
                  <a:gd name="connsiteX8" fmla="*/ 1566148 w 1729700"/>
                  <a:gd name="connsiteY8" fmla="*/ 249225 h 847912"/>
                  <a:gd name="connsiteX9" fmla="*/ 1599466 w 1729700"/>
                  <a:gd name="connsiteY9" fmla="*/ 215156 h 847912"/>
                  <a:gd name="connsiteX10" fmla="*/ 1586620 w 1729700"/>
                  <a:gd name="connsiteY10" fmla="*/ 261045 h 847912"/>
                  <a:gd name="connsiteX11" fmla="*/ 1532583 w 1729700"/>
                  <a:gd name="connsiteY11" fmla="*/ 395510 h 847912"/>
                  <a:gd name="connsiteX12" fmla="*/ 1472526 w 1729700"/>
                  <a:gd name="connsiteY12" fmla="*/ 510594 h 847912"/>
                  <a:gd name="connsiteX13" fmla="*/ 1525650 w 1729700"/>
                  <a:gd name="connsiteY13" fmla="*/ 542998 h 847912"/>
                  <a:gd name="connsiteX14" fmla="*/ 1720999 w 1729700"/>
                  <a:gd name="connsiteY14" fmla="*/ 790251 h 847912"/>
                  <a:gd name="connsiteX15" fmla="*/ 1729700 w 1729700"/>
                  <a:gd name="connsiteY15" fmla="*/ 844172 h 847912"/>
                  <a:gd name="connsiteX16" fmla="*/ 1711033 w 1729700"/>
                  <a:gd name="connsiteY16" fmla="*/ 808423 h 847912"/>
                  <a:gd name="connsiteX17" fmla="*/ 1482329 w 1729700"/>
                  <a:gd name="connsiteY17" fmla="*/ 616812 h 847912"/>
                  <a:gd name="connsiteX18" fmla="*/ 1427195 w 1729700"/>
                  <a:gd name="connsiteY18" fmla="*/ 591059 h 847912"/>
                  <a:gd name="connsiteX19" fmla="*/ 1404067 w 1729700"/>
                  <a:gd name="connsiteY19" fmla="*/ 629217 h 847912"/>
                  <a:gd name="connsiteX20" fmla="*/ 1267462 w 1729700"/>
                  <a:gd name="connsiteY20" fmla="*/ 813843 h 847912"/>
                  <a:gd name="connsiteX21" fmla="*/ 1234144 w 1729700"/>
                  <a:gd name="connsiteY21" fmla="*/ 847912 h 847912"/>
                  <a:gd name="connsiteX22" fmla="*/ 1246990 w 1729700"/>
                  <a:gd name="connsiteY22" fmla="*/ 802024 h 847912"/>
                  <a:gd name="connsiteX23" fmla="*/ 1301028 w 1729700"/>
                  <a:gd name="connsiteY23" fmla="*/ 667558 h 847912"/>
                  <a:gd name="connsiteX24" fmla="*/ 1356716 w 1729700"/>
                  <a:gd name="connsiteY24" fmla="*/ 560846 h 847912"/>
                  <a:gd name="connsiteX25" fmla="*/ 1262992 w 1729700"/>
                  <a:gd name="connsiteY25" fmla="*/ 528822 h 847912"/>
                  <a:gd name="connsiteX26" fmla="*/ 1004704 w 1729700"/>
                  <a:gd name="connsiteY26" fmla="*/ 481276 h 847912"/>
                  <a:gd name="connsiteX27" fmla="*/ 908460 w 1729700"/>
                  <a:gd name="connsiteY27" fmla="*/ 476947 h 847912"/>
                  <a:gd name="connsiteX28" fmla="*/ 907875 w 1729700"/>
                  <a:gd name="connsiteY28" fmla="*/ 503597 h 847912"/>
                  <a:gd name="connsiteX29" fmla="*/ 878299 w 1729700"/>
                  <a:gd name="connsiteY29" fmla="*/ 755452 h 847912"/>
                  <a:gd name="connsiteX30" fmla="*/ 864849 w 1729700"/>
                  <a:gd name="connsiteY30" fmla="*/ 806402 h 847912"/>
                  <a:gd name="connsiteX31" fmla="*/ 851399 w 1729700"/>
                  <a:gd name="connsiteY31" fmla="*/ 755452 h 847912"/>
                  <a:gd name="connsiteX32" fmla="*/ 821824 w 1729700"/>
                  <a:gd name="connsiteY32" fmla="*/ 503597 h 847912"/>
                  <a:gd name="connsiteX33" fmla="*/ 821239 w 1729700"/>
                  <a:gd name="connsiteY33" fmla="*/ 476947 h 847912"/>
                  <a:gd name="connsiteX34" fmla="*/ 724991 w 1729700"/>
                  <a:gd name="connsiteY34" fmla="*/ 481276 h 847912"/>
                  <a:gd name="connsiteX35" fmla="*/ 466703 w 1729700"/>
                  <a:gd name="connsiteY35" fmla="*/ 528822 h 847912"/>
                  <a:gd name="connsiteX36" fmla="*/ 374788 w 1729700"/>
                  <a:gd name="connsiteY36" fmla="*/ 560228 h 847912"/>
                  <a:gd name="connsiteX37" fmla="*/ 427153 w 1729700"/>
                  <a:gd name="connsiteY37" fmla="*/ 661541 h 847912"/>
                  <a:gd name="connsiteX38" fmla="*/ 477641 w 1729700"/>
                  <a:gd name="connsiteY38" fmla="*/ 792005 h 847912"/>
                  <a:gd name="connsiteX39" fmla="*/ 489106 w 1729700"/>
                  <a:gd name="connsiteY39" fmla="*/ 836744 h 847912"/>
                  <a:gd name="connsiteX40" fmla="*/ 456093 w 1729700"/>
                  <a:gd name="connsiteY40" fmla="*/ 804446 h 847912"/>
                  <a:gd name="connsiteX41" fmla="*/ 322473 w 1729700"/>
                  <a:gd name="connsiteY41" fmla="*/ 627720 h 847912"/>
                  <a:gd name="connsiteX42" fmla="*/ 300674 w 1729700"/>
                  <a:gd name="connsiteY42" fmla="*/ 591912 h 847912"/>
                  <a:gd name="connsiteX43" fmla="*/ 247367 w 1729700"/>
                  <a:gd name="connsiteY43" fmla="*/ 616812 h 847912"/>
                  <a:gd name="connsiteX44" fmla="*/ 18662 w 1729700"/>
                  <a:gd name="connsiteY44" fmla="*/ 808423 h 847912"/>
                  <a:gd name="connsiteX45" fmla="*/ 0 w 1729700"/>
                  <a:gd name="connsiteY45" fmla="*/ 844163 h 847912"/>
                  <a:gd name="connsiteX46" fmla="*/ 8700 w 1729700"/>
                  <a:gd name="connsiteY46" fmla="*/ 790251 h 847912"/>
                  <a:gd name="connsiteX47" fmla="*/ 204049 w 1729700"/>
                  <a:gd name="connsiteY47" fmla="*/ 542998 h 847912"/>
                  <a:gd name="connsiteX48" fmla="*/ 255560 w 1729700"/>
                  <a:gd name="connsiteY48" fmla="*/ 511577 h 847912"/>
                  <a:gd name="connsiteX49" fmla="*/ 199081 w 1729700"/>
                  <a:gd name="connsiteY49" fmla="*/ 402302 h 847912"/>
                  <a:gd name="connsiteX50" fmla="*/ 148592 w 1729700"/>
                  <a:gd name="connsiteY50" fmla="*/ 271838 h 847912"/>
                  <a:gd name="connsiteX51" fmla="*/ 137127 w 1729700"/>
                  <a:gd name="connsiteY51" fmla="*/ 227099 h 847912"/>
                  <a:gd name="connsiteX52" fmla="*/ 170140 w 1729700"/>
                  <a:gd name="connsiteY52" fmla="*/ 259398 h 847912"/>
                  <a:gd name="connsiteX53" fmla="*/ 303760 w 1729700"/>
                  <a:gd name="connsiteY53" fmla="*/ 436124 h 847912"/>
                  <a:gd name="connsiteX54" fmla="*/ 325504 w 1729700"/>
                  <a:gd name="connsiteY54" fmla="*/ 471841 h 847912"/>
                  <a:gd name="connsiteX55" fmla="*/ 429857 w 1729700"/>
                  <a:gd name="connsiteY55" fmla="*/ 426665 h 847912"/>
                  <a:gd name="connsiteX56" fmla="*/ 710154 w 1729700"/>
                  <a:gd name="connsiteY56" fmla="*/ 362861 h 847912"/>
                  <a:gd name="connsiteX57" fmla="*/ 820639 w 1729700"/>
                  <a:gd name="connsiteY57" fmla="*/ 356771 h 847912"/>
                  <a:gd name="connsiteX58" fmla="*/ 821824 w 1729700"/>
                  <a:gd name="connsiteY58" fmla="*/ 302805 h 847912"/>
                  <a:gd name="connsiteX59" fmla="*/ 851399 w 1729700"/>
                  <a:gd name="connsiteY59" fmla="*/ 50951 h 8479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1729700" h="847912">
                    <a:moveTo>
                      <a:pt x="864849" y="0"/>
                    </a:moveTo>
                    <a:lnTo>
                      <a:pt x="878299" y="50951"/>
                    </a:lnTo>
                    <a:cubicBezTo>
                      <a:pt x="893026" y="118562"/>
                      <a:pt x="903539" y="205518"/>
                      <a:pt x="907875" y="302805"/>
                    </a:cubicBezTo>
                    <a:lnTo>
                      <a:pt x="909060" y="356771"/>
                    </a:lnTo>
                    <a:lnTo>
                      <a:pt x="1019545" y="362861"/>
                    </a:lnTo>
                    <a:cubicBezTo>
                      <a:pt x="1119966" y="374067"/>
                      <a:pt x="1214444" y="395989"/>
                      <a:pt x="1299841" y="426665"/>
                    </a:cubicBezTo>
                    <a:lnTo>
                      <a:pt x="1406035" y="472638"/>
                    </a:lnTo>
                    <a:lnTo>
                      <a:pt x="1429543" y="433852"/>
                    </a:lnTo>
                    <a:cubicBezTo>
                      <a:pt x="1476917" y="359420"/>
                      <a:pt x="1524311" y="295807"/>
                      <a:pt x="1566148" y="249225"/>
                    </a:cubicBezTo>
                    <a:lnTo>
                      <a:pt x="1599466" y="215156"/>
                    </a:lnTo>
                    <a:lnTo>
                      <a:pt x="1586620" y="261045"/>
                    </a:lnTo>
                    <a:cubicBezTo>
                      <a:pt x="1573672" y="300727"/>
                      <a:pt x="1555404" y="346333"/>
                      <a:pt x="1532583" y="395510"/>
                    </a:cubicBezTo>
                    <a:lnTo>
                      <a:pt x="1472526" y="510594"/>
                    </a:lnTo>
                    <a:lnTo>
                      <a:pt x="1525650" y="542998"/>
                    </a:lnTo>
                    <a:cubicBezTo>
                      <a:pt x="1621793" y="612336"/>
                      <a:pt x="1690441" y="696959"/>
                      <a:pt x="1720999" y="790251"/>
                    </a:cubicBezTo>
                    <a:lnTo>
                      <a:pt x="1729700" y="844172"/>
                    </a:lnTo>
                    <a:lnTo>
                      <a:pt x="1711033" y="808423"/>
                    </a:lnTo>
                    <a:cubicBezTo>
                      <a:pt x="1658753" y="734943"/>
                      <a:pt x="1580181" y="669683"/>
                      <a:pt x="1482329" y="616812"/>
                    </a:cubicBezTo>
                    <a:lnTo>
                      <a:pt x="1427195" y="591059"/>
                    </a:lnTo>
                    <a:lnTo>
                      <a:pt x="1404067" y="629217"/>
                    </a:lnTo>
                    <a:cubicBezTo>
                      <a:pt x="1356694" y="703649"/>
                      <a:pt x="1309300" y="767261"/>
                      <a:pt x="1267462" y="813843"/>
                    </a:cubicBezTo>
                    <a:lnTo>
                      <a:pt x="1234144" y="847912"/>
                    </a:lnTo>
                    <a:lnTo>
                      <a:pt x="1246990" y="802024"/>
                    </a:lnTo>
                    <a:cubicBezTo>
                      <a:pt x="1259939" y="762341"/>
                      <a:pt x="1278207" y="716736"/>
                      <a:pt x="1301028" y="667558"/>
                    </a:cubicBezTo>
                    <a:lnTo>
                      <a:pt x="1356716" y="560846"/>
                    </a:lnTo>
                    <a:lnTo>
                      <a:pt x="1262992" y="528822"/>
                    </a:lnTo>
                    <a:cubicBezTo>
                      <a:pt x="1182696" y="505821"/>
                      <a:pt x="1095907" y="489561"/>
                      <a:pt x="1004704" y="481276"/>
                    </a:cubicBezTo>
                    <a:lnTo>
                      <a:pt x="908460" y="476947"/>
                    </a:lnTo>
                    <a:lnTo>
                      <a:pt x="907875" y="503597"/>
                    </a:lnTo>
                    <a:cubicBezTo>
                      <a:pt x="903539" y="600884"/>
                      <a:pt x="893026" y="687841"/>
                      <a:pt x="878299" y="755452"/>
                    </a:cubicBezTo>
                    <a:lnTo>
                      <a:pt x="864849" y="806402"/>
                    </a:lnTo>
                    <a:lnTo>
                      <a:pt x="851399" y="755452"/>
                    </a:lnTo>
                    <a:cubicBezTo>
                      <a:pt x="836673" y="687841"/>
                      <a:pt x="826160" y="600884"/>
                      <a:pt x="821824" y="503597"/>
                    </a:cubicBezTo>
                    <a:lnTo>
                      <a:pt x="821239" y="476947"/>
                    </a:lnTo>
                    <a:lnTo>
                      <a:pt x="724991" y="481276"/>
                    </a:lnTo>
                    <a:cubicBezTo>
                      <a:pt x="633788" y="489561"/>
                      <a:pt x="547000" y="505821"/>
                      <a:pt x="466703" y="528822"/>
                    </a:cubicBezTo>
                    <a:lnTo>
                      <a:pt x="374788" y="560228"/>
                    </a:lnTo>
                    <a:lnTo>
                      <a:pt x="427153" y="661541"/>
                    </a:lnTo>
                    <a:cubicBezTo>
                      <a:pt x="448769" y="709137"/>
                      <a:pt x="465831" y="753388"/>
                      <a:pt x="477641" y="792005"/>
                    </a:cubicBezTo>
                    <a:lnTo>
                      <a:pt x="489106" y="836744"/>
                    </a:lnTo>
                    <a:lnTo>
                      <a:pt x="456093" y="804446"/>
                    </a:lnTo>
                    <a:cubicBezTo>
                      <a:pt x="414786" y="760141"/>
                      <a:pt x="368410" y="699264"/>
                      <a:pt x="322473" y="627720"/>
                    </a:cubicBezTo>
                    <a:lnTo>
                      <a:pt x="300674" y="591912"/>
                    </a:lnTo>
                    <a:lnTo>
                      <a:pt x="247367" y="616812"/>
                    </a:lnTo>
                    <a:cubicBezTo>
                      <a:pt x="149514" y="669683"/>
                      <a:pt x="70943" y="734943"/>
                      <a:pt x="18662" y="808423"/>
                    </a:cubicBezTo>
                    <a:lnTo>
                      <a:pt x="0" y="844163"/>
                    </a:lnTo>
                    <a:lnTo>
                      <a:pt x="8700" y="790251"/>
                    </a:lnTo>
                    <a:cubicBezTo>
                      <a:pt x="39258" y="696959"/>
                      <a:pt x="107906" y="612336"/>
                      <a:pt x="204049" y="542998"/>
                    </a:cubicBezTo>
                    <a:lnTo>
                      <a:pt x="255560" y="511577"/>
                    </a:lnTo>
                    <a:lnTo>
                      <a:pt x="199081" y="402302"/>
                    </a:lnTo>
                    <a:cubicBezTo>
                      <a:pt x="177465" y="354706"/>
                      <a:pt x="160402" y="310455"/>
                      <a:pt x="148592" y="271838"/>
                    </a:cubicBezTo>
                    <a:lnTo>
                      <a:pt x="137127" y="227099"/>
                    </a:lnTo>
                    <a:lnTo>
                      <a:pt x="170140" y="259398"/>
                    </a:lnTo>
                    <a:cubicBezTo>
                      <a:pt x="211448" y="303702"/>
                      <a:pt x="257823" y="364580"/>
                      <a:pt x="303760" y="436124"/>
                    </a:cubicBezTo>
                    <a:lnTo>
                      <a:pt x="325504" y="471841"/>
                    </a:lnTo>
                    <a:lnTo>
                      <a:pt x="429857" y="426665"/>
                    </a:lnTo>
                    <a:cubicBezTo>
                      <a:pt x="515254" y="395989"/>
                      <a:pt x="609733" y="374067"/>
                      <a:pt x="710154" y="362861"/>
                    </a:cubicBezTo>
                    <a:lnTo>
                      <a:pt x="820639" y="356771"/>
                    </a:lnTo>
                    <a:lnTo>
                      <a:pt x="821824" y="302805"/>
                    </a:lnTo>
                    <a:cubicBezTo>
                      <a:pt x="826160" y="205518"/>
                      <a:pt x="836673" y="118562"/>
                      <a:pt x="851399" y="50951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07" name="フリーフォーム: 図形 506">
                <a:extLst>
                  <a:ext uri="{FF2B5EF4-FFF2-40B4-BE49-F238E27FC236}">
                    <a16:creationId xmlns:a16="http://schemas.microsoft.com/office/drawing/2014/main" id="{689D9FCE-3FBD-6EFD-EE6F-89A85C606D9C}"/>
                  </a:ext>
                </a:extLst>
              </p:cNvPr>
              <p:cNvSpPr/>
              <p:nvPr/>
            </p:nvSpPr>
            <p:spPr bwMode="auto">
              <a:xfrm rot="3600000" flipH="1">
                <a:off x="2450112" y="4335395"/>
                <a:ext cx="609006" cy="298538"/>
              </a:xfrm>
              <a:custGeom>
                <a:avLst/>
                <a:gdLst>
                  <a:gd name="connsiteX0" fmla="*/ 864849 w 1729700"/>
                  <a:gd name="connsiteY0" fmla="*/ 0 h 847912"/>
                  <a:gd name="connsiteX1" fmla="*/ 878299 w 1729700"/>
                  <a:gd name="connsiteY1" fmla="*/ 50951 h 847912"/>
                  <a:gd name="connsiteX2" fmla="*/ 907875 w 1729700"/>
                  <a:gd name="connsiteY2" fmla="*/ 302805 h 847912"/>
                  <a:gd name="connsiteX3" fmla="*/ 909060 w 1729700"/>
                  <a:gd name="connsiteY3" fmla="*/ 356771 h 847912"/>
                  <a:gd name="connsiteX4" fmla="*/ 1019545 w 1729700"/>
                  <a:gd name="connsiteY4" fmla="*/ 362861 h 847912"/>
                  <a:gd name="connsiteX5" fmla="*/ 1299841 w 1729700"/>
                  <a:gd name="connsiteY5" fmla="*/ 426665 h 847912"/>
                  <a:gd name="connsiteX6" fmla="*/ 1406035 w 1729700"/>
                  <a:gd name="connsiteY6" fmla="*/ 472638 h 847912"/>
                  <a:gd name="connsiteX7" fmla="*/ 1429543 w 1729700"/>
                  <a:gd name="connsiteY7" fmla="*/ 433852 h 847912"/>
                  <a:gd name="connsiteX8" fmla="*/ 1566148 w 1729700"/>
                  <a:gd name="connsiteY8" fmla="*/ 249225 h 847912"/>
                  <a:gd name="connsiteX9" fmla="*/ 1599466 w 1729700"/>
                  <a:gd name="connsiteY9" fmla="*/ 215156 h 847912"/>
                  <a:gd name="connsiteX10" fmla="*/ 1586620 w 1729700"/>
                  <a:gd name="connsiteY10" fmla="*/ 261045 h 847912"/>
                  <a:gd name="connsiteX11" fmla="*/ 1532583 w 1729700"/>
                  <a:gd name="connsiteY11" fmla="*/ 395510 h 847912"/>
                  <a:gd name="connsiteX12" fmla="*/ 1472526 w 1729700"/>
                  <a:gd name="connsiteY12" fmla="*/ 510594 h 847912"/>
                  <a:gd name="connsiteX13" fmla="*/ 1525650 w 1729700"/>
                  <a:gd name="connsiteY13" fmla="*/ 542998 h 847912"/>
                  <a:gd name="connsiteX14" fmla="*/ 1720999 w 1729700"/>
                  <a:gd name="connsiteY14" fmla="*/ 790251 h 847912"/>
                  <a:gd name="connsiteX15" fmla="*/ 1729700 w 1729700"/>
                  <a:gd name="connsiteY15" fmla="*/ 844172 h 847912"/>
                  <a:gd name="connsiteX16" fmla="*/ 1711033 w 1729700"/>
                  <a:gd name="connsiteY16" fmla="*/ 808423 h 847912"/>
                  <a:gd name="connsiteX17" fmla="*/ 1482329 w 1729700"/>
                  <a:gd name="connsiteY17" fmla="*/ 616812 h 847912"/>
                  <a:gd name="connsiteX18" fmla="*/ 1427195 w 1729700"/>
                  <a:gd name="connsiteY18" fmla="*/ 591059 h 847912"/>
                  <a:gd name="connsiteX19" fmla="*/ 1404067 w 1729700"/>
                  <a:gd name="connsiteY19" fmla="*/ 629217 h 847912"/>
                  <a:gd name="connsiteX20" fmla="*/ 1267462 w 1729700"/>
                  <a:gd name="connsiteY20" fmla="*/ 813843 h 847912"/>
                  <a:gd name="connsiteX21" fmla="*/ 1234144 w 1729700"/>
                  <a:gd name="connsiteY21" fmla="*/ 847912 h 847912"/>
                  <a:gd name="connsiteX22" fmla="*/ 1246990 w 1729700"/>
                  <a:gd name="connsiteY22" fmla="*/ 802024 h 847912"/>
                  <a:gd name="connsiteX23" fmla="*/ 1301028 w 1729700"/>
                  <a:gd name="connsiteY23" fmla="*/ 667558 h 847912"/>
                  <a:gd name="connsiteX24" fmla="*/ 1356716 w 1729700"/>
                  <a:gd name="connsiteY24" fmla="*/ 560846 h 847912"/>
                  <a:gd name="connsiteX25" fmla="*/ 1262992 w 1729700"/>
                  <a:gd name="connsiteY25" fmla="*/ 528822 h 847912"/>
                  <a:gd name="connsiteX26" fmla="*/ 1004704 w 1729700"/>
                  <a:gd name="connsiteY26" fmla="*/ 481276 h 847912"/>
                  <a:gd name="connsiteX27" fmla="*/ 908460 w 1729700"/>
                  <a:gd name="connsiteY27" fmla="*/ 476947 h 847912"/>
                  <a:gd name="connsiteX28" fmla="*/ 907875 w 1729700"/>
                  <a:gd name="connsiteY28" fmla="*/ 503597 h 847912"/>
                  <a:gd name="connsiteX29" fmla="*/ 878299 w 1729700"/>
                  <a:gd name="connsiteY29" fmla="*/ 755452 h 847912"/>
                  <a:gd name="connsiteX30" fmla="*/ 864849 w 1729700"/>
                  <a:gd name="connsiteY30" fmla="*/ 806402 h 847912"/>
                  <a:gd name="connsiteX31" fmla="*/ 851399 w 1729700"/>
                  <a:gd name="connsiteY31" fmla="*/ 755452 h 847912"/>
                  <a:gd name="connsiteX32" fmla="*/ 821824 w 1729700"/>
                  <a:gd name="connsiteY32" fmla="*/ 503597 h 847912"/>
                  <a:gd name="connsiteX33" fmla="*/ 821239 w 1729700"/>
                  <a:gd name="connsiteY33" fmla="*/ 476947 h 847912"/>
                  <a:gd name="connsiteX34" fmla="*/ 724991 w 1729700"/>
                  <a:gd name="connsiteY34" fmla="*/ 481276 h 847912"/>
                  <a:gd name="connsiteX35" fmla="*/ 466703 w 1729700"/>
                  <a:gd name="connsiteY35" fmla="*/ 528822 h 847912"/>
                  <a:gd name="connsiteX36" fmla="*/ 374788 w 1729700"/>
                  <a:gd name="connsiteY36" fmla="*/ 560228 h 847912"/>
                  <a:gd name="connsiteX37" fmla="*/ 427153 w 1729700"/>
                  <a:gd name="connsiteY37" fmla="*/ 661541 h 847912"/>
                  <a:gd name="connsiteX38" fmla="*/ 477641 w 1729700"/>
                  <a:gd name="connsiteY38" fmla="*/ 792005 h 847912"/>
                  <a:gd name="connsiteX39" fmla="*/ 489106 w 1729700"/>
                  <a:gd name="connsiteY39" fmla="*/ 836744 h 847912"/>
                  <a:gd name="connsiteX40" fmla="*/ 456093 w 1729700"/>
                  <a:gd name="connsiteY40" fmla="*/ 804446 h 847912"/>
                  <a:gd name="connsiteX41" fmla="*/ 322473 w 1729700"/>
                  <a:gd name="connsiteY41" fmla="*/ 627720 h 847912"/>
                  <a:gd name="connsiteX42" fmla="*/ 300674 w 1729700"/>
                  <a:gd name="connsiteY42" fmla="*/ 591912 h 847912"/>
                  <a:gd name="connsiteX43" fmla="*/ 247367 w 1729700"/>
                  <a:gd name="connsiteY43" fmla="*/ 616812 h 847912"/>
                  <a:gd name="connsiteX44" fmla="*/ 18662 w 1729700"/>
                  <a:gd name="connsiteY44" fmla="*/ 808423 h 847912"/>
                  <a:gd name="connsiteX45" fmla="*/ 0 w 1729700"/>
                  <a:gd name="connsiteY45" fmla="*/ 844163 h 847912"/>
                  <a:gd name="connsiteX46" fmla="*/ 8700 w 1729700"/>
                  <a:gd name="connsiteY46" fmla="*/ 790251 h 847912"/>
                  <a:gd name="connsiteX47" fmla="*/ 204049 w 1729700"/>
                  <a:gd name="connsiteY47" fmla="*/ 542998 h 847912"/>
                  <a:gd name="connsiteX48" fmla="*/ 255560 w 1729700"/>
                  <a:gd name="connsiteY48" fmla="*/ 511577 h 847912"/>
                  <a:gd name="connsiteX49" fmla="*/ 199081 w 1729700"/>
                  <a:gd name="connsiteY49" fmla="*/ 402302 h 847912"/>
                  <a:gd name="connsiteX50" fmla="*/ 148592 w 1729700"/>
                  <a:gd name="connsiteY50" fmla="*/ 271838 h 847912"/>
                  <a:gd name="connsiteX51" fmla="*/ 137127 w 1729700"/>
                  <a:gd name="connsiteY51" fmla="*/ 227099 h 847912"/>
                  <a:gd name="connsiteX52" fmla="*/ 170140 w 1729700"/>
                  <a:gd name="connsiteY52" fmla="*/ 259398 h 847912"/>
                  <a:gd name="connsiteX53" fmla="*/ 303760 w 1729700"/>
                  <a:gd name="connsiteY53" fmla="*/ 436124 h 847912"/>
                  <a:gd name="connsiteX54" fmla="*/ 325504 w 1729700"/>
                  <a:gd name="connsiteY54" fmla="*/ 471841 h 847912"/>
                  <a:gd name="connsiteX55" fmla="*/ 429857 w 1729700"/>
                  <a:gd name="connsiteY55" fmla="*/ 426665 h 847912"/>
                  <a:gd name="connsiteX56" fmla="*/ 710154 w 1729700"/>
                  <a:gd name="connsiteY56" fmla="*/ 362861 h 847912"/>
                  <a:gd name="connsiteX57" fmla="*/ 820639 w 1729700"/>
                  <a:gd name="connsiteY57" fmla="*/ 356771 h 847912"/>
                  <a:gd name="connsiteX58" fmla="*/ 821824 w 1729700"/>
                  <a:gd name="connsiteY58" fmla="*/ 302805 h 847912"/>
                  <a:gd name="connsiteX59" fmla="*/ 851399 w 1729700"/>
                  <a:gd name="connsiteY59" fmla="*/ 50951 h 8479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1729700" h="847912">
                    <a:moveTo>
                      <a:pt x="864849" y="0"/>
                    </a:moveTo>
                    <a:lnTo>
                      <a:pt x="878299" y="50951"/>
                    </a:lnTo>
                    <a:cubicBezTo>
                      <a:pt x="893026" y="118562"/>
                      <a:pt x="903539" y="205518"/>
                      <a:pt x="907875" y="302805"/>
                    </a:cubicBezTo>
                    <a:lnTo>
                      <a:pt x="909060" y="356771"/>
                    </a:lnTo>
                    <a:lnTo>
                      <a:pt x="1019545" y="362861"/>
                    </a:lnTo>
                    <a:cubicBezTo>
                      <a:pt x="1119966" y="374067"/>
                      <a:pt x="1214444" y="395989"/>
                      <a:pt x="1299841" y="426665"/>
                    </a:cubicBezTo>
                    <a:lnTo>
                      <a:pt x="1406035" y="472638"/>
                    </a:lnTo>
                    <a:lnTo>
                      <a:pt x="1429543" y="433852"/>
                    </a:lnTo>
                    <a:cubicBezTo>
                      <a:pt x="1476917" y="359420"/>
                      <a:pt x="1524311" y="295807"/>
                      <a:pt x="1566148" y="249225"/>
                    </a:cubicBezTo>
                    <a:lnTo>
                      <a:pt x="1599466" y="215156"/>
                    </a:lnTo>
                    <a:lnTo>
                      <a:pt x="1586620" y="261045"/>
                    </a:lnTo>
                    <a:cubicBezTo>
                      <a:pt x="1573672" y="300727"/>
                      <a:pt x="1555404" y="346333"/>
                      <a:pt x="1532583" y="395510"/>
                    </a:cubicBezTo>
                    <a:lnTo>
                      <a:pt x="1472526" y="510594"/>
                    </a:lnTo>
                    <a:lnTo>
                      <a:pt x="1525650" y="542998"/>
                    </a:lnTo>
                    <a:cubicBezTo>
                      <a:pt x="1621793" y="612336"/>
                      <a:pt x="1690441" y="696959"/>
                      <a:pt x="1720999" y="790251"/>
                    </a:cubicBezTo>
                    <a:lnTo>
                      <a:pt x="1729700" y="844172"/>
                    </a:lnTo>
                    <a:lnTo>
                      <a:pt x="1711033" y="808423"/>
                    </a:lnTo>
                    <a:cubicBezTo>
                      <a:pt x="1658753" y="734943"/>
                      <a:pt x="1580181" y="669683"/>
                      <a:pt x="1482329" y="616812"/>
                    </a:cubicBezTo>
                    <a:lnTo>
                      <a:pt x="1427195" y="591059"/>
                    </a:lnTo>
                    <a:lnTo>
                      <a:pt x="1404067" y="629217"/>
                    </a:lnTo>
                    <a:cubicBezTo>
                      <a:pt x="1356694" y="703649"/>
                      <a:pt x="1309300" y="767261"/>
                      <a:pt x="1267462" y="813843"/>
                    </a:cubicBezTo>
                    <a:lnTo>
                      <a:pt x="1234144" y="847912"/>
                    </a:lnTo>
                    <a:lnTo>
                      <a:pt x="1246990" y="802024"/>
                    </a:lnTo>
                    <a:cubicBezTo>
                      <a:pt x="1259939" y="762341"/>
                      <a:pt x="1278207" y="716736"/>
                      <a:pt x="1301028" y="667558"/>
                    </a:cubicBezTo>
                    <a:lnTo>
                      <a:pt x="1356716" y="560846"/>
                    </a:lnTo>
                    <a:lnTo>
                      <a:pt x="1262992" y="528822"/>
                    </a:lnTo>
                    <a:cubicBezTo>
                      <a:pt x="1182696" y="505821"/>
                      <a:pt x="1095907" y="489561"/>
                      <a:pt x="1004704" y="481276"/>
                    </a:cubicBezTo>
                    <a:lnTo>
                      <a:pt x="908460" y="476947"/>
                    </a:lnTo>
                    <a:lnTo>
                      <a:pt x="907875" y="503597"/>
                    </a:lnTo>
                    <a:cubicBezTo>
                      <a:pt x="903539" y="600884"/>
                      <a:pt x="893026" y="687841"/>
                      <a:pt x="878299" y="755452"/>
                    </a:cubicBezTo>
                    <a:lnTo>
                      <a:pt x="864849" y="806402"/>
                    </a:lnTo>
                    <a:lnTo>
                      <a:pt x="851399" y="755452"/>
                    </a:lnTo>
                    <a:cubicBezTo>
                      <a:pt x="836673" y="687841"/>
                      <a:pt x="826160" y="600884"/>
                      <a:pt x="821824" y="503597"/>
                    </a:cubicBezTo>
                    <a:lnTo>
                      <a:pt x="821239" y="476947"/>
                    </a:lnTo>
                    <a:lnTo>
                      <a:pt x="724991" y="481276"/>
                    </a:lnTo>
                    <a:cubicBezTo>
                      <a:pt x="633788" y="489561"/>
                      <a:pt x="547000" y="505821"/>
                      <a:pt x="466703" y="528822"/>
                    </a:cubicBezTo>
                    <a:lnTo>
                      <a:pt x="374788" y="560228"/>
                    </a:lnTo>
                    <a:lnTo>
                      <a:pt x="427153" y="661541"/>
                    </a:lnTo>
                    <a:cubicBezTo>
                      <a:pt x="448769" y="709137"/>
                      <a:pt x="465831" y="753388"/>
                      <a:pt x="477641" y="792005"/>
                    </a:cubicBezTo>
                    <a:lnTo>
                      <a:pt x="489106" y="836744"/>
                    </a:lnTo>
                    <a:lnTo>
                      <a:pt x="456093" y="804446"/>
                    </a:lnTo>
                    <a:cubicBezTo>
                      <a:pt x="414786" y="760141"/>
                      <a:pt x="368410" y="699264"/>
                      <a:pt x="322473" y="627720"/>
                    </a:cubicBezTo>
                    <a:lnTo>
                      <a:pt x="300674" y="591912"/>
                    </a:lnTo>
                    <a:lnTo>
                      <a:pt x="247367" y="616812"/>
                    </a:lnTo>
                    <a:cubicBezTo>
                      <a:pt x="149514" y="669683"/>
                      <a:pt x="70943" y="734943"/>
                      <a:pt x="18662" y="808423"/>
                    </a:cubicBezTo>
                    <a:lnTo>
                      <a:pt x="0" y="844163"/>
                    </a:lnTo>
                    <a:lnTo>
                      <a:pt x="8700" y="790251"/>
                    </a:lnTo>
                    <a:cubicBezTo>
                      <a:pt x="39258" y="696959"/>
                      <a:pt x="107906" y="612336"/>
                      <a:pt x="204049" y="542998"/>
                    </a:cubicBezTo>
                    <a:lnTo>
                      <a:pt x="255560" y="511577"/>
                    </a:lnTo>
                    <a:lnTo>
                      <a:pt x="199081" y="402302"/>
                    </a:lnTo>
                    <a:cubicBezTo>
                      <a:pt x="177465" y="354706"/>
                      <a:pt x="160402" y="310455"/>
                      <a:pt x="148592" y="271838"/>
                    </a:cubicBezTo>
                    <a:lnTo>
                      <a:pt x="137127" y="227099"/>
                    </a:lnTo>
                    <a:lnTo>
                      <a:pt x="170140" y="259398"/>
                    </a:lnTo>
                    <a:cubicBezTo>
                      <a:pt x="211448" y="303702"/>
                      <a:pt x="257823" y="364580"/>
                      <a:pt x="303760" y="436124"/>
                    </a:cubicBezTo>
                    <a:lnTo>
                      <a:pt x="325504" y="471841"/>
                    </a:lnTo>
                    <a:lnTo>
                      <a:pt x="429857" y="426665"/>
                    </a:lnTo>
                    <a:cubicBezTo>
                      <a:pt x="515254" y="395989"/>
                      <a:pt x="609733" y="374067"/>
                      <a:pt x="710154" y="362861"/>
                    </a:cubicBezTo>
                    <a:lnTo>
                      <a:pt x="820639" y="356771"/>
                    </a:lnTo>
                    <a:lnTo>
                      <a:pt x="821824" y="302805"/>
                    </a:lnTo>
                    <a:cubicBezTo>
                      <a:pt x="826160" y="205518"/>
                      <a:pt x="836673" y="118562"/>
                      <a:pt x="851399" y="50951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08" name="フリーフォーム: 図形 507">
                <a:extLst>
                  <a:ext uri="{FF2B5EF4-FFF2-40B4-BE49-F238E27FC236}">
                    <a16:creationId xmlns:a16="http://schemas.microsoft.com/office/drawing/2014/main" id="{562F43F5-B58F-DD41-9A29-A36FA6BC834D}"/>
                  </a:ext>
                </a:extLst>
              </p:cNvPr>
              <p:cNvSpPr/>
              <p:nvPr/>
            </p:nvSpPr>
            <p:spPr bwMode="auto">
              <a:xfrm rot="14400000">
                <a:off x="831105" y="5217484"/>
                <a:ext cx="500658" cy="245426"/>
              </a:xfrm>
              <a:custGeom>
                <a:avLst/>
                <a:gdLst>
                  <a:gd name="connsiteX0" fmla="*/ 864849 w 1729700"/>
                  <a:gd name="connsiteY0" fmla="*/ 0 h 847912"/>
                  <a:gd name="connsiteX1" fmla="*/ 878299 w 1729700"/>
                  <a:gd name="connsiteY1" fmla="*/ 50951 h 847912"/>
                  <a:gd name="connsiteX2" fmla="*/ 907875 w 1729700"/>
                  <a:gd name="connsiteY2" fmla="*/ 302805 h 847912"/>
                  <a:gd name="connsiteX3" fmla="*/ 909060 w 1729700"/>
                  <a:gd name="connsiteY3" fmla="*/ 356771 h 847912"/>
                  <a:gd name="connsiteX4" fmla="*/ 1019545 w 1729700"/>
                  <a:gd name="connsiteY4" fmla="*/ 362861 h 847912"/>
                  <a:gd name="connsiteX5" fmla="*/ 1299841 w 1729700"/>
                  <a:gd name="connsiteY5" fmla="*/ 426665 h 847912"/>
                  <a:gd name="connsiteX6" fmla="*/ 1406035 w 1729700"/>
                  <a:gd name="connsiteY6" fmla="*/ 472638 h 847912"/>
                  <a:gd name="connsiteX7" fmla="*/ 1429543 w 1729700"/>
                  <a:gd name="connsiteY7" fmla="*/ 433852 h 847912"/>
                  <a:gd name="connsiteX8" fmla="*/ 1566148 w 1729700"/>
                  <a:gd name="connsiteY8" fmla="*/ 249225 h 847912"/>
                  <a:gd name="connsiteX9" fmla="*/ 1599466 w 1729700"/>
                  <a:gd name="connsiteY9" fmla="*/ 215156 h 847912"/>
                  <a:gd name="connsiteX10" fmla="*/ 1586620 w 1729700"/>
                  <a:gd name="connsiteY10" fmla="*/ 261045 h 847912"/>
                  <a:gd name="connsiteX11" fmla="*/ 1532583 w 1729700"/>
                  <a:gd name="connsiteY11" fmla="*/ 395510 h 847912"/>
                  <a:gd name="connsiteX12" fmla="*/ 1472526 w 1729700"/>
                  <a:gd name="connsiteY12" fmla="*/ 510594 h 847912"/>
                  <a:gd name="connsiteX13" fmla="*/ 1525650 w 1729700"/>
                  <a:gd name="connsiteY13" fmla="*/ 542998 h 847912"/>
                  <a:gd name="connsiteX14" fmla="*/ 1720999 w 1729700"/>
                  <a:gd name="connsiteY14" fmla="*/ 790251 h 847912"/>
                  <a:gd name="connsiteX15" fmla="*/ 1729700 w 1729700"/>
                  <a:gd name="connsiteY15" fmla="*/ 844172 h 847912"/>
                  <a:gd name="connsiteX16" fmla="*/ 1711033 w 1729700"/>
                  <a:gd name="connsiteY16" fmla="*/ 808423 h 847912"/>
                  <a:gd name="connsiteX17" fmla="*/ 1482329 w 1729700"/>
                  <a:gd name="connsiteY17" fmla="*/ 616812 h 847912"/>
                  <a:gd name="connsiteX18" fmla="*/ 1427195 w 1729700"/>
                  <a:gd name="connsiteY18" fmla="*/ 591059 h 847912"/>
                  <a:gd name="connsiteX19" fmla="*/ 1404067 w 1729700"/>
                  <a:gd name="connsiteY19" fmla="*/ 629217 h 847912"/>
                  <a:gd name="connsiteX20" fmla="*/ 1267462 w 1729700"/>
                  <a:gd name="connsiteY20" fmla="*/ 813843 h 847912"/>
                  <a:gd name="connsiteX21" fmla="*/ 1234144 w 1729700"/>
                  <a:gd name="connsiteY21" fmla="*/ 847912 h 847912"/>
                  <a:gd name="connsiteX22" fmla="*/ 1246990 w 1729700"/>
                  <a:gd name="connsiteY22" fmla="*/ 802024 h 847912"/>
                  <a:gd name="connsiteX23" fmla="*/ 1301028 w 1729700"/>
                  <a:gd name="connsiteY23" fmla="*/ 667558 h 847912"/>
                  <a:gd name="connsiteX24" fmla="*/ 1356716 w 1729700"/>
                  <a:gd name="connsiteY24" fmla="*/ 560846 h 847912"/>
                  <a:gd name="connsiteX25" fmla="*/ 1262992 w 1729700"/>
                  <a:gd name="connsiteY25" fmla="*/ 528822 h 847912"/>
                  <a:gd name="connsiteX26" fmla="*/ 1004704 w 1729700"/>
                  <a:gd name="connsiteY26" fmla="*/ 481276 h 847912"/>
                  <a:gd name="connsiteX27" fmla="*/ 908460 w 1729700"/>
                  <a:gd name="connsiteY27" fmla="*/ 476947 h 847912"/>
                  <a:gd name="connsiteX28" fmla="*/ 907875 w 1729700"/>
                  <a:gd name="connsiteY28" fmla="*/ 503597 h 847912"/>
                  <a:gd name="connsiteX29" fmla="*/ 878299 w 1729700"/>
                  <a:gd name="connsiteY29" fmla="*/ 755452 h 847912"/>
                  <a:gd name="connsiteX30" fmla="*/ 864849 w 1729700"/>
                  <a:gd name="connsiteY30" fmla="*/ 806402 h 847912"/>
                  <a:gd name="connsiteX31" fmla="*/ 851399 w 1729700"/>
                  <a:gd name="connsiteY31" fmla="*/ 755452 h 847912"/>
                  <a:gd name="connsiteX32" fmla="*/ 821824 w 1729700"/>
                  <a:gd name="connsiteY32" fmla="*/ 503597 h 847912"/>
                  <a:gd name="connsiteX33" fmla="*/ 821239 w 1729700"/>
                  <a:gd name="connsiteY33" fmla="*/ 476947 h 847912"/>
                  <a:gd name="connsiteX34" fmla="*/ 724991 w 1729700"/>
                  <a:gd name="connsiteY34" fmla="*/ 481276 h 847912"/>
                  <a:gd name="connsiteX35" fmla="*/ 466703 w 1729700"/>
                  <a:gd name="connsiteY35" fmla="*/ 528822 h 847912"/>
                  <a:gd name="connsiteX36" fmla="*/ 374788 w 1729700"/>
                  <a:gd name="connsiteY36" fmla="*/ 560228 h 847912"/>
                  <a:gd name="connsiteX37" fmla="*/ 427153 w 1729700"/>
                  <a:gd name="connsiteY37" fmla="*/ 661541 h 847912"/>
                  <a:gd name="connsiteX38" fmla="*/ 477641 w 1729700"/>
                  <a:gd name="connsiteY38" fmla="*/ 792005 h 847912"/>
                  <a:gd name="connsiteX39" fmla="*/ 489106 w 1729700"/>
                  <a:gd name="connsiteY39" fmla="*/ 836744 h 847912"/>
                  <a:gd name="connsiteX40" fmla="*/ 456093 w 1729700"/>
                  <a:gd name="connsiteY40" fmla="*/ 804446 h 847912"/>
                  <a:gd name="connsiteX41" fmla="*/ 322473 w 1729700"/>
                  <a:gd name="connsiteY41" fmla="*/ 627720 h 847912"/>
                  <a:gd name="connsiteX42" fmla="*/ 300674 w 1729700"/>
                  <a:gd name="connsiteY42" fmla="*/ 591912 h 847912"/>
                  <a:gd name="connsiteX43" fmla="*/ 247367 w 1729700"/>
                  <a:gd name="connsiteY43" fmla="*/ 616812 h 847912"/>
                  <a:gd name="connsiteX44" fmla="*/ 18662 w 1729700"/>
                  <a:gd name="connsiteY44" fmla="*/ 808423 h 847912"/>
                  <a:gd name="connsiteX45" fmla="*/ 0 w 1729700"/>
                  <a:gd name="connsiteY45" fmla="*/ 844163 h 847912"/>
                  <a:gd name="connsiteX46" fmla="*/ 8700 w 1729700"/>
                  <a:gd name="connsiteY46" fmla="*/ 790251 h 847912"/>
                  <a:gd name="connsiteX47" fmla="*/ 204049 w 1729700"/>
                  <a:gd name="connsiteY47" fmla="*/ 542998 h 847912"/>
                  <a:gd name="connsiteX48" fmla="*/ 255560 w 1729700"/>
                  <a:gd name="connsiteY48" fmla="*/ 511577 h 847912"/>
                  <a:gd name="connsiteX49" fmla="*/ 199081 w 1729700"/>
                  <a:gd name="connsiteY49" fmla="*/ 402302 h 847912"/>
                  <a:gd name="connsiteX50" fmla="*/ 148592 w 1729700"/>
                  <a:gd name="connsiteY50" fmla="*/ 271838 h 847912"/>
                  <a:gd name="connsiteX51" fmla="*/ 137127 w 1729700"/>
                  <a:gd name="connsiteY51" fmla="*/ 227099 h 847912"/>
                  <a:gd name="connsiteX52" fmla="*/ 170140 w 1729700"/>
                  <a:gd name="connsiteY52" fmla="*/ 259398 h 847912"/>
                  <a:gd name="connsiteX53" fmla="*/ 303760 w 1729700"/>
                  <a:gd name="connsiteY53" fmla="*/ 436124 h 847912"/>
                  <a:gd name="connsiteX54" fmla="*/ 325504 w 1729700"/>
                  <a:gd name="connsiteY54" fmla="*/ 471841 h 847912"/>
                  <a:gd name="connsiteX55" fmla="*/ 429857 w 1729700"/>
                  <a:gd name="connsiteY55" fmla="*/ 426665 h 847912"/>
                  <a:gd name="connsiteX56" fmla="*/ 710154 w 1729700"/>
                  <a:gd name="connsiteY56" fmla="*/ 362861 h 847912"/>
                  <a:gd name="connsiteX57" fmla="*/ 820639 w 1729700"/>
                  <a:gd name="connsiteY57" fmla="*/ 356771 h 847912"/>
                  <a:gd name="connsiteX58" fmla="*/ 821824 w 1729700"/>
                  <a:gd name="connsiteY58" fmla="*/ 302805 h 847912"/>
                  <a:gd name="connsiteX59" fmla="*/ 851399 w 1729700"/>
                  <a:gd name="connsiteY59" fmla="*/ 50951 h 8479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1729700" h="847912">
                    <a:moveTo>
                      <a:pt x="864849" y="0"/>
                    </a:moveTo>
                    <a:lnTo>
                      <a:pt x="878299" y="50951"/>
                    </a:lnTo>
                    <a:cubicBezTo>
                      <a:pt x="893026" y="118562"/>
                      <a:pt x="903539" y="205518"/>
                      <a:pt x="907875" y="302805"/>
                    </a:cubicBezTo>
                    <a:lnTo>
                      <a:pt x="909060" y="356771"/>
                    </a:lnTo>
                    <a:lnTo>
                      <a:pt x="1019545" y="362861"/>
                    </a:lnTo>
                    <a:cubicBezTo>
                      <a:pt x="1119966" y="374067"/>
                      <a:pt x="1214444" y="395989"/>
                      <a:pt x="1299841" y="426665"/>
                    </a:cubicBezTo>
                    <a:lnTo>
                      <a:pt x="1406035" y="472638"/>
                    </a:lnTo>
                    <a:lnTo>
                      <a:pt x="1429543" y="433852"/>
                    </a:lnTo>
                    <a:cubicBezTo>
                      <a:pt x="1476917" y="359420"/>
                      <a:pt x="1524311" y="295807"/>
                      <a:pt x="1566148" y="249225"/>
                    </a:cubicBezTo>
                    <a:lnTo>
                      <a:pt x="1599466" y="215156"/>
                    </a:lnTo>
                    <a:lnTo>
                      <a:pt x="1586620" y="261045"/>
                    </a:lnTo>
                    <a:cubicBezTo>
                      <a:pt x="1573672" y="300727"/>
                      <a:pt x="1555404" y="346333"/>
                      <a:pt x="1532583" y="395510"/>
                    </a:cubicBezTo>
                    <a:lnTo>
                      <a:pt x="1472526" y="510594"/>
                    </a:lnTo>
                    <a:lnTo>
                      <a:pt x="1525650" y="542998"/>
                    </a:lnTo>
                    <a:cubicBezTo>
                      <a:pt x="1621793" y="612336"/>
                      <a:pt x="1690441" y="696959"/>
                      <a:pt x="1720999" y="790251"/>
                    </a:cubicBezTo>
                    <a:lnTo>
                      <a:pt x="1729700" y="844172"/>
                    </a:lnTo>
                    <a:lnTo>
                      <a:pt x="1711033" y="808423"/>
                    </a:lnTo>
                    <a:cubicBezTo>
                      <a:pt x="1658753" y="734943"/>
                      <a:pt x="1580181" y="669683"/>
                      <a:pt x="1482329" y="616812"/>
                    </a:cubicBezTo>
                    <a:lnTo>
                      <a:pt x="1427195" y="591059"/>
                    </a:lnTo>
                    <a:lnTo>
                      <a:pt x="1404067" y="629217"/>
                    </a:lnTo>
                    <a:cubicBezTo>
                      <a:pt x="1356694" y="703649"/>
                      <a:pt x="1309300" y="767261"/>
                      <a:pt x="1267462" y="813843"/>
                    </a:cubicBezTo>
                    <a:lnTo>
                      <a:pt x="1234144" y="847912"/>
                    </a:lnTo>
                    <a:lnTo>
                      <a:pt x="1246990" y="802024"/>
                    </a:lnTo>
                    <a:cubicBezTo>
                      <a:pt x="1259939" y="762341"/>
                      <a:pt x="1278207" y="716736"/>
                      <a:pt x="1301028" y="667558"/>
                    </a:cubicBezTo>
                    <a:lnTo>
                      <a:pt x="1356716" y="560846"/>
                    </a:lnTo>
                    <a:lnTo>
                      <a:pt x="1262992" y="528822"/>
                    </a:lnTo>
                    <a:cubicBezTo>
                      <a:pt x="1182696" y="505821"/>
                      <a:pt x="1095907" y="489561"/>
                      <a:pt x="1004704" y="481276"/>
                    </a:cubicBezTo>
                    <a:lnTo>
                      <a:pt x="908460" y="476947"/>
                    </a:lnTo>
                    <a:lnTo>
                      <a:pt x="907875" y="503597"/>
                    </a:lnTo>
                    <a:cubicBezTo>
                      <a:pt x="903539" y="600884"/>
                      <a:pt x="893026" y="687841"/>
                      <a:pt x="878299" y="755452"/>
                    </a:cubicBezTo>
                    <a:lnTo>
                      <a:pt x="864849" y="806402"/>
                    </a:lnTo>
                    <a:lnTo>
                      <a:pt x="851399" y="755452"/>
                    </a:lnTo>
                    <a:cubicBezTo>
                      <a:pt x="836673" y="687841"/>
                      <a:pt x="826160" y="600884"/>
                      <a:pt x="821824" y="503597"/>
                    </a:cubicBezTo>
                    <a:lnTo>
                      <a:pt x="821239" y="476947"/>
                    </a:lnTo>
                    <a:lnTo>
                      <a:pt x="724991" y="481276"/>
                    </a:lnTo>
                    <a:cubicBezTo>
                      <a:pt x="633788" y="489561"/>
                      <a:pt x="547000" y="505821"/>
                      <a:pt x="466703" y="528822"/>
                    </a:cubicBezTo>
                    <a:lnTo>
                      <a:pt x="374788" y="560228"/>
                    </a:lnTo>
                    <a:lnTo>
                      <a:pt x="427153" y="661541"/>
                    </a:lnTo>
                    <a:cubicBezTo>
                      <a:pt x="448769" y="709137"/>
                      <a:pt x="465831" y="753388"/>
                      <a:pt x="477641" y="792005"/>
                    </a:cubicBezTo>
                    <a:lnTo>
                      <a:pt x="489106" y="836744"/>
                    </a:lnTo>
                    <a:lnTo>
                      <a:pt x="456093" y="804446"/>
                    </a:lnTo>
                    <a:cubicBezTo>
                      <a:pt x="414786" y="760141"/>
                      <a:pt x="368410" y="699264"/>
                      <a:pt x="322473" y="627720"/>
                    </a:cubicBezTo>
                    <a:lnTo>
                      <a:pt x="300674" y="591912"/>
                    </a:lnTo>
                    <a:lnTo>
                      <a:pt x="247367" y="616812"/>
                    </a:lnTo>
                    <a:cubicBezTo>
                      <a:pt x="149514" y="669683"/>
                      <a:pt x="70943" y="734943"/>
                      <a:pt x="18662" y="808423"/>
                    </a:cubicBezTo>
                    <a:lnTo>
                      <a:pt x="0" y="844163"/>
                    </a:lnTo>
                    <a:lnTo>
                      <a:pt x="8700" y="790251"/>
                    </a:lnTo>
                    <a:cubicBezTo>
                      <a:pt x="39258" y="696959"/>
                      <a:pt x="107906" y="612336"/>
                      <a:pt x="204049" y="542998"/>
                    </a:cubicBezTo>
                    <a:lnTo>
                      <a:pt x="255560" y="511577"/>
                    </a:lnTo>
                    <a:lnTo>
                      <a:pt x="199081" y="402302"/>
                    </a:lnTo>
                    <a:cubicBezTo>
                      <a:pt x="177465" y="354706"/>
                      <a:pt x="160402" y="310455"/>
                      <a:pt x="148592" y="271838"/>
                    </a:cubicBezTo>
                    <a:lnTo>
                      <a:pt x="137127" y="227099"/>
                    </a:lnTo>
                    <a:lnTo>
                      <a:pt x="170140" y="259398"/>
                    </a:lnTo>
                    <a:cubicBezTo>
                      <a:pt x="211448" y="303702"/>
                      <a:pt x="257823" y="364580"/>
                      <a:pt x="303760" y="436124"/>
                    </a:cubicBezTo>
                    <a:lnTo>
                      <a:pt x="325504" y="471841"/>
                    </a:lnTo>
                    <a:lnTo>
                      <a:pt x="429857" y="426665"/>
                    </a:lnTo>
                    <a:cubicBezTo>
                      <a:pt x="515254" y="395989"/>
                      <a:pt x="609733" y="374067"/>
                      <a:pt x="710154" y="362861"/>
                    </a:cubicBezTo>
                    <a:lnTo>
                      <a:pt x="820639" y="356771"/>
                    </a:lnTo>
                    <a:lnTo>
                      <a:pt x="821824" y="302805"/>
                    </a:lnTo>
                    <a:cubicBezTo>
                      <a:pt x="826160" y="205518"/>
                      <a:pt x="836673" y="118562"/>
                      <a:pt x="851399" y="50951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09" name="フリーフォーム: 図形 508">
                <a:extLst>
                  <a:ext uri="{FF2B5EF4-FFF2-40B4-BE49-F238E27FC236}">
                    <a16:creationId xmlns:a16="http://schemas.microsoft.com/office/drawing/2014/main" id="{81214FDD-572C-99C8-D898-600D69C7E41A}"/>
                  </a:ext>
                </a:extLst>
              </p:cNvPr>
              <p:cNvSpPr/>
              <p:nvPr/>
            </p:nvSpPr>
            <p:spPr bwMode="auto">
              <a:xfrm rot="7200000" flipH="1">
                <a:off x="2517404" y="5217485"/>
                <a:ext cx="500658" cy="245426"/>
              </a:xfrm>
              <a:custGeom>
                <a:avLst/>
                <a:gdLst>
                  <a:gd name="connsiteX0" fmla="*/ 864849 w 1729700"/>
                  <a:gd name="connsiteY0" fmla="*/ 0 h 847912"/>
                  <a:gd name="connsiteX1" fmla="*/ 878299 w 1729700"/>
                  <a:gd name="connsiteY1" fmla="*/ 50951 h 847912"/>
                  <a:gd name="connsiteX2" fmla="*/ 907875 w 1729700"/>
                  <a:gd name="connsiteY2" fmla="*/ 302805 h 847912"/>
                  <a:gd name="connsiteX3" fmla="*/ 909060 w 1729700"/>
                  <a:gd name="connsiteY3" fmla="*/ 356771 h 847912"/>
                  <a:gd name="connsiteX4" fmla="*/ 1019545 w 1729700"/>
                  <a:gd name="connsiteY4" fmla="*/ 362861 h 847912"/>
                  <a:gd name="connsiteX5" fmla="*/ 1299841 w 1729700"/>
                  <a:gd name="connsiteY5" fmla="*/ 426665 h 847912"/>
                  <a:gd name="connsiteX6" fmla="*/ 1406035 w 1729700"/>
                  <a:gd name="connsiteY6" fmla="*/ 472638 h 847912"/>
                  <a:gd name="connsiteX7" fmla="*/ 1429543 w 1729700"/>
                  <a:gd name="connsiteY7" fmla="*/ 433852 h 847912"/>
                  <a:gd name="connsiteX8" fmla="*/ 1566148 w 1729700"/>
                  <a:gd name="connsiteY8" fmla="*/ 249225 h 847912"/>
                  <a:gd name="connsiteX9" fmla="*/ 1599466 w 1729700"/>
                  <a:gd name="connsiteY9" fmla="*/ 215156 h 847912"/>
                  <a:gd name="connsiteX10" fmla="*/ 1586620 w 1729700"/>
                  <a:gd name="connsiteY10" fmla="*/ 261045 h 847912"/>
                  <a:gd name="connsiteX11" fmla="*/ 1532583 w 1729700"/>
                  <a:gd name="connsiteY11" fmla="*/ 395510 h 847912"/>
                  <a:gd name="connsiteX12" fmla="*/ 1472526 w 1729700"/>
                  <a:gd name="connsiteY12" fmla="*/ 510594 h 847912"/>
                  <a:gd name="connsiteX13" fmla="*/ 1525650 w 1729700"/>
                  <a:gd name="connsiteY13" fmla="*/ 542998 h 847912"/>
                  <a:gd name="connsiteX14" fmla="*/ 1720999 w 1729700"/>
                  <a:gd name="connsiteY14" fmla="*/ 790251 h 847912"/>
                  <a:gd name="connsiteX15" fmla="*/ 1729700 w 1729700"/>
                  <a:gd name="connsiteY15" fmla="*/ 844172 h 847912"/>
                  <a:gd name="connsiteX16" fmla="*/ 1711033 w 1729700"/>
                  <a:gd name="connsiteY16" fmla="*/ 808423 h 847912"/>
                  <a:gd name="connsiteX17" fmla="*/ 1482329 w 1729700"/>
                  <a:gd name="connsiteY17" fmla="*/ 616812 h 847912"/>
                  <a:gd name="connsiteX18" fmla="*/ 1427195 w 1729700"/>
                  <a:gd name="connsiteY18" fmla="*/ 591059 h 847912"/>
                  <a:gd name="connsiteX19" fmla="*/ 1404067 w 1729700"/>
                  <a:gd name="connsiteY19" fmla="*/ 629217 h 847912"/>
                  <a:gd name="connsiteX20" fmla="*/ 1267462 w 1729700"/>
                  <a:gd name="connsiteY20" fmla="*/ 813843 h 847912"/>
                  <a:gd name="connsiteX21" fmla="*/ 1234144 w 1729700"/>
                  <a:gd name="connsiteY21" fmla="*/ 847912 h 847912"/>
                  <a:gd name="connsiteX22" fmla="*/ 1246990 w 1729700"/>
                  <a:gd name="connsiteY22" fmla="*/ 802024 h 847912"/>
                  <a:gd name="connsiteX23" fmla="*/ 1301028 w 1729700"/>
                  <a:gd name="connsiteY23" fmla="*/ 667558 h 847912"/>
                  <a:gd name="connsiteX24" fmla="*/ 1356716 w 1729700"/>
                  <a:gd name="connsiteY24" fmla="*/ 560846 h 847912"/>
                  <a:gd name="connsiteX25" fmla="*/ 1262992 w 1729700"/>
                  <a:gd name="connsiteY25" fmla="*/ 528822 h 847912"/>
                  <a:gd name="connsiteX26" fmla="*/ 1004704 w 1729700"/>
                  <a:gd name="connsiteY26" fmla="*/ 481276 h 847912"/>
                  <a:gd name="connsiteX27" fmla="*/ 908460 w 1729700"/>
                  <a:gd name="connsiteY27" fmla="*/ 476947 h 847912"/>
                  <a:gd name="connsiteX28" fmla="*/ 907875 w 1729700"/>
                  <a:gd name="connsiteY28" fmla="*/ 503597 h 847912"/>
                  <a:gd name="connsiteX29" fmla="*/ 878299 w 1729700"/>
                  <a:gd name="connsiteY29" fmla="*/ 755452 h 847912"/>
                  <a:gd name="connsiteX30" fmla="*/ 864849 w 1729700"/>
                  <a:gd name="connsiteY30" fmla="*/ 806402 h 847912"/>
                  <a:gd name="connsiteX31" fmla="*/ 851399 w 1729700"/>
                  <a:gd name="connsiteY31" fmla="*/ 755452 h 847912"/>
                  <a:gd name="connsiteX32" fmla="*/ 821824 w 1729700"/>
                  <a:gd name="connsiteY32" fmla="*/ 503597 h 847912"/>
                  <a:gd name="connsiteX33" fmla="*/ 821239 w 1729700"/>
                  <a:gd name="connsiteY33" fmla="*/ 476947 h 847912"/>
                  <a:gd name="connsiteX34" fmla="*/ 724991 w 1729700"/>
                  <a:gd name="connsiteY34" fmla="*/ 481276 h 847912"/>
                  <a:gd name="connsiteX35" fmla="*/ 466703 w 1729700"/>
                  <a:gd name="connsiteY35" fmla="*/ 528822 h 847912"/>
                  <a:gd name="connsiteX36" fmla="*/ 374788 w 1729700"/>
                  <a:gd name="connsiteY36" fmla="*/ 560228 h 847912"/>
                  <a:gd name="connsiteX37" fmla="*/ 427153 w 1729700"/>
                  <a:gd name="connsiteY37" fmla="*/ 661541 h 847912"/>
                  <a:gd name="connsiteX38" fmla="*/ 477641 w 1729700"/>
                  <a:gd name="connsiteY38" fmla="*/ 792005 h 847912"/>
                  <a:gd name="connsiteX39" fmla="*/ 489106 w 1729700"/>
                  <a:gd name="connsiteY39" fmla="*/ 836744 h 847912"/>
                  <a:gd name="connsiteX40" fmla="*/ 456093 w 1729700"/>
                  <a:gd name="connsiteY40" fmla="*/ 804446 h 847912"/>
                  <a:gd name="connsiteX41" fmla="*/ 322473 w 1729700"/>
                  <a:gd name="connsiteY41" fmla="*/ 627720 h 847912"/>
                  <a:gd name="connsiteX42" fmla="*/ 300674 w 1729700"/>
                  <a:gd name="connsiteY42" fmla="*/ 591912 h 847912"/>
                  <a:gd name="connsiteX43" fmla="*/ 247367 w 1729700"/>
                  <a:gd name="connsiteY43" fmla="*/ 616812 h 847912"/>
                  <a:gd name="connsiteX44" fmla="*/ 18662 w 1729700"/>
                  <a:gd name="connsiteY44" fmla="*/ 808423 h 847912"/>
                  <a:gd name="connsiteX45" fmla="*/ 0 w 1729700"/>
                  <a:gd name="connsiteY45" fmla="*/ 844163 h 847912"/>
                  <a:gd name="connsiteX46" fmla="*/ 8700 w 1729700"/>
                  <a:gd name="connsiteY46" fmla="*/ 790251 h 847912"/>
                  <a:gd name="connsiteX47" fmla="*/ 204049 w 1729700"/>
                  <a:gd name="connsiteY47" fmla="*/ 542998 h 847912"/>
                  <a:gd name="connsiteX48" fmla="*/ 255560 w 1729700"/>
                  <a:gd name="connsiteY48" fmla="*/ 511577 h 847912"/>
                  <a:gd name="connsiteX49" fmla="*/ 199081 w 1729700"/>
                  <a:gd name="connsiteY49" fmla="*/ 402302 h 847912"/>
                  <a:gd name="connsiteX50" fmla="*/ 148592 w 1729700"/>
                  <a:gd name="connsiteY50" fmla="*/ 271838 h 847912"/>
                  <a:gd name="connsiteX51" fmla="*/ 137127 w 1729700"/>
                  <a:gd name="connsiteY51" fmla="*/ 227099 h 847912"/>
                  <a:gd name="connsiteX52" fmla="*/ 170140 w 1729700"/>
                  <a:gd name="connsiteY52" fmla="*/ 259398 h 847912"/>
                  <a:gd name="connsiteX53" fmla="*/ 303760 w 1729700"/>
                  <a:gd name="connsiteY53" fmla="*/ 436124 h 847912"/>
                  <a:gd name="connsiteX54" fmla="*/ 325504 w 1729700"/>
                  <a:gd name="connsiteY54" fmla="*/ 471841 h 847912"/>
                  <a:gd name="connsiteX55" fmla="*/ 429857 w 1729700"/>
                  <a:gd name="connsiteY55" fmla="*/ 426665 h 847912"/>
                  <a:gd name="connsiteX56" fmla="*/ 710154 w 1729700"/>
                  <a:gd name="connsiteY56" fmla="*/ 362861 h 847912"/>
                  <a:gd name="connsiteX57" fmla="*/ 820639 w 1729700"/>
                  <a:gd name="connsiteY57" fmla="*/ 356771 h 847912"/>
                  <a:gd name="connsiteX58" fmla="*/ 821824 w 1729700"/>
                  <a:gd name="connsiteY58" fmla="*/ 302805 h 847912"/>
                  <a:gd name="connsiteX59" fmla="*/ 851399 w 1729700"/>
                  <a:gd name="connsiteY59" fmla="*/ 50951 h 8479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1729700" h="847912">
                    <a:moveTo>
                      <a:pt x="864849" y="0"/>
                    </a:moveTo>
                    <a:lnTo>
                      <a:pt x="878299" y="50951"/>
                    </a:lnTo>
                    <a:cubicBezTo>
                      <a:pt x="893026" y="118562"/>
                      <a:pt x="903539" y="205518"/>
                      <a:pt x="907875" y="302805"/>
                    </a:cubicBezTo>
                    <a:lnTo>
                      <a:pt x="909060" y="356771"/>
                    </a:lnTo>
                    <a:lnTo>
                      <a:pt x="1019545" y="362861"/>
                    </a:lnTo>
                    <a:cubicBezTo>
                      <a:pt x="1119966" y="374067"/>
                      <a:pt x="1214444" y="395989"/>
                      <a:pt x="1299841" y="426665"/>
                    </a:cubicBezTo>
                    <a:lnTo>
                      <a:pt x="1406035" y="472638"/>
                    </a:lnTo>
                    <a:lnTo>
                      <a:pt x="1429543" y="433852"/>
                    </a:lnTo>
                    <a:cubicBezTo>
                      <a:pt x="1476917" y="359420"/>
                      <a:pt x="1524311" y="295807"/>
                      <a:pt x="1566148" y="249225"/>
                    </a:cubicBezTo>
                    <a:lnTo>
                      <a:pt x="1599466" y="215156"/>
                    </a:lnTo>
                    <a:lnTo>
                      <a:pt x="1586620" y="261045"/>
                    </a:lnTo>
                    <a:cubicBezTo>
                      <a:pt x="1573672" y="300727"/>
                      <a:pt x="1555404" y="346333"/>
                      <a:pt x="1532583" y="395510"/>
                    </a:cubicBezTo>
                    <a:lnTo>
                      <a:pt x="1472526" y="510594"/>
                    </a:lnTo>
                    <a:lnTo>
                      <a:pt x="1525650" y="542998"/>
                    </a:lnTo>
                    <a:cubicBezTo>
                      <a:pt x="1621793" y="612336"/>
                      <a:pt x="1690441" y="696959"/>
                      <a:pt x="1720999" y="790251"/>
                    </a:cubicBezTo>
                    <a:lnTo>
                      <a:pt x="1729700" y="844172"/>
                    </a:lnTo>
                    <a:lnTo>
                      <a:pt x="1711033" y="808423"/>
                    </a:lnTo>
                    <a:cubicBezTo>
                      <a:pt x="1658753" y="734943"/>
                      <a:pt x="1580181" y="669683"/>
                      <a:pt x="1482329" y="616812"/>
                    </a:cubicBezTo>
                    <a:lnTo>
                      <a:pt x="1427195" y="591059"/>
                    </a:lnTo>
                    <a:lnTo>
                      <a:pt x="1404067" y="629217"/>
                    </a:lnTo>
                    <a:cubicBezTo>
                      <a:pt x="1356694" y="703649"/>
                      <a:pt x="1309300" y="767261"/>
                      <a:pt x="1267462" y="813843"/>
                    </a:cubicBezTo>
                    <a:lnTo>
                      <a:pt x="1234144" y="847912"/>
                    </a:lnTo>
                    <a:lnTo>
                      <a:pt x="1246990" y="802024"/>
                    </a:lnTo>
                    <a:cubicBezTo>
                      <a:pt x="1259939" y="762341"/>
                      <a:pt x="1278207" y="716736"/>
                      <a:pt x="1301028" y="667558"/>
                    </a:cubicBezTo>
                    <a:lnTo>
                      <a:pt x="1356716" y="560846"/>
                    </a:lnTo>
                    <a:lnTo>
                      <a:pt x="1262992" y="528822"/>
                    </a:lnTo>
                    <a:cubicBezTo>
                      <a:pt x="1182696" y="505821"/>
                      <a:pt x="1095907" y="489561"/>
                      <a:pt x="1004704" y="481276"/>
                    </a:cubicBezTo>
                    <a:lnTo>
                      <a:pt x="908460" y="476947"/>
                    </a:lnTo>
                    <a:lnTo>
                      <a:pt x="907875" y="503597"/>
                    </a:lnTo>
                    <a:cubicBezTo>
                      <a:pt x="903539" y="600884"/>
                      <a:pt x="893026" y="687841"/>
                      <a:pt x="878299" y="755452"/>
                    </a:cubicBezTo>
                    <a:lnTo>
                      <a:pt x="864849" y="806402"/>
                    </a:lnTo>
                    <a:lnTo>
                      <a:pt x="851399" y="755452"/>
                    </a:lnTo>
                    <a:cubicBezTo>
                      <a:pt x="836673" y="687841"/>
                      <a:pt x="826160" y="600884"/>
                      <a:pt x="821824" y="503597"/>
                    </a:cubicBezTo>
                    <a:lnTo>
                      <a:pt x="821239" y="476947"/>
                    </a:lnTo>
                    <a:lnTo>
                      <a:pt x="724991" y="481276"/>
                    </a:lnTo>
                    <a:cubicBezTo>
                      <a:pt x="633788" y="489561"/>
                      <a:pt x="547000" y="505821"/>
                      <a:pt x="466703" y="528822"/>
                    </a:cubicBezTo>
                    <a:lnTo>
                      <a:pt x="374788" y="560228"/>
                    </a:lnTo>
                    <a:lnTo>
                      <a:pt x="427153" y="661541"/>
                    </a:lnTo>
                    <a:cubicBezTo>
                      <a:pt x="448769" y="709137"/>
                      <a:pt x="465831" y="753388"/>
                      <a:pt x="477641" y="792005"/>
                    </a:cubicBezTo>
                    <a:lnTo>
                      <a:pt x="489106" y="836744"/>
                    </a:lnTo>
                    <a:lnTo>
                      <a:pt x="456093" y="804446"/>
                    </a:lnTo>
                    <a:cubicBezTo>
                      <a:pt x="414786" y="760141"/>
                      <a:pt x="368410" y="699264"/>
                      <a:pt x="322473" y="627720"/>
                    </a:cubicBezTo>
                    <a:lnTo>
                      <a:pt x="300674" y="591912"/>
                    </a:lnTo>
                    <a:lnTo>
                      <a:pt x="247367" y="616812"/>
                    </a:lnTo>
                    <a:cubicBezTo>
                      <a:pt x="149514" y="669683"/>
                      <a:pt x="70943" y="734943"/>
                      <a:pt x="18662" y="808423"/>
                    </a:cubicBezTo>
                    <a:lnTo>
                      <a:pt x="0" y="844163"/>
                    </a:lnTo>
                    <a:lnTo>
                      <a:pt x="8700" y="790251"/>
                    </a:lnTo>
                    <a:cubicBezTo>
                      <a:pt x="39258" y="696959"/>
                      <a:pt x="107906" y="612336"/>
                      <a:pt x="204049" y="542998"/>
                    </a:cubicBezTo>
                    <a:lnTo>
                      <a:pt x="255560" y="511577"/>
                    </a:lnTo>
                    <a:lnTo>
                      <a:pt x="199081" y="402302"/>
                    </a:lnTo>
                    <a:cubicBezTo>
                      <a:pt x="177465" y="354706"/>
                      <a:pt x="160402" y="310455"/>
                      <a:pt x="148592" y="271838"/>
                    </a:cubicBezTo>
                    <a:lnTo>
                      <a:pt x="137127" y="227099"/>
                    </a:lnTo>
                    <a:lnTo>
                      <a:pt x="170140" y="259398"/>
                    </a:lnTo>
                    <a:cubicBezTo>
                      <a:pt x="211448" y="303702"/>
                      <a:pt x="257823" y="364580"/>
                      <a:pt x="303760" y="436124"/>
                    </a:cubicBezTo>
                    <a:lnTo>
                      <a:pt x="325504" y="471841"/>
                    </a:lnTo>
                    <a:lnTo>
                      <a:pt x="429857" y="426665"/>
                    </a:lnTo>
                    <a:cubicBezTo>
                      <a:pt x="515254" y="395989"/>
                      <a:pt x="609733" y="374067"/>
                      <a:pt x="710154" y="362861"/>
                    </a:cubicBezTo>
                    <a:lnTo>
                      <a:pt x="820639" y="356771"/>
                    </a:lnTo>
                    <a:lnTo>
                      <a:pt x="821824" y="302805"/>
                    </a:lnTo>
                    <a:cubicBezTo>
                      <a:pt x="826160" y="205518"/>
                      <a:pt x="836673" y="118562"/>
                      <a:pt x="851399" y="50951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</p:grpSp>
      <p:grpSp>
        <p:nvGrpSpPr>
          <p:cNvPr id="29" name="グループ化 28">
            <a:extLst>
              <a:ext uri="{FF2B5EF4-FFF2-40B4-BE49-F238E27FC236}">
                <a16:creationId xmlns:a16="http://schemas.microsoft.com/office/drawing/2014/main" id="{872F7AC2-0582-8FB4-6C44-000BF0CDE3F3}"/>
              </a:ext>
            </a:extLst>
          </p:cNvPr>
          <p:cNvGrpSpPr/>
          <p:nvPr/>
        </p:nvGrpSpPr>
        <p:grpSpPr>
          <a:xfrm>
            <a:off x="3653639" y="3790062"/>
            <a:ext cx="2606484" cy="2606484"/>
            <a:chOff x="3653639" y="3790062"/>
            <a:chExt cx="2606484" cy="2606484"/>
          </a:xfrm>
        </p:grpSpPr>
        <p:grpSp>
          <p:nvGrpSpPr>
            <p:cNvPr id="14" name="グループ化 13">
              <a:extLst>
                <a:ext uri="{FF2B5EF4-FFF2-40B4-BE49-F238E27FC236}">
                  <a16:creationId xmlns:a16="http://schemas.microsoft.com/office/drawing/2014/main" id="{3BE78407-90B0-9E8D-1B30-BC932069E432}"/>
                </a:ext>
              </a:extLst>
            </p:cNvPr>
            <p:cNvGrpSpPr/>
            <p:nvPr/>
          </p:nvGrpSpPr>
          <p:grpSpPr>
            <a:xfrm>
              <a:off x="3653639" y="3790062"/>
              <a:ext cx="2606484" cy="2606484"/>
              <a:chOff x="643930" y="806730"/>
              <a:chExt cx="2735056" cy="2735056"/>
            </a:xfrm>
          </p:grpSpPr>
          <p:sp>
            <p:nvSpPr>
              <p:cNvPr id="15" name="四角形: 角を丸くする 14">
                <a:extLst>
                  <a:ext uri="{FF2B5EF4-FFF2-40B4-BE49-F238E27FC236}">
                    <a16:creationId xmlns:a16="http://schemas.microsoft.com/office/drawing/2014/main" id="{9207CF2F-DF9E-15A5-5C11-94683465E2C4}"/>
                  </a:ext>
                </a:extLst>
              </p:cNvPr>
              <p:cNvSpPr/>
              <p:nvPr/>
            </p:nvSpPr>
            <p:spPr bwMode="auto">
              <a:xfrm>
                <a:off x="643930" y="806730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6" name="四角形: 角を丸くする 15">
                <a:extLst>
                  <a:ext uri="{FF2B5EF4-FFF2-40B4-BE49-F238E27FC236}">
                    <a16:creationId xmlns:a16="http://schemas.microsoft.com/office/drawing/2014/main" id="{FE28530A-22DA-AA57-02BE-29AED5CB5181}"/>
                  </a:ext>
                </a:extLst>
              </p:cNvPr>
              <p:cNvSpPr/>
              <p:nvPr/>
            </p:nvSpPr>
            <p:spPr bwMode="auto">
              <a:xfrm>
                <a:off x="831509" y="994309"/>
                <a:ext cx="2359898" cy="2359898"/>
              </a:xfrm>
              <a:prstGeom prst="roundRect">
                <a:avLst>
                  <a:gd name="adj" fmla="val 3020"/>
                </a:avLst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7" name="フリーフォーム: 図形 16">
                <a:extLst>
                  <a:ext uri="{FF2B5EF4-FFF2-40B4-BE49-F238E27FC236}">
                    <a16:creationId xmlns:a16="http://schemas.microsoft.com/office/drawing/2014/main" id="{76543CC2-5F6E-944E-5DE2-049B09145059}"/>
                  </a:ext>
                </a:extLst>
              </p:cNvPr>
              <p:cNvSpPr/>
              <p:nvPr/>
            </p:nvSpPr>
            <p:spPr bwMode="auto">
              <a:xfrm>
                <a:off x="722892" y="885692"/>
                <a:ext cx="2577132" cy="2577132"/>
              </a:xfrm>
              <a:custGeom>
                <a:avLst/>
                <a:gdLst>
                  <a:gd name="connsiteX0" fmla="*/ 243929 w 2577132"/>
                  <a:gd name="connsiteY0" fmla="*/ 154017 h 2577132"/>
                  <a:gd name="connsiteX1" fmla="*/ 160953 w 2577132"/>
                  <a:gd name="connsiteY1" fmla="*/ 236993 h 2577132"/>
                  <a:gd name="connsiteX2" fmla="*/ 160953 w 2577132"/>
                  <a:gd name="connsiteY2" fmla="*/ 2325359 h 2577132"/>
                  <a:gd name="connsiteX3" fmla="*/ 243929 w 2577132"/>
                  <a:gd name="connsiteY3" fmla="*/ 2408335 h 2577132"/>
                  <a:gd name="connsiteX4" fmla="*/ 2324227 w 2577132"/>
                  <a:gd name="connsiteY4" fmla="*/ 2408335 h 2577132"/>
                  <a:gd name="connsiteX5" fmla="*/ 2407203 w 2577132"/>
                  <a:gd name="connsiteY5" fmla="*/ 2325359 h 2577132"/>
                  <a:gd name="connsiteX6" fmla="*/ 2407203 w 2577132"/>
                  <a:gd name="connsiteY6" fmla="*/ 236993 h 2577132"/>
                  <a:gd name="connsiteX7" fmla="*/ 2324227 w 2577132"/>
                  <a:gd name="connsiteY7" fmla="*/ 154017 h 2577132"/>
                  <a:gd name="connsiteX8" fmla="*/ 160298 w 2577132"/>
                  <a:gd name="connsiteY8" fmla="*/ 0 h 2577132"/>
                  <a:gd name="connsiteX9" fmla="*/ 2416834 w 2577132"/>
                  <a:gd name="connsiteY9" fmla="*/ 0 h 2577132"/>
                  <a:gd name="connsiteX10" fmla="*/ 2577132 w 2577132"/>
                  <a:gd name="connsiteY10" fmla="*/ 160298 h 2577132"/>
                  <a:gd name="connsiteX11" fmla="*/ 2577132 w 2577132"/>
                  <a:gd name="connsiteY11" fmla="*/ 2416834 h 2577132"/>
                  <a:gd name="connsiteX12" fmla="*/ 2416834 w 2577132"/>
                  <a:gd name="connsiteY12" fmla="*/ 2577132 h 2577132"/>
                  <a:gd name="connsiteX13" fmla="*/ 160298 w 2577132"/>
                  <a:gd name="connsiteY13" fmla="*/ 2577132 h 2577132"/>
                  <a:gd name="connsiteX14" fmla="*/ 0 w 2577132"/>
                  <a:gd name="connsiteY14" fmla="*/ 2416834 h 2577132"/>
                  <a:gd name="connsiteX15" fmla="*/ 0 w 2577132"/>
                  <a:gd name="connsiteY15" fmla="*/ 160298 h 2577132"/>
                  <a:gd name="connsiteX16" fmla="*/ 160298 w 2577132"/>
                  <a:gd name="connsiteY16" fmla="*/ 0 h 25771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577132" h="2577132">
                    <a:moveTo>
                      <a:pt x="243929" y="154017"/>
                    </a:moveTo>
                    <a:cubicBezTo>
                      <a:pt x="198103" y="154017"/>
                      <a:pt x="160953" y="191167"/>
                      <a:pt x="160953" y="236993"/>
                    </a:cubicBezTo>
                    <a:lnTo>
                      <a:pt x="160953" y="2325359"/>
                    </a:lnTo>
                    <a:cubicBezTo>
                      <a:pt x="160953" y="2371185"/>
                      <a:pt x="198103" y="2408335"/>
                      <a:pt x="243929" y="2408335"/>
                    </a:cubicBezTo>
                    <a:lnTo>
                      <a:pt x="2324227" y="2408335"/>
                    </a:lnTo>
                    <a:cubicBezTo>
                      <a:pt x="2370053" y="2408335"/>
                      <a:pt x="2407203" y="2371185"/>
                      <a:pt x="2407203" y="2325359"/>
                    </a:cubicBezTo>
                    <a:lnTo>
                      <a:pt x="2407203" y="236993"/>
                    </a:lnTo>
                    <a:cubicBezTo>
                      <a:pt x="2407203" y="191167"/>
                      <a:pt x="2370053" y="154017"/>
                      <a:pt x="2324227" y="154017"/>
                    </a:cubicBezTo>
                    <a:close/>
                    <a:moveTo>
                      <a:pt x="160298" y="0"/>
                    </a:moveTo>
                    <a:lnTo>
                      <a:pt x="2416834" y="0"/>
                    </a:lnTo>
                    <a:cubicBezTo>
                      <a:pt x="2505364" y="0"/>
                      <a:pt x="2577132" y="71768"/>
                      <a:pt x="2577132" y="160298"/>
                    </a:cubicBezTo>
                    <a:lnTo>
                      <a:pt x="2577132" y="2416834"/>
                    </a:lnTo>
                    <a:cubicBezTo>
                      <a:pt x="2577132" y="2505364"/>
                      <a:pt x="2505364" y="2577132"/>
                      <a:pt x="2416834" y="2577132"/>
                    </a:cubicBezTo>
                    <a:lnTo>
                      <a:pt x="160298" y="2577132"/>
                    </a:lnTo>
                    <a:cubicBezTo>
                      <a:pt x="71768" y="2577132"/>
                      <a:pt x="0" y="2505364"/>
                      <a:pt x="0" y="2416834"/>
                    </a:cubicBezTo>
                    <a:lnTo>
                      <a:pt x="0" y="160298"/>
                    </a:lnTo>
                    <a:cubicBezTo>
                      <a:pt x="0" y="71768"/>
                      <a:pt x="71768" y="0"/>
                      <a:pt x="160298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</p:grpSp>
        <p:grpSp>
          <p:nvGrpSpPr>
            <p:cNvPr id="510" name="グループ化 509">
              <a:extLst>
                <a:ext uri="{FF2B5EF4-FFF2-40B4-BE49-F238E27FC236}">
                  <a16:creationId xmlns:a16="http://schemas.microsoft.com/office/drawing/2014/main" id="{E83F2A8C-A65D-5E4A-160D-DC645FB163A7}"/>
                </a:ext>
              </a:extLst>
            </p:cNvPr>
            <p:cNvGrpSpPr/>
            <p:nvPr/>
          </p:nvGrpSpPr>
          <p:grpSpPr>
            <a:xfrm>
              <a:off x="4076894" y="4059070"/>
              <a:ext cx="1781893" cy="2095343"/>
              <a:chOff x="3879926" y="3903505"/>
              <a:chExt cx="2151564" cy="2530044"/>
            </a:xfrm>
          </p:grpSpPr>
          <p:sp>
            <p:nvSpPr>
              <p:cNvPr id="511" name="フリーフォーム: 図形 510">
                <a:extLst>
                  <a:ext uri="{FF2B5EF4-FFF2-40B4-BE49-F238E27FC236}">
                    <a16:creationId xmlns:a16="http://schemas.microsoft.com/office/drawing/2014/main" id="{0F17865E-11B8-5527-C2A5-60BE05156951}"/>
                  </a:ext>
                </a:extLst>
              </p:cNvPr>
              <p:cNvSpPr/>
              <p:nvPr/>
            </p:nvSpPr>
            <p:spPr bwMode="auto">
              <a:xfrm>
                <a:off x="4060960" y="4350504"/>
                <a:ext cx="1917655" cy="2083045"/>
              </a:xfrm>
              <a:custGeom>
                <a:avLst/>
                <a:gdLst>
                  <a:gd name="connsiteX0" fmla="*/ 412932 w 1917655"/>
                  <a:gd name="connsiteY0" fmla="*/ 1686851 h 2083045"/>
                  <a:gd name="connsiteX1" fmla="*/ 261655 w 1917655"/>
                  <a:gd name="connsiteY1" fmla="*/ 1838128 h 2083045"/>
                  <a:gd name="connsiteX2" fmla="*/ 412932 w 1917655"/>
                  <a:gd name="connsiteY2" fmla="*/ 1925468 h 2083045"/>
                  <a:gd name="connsiteX3" fmla="*/ 864055 w 1917655"/>
                  <a:gd name="connsiteY3" fmla="*/ 0 h 2083045"/>
                  <a:gd name="connsiteX4" fmla="*/ 901870 w 1917655"/>
                  <a:gd name="connsiteY4" fmla="*/ 3549 h 2083045"/>
                  <a:gd name="connsiteX5" fmla="*/ 939685 w 1917655"/>
                  <a:gd name="connsiteY5" fmla="*/ 0 h 2083045"/>
                  <a:gd name="connsiteX6" fmla="*/ 1488488 w 1917655"/>
                  <a:gd name="connsiteY6" fmla="*/ 510994 h 2083045"/>
                  <a:gd name="connsiteX7" fmla="*/ 1484003 w 1917655"/>
                  <a:gd name="connsiteY7" fmla="*/ 552422 h 2083045"/>
                  <a:gd name="connsiteX8" fmla="*/ 1500528 w 1917655"/>
                  <a:gd name="connsiteY8" fmla="*/ 565870 h 2083045"/>
                  <a:gd name="connsiteX9" fmla="*/ 1536469 w 1917655"/>
                  <a:gd name="connsiteY9" fmla="*/ 777010 h 2083045"/>
                  <a:gd name="connsiteX10" fmla="*/ 1370058 w 1917655"/>
                  <a:gd name="connsiteY10" fmla="*/ 946673 h 2083045"/>
                  <a:gd name="connsiteX11" fmla="*/ 1353553 w 1917655"/>
                  <a:gd name="connsiteY11" fmla="*/ 944729 h 2083045"/>
                  <a:gd name="connsiteX12" fmla="*/ 1345158 w 1917655"/>
                  <a:gd name="connsiteY12" fmla="*/ 965504 h 2083045"/>
                  <a:gd name="connsiteX13" fmla="*/ 1100767 w 1917655"/>
                  <a:gd name="connsiteY13" fmla="*/ 1199544 h 2083045"/>
                  <a:gd name="connsiteX14" fmla="*/ 1009202 w 1917655"/>
                  <a:gd name="connsiteY14" fmla="*/ 1230272 h 2083045"/>
                  <a:gd name="connsiteX15" fmla="*/ 1021932 w 1917655"/>
                  <a:gd name="connsiteY15" fmla="*/ 1312653 h 2083045"/>
                  <a:gd name="connsiteX16" fmla="*/ 1254476 w 1917655"/>
                  <a:gd name="connsiteY16" fmla="*/ 1312653 h 2083045"/>
                  <a:gd name="connsiteX17" fmla="*/ 1285597 w 1917655"/>
                  <a:gd name="connsiteY17" fmla="*/ 1318936 h 2083045"/>
                  <a:gd name="connsiteX18" fmla="*/ 1309063 w 1917655"/>
                  <a:gd name="connsiteY18" fmla="*/ 1320407 h 2083045"/>
                  <a:gd name="connsiteX19" fmla="*/ 1678332 w 1917655"/>
                  <a:gd name="connsiteY19" fmla="*/ 1419352 h 2083045"/>
                  <a:gd name="connsiteX20" fmla="*/ 1556471 w 1917655"/>
                  <a:gd name="connsiteY20" fmla="*/ 964557 h 2083045"/>
                  <a:gd name="connsiteX21" fmla="*/ 1591409 w 1917655"/>
                  <a:gd name="connsiteY21" fmla="*/ 860369 h 2083045"/>
                  <a:gd name="connsiteX22" fmla="*/ 1626762 w 1917655"/>
                  <a:gd name="connsiteY22" fmla="*/ 842809 h 2083045"/>
                  <a:gd name="connsiteX23" fmla="*/ 1666158 w 1917655"/>
                  <a:gd name="connsiteY23" fmla="*/ 840340 h 2083045"/>
                  <a:gd name="connsiteX24" fmla="*/ 1748510 w 1917655"/>
                  <a:gd name="connsiteY24" fmla="*/ 913100 h 2083045"/>
                  <a:gd name="connsiteX25" fmla="*/ 1915067 w 1917655"/>
                  <a:gd name="connsiteY25" fmla="*/ 1534701 h 2083045"/>
                  <a:gd name="connsiteX26" fmla="*/ 1915382 w 1917655"/>
                  <a:gd name="connsiteY26" fmla="*/ 1539728 h 2083045"/>
                  <a:gd name="connsiteX27" fmla="*/ 1917655 w 1917655"/>
                  <a:gd name="connsiteY27" fmla="*/ 1546333 h 2083045"/>
                  <a:gd name="connsiteX28" fmla="*/ 1916725 w 1917655"/>
                  <a:gd name="connsiteY28" fmla="*/ 1561165 h 2083045"/>
                  <a:gd name="connsiteX29" fmla="*/ 1917536 w 1917655"/>
                  <a:gd name="connsiteY29" fmla="*/ 1574098 h 2083045"/>
                  <a:gd name="connsiteX30" fmla="*/ 1915554 w 1917655"/>
                  <a:gd name="connsiteY30" fmla="*/ 1579858 h 2083045"/>
                  <a:gd name="connsiteX31" fmla="*/ 1915186 w 1917655"/>
                  <a:gd name="connsiteY31" fmla="*/ 1585731 h 2083045"/>
                  <a:gd name="connsiteX32" fmla="*/ 1915185 w 1917655"/>
                  <a:gd name="connsiteY32" fmla="*/ 1585730 h 2083045"/>
                  <a:gd name="connsiteX33" fmla="*/ 1909809 w 1917655"/>
                  <a:gd name="connsiteY33" fmla="*/ 1596554 h 2083045"/>
                  <a:gd name="connsiteX34" fmla="*/ 1905136 w 1917655"/>
                  <a:gd name="connsiteY34" fmla="*/ 1610133 h 2083045"/>
                  <a:gd name="connsiteX35" fmla="*/ 1900304 w 1917655"/>
                  <a:gd name="connsiteY35" fmla="*/ 1615690 h 2083045"/>
                  <a:gd name="connsiteX36" fmla="*/ 1897624 w 1917655"/>
                  <a:gd name="connsiteY36" fmla="*/ 1621084 h 2083045"/>
                  <a:gd name="connsiteX37" fmla="*/ 1889371 w 1917655"/>
                  <a:gd name="connsiteY37" fmla="*/ 1628261 h 2083045"/>
                  <a:gd name="connsiteX38" fmla="*/ 1880129 w 1917655"/>
                  <a:gd name="connsiteY38" fmla="*/ 1638889 h 2083045"/>
                  <a:gd name="connsiteX39" fmla="*/ 1873183 w 1917655"/>
                  <a:gd name="connsiteY39" fmla="*/ 1642339 h 2083045"/>
                  <a:gd name="connsiteX40" fmla="*/ 1868868 w 1917655"/>
                  <a:gd name="connsiteY40" fmla="*/ 1646091 h 2083045"/>
                  <a:gd name="connsiteX41" fmla="*/ 1858325 w 1917655"/>
                  <a:gd name="connsiteY41" fmla="*/ 1649719 h 2083045"/>
                  <a:gd name="connsiteX42" fmla="*/ 1844775 w 1917655"/>
                  <a:gd name="connsiteY42" fmla="*/ 1656449 h 2083045"/>
                  <a:gd name="connsiteX43" fmla="*/ 1844775 w 1917655"/>
                  <a:gd name="connsiteY43" fmla="*/ 1656448 h 2083045"/>
                  <a:gd name="connsiteX44" fmla="*/ 1837432 w 1917655"/>
                  <a:gd name="connsiteY44" fmla="*/ 1656908 h 2083045"/>
                  <a:gd name="connsiteX45" fmla="*/ 1832834 w 1917655"/>
                  <a:gd name="connsiteY45" fmla="*/ 1658491 h 2083045"/>
                  <a:gd name="connsiteX46" fmla="*/ 1822509 w 1917655"/>
                  <a:gd name="connsiteY46" fmla="*/ 1657844 h 2083045"/>
                  <a:gd name="connsiteX47" fmla="*/ 1805378 w 1917655"/>
                  <a:gd name="connsiteY47" fmla="*/ 1658917 h 2083045"/>
                  <a:gd name="connsiteX48" fmla="*/ 1797749 w 1917655"/>
                  <a:gd name="connsiteY48" fmla="*/ 1656292 h 2083045"/>
                  <a:gd name="connsiteX49" fmla="*/ 1793437 w 1917655"/>
                  <a:gd name="connsiteY49" fmla="*/ 1656022 h 2083045"/>
                  <a:gd name="connsiteX50" fmla="*/ 1418418 w 1917655"/>
                  <a:gd name="connsiteY50" fmla="*/ 1555535 h 2083045"/>
                  <a:gd name="connsiteX51" fmla="*/ 1418418 w 1917655"/>
                  <a:gd name="connsiteY51" fmla="*/ 2083045 h 2083045"/>
                  <a:gd name="connsiteX52" fmla="*/ 288236 w 1917655"/>
                  <a:gd name="connsiteY52" fmla="*/ 2083045 h 2083045"/>
                  <a:gd name="connsiteX53" fmla="*/ 56197 w 1917655"/>
                  <a:gd name="connsiteY53" fmla="*/ 1949077 h 2083045"/>
                  <a:gd name="connsiteX54" fmla="*/ 51582 w 1917655"/>
                  <a:gd name="connsiteY54" fmla="*/ 1945006 h 2083045"/>
                  <a:gd name="connsiteX55" fmla="*/ 29114 w 1917655"/>
                  <a:gd name="connsiteY55" fmla="*/ 1930086 h 2083045"/>
                  <a:gd name="connsiteX56" fmla="*/ 29115 w 1917655"/>
                  <a:gd name="connsiteY56" fmla="*/ 1930085 h 2083045"/>
                  <a:gd name="connsiteX57" fmla="*/ 29115 w 1917655"/>
                  <a:gd name="connsiteY57" fmla="*/ 1789503 h 2083045"/>
                  <a:gd name="connsiteX58" fmla="*/ 458723 w 1917655"/>
                  <a:gd name="connsiteY58" fmla="*/ 1359896 h 2083045"/>
                  <a:gd name="connsiteX59" fmla="*/ 491607 w 1917655"/>
                  <a:gd name="connsiteY59" fmla="*/ 1338059 h 2083045"/>
                  <a:gd name="connsiteX60" fmla="*/ 495654 w 1917655"/>
                  <a:gd name="connsiteY60" fmla="*/ 1337272 h 2083045"/>
                  <a:gd name="connsiteX61" fmla="*/ 513060 w 1917655"/>
                  <a:gd name="connsiteY61" fmla="*/ 1325536 h 2083045"/>
                  <a:gd name="connsiteX62" fmla="*/ 576874 w 1917655"/>
                  <a:gd name="connsiteY62" fmla="*/ 1312653 h 2083045"/>
                  <a:gd name="connsiteX63" fmla="*/ 781796 w 1917655"/>
                  <a:gd name="connsiteY63" fmla="*/ 1312653 h 2083045"/>
                  <a:gd name="connsiteX64" fmla="*/ 794527 w 1917655"/>
                  <a:gd name="connsiteY64" fmla="*/ 1230271 h 2083045"/>
                  <a:gd name="connsiteX65" fmla="*/ 702963 w 1917655"/>
                  <a:gd name="connsiteY65" fmla="*/ 1199544 h 2083045"/>
                  <a:gd name="connsiteX66" fmla="*/ 478141 w 1917655"/>
                  <a:gd name="connsiteY66" fmla="*/ 999397 h 2083045"/>
                  <a:gd name="connsiteX67" fmla="*/ 448864 w 1917655"/>
                  <a:gd name="connsiteY67" fmla="*/ 944330 h 2083045"/>
                  <a:gd name="connsiteX68" fmla="*/ 428976 w 1917655"/>
                  <a:gd name="connsiteY68" fmla="*/ 946673 h 2083045"/>
                  <a:gd name="connsiteX69" fmla="*/ 262565 w 1917655"/>
                  <a:gd name="connsiteY69" fmla="*/ 777010 h 2083045"/>
                  <a:gd name="connsiteX70" fmla="*/ 298506 w 1917655"/>
                  <a:gd name="connsiteY70" fmla="*/ 565870 h 2083045"/>
                  <a:gd name="connsiteX71" fmla="*/ 319794 w 1917655"/>
                  <a:gd name="connsiteY71" fmla="*/ 552952 h 2083045"/>
                  <a:gd name="connsiteX72" fmla="*/ 315252 w 1917655"/>
                  <a:gd name="connsiteY72" fmla="*/ 510994 h 2083045"/>
                  <a:gd name="connsiteX73" fmla="*/ 864055 w 1917655"/>
                  <a:gd name="connsiteY73" fmla="*/ 0 h 2083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</a:cxnLst>
                <a:rect l="l" t="t" r="r" b="b"/>
                <a:pathLst>
                  <a:path w="1917655" h="2083045">
                    <a:moveTo>
                      <a:pt x="412932" y="1686851"/>
                    </a:moveTo>
                    <a:lnTo>
                      <a:pt x="261655" y="1838128"/>
                    </a:lnTo>
                    <a:lnTo>
                      <a:pt x="412932" y="1925468"/>
                    </a:lnTo>
                    <a:close/>
                    <a:moveTo>
                      <a:pt x="864055" y="0"/>
                    </a:moveTo>
                    <a:lnTo>
                      <a:pt x="901870" y="3549"/>
                    </a:lnTo>
                    <a:lnTo>
                      <a:pt x="939685" y="0"/>
                    </a:lnTo>
                    <a:cubicBezTo>
                      <a:pt x="1242781" y="0"/>
                      <a:pt x="1488488" y="228780"/>
                      <a:pt x="1488488" y="510994"/>
                    </a:cubicBezTo>
                    <a:lnTo>
                      <a:pt x="1484003" y="552422"/>
                    </a:lnTo>
                    <a:lnTo>
                      <a:pt x="1500528" y="565870"/>
                    </a:lnTo>
                    <a:cubicBezTo>
                      <a:pt x="1542954" y="610438"/>
                      <a:pt x="1559116" y="692492"/>
                      <a:pt x="1536469" y="777010"/>
                    </a:cubicBezTo>
                    <a:cubicBezTo>
                      <a:pt x="1510048" y="875616"/>
                      <a:pt x="1439559" y="944904"/>
                      <a:pt x="1370058" y="946673"/>
                    </a:cubicBezTo>
                    <a:lnTo>
                      <a:pt x="1353553" y="944729"/>
                    </a:lnTo>
                    <a:lnTo>
                      <a:pt x="1345158" y="965504"/>
                    </a:lnTo>
                    <a:cubicBezTo>
                      <a:pt x="1289784" y="1069613"/>
                      <a:pt x="1203932" y="1152371"/>
                      <a:pt x="1100767" y="1199544"/>
                    </a:cubicBezTo>
                    <a:lnTo>
                      <a:pt x="1009202" y="1230272"/>
                    </a:lnTo>
                    <a:lnTo>
                      <a:pt x="1021932" y="1312653"/>
                    </a:lnTo>
                    <a:lnTo>
                      <a:pt x="1254476" y="1312653"/>
                    </a:lnTo>
                    <a:lnTo>
                      <a:pt x="1285597" y="1318936"/>
                    </a:lnTo>
                    <a:lnTo>
                      <a:pt x="1309063" y="1320407"/>
                    </a:lnTo>
                    <a:lnTo>
                      <a:pt x="1678332" y="1419352"/>
                    </a:lnTo>
                    <a:lnTo>
                      <a:pt x="1556471" y="964557"/>
                    </a:lnTo>
                    <a:cubicBezTo>
                      <a:pt x="1545814" y="924784"/>
                      <a:pt x="1560851" y="884180"/>
                      <a:pt x="1591409" y="860369"/>
                    </a:cubicBezTo>
                    <a:lnTo>
                      <a:pt x="1626762" y="842809"/>
                    </a:lnTo>
                    <a:lnTo>
                      <a:pt x="1666158" y="840340"/>
                    </a:lnTo>
                    <a:cubicBezTo>
                      <a:pt x="1704527" y="845682"/>
                      <a:pt x="1737853" y="873328"/>
                      <a:pt x="1748510" y="913100"/>
                    </a:cubicBezTo>
                    <a:lnTo>
                      <a:pt x="1915067" y="1534701"/>
                    </a:lnTo>
                    <a:lnTo>
                      <a:pt x="1915382" y="1539728"/>
                    </a:lnTo>
                    <a:lnTo>
                      <a:pt x="1917655" y="1546333"/>
                    </a:lnTo>
                    <a:lnTo>
                      <a:pt x="1916725" y="1561165"/>
                    </a:lnTo>
                    <a:lnTo>
                      <a:pt x="1917536" y="1574098"/>
                    </a:lnTo>
                    <a:lnTo>
                      <a:pt x="1915554" y="1579858"/>
                    </a:lnTo>
                    <a:lnTo>
                      <a:pt x="1915186" y="1585731"/>
                    </a:lnTo>
                    <a:lnTo>
                      <a:pt x="1915185" y="1585730"/>
                    </a:lnTo>
                    <a:lnTo>
                      <a:pt x="1909809" y="1596554"/>
                    </a:lnTo>
                    <a:lnTo>
                      <a:pt x="1905136" y="1610133"/>
                    </a:lnTo>
                    <a:lnTo>
                      <a:pt x="1900304" y="1615690"/>
                    </a:lnTo>
                    <a:lnTo>
                      <a:pt x="1897624" y="1621084"/>
                    </a:lnTo>
                    <a:lnTo>
                      <a:pt x="1889371" y="1628261"/>
                    </a:lnTo>
                    <a:lnTo>
                      <a:pt x="1880129" y="1638889"/>
                    </a:lnTo>
                    <a:lnTo>
                      <a:pt x="1873183" y="1642339"/>
                    </a:lnTo>
                    <a:lnTo>
                      <a:pt x="1868868" y="1646091"/>
                    </a:lnTo>
                    <a:lnTo>
                      <a:pt x="1858325" y="1649719"/>
                    </a:lnTo>
                    <a:lnTo>
                      <a:pt x="1844775" y="1656449"/>
                    </a:lnTo>
                    <a:lnTo>
                      <a:pt x="1844775" y="1656448"/>
                    </a:lnTo>
                    <a:lnTo>
                      <a:pt x="1837432" y="1656908"/>
                    </a:lnTo>
                    <a:lnTo>
                      <a:pt x="1832834" y="1658491"/>
                    </a:lnTo>
                    <a:lnTo>
                      <a:pt x="1822509" y="1657844"/>
                    </a:lnTo>
                    <a:lnTo>
                      <a:pt x="1805378" y="1658917"/>
                    </a:lnTo>
                    <a:lnTo>
                      <a:pt x="1797749" y="1656292"/>
                    </a:lnTo>
                    <a:lnTo>
                      <a:pt x="1793437" y="1656022"/>
                    </a:lnTo>
                    <a:lnTo>
                      <a:pt x="1418418" y="1555535"/>
                    </a:lnTo>
                    <a:lnTo>
                      <a:pt x="1418418" y="2083045"/>
                    </a:lnTo>
                    <a:lnTo>
                      <a:pt x="288236" y="2083045"/>
                    </a:lnTo>
                    <a:lnTo>
                      <a:pt x="56197" y="1949077"/>
                    </a:lnTo>
                    <a:lnTo>
                      <a:pt x="51582" y="1945006"/>
                    </a:lnTo>
                    <a:lnTo>
                      <a:pt x="29114" y="1930086"/>
                    </a:lnTo>
                    <a:lnTo>
                      <a:pt x="29115" y="1930085"/>
                    </a:lnTo>
                    <a:cubicBezTo>
                      <a:pt x="-9706" y="1891265"/>
                      <a:pt x="-9706" y="1828324"/>
                      <a:pt x="29115" y="1789503"/>
                    </a:cubicBezTo>
                    <a:lnTo>
                      <a:pt x="458723" y="1359896"/>
                    </a:lnTo>
                    <a:cubicBezTo>
                      <a:pt x="468428" y="1350191"/>
                      <a:pt x="479641" y="1342912"/>
                      <a:pt x="491607" y="1338059"/>
                    </a:cubicBezTo>
                    <a:lnTo>
                      <a:pt x="495654" y="1337272"/>
                    </a:lnTo>
                    <a:lnTo>
                      <a:pt x="513060" y="1325536"/>
                    </a:lnTo>
                    <a:cubicBezTo>
                      <a:pt x="532674" y="1317241"/>
                      <a:pt x="554238" y="1312653"/>
                      <a:pt x="576874" y="1312653"/>
                    </a:cubicBezTo>
                    <a:lnTo>
                      <a:pt x="781796" y="1312653"/>
                    </a:lnTo>
                    <a:lnTo>
                      <a:pt x="794527" y="1230271"/>
                    </a:lnTo>
                    <a:lnTo>
                      <a:pt x="702963" y="1199544"/>
                    </a:lnTo>
                    <a:cubicBezTo>
                      <a:pt x="611261" y="1157612"/>
                      <a:pt x="533238" y="1087565"/>
                      <a:pt x="478141" y="999397"/>
                    </a:cubicBezTo>
                    <a:lnTo>
                      <a:pt x="448864" y="944330"/>
                    </a:lnTo>
                    <a:lnTo>
                      <a:pt x="428976" y="946673"/>
                    </a:lnTo>
                    <a:cubicBezTo>
                      <a:pt x="359475" y="944904"/>
                      <a:pt x="288986" y="875616"/>
                      <a:pt x="262565" y="777010"/>
                    </a:cubicBezTo>
                    <a:cubicBezTo>
                      <a:pt x="239918" y="692492"/>
                      <a:pt x="256080" y="610438"/>
                      <a:pt x="298506" y="565870"/>
                    </a:cubicBezTo>
                    <a:lnTo>
                      <a:pt x="319794" y="552952"/>
                    </a:lnTo>
                    <a:lnTo>
                      <a:pt x="315252" y="510994"/>
                    </a:lnTo>
                    <a:cubicBezTo>
                      <a:pt x="315252" y="228780"/>
                      <a:pt x="560959" y="0"/>
                      <a:pt x="864055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2" name="四角形: 角を丸くする 511">
                <a:extLst>
                  <a:ext uri="{FF2B5EF4-FFF2-40B4-BE49-F238E27FC236}">
                    <a16:creationId xmlns:a16="http://schemas.microsoft.com/office/drawing/2014/main" id="{F35CA264-3EBC-4FE0-EE2E-589B37117A0B}"/>
                  </a:ext>
                </a:extLst>
              </p:cNvPr>
              <p:cNvSpPr/>
              <p:nvPr/>
            </p:nvSpPr>
            <p:spPr bwMode="auto">
              <a:xfrm rot="1800000">
                <a:off x="5507966" y="4888546"/>
                <a:ext cx="312024" cy="668900"/>
              </a:xfrm>
              <a:prstGeom prst="roundRect">
                <a:avLst>
                  <a:gd name="adj" fmla="val 10562"/>
                </a:avLst>
              </a:prstGeom>
              <a:solidFill>
                <a:schemeClr val="tx1">
                  <a:lumMod val="85000"/>
                  <a:lumOff val="15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18" name="四角形: 角を丸くする 517">
                <a:extLst>
                  <a:ext uri="{FF2B5EF4-FFF2-40B4-BE49-F238E27FC236}">
                    <a16:creationId xmlns:a16="http://schemas.microsoft.com/office/drawing/2014/main" id="{8A90879D-378E-1949-11AC-2199F19652D0}"/>
                  </a:ext>
                </a:extLst>
              </p:cNvPr>
              <p:cNvSpPr/>
              <p:nvPr/>
            </p:nvSpPr>
            <p:spPr bwMode="auto">
              <a:xfrm rot="1800000">
                <a:off x="5540898" y="4917862"/>
                <a:ext cx="219118" cy="594656"/>
              </a:xfrm>
              <a:prstGeom prst="roundRect">
                <a:avLst>
                  <a:gd name="adj" fmla="val 0"/>
                </a:avLst>
              </a:prstGeom>
              <a:solidFill>
                <a:schemeClr val="bg1">
                  <a:lumMod val="85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24" name="楕円 523">
                <a:extLst>
                  <a:ext uri="{FF2B5EF4-FFF2-40B4-BE49-F238E27FC236}">
                    <a16:creationId xmlns:a16="http://schemas.microsoft.com/office/drawing/2014/main" id="{477A9159-0D50-B0C6-08A8-253DBB87C4D7}"/>
                  </a:ext>
                </a:extLst>
              </p:cNvPr>
              <p:cNvSpPr/>
              <p:nvPr/>
            </p:nvSpPr>
            <p:spPr bwMode="auto">
              <a:xfrm rot="1800000">
                <a:off x="5573366" y="5083217"/>
                <a:ext cx="155504" cy="222740"/>
              </a:xfrm>
              <a:prstGeom prst="ellipse">
                <a:avLst/>
              </a:prstGeom>
              <a:solidFill>
                <a:srgbClr val="00B05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25" name="フリーフォーム: 図形 524">
                <a:extLst>
                  <a:ext uri="{FF2B5EF4-FFF2-40B4-BE49-F238E27FC236}">
                    <a16:creationId xmlns:a16="http://schemas.microsoft.com/office/drawing/2014/main" id="{18BCEFA8-F5D7-4443-9A2C-1F86472B4F75}"/>
                  </a:ext>
                </a:extLst>
              </p:cNvPr>
              <p:cNvSpPr/>
              <p:nvPr/>
            </p:nvSpPr>
            <p:spPr bwMode="auto">
              <a:xfrm>
                <a:off x="4630063" y="4875911"/>
                <a:ext cx="677898" cy="686951"/>
              </a:xfrm>
              <a:custGeom>
                <a:avLst/>
                <a:gdLst>
                  <a:gd name="connsiteX0" fmla="*/ 334625 w 677898"/>
                  <a:gd name="connsiteY0" fmla="*/ 280451 h 686951"/>
                  <a:gd name="connsiteX1" fmla="*/ 573790 w 677898"/>
                  <a:gd name="connsiteY1" fmla="*/ 483701 h 686951"/>
                  <a:gd name="connsiteX2" fmla="*/ 334625 w 677898"/>
                  <a:gd name="connsiteY2" fmla="*/ 686951 h 686951"/>
                  <a:gd name="connsiteX3" fmla="*/ 95460 w 677898"/>
                  <a:gd name="connsiteY3" fmla="*/ 483701 h 686951"/>
                  <a:gd name="connsiteX4" fmla="*/ 334625 w 677898"/>
                  <a:gd name="connsiteY4" fmla="*/ 280451 h 686951"/>
                  <a:gd name="connsiteX5" fmla="*/ 617250 w 677898"/>
                  <a:gd name="connsiteY5" fmla="*/ 0 h 686951"/>
                  <a:gd name="connsiteX6" fmla="*/ 677898 w 677898"/>
                  <a:gd name="connsiteY6" fmla="*/ 60648 h 686951"/>
                  <a:gd name="connsiteX7" fmla="*/ 677898 w 677898"/>
                  <a:gd name="connsiteY7" fmla="*/ 156486 h 686951"/>
                  <a:gd name="connsiteX8" fmla="*/ 617250 w 677898"/>
                  <a:gd name="connsiteY8" fmla="*/ 217134 h 686951"/>
                  <a:gd name="connsiteX9" fmla="*/ 556602 w 677898"/>
                  <a:gd name="connsiteY9" fmla="*/ 156486 h 686951"/>
                  <a:gd name="connsiteX10" fmla="*/ 556602 w 677898"/>
                  <a:gd name="connsiteY10" fmla="*/ 60648 h 686951"/>
                  <a:gd name="connsiteX11" fmla="*/ 617250 w 677898"/>
                  <a:gd name="connsiteY11" fmla="*/ 0 h 686951"/>
                  <a:gd name="connsiteX12" fmla="*/ 60648 w 677898"/>
                  <a:gd name="connsiteY12" fmla="*/ 0 h 686951"/>
                  <a:gd name="connsiteX13" fmla="*/ 121296 w 677898"/>
                  <a:gd name="connsiteY13" fmla="*/ 60648 h 686951"/>
                  <a:gd name="connsiteX14" fmla="*/ 121296 w 677898"/>
                  <a:gd name="connsiteY14" fmla="*/ 156486 h 686951"/>
                  <a:gd name="connsiteX15" fmla="*/ 60648 w 677898"/>
                  <a:gd name="connsiteY15" fmla="*/ 217134 h 686951"/>
                  <a:gd name="connsiteX16" fmla="*/ 0 w 677898"/>
                  <a:gd name="connsiteY16" fmla="*/ 156486 h 686951"/>
                  <a:gd name="connsiteX17" fmla="*/ 0 w 677898"/>
                  <a:gd name="connsiteY17" fmla="*/ 60648 h 686951"/>
                  <a:gd name="connsiteX18" fmla="*/ 60648 w 677898"/>
                  <a:gd name="connsiteY18" fmla="*/ 0 h 6869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677898" h="686951">
                    <a:moveTo>
                      <a:pt x="334625" y="280451"/>
                    </a:moveTo>
                    <a:cubicBezTo>
                      <a:pt x="466712" y="280451"/>
                      <a:pt x="573790" y="371449"/>
                      <a:pt x="573790" y="483701"/>
                    </a:cubicBezTo>
                    <a:cubicBezTo>
                      <a:pt x="573790" y="595953"/>
                      <a:pt x="466712" y="686951"/>
                      <a:pt x="334625" y="686951"/>
                    </a:cubicBezTo>
                    <a:cubicBezTo>
                      <a:pt x="202538" y="686951"/>
                      <a:pt x="95460" y="595953"/>
                      <a:pt x="95460" y="483701"/>
                    </a:cubicBezTo>
                    <a:cubicBezTo>
                      <a:pt x="95460" y="371449"/>
                      <a:pt x="202538" y="280451"/>
                      <a:pt x="334625" y="280451"/>
                    </a:cubicBezTo>
                    <a:close/>
                    <a:moveTo>
                      <a:pt x="617250" y="0"/>
                    </a:moveTo>
                    <a:cubicBezTo>
                      <a:pt x="650745" y="0"/>
                      <a:pt x="677898" y="27153"/>
                      <a:pt x="677898" y="60648"/>
                    </a:cubicBezTo>
                    <a:lnTo>
                      <a:pt x="677898" y="156486"/>
                    </a:lnTo>
                    <a:cubicBezTo>
                      <a:pt x="677898" y="189981"/>
                      <a:pt x="650745" y="217134"/>
                      <a:pt x="617250" y="217134"/>
                    </a:cubicBezTo>
                    <a:cubicBezTo>
                      <a:pt x="583755" y="217134"/>
                      <a:pt x="556602" y="189981"/>
                      <a:pt x="556602" y="156486"/>
                    </a:cubicBezTo>
                    <a:lnTo>
                      <a:pt x="556602" y="60648"/>
                    </a:lnTo>
                    <a:cubicBezTo>
                      <a:pt x="556602" y="27153"/>
                      <a:pt x="583755" y="0"/>
                      <a:pt x="617250" y="0"/>
                    </a:cubicBezTo>
                    <a:close/>
                    <a:moveTo>
                      <a:pt x="60648" y="0"/>
                    </a:moveTo>
                    <a:cubicBezTo>
                      <a:pt x="94143" y="0"/>
                      <a:pt x="121296" y="27153"/>
                      <a:pt x="121296" y="60648"/>
                    </a:cubicBezTo>
                    <a:lnTo>
                      <a:pt x="121296" y="156486"/>
                    </a:lnTo>
                    <a:cubicBezTo>
                      <a:pt x="121296" y="189981"/>
                      <a:pt x="94143" y="217134"/>
                      <a:pt x="60648" y="217134"/>
                    </a:cubicBezTo>
                    <a:cubicBezTo>
                      <a:pt x="27153" y="217134"/>
                      <a:pt x="0" y="189981"/>
                      <a:pt x="0" y="156486"/>
                    </a:cubicBezTo>
                    <a:lnTo>
                      <a:pt x="0" y="60648"/>
                    </a:lnTo>
                    <a:cubicBezTo>
                      <a:pt x="0" y="27153"/>
                      <a:pt x="27153" y="0"/>
                      <a:pt x="60648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26" name="楕円 493">
                <a:extLst>
                  <a:ext uri="{FF2B5EF4-FFF2-40B4-BE49-F238E27FC236}">
                    <a16:creationId xmlns:a16="http://schemas.microsoft.com/office/drawing/2014/main" id="{24DFD28A-740E-B3FE-CBDE-B84EA7E7EFE1}"/>
                  </a:ext>
                </a:extLst>
              </p:cNvPr>
              <p:cNvSpPr/>
              <p:nvPr/>
            </p:nvSpPr>
            <p:spPr bwMode="auto">
              <a:xfrm>
                <a:off x="4801780" y="5428639"/>
                <a:ext cx="325816" cy="112515"/>
              </a:xfrm>
              <a:custGeom>
                <a:avLst/>
                <a:gdLst>
                  <a:gd name="connsiteX0" fmla="*/ 0 w 325816"/>
                  <a:gd name="connsiteY0" fmla="*/ 64581 h 129162"/>
                  <a:gd name="connsiteX1" fmla="*/ 162908 w 325816"/>
                  <a:gd name="connsiteY1" fmla="*/ 0 h 129162"/>
                  <a:gd name="connsiteX2" fmla="*/ 325816 w 325816"/>
                  <a:gd name="connsiteY2" fmla="*/ 64581 h 129162"/>
                  <a:gd name="connsiteX3" fmla="*/ 162908 w 325816"/>
                  <a:gd name="connsiteY3" fmla="*/ 129162 h 129162"/>
                  <a:gd name="connsiteX4" fmla="*/ 0 w 325816"/>
                  <a:gd name="connsiteY4" fmla="*/ 64581 h 129162"/>
                  <a:gd name="connsiteX0" fmla="*/ 0 w 325816"/>
                  <a:gd name="connsiteY0" fmla="*/ 64581 h 129162"/>
                  <a:gd name="connsiteX1" fmla="*/ 162908 w 325816"/>
                  <a:gd name="connsiteY1" fmla="*/ 0 h 129162"/>
                  <a:gd name="connsiteX2" fmla="*/ 325816 w 325816"/>
                  <a:gd name="connsiteY2" fmla="*/ 64581 h 129162"/>
                  <a:gd name="connsiteX3" fmla="*/ 162908 w 325816"/>
                  <a:gd name="connsiteY3" fmla="*/ 129162 h 129162"/>
                  <a:gd name="connsiteX4" fmla="*/ 0 w 325816"/>
                  <a:gd name="connsiteY4" fmla="*/ 64581 h 129162"/>
                  <a:gd name="connsiteX0" fmla="*/ 0 w 325816"/>
                  <a:gd name="connsiteY0" fmla="*/ 64581 h 129162"/>
                  <a:gd name="connsiteX1" fmla="*/ 162908 w 325816"/>
                  <a:gd name="connsiteY1" fmla="*/ 0 h 129162"/>
                  <a:gd name="connsiteX2" fmla="*/ 325816 w 325816"/>
                  <a:gd name="connsiteY2" fmla="*/ 64581 h 129162"/>
                  <a:gd name="connsiteX3" fmla="*/ 162908 w 325816"/>
                  <a:gd name="connsiteY3" fmla="*/ 129162 h 129162"/>
                  <a:gd name="connsiteX4" fmla="*/ 0 w 325816"/>
                  <a:gd name="connsiteY4" fmla="*/ 64581 h 129162"/>
                  <a:gd name="connsiteX0" fmla="*/ 0 w 325816"/>
                  <a:gd name="connsiteY0" fmla="*/ 64581 h 129162"/>
                  <a:gd name="connsiteX1" fmla="*/ 162908 w 325816"/>
                  <a:gd name="connsiteY1" fmla="*/ 0 h 129162"/>
                  <a:gd name="connsiteX2" fmla="*/ 325816 w 325816"/>
                  <a:gd name="connsiteY2" fmla="*/ 64581 h 129162"/>
                  <a:gd name="connsiteX3" fmla="*/ 162908 w 325816"/>
                  <a:gd name="connsiteY3" fmla="*/ 129162 h 129162"/>
                  <a:gd name="connsiteX4" fmla="*/ 0 w 325816"/>
                  <a:gd name="connsiteY4" fmla="*/ 64581 h 129162"/>
                  <a:gd name="connsiteX0" fmla="*/ 0 w 325816"/>
                  <a:gd name="connsiteY0" fmla="*/ 64581 h 143449"/>
                  <a:gd name="connsiteX1" fmla="*/ 162908 w 325816"/>
                  <a:gd name="connsiteY1" fmla="*/ 0 h 143449"/>
                  <a:gd name="connsiteX2" fmla="*/ 325816 w 325816"/>
                  <a:gd name="connsiteY2" fmla="*/ 64581 h 143449"/>
                  <a:gd name="connsiteX3" fmla="*/ 162908 w 325816"/>
                  <a:gd name="connsiteY3" fmla="*/ 143449 h 143449"/>
                  <a:gd name="connsiteX4" fmla="*/ 0 w 325816"/>
                  <a:gd name="connsiteY4" fmla="*/ 64581 h 143449"/>
                  <a:gd name="connsiteX0" fmla="*/ 0 w 325816"/>
                  <a:gd name="connsiteY0" fmla="*/ 33647 h 112515"/>
                  <a:gd name="connsiteX1" fmla="*/ 162908 w 325816"/>
                  <a:gd name="connsiteY1" fmla="*/ 22 h 112515"/>
                  <a:gd name="connsiteX2" fmla="*/ 325816 w 325816"/>
                  <a:gd name="connsiteY2" fmla="*/ 33647 h 112515"/>
                  <a:gd name="connsiteX3" fmla="*/ 162908 w 325816"/>
                  <a:gd name="connsiteY3" fmla="*/ 112515 h 112515"/>
                  <a:gd name="connsiteX4" fmla="*/ 0 w 325816"/>
                  <a:gd name="connsiteY4" fmla="*/ 33647 h 1125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5816" h="112515">
                    <a:moveTo>
                      <a:pt x="0" y="33647"/>
                    </a:moveTo>
                    <a:cubicBezTo>
                      <a:pt x="0" y="-2020"/>
                      <a:pt x="72936" y="22"/>
                      <a:pt x="162908" y="22"/>
                    </a:cubicBezTo>
                    <a:cubicBezTo>
                      <a:pt x="252880" y="22"/>
                      <a:pt x="325816" y="-2020"/>
                      <a:pt x="325816" y="33647"/>
                    </a:cubicBezTo>
                    <a:cubicBezTo>
                      <a:pt x="325816" y="69314"/>
                      <a:pt x="252880" y="112515"/>
                      <a:pt x="162908" y="112515"/>
                    </a:cubicBezTo>
                    <a:cubicBezTo>
                      <a:pt x="72936" y="112515"/>
                      <a:pt x="0" y="69314"/>
                      <a:pt x="0" y="33647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27" name="フリーフォーム: 図形 526">
                <a:extLst>
                  <a:ext uri="{FF2B5EF4-FFF2-40B4-BE49-F238E27FC236}">
                    <a16:creationId xmlns:a16="http://schemas.microsoft.com/office/drawing/2014/main" id="{78AAA310-8424-3B7F-3DD6-B8070BBCB6F2}"/>
                  </a:ext>
                </a:extLst>
              </p:cNvPr>
              <p:cNvSpPr/>
              <p:nvPr/>
            </p:nvSpPr>
            <p:spPr bwMode="auto">
              <a:xfrm>
                <a:off x="4608331" y="3903505"/>
                <a:ext cx="720081" cy="352989"/>
              </a:xfrm>
              <a:custGeom>
                <a:avLst/>
                <a:gdLst>
                  <a:gd name="connsiteX0" fmla="*/ 864849 w 1729700"/>
                  <a:gd name="connsiteY0" fmla="*/ 0 h 847912"/>
                  <a:gd name="connsiteX1" fmla="*/ 878299 w 1729700"/>
                  <a:gd name="connsiteY1" fmla="*/ 50951 h 847912"/>
                  <a:gd name="connsiteX2" fmla="*/ 907875 w 1729700"/>
                  <a:gd name="connsiteY2" fmla="*/ 302805 h 847912"/>
                  <a:gd name="connsiteX3" fmla="*/ 909060 w 1729700"/>
                  <a:gd name="connsiteY3" fmla="*/ 356771 h 847912"/>
                  <a:gd name="connsiteX4" fmla="*/ 1019545 w 1729700"/>
                  <a:gd name="connsiteY4" fmla="*/ 362861 h 847912"/>
                  <a:gd name="connsiteX5" fmla="*/ 1299841 w 1729700"/>
                  <a:gd name="connsiteY5" fmla="*/ 426665 h 847912"/>
                  <a:gd name="connsiteX6" fmla="*/ 1406035 w 1729700"/>
                  <a:gd name="connsiteY6" fmla="*/ 472638 h 847912"/>
                  <a:gd name="connsiteX7" fmla="*/ 1429543 w 1729700"/>
                  <a:gd name="connsiteY7" fmla="*/ 433852 h 847912"/>
                  <a:gd name="connsiteX8" fmla="*/ 1566148 w 1729700"/>
                  <a:gd name="connsiteY8" fmla="*/ 249225 h 847912"/>
                  <a:gd name="connsiteX9" fmla="*/ 1599466 w 1729700"/>
                  <a:gd name="connsiteY9" fmla="*/ 215156 h 847912"/>
                  <a:gd name="connsiteX10" fmla="*/ 1586620 w 1729700"/>
                  <a:gd name="connsiteY10" fmla="*/ 261045 h 847912"/>
                  <a:gd name="connsiteX11" fmla="*/ 1532583 w 1729700"/>
                  <a:gd name="connsiteY11" fmla="*/ 395510 h 847912"/>
                  <a:gd name="connsiteX12" fmla="*/ 1472526 w 1729700"/>
                  <a:gd name="connsiteY12" fmla="*/ 510594 h 847912"/>
                  <a:gd name="connsiteX13" fmla="*/ 1525650 w 1729700"/>
                  <a:gd name="connsiteY13" fmla="*/ 542998 h 847912"/>
                  <a:gd name="connsiteX14" fmla="*/ 1720999 w 1729700"/>
                  <a:gd name="connsiteY14" fmla="*/ 790251 h 847912"/>
                  <a:gd name="connsiteX15" fmla="*/ 1729700 w 1729700"/>
                  <a:gd name="connsiteY15" fmla="*/ 844172 h 847912"/>
                  <a:gd name="connsiteX16" fmla="*/ 1711033 w 1729700"/>
                  <a:gd name="connsiteY16" fmla="*/ 808423 h 847912"/>
                  <a:gd name="connsiteX17" fmla="*/ 1482329 w 1729700"/>
                  <a:gd name="connsiteY17" fmla="*/ 616812 h 847912"/>
                  <a:gd name="connsiteX18" fmla="*/ 1427195 w 1729700"/>
                  <a:gd name="connsiteY18" fmla="*/ 591059 h 847912"/>
                  <a:gd name="connsiteX19" fmla="*/ 1404067 w 1729700"/>
                  <a:gd name="connsiteY19" fmla="*/ 629217 h 847912"/>
                  <a:gd name="connsiteX20" fmla="*/ 1267462 w 1729700"/>
                  <a:gd name="connsiteY20" fmla="*/ 813843 h 847912"/>
                  <a:gd name="connsiteX21" fmla="*/ 1234144 w 1729700"/>
                  <a:gd name="connsiteY21" fmla="*/ 847912 h 847912"/>
                  <a:gd name="connsiteX22" fmla="*/ 1246990 w 1729700"/>
                  <a:gd name="connsiteY22" fmla="*/ 802024 h 847912"/>
                  <a:gd name="connsiteX23" fmla="*/ 1301028 w 1729700"/>
                  <a:gd name="connsiteY23" fmla="*/ 667558 h 847912"/>
                  <a:gd name="connsiteX24" fmla="*/ 1356716 w 1729700"/>
                  <a:gd name="connsiteY24" fmla="*/ 560846 h 847912"/>
                  <a:gd name="connsiteX25" fmla="*/ 1262992 w 1729700"/>
                  <a:gd name="connsiteY25" fmla="*/ 528822 h 847912"/>
                  <a:gd name="connsiteX26" fmla="*/ 1004704 w 1729700"/>
                  <a:gd name="connsiteY26" fmla="*/ 481276 h 847912"/>
                  <a:gd name="connsiteX27" fmla="*/ 908460 w 1729700"/>
                  <a:gd name="connsiteY27" fmla="*/ 476947 h 847912"/>
                  <a:gd name="connsiteX28" fmla="*/ 907875 w 1729700"/>
                  <a:gd name="connsiteY28" fmla="*/ 503597 h 847912"/>
                  <a:gd name="connsiteX29" fmla="*/ 878299 w 1729700"/>
                  <a:gd name="connsiteY29" fmla="*/ 755452 h 847912"/>
                  <a:gd name="connsiteX30" fmla="*/ 864849 w 1729700"/>
                  <a:gd name="connsiteY30" fmla="*/ 806402 h 847912"/>
                  <a:gd name="connsiteX31" fmla="*/ 851399 w 1729700"/>
                  <a:gd name="connsiteY31" fmla="*/ 755452 h 847912"/>
                  <a:gd name="connsiteX32" fmla="*/ 821824 w 1729700"/>
                  <a:gd name="connsiteY32" fmla="*/ 503597 h 847912"/>
                  <a:gd name="connsiteX33" fmla="*/ 821239 w 1729700"/>
                  <a:gd name="connsiteY33" fmla="*/ 476947 h 847912"/>
                  <a:gd name="connsiteX34" fmla="*/ 724991 w 1729700"/>
                  <a:gd name="connsiteY34" fmla="*/ 481276 h 847912"/>
                  <a:gd name="connsiteX35" fmla="*/ 466703 w 1729700"/>
                  <a:gd name="connsiteY35" fmla="*/ 528822 h 847912"/>
                  <a:gd name="connsiteX36" fmla="*/ 374788 w 1729700"/>
                  <a:gd name="connsiteY36" fmla="*/ 560228 h 847912"/>
                  <a:gd name="connsiteX37" fmla="*/ 427153 w 1729700"/>
                  <a:gd name="connsiteY37" fmla="*/ 661541 h 847912"/>
                  <a:gd name="connsiteX38" fmla="*/ 477641 w 1729700"/>
                  <a:gd name="connsiteY38" fmla="*/ 792005 h 847912"/>
                  <a:gd name="connsiteX39" fmla="*/ 489106 w 1729700"/>
                  <a:gd name="connsiteY39" fmla="*/ 836744 h 847912"/>
                  <a:gd name="connsiteX40" fmla="*/ 456093 w 1729700"/>
                  <a:gd name="connsiteY40" fmla="*/ 804446 h 847912"/>
                  <a:gd name="connsiteX41" fmla="*/ 322473 w 1729700"/>
                  <a:gd name="connsiteY41" fmla="*/ 627720 h 847912"/>
                  <a:gd name="connsiteX42" fmla="*/ 300674 w 1729700"/>
                  <a:gd name="connsiteY42" fmla="*/ 591912 h 847912"/>
                  <a:gd name="connsiteX43" fmla="*/ 247367 w 1729700"/>
                  <a:gd name="connsiteY43" fmla="*/ 616812 h 847912"/>
                  <a:gd name="connsiteX44" fmla="*/ 18662 w 1729700"/>
                  <a:gd name="connsiteY44" fmla="*/ 808423 h 847912"/>
                  <a:gd name="connsiteX45" fmla="*/ 0 w 1729700"/>
                  <a:gd name="connsiteY45" fmla="*/ 844163 h 847912"/>
                  <a:gd name="connsiteX46" fmla="*/ 8700 w 1729700"/>
                  <a:gd name="connsiteY46" fmla="*/ 790251 h 847912"/>
                  <a:gd name="connsiteX47" fmla="*/ 204049 w 1729700"/>
                  <a:gd name="connsiteY47" fmla="*/ 542998 h 847912"/>
                  <a:gd name="connsiteX48" fmla="*/ 255560 w 1729700"/>
                  <a:gd name="connsiteY48" fmla="*/ 511577 h 847912"/>
                  <a:gd name="connsiteX49" fmla="*/ 199081 w 1729700"/>
                  <a:gd name="connsiteY49" fmla="*/ 402302 h 847912"/>
                  <a:gd name="connsiteX50" fmla="*/ 148592 w 1729700"/>
                  <a:gd name="connsiteY50" fmla="*/ 271838 h 847912"/>
                  <a:gd name="connsiteX51" fmla="*/ 137127 w 1729700"/>
                  <a:gd name="connsiteY51" fmla="*/ 227099 h 847912"/>
                  <a:gd name="connsiteX52" fmla="*/ 170140 w 1729700"/>
                  <a:gd name="connsiteY52" fmla="*/ 259398 h 847912"/>
                  <a:gd name="connsiteX53" fmla="*/ 303760 w 1729700"/>
                  <a:gd name="connsiteY53" fmla="*/ 436124 h 847912"/>
                  <a:gd name="connsiteX54" fmla="*/ 325504 w 1729700"/>
                  <a:gd name="connsiteY54" fmla="*/ 471841 h 847912"/>
                  <a:gd name="connsiteX55" fmla="*/ 429857 w 1729700"/>
                  <a:gd name="connsiteY55" fmla="*/ 426665 h 847912"/>
                  <a:gd name="connsiteX56" fmla="*/ 710154 w 1729700"/>
                  <a:gd name="connsiteY56" fmla="*/ 362861 h 847912"/>
                  <a:gd name="connsiteX57" fmla="*/ 820639 w 1729700"/>
                  <a:gd name="connsiteY57" fmla="*/ 356771 h 847912"/>
                  <a:gd name="connsiteX58" fmla="*/ 821824 w 1729700"/>
                  <a:gd name="connsiteY58" fmla="*/ 302805 h 847912"/>
                  <a:gd name="connsiteX59" fmla="*/ 851399 w 1729700"/>
                  <a:gd name="connsiteY59" fmla="*/ 50951 h 8479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1729700" h="847912">
                    <a:moveTo>
                      <a:pt x="864849" y="0"/>
                    </a:moveTo>
                    <a:lnTo>
                      <a:pt x="878299" y="50951"/>
                    </a:lnTo>
                    <a:cubicBezTo>
                      <a:pt x="893026" y="118562"/>
                      <a:pt x="903539" y="205518"/>
                      <a:pt x="907875" y="302805"/>
                    </a:cubicBezTo>
                    <a:lnTo>
                      <a:pt x="909060" y="356771"/>
                    </a:lnTo>
                    <a:lnTo>
                      <a:pt x="1019545" y="362861"/>
                    </a:lnTo>
                    <a:cubicBezTo>
                      <a:pt x="1119966" y="374067"/>
                      <a:pt x="1214444" y="395989"/>
                      <a:pt x="1299841" y="426665"/>
                    </a:cubicBezTo>
                    <a:lnTo>
                      <a:pt x="1406035" y="472638"/>
                    </a:lnTo>
                    <a:lnTo>
                      <a:pt x="1429543" y="433852"/>
                    </a:lnTo>
                    <a:cubicBezTo>
                      <a:pt x="1476917" y="359420"/>
                      <a:pt x="1524311" y="295807"/>
                      <a:pt x="1566148" y="249225"/>
                    </a:cubicBezTo>
                    <a:lnTo>
                      <a:pt x="1599466" y="215156"/>
                    </a:lnTo>
                    <a:lnTo>
                      <a:pt x="1586620" y="261045"/>
                    </a:lnTo>
                    <a:cubicBezTo>
                      <a:pt x="1573672" y="300727"/>
                      <a:pt x="1555404" y="346333"/>
                      <a:pt x="1532583" y="395510"/>
                    </a:cubicBezTo>
                    <a:lnTo>
                      <a:pt x="1472526" y="510594"/>
                    </a:lnTo>
                    <a:lnTo>
                      <a:pt x="1525650" y="542998"/>
                    </a:lnTo>
                    <a:cubicBezTo>
                      <a:pt x="1621793" y="612336"/>
                      <a:pt x="1690441" y="696959"/>
                      <a:pt x="1720999" y="790251"/>
                    </a:cubicBezTo>
                    <a:lnTo>
                      <a:pt x="1729700" y="844172"/>
                    </a:lnTo>
                    <a:lnTo>
                      <a:pt x="1711033" y="808423"/>
                    </a:lnTo>
                    <a:cubicBezTo>
                      <a:pt x="1658753" y="734943"/>
                      <a:pt x="1580181" y="669683"/>
                      <a:pt x="1482329" y="616812"/>
                    </a:cubicBezTo>
                    <a:lnTo>
                      <a:pt x="1427195" y="591059"/>
                    </a:lnTo>
                    <a:lnTo>
                      <a:pt x="1404067" y="629217"/>
                    </a:lnTo>
                    <a:cubicBezTo>
                      <a:pt x="1356694" y="703649"/>
                      <a:pt x="1309300" y="767261"/>
                      <a:pt x="1267462" y="813843"/>
                    </a:cubicBezTo>
                    <a:lnTo>
                      <a:pt x="1234144" y="847912"/>
                    </a:lnTo>
                    <a:lnTo>
                      <a:pt x="1246990" y="802024"/>
                    </a:lnTo>
                    <a:cubicBezTo>
                      <a:pt x="1259939" y="762341"/>
                      <a:pt x="1278207" y="716736"/>
                      <a:pt x="1301028" y="667558"/>
                    </a:cubicBezTo>
                    <a:lnTo>
                      <a:pt x="1356716" y="560846"/>
                    </a:lnTo>
                    <a:lnTo>
                      <a:pt x="1262992" y="528822"/>
                    </a:lnTo>
                    <a:cubicBezTo>
                      <a:pt x="1182696" y="505821"/>
                      <a:pt x="1095907" y="489561"/>
                      <a:pt x="1004704" y="481276"/>
                    </a:cubicBezTo>
                    <a:lnTo>
                      <a:pt x="908460" y="476947"/>
                    </a:lnTo>
                    <a:lnTo>
                      <a:pt x="907875" y="503597"/>
                    </a:lnTo>
                    <a:cubicBezTo>
                      <a:pt x="903539" y="600884"/>
                      <a:pt x="893026" y="687841"/>
                      <a:pt x="878299" y="755452"/>
                    </a:cubicBezTo>
                    <a:lnTo>
                      <a:pt x="864849" y="806402"/>
                    </a:lnTo>
                    <a:lnTo>
                      <a:pt x="851399" y="755452"/>
                    </a:lnTo>
                    <a:cubicBezTo>
                      <a:pt x="836673" y="687841"/>
                      <a:pt x="826160" y="600884"/>
                      <a:pt x="821824" y="503597"/>
                    </a:cubicBezTo>
                    <a:lnTo>
                      <a:pt x="821239" y="476947"/>
                    </a:lnTo>
                    <a:lnTo>
                      <a:pt x="724991" y="481276"/>
                    </a:lnTo>
                    <a:cubicBezTo>
                      <a:pt x="633788" y="489561"/>
                      <a:pt x="547000" y="505821"/>
                      <a:pt x="466703" y="528822"/>
                    </a:cubicBezTo>
                    <a:lnTo>
                      <a:pt x="374788" y="560228"/>
                    </a:lnTo>
                    <a:lnTo>
                      <a:pt x="427153" y="661541"/>
                    </a:lnTo>
                    <a:cubicBezTo>
                      <a:pt x="448769" y="709137"/>
                      <a:pt x="465831" y="753388"/>
                      <a:pt x="477641" y="792005"/>
                    </a:cubicBezTo>
                    <a:lnTo>
                      <a:pt x="489106" y="836744"/>
                    </a:lnTo>
                    <a:lnTo>
                      <a:pt x="456093" y="804446"/>
                    </a:lnTo>
                    <a:cubicBezTo>
                      <a:pt x="414786" y="760141"/>
                      <a:pt x="368410" y="699264"/>
                      <a:pt x="322473" y="627720"/>
                    </a:cubicBezTo>
                    <a:lnTo>
                      <a:pt x="300674" y="591912"/>
                    </a:lnTo>
                    <a:lnTo>
                      <a:pt x="247367" y="616812"/>
                    </a:lnTo>
                    <a:cubicBezTo>
                      <a:pt x="149514" y="669683"/>
                      <a:pt x="70943" y="734943"/>
                      <a:pt x="18662" y="808423"/>
                    </a:cubicBezTo>
                    <a:lnTo>
                      <a:pt x="0" y="844163"/>
                    </a:lnTo>
                    <a:lnTo>
                      <a:pt x="8700" y="790251"/>
                    </a:lnTo>
                    <a:cubicBezTo>
                      <a:pt x="39258" y="696959"/>
                      <a:pt x="107906" y="612336"/>
                      <a:pt x="204049" y="542998"/>
                    </a:cubicBezTo>
                    <a:lnTo>
                      <a:pt x="255560" y="511577"/>
                    </a:lnTo>
                    <a:lnTo>
                      <a:pt x="199081" y="402302"/>
                    </a:lnTo>
                    <a:cubicBezTo>
                      <a:pt x="177465" y="354706"/>
                      <a:pt x="160402" y="310455"/>
                      <a:pt x="148592" y="271838"/>
                    </a:cubicBezTo>
                    <a:lnTo>
                      <a:pt x="137127" y="227099"/>
                    </a:lnTo>
                    <a:lnTo>
                      <a:pt x="170140" y="259398"/>
                    </a:lnTo>
                    <a:cubicBezTo>
                      <a:pt x="211448" y="303702"/>
                      <a:pt x="257823" y="364580"/>
                      <a:pt x="303760" y="436124"/>
                    </a:cubicBezTo>
                    <a:lnTo>
                      <a:pt x="325504" y="471841"/>
                    </a:lnTo>
                    <a:lnTo>
                      <a:pt x="429857" y="426665"/>
                    </a:lnTo>
                    <a:cubicBezTo>
                      <a:pt x="515254" y="395989"/>
                      <a:pt x="609733" y="374067"/>
                      <a:pt x="710154" y="362861"/>
                    </a:cubicBezTo>
                    <a:lnTo>
                      <a:pt x="820639" y="356771"/>
                    </a:lnTo>
                    <a:lnTo>
                      <a:pt x="821824" y="302805"/>
                    </a:lnTo>
                    <a:cubicBezTo>
                      <a:pt x="826160" y="205518"/>
                      <a:pt x="836673" y="118562"/>
                      <a:pt x="851399" y="50951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28" name="フリーフォーム: 図形 527">
                <a:extLst>
                  <a:ext uri="{FF2B5EF4-FFF2-40B4-BE49-F238E27FC236}">
                    <a16:creationId xmlns:a16="http://schemas.microsoft.com/office/drawing/2014/main" id="{7167EA2A-1565-2D65-C8EF-73BE72C704DF}"/>
                  </a:ext>
                </a:extLst>
              </p:cNvPr>
              <p:cNvSpPr/>
              <p:nvPr/>
            </p:nvSpPr>
            <p:spPr bwMode="auto">
              <a:xfrm rot="18000000">
                <a:off x="3688629" y="4258243"/>
                <a:ext cx="814476" cy="399263"/>
              </a:xfrm>
              <a:custGeom>
                <a:avLst/>
                <a:gdLst>
                  <a:gd name="connsiteX0" fmla="*/ 864849 w 1729700"/>
                  <a:gd name="connsiteY0" fmla="*/ 0 h 847912"/>
                  <a:gd name="connsiteX1" fmla="*/ 878299 w 1729700"/>
                  <a:gd name="connsiteY1" fmla="*/ 50951 h 847912"/>
                  <a:gd name="connsiteX2" fmla="*/ 907875 w 1729700"/>
                  <a:gd name="connsiteY2" fmla="*/ 302805 h 847912"/>
                  <a:gd name="connsiteX3" fmla="*/ 909060 w 1729700"/>
                  <a:gd name="connsiteY3" fmla="*/ 356771 h 847912"/>
                  <a:gd name="connsiteX4" fmla="*/ 1019545 w 1729700"/>
                  <a:gd name="connsiteY4" fmla="*/ 362861 h 847912"/>
                  <a:gd name="connsiteX5" fmla="*/ 1299841 w 1729700"/>
                  <a:gd name="connsiteY5" fmla="*/ 426665 h 847912"/>
                  <a:gd name="connsiteX6" fmla="*/ 1406035 w 1729700"/>
                  <a:gd name="connsiteY6" fmla="*/ 472638 h 847912"/>
                  <a:gd name="connsiteX7" fmla="*/ 1429543 w 1729700"/>
                  <a:gd name="connsiteY7" fmla="*/ 433852 h 847912"/>
                  <a:gd name="connsiteX8" fmla="*/ 1566148 w 1729700"/>
                  <a:gd name="connsiteY8" fmla="*/ 249225 h 847912"/>
                  <a:gd name="connsiteX9" fmla="*/ 1599466 w 1729700"/>
                  <a:gd name="connsiteY9" fmla="*/ 215156 h 847912"/>
                  <a:gd name="connsiteX10" fmla="*/ 1586620 w 1729700"/>
                  <a:gd name="connsiteY10" fmla="*/ 261045 h 847912"/>
                  <a:gd name="connsiteX11" fmla="*/ 1532583 w 1729700"/>
                  <a:gd name="connsiteY11" fmla="*/ 395510 h 847912"/>
                  <a:gd name="connsiteX12" fmla="*/ 1472526 w 1729700"/>
                  <a:gd name="connsiteY12" fmla="*/ 510594 h 847912"/>
                  <a:gd name="connsiteX13" fmla="*/ 1525650 w 1729700"/>
                  <a:gd name="connsiteY13" fmla="*/ 542998 h 847912"/>
                  <a:gd name="connsiteX14" fmla="*/ 1720999 w 1729700"/>
                  <a:gd name="connsiteY14" fmla="*/ 790251 h 847912"/>
                  <a:gd name="connsiteX15" fmla="*/ 1729700 w 1729700"/>
                  <a:gd name="connsiteY15" fmla="*/ 844172 h 847912"/>
                  <a:gd name="connsiteX16" fmla="*/ 1711033 w 1729700"/>
                  <a:gd name="connsiteY16" fmla="*/ 808423 h 847912"/>
                  <a:gd name="connsiteX17" fmla="*/ 1482329 w 1729700"/>
                  <a:gd name="connsiteY17" fmla="*/ 616812 h 847912"/>
                  <a:gd name="connsiteX18" fmla="*/ 1427195 w 1729700"/>
                  <a:gd name="connsiteY18" fmla="*/ 591059 h 847912"/>
                  <a:gd name="connsiteX19" fmla="*/ 1404067 w 1729700"/>
                  <a:gd name="connsiteY19" fmla="*/ 629217 h 847912"/>
                  <a:gd name="connsiteX20" fmla="*/ 1267462 w 1729700"/>
                  <a:gd name="connsiteY20" fmla="*/ 813843 h 847912"/>
                  <a:gd name="connsiteX21" fmla="*/ 1234144 w 1729700"/>
                  <a:gd name="connsiteY21" fmla="*/ 847912 h 847912"/>
                  <a:gd name="connsiteX22" fmla="*/ 1246990 w 1729700"/>
                  <a:gd name="connsiteY22" fmla="*/ 802024 h 847912"/>
                  <a:gd name="connsiteX23" fmla="*/ 1301028 w 1729700"/>
                  <a:gd name="connsiteY23" fmla="*/ 667558 h 847912"/>
                  <a:gd name="connsiteX24" fmla="*/ 1356716 w 1729700"/>
                  <a:gd name="connsiteY24" fmla="*/ 560846 h 847912"/>
                  <a:gd name="connsiteX25" fmla="*/ 1262992 w 1729700"/>
                  <a:gd name="connsiteY25" fmla="*/ 528822 h 847912"/>
                  <a:gd name="connsiteX26" fmla="*/ 1004704 w 1729700"/>
                  <a:gd name="connsiteY26" fmla="*/ 481276 h 847912"/>
                  <a:gd name="connsiteX27" fmla="*/ 908460 w 1729700"/>
                  <a:gd name="connsiteY27" fmla="*/ 476947 h 847912"/>
                  <a:gd name="connsiteX28" fmla="*/ 907875 w 1729700"/>
                  <a:gd name="connsiteY28" fmla="*/ 503597 h 847912"/>
                  <a:gd name="connsiteX29" fmla="*/ 878299 w 1729700"/>
                  <a:gd name="connsiteY29" fmla="*/ 755452 h 847912"/>
                  <a:gd name="connsiteX30" fmla="*/ 864849 w 1729700"/>
                  <a:gd name="connsiteY30" fmla="*/ 806402 h 847912"/>
                  <a:gd name="connsiteX31" fmla="*/ 851399 w 1729700"/>
                  <a:gd name="connsiteY31" fmla="*/ 755452 h 847912"/>
                  <a:gd name="connsiteX32" fmla="*/ 821824 w 1729700"/>
                  <a:gd name="connsiteY32" fmla="*/ 503597 h 847912"/>
                  <a:gd name="connsiteX33" fmla="*/ 821239 w 1729700"/>
                  <a:gd name="connsiteY33" fmla="*/ 476947 h 847912"/>
                  <a:gd name="connsiteX34" fmla="*/ 724991 w 1729700"/>
                  <a:gd name="connsiteY34" fmla="*/ 481276 h 847912"/>
                  <a:gd name="connsiteX35" fmla="*/ 466703 w 1729700"/>
                  <a:gd name="connsiteY35" fmla="*/ 528822 h 847912"/>
                  <a:gd name="connsiteX36" fmla="*/ 374788 w 1729700"/>
                  <a:gd name="connsiteY36" fmla="*/ 560228 h 847912"/>
                  <a:gd name="connsiteX37" fmla="*/ 427153 w 1729700"/>
                  <a:gd name="connsiteY37" fmla="*/ 661541 h 847912"/>
                  <a:gd name="connsiteX38" fmla="*/ 477641 w 1729700"/>
                  <a:gd name="connsiteY38" fmla="*/ 792005 h 847912"/>
                  <a:gd name="connsiteX39" fmla="*/ 489106 w 1729700"/>
                  <a:gd name="connsiteY39" fmla="*/ 836744 h 847912"/>
                  <a:gd name="connsiteX40" fmla="*/ 456093 w 1729700"/>
                  <a:gd name="connsiteY40" fmla="*/ 804446 h 847912"/>
                  <a:gd name="connsiteX41" fmla="*/ 322473 w 1729700"/>
                  <a:gd name="connsiteY41" fmla="*/ 627720 h 847912"/>
                  <a:gd name="connsiteX42" fmla="*/ 300674 w 1729700"/>
                  <a:gd name="connsiteY42" fmla="*/ 591912 h 847912"/>
                  <a:gd name="connsiteX43" fmla="*/ 247367 w 1729700"/>
                  <a:gd name="connsiteY43" fmla="*/ 616812 h 847912"/>
                  <a:gd name="connsiteX44" fmla="*/ 18662 w 1729700"/>
                  <a:gd name="connsiteY44" fmla="*/ 808423 h 847912"/>
                  <a:gd name="connsiteX45" fmla="*/ 0 w 1729700"/>
                  <a:gd name="connsiteY45" fmla="*/ 844163 h 847912"/>
                  <a:gd name="connsiteX46" fmla="*/ 8700 w 1729700"/>
                  <a:gd name="connsiteY46" fmla="*/ 790251 h 847912"/>
                  <a:gd name="connsiteX47" fmla="*/ 204049 w 1729700"/>
                  <a:gd name="connsiteY47" fmla="*/ 542998 h 847912"/>
                  <a:gd name="connsiteX48" fmla="*/ 255560 w 1729700"/>
                  <a:gd name="connsiteY48" fmla="*/ 511577 h 847912"/>
                  <a:gd name="connsiteX49" fmla="*/ 199081 w 1729700"/>
                  <a:gd name="connsiteY49" fmla="*/ 402302 h 847912"/>
                  <a:gd name="connsiteX50" fmla="*/ 148592 w 1729700"/>
                  <a:gd name="connsiteY50" fmla="*/ 271838 h 847912"/>
                  <a:gd name="connsiteX51" fmla="*/ 137127 w 1729700"/>
                  <a:gd name="connsiteY51" fmla="*/ 227099 h 847912"/>
                  <a:gd name="connsiteX52" fmla="*/ 170140 w 1729700"/>
                  <a:gd name="connsiteY52" fmla="*/ 259398 h 847912"/>
                  <a:gd name="connsiteX53" fmla="*/ 303760 w 1729700"/>
                  <a:gd name="connsiteY53" fmla="*/ 436124 h 847912"/>
                  <a:gd name="connsiteX54" fmla="*/ 325504 w 1729700"/>
                  <a:gd name="connsiteY54" fmla="*/ 471841 h 847912"/>
                  <a:gd name="connsiteX55" fmla="*/ 429857 w 1729700"/>
                  <a:gd name="connsiteY55" fmla="*/ 426665 h 847912"/>
                  <a:gd name="connsiteX56" fmla="*/ 710154 w 1729700"/>
                  <a:gd name="connsiteY56" fmla="*/ 362861 h 847912"/>
                  <a:gd name="connsiteX57" fmla="*/ 820639 w 1729700"/>
                  <a:gd name="connsiteY57" fmla="*/ 356771 h 847912"/>
                  <a:gd name="connsiteX58" fmla="*/ 821824 w 1729700"/>
                  <a:gd name="connsiteY58" fmla="*/ 302805 h 847912"/>
                  <a:gd name="connsiteX59" fmla="*/ 851399 w 1729700"/>
                  <a:gd name="connsiteY59" fmla="*/ 50951 h 8479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1729700" h="847912">
                    <a:moveTo>
                      <a:pt x="864849" y="0"/>
                    </a:moveTo>
                    <a:lnTo>
                      <a:pt x="878299" y="50951"/>
                    </a:lnTo>
                    <a:cubicBezTo>
                      <a:pt x="893026" y="118562"/>
                      <a:pt x="903539" y="205518"/>
                      <a:pt x="907875" y="302805"/>
                    </a:cubicBezTo>
                    <a:lnTo>
                      <a:pt x="909060" y="356771"/>
                    </a:lnTo>
                    <a:lnTo>
                      <a:pt x="1019545" y="362861"/>
                    </a:lnTo>
                    <a:cubicBezTo>
                      <a:pt x="1119966" y="374067"/>
                      <a:pt x="1214444" y="395989"/>
                      <a:pt x="1299841" y="426665"/>
                    </a:cubicBezTo>
                    <a:lnTo>
                      <a:pt x="1406035" y="472638"/>
                    </a:lnTo>
                    <a:lnTo>
                      <a:pt x="1429543" y="433852"/>
                    </a:lnTo>
                    <a:cubicBezTo>
                      <a:pt x="1476917" y="359420"/>
                      <a:pt x="1524311" y="295807"/>
                      <a:pt x="1566148" y="249225"/>
                    </a:cubicBezTo>
                    <a:lnTo>
                      <a:pt x="1599466" y="215156"/>
                    </a:lnTo>
                    <a:lnTo>
                      <a:pt x="1586620" y="261045"/>
                    </a:lnTo>
                    <a:cubicBezTo>
                      <a:pt x="1573672" y="300727"/>
                      <a:pt x="1555404" y="346333"/>
                      <a:pt x="1532583" y="395510"/>
                    </a:cubicBezTo>
                    <a:lnTo>
                      <a:pt x="1472526" y="510594"/>
                    </a:lnTo>
                    <a:lnTo>
                      <a:pt x="1525650" y="542998"/>
                    </a:lnTo>
                    <a:cubicBezTo>
                      <a:pt x="1621793" y="612336"/>
                      <a:pt x="1690441" y="696959"/>
                      <a:pt x="1720999" y="790251"/>
                    </a:cubicBezTo>
                    <a:lnTo>
                      <a:pt x="1729700" y="844172"/>
                    </a:lnTo>
                    <a:lnTo>
                      <a:pt x="1711033" y="808423"/>
                    </a:lnTo>
                    <a:cubicBezTo>
                      <a:pt x="1658753" y="734943"/>
                      <a:pt x="1580181" y="669683"/>
                      <a:pt x="1482329" y="616812"/>
                    </a:cubicBezTo>
                    <a:lnTo>
                      <a:pt x="1427195" y="591059"/>
                    </a:lnTo>
                    <a:lnTo>
                      <a:pt x="1404067" y="629217"/>
                    </a:lnTo>
                    <a:cubicBezTo>
                      <a:pt x="1356694" y="703649"/>
                      <a:pt x="1309300" y="767261"/>
                      <a:pt x="1267462" y="813843"/>
                    </a:cubicBezTo>
                    <a:lnTo>
                      <a:pt x="1234144" y="847912"/>
                    </a:lnTo>
                    <a:lnTo>
                      <a:pt x="1246990" y="802024"/>
                    </a:lnTo>
                    <a:cubicBezTo>
                      <a:pt x="1259939" y="762341"/>
                      <a:pt x="1278207" y="716736"/>
                      <a:pt x="1301028" y="667558"/>
                    </a:cubicBezTo>
                    <a:lnTo>
                      <a:pt x="1356716" y="560846"/>
                    </a:lnTo>
                    <a:lnTo>
                      <a:pt x="1262992" y="528822"/>
                    </a:lnTo>
                    <a:cubicBezTo>
                      <a:pt x="1182696" y="505821"/>
                      <a:pt x="1095907" y="489561"/>
                      <a:pt x="1004704" y="481276"/>
                    </a:cubicBezTo>
                    <a:lnTo>
                      <a:pt x="908460" y="476947"/>
                    </a:lnTo>
                    <a:lnTo>
                      <a:pt x="907875" y="503597"/>
                    </a:lnTo>
                    <a:cubicBezTo>
                      <a:pt x="903539" y="600884"/>
                      <a:pt x="893026" y="687841"/>
                      <a:pt x="878299" y="755452"/>
                    </a:cubicBezTo>
                    <a:lnTo>
                      <a:pt x="864849" y="806402"/>
                    </a:lnTo>
                    <a:lnTo>
                      <a:pt x="851399" y="755452"/>
                    </a:lnTo>
                    <a:cubicBezTo>
                      <a:pt x="836673" y="687841"/>
                      <a:pt x="826160" y="600884"/>
                      <a:pt x="821824" y="503597"/>
                    </a:cubicBezTo>
                    <a:lnTo>
                      <a:pt x="821239" y="476947"/>
                    </a:lnTo>
                    <a:lnTo>
                      <a:pt x="724991" y="481276"/>
                    </a:lnTo>
                    <a:cubicBezTo>
                      <a:pt x="633788" y="489561"/>
                      <a:pt x="547000" y="505821"/>
                      <a:pt x="466703" y="528822"/>
                    </a:cubicBezTo>
                    <a:lnTo>
                      <a:pt x="374788" y="560228"/>
                    </a:lnTo>
                    <a:lnTo>
                      <a:pt x="427153" y="661541"/>
                    </a:lnTo>
                    <a:cubicBezTo>
                      <a:pt x="448769" y="709137"/>
                      <a:pt x="465831" y="753388"/>
                      <a:pt x="477641" y="792005"/>
                    </a:cubicBezTo>
                    <a:lnTo>
                      <a:pt x="489106" y="836744"/>
                    </a:lnTo>
                    <a:lnTo>
                      <a:pt x="456093" y="804446"/>
                    </a:lnTo>
                    <a:cubicBezTo>
                      <a:pt x="414786" y="760141"/>
                      <a:pt x="368410" y="699264"/>
                      <a:pt x="322473" y="627720"/>
                    </a:cubicBezTo>
                    <a:lnTo>
                      <a:pt x="300674" y="591912"/>
                    </a:lnTo>
                    <a:lnTo>
                      <a:pt x="247367" y="616812"/>
                    </a:lnTo>
                    <a:cubicBezTo>
                      <a:pt x="149514" y="669683"/>
                      <a:pt x="70943" y="734943"/>
                      <a:pt x="18662" y="808423"/>
                    </a:cubicBezTo>
                    <a:lnTo>
                      <a:pt x="0" y="844163"/>
                    </a:lnTo>
                    <a:lnTo>
                      <a:pt x="8700" y="790251"/>
                    </a:lnTo>
                    <a:cubicBezTo>
                      <a:pt x="39258" y="696959"/>
                      <a:pt x="107906" y="612336"/>
                      <a:pt x="204049" y="542998"/>
                    </a:cubicBezTo>
                    <a:lnTo>
                      <a:pt x="255560" y="511577"/>
                    </a:lnTo>
                    <a:lnTo>
                      <a:pt x="199081" y="402302"/>
                    </a:lnTo>
                    <a:cubicBezTo>
                      <a:pt x="177465" y="354706"/>
                      <a:pt x="160402" y="310455"/>
                      <a:pt x="148592" y="271838"/>
                    </a:cubicBezTo>
                    <a:lnTo>
                      <a:pt x="137127" y="227099"/>
                    </a:lnTo>
                    <a:lnTo>
                      <a:pt x="170140" y="259398"/>
                    </a:lnTo>
                    <a:cubicBezTo>
                      <a:pt x="211448" y="303702"/>
                      <a:pt x="257823" y="364580"/>
                      <a:pt x="303760" y="436124"/>
                    </a:cubicBezTo>
                    <a:lnTo>
                      <a:pt x="325504" y="471841"/>
                    </a:lnTo>
                    <a:lnTo>
                      <a:pt x="429857" y="426665"/>
                    </a:lnTo>
                    <a:cubicBezTo>
                      <a:pt x="515254" y="395989"/>
                      <a:pt x="609733" y="374067"/>
                      <a:pt x="710154" y="362861"/>
                    </a:cubicBezTo>
                    <a:lnTo>
                      <a:pt x="820639" y="356771"/>
                    </a:lnTo>
                    <a:lnTo>
                      <a:pt x="821824" y="302805"/>
                    </a:lnTo>
                    <a:cubicBezTo>
                      <a:pt x="826160" y="205518"/>
                      <a:pt x="836673" y="118562"/>
                      <a:pt x="851399" y="50951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29" name="フリーフォーム: 図形 528">
                <a:extLst>
                  <a:ext uri="{FF2B5EF4-FFF2-40B4-BE49-F238E27FC236}">
                    <a16:creationId xmlns:a16="http://schemas.microsoft.com/office/drawing/2014/main" id="{D8FDF53E-89B8-0EF9-6E72-6AEB8FFEFCE1}"/>
                  </a:ext>
                </a:extLst>
              </p:cNvPr>
              <p:cNvSpPr/>
              <p:nvPr/>
            </p:nvSpPr>
            <p:spPr bwMode="auto">
              <a:xfrm rot="3600000" flipH="1">
                <a:off x="5523323" y="4244707"/>
                <a:ext cx="682010" cy="334324"/>
              </a:xfrm>
              <a:custGeom>
                <a:avLst/>
                <a:gdLst>
                  <a:gd name="connsiteX0" fmla="*/ 864849 w 1729700"/>
                  <a:gd name="connsiteY0" fmla="*/ 0 h 847912"/>
                  <a:gd name="connsiteX1" fmla="*/ 878299 w 1729700"/>
                  <a:gd name="connsiteY1" fmla="*/ 50951 h 847912"/>
                  <a:gd name="connsiteX2" fmla="*/ 907875 w 1729700"/>
                  <a:gd name="connsiteY2" fmla="*/ 302805 h 847912"/>
                  <a:gd name="connsiteX3" fmla="*/ 909060 w 1729700"/>
                  <a:gd name="connsiteY3" fmla="*/ 356771 h 847912"/>
                  <a:gd name="connsiteX4" fmla="*/ 1019545 w 1729700"/>
                  <a:gd name="connsiteY4" fmla="*/ 362861 h 847912"/>
                  <a:gd name="connsiteX5" fmla="*/ 1299841 w 1729700"/>
                  <a:gd name="connsiteY5" fmla="*/ 426665 h 847912"/>
                  <a:gd name="connsiteX6" fmla="*/ 1406035 w 1729700"/>
                  <a:gd name="connsiteY6" fmla="*/ 472638 h 847912"/>
                  <a:gd name="connsiteX7" fmla="*/ 1429543 w 1729700"/>
                  <a:gd name="connsiteY7" fmla="*/ 433852 h 847912"/>
                  <a:gd name="connsiteX8" fmla="*/ 1566148 w 1729700"/>
                  <a:gd name="connsiteY8" fmla="*/ 249225 h 847912"/>
                  <a:gd name="connsiteX9" fmla="*/ 1599466 w 1729700"/>
                  <a:gd name="connsiteY9" fmla="*/ 215156 h 847912"/>
                  <a:gd name="connsiteX10" fmla="*/ 1586620 w 1729700"/>
                  <a:gd name="connsiteY10" fmla="*/ 261045 h 847912"/>
                  <a:gd name="connsiteX11" fmla="*/ 1532583 w 1729700"/>
                  <a:gd name="connsiteY11" fmla="*/ 395510 h 847912"/>
                  <a:gd name="connsiteX12" fmla="*/ 1472526 w 1729700"/>
                  <a:gd name="connsiteY12" fmla="*/ 510594 h 847912"/>
                  <a:gd name="connsiteX13" fmla="*/ 1525650 w 1729700"/>
                  <a:gd name="connsiteY13" fmla="*/ 542998 h 847912"/>
                  <a:gd name="connsiteX14" fmla="*/ 1720999 w 1729700"/>
                  <a:gd name="connsiteY14" fmla="*/ 790251 h 847912"/>
                  <a:gd name="connsiteX15" fmla="*/ 1729700 w 1729700"/>
                  <a:gd name="connsiteY15" fmla="*/ 844172 h 847912"/>
                  <a:gd name="connsiteX16" fmla="*/ 1711033 w 1729700"/>
                  <a:gd name="connsiteY16" fmla="*/ 808423 h 847912"/>
                  <a:gd name="connsiteX17" fmla="*/ 1482329 w 1729700"/>
                  <a:gd name="connsiteY17" fmla="*/ 616812 h 847912"/>
                  <a:gd name="connsiteX18" fmla="*/ 1427195 w 1729700"/>
                  <a:gd name="connsiteY18" fmla="*/ 591059 h 847912"/>
                  <a:gd name="connsiteX19" fmla="*/ 1404067 w 1729700"/>
                  <a:gd name="connsiteY19" fmla="*/ 629217 h 847912"/>
                  <a:gd name="connsiteX20" fmla="*/ 1267462 w 1729700"/>
                  <a:gd name="connsiteY20" fmla="*/ 813843 h 847912"/>
                  <a:gd name="connsiteX21" fmla="*/ 1234144 w 1729700"/>
                  <a:gd name="connsiteY21" fmla="*/ 847912 h 847912"/>
                  <a:gd name="connsiteX22" fmla="*/ 1246990 w 1729700"/>
                  <a:gd name="connsiteY22" fmla="*/ 802024 h 847912"/>
                  <a:gd name="connsiteX23" fmla="*/ 1301028 w 1729700"/>
                  <a:gd name="connsiteY23" fmla="*/ 667558 h 847912"/>
                  <a:gd name="connsiteX24" fmla="*/ 1356716 w 1729700"/>
                  <a:gd name="connsiteY24" fmla="*/ 560846 h 847912"/>
                  <a:gd name="connsiteX25" fmla="*/ 1262992 w 1729700"/>
                  <a:gd name="connsiteY25" fmla="*/ 528822 h 847912"/>
                  <a:gd name="connsiteX26" fmla="*/ 1004704 w 1729700"/>
                  <a:gd name="connsiteY26" fmla="*/ 481276 h 847912"/>
                  <a:gd name="connsiteX27" fmla="*/ 908460 w 1729700"/>
                  <a:gd name="connsiteY27" fmla="*/ 476947 h 847912"/>
                  <a:gd name="connsiteX28" fmla="*/ 907875 w 1729700"/>
                  <a:gd name="connsiteY28" fmla="*/ 503597 h 847912"/>
                  <a:gd name="connsiteX29" fmla="*/ 878299 w 1729700"/>
                  <a:gd name="connsiteY29" fmla="*/ 755452 h 847912"/>
                  <a:gd name="connsiteX30" fmla="*/ 864849 w 1729700"/>
                  <a:gd name="connsiteY30" fmla="*/ 806402 h 847912"/>
                  <a:gd name="connsiteX31" fmla="*/ 851399 w 1729700"/>
                  <a:gd name="connsiteY31" fmla="*/ 755452 h 847912"/>
                  <a:gd name="connsiteX32" fmla="*/ 821824 w 1729700"/>
                  <a:gd name="connsiteY32" fmla="*/ 503597 h 847912"/>
                  <a:gd name="connsiteX33" fmla="*/ 821239 w 1729700"/>
                  <a:gd name="connsiteY33" fmla="*/ 476947 h 847912"/>
                  <a:gd name="connsiteX34" fmla="*/ 724991 w 1729700"/>
                  <a:gd name="connsiteY34" fmla="*/ 481276 h 847912"/>
                  <a:gd name="connsiteX35" fmla="*/ 466703 w 1729700"/>
                  <a:gd name="connsiteY35" fmla="*/ 528822 h 847912"/>
                  <a:gd name="connsiteX36" fmla="*/ 374788 w 1729700"/>
                  <a:gd name="connsiteY36" fmla="*/ 560228 h 847912"/>
                  <a:gd name="connsiteX37" fmla="*/ 427153 w 1729700"/>
                  <a:gd name="connsiteY37" fmla="*/ 661541 h 847912"/>
                  <a:gd name="connsiteX38" fmla="*/ 477641 w 1729700"/>
                  <a:gd name="connsiteY38" fmla="*/ 792005 h 847912"/>
                  <a:gd name="connsiteX39" fmla="*/ 489106 w 1729700"/>
                  <a:gd name="connsiteY39" fmla="*/ 836744 h 847912"/>
                  <a:gd name="connsiteX40" fmla="*/ 456093 w 1729700"/>
                  <a:gd name="connsiteY40" fmla="*/ 804446 h 847912"/>
                  <a:gd name="connsiteX41" fmla="*/ 322473 w 1729700"/>
                  <a:gd name="connsiteY41" fmla="*/ 627720 h 847912"/>
                  <a:gd name="connsiteX42" fmla="*/ 300674 w 1729700"/>
                  <a:gd name="connsiteY42" fmla="*/ 591912 h 847912"/>
                  <a:gd name="connsiteX43" fmla="*/ 247367 w 1729700"/>
                  <a:gd name="connsiteY43" fmla="*/ 616812 h 847912"/>
                  <a:gd name="connsiteX44" fmla="*/ 18662 w 1729700"/>
                  <a:gd name="connsiteY44" fmla="*/ 808423 h 847912"/>
                  <a:gd name="connsiteX45" fmla="*/ 0 w 1729700"/>
                  <a:gd name="connsiteY45" fmla="*/ 844163 h 847912"/>
                  <a:gd name="connsiteX46" fmla="*/ 8700 w 1729700"/>
                  <a:gd name="connsiteY46" fmla="*/ 790251 h 847912"/>
                  <a:gd name="connsiteX47" fmla="*/ 204049 w 1729700"/>
                  <a:gd name="connsiteY47" fmla="*/ 542998 h 847912"/>
                  <a:gd name="connsiteX48" fmla="*/ 255560 w 1729700"/>
                  <a:gd name="connsiteY48" fmla="*/ 511577 h 847912"/>
                  <a:gd name="connsiteX49" fmla="*/ 199081 w 1729700"/>
                  <a:gd name="connsiteY49" fmla="*/ 402302 h 847912"/>
                  <a:gd name="connsiteX50" fmla="*/ 148592 w 1729700"/>
                  <a:gd name="connsiteY50" fmla="*/ 271838 h 847912"/>
                  <a:gd name="connsiteX51" fmla="*/ 137127 w 1729700"/>
                  <a:gd name="connsiteY51" fmla="*/ 227099 h 847912"/>
                  <a:gd name="connsiteX52" fmla="*/ 170140 w 1729700"/>
                  <a:gd name="connsiteY52" fmla="*/ 259398 h 847912"/>
                  <a:gd name="connsiteX53" fmla="*/ 303760 w 1729700"/>
                  <a:gd name="connsiteY53" fmla="*/ 436124 h 847912"/>
                  <a:gd name="connsiteX54" fmla="*/ 325504 w 1729700"/>
                  <a:gd name="connsiteY54" fmla="*/ 471841 h 847912"/>
                  <a:gd name="connsiteX55" fmla="*/ 429857 w 1729700"/>
                  <a:gd name="connsiteY55" fmla="*/ 426665 h 847912"/>
                  <a:gd name="connsiteX56" fmla="*/ 710154 w 1729700"/>
                  <a:gd name="connsiteY56" fmla="*/ 362861 h 847912"/>
                  <a:gd name="connsiteX57" fmla="*/ 820639 w 1729700"/>
                  <a:gd name="connsiteY57" fmla="*/ 356771 h 847912"/>
                  <a:gd name="connsiteX58" fmla="*/ 821824 w 1729700"/>
                  <a:gd name="connsiteY58" fmla="*/ 302805 h 847912"/>
                  <a:gd name="connsiteX59" fmla="*/ 851399 w 1729700"/>
                  <a:gd name="connsiteY59" fmla="*/ 50951 h 8479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1729700" h="847912">
                    <a:moveTo>
                      <a:pt x="864849" y="0"/>
                    </a:moveTo>
                    <a:lnTo>
                      <a:pt x="878299" y="50951"/>
                    </a:lnTo>
                    <a:cubicBezTo>
                      <a:pt x="893026" y="118562"/>
                      <a:pt x="903539" y="205518"/>
                      <a:pt x="907875" y="302805"/>
                    </a:cubicBezTo>
                    <a:lnTo>
                      <a:pt x="909060" y="356771"/>
                    </a:lnTo>
                    <a:lnTo>
                      <a:pt x="1019545" y="362861"/>
                    </a:lnTo>
                    <a:cubicBezTo>
                      <a:pt x="1119966" y="374067"/>
                      <a:pt x="1214444" y="395989"/>
                      <a:pt x="1299841" y="426665"/>
                    </a:cubicBezTo>
                    <a:lnTo>
                      <a:pt x="1406035" y="472638"/>
                    </a:lnTo>
                    <a:lnTo>
                      <a:pt x="1429543" y="433852"/>
                    </a:lnTo>
                    <a:cubicBezTo>
                      <a:pt x="1476917" y="359420"/>
                      <a:pt x="1524311" y="295807"/>
                      <a:pt x="1566148" y="249225"/>
                    </a:cubicBezTo>
                    <a:lnTo>
                      <a:pt x="1599466" y="215156"/>
                    </a:lnTo>
                    <a:lnTo>
                      <a:pt x="1586620" y="261045"/>
                    </a:lnTo>
                    <a:cubicBezTo>
                      <a:pt x="1573672" y="300727"/>
                      <a:pt x="1555404" y="346333"/>
                      <a:pt x="1532583" y="395510"/>
                    </a:cubicBezTo>
                    <a:lnTo>
                      <a:pt x="1472526" y="510594"/>
                    </a:lnTo>
                    <a:lnTo>
                      <a:pt x="1525650" y="542998"/>
                    </a:lnTo>
                    <a:cubicBezTo>
                      <a:pt x="1621793" y="612336"/>
                      <a:pt x="1690441" y="696959"/>
                      <a:pt x="1720999" y="790251"/>
                    </a:cubicBezTo>
                    <a:lnTo>
                      <a:pt x="1729700" y="844172"/>
                    </a:lnTo>
                    <a:lnTo>
                      <a:pt x="1711033" y="808423"/>
                    </a:lnTo>
                    <a:cubicBezTo>
                      <a:pt x="1658753" y="734943"/>
                      <a:pt x="1580181" y="669683"/>
                      <a:pt x="1482329" y="616812"/>
                    </a:cubicBezTo>
                    <a:lnTo>
                      <a:pt x="1427195" y="591059"/>
                    </a:lnTo>
                    <a:lnTo>
                      <a:pt x="1404067" y="629217"/>
                    </a:lnTo>
                    <a:cubicBezTo>
                      <a:pt x="1356694" y="703649"/>
                      <a:pt x="1309300" y="767261"/>
                      <a:pt x="1267462" y="813843"/>
                    </a:cubicBezTo>
                    <a:lnTo>
                      <a:pt x="1234144" y="847912"/>
                    </a:lnTo>
                    <a:lnTo>
                      <a:pt x="1246990" y="802024"/>
                    </a:lnTo>
                    <a:cubicBezTo>
                      <a:pt x="1259939" y="762341"/>
                      <a:pt x="1278207" y="716736"/>
                      <a:pt x="1301028" y="667558"/>
                    </a:cubicBezTo>
                    <a:lnTo>
                      <a:pt x="1356716" y="560846"/>
                    </a:lnTo>
                    <a:lnTo>
                      <a:pt x="1262992" y="528822"/>
                    </a:lnTo>
                    <a:cubicBezTo>
                      <a:pt x="1182696" y="505821"/>
                      <a:pt x="1095907" y="489561"/>
                      <a:pt x="1004704" y="481276"/>
                    </a:cubicBezTo>
                    <a:lnTo>
                      <a:pt x="908460" y="476947"/>
                    </a:lnTo>
                    <a:lnTo>
                      <a:pt x="907875" y="503597"/>
                    </a:lnTo>
                    <a:cubicBezTo>
                      <a:pt x="903539" y="600884"/>
                      <a:pt x="893026" y="687841"/>
                      <a:pt x="878299" y="755452"/>
                    </a:cubicBezTo>
                    <a:lnTo>
                      <a:pt x="864849" y="806402"/>
                    </a:lnTo>
                    <a:lnTo>
                      <a:pt x="851399" y="755452"/>
                    </a:lnTo>
                    <a:cubicBezTo>
                      <a:pt x="836673" y="687841"/>
                      <a:pt x="826160" y="600884"/>
                      <a:pt x="821824" y="503597"/>
                    </a:cubicBezTo>
                    <a:lnTo>
                      <a:pt x="821239" y="476947"/>
                    </a:lnTo>
                    <a:lnTo>
                      <a:pt x="724991" y="481276"/>
                    </a:lnTo>
                    <a:cubicBezTo>
                      <a:pt x="633788" y="489561"/>
                      <a:pt x="547000" y="505821"/>
                      <a:pt x="466703" y="528822"/>
                    </a:cubicBezTo>
                    <a:lnTo>
                      <a:pt x="374788" y="560228"/>
                    </a:lnTo>
                    <a:lnTo>
                      <a:pt x="427153" y="661541"/>
                    </a:lnTo>
                    <a:cubicBezTo>
                      <a:pt x="448769" y="709137"/>
                      <a:pt x="465831" y="753388"/>
                      <a:pt x="477641" y="792005"/>
                    </a:cubicBezTo>
                    <a:lnTo>
                      <a:pt x="489106" y="836744"/>
                    </a:lnTo>
                    <a:lnTo>
                      <a:pt x="456093" y="804446"/>
                    </a:lnTo>
                    <a:cubicBezTo>
                      <a:pt x="414786" y="760141"/>
                      <a:pt x="368410" y="699264"/>
                      <a:pt x="322473" y="627720"/>
                    </a:cubicBezTo>
                    <a:lnTo>
                      <a:pt x="300674" y="591912"/>
                    </a:lnTo>
                    <a:lnTo>
                      <a:pt x="247367" y="616812"/>
                    </a:lnTo>
                    <a:cubicBezTo>
                      <a:pt x="149514" y="669683"/>
                      <a:pt x="70943" y="734943"/>
                      <a:pt x="18662" y="808423"/>
                    </a:cubicBezTo>
                    <a:lnTo>
                      <a:pt x="0" y="844163"/>
                    </a:lnTo>
                    <a:lnTo>
                      <a:pt x="8700" y="790251"/>
                    </a:lnTo>
                    <a:cubicBezTo>
                      <a:pt x="39258" y="696959"/>
                      <a:pt x="107906" y="612336"/>
                      <a:pt x="204049" y="542998"/>
                    </a:cubicBezTo>
                    <a:lnTo>
                      <a:pt x="255560" y="511577"/>
                    </a:lnTo>
                    <a:lnTo>
                      <a:pt x="199081" y="402302"/>
                    </a:lnTo>
                    <a:cubicBezTo>
                      <a:pt x="177465" y="354706"/>
                      <a:pt x="160402" y="310455"/>
                      <a:pt x="148592" y="271838"/>
                    </a:cubicBezTo>
                    <a:lnTo>
                      <a:pt x="137127" y="227099"/>
                    </a:lnTo>
                    <a:lnTo>
                      <a:pt x="170140" y="259398"/>
                    </a:lnTo>
                    <a:cubicBezTo>
                      <a:pt x="211448" y="303702"/>
                      <a:pt x="257823" y="364580"/>
                      <a:pt x="303760" y="436124"/>
                    </a:cubicBezTo>
                    <a:lnTo>
                      <a:pt x="325504" y="471841"/>
                    </a:lnTo>
                    <a:lnTo>
                      <a:pt x="429857" y="426665"/>
                    </a:lnTo>
                    <a:cubicBezTo>
                      <a:pt x="515254" y="395989"/>
                      <a:pt x="609733" y="374067"/>
                      <a:pt x="710154" y="362861"/>
                    </a:cubicBezTo>
                    <a:lnTo>
                      <a:pt x="820639" y="356771"/>
                    </a:lnTo>
                    <a:lnTo>
                      <a:pt x="821824" y="302805"/>
                    </a:lnTo>
                    <a:cubicBezTo>
                      <a:pt x="826160" y="205518"/>
                      <a:pt x="836673" y="118562"/>
                      <a:pt x="851399" y="50951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30" name="フリーフォーム: 図形 529">
                <a:extLst>
                  <a:ext uri="{FF2B5EF4-FFF2-40B4-BE49-F238E27FC236}">
                    <a16:creationId xmlns:a16="http://schemas.microsoft.com/office/drawing/2014/main" id="{BE6CA0F9-09CB-D140-FDB6-19E87C9D0998}"/>
                  </a:ext>
                </a:extLst>
              </p:cNvPr>
              <p:cNvSpPr/>
              <p:nvPr/>
            </p:nvSpPr>
            <p:spPr bwMode="auto">
              <a:xfrm rot="14400000">
                <a:off x="3709262" y="5285249"/>
                <a:ext cx="669544" cy="328215"/>
              </a:xfrm>
              <a:custGeom>
                <a:avLst/>
                <a:gdLst>
                  <a:gd name="connsiteX0" fmla="*/ 864849 w 1729700"/>
                  <a:gd name="connsiteY0" fmla="*/ 0 h 847912"/>
                  <a:gd name="connsiteX1" fmla="*/ 878299 w 1729700"/>
                  <a:gd name="connsiteY1" fmla="*/ 50951 h 847912"/>
                  <a:gd name="connsiteX2" fmla="*/ 907875 w 1729700"/>
                  <a:gd name="connsiteY2" fmla="*/ 302805 h 847912"/>
                  <a:gd name="connsiteX3" fmla="*/ 909060 w 1729700"/>
                  <a:gd name="connsiteY3" fmla="*/ 356771 h 847912"/>
                  <a:gd name="connsiteX4" fmla="*/ 1019545 w 1729700"/>
                  <a:gd name="connsiteY4" fmla="*/ 362861 h 847912"/>
                  <a:gd name="connsiteX5" fmla="*/ 1299841 w 1729700"/>
                  <a:gd name="connsiteY5" fmla="*/ 426665 h 847912"/>
                  <a:gd name="connsiteX6" fmla="*/ 1406035 w 1729700"/>
                  <a:gd name="connsiteY6" fmla="*/ 472638 h 847912"/>
                  <a:gd name="connsiteX7" fmla="*/ 1429543 w 1729700"/>
                  <a:gd name="connsiteY7" fmla="*/ 433852 h 847912"/>
                  <a:gd name="connsiteX8" fmla="*/ 1566148 w 1729700"/>
                  <a:gd name="connsiteY8" fmla="*/ 249225 h 847912"/>
                  <a:gd name="connsiteX9" fmla="*/ 1599466 w 1729700"/>
                  <a:gd name="connsiteY9" fmla="*/ 215156 h 847912"/>
                  <a:gd name="connsiteX10" fmla="*/ 1586620 w 1729700"/>
                  <a:gd name="connsiteY10" fmla="*/ 261045 h 847912"/>
                  <a:gd name="connsiteX11" fmla="*/ 1532583 w 1729700"/>
                  <a:gd name="connsiteY11" fmla="*/ 395510 h 847912"/>
                  <a:gd name="connsiteX12" fmla="*/ 1472526 w 1729700"/>
                  <a:gd name="connsiteY12" fmla="*/ 510594 h 847912"/>
                  <a:gd name="connsiteX13" fmla="*/ 1525650 w 1729700"/>
                  <a:gd name="connsiteY13" fmla="*/ 542998 h 847912"/>
                  <a:gd name="connsiteX14" fmla="*/ 1720999 w 1729700"/>
                  <a:gd name="connsiteY14" fmla="*/ 790251 h 847912"/>
                  <a:gd name="connsiteX15" fmla="*/ 1729700 w 1729700"/>
                  <a:gd name="connsiteY15" fmla="*/ 844172 h 847912"/>
                  <a:gd name="connsiteX16" fmla="*/ 1711033 w 1729700"/>
                  <a:gd name="connsiteY16" fmla="*/ 808423 h 847912"/>
                  <a:gd name="connsiteX17" fmla="*/ 1482329 w 1729700"/>
                  <a:gd name="connsiteY17" fmla="*/ 616812 h 847912"/>
                  <a:gd name="connsiteX18" fmla="*/ 1427195 w 1729700"/>
                  <a:gd name="connsiteY18" fmla="*/ 591059 h 847912"/>
                  <a:gd name="connsiteX19" fmla="*/ 1404067 w 1729700"/>
                  <a:gd name="connsiteY19" fmla="*/ 629217 h 847912"/>
                  <a:gd name="connsiteX20" fmla="*/ 1267462 w 1729700"/>
                  <a:gd name="connsiteY20" fmla="*/ 813843 h 847912"/>
                  <a:gd name="connsiteX21" fmla="*/ 1234144 w 1729700"/>
                  <a:gd name="connsiteY21" fmla="*/ 847912 h 847912"/>
                  <a:gd name="connsiteX22" fmla="*/ 1246990 w 1729700"/>
                  <a:gd name="connsiteY22" fmla="*/ 802024 h 847912"/>
                  <a:gd name="connsiteX23" fmla="*/ 1301028 w 1729700"/>
                  <a:gd name="connsiteY23" fmla="*/ 667558 h 847912"/>
                  <a:gd name="connsiteX24" fmla="*/ 1356716 w 1729700"/>
                  <a:gd name="connsiteY24" fmla="*/ 560846 h 847912"/>
                  <a:gd name="connsiteX25" fmla="*/ 1262992 w 1729700"/>
                  <a:gd name="connsiteY25" fmla="*/ 528822 h 847912"/>
                  <a:gd name="connsiteX26" fmla="*/ 1004704 w 1729700"/>
                  <a:gd name="connsiteY26" fmla="*/ 481276 h 847912"/>
                  <a:gd name="connsiteX27" fmla="*/ 908460 w 1729700"/>
                  <a:gd name="connsiteY27" fmla="*/ 476947 h 847912"/>
                  <a:gd name="connsiteX28" fmla="*/ 907875 w 1729700"/>
                  <a:gd name="connsiteY28" fmla="*/ 503597 h 847912"/>
                  <a:gd name="connsiteX29" fmla="*/ 878299 w 1729700"/>
                  <a:gd name="connsiteY29" fmla="*/ 755452 h 847912"/>
                  <a:gd name="connsiteX30" fmla="*/ 864849 w 1729700"/>
                  <a:gd name="connsiteY30" fmla="*/ 806402 h 847912"/>
                  <a:gd name="connsiteX31" fmla="*/ 851399 w 1729700"/>
                  <a:gd name="connsiteY31" fmla="*/ 755452 h 847912"/>
                  <a:gd name="connsiteX32" fmla="*/ 821824 w 1729700"/>
                  <a:gd name="connsiteY32" fmla="*/ 503597 h 847912"/>
                  <a:gd name="connsiteX33" fmla="*/ 821239 w 1729700"/>
                  <a:gd name="connsiteY33" fmla="*/ 476947 h 847912"/>
                  <a:gd name="connsiteX34" fmla="*/ 724991 w 1729700"/>
                  <a:gd name="connsiteY34" fmla="*/ 481276 h 847912"/>
                  <a:gd name="connsiteX35" fmla="*/ 466703 w 1729700"/>
                  <a:gd name="connsiteY35" fmla="*/ 528822 h 847912"/>
                  <a:gd name="connsiteX36" fmla="*/ 374788 w 1729700"/>
                  <a:gd name="connsiteY36" fmla="*/ 560228 h 847912"/>
                  <a:gd name="connsiteX37" fmla="*/ 427153 w 1729700"/>
                  <a:gd name="connsiteY37" fmla="*/ 661541 h 847912"/>
                  <a:gd name="connsiteX38" fmla="*/ 477641 w 1729700"/>
                  <a:gd name="connsiteY38" fmla="*/ 792005 h 847912"/>
                  <a:gd name="connsiteX39" fmla="*/ 489106 w 1729700"/>
                  <a:gd name="connsiteY39" fmla="*/ 836744 h 847912"/>
                  <a:gd name="connsiteX40" fmla="*/ 456093 w 1729700"/>
                  <a:gd name="connsiteY40" fmla="*/ 804446 h 847912"/>
                  <a:gd name="connsiteX41" fmla="*/ 322473 w 1729700"/>
                  <a:gd name="connsiteY41" fmla="*/ 627720 h 847912"/>
                  <a:gd name="connsiteX42" fmla="*/ 300674 w 1729700"/>
                  <a:gd name="connsiteY42" fmla="*/ 591912 h 847912"/>
                  <a:gd name="connsiteX43" fmla="*/ 247367 w 1729700"/>
                  <a:gd name="connsiteY43" fmla="*/ 616812 h 847912"/>
                  <a:gd name="connsiteX44" fmla="*/ 18662 w 1729700"/>
                  <a:gd name="connsiteY44" fmla="*/ 808423 h 847912"/>
                  <a:gd name="connsiteX45" fmla="*/ 0 w 1729700"/>
                  <a:gd name="connsiteY45" fmla="*/ 844163 h 847912"/>
                  <a:gd name="connsiteX46" fmla="*/ 8700 w 1729700"/>
                  <a:gd name="connsiteY46" fmla="*/ 790251 h 847912"/>
                  <a:gd name="connsiteX47" fmla="*/ 204049 w 1729700"/>
                  <a:gd name="connsiteY47" fmla="*/ 542998 h 847912"/>
                  <a:gd name="connsiteX48" fmla="*/ 255560 w 1729700"/>
                  <a:gd name="connsiteY48" fmla="*/ 511577 h 847912"/>
                  <a:gd name="connsiteX49" fmla="*/ 199081 w 1729700"/>
                  <a:gd name="connsiteY49" fmla="*/ 402302 h 847912"/>
                  <a:gd name="connsiteX50" fmla="*/ 148592 w 1729700"/>
                  <a:gd name="connsiteY50" fmla="*/ 271838 h 847912"/>
                  <a:gd name="connsiteX51" fmla="*/ 137127 w 1729700"/>
                  <a:gd name="connsiteY51" fmla="*/ 227099 h 847912"/>
                  <a:gd name="connsiteX52" fmla="*/ 170140 w 1729700"/>
                  <a:gd name="connsiteY52" fmla="*/ 259398 h 847912"/>
                  <a:gd name="connsiteX53" fmla="*/ 303760 w 1729700"/>
                  <a:gd name="connsiteY53" fmla="*/ 436124 h 847912"/>
                  <a:gd name="connsiteX54" fmla="*/ 325504 w 1729700"/>
                  <a:gd name="connsiteY54" fmla="*/ 471841 h 847912"/>
                  <a:gd name="connsiteX55" fmla="*/ 429857 w 1729700"/>
                  <a:gd name="connsiteY55" fmla="*/ 426665 h 847912"/>
                  <a:gd name="connsiteX56" fmla="*/ 710154 w 1729700"/>
                  <a:gd name="connsiteY56" fmla="*/ 362861 h 847912"/>
                  <a:gd name="connsiteX57" fmla="*/ 820639 w 1729700"/>
                  <a:gd name="connsiteY57" fmla="*/ 356771 h 847912"/>
                  <a:gd name="connsiteX58" fmla="*/ 821824 w 1729700"/>
                  <a:gd name="connsiteY58" fmla="*/ 302805 h 847912"/>
                  <a:gd name="connsiteX59" fmla="*/ 851399 w 1729700"/>
                  <a:gd name="connsiteY59" fmla="*/ 50951 h 8479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1729700" h="847912">
                    <a:moveTo>
                      <a:pt x="864849" y="0"/>
                    </a:moveTo>
                    <a:lnTo>
                      <a:pt x="878299" y="50951"/>
                    </a:lnTo>
                    <a:cubicBezTo>
                      <a:pt x="893026" y="118562"/>
                      <a:pt x="903539" y="205518"/>
                      <a:pt x="907875" y="302805"/>
                    </a:cubicBezTo>
                    <a:lnTo>
                      <a:pt x="909060" y="356771"/>
                    </a:lnTo>
                    <a:lnTo>
                      <a:pt x="1019545" y="362861"/>
                    </a:lnTo>
                    <a:cubicBezTo>
                      <a:pt x="1119966" y="374067"/>
                      <a:pt x="1214444" y="395989"/>
                      <a:pt x="1299841" y="426665"/>
                    </a:cubicBezTo>
                    <a:lnTo>
                      <a:pt x="1406035" y="472638"/>
                    </a:lnTo>
                    <a:lnTo>
                      <a:pt x="1429543" y="433852"/>
                    </a:lnTo>
                    <a:cubicBezTo>
                      <a:pt x="1476917" y="359420"/>
                      <a:pt x="1524311" y="295807"/>
                      <a:pt x="1566148" y="249225"/>
                    </a:cubicBezTo>
                    <a:lnTo>
                      <a:pt x="1599466" y="215156"/>
                    </a:lnTo>
                    <a:lnTo>
                      <a:pt x="1586620" y="261045"/>
                    </a:lnTo>
                    <a:cubicBezTo>
                      <a:pt x="1573672" y="300727"/>
                      <a:pt x="1555404" y="346333"/>
                      <a:pt x="1532583" y="395510"/>
                    </a:cubicBezTo>
                    <a:lnTo>
                      <a:pt x="1472526" y="510594"/>
                    </a:lnTo>
                    <a:lnTo>
                      <a:pt x="1525650" y="542998"/>
                    </a:lnTo>
                    <a:cubicBezTo>
                      <a:pt x="1621793" y="612336"/>
                      <a:pt x="1690441" y="696959"/>
                      <a:pt x="1720999" y="790251"/>
                    </a:cubicBezTo>
                    <a:lnTo>
                      <a:pt x="1729700" y="844172"/>
                    </a:lnTo>
                    <a:lnTo>
                      <a:pt x="1711033" y="808423"/>
                    </a:lnTo>
                    <a:cubicBezTo>
                      <a:pt x="1658753" y="734943"/>
                      <a:pt x="1580181" y="669683"/>
                      <a:pt x="1482329" y="616812"/>
                    </a:cubicBezTo>
                    <a:lnTo>
                      <a:pt x="1427195" y="591059"/>
                    </a:lnTo>
                    <a:lnTo>
                      <a:pt x="1404067" y="629217"/>
                    </a:lnTo>
                    <a:cubicBezTo>
                      <a:pt x="1356694" y="703649"/>
                      <a:pt x="1309300" y="767261"/>
                      <a:pt x="1267462" y="813843"/>
                    </a:cubicBezTo>
                    <a:lnTo>
                      <a:pt x="1234144" y="847912"/>
                    </a:lnTo>
                    <a:lnTo>
                      <a:pt x="1246990" y="802024"/>
                    </a:lnTo>
                    <a:cubicBezTo>
                      <a:pt x="1259939" y="762341"/>
                      <a:pt x="1278207" y="716736"/>
                      <a:pt x="1301028" y="667558"/>
                    </a:cubicBezTo>
                    <a:lnTo>
                      <a:pt x="1356716" y="560846"/>
                    </a:lnTo>
                    <a:lnTo>
                      <a:pt x="1262992" y="528822"/>
                    </a:lnTo>
                    <a:cubicBezTo>
                      <a:pt x="1182696" y="505821"/>
                      <a:pt x="1095907" y="489561"/>
                      <a:pt x="1004704" y="481276"/>
                    </a:cubicBezTo>
                    <a:lnTo>
                      <a:pt x="908460" y="476947"/>
                    </a:lnTo>
                    <a:lnTo>
                      <a:pt x="907875" y="503597"/>
                    </a:lnTo>
                    <a:cubicBezTo>
                      <a:pt x="903539" y="600884"/>
                      <a:pt x="893026" y="687841"/>
                      <a:pt x="878299" y="755452"/>
                    </a:cubicBezTo>
                    <a:lnTo>
                      <a:pt x="864849" y="806402"/>
                    </a:lnTo>
                    <a:lnTo>
                      <a:pt x="851399" y="755452"/>
                    </a:lnTo>
                    <a:cubicBezTo>
                      <a:pt x="836673" y="687841"/>
                      <a:pt x="826160" y="600884"/>
                      <a:pt x="821824" y="503597"/>
                    </a:cubicBezTo>
                    <a:lnTo>
                      <a:pt x="821239" y="476947"/>
                    </a:lnTo>
                    <a:lnTo>
                      <a:pt x="724991" y="481276"/>
                    </a:lnTo>
                    <a:cubicBezTo>
                      <a:pt x="633788" y="489561"/>
                      <a:pt x="547000" y="505821"/>
                      <a:pt x="466703" y="528822"/>
                    </a:cubicBezTo>
                    <a:lnTo>
                      <a:pt x="374788" y="560228"/>
                    </a:lnTo>
                    <a:lnTo>
                      <a:pt x="427153" y="661541"/>
                    </a:lnTo>
                    <a:cubicBezTo>
                      <a:pt x="448769" y="709137"/>
                      <a:pt x="465831" y="753388"/>
                      <a:pt x="477641" y="792005"/>
                    </a:cubicBezTo>
                    <a:lnTo>
                      <a:pt x="489106" y="836744"/>
                    </a:lnTo>
                    <a:lnTo>
                      <a:pt x="456093" y="804446"/>
                    </a:lnTo>
                    <a:cubicBezTo>
                      <a:pt x="414786" y="760141"/>
                      <a:pt x="368410" y="699264"/>
                      <a:pt x="322473" y="627720"/>
                    </a:cubicBezTo>
                    <a:lnTo>
                      <a:pt x="300674" y="591912"/>
                    </a:lnTo>
                    <a:lnTo>
                      <a:pt x="247367" y="616812"/>
                    </a:lnTo>
                    <a:cubicBezTo>
                      <a:pt x="149514" y="669683"/>
                      <a:pt x="70943" y="734943"/>
                      <a:pt x="18662" y="808423"/>
                    </a:cubicBezTo>
                    <a:lnTo>
                      <a:pt x="0" y="844163"/>
                    </a:lnTo>
                    <a:lnTo>
                      <a:pt x="8700" y="790251"/>
                    </a:lnTo>
                    <a:cubicBezTo>
                      <a:pt x="39258" y="696959"/>
                      <a:pt x="107906" y="612336"/>
                      <a:pt x="204049" y="542998"/>
                    </a:cubicBezTo>
                    <a:lnTo>
                      <a:pt x="255560" y="511577"/>
                    </a:lnTo>
                    <a:lnTo>
                      <a:pt x="199081" y="402302"/>
                    </a:lnTo>
                    <a:cubicBezTo>
                      <a:pt x="177465" y="354706"/>
                      <a:pt x="160402" y="310455"/>
                      <a:pt x="148592" y="271838"/>
                    </a:cubicBezTo>
                    <a:lnTo>
                      <a:pt x="137127" y="227099"/>
                    </a:lnTo>
                    <a:lnTo>
                      <a:pt x="170140" y="259398"/>
                    </a:lnTo>
                    <a:cubicBezTo>
                      <a:pt x="211448" y="303702"/>
                      <a:pt x="257823" y="364580"/>
                      <a:pt x="303760" y="436124"/>
                    </a:cubicBezTo>
                    <a:lnTo>
                      <a:pt x="325504" y="471841"/>
                    </a:lnTo>
                    <a:lnTo>
                      <a:pt x="429857" y="426665"/>
                    </a:lnTo>
                    <a:cubicBezTo>
                      <a:pt x="515254" y="395989"/>
                      <a:pt x="609733" y="374067"/>
                      <a:pt x="710154" y="362861"/>
                    </a:cubicBezTo>
                    <a:lnTo>
                      <a:pt x="820639" y="356771"/>
                    </a:lnTo>
                    <a:lnTo>
                      <a:pt x="821824" y="302805"/>
                    </a:lnTo>
                    <a:cubicBezTo>
                      <a:pt x="826160" y="205518"/>
                      <a:pt x="836673" y="118562"/>
                      <a:pt x="851399" y="50951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</p:grpSp>
      <p:grpSp>
        <p:nvGrpSpPr>
          <p:cNvPr id="30" name="グループ化 29">
            <a:extLst>
              <a:ext uri="{FF2B5EF4-FFF2-40B4-BE49-F238E27FC236}">
                <a16:creationId xmlns:a16="http://schemas.microsoft.com/office/drawing/2014/main" id="{CDD62ED8-0B75-C066-2CAC-3091210EF641}"/>
              </a:ext>
            </a:extLst>
          </p:cNvPr>
          <p:cNvGrpSpPr/>
          <p:nvPr/>
        </p:nvGrpSpPr>
        <p:grpSpPr>
          <a:xfrm>
            <a:off x="6607855" y="3790062"/>
            <a:ext cx="2606484" cy="2606484"/>
            <a:chOff x="6607855" y="3790062"/>
            <a:chExt cx="2606484" cy="2606484"/>
          </a:xfrm>
        </p:grpSpPr>
        <p:grpSp>
          <p:nvGrpSpPr>
            <p:cNvPr id="18" name="グループ化 17">
              <a:extLst>
                <a:ext uri="{FF2B5EF4-FFF2-40B4-BE49-F238E27FC236}">
                  <a16:creationId xmlns:a16="http://schemas.microsoft.com/office/drawing/2014/main" id="{F7C0EB11-E522-D588-D9B3-1842C88976F7}"/>
                </a:ext>
              </a:extLst>
            </p:cNvPr>
            <p:cNvGrpSpPr/>
            <p:nvPr/>
          </p:nvGrpSpPr>
          <p:grpSpPr>
            <a:xfrm>
              <a:off x="6607855" y="3790062"/>
              <a:ext cx="2606484" cy="2606484"/>
              <a:chOff x="643930" y="806730"/>
              <a:chExt cx="2735056" cy="2735056"/>
            </a:xfrm>
          </p:grpSpPr>
          <p:sp>
            <p:nvSpPr>
              <p:cNvPr id="19" name="四角形: 角を丸くする 18">
                <a:extLst>
                  <a:ext uri="{FF2B5EF4-FFF2-40B4-BE49-F238E27FC236}">
                    <a16:creationId xmlns:a16="http://schemas.microsoft.com/office/drawing/2014/main" id="{69AFCFC9-0E84-0421-C589-9DF6B688B5AE}"/>
                  </a:ext>
                </a:extLst>
              </p:cNvPr>
              <p:cNvSpPr/>
              <p:nvPr/>
            </p:nvSpPr>
            <p:spPr bwMode="auto">
              <a:xfrm>
                <a:off x="643930" y="806730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0" name="四角形: 角を丸くする 19">
                <a:extLst>
                  <a:ext uri="{FF2B5EF4-FFF2-40B4-BE49-F238E27FC236}">
                    <a16:creationId xmlns:a16="http://schemas.microsoft.com/office/drawing/2014/main" id="{FC1D8671-9214-7439-14EC-9C9C600E99D1}"/>
                  </a:ext>
                </a:extLst>
              </p:cNvPr>
              <p:cNvSpPr/>
              <p:nvPr/>
            </p:nvSpPr>
            <p:spPr bwMode="auto">
              <a:xfrm>
                <a:off x="831509" y="994309"/>
                <a:ext cx="2359898" cy="2359898"/>
              </a:xfrm>
              <a:prstGeom prst="roundRect">
                <a:avLst>
                  <a:gd name="adj" fmla="val 3020"/>
                </a:avLst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3" name="フリーフォーム: 図形 22">
                <a:extLst>
                  <a:ext uri="{FF2B5EF4-FFF2-40B4-BE49-F238E27FC236}">
                    <a16:creationId xmlns:a16="http://schemas.microsoft.com/office/drawing/2014/main" id="{7BFB2DBA-DC0A-2C73-41D1-D0EDEABC21DA}"/>
                  </a:ext>
                </a:extLst>
              </p:cNvPr>
              <p:cNvSpPr/>
              <p:nvPr/>
            </p:nvSpPr>
            <p:spPr bwMode="auto">
              <a:xfrm>
                <a:off x="722892" y="885692"/>
                <a:ext cx="2577132" cy="2577132"/>
              </a:xfrm>
              <a:custGeom>
                <a:avLst/>
                <a:gdLst>
                  <a:gd name="connsiteX0" fmla="*/ 243929 w 2577132"/>
                  <a:gd name="connsiteY0" fmla="*/ 154017 h 2577132"/>
                  <a:gd name="connsiteX1" fmla="*/ 160953 w 2577132"/>
                  <a:gd name="connsiteY1" fmla="*/ 236993 h 2577132"/>
                  <a:gd name="connsiteX2" fmla="*/ 160953 w 2577132"/>
                  <a:gd name="connsiteY2" fmla="*/ 2325359 h 2577132"/>
                  <a:gd name="connsiteX3" fmla="*/ 243929 w 2577132"/>
                  <a:gd name="connsiteY3" fmla="*/ 2408335 h 2577132"/>
                  <a:gd name="connsiteX4" fmla="*/ 2324227 w 2577132"/>
                  <a:gd name="connsiteY4" fmla="*/ 2408335 h 2577132"/>
                  <a:gd name="connsiteX5" fmla="*/ 2407203 w 2577132"/>
                  <a:gd name="connsiteY5" fmla="*/ 2325359 h 2577132"/>
                  <a:gd name="connsiteX6" fmla="*/ 2407203 w 2577132"/>
                  <a:gd name="connsiteY6" fmla="*/ 236993 h 2577132"/>
                  <a:gd name="connsiteX7" fmla="*/ 2324227 w 2577132"/>
                  <a:gd name="connsiteY7" fmla="*/ 154017 h 2577132"/>
                  <a:gd name="connsiteX8" fmla="*/ 160298 w 2577132"/>
                  <a:gd name="connsiteY8" fmla="*/ 0 h 2577132"/>
                  <a:gd name="connsiteX9" fmla="*/ 2416834 w 2577132"/>
                  <a:gd name="connsiteY9" fmla="*/ 0 h 2577132"/>
                  <a:gd name="connsiteX10" fmla="*/ 2577132 w 2577132"/>
                  <a:gd name="connsiteY10" fmla="*/ 160298 h 2577132"/>
                  <a:gd name="connsiteX11" fmla="*/ 2577132 w 2577132"/>
                  <a:gd name="connsiteY11" fmla="*/ 2416834 h 2577132"/>
                  <a:gd name="connsiteX12" fmla="*/ 2416834 w 2577132"/>
                  <a:gd name="connsiteY12" fmla="*/ 2577132 h 2577132"/>
                  <a:gd name="connsiteX13" fmla="*/ 160298 w 2577132"/>
                  <a:gd name="connsiteY13" fmla="*/ 2577132 h 2577132"/>
                  <a:gd name="connsiteX14" fmla="*/ 0 w 2577132"/>
                  <a:gd name="connsiteY14" fmla="*/ 2416834 h 2577132"/>
                  <a:gd name="connsiteX15" fmla="*/ 0 w 2577132"/>
                  <a:gd name="connsiteY15" fmla="*/ 160298 h 2577132"/>
                  <a:gd name="connsiteX16" fmla="*/ 160298 w 2577132"/>
                  <a:gd name="connsiteY16" fmla="*/ 0 h 25771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577132" h="2577132">
                    <a:moveTo>
                      <a:pt x="243929" y="154017"/>
                    </a:moveTo>
                    <a:cubicBezTo>
                      <a:pt x="198103" y="154017"/>
                      <a:pt x="160953" y="191167"/>
                      <a:pt x="160953" y="236993"/>
                    </a:cubicBezTo>
                    <a:lnTo>
                      <a:pt x="160953" y="2325359"/>
                    </a:lnTo>
                    <a:cubicBezTo>
                      <a:pt x="160953" y="2371185"/>
                      <a:pt x="198103" y="2408335"/>
                      <a:pt x="243929" y="2408335"/>
                    </a:cubicBezTo>
                    <a:lnTo>
                      <a:pt x="2324227" y="2408335"/>
                    </a:lnTo>
                    <a:cubicBezTo>
                      <a:pt x="2370053" y="2408335"/>
                      <a:pt x="2407203" y="2371185"/>
                      <a:pt x="2407203" y="2325359"/>
                    </a:cubicBezTo>
                    <a:lnTo>
                      <a:pt x="2407203" y="236993"/>
                    </a:lnTo>
                    <a:cubicBezTo>
                      <a:pt x="2407203" y="191167"/>
                      <a:pt x="2370053" y="154017"/>
                      <a:pt x="2324227" y="154017"/>
                    </a:cubicBezTo>
                    <a:close/>
                    <a:moveTo>
                      <a:pt x="160298" y="0"/>
                    </a:moveTo>
                    <a:lnTo>
                      <a:pt x="2416834" y="0"/>
                    </a:lnTo>
                    <a:cubicBezTo>
                      <a:pt x="2505364" y="0"/>
                      <a:pt x="2577132" y="71768"/>
                      <a:pt x="2577132" y="160298"/>
                    </a:cubicBezTo>
                    <a:lnTo>
                      <a:pt x="2577132" y="2416834"/>
                    </a:lnTo>
                    <a:cubicBezTo>
                      <a:pt x="2577132" y="2505364"/>
                      <a:pt x="2505364" y="2577132"/>
                      <a:pt x="2416834" y="2577132"/>
                    </a:cubicBezTo>
                    <a:lnTo>
                      <a:pt x="160298" y="2577132"/>
                    </a:lnTo>
                    <a:cubicBezTo>
                      <a:pt x="71768" y="2577132"/>
                      <a:pt x="0" y="2505364"/>
                      <a:pt x="0" y="2416834"/>
                    </a:cubicBezTo>
                    <a:lnTo>
                      <a:pt x="0" y="160298"/>
                    </a:lnTo>
                    <a:cubicBezTo>
                      <a:pt x="0" y="71768"/>
                      <a:pt x="71768" y="0"/>
                      <a:pt x="160298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</p:grpSp>
        <p:grpSp>
          <p:nvGrpSpPr>
            <p:cNvPr id="531" name="グループ化 530">
              <a:extLst>
                <a:ext uri="{FF2B5EF4-FFF2-40B4-BE49-F238E27FC236}">
                  <a16:creationId xmlns:a16="http://schemas.microsoft.com/office/drawing/2014/main" id="{821D0467-47A1-2543-0FF5-D95F89DC2D9F}"/>
                </a:ext>
              </a:extLst>
            </p:cNvPr>
            <p:cNvGrpSpPr/>
            <p:nvPr/>
          </p:nvGrpSpPr>
          <p:grpSpPr>
            <a:xfrm>
              <a:off x="6937347" y="4017718"/>
              <a:ext cx="1974910" cy="2144896"/>
              <a:chOff x="6664115" y="3850204"/>
              <a:chExt cx="2384623" cy="2589876"/>
            </a:xfrm>
          </p:grpSpPr>
          <p:sp>
            <p:nvSpPr>
              <p:cNvPr id="532" name="フリーフォーム: 図形 531">
                <a:extLst>
                  <a:ext uri="{FF2B5EF4-FFF2-40B4-BE49-F238E27FC236}">
                    <a16:creationId xmlns:a16="http://schemas.microsoft.com/office/drawing/2014/main" id="{19AA4141-5AFA-49B9-D0CB-AD7F71E83416}"/>
                  </a:ext>
                </a:extLst>
              </p:cNvPr>
              <p:cNvSpPr/>
              <p:nvPr/>
            </p:nvSpPr>
            <p:spPr bwMode="auto">
              <a:xfrm>
                <a:off x="7067113" y="4222664"/>
                <a:ext cx="1647329" cy="2216121"/>
              </a:xfrm>
              <a:custGeom>
                <a:avLst/>
                <a:gdLst>
                  <a:gd name="connsiteX0" fmla="*/ 827035 w 1647329"/>
                  <a:gd name="connsiteY0" fmla="*/ 45434 h 2216121"/>
                  <a:gd name="connsiteX1" fmla="*/ 506799 w 1647329"/>
                  <a:gd name="connsiteY1" fmla="*/ 128245 h 2216121"/>
                  <a:gd name="connsiteX2" fmla="*/ 207789 w 1647329"/>
                  <a:gd name="connsiteY2" fmla="*/ 513510 h 2216121"/>
                  <a:gd name="connsiteX3" fmla="*/ 191943 w 1647329"/>
                  <a:gd name="connsiteY3" fmla="*/ 591797 h 2216121"/>
                  <a:gd name="connsiteX4" fmla="*/ 200805 w 1647329"/>
                  <a:gd name="connsiteY4" fmla="*/ 594847 h 2216121"/>
                  <a:gd name="connsiteX5" fmla="*/ 224332 w 1647329"/>
                  <a:gd name="connsiteY5" fmla="*/ 625507 h 2216121"/>
                  <a:gd name="connsiteX6" fmla="*/ 238582 w 1647329"/>
                  <a:gd name="connsiteY6" fmla="*/ 678689 h 2216121"/>
                  <a:gd name="connsiteX7" fmla="*/ 241617 w 1647329"/>
                  <a:gd name="connsiteY7" fmla="*/ 676847 h 2216121"/>
                  <a:gd name="connsiteX8" fmla="*/ 237075 w 1647329"/>
                  <a:gd name="connsiteY8" fmla="*/ 634888 h 2216121"/>
                  <a:gd name="connsiteX9" fmla="*/ 785878 w 1647329"/>
                  <a:gd name="connsiteY9" fmla="*/ 123894 h 2216121"/>
                  <a:gd name="connsiteX10" fmla="*/ 823693 w 1647329"/>
                  <a:gd name="connsiteY10" fmla="*/ 127443 h 2216121"/>
                  <a:gd name="connsiteX11" fmla="*/ 861508 w 1647329"/>
                  <a:gd name="connsiteY11" fmla="*/ 123894 h 2216121"/>
                  <a:gd name="connsiteX12" fmla="*/ 1410311 w 1647329"/>
                  <a:gd name="connsiteY12" fmla="*/ 634888 h 2216121"/>
                  <a:gd name="connsiteX13" fmla="*/ 1405478 w 1647329"/>
                  <a:gd name="connsiteY13" fmla="*/ 679526 h 2216121"/>
                  <a:gd name="connsiteX14" fmla="*/ 1408098 w 1647329"/>
                  <a:gd name="connsiteY14" fmla="*/ 681116 h 2216121"/>
                  <a:gd name="connsiteX15" fmla="*/ 1422998 w 1647329"/>
                  <a:gd name="connsiteY15" fmla="*/ 625508 h 2216121"/>
                  <a:gd name="connsiteX16" fmla="*/ 1446524 w 1647329"/>
                  <a:gd name="connsiteY16" fmla="*/ 594848 h 2216121"/>
                  <a:gd name="connsiteX17" fmla="*/ 1448555 w 1647329"/>
                  <a:gd name="connsiteY17" fmla="*/ 594149 h 2216121"/>
                  <a:gd name="connsiteX18" fmla="*/ 1436317 w 1647329"/>
                  <a:gd name="connsiteY18" fmla="*/ 526408 h 2216121"/>
                  <a:gd name="connsiteX19" fmla="*/ 1145462 w 1647329"/>
                  <a:gd name="connsiteY19" fmla="*/ 134950 h 2216121"/>
                  <a:gd name="connsiteX20" fmla="*/ 827035 w 1647329"/>
                  <a:gd name="connsiteY20" fmla="*/ 45434 h 2216121"/>
                  <a:gd name="connsiteX21" fmla="*/ 827512 w 1647329"/>
                  <a:gd name="connsiteY21" fmla="*/ 37 h 2216121"/>
                  <a:gd name="connsiteX22" fmla="*/ 1168710 w 1647329"/>
                  <a:gd name="connsiteY22" fmla="*/ 95954 h 2216121"/>
                  <a:gd name="connsiteX23" fmla="*/ 1480365 w 1647329"/>
                  <a:gd name="connsiteY23" fmla="*/ 515405 h 2216121"/>
                  <a:gd name="connsiteX24" fmla="*/ 1494262 w 1647329"/>
                  <a:gd name="connsiteY24" fmla="*/ 592329 h 2216121"/>
                  <a:gd name="connsiteX25" fmla="*/ 1548624 w 1647329"/>
                  <a:gd name="connsiteY25" fmla="*/ 606894 h 2216121"/>
                  <a:gd name="connsiteX26" fmla="*/ 1633915 w 1647329"/>
                  <a:gd name="connsiteY26" fmla="*/ 703429 h 2216121"/>
                  <a:gd name="connsiteX27" fmla="*/ 1631706 w 1647329"/>
                  <a:gd name="connsiteY27" fmla="*/ 738688 h 2216121"/>
                  <a:gd name="connsiteX28" fmla="*/ 1633068 w 1647329"/>
                  <a:gd name="connsiteY28" fmla="*/ 740255 h 2216121"/>
                  <a:gd name="connsiteX29" fmla="*/ 1643683 w 1647329"/>
                  <a:gd name="connsiteY29" fmla="*/ 820882 h 2216121"/>
                  <a:gd name="connsiteX30" fmla="*/ 1585717 w 1647329"/>
                  <a:gd name="connsiteY30" fmla="*/ 1037212 h 2216121"/>
                  <a:gd name="connsiteX31" fmla="*/ 1536211 w 1647329"/>
                  <a:gd name="connsiteY31" fmla="*/ 1101730 h 2216121"/>
                  <a:gd name="connsiteX32" fmla="*/ 1536155 w 1647329"/>
                  <a:gd name="connsiteY32" fmla="*/ 1101749 h 2216121"/>
                  <a:gd name="connsiteX33" fmla="*/ 1516680 w 1647329"/>
                  <a:gd name="connsiteY33" fmla="*/ 1140955 h 2216121"/>
                  <a:gd name="connsiteX34" fmla="*/ 1394549 w 1647329"/>
                  <a:gd name="connsiteY34" fmla="*/ 1181911 h 2216121"/>
                  <a:gd name="connsiteX35" fmla="*/ 1330765 w 1647329"/>
                  <a:gd name="connsiteY35" fmla="*/ 1164820 h 2216121"/>
                  <a:gd name="connsiteX36" fmla="*/ 1295060 w 1647329"/>
                  <a:gd name="connsiteY36" fmla="*/ 1102978 h 2216121"/>
                  <a:gd name="connsiteX37" fmla="*/ 1304928 w 1647329"/>
                  <a:gd name="connsiteY37" fmla="*/ 1066151 h 2216121"/>
                  <a:gd name="connsiteX38" fmla="*/ 1277371 w 1647329"/>
                  <a:gd name="connsiteY38" fmla="*/ 1066752 h 2216121"/>
                  <a:gd name="connsiteX39" fmla="*/ 1210075 w 1647329"/>
                  <a:gd name="connsiteY39" fmla="*/ 1175946 h 2216121"/>
                  <a:gd name="connsiteX40" fmla="*/ 999385 w 1647329"/>
                  <a:gd name="connsiteY40" fmla="*/ 1333329 h 2216121"/>
                  <a:gd name="connsiteX41" fmla="*/ 933441 w 1647329"/>
                  <a:gd name="connsiteY41" fmla="*/ 1352586 h 2216121"/>
                  <a:gd name="connsiteX42" fmla="*/ 945679 w 1647329"/>
                  <a:gd name="connsiteY42" fmla="*/ 1431783 h 2216121"/>
                  <a:gd name="connsiteX43" fmla="*/ 1178223 w 1647329"/>
                  <a:gd name="connsiteY43" fmla="*/ 1431783 h 2216121"/>
                  <a:gd name="connsiteX44" fmla="*/ 1342165 w 1647329"/>
                  <a:gd name="connsiteY44" fmla="*/ 1595725 h 2216121"/>
                  <a:gd name="connsiteX45" fmla="*/ 1342165 w 1647329"/>
                  <a:gd name="connsiteY45" fmla="*/ 2216121 h 2216121"/>
                  <a:gd name="connsiteX46" fmla="*/ 336679 w 1647329"/>
                  <a:gd name="connsiteY46" fmla="*/ 2216121 h 2216121"/>
                  <a:gd name="connsiteX47" fmla="*/ 336679 w 1647329"/>
                  <a:gd name="connsiteY47" fmla="*/ 1595725 h 2216121"/>
                  <a:gd name="connsiteX48" fmla="*/ 500621 w 1647329"/>
                  <a:gd name="connsiteY48" fmla="*/ 1431783 h 2216121"/>
                  <a:gd name="connsiteX49" fmla="*/ 705543 w 1647329"/>
                  <a:gd name="connsiteY49" fmla="*/ 1431783 h 2216121"/>
                  <a:gd name="connsiteX50" fmla="*/ 717615 w 1647329"/>
                  <a:gd name="connsiteY50" fmla="*/ 1353661 h 2216121"/>
                  <a:gd name="connsiteX51" fmla="*/ 647992 w 1647329"/>
                  <a:gd name="connsiteY51" fmla="*/ 1333329 h 2216121"/>
                  <a:gd name="connsiteX52" fmla="*/ 437302 w 1647329"/>
                  <a:gd name="connsiteY52" fmla="*/ 1175946 h 2216121"/>
                  <a:gd name="connsiteX53" fmla="*/ 370069 w 1647329"/>
                  <a:gd name="connsiteY53" fmla="*/ 1066856 h 2216121"/>
                  <a:gd name="connsiteX54" fmla="*/ 342429 w 1647329"/>
                  <a:gd name="connsiteY54" fmla="*/ 1066253 h 2216121"/>
                  <a:gd name="connsiteX55" fmla="*/ 352269 w 1647329"/>
                  <a:gd name="connsiteY55" fmla="*/ 1102977 h 2216121"/>
                  <a:gd name="connsiteX56" fmla="*/ 316565 w 1647329"/>
                  <a:gd name="connsiteY56" fmla="*/ 1164819 h 2216121"/>
                  <a:gd name="connsiteX57" fmla="*/ 252781 w 1647329"/>
                  <a:gd name="connsiteY57" fmla="*/ 1181910 h 2216121"/>
                  <a:gd name="connsiteX58" fmla="*/ 130649 w 1647329"/>
                  <a:gd name="connsiteY58" fmla="*/ 1140954 h 2216121"/>
                  <a:gd name="connsiteX59" fmla="*/ 111174 w 1647329"/>
                  <a:gd name="connsiteY59" fmla="*/ 1101748 h 2216121"/>
                  <a:gd name="connsiteX60" fmla="*/ 111118 w 1647329"/>
                  <a:gd name="connsiteY60" fmla="*/ 1101729 h 2216121"/>
                  <a:gd name="connsiteX61" fmla="*/ 61612 w 1647329"/>
                  <a:gd name="connsiteY61" fmla="*/ 1037211 h 2216121"/>
                  <a:gd name="connsiteX62" fmla="*/ 3646 w 1647329"/>
                  <a:gd name="connsiteY62" fmla="*/ 820881 h 2216121"/>
                  <a:gd name="connsiteX63" fmla="*/ 14261 w 1647329"/>
                  <a:gd name="connsiteY63" fmla="*/ 740254 h 2216121"/>
                  <a:gd name="connsiteX64" fmla="*/ 15623 w 1647329"/>
                  <a:gd name="connsiteY64" fmla="*/ 738687 h 2216121"/>
                  <a:gd name="connsiteX65" fmla="*/ 13414 w 1647329"/>
                  <a:gd name="connsiteY65" fmla="*/ 703428 h 2216121"/>
                  <a:gd name="connsiteX66" fmla="*/ 98705 w 1647329"/>
                  <a:gd name="connsiteY66" fmla="*/ 606893 h 2216121"/>
                  <a:gd name="connsiteX67" fmla="*/ 145866 w 1647329"/>
                  <a:gd name="connsiteY67" fmla="*/ 594257 h 2216121"/>
                  <a:gd name="connsiteX68" fmla="*/ 146182 w 1647329"/>
                  <a:gd name="connsiteY68" fmla="*/ 589531 h 2216121"/>
                  <a:gd name="connsiteX69" fmla="*/ 484375 w 1647329"/>
                  <a:gd name="connsiteY69" fmla="*/ 88770 h 2216121"/>
                  <a:gd name="connsiteX70" fmla="*/ 827512 w 1647329"/>
                  <a:gd name="connsiteY70" fmla="*/ 37 h 22161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</a:cxnLst>
                <a:rect l="l" t="t" r="r" b="b"/>
                <a:pathLst>
                  <a:path w="1647329" h="2216121">
                    <a:moveTo>
                      <a:pt x="827035" y="45434"/>
                    </a:moveTo>
                    <a:cubicBezTo>
                      <a:pt x="716717" y="44276"/>
                      <a:pt x="606096" y="71839"/>
                      <a:pt x="506799" y="128245"/>
                    </a:cubicBezTo>
                    <a:cubicBezTo>
                      <a:pt x="357854" y="212855"/>
                      <a:pt x="251605" y="352580"/>
                      <a:pt x="207789" y="513510"/>
                    </a:cubicBezTo>
                    <a:lnTo>
                      <a:pt x="191943" y="591797"/>
                    </a:lnTo>
                    <a:lnTo>
                      <a:pt x="200805" y="594847"/>
                    </a:lnTo>
                    <a:cubicBezTo>
                      <a:pt x="211997" y="601308"/>
                      <a:pt x="220723" y="612039"/>
                      <a:pt x="224332" y="625507"/>
                    </a:cubicBezTo>
                    <a:lnTo>
                      <a:pt x="238582" y="678689"/>
                    </a:lnTo>
                    <a:lnTo>
                      <a:pt x="241617" y="676847"/>
                    </a:lnTo>
                    <a:lnTo>
                      <a:pt x="237075" y="634888"/>
                    </a:lnTo>
                    <a:cubicBezTo>
                      <a:pt x="237075" y="352674"/>
                      <a:pt x="482782" y="123894"/>
                      <a:pt x="785878" y="123894"/>
                    </a:cubicBezTo>
                    <a:lnTo>
                      <a:pt x="823693" y="127443"/>
                    </a:lnTo>
                    <a:lnTo>
                      <a:pt x="861508" y="123894"/>
                    </a:lnTo>
                    <a:cubicBezTo>
                      <a:pt x="1164604" y="123894"/>
                      <a:pt x="1410311" y="352674"/>
                      <a:pt x="1410311" y="634888"/>
                    </a:cubicBezTo>
                    <a:lnTo>
                      <a:pt x="1405478" y="679526"/>
                    </a:lnTo>
                    <a:lnTo>
                      <a:pt x="1408098" y="681116"/>
                    </a:lnTo>
                    <a:lnTo>
                      <a:pt x="1422998" y="625508"/>
                    </a:lnTo>
                    <a:cubicBezTo>
                      <a:pt x="1426607" y="612039"/>
                      <a:pt x="1435333" y="601309"/>
                      <a:pt x="1446524" y="594848"/>
                    </a:cubicBezTo>
                    <a:lnTo>
                      <a:pt x="1448555" y="594149"/>
                    </a:lnTo>
                    <a:lnTo>
                      <a:pt x="1436317" y="526408"/>
                    </a:lnTo>
                    <a:cubicBezTo>
                      <a:pt x="1395890" y="364593"/>
                      <a:pt x="1292599" y="222668"/>
                      <a:pt x="1145462" y="134950"/>
                    </a:cubicBezTo>
                    <a:cubicBezTo>
                      <a:pt x="1047371" y="76471"/>
                      <a:pt x="937354" y="46592"/>
                      <a:pt x="827035" y="45434"/>
                    </a:cubicBezTo>
                    <a:close/>
                    <a:moveTo>
                      <a:pt x="827512" y="37"/>
                    </a:moveTo>
                    <a:cubicBezTo>
                      <a:pt x="945720" y="1278"/>
                      <a:pt x="1063605" y="33294"/>
                      <a:pt x="1168710" y="95954"/>
                    </a:cubicBezTo>
                    <a:cubicBezTo>
                      <a:pt x="1326369" y="189945"/>
                      <a:pt x="1437047" y="342019"/>
                      <a:pt x="1480365" y="515405"/>
                    </a:cubicBezTo>
                    <a:lnTo>
                      <a:pt x="1494262" y="592329"/>
                    </a:lnTo>
                    <a:lnTo>
                      <a:pt x="1548624" y="606894"/>
                    </a:lnTo>
                    <a:cubicBezTo>
                      <a:pt x="1595246" y="619388"/>
                      <a:pt x="1627652" y="658452"/>
                      <a:pt x="1633915" y="703429"/>
                    </a:cubicBezTo>
                    <a:lnTo>
                      <a:pt x="1631706" y="738688"/>
                    </a:lnTo>
                    <a:lnTo>
                      <a:pt x="1633068" y="740255"/>
                    </a:lnTo>
                    <a:cubicBezTo>
                      <a:pt x="1646664" y="763804"/>
                      <a:pt x="1651277" y="792540"/>
                      <a:pt x="1643683" y="820882"/>
                    </a:cubicBezTo>
                    <a:lnTo>
                      <a:pt x="1585717" y="1037212"/>
                    </a:lnTo>
                    <a:cubicBezTo>
                      <a:pt x="1578123" y="1065554"/>
                      <a:pt x="1559760" y="1088133"/>
                      <a:pt x="1536211" y="1101730"/>
                    </a:cubicBezTo>
                    <a:lnTo>
                      <a:pt x="1536155" y="1101749"/>
                    </a:lnTo>
                    <a:lnTo>
                      <a:pt x="1516680" y="1140955"/>
                    </a:lnTo>
                    <a:cubicBezTo>
                      <a:pt x="1488768" y="1176776"/>
                      <a:pt x="1441172" y="1194403"/>
                      <a:pt x="1394549" y="1181911"/>
                    </a:cubicBezTo>
                    <a:lnTo>
                      <a:pt x="1330765" y="1164820"/>
                    </a:lnTo>
                    <a:cubicBezTo>
                      <a:pt x="1303828" y="1157603"/>
                      <a:pt x="1287842" y="1129914"/>
                      <a:pt x="1295060" y="1102978"/>
                    </a:cubicBezTo>
                    <a:lnTo>
                      <a:pt x="1304928" y="1066151"/>
                    </a:lnTo>
                    <a:lnTo>
                      <a:pt x="1277371" y="1066752"/>
                    </a:lnTo>
                    <a:lnTo>
                      <a:pt x="1210075" y="1175946"/>
                    </a:lnTo>
                    <a:cubicBezTo>
                      <a:pt x="1153858" y="1246107"/>
                      <a:pt x="1081563" y="1300800"/>
                      <a:pt x="999385" y="1333329"/>
                    </a:cubicBezTo>
                    <a:lnTo>
                      <a:pt x="933441" y="1352586"/>
                    </a:lnTo>
                    <a:lnTo>
                      <a:pt x="945679" y="1431783"/>
                    </a:lnTo>
                    <a:lnTo>
                      <a:pt x="1178223" y="1431783"/>
                    </a:lnTo>
                    <a:cubicBezTo>
                      <a:pt x="1268766" y="1431783"/>
                      <a:pt x="1342165" y="1505182"/>
                      <a:pt x="1342165" y="1595725"/>
                    </a:cubicBezTo>
                    <a:lnTo>
                      <a:pt x="1342165" y="2216121"/>
                    </a:lnTo>
                    <a:lnTo>
                      <a:pt x="336679" y="2216121"/>
                    </a:lnTo>
                    <a:lnTo>
                      <a:pt x="336679" y="1595725"/>
                    </a:lnTo>
                    <a:cubicBezTo>
                      <a:pt x="336679" y="1505182"/>
                      <a:pt x="410078" y="1431783"/>
                      <a:pt x="500621" y="1431783"/>
                    </a:cubicBezTo>
                    <a:lnTo>
                      <a:pt x="705543" y="1431783"/>
                    </a:lnTo>
                    <a:lnTo>
                      <a:pt x="717615" y="1353661"/>
                    </a:lnTo>
                    <a:lnTo>
                      <a:pt x="647992" y="1333329"/>
                    </a:lnTo>
                    <a:cubicBezTo>
                      <a:pt x="565814" y="1300800"/>
                      <a:pt x="493519" y="1246107"/>
                      <a:pt x="437302" y="1175946"/>
                    </a:cubicBezTo>
                    <a:lnTo>
                      <a:pt x="370069" y="1066856"/>
                    </a:lnTo>
                    <a:lnTo>
                      <a:pt x="342429" y="1066253"/>
                    </a:lnTo>
                    <a:lnTo>
                      <a:pt x="352269" y="1102977"/>
                    </a:lnTo>
                    <a:cubicBezTo>
                      <a:pt x="359487" y="1129913"/>
                      <a:pt x="343502" y="1157602"/>
                      <a:pt x="316565" y="1164819"/>
                    </a:cubicBezTo>
                    <a:lnTo>
                      <a:pt x="252781" y="1181910"/>
                    </a:lnTo>
                    <a:cubicBezTo>
                      <a:pt x="206157" y="1194402"/>
                      <a:pt x="158561" y="1176775"/>
                      <a:pt x="130649" y="1140954"/>
                    </a:cubicBezTo>
                    <a:lnTo>
                      <a:pt x="111174" y="1101748"/>
                    </a:lnTo>
                    <a:lnTo>
                      <a:pt x="111118" y="1101729"/>
                    </a:lnTo>
                    <a:cubicBezTo>
                      <a:pt x="87568" y="1088132"/>
                      <a:pt x="69206" y="1065553"/>
                      <a:pt x="61612" y="1037211"/>
                    </a:cubicBezTo>
                    <a:lnTo>
                      <a:pt x="3646" y="820881"/>
                    </a:lnTo>
                    <a:cubicBezTo>
                      <a:pt x="-3948" y="792539"/>
                      <a:pt x="665" y="763803"/>
                      <a:pt x="14261" y="740254"/>
                    </a:cubicBezTo>
                    <a:lnTo>
                      <a:pt x="15623" y="738687"/>
                    </a:lnTo>
                    <a:lnTo>
                      <a:pt x="13414" y="703428"/>
                    </a:lnTo>
                    <a:cubicBezTo>
                      <a:pt x="19676" y="658451"/>
                      <a:pt x="52083" y="619387"/>
                      <a:pt x="98705" y="606893"/>
                    </a:cubicBezTo>
                    <a:lnTo>
                      <a:pt x="145866" y="594257"/>
                    </a:lnTo>
                    <a:lnTo>
                      <a:pt x="146182" y="589531"/>
                    </a:lnTo>
                    <a:cubicBezTo>
                      <a:pt x="174254" y="380693"/>
                      <a:pt x="298179" y="194540"/>
                      <a:pt x="484375" y="88770"/>
                    </a:cubicBezTo>
                    <a:cubicBezTo>
                      <a:pt x="590773" y="28330"/>
                      <a:pt x="709304" y="-1204"/>
                      <a:pt x="827512" y="37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3" name="フリーフォーム: 図形 532">
                <a:extLst>
                  <a:ext uri="{FF2B5EF4-FFF2-40B4-BE49-F238E27FC236}">
                    <a16:creationId xmlns:a16="http://schemas.microsoft.com/office/drawing/2014/main" id="{155CBE72-0262-0CBD-AD28-6735B6D7ABBE}"/>
                  </a:ext>
                </a:extLst>
              </p:cNvPr>
              <p:cNvSpPr/>
              <p:nvPr/>
            </p:nvSpPr>
            <p:spPr bwMode="auto">
              <a:xfrm rot="822117">
                <a:off x="7325625" y="5833413"/>
                <a:ext cx="658885" cy="591099"/>
              </a:xfrm>
              <a:custGeom>
                <a:avLst/>
                <a:gdLst>
                  <a:gd name="connsiteX0" fmla="*/ 49973 w 767132"/>
                  <a:gd name="connsiteY0" fmla="*/ 5129 h 657162"/>
                  <a:gd name="connsiteX1" fmla="*/ 75377 w 767132"/>
                  <a:gd name="connsiteY1" fmla="*/ 0 h 657162"/>
                  <a:gd name="connsiteX2" fmla="*/ 78179 w 767132"/>
                  <a:gd name="connsiteY2" fmla="*/ 41797 h 657162"/>
                  <a:gd name="connsiteX3" fmla="*/ 142075 w 767132"/>
                  <a:gd name="connsiteY3" fmla="*/ 26219 h 657162"/>
                  <a:gd name="connsiteX4" fmla="*/ 157214 w 767132"/>
                  <a:gd name="connsiteY4" fmla="*/ 48672 h 657162"/>
                  <a:gd name="connsiteX5" fmla="*/ 163644 w 767132"/>
                  <a:gd name="connsiteY5" fmla="*/ 80521 h 657162"/>
                  <a:gd name="connsiteX6" fmla="*/ 163643 w 767132"/>
                  <a:gd name="connsiteY6" fmla="*/ 440691 h 657162"/>
                  <a:gd name="connsiteX7" fmla="*/ 646000 w 767132"/>
                  <a:gd name="connsiteY7" fmla="*/ 176587 h 657162"/>
                  <a:gd name="connsiteX8" fmla="*/ 757064 w 767132"/>
                  <a:gd name="connsiteY8" fmla="*/ 209060 h 657162"/>
                  <a:gd name="connsiteX9" fmla="*/ 724590 w 767132"/>
                  <a:gd name="connsiteY9" fmla="*/ 320124 h 657162"/>
                  <a:gd name="connsiteX10" fmla="*/ 126660 w 767132"/>
                  <a:gd name="connsiteY10" fmla="*/ 647506 h 657162"/>
                  <a:gd name="connsiteX11" fmla="*/ 95637 w 767132"/>
                  <a:gd name="connsiteY11" fmla="*/ 657162 h 657162"/>
                  <a:gd name="connsiteX12" fmla="*/ 85753 w 767132"/>
                  <a:gd name="connsiteY12" fmla="*/ 656247 h 657162"/>
                  <a:gd name="connsiteX13" fmla="*/ 81821 w 767132"/>
                  <a:gd name="connsiteY13" fmla="*/ 657041 h 657162"/>
                  <a:gd name="connsiteX14" fmla="*/ 81822 w 767132"/>
                  <a:gd name="connsiteY14" fmla="*/ 657040 h 657162"/>
                  <a:gd name="connsiteX15" fmla="*/ 71247 w 767132"/>
                  <a:gd name="connsiteY15" fmla="*/ 654905 h 657162"/>
                  <a:gd name="connsiteX16" fmla="*/ 64403 w 767132"/>
                  <a:gd name="connsiteY16" fmla="*/ 654272 h 657162"/>
                  <a:gd name="connsiteX17" fmla="*/ 62023 w 767132"/>
                  <a:gd name="connsiteY17" fmla="*/ 653043 h 657162"/>
                  <a:gd name="connsiteX18" fmla="*/ 49973 w 767132"/>
                  <a:gd name="connsiteY18" fmla="*/ 650610 h 657162"/>
                  <a:gd name="connsiteX19" fmla="*/ 0 w 767132"/>
                  <a:gd name="connsiteY19" fmla="*/ 575218 h 657162"/>
                  <a:gd name="connsiteX20" fmla="*/ 0 w 767132"/>
                  <a:gd name="connsiteY20" fmla="*/ 80521 h 657162"/>
                  <a:gd name="connsiteX21" fmla="*/ 49973 w 767132"/>
                  <a:gd name="connsiteY21" fmla="*/ 5129 h 657162"/>
                  <a:gd name="connsiteX0" fmla="*/ 78179 w 767132"/>
                  <a:gd name="connsiteY0" fmla="*/ 41797 h 657162"/>
                  <a:gd name="connsiteX1" fmla="*/ 142075 w 767132"/>
                  <a:gd name="connsiteY1" fmla="*/ 26219 h 657162"/>
                  <a:gd name="connsiteX2" fmla="*/ 157214 w 767132"/>
                  <a:gd name="connsiteY2" fmla="*/ 48672 h 657162"/>
                  <a:gd name="connsiteX3" fmla="*/ 163644 w 767132"/>
                  <a:gd name="connsiteY3" fmla="*/ 80521 h 657162"/>
                  <a:gd name="connsiteX4" fmla="*/ 163643 w 767132"/>
                  <a:gd name="connsiteY4" fmla="*/ 440691 h 657162"/>
                  <a:gd name="connsiteX5" fmla="*/ 646000 w 767132"/>
                  <a:gd name="connsiteY5" fmla="*/ 176587 h 657162"/>
                  <a:gd name="connsiteX6" fmla="*/ 757064 w 767132"/>
                  <a:gd name="connsiteY6" fmla="*/ 209060 h 657162"/>
                  <a:gd name="connsiteX7" fmla="*/ 724590 w 767132"/>
                  <a:gd name="connsiteY7" fmla="*/ 320124 h 657162"/>
                  <a:gd name="connsiteX8" fmla="*/ 126660 w 767132"/>
                  <a:gd name="connsiteY8" fmla="*/ 647506 h 657162"/>
                  <a:gd name="connsiteX9" fmla="*/ 95637 w 767132"/>
                  <a:gd name="connsiteY9" fmla="*/ 657162 h 657162"/>
                  <a:gd name="connsiteX10" fmla="*/ 85753 w 767132"/>
                  <a:gd name="connsiteY10" fmla="*/ 656247 h 657162"/>
                  <a:gd name="connsiteX11" fmla="*/ 81821 w 767132"/>
                  <a:gd name="connsiteY11" fmla="*/ 657041 h 657162"/>
                  <a:gd name="connsiteX12" fmla="*/ 81822 w 767132"/>
                  <a:gd name="connsiteY12" fmla="*/ 657040 h 657162"/>
                  <a:gd name="connsiteX13" fmla="*/ 71247 w 767132"/>
                  <a:gd name="connsiteY13" fmla="*/ 654905 h 657162"/>
                  <a:gd name="connsiteX14" fmla="*/ 64403 w 767132"/>
                  <a:gd name="connsiteY14" fmla="*/ 654272 h 657162"/>
                  <a:gd name="connsiteX15" fmla="*/ 62023 w 767132"/>
                  <a:gd name="connsiteY15" fmla="*/ 653043 h 657162"/>
                  <a:gd name="connsiteX16" fmla="*/ 49973 w 767132"/>
                  <a:gd name="connsiteY16" fmla="*/ 650610 h 657162"/>
                  <a:gd name="connsiteX17" fmla="*/ 0 w 767132"/>
                  <a:gd name="connsiteY17" fmla="*/ 575218 h 657162"/>
                  <a:gd name="connsiteX18" fmla="*/ 0 w 767132"/>
                  <a:gd name="connsiteY18" fmla="*/ 80521 h 657162"/>
                  <a:gd name="connsiteX19" fmla="*/ 49973 w 767132"/>
                  <a:gd name="connsiteY19" fmla="*/ 5129 h 657162"/>
                  <a:gd name="connsiteX20" fmla="*/ 75377 w 767132"/>
                  <a:gd name="connsiteY20" fmla="*/ 0 h 657162"/>
                  <a:gd name="connsiteX21" fmla="*/ 169619 w 767132"/>
                  <a:gd name="connsiteY21" fmla="*/ 133237 h 657162"/>
                  <a:gd name="connsiteX0" fmla="*/ 142075 w 767132"/>
                  <a:gd name="connsiteY0" fmla="*/ 26219 h 657162"/>
                  <a:gd name="connsiteX1" fmla="*/ 157214 w 767132"/>
                  <a:gd name="connsiteY1" fmla="*/ 48672 h 657162"/>
                  <a:gd name="connsiteX2" fmla="*/ 163644 w 767132"/>
                  <a:gd name="connsiteY2" fmla="*/ 80521 h 657162"/>
                  <a:gd name="connsiteX3" fmla="*/ 163643 w 767132"/>
                  <a:gd name="connsiteY3" fmla="*/ 440691 h 657162"/>
                  <a:gd name="connsiteX4" fmla="*/ 646000 w 767132"/>
                  <a:gd name="connsiteY4" fmla="*/ 176587 h 657162"/>
                  <a:gd name="connsiteX5" fmla="*/ 757064 w 767132"/>
                  <a:gd name="connsiteY5" fmla="*/ 209060 h 657162"/>
                  <a:gd name="connsiteX6" fmla="*/ 724590 w 767132"/>
                  <a:gd name="connsiteY6" fmla="*/ 320124 h 657162"/>
                  <a:gd name="connsiteX7" fmla="*/ 126660 w 767132"/>
                  <a:gd name="connsiteY7" fmla="*/ 647506 h 657162"/>
                  <a:gd name="connsiteX8" fmla="*/ 95637 w 767132"/>
                  <a:gd name="connsiteY8" fmla="*/ 657162 h 657162"/>
                  <a:gd name="connsiteX9" fmla="*/ 85753 w 767132"/>
                  <a:gd name="connsiteY9" fmla="*/ 656247 h 657162"/>
                  <a:gd name="connsiteX10" fmla="*/ 81821 w 767132"/>
                  <a:gd name="connsiteY10" fmla="*/ 657041 h 657162"/>
                  <a:gd name="connsiteX11" fmla="*/ 81822 w 767132"/>
                  <a:gd name="connsiteY11" fmla="*/ 657040 h 657162"/>
                  <a:gd name="connsiteX12" fmla="*/ 71247 w 767132"/>
                  <a:gd name="connsiteY12" fmla="*/ 654905 h 657162"/>
                  <a:gd name="connsiteX13" fmla="*/ 64403 w 767132"/>
                  <a:gd name="connsiteY13" fmla="*/ 654272 h 657162"/>
                  <a:gd name="connsiteX14" fmla="*/ 62023 w 767132"/>
                  <a:gd name="connsiteY14" fmla="*/ 653043 h 657162"/>
                  <a:gd name="connsiteX15" fmla="*/ 49973 w 767132"/>
                  <a:gd name="connsiteY15" fmla="*/ 650610 h 657162"/>
                  <a:gd name="connsiteX16" fmla="*/ 0 w 767132"/>
                  <a:gd name="connsiteY16" fmla="*/ 575218 h 657162"/>
                  <a:gd name="connsiteX17" fmla="*/ 0 w 767132"/>
                  <a:gd name="connsiteY17" fmla="*/ 80521 h 657162"/>
                  <a:gd name="connsiteX18" fmla="*/ 49973 w 767132"/>
                  <a:gd name="connsiteY18" fmla="*/ 5129 h 657162"/>
                  <a:gd name="connsiteX19" fmla="*/ 75377 w 767132"/>
                  <a:gd name="connsiteY19" fmla="*/ 0 h 657162"/>
                  <a:gd name="connsiteX20" fmla="*/ 169619 w 767132"/>
                  <a:gd name="connsiteY20" fmla="*/ 133237 h 657162"/>
                  <a:gd name="connsiteX0" fmla="*/ 142075 w 767132"/>
                  <a:gd name="connsiteY0" fmla="*/ 26219 h 657162"/>
                  <a:gd name="connsiteX1" fmla="*/ 157214 w 767132"/>
                  <a:gd name="connsiteY1" fmla="*/ 48672 h 657162"/>
                  <a:gd name="connsiteX2" fmla="*/ 163644 w 767132"/>
                  <a:gd name="connsiteY2" fmla="*/ 80521 h 657162"/>
                  <a:gd name="connsiteX3" fmla="*/ 163643 w 767132"/>
                  <a:gd name="connsiteY3" fmla="*/ 440691 h 657162"/>
                  <a:gd name="connsiteX4" fmla="*/ 646000 w 767132"/>
                  <a:gd name="connsiteY4" fmla="*/ 176587 h 657162"/>
                  <a:gd name="connsiteX5" fmla="*/ 757064 w 767132"/>
                  <a:gd name="connsiteY5" fmla="*/ 209060 h 657162"/>
                  <a:gd name="connsiteX6" fmla="*/ 724590 w 767132"/>
                  <a:gd name="connsiteY6" fmla="*/ 320124 h 657162"/>
                  <a:gd name="connsiteX7" fmla="*/ 126660 w 767132"/>
                  <a:gd name="connsiteY7" fmla="*/ 647506 h 657162"/>
                  <a:gd name="connsiteX8" fmla="*/ 95637 w 767132"/>
                  <a:gd name="connsiteY8" fmla="*/ 657162 h 657162"/>
                  <a:gd name="connsiteX9" fmla="*/ 85753 w 767132"/>
                  <a:gd name="connsiteY9" fmla="*/ 656247 h 657162"/>
                  <a:gd name="connsiteX10" fmla="*/ 81821 w 767132"/>
                  <a:gd name="connsiteY10" fmla="*/ 657041 h 657162"/>
                  <a:gd name="connsiteX11" fmla="*/ 81822 w 767132"/>
                  <a:gd name="connsiteY11" fmla="*/ 657040 h 657162"/>
                  <a:gd name="connsiteX12" fmla="*/ 71247 w 767132"/>
                  <a:gd name="connsiteY12" fmla="*/ 654905 h 657162"/>
                  <a:gd name="connsiteX13" fmla="*/ 64403 w 767132"/>
                  <a:gd name="connsiteY13" fmla="*/ 654272 h 657162"/>
                  <a:gd name="connsiteX14" fmla="*/ 62023 w 767132"/>
                  <a:gd name="connsiteY14" fmla="*/ 653043 h 657162"/>
                  <a:gd name="connsiteX15" fmla="*/ 49973 w 767132"/>
                  <a:gd name="connsiteY15" fmla="*/ 650610 h 657162"/>
                  <a:gd name="connsiteX16" fmla="*/ 0 w 767132"/>
                  <a:gd name="connsiteY16" fmla="*/ 575218 h 657162"/>
                  <a:gd name="connsiteX17" fmla="*/ 0 w 767132"/>
                  <a:gd name="connsiteY17" fmla="*/ 80521 h 657162"/>
                  <a:gd name="connsiteX18" fmla="*/ 49973 w 767132"/>
                  <a:gd name="connsiteY18" fmla="*/ 5129 h 657162"/>
                  <a:gd name="connsiteX19" fmla="*/ 75377 w 767132"/>
                  <a:gd name="connsiteY19" fmla="*/ 0 h 657162"/>
                  <a:gd name="connsiteX0" fmla="*/ 142075 w 767132"/>
                  <a:gd name="connsiteY0" fmla="*/ 21090 h 652033"/>
                  <a:gd name="connsiteX1" fmla="*/ 157214 w 767132"/>
                  <a:gd name="connsiteY1" fmla="*/ 43543 h 652033"/>
                  <a:gd name="connsiteX2" fmla="*/ 163644 w 767132"/>
                  <a:gd name="connsiteY2" fmla="*/ 75392 h 652033"/>
                  <a:gd name="connsiteX3" fmla="*/ 163643 w 767132"/>
                  <a:gd name="connsiteY3" fmla="*/ 435562 h 652033"/>
                  <a:gd name="connsiteX4" fmla="*/ 646000 w 767132"/>
                  <a:gd name="connsiteY4" fmla="*/ 171458 h 652033"/>
                  <a:gd name="connsiteX5" fmla="*/ 757064 w 767132"/>
                  <a:gd name="connsiteY5" fmla="*/ 203931 h 652033"/>
                  <a:gd name="connsiteX6" fmla="*/ 724590 w 767132"/>
                  <a:gd name="connsiteY6" fmla="*/ 314995 h 652033"/>
                  <a:gd name="connsiteX7" fmla="*/ 126660 w 767132"/>
                  <a:gd name="connsiteY7" fmla="*/ 642377 h 652033"/>
                  <a:gd name="connsiteX8" fmla="*/ 95637 w 767132"/>
                  <a:gd name="connsiteY8" fmla="*/ 652033 h 652033"/>
                  <a:gd name="connsiteX9" fmla="*/ 85753 w 767132"/>
                  <a:gd name="connsiteY9" fmla="*/ 651118 h 652033"/>
                  <a:gd name="connsiteX10" fmla="*/ 81821 w 767132"/>
                  <a:gd name="connsiteY10" fmla="*/ 651912 h 652033"/>
                  <a:gd name="connsiteX11" fmla="*/ 81822 w 767132"/>
                  <a:gd name="connsiteY11" fmla="*/ 651911 h 652033"/>
                  <a:gd name="connsiteX12" fmla="*/ 71247 w 767132"/>
                  <a:gd name="connsiteY12" fmla="*/ 649776 h 652033"/>
                  <a:gd name="connsiteX13" fmla="*/ 64403 w 767132"/>
                  <a:gd name="connsiteY13" fmla="*/ 649143 h 652033"/>
                  <a:gd name="connsiteX14" fmla="*/ 62023 w 767132"/>
                  <a:gd name="connsiteY14" fmla="*/ 647914 h 652033"/>
                  <a:gd name="connsiteX15" fmla="*/ 49973 w 767132"/>
                  <a:gd name="connsiteY15" fmla="*/ 645481 h 652033"/>
                  <a:gd name="connsiteX16" fmla="*/ 0 w 767132"/>
                  <a:gd name="connsiteY16" fmla="*/ 570089 h 652033"/>
                  <a:gd name="connsiteX17" fmla="*/ 0 w 767132"/>
                  <a:gd name="connsiteY17" fmla="*/ 75392 h 652033"/>
                  <a:gd name="connsiteX18" fmla="*/ 49973 w 767132"/>
                  <a:gd name="connsiteY18" fmla="*/ 0 h 652033"/>
                  <a:gd name="connsiteX0" fmla="*/ 142075 w 767132"/>
                  <a:gd name="connsiteY0" fmla="*/ 0 h 630943"/>
                  <a:gd name="connsiteX1" fmla="*/ 157214 w 767132"/>
                  <a:gd name="connsiteY1" fmla="*/ 22453 h 630943"/>
                  <a:gd name="connsiteX2" fmla="*/ 163644 w 767132"/>
                  <a:gd name="connsiteY2" fmla="*/ 54302 h 630943"/>
                  <a:gd name="connsiteX3" fmla="*/ 163643 w 767132"/>
                  <a:gd name="connsiteY3" fmla="*/ 414472 h 630943"/>
                  <a:gd name="connsiteX4" fmla="*/ 646000 w 767132"/>
                  <a:gd name="connsiteY4" fmla="*/ 150368 h 630943"/>
                  <a:gd name="connsiteX5" fmla="*/ 757064 w 767132"/>
                  <a:gd name="connsiteY5" fmla="*/ 182841 h 630943"/>
                  <a:gd name="connsiteX6" fmla="*/ 724590 w 767132"/>
                  <a:gd name="connsiteY6" fmla="*/ 293905 h 630943"/>
                  <a:gd name="connsiteX7" fmla="*/ 126660 w 767132"/>
                  <a:gd name="connsiteY7" fmla="*/ 621287 h 630943"/>
                  <a:gd name="connsiteX8" fmla="*/ 95637 w 767132"/>
                  <a:gd name="connsiteY8" fmla="*/ 630943 h 630943"/>
                  <a:gd name="connsiteX9" fmla="*/ 85753 w 767132"/>
                  <a:gd name="connsiteY9" fmla="*/ 630028 h 630943"/>
                  <a:gd name="connsiteX10" fmla="*/ 81821 w 767132"/>
                  <a:gd name="connsiteY10" fmla="*/ 630822 h 630943"/>
                  <a:gd name="connsiteX11" fmla="*/ 81822 w 767132"/>
                  <a:gd name="connsiteY11" fmla="*/ 630821 h 630943"/>
                  <a:gd name="connsiteX12" fmla="*/ 71247 w 767132"/>
                  <a:gd name="connsiteY12" fmla="*/ 628686 h 630943"/>
                  <a:gd name="connsiteX13" fmla="*/ 64403 w 767132"/>
                  <a:gd name="connsiteY13" fmla="*/ 628053 h 630943"/>
                  <a:gd name="connsiteX14" fmla="*/ 62023 w 767132"/>
                  <a:gd name="connsiteY14" fmla="*/ 626824 h 630943"/>
                  <a:gd name="connsiteX15" fmla="*/ 49973 w 767132"/>
                  <a:gd name="connsiteY15" fmla="*/ 624391 h 630943"/>
                  <a:gd name="connsiteX16" fmla="*/ 0 w 767132"/>
                  <a:gd name="connsiteY16" fmla="*/ 548999 h 630943"/>
                  <a:gd name="connsiteX17" fmla="*/ 0 w 767132"/>
                  <a:gd name="connsiteY17" fmla="*/ 54302 h 630943"/>
                  <a:gd name="connsiteX0" fmla="*/ 157214 w 767132"/>
                  <a:gd name="connsiteY0" fmla="*/ 0 h 608490"/>
                  <a:gd name="connsiteX1" fmla="*/ 163644 w 767132"/>
                  <a:gd name="connsiteY1" fmla="*/ 31849 h 608490"/>
                  <a:gd name="connsiteX2" fmla="*/ 163643 w 767132"/>
                  <a:gd name="connsiteY2" fmla="*/ 392019 h 608490"/>
                  <a:gd name="connsiteX3" fmla="*/ 646000 w 767132"/>
                  <a:gd name="connsiteY3" fmla="*/ 127915 h 608490"/>
                  <a:gd name="connsiteX4" fmla="*/ 757064 w 767132"/>
                  <a:gd name="connsiteY4" fmla="*/ 160388 h 608490"/>
                  <a:gd name="connsiteX5" fmla="*/ 724590 w 767132"/>
                  <a:gd name="connsiteY5" fmla="*/ 271452 h 608490"/>
                  <a:gd name="connsiteX6" fmla="*/ 126660 w 767132"/>
                  <a:gd name="connsiteY6" fmla="*/ 598834 h 608490"/>
                  <a:gd name="connsiteX7" fmla="*/ 95637 w 767132"/>
                  <a:gd name="connsiteY7" fmla="*/ 608490 h 608490"/>
                  <a:gd name="connsiteX8" fmla="*/ 85753 w 767132"/>
                  <a:gd name="connsiteY8" fmla="*/ 607575 h 608490"/>
                  <a:gd name="connsiteX9" fmla="*/ 81821 w 767132"/>
                  <a:gd name="connsiteY9" fmla="*/ 608369 h 608490"/>
                  <a:gd name="connsiteX10" fmla="*/ 81822 w 767132"/>
                  <a:gd name="connsiteY10" fmla="*/ 608368 h 608490"/>
                  <a:gd name="connsiteX11" fmla="*/ 71247 w 767132"/>
                  <a:gd name="connsiteY11" fmla="*/ 606233 h 608490"/>
                  <a:gd name="connsiteX12" fmla="*/ 64403 w 767132"/>
                  <a:gd name="connsiteY12" fmla="*/ 605600 h 608490"/>
                  <a:gd name="connsiteX13" fmla="*/ 62023 w 767132"/>
                  <a:gd name="connsiteY13" fmla="*/ 604371 h 608490"/>
                  <a:gd name="connsiteX14" fmla="*/ 49973 w 767132"/>
                  <a:gd name="connsiteY14" fmla="*/ 601938 h 608490"/>
                  <a:gd name="connsiteX15" fmla="*/ 0 w 767132"/>
                  <a:gd name="connsiteY15" fmla="*/ 526546 h 608490"/>
                  <a:gd name="connsiteX16" fmla="*/ 0 w 767132"/>
                  <a:gd name="connsiteY16" fmla="*/ 31849 h 608490"/>
                  <a:gd name="connsiteX0" fmla="*/ 163644 w 767132"/>
                  <a:gd name="connsiteY0" fmla="*/ 0 h 576641"/>
                  <a:gd name="connsiteX1" fmla="*/ 163643 w 767132"/>
                  <a:gd name="connsiteY1" fmla="*/ 360170 h 576641"/>
                  <a:gd name="connsiteX2" fmla="*/ 646000 w 767132"/>
                  <a:gd name="connsiteY2" fmla="*/ 96066 h 576641"/>
                  <a:gd name="connsiteX3" fmla="*/ 757064 w 767132"/>
                  <a:gd name="connsiteY3" fmla="*/ 128539 h 576641"/>
                  <a:gd name="connsiteX4" fmla="*/ 724590 w 767132"/>
                  <a:gd name="connsiteY4" fmla="*/ 239603 h 576641"/>
                  <a:gd name="connsiteX5" fmla="*/ 126660 w 767132"/>
                  <a:gd name="connsiteY5" fmla="*/ 566985 h 576641"/>
                  <a:gd name="connsiteX6" fmla="*/ 95637 w 767132"/>
                  <a:gd name="connsiteY6" fmla="*/ 576641 h 576641"/>
                  <a:gd name="connsiteX7" fmla="*/ 85753 w 767132"/>
                  <a:gd name="connsiteY7" fmla="*/ 575726 h 576641"/>
                  <a:gd name="connsiteX8" fmla="*/ 81821 w 767132"/>
                  <a:gd name="connsiteY8" fmla="*/ 576520 h 576641"/>
                  <a:gd name="connsiteX9" fmla="*/ 81822 w 767132"/>
                  <a:gd name="connsiteY9" fmla="*/ 576519 h 576641"/>
                  <a:gd name="connsiteX10" fmla="*/ 71247 w 767132"/>
                  <a:gd name="connsiteY10" fmla="*/ 574384 h 576641"/>
                  <a:gd name="connsiteX11" fmla="*/ 64403 w 767132"/>
                  <a:gd name="connsiteY11" fmla="*/ 573751 h 576641"/>
                  <a:gd name="connsiteX12" fmla="*/ 62023 w 767132"/>
                  <a:gd name="connsiteY12" fmla="*/ 572522 h 576641"/>
                  <a:gd name="connsiteX13" fmla="*/ 49973 w 767132"/>
                  <a:gd name="connsiteY13" fmla="*/ 570089 h 576641"/>
                  <a:gd name="connsiteX14" fmla="*/ 0 w 767132"/>
                  <a:gd name="connsiteY14" fmla="*/ 494697 h 576641"/>
                  <a:gd name="connsiteX15" fmla="*/ 0 w 767132"/>
                  <a:gd name="connsiteY15" fmla="*/ 0 h 576641"/>
                  <a:gd name="connsiteX0" fmla="*/ 163644 w 772440"/>
                  <a:gd name="connsiteY0" fmla="*/ 0 h 576641"/>
                  <a:gd name="connsiteX1" fmla="*/ 163643 w 772440"/>
                  <a:gd name="connsiteY1" fmla="*/ 360170 h 576641"/>
                  <a:gd name="connsiteX2" fmla="*/ 522592 w 772440"/>
                  <a:gd name="connsiteY2" fmla="*/ 162918 h 576641"/>
                  <a:gd name="connsiteX3" fmla="*/ 757064 w 772440"/>
                  <a:gd name="connsiteY3" fmla="*/ 128539 h 576641"/>
                  <a:gd name="connsiteX4" fmla="*/ 724590 w 772440"/>
                  <a:gd name="connsiteY4" fmla="*/ 239603 h 576641"/>
                  <a:gd name="connsiteX5" fmla="*/ 126660 w 772440"/>
                  <a:gd name="connsiteY5" fmla="*/ 566985 h 576641"/>
                  <a:gd name="connsiteX6" fmla="*/ 95637 w 772440"/>
                  <a:gd name="connsiteY6" fmla="*/ 576641 h 576641"/>
                  <a:gd name="connsiteX7" fmla="*/ 85753 w 772440"/>
                  <a:gd name="connsiteY7" fmla="*/ 575726 h 576641"/>
                  <a:gd name="connsiteX8" fmla="*/ 81821 w 772440"/>
                  <a:gd name="connsiteY8" fmla="*/ 576520 h 576641"/>
                  <a:gd name="connsiteX9" fmla="*/ 81822 w 772440"/>
                  <a:gd name="connsiteY9" fmla="*/ 576519 h 576641"/>
                  <a:gd name="connsiteX10" fmla="*/ 71247 w 772440"/>
                  <a:gd name="connsiteY10" fmla="*/ 574384 h 576641"/>
                  <a:gd name="connsiteX11" fmla="*/ 64403 w 772440"/>
                  <a:gd name="connsiteY11" fmla="*/ 573751 h 576641"/>
                  <a:gd name="connsiteX12" fmla="*/ 62023 w 772440"/>
                  <a:gd name="connsiteY12" fmla="*/ 572522 h 576641"/>
                  <a:gd name="connsiteX13" fmla="*/ 49973 w 772440"/>
                  <a:gd name="connsiteY13" fmla="*/ 570089 h 576641"/>
                  <a:gd name="connsiteX14" fmla="*/ 0 w 772440"/>
                  <a:gd name="connsiteY14" fmla="*/ 494697 h 576641"/>
                  <a:gd name="connsiteX15" fmla="*/ 0 w 772440"/>
                  <a:gd name="connsiteY15" fmla="*/ 0 h 576641"/>
                  <a:gd name="connsiteX0" fmla="*/ 163644 w 759505"/>
                  <a:gd name="connsiteY0" fmla="*/ 0 h 591099"/>
                  <a:gd name="connsiteX1" fmla="*/ 163643 w 759505"/>
                  <a:gd name="connsiteY1" fmla="*/ 360170 h 591099"/>
                  <a:gd name="connsiteX2" fmla="*/ 522592 w 759505"/>
                  <a:gd name="connsiteY2" fmla="*/ 162918 h 591099"/>
                  <a:gd name="connsiteX3" fmla="*/ 757064 w 759505"/>
                  <a:gd name="connsiteY3" fmla="*/ 128539 h 591099"/>
                  <a:gd name="connsiteX4" fmla="*/ 637691 w 759505"/>
                  <a:gd name="connsiteY4" fmla="*/ 285300 h 591099"/>
                  <a:gd name="connsiteX5" fmla="*/ 126660 w 759505"/>
                  <a:gd name="connsiteY5" fmla="*/ 566985 h 591099"/>
                  <a:gd name="connsiteX6" fmla="*/ 95637 w 759505"/>
                  <a:gd name="connsiteY6" fmla="*/ 576641 h 591099"/>
                  <a:gd name="connsiteX7" fmla="*/ 85753 w 759505"/>
                  <a:gd name="connsiteY7" fmla="*/ 575726 h 591099"/>
                  <a:gd name="connsiteX8" fmla="*/ 81821 w 759505"/>
                  <a:gd name="connsiteY8" fmla="*/ 576520 h 591099"/>
                  <a:gd name="connsiteX9" fmla="*/ 81822 w 759505"/>
                  <a:gd name="connsiteY9" fmla="*/ 576519 h 591099"/>
                  <a:gd name="connsiteX10" fmla="*/ 71247 w 759505"/>
                  <a:gd name="connsiteY10" fmla="*/ 574384 h 591099"/>
                  <a:gd name="connsiteX11" fmla="*/ 64403 w 759505"/>
                  <a:gd name="connsiteY11" fmla="*/ 573751 h 591099"/>
                  <a:gd name="connsiteX12" fmla="*/ 62023 w 759505"/>
                  <a:gd name="connsiteY12" fmla="*/ 572522 h 591099"/>
                  <a:gd name="connsiteX13" fmla="*/ 49973 w 759505"/>
                  <a:gd name="connsiteY13" fmla="*/ 570089 h 591099"/>
                  <a:gd name="connsiteX14" fmla="*/ 0 w 759505"/>
                  <a:gd name="connsiteY14" fmla="*/ 494697 h 591099"/>
                  <a:gd name="connsiteX15" fmla="*/ 0 w 759505"/>
                  <a:gd name="connsiteY15" fmla="*/ 0 h 591099"/>
                  <a:gd name="connsiteX0" fmla="*/ 163644 w 658885"/>
                  <a:gd name="connsiteY0" fmla="*/ 0 h 591099"/>
                  <a:gd name="connsiteX1" fmla="*/ 163643 w 658885"/>
                  <a:gd name="connsiteY1" fmla="*/ 360170 h 591099"/>
                  <a:gd name="connsiteX2" fmla="*/ 522592 w 658885"/>
                  <a:gd name="connsiteY2" fmla="*/ 162918 h 591099"/>
                  <a:gd name="connsiteX3" fmla="*/ 637691 w 658885"/>
                  <a:gd name="connsiteY3" fmla="*/ 285300 h 591099"/>
                  <a:gd name="connsiteX4" fmla="*/ 126660 w 658885"/>
                  <a:gd name="connsiteY4" fmla="*/ 566985 h 591099"/>
                  <a:gd name="connsiteX5" fmla="*/ 95637 w 658885"/>
                  <a:gd name="connsiteY5" fmla="*/ 576641 h 591099"/>
                  <a:gd name="connsiteX6" fmla="*/ 85753 w 658885"/>
                  <a:gd name="connsiteY6" fmla="*/ 575726 h 591099"/>
                  <a:gd name="connsiteX7" fmla="*/ 81821 w 658885"/>
                  <a:gd name="connsiteY7" fmla="*/ 576520 h 591099"/>
                  <a:gd name="connsiteX8" fmla="*/ 81822 w 658885"/>
                  <a:gd name="connsiteY8" fmla="*/ 576519 h 591099"/>
                  <a:gd name="connsiteX9" fmla="*/ 71247 w 658885"/>
                  <a:gd name="connsiteY9" fmla="*/ 574384 h 591099"/>
                  <a:gd name="connsiteX10" fmla="*/ 64403 w 658885"/>
                  <a:gd name="connsiteY10" fmla="*/ 573751 h 591099"/>
                  <a:gd name="connsiteX11" fmla="*/ 62023 w 658885"/>
                  <a:gd name="connsiteY11" fmla="*/ 572522 h 591099"/>
                  <a:gd name="connsiteX12" fmla="*/ 49973 w 658885"/>
                  <a:gd name="connsiteY12" fmla="*/ 570089 h 591099"/>
                  <a:gd name="connsiteX13" fmla="*/ 0 w 658885"/>
                  <a:gd name="connsiteY13" fmla="*/ 494697 h 591099"/>
                  <a:gd name="connsiteX14" fmla="*/ 0 w 658885"/>
                  <a:gd name="connsiteY14" fmla="*/ 0 h 591099"/>
                  <a:gd name="connsiteX0" fmla="*/ 163644 w 658885"/>
                  <a:gd name="connsiteY0" fmla="*/ 0 h 591099"/>
                  <a:gd name="connsiteX1" fmla="*/ 163643 w 658885"/>
                  <a:gd name="connsiteY1" fmla="*/ 360170 h 591099"/>
                  <a:gd name="connsiteX2" fmla="*/ 522592 w 658885"/>
                  <a:gd name="connsiteY2" fmla="*/ 162918 h 591099"/>
                  <a:gd name="connsiteX3" fmla="*/ 637691 w 658885"/>
                  <a:gd name="connsiteY3" fmla="*/ 285300 h 591099"/>
                  <a:gd name="connsiteX4" fmla="*/ 126660 w 658885"/>
                  <a:gd name="connsiteY4" fmla="*/ 566985 h 591099"/>
                  <a:gd name="connsiteX5" fmla="*/ 95637 w 658885"/>
                  <a:gd name="connsiteY5" fmla="*/ 576641 h 591099"/>
                  <a:gd name="connsiteX6" fmla="*/ 85753 w 658885"/>
                  <a:gd name="connsiteY6" fmla="*/ 575726 h 591099"/>
                  <a:gd name="connsiteX7" fmla="*/ 81821 w 658885"/>
                  <a:gd name="connsiteY7" fmla="*/ 576520 h 591099"/>
                  <a:gd name="connsiteX8" fmla="*/ 81822 w 658885"/>
                  <a:gd name="connsiteY8" fmla="*/ 576519 h 591099"/>
                  <a:gd name="connsiteX9" fmla="*/ 71247 w 658885"/>
                  <a:gd name="connsiteY9" fmla="*/ 574384 h 591099"/>
                  <a:gd name="connsiteX10" fmla="*/ 64403 w 658885"/>
                  <a:gd name="connsiteY10" fmla="*/ 573751 h 591099"/>
                  <a:gd name="connsiteX11" fmla="*/ 62023 w 658885"/>
                  <a:gd name="connsiteY11" fmla="*/ 572522 h 591099"/>
                  <a:gd name="connsiteX12" fmla="*/ 49973 w 658885"/>
                  <a:gd name="connsiteY12" fmla="*/ 570089 h 591099"/>
                  <a:gd name="connsiteX13" fmla="*/ 0 w 658885"/>
                  <a:gd name="connsiteY13" fmla="*/ 494697 h 591099"/>
                  <a:gd name="connsiteX14" fmla="*/ 0 w 658885"/>
                  <a:gd name="connsiteY14" fmla="*/ 0 h 5910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658885" h="591099">
                    <a:moveTo>
                      <a:pt x="163644" y="0"/>
                    </a:moveTo>
                    <a:cubicBezTo>
                      <a:pt x="163644" y="120057"/>
                      <a:pt x="163643" y="240113"/>
                      <a:pt x="163643" y="360170"/>
                    </a:cubicBezTo>
                    <a:lnTo>
                      <a:pt x="522592" y="162918"/>
                    </a:lnTo>
                    <a:cubicBezTo>
                      <a:pt x="601600" y="150440"/>
                      <a:pt x="703680" y="217955"/>
                      <a:pt x="637691" y="285300"/>
                    </a:cubicBezTo>
                    <a:lnTo>
                      <a:pt x="126660" y="566985"/>
                    </a:lnTo>
                    <a:cubicBezTo>
                      <a:pt x="36318" y="615542"/>
                      <a:pt x="106212" y="575571"/>
                      <a:pt x="95637" y="576641"/>
                    </a:cubicBezTo>
                    <a:lnTo>
                      <a:pt x="85753" y="575726"/>
                    </a:lnTo>
                    <a:lnTo>
                      <a:pt x="81821" y="576520"/>
                    </a:lnTo>
                    <a:lnTo>
                      <a:pt x="81822" y="576519"/>
                    </a:lnTo>
                    <a:lnTo>
                      <a:pt x="71247" y="574384"/>
                    </a:lnTo>
                    <a:lnTo>
                      <a:pt x="64403" y="573751"/>
                    </a:lnTo>
                    <a:lnTo>
                      <a:pt x="62023" y="572522"/>
                    </a:lnTo>
                    <a:lnTo>
                      <a:pt x="49973" y="570089"/>
                    </a:lnTo>
                    <a:cubicBezTo>
                      <a:pt x="20606" y="557668"/>
                      <a:pt x="0" y="528589"/>
                      <a:pt x="0" y="494697"/>
                    </a:cubicBezTo>
                    <a:lnTo>
                      <a:pt x="0" y="0"/>
                    </a:lnTo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 dirty="0"/>
              </a:p>
            </p:txBody>
          </p:sp>
          <p:sp>
            <p:nvSpPr>
              <p:cNvPr id="554" name="フリーフォーム: 図形 553">
                <a:extLst>
                  <a:ext uri="{FF2B5EF4-FFF2-40B4-BE49-F238E27FC236}">
                    <a16:creationId xmlns:a16="http://schemas.microsoft.com/office/drawing/2014/main" id="{8A435272-22E1-0A94-6D19-9E1D15295081}"/>
                  </a:ext>
                </a:extLst>
              </p:cNvPr>
              <p:cNvSpPr/>
              <p:nvPr/>
            </p:nvSpPr>
            <p:spPr bwMode="auto">
              <a:xfrm rot="20777883" flipH="1">
                <a:off x="7579638" y="5863439"/>
                <a:ext cx="910675" cy="576641"/>
              </a:xfrm>
              <a:custGeom>
                <a:avLst/>
                <a:gdLst>
                  <a:gd name="connsiteX0" fmla="*/ 0 w 910675"/>
                  <a:gd name="connsiteY0" fmla="*/ 0 h 576641"/>
                  <a:gd name="connsiteX1" fmla="*/ 0 w 910675"/>
                  <a:gd name="connsiteY1" fmla="*/ 494697 h 576641"/>
                  <a:gd name="connsiteX2" fmla="*/ 49973 w 910675"/>
                  <a:gd name="connsiteY2" fmla="*/ 570089 h 576641"/>
                  <a:gd name="connsiteX3" fmla="*/ 62023 w 910675"/>
                  <a:gd name="connsiteY3" fmla="*/ 572522 h 576641"/>
                  <a:gd name="connsiteX4" fmla="*/ 64403 w 910675"/>
                  <a:gd name="connsiteY4" fmla="*/ 573751 h 576641"/>
                  <a:gd name="connsiteX5" fmla="*/ 71247 w 910675"/>
                  <a:gd name="connsiteY5" fmla="*/ 574384 h 576641"/>
                  <a:gd name="connsiteX6" fmla="*/ 81822 w 910675"/>
                  <a:gd name="connsiteY6" fmla="*/ 576519 h 576641"/>
                  <a:gd name="connsiteX7" fmla="*/ 81821 w 910675"/>
                  <a:gd name="connsiteY7" fmla="*/ 576520 h 576641"/>
                  <a:gd name="connsiteX8" fmla="*/ 85753 w 910675"/>
                  <a:gd name="connsiteY8" fmla="*/ 575726 h 576641"/>
                  <a:gd name="connsiteX9" fmla="*/ 95637 w 910675"/>
                  <a:gd name="connsiteY9" fmla="*/ 576641 h 576641"/>
                  <a:gd name="connsiteX10" fmla="*/ 126660 w 910675"/>
                  <a:gd name="connsiteY10" fmla="*/ 566985 h 576641"/>
                  <a:gd name="connsiteX11" fmla="*/ 724590 w 910675"/>
                  <a:gd name="connsiteY11" fmla="*/ 239603 h 576641"/>
                  <a:gd name="connsiteX12" fmla="*/ 766719 w 910675"/>
                  <a:gd name="connsiteY12" fmla="*/ 159562 h 576641"/>
                  <a:gd name="connsiteX13" fmla="*/ 764276 w 910675"/>
                  <a:gd name="connsiteY13" fmla="*/ 151712 h 576641"/>
                  <a:gd name="connsiteX14" fmla="*/ 768527 w 910675"/>
                  <a:gd name="connsiteY14" fmla="*/ 151808 h 576641"/>
                  <a:gd name="connsiteX15" fmla="*/ 910675 w 910675"/>
                  <a:gd name="connsiteY15" fmla="*/ 155030 h 576641"/>
                  <a:gd name="connsiteX16" fmla="*/ 895136 w 910675"/>
                  <a:gd name="connsiteY16" fmla="*/ 138281 h 576641"/>
                  <a:gd name="connsiteX17" fmla="*/ 795915 w 910675"/>
                  <a:gd name="connsiteY17" fmla="*/ 89217 h 576641"/>
                  <a:gd name="connsiteX18" fmla="*/ 795915 w 910675"/>
                  <a:gd name="connsiteY18" fmla="*/ 89218 h 576641"/>
                  <a:gd name="connsiteX19" fmla="*/ 765839 w 910675"/>
                  <a:gd name="connsiteY19" fmla="*/ 74345 h 576641"/>
                  <a:gd name="connsiteX20" fmla="*/ 698092 w 910675"/>
                  <a:gd name="connsiteY20" fmla="*/ 67843 h 576641"/>
                  <a:gd name="connsiteX21" fmla="*/ 669169 w 910675"/>
                  <a:gd name="connsiteY21" fmla="*/ 82841 h 576641"/>
                  <a:gd name="connsiteX22" fmla="*/ 662748 w 910675"/>
                  <a:gd name="connsiteY22" fmla="*/ 90853 h 576641"/>
                  <a:gd name="connsiteX23" fmla="*/ 646000 w 910675"/>
                  <a:gd name="connsiteY23" fmla="*/ 96066 h 576641"/>
                  <a:gd name="connsiteX24" fmla="*/ 163643 w 910675"/>
                  <a:gd name="connsiteY24" fmla="*/ 360170 h 576641"/>
                  <a:gd name="connsiteX25" fmla="*/ 163644 w 910675"/>
                  <a:gd name="connsiteY25" fmla="*/ 0 h 576641"/>
                  <a:gd name="connsiteX0" fmla="*/ 0 w 910675"/>
                  <a:gd name="connsiteY0" fmla="*/ 0 h 576641"/>
                  <a:gd name="connsiteX1" fmla="*/ 0 w 910675"/>
                  <a:gd name="connsiteY1" fmla="*/ 494697 h 576641"/>
                  <a:gd name="connsiteX2" fmla="*/ 49973 w 910675"/>
                  <a:gd name="connsiteY2" fmla="*/ 570089 h 576641"/>
                  <a:gd name="connsiteX3" fmla="*/ 62023 w 910675"/>
                  <a:gd name="connsiteY3" fmla="*/ 572522 h 576641"/>
                  <a:gd name="connsiteX4" fmla="*/ 64403 w 910675"/>
                  <a:gd name="connsiteY4" fmla="*/ 573751 h 576641"/>
                  <a:gd name="connsiteX5" fmla="*/ 71247 w 910675"/>
                  <a:gd name="connsiteY5" fmla="*/ 574384 h 576641"/>
                  <a:gd name="connsiteX6" fmla="*/ 81822 w 910675"/>
                  <a:gd name="connsiteY6" fmla="*/ 576519 h 576641"/>
                  <a:gd name="connsiteX7" fmla="*/ 81821 w 910675"/>
                  <a:gd name="connsiteY7" fmla="*/ 576520 h 576641"/>
                  <a:gd name="connsiteX8" fmla="*/ 85753 w 910675"/>
                  <a:gd name="connsiteY8" fmla="*/ 575726 h 576641"/>
                  <a:gd name="connsiteX9" fmla="*/ 95637 w 910675"/>
                  <a:gd name="connsiteY9" fmla="*/ 576641 h 576641"/>
                  <a:gd name="connsiteX10" fmla="*/ 126660 w 910675"/>
                  <a:gd name="connsiteY10" fmla="*/ 566985 h 576641"/>
                  <a:gd name="connsiteX11" fmla="*/ 724590 w 910675"/>
                  <a:gd name="connsiteY11" fmla="*/ 239603 h 576641"/>
                  <a:gd name="connsiteX12" fmla="*/ 766719 w 910675"/>
                  <a:gd name="connsiteY12" fmla="*/ 159562 h 576641"/>
                  <a:gd name="connsiteX13" fmla="*/ 764276 w 910675"/>
                  <a:gd name="connsiteY13" fmla="*/ 151712 h 576641"/>
                  <a:gd name="connsiteX14" fmla="*/ 768527 w 910675"/>
                  <a:gd name="connsiteY14" fmla="*/ 151808 h 576641"/>
                  <a:gd name="connsiteX15" fmla="*/ 910675 w 910675"/>
                  <a:gd name="connsiteY15" fmla="*/ 155030 h 576641"/>
                  <a:gd name="connsiteX16" fmla="*/ 895136 w 910675"/>
                  <a:gd name="connsiteY16" fmla="*/ 138281 h 576641"/>
                  <a:gd name="connsiteX17" fmla="*/ 795915 w 910675"/>
                  <a:gd name="connsiteY17" fmla="*/ 89217 h 576641"/>
                  <a:gd name="connsiteX18" fmla="*/ 795915 w 910675"/>
                  <a:gd name="connsiteY18" fmla="*/ 89218 h 576641"/>
                  <a:gd name="connsiteX19" fmla="*/ 765839 w 910675"/>
                  <a:gd name="connsiteY19" fmla="*/ 74345 h 576641"/>
                  <a:gd name="connsiteX20" fmla="*/ 698092 w 910675"/>
                  <a:gd name="connsiteY20" fmla="*/ 67843 h 576641"/>
                  <a:gd name="connsiteX21" fmla="*/ 669169 w 910675"/>
                  <a:gd name="connsiteY21" fmla="*/ 82841 h 576641"/>
                  <a:gd name="connsiteX22" fmla="*/ 646000 w 910675"/>
                  <a:gd name="connsiteY22" fmla="*/ 96066 h 576641"/>
                  <a:gd name="connsiteX23" fmla="*/ 163643 w 910675"/>
                  <a:gd name="connsiteY23" fmla="*/ 360170 h 576641"/>
                  <a:gd name="connsiteX24" fmla="*/ 163644 w 910675"/>
                  <a:gd name="connsiteY24" fmla="*/ 0 h 576641"/>
                  <a:gd name="connsiteX25" fmla="*/ 0 w 910675"/>
                  <a:gd name="connsiteY25" fmla="*/ 0 h 576641"/>
                  <a:gd name="connsiteX0" fmla="*/ 0 w 910675"/>
                  <a:gd name="connsiteY0" fmla="*/ 0 h 576641"/>
                  <a:gd name="connsiteX1" fmla="*/ 0 w 910675"/>
                  <a:gd name="connsiteY1" fmla="*/ 494697 h 576641"/>
                  <a:gd name="connsiteX2" fmla="*/ 49973 w 910675"/>
                  <a:gd name="connsiteY2" fmla="*/ 570089 h 576641"/>
                  <a:gd name="connsiteX3" fmla="*/ 62023 w 910675"/>
                  <a:gd name="connsiteY3" fmla="*/ 572522 h 576641"/>
                  <a:gd name="connsiteX4" fmla="*/ 64403 w 910675"/>
                  <a:gd name="connsiteY4" fmla="*/ 573751 h 576641"/>
                  <a:gd name="connsiteX5" fmla="*/ 71247 w 910675"/>
                  <a:gd name="connsiteY5" fmla="*/ 574384 h 576641"/>
                  <a:gd name="connsiteX6" fmla="*/ 81822 w 910675"/>
                  <a:gd name="connsiteY6" fmla="*/ 576519 h 576641"/>
                  <a:gd name="connsiteX7" fmla="*/ 81821 w 910675"/>
                  <a:gd name="connsiteY7" fmla="*/ 576520 h 576641"/>
                  <a:gd name="connsiteX8" fmla="*/ 85753 w 910675"/>
                  <a:gd name="connsiteY8" fmla="*/ 575726 h 576641"/>
                  <a:gd name="connsiteX9" fmla="*/ 95637 w 910675"/>
                  <a:gd name="connsiteY9" fmla="*/ 576641 h 576641"/>
                  <a:gd name="connsiteX10" fmla="*/ 126660 w 910675"/>
                  <a:gd name="connsiteY10" fmla="*/ 566985 h 576641"/>
                  <a:gd name="connsiteX11" fmla="*/ 724590 w 910675"/>
                  <a:gd name="connsiteY11" fmla="*/ 239603 h 576641"/>
                  <a:gd name="connsiteX12" fmla="*/ 766719 w 910675"/>
                  <a:gd name="connsiteY12" fmla="*/ 159562 h 576641"/>
                  <a:gd name="connsiteX13" fmla="*/ 764276 w 910675"/>
                  <a:gd name="connsiteY13" fmla="*/ 151712 h 576641"/>
                  <a:gd name="connsiteX14" fmla="*/ 768527 w 910675"/>
                  <a:gd name="connsiteY14" fmla="*/ 151808 h 576641"/>
                  <a:gd name="connsiteX15" fmla="*/ 910675 w 910675"/>
                  <a:gd name="connsiteY15" fmla="*/ 155030 h 576641"/>
                  <a:gd name="connsiteX16" fmla="*/ 895136 w 910675"/>
                  <a:gd name="connsiteY16" fmla="*/ 138281 h 576641"/>
                  <a:gd name="connsiteX17" fmla="*/ 795915 w 910675"/>
                  <a:gd name="connsiteY17" fmla="*/ 89217 h 576641"/>
                  <a:gd name="connsiteX18" fmla="*/ 795915 w 910675"/>
                  <a:gd name="connsiteY18" fmla="*/ 89218 h 576641"/>
                  <a:gd name="connsiteX19" fmla="*/ 765839 w 910675"/>
                  <a:gd name="connsiteY19" fmla="*/ 74345 h 576641"/>
                  <a:gd name="connsiteX20" fmla="*/ 698092 w 910675"/>
                  <a:gd name="connsiteY20" fmla="*/ 67843 h 576641"/>
                  <a:gd name="connsiteX21" fmla="*/ 646000 w 910675"/>
                  <a:gd name="connsiteY21" fmla="*/ 96066 h 576641"/>
                  <a:gd name="connsiteX22" fmla="*/ 163643 w 910675"/>
                  <a:gd name="connsiteY22" fmla="*/ 360170 h 576641"/>
                  <a:gd name="connsiteX23" fmla="*/ 163644 w 910675"/>
                  <a:gd name="connsiteY23" fmla="*/ 0 h 576641"/>
                  <a:gd name="connsiteX24" fmla="*/ 0 w 910675"/>
                  <a:gd name="connsiteY24" fmla="*/ 0 h 576641"/>
                  <a:gd name="connsiteX0" fmla="*/ 0 w 910675"/>
                  <a:gd name="connsiteY0" fmla="*/ 0 h 576641"/>
                  <a:gd name="connsiteX1" fmla="*/ 0 w 910675"/>
                  <a:gd name="connsiteY1" fmla="*/ 494697 h 576641"/>
                  <a:gd name="connsiteX2" fmla="*/ 49973 w 910675"/>
                  <a:gd name="connsiteY2" fmla="*/ 570089 h 576641"/>
                  <a:gd name="connsiteX3" fmla="*/ 62023 w 910675"/>
                  <a:gd name="connsiteY3" fmla="*/ 572522 h 576641"/>
                  <a:gd name="connsiteX4" fmla="*/ 64403 w 910675"/>
                  <a:gd name="connsiteY4" fmla="*/ 573751 h 576641"/>
                  <a:gd name="connsiteX5" fmla="*/ 71247 w 910675"/>
                  <a:gd name="connsiteY5" fmla="*/ 574384 h 576641"/>
                  <a:gd name="connsiteX6" fmla="*/ 81822 w 910675"/>
                  <a:gd name="connsiteY6" fmla="*/ 576519 h 576641"/>
                  <a:gd name="connsiteX7" fmla="*/ 81821 w 910675"/>
                  <a:gd name="connsiteY7" fmla="*/ 576520 h 576641"/>
                  <a:gd name="connsiteX8" fmla="*/ 85753 w 910675"/>
                  <a:gd name="connsiteY8" fmla="*/ 575726 h 576641"/>
                  <a:gd name="connsiteX9" fmla="*/ 95637 w 910675"/>
                  <a:gd name="connsiteY9" fmla="*/ 576641 h 576641"/>
                  <a:gd name="connsiteX10" fmla="*/ 126660 w 910675"/>
                  <a:gd name="connsiteY10" fmla="*/ 566985 h 576641"/>
                  <a:gd name="connsiteX11" fmla="*/ 724590 w 910675"/>
                  <a:gd name="connsiteY11" fmla="*/ 239603 h 576641"/>
                  <a:gd name="connsiteX12" fmla="*/ 766719 w 910675"/>
                  <a:gd name="connsiteY12" fmla="*/ 159562 h 576641"/>
                  <a:gd name="connsiteX13" fmla="*/ 764276 w 910675"/>
                  <a:gd name="connsiteY13" fmla="*/ 151712 h 576641"/>
                  <a:gd name="connsiteX14" fmla="*/ 768527 w 910675"/>
                  <a:gd name="connsiteY14" fmla="*/ 151808 h 576641"/>
                  <a:gd name="connsiteX15" fmla="*/ 910675 w 910675"/>
                  <a:gd name="connsiteY15" fmla="*/ 155030 h 576641"/>
                  <a:gd name="connsiteX16" fmla="*/ 895136 w 910675"/>
                  <a:gd name="connsiteY16" fmla="*/ 138281 h 576641"/>
                  <a:gd name="connsiteX17" fmla="*/ 795915 w 910675"/>
                  <a:gd name="connsiteY17" fmla="*/ 89217 h 576641"/>
                  <a:gd name="connsiteX18" fmla="*/ 795915 w 910675"/>
                  <a:gd name="connsiteY18" fmla="*/ 89218 h 576641"/>
                  <a:gd name="connsiteX19" fmla="*/ 765839 w 910675"/>
                  <a:gd name="connsiteY19" fmla="*/ 74345 h 576641"/>
                  <a:gd name="connsiteX20" fmla="*/ 698092 w 910675"/>
                  <a:gd name="connsiteY20" fmla="*/ 67843 h 576641"/>
                  <a:gd name="connsiteX21" fmla="*/ 646000 w 910675"/>
                  <a:gd name="connsiteY21" fmla="*/ 96066 h 576641"/>
                  <a:gd name="connsiteX22" fmla="*/ 163643 w 910675"/>
                  <a:gd name="connsiteY22" fmla="*/ 360170 h 576641"/>
                  <a:gd name="connsiteX23" fmla="*/ 163644 w 910675"/>
                  <a:gd name="connsiteY23" fmla="*/ 0 h 576641"/>
                  <a:gd name="connsiteX24" fmla="*/ 91440 w 910675"/>
                  <a:gd name="connsiteY24" fmla="*/ 91440 h 576641"/>
                  <a:gd name="connsiteX0" fmla="*/ 0 w 910675"/>
                  <a:gd name="connsiteY0" fmla="*/ 0 h 576641"/>
                  <a:gd name="connsiteX1" fmla="*/ 0 w 910675"/>
                  <a:gd name="connsiteY1" fmla="*/ 494697 h 576641"/>
                  <a:gd name="connsiteX2" fmla="*/ 49973 w 910675"/>
                  <a:gd name="connsiteY2" fmla="*/ 570089 h 576641"/>
                  <a:gd name="connsiteX3" fmla="*/ 62023 w 910675"/>
                  <a:gd name="connsiteY3" fmla="*/ 572522 h 576641"/>
                  <a:gd name="connsiteX4" fmla="*/ 64403 w 910675"/>
                  <a:gd name="connsiteY4" fmla="*/ 573751 h 576641"/>
                  <a:gd name="connsiteX5" fmla="*/ 71247 w 910675"/>
                  <a:gd name="connsiteY5" fmla="*/ 574384 h 576641"/>
                  <a:gd name="connsiteX6" fmla="*/ 81822 w 910675"/>
                  <a:gd name="connsiteY6" fmla="*/ 576519 h 576641"/>
                  <a:gd name="connsiteX7" fmla="*/ 81821 w 910675"/>
                  <a:gd name="connsiteY7" fmla="*/ 576520 h 576641"/>
                  <a:gd name="connsiteX8" fmla="*/ 85753 w 910675"/>
                  <a:gd name="connsiteY8" fmla="*/ 575726 h 576641"/>
                  <a:gd name="connsiteX9" fmla="*/ 95637 w 910675"/>
                  <a:gd name="connsiteY9" fmla="*/ 576641 h 576641"/>
                  <a:gd name="connsiteX10" fmla="*/ 126660 w 910675"/>
                  <a:gd name="connsiteY10" fmla="*/ 566985 h 576641"/>
                  <a:gd name="connsiteX11" fmla="*/ 724590 w 910675"/>
                  <a:gd name="connsiteY11" fmla="*/ 239603 h 576641"/>
                  <a:gd name="connsiteX12" fmla="*/ 766719 w 910675"/>
                  <a:gd name="connsiteY12" fmla="*/ 159562 h 576641"/>
                  <a:gd name="connsiteX13" fmla="*/ 764276 w 910675"/>
                  <a:gd name="connsiteY13" fmla="*/ 151712 h 576641"/>
                  <a:gd name="connsiteX14" fmla="*/ 768527 w 910675"/>
                  <a:gd name="connsiteY14" fmla="*/ 151808 h 576641"/>
                  <a:gd name="connsiteX15" fmla="*/ 910675 w 910675"/>
                  <a:gd name="connsiteY15" fmla="*/ 155030 h 576641"/>
                  <a:gd name="connsiteX16" fmla="*/ 895136 w 910675"/>
                  <a:gd name="connsiteY16" fmla="*/ 138281 h 576641"/>
                  <a:gd name="connsiteX17" fmla="*/ 795915 w 910675"/>
                  <a:gd name="connsiteY17" fmla="*/ 89217 h 576641"/>
                  <a:gd name="connsiteX18" fmla="*/ 795915 w 910675"/>
                  <a:gd name="connsiteY18" fmla="*/ 89218 h 576641"/>
                  <a:gd name="connsiteX19" fmla="*/ 765839 w 910675"/>
                  <a:gd name="connsiteY19" fmla="*/ 74345 h 576641"/>
                  <a:gd name="connsiteX20" fmla="*/ 698092 w 910675"/>
                  <a:gd name="connsiteY20" fmla="*/ 67843 h 576641"/>
                  <a:gd name="connsiteX21" fmla="*/ 646000 w 910675"/>
                  <a:gd name="connsiteY21" fmla="*/ 96066 h 576641"/>
                  <a:gd name="connsiteX22" fmla="*/ 163643 w 910675"/>
                  <a:gd name="connsiteY22" fmla="*/ 360170 h 576641"/>
                  <a:gd name="connsiteX23" fmla="*/ 163644 w 910675"/>
                  <a:gd name="connsiteY23" fmla="*/ 0 h 576641"/>
                  <a:gd name="connsiteX0" fmla="*/ 0 w 910675"/>
                  <a:gd name="connsiteY0" fmla="*/ 0 h 576641"/>
                  <a:gd name="connsiteX1" fmla="*/ 0 w 910675"/>
                  <a:gd name="connsiteY1" fmla="*/ 494697 h 576641"/>
                  <a:gd name="connsiteX2" fmla="*/ 49973 w 910675"/>
                  <a:gd name="connsiteY2" fmla="*/ 570089 h 576641"/>
                  <a:gd name="connsiteX3" fmla="*/ 62023 w 910675"/>
                  <a:gd name="connsiteY3" fmla="*/ 572522 h 576641"/>
                  <a:gd name="connsiteX4" fmla="*/ 64403 w 910675"/>
                  <a:gd name="connsiteY4" fmla="*/ 573751 h 576641"/>
                  <a:gd name="connsiteX5" fmla="*/ 71247 w 910675"/>
                  <a:gd name="connsiteY5" fmla="*/ 574384 h 576641"/>
                  <a:gd name="connsiteX6" fmla="*/ 81822 w 910675"/>
                  <a:gd name="connsiteY6" fmla="*/ 576519 h 576641"/>
                  <a:gd name="connsiteX7" fmla="*/ 81821 w 910675"/>
                  <a:gd name="connsiteY7" fmla="*/ 576520 h 576641"/>
                  <a:gd name="connsiteX8" fmla="*/ 85753 w 910675"/>
                  <a:gd name="connsiteY8" fmla="*/ 575726 h 576641"/>
                  <a:gd name="connsiteX9" fmla="*/ 95637 w 910675"/>
                  <a:gd name="connsiteY9" fmla="*/ 576641 h 576641"/>
                  <a:gd name="connsiteX10" fmla="*/ 126660 w 910675"/>
                  <a:gd name="connsiteY10" fmla="*/ 566985 h 576641"/>
                  <a:gd name="connsiteX11" fmla="*/ 724590 w 910675"/>
                  <a:gd name="connsiteY11" fmla="*/ 239603 h 576641"/>
                  <a:gd name="connsiteX12" fmla="*/ 766719 w 910675"/>
                  <a:gd name="connsiteY12" fmla="*/ 159562 h 576641"/>
                  <a:gd name="connsiteX13" fmla="*/ 764276 w 910675"/>
                  <a:gd name="connsiteY13" fmla="*/ 151712 h 576641"/>
                  <a:gd name="connsiteX14" fmla="*/ 768527 w 910675"/>
                  <a:gd name="connsiteY14" fmla="*/ 151808 h 576641"/>
                  <a:gd name="connsiteX15" fmla="*/ 910675 w 910675"/>
                  <a:gd name="connsiteY15" fmla="*/ 155030 h 576641"/>
                  <a:gd name="connsiteX16" fmla="*/ 895136 w 910675"/>
                  <a:gd name="connsiteY16" fmla="*/ 138281 h 576641"/>
                  <a:gd name="connsiteX17" fmla="*/ 795915 w 910675"/>
                  <a:gd name="connsiteY17" fmla="*/ 89217 h 576641"/>
                  <a:gd name="connsiteX18" fmla="*/ 795915 w 910675"/>
                  <a:gd name="connsiteY18" fmla="*/ 89218 h 576641"/>
                  <a:gd name="connsiteX19" fmla="*/ 765839 w 910675"/>
                  <a:gd name="connsiteY19" fmla="*/ 74345 h 576641"/>
                  <a:gd name="connsiteX20" fmla="*/ 646000 w 910675"/>
                  <a:gd name="connsiteY20" fmla="*/ 96066 h 576641"/>
                  <a:gd name="connsiteX21" fmla="*/ 163643 w 910675"/>
                  <a:gd name="connsiteY21" fmla="*/ 360170 h 576641"/>
                  <a:gd name="connsiteX22" fmla="*/ 163644 w 910675"/>
                  <a:gd name="connsiteY22" fmla="*/ 0 h 576641"/>
                  <a:gd name="connsiteX0" fmla="*/ 0 w 910675"/>
                  <a:gd name="connsiteY0" fmla="*/ 0 h 576641"/>
                  <a:gd name="connsiteX1" fmla="*/ 0 w 910675"/>
                  <a:gd name="connsiteY1" fmla="*/ 494697 h 576641"/>
                  <a:gd name="connsiteX2" fmla="*/ 49973 w 910675"/>
                  <a:gd name="connsiteY2" fmla="*/ 570089 h 576641"/>
                  <a:gd name="connsiteX3" fmla="*/ 62023 w 910675"/>
                  <a:gd name="connsiteY3" fmla="*/ 572522 h 576641"/>
                  <a:gd name="connsiteX4" fmla="*/ 64403 w 910675"/>
                  <a:gd name="connsiteY4" fmla="*/ 573751 h 576641"/>
                  <a:gd name="connsiteX5" fmla="*/ 71247 w 910675"/>
                  <a:gd name="connsiteY5" fmla="*/ 574384 h 576641"/>
                  <a:gd name="connsiteX6" fmla="*/ 81822 w 910675"/>
                  <a:gd name="connsiteY6" fmla="*/ 576519 h 576641"/>
                  <a:gd name="connsiteX7" fmla="*/ 81821 w 910675"/>
                  <a:gd name="connsiteY7" fmla="*/ 576520 h 576641"/>
                  <a:gd name="connsiteX8" fmla="*/ 85753 w 910675"/>
                  <a:gd name="connsiteY8" fmla="*/ 575726 h 576641"/>
                  <a:gd name="connsiteX9" fmla="*/ 95637 w 910675"/>
                  <a:gd name="connsiteY9" fmla="*/ 576641 h 576641"/>
                  <a:gd name="connsiteX10" fmla="*/ 126660 w 910675"/>
                  <a:gd name="connsiteY10" fmla="*/ 566985 h 576641"/>
                  <a:gd name="connsiteX11" fmla="*/ 724590 w 910675"/>
                  <a:gd name="connsiteY11" fmla="*/ 239603 h 576641"/>
                  <a:gd name="connsiteX12" fmla="*/ 766719 w 910675"/>
                  <a:gd name="connsiteY12" fmla="*/ 159562 h 576641"/>
                  <a:gd name="connsiteX13" fmla="*/ 764276 w 910675"/>
                  <a:gd name="connsiteY13" fmla="*/ 151712 h 576641"/>
                  <a:gd name="connsiteX14" fmla="*/ 910675 w 910675"/>
                  <a:gd name="connsiteY14" fmla="*/ 155030 h 576641"/>
                  <a:gd name="connsiteX15" fmla="*/ 895136 w 910675"/>
                  <a:gd name="connsiteY15" fmla="*/ 138281 h 576641"/>
                  <a:gd name="connsiteX16" fmla="*/ 795915 w 910675"/>
                  <a:gd name="connsiteY16" fmla="*/ 89217 h 576641"/>
                  <a:gd name="connsiteX17" fmla="*/ 795915 w 910675"/>
                  <a:gd name="connsiteY17" fmla="*/ 89218 h 576641"/>
                  <a:gd name="connsiteX18" fmla="*/ 765839 w 910675"/>
                  <a:gd name="connsiteY18" fmla="*/ 74345 h 576641"/>
                  <a:gd name="connsiteX19" fmla="*/ 646000 w 910675"/>
                  <a:gd name="connsiteY19" fmla="*/ 96066 h 576641"/>
                  <a:gd name="connsiteX20" fmla="*/ 163643 w 910675"/>
                  <a:gd name="connsiteY20" fmla="*/ 360170 h 576641"/>
                  <a:gd name="connsiteX21" fmla="*/ 163644 w 910675"/>
                  <a:gd name="connsiteY21" fmla="*/ 0 h 576641"/>
                  <a:gd name="connsiteX0" fmla="*/ 0 w 910675"/>
                  <a:gd name="connsiteY0" fmla="*/ 0 h 576641"/>
                  <a:gd name="connsiteX1" fmla="*/ 0 w 910675"/>
                  <a:gd name="connsiteY1" fmla="*/ 494697 h 576641"/>
                  <a:gd name="connsiteX2" fmla="*/ 49973 w 910675"/>
                  <a:gd name="connsiteY2" fmla="*/ 570089 h 576641"/>
                  <a:gd name="connsiteX3" fmla="*/ 62023 w 910675"/>
                  <a:gd name="connsiteY3" fmla="*/ 572522 h 576641"/>
                  <a:gd name="connsiteX4" fmla="*/ 64403 w 910675"/>
                  <a:gd name="connsiteY4" fmla="*/ 573751 h 576641"/>
                  <a:gd name="connsiteX5" fmla="*/ 71247 w 910675"/>
                  <a:gd name="connsiteY5" fmla="*/ 574384 h 576641"/>
                  <a:gd name="connsiteX6" fmla="*/ 81822 w 910675"/>
                  <a:gd name="connsiteY6" fmla="*/ 576519 h 576641"/>
                  <a:gd name="connsiteX7" fmla="*/ 81821 w 910675"/>
                  <a:gd name="connsiteY7" fmla="*/ 576520 h 576641"/>
                  <a:gd name="connsiteX8" fmla="*/ 85753 w 910675"/>
                  <a:gd name="connsiteY8" fmla="*/ 575726 h 576641"/>
                  <a:gd name="connsiteX9" fmla="*/ 95637 w 910675"/>
                  <a:gd name="connsiteY9" fmla="*/ 576641 h 576641"/>
                  <a:gd name="connsiteX10" fmla="*/ 126660 w 910675"/>
                  <a:gd name="connsiteY10" fmla="*/ 566985 h 576641"/>
                  <a:gd name="connsiteX11" fmla="*/ 724590 w 910675"/>
                  <a:gd name="connsiteY11" fmla="*/ 239603 h 576641"/>
                  <a:gd name="connsiteX12" fmla="*/ 766719 w 910675"/>
                  <a:gd name="connsiteY12" fmla="*/ 159562 h 576641"/>
                  <a:gd name="connsiteX13" fmla="*/ 910675 w 910675"/>
                  <a:gd name="connsiteY13" fmla="*/ 155030 h 576641"/>
                  <a:gd name="connsiteX14" fmla="*/ 895136 w 910675"/>
                  <a:gd name="connsiteY14" fmla="*/ 138281 h 576641"/>
                  <a:gd name="connsiteX15" fmla="*/ 795915 w 910675"/>
                  <a:gd name="connsiteY15" fmla="*/ 89217 h 576641"/>
                  <a:gd name="connsiteX16" fmla="*/ 795915 w 910675"/>
                  <a:gd name="connsiteY16" fmla="*/ 89218 h 576641"/>
                  <a:gd name="connsiteX17" fmla="*/ 765839 w 910675"/>
                  <a:gd name="connsiteY17" fmla="*/ 74345 h 576641"/>
                  <a:gd name="connsiteX18" fmla="*/ 646000 w 910675"/>
                  <a:gd name="connsiteY18" fmla="*/ 96066 h 576641"/>
                  <a:gd name="connsiteX19" fmla="*/ 163643 w 910675"/>
                  <a:gd name="connsiteY19" fmla="*/ 360170 h 576641"/>
                  <a:gd name="connsiteX20" fmla="*/ 163644 w 910675"/>
                  <a:gd name="connsiteY20" fmla="*/ 0 h 576641"/>
                  <a:gd name="connsiteX0" fmla="*/ 0 w 910675"/>
                  <a:gd name="connsiteY0" fmla="*/ 0 h 576641"/>
                  <a:gd name="connsiteX1" fmla="*/ 0 w 910675"/>
                  <a:gd name="connsiteY1" fmla="*/ 494697 h 576641"/>
                  <a:gd name="connsiteX2" fmla="*/ 49973 w 910675"/>
                  <a:gd name="connsiteY2" fmla="*/ 570089 h 576641"/>
                  <a:gd name="connsiteX3" fmla="*/ 62023 w 910675"/>
                  <a:gd name="connsiteY3" fmla="*/ 572522 h 576641"/>
                  <a:gd name="connsiteX4" fmla="*/ 64403 w 910675"/>
                  <a:gd name="connsiteY4" fmla="*/ 573751 h 576641"/>
                  <a:gd name="connsiteX5" fmla="*/ 71247 w 910675"/>
                  <a:gd name="connsiteY5" fmla="*/ 574384 h 576641"/>
                  <a:gd name="connsiteX6" fmla="*/ 81822 w 910675"/>
                  <a:gd name="connsiteY6" fmla="*/ 576519 h 576641"/>
                  <a:gd name="connsiteX7" fmla="*/ 81821 w 910675"/>
                  <a:gd name="connsiteY7" fmla="*/ 576520 h 576641"/>
                  <a:gd name="connsiteX8" fmla="*/ 85753 w 910675"/>
                  <a:gd name="connsiteY8" fmla="*/ 575726 h 576641"/>
                  <a:gd name="connsiteX9" fmla="*/ 95637 w 910675"/>
                  <a:gd name="connsiteY9" fmla="*/ 576641 h 576641"/>
                  <a:gd name="connsiteX10" fmla="*/ 126660 w 910675"/>
                  <a:gd name="connsiteY10" fmla="*/ 566985 h 576641"/>
                  <a:gd name="connsiteX11" fmla="*/ 724590 w 910675"/>
                  <a:gd name="connsiteY11" fmla="*/ 239603 h 576641"/>
                  <a:gd name="connsiteX12" fmla="*/ 766719 w 910675"/>
                  <a:gd name="connsiteY12" fmla="*/ 159562 h 576641"/>
                  <a:gd name="connsiteX13" fmla="*/ 910675 w 910675"/>
                  <a:gd name="connsiteY13" fmla="*/ 155030 h 576641"/>
                  <a:gd name="connsiteX14" fmla="*/ 895136 w 910675"/>
                  <a:gd name="connsiteY14" fmla="*/ 138281 h 576641"/>
                  <a:gd name="connsiteX15" fmla="*/ 795915 w 910675"/>
                  <a:gd name="connsiteY15" fmla="*/ 89217 h 576641"/>
                  <a:gd name="connsiteX16" fmla="*/ 821248 w 910675"/>
                  <a:gd name="connsiteY16" fmla="*/ 102649 h 576641"/>
                  <a:gd name="connsiteX17" fmla="*/ 765839 w 910675"/>
                  <a:gd name="connsiteY17" fmla="*/ 74345 h 576641"/>
                  <a:gd name="connsiteX18" fmla="*/ 646000 w 910675"/>
                  <a:gd name="connsiteY18" fmla="*/ 96066 h 576641"/>
                  <a:gd name="connsiteX19" fmla="*/ 163643 w 910675"/>
                  <a:gd name="connsiteY19" fmla="*/ 360170 h 576641"/>
                  <a:gd name="connsiteX20" fmla="*/ 163644 w 910675"/>
                  <a:gd name="connsiteY20" fmla="*/ 0 h 576641"/>
                  <a:gd name="connsiteX0" fmla="*/ 0 w 910675"/>
                  <a:gd name="connsiteY0" fmla="*/ 0 h 576641"/>
                  <a:gd name="connsiteX1" fmla="*/ 0 w 910675"/>
                  <a:gd name="connsiteY1" fmla="*/ 494697 h 576641"/>
                  <a:gd name="connsiteX2" fmla="*/ 49973 w 910675"/>
                  <a:gd name="connsiteY2" fmla="*/ 570089 h 576641"/>
                  <a:gd name="connsiteX3" fmla="*/ 62023 w 910675"/>
                  <a:gd name="connsiteY3" fmla="*/ 572522 h 576641"/>
                  <a:gd name="connsiteX4" fmla="*/ 64403 w 910675"/>
                  <a:gd name="connsiteY4" fmla="*/ 573751 h 576641"/>
                  <a:gd name="connsiteX5" fmla="*/ 71247 w 910675"/>
                  <a:gd name="connsiteY5" fmla="*/ 574384 h 576641"/>
                  <a:gd name="connsiteX6" fmla="*/ 81822 w 910675"/>
                  <a:gd name="connsiteY6" fmla="*/ 576519 h 576641"/>
                  <a:gd name="connsiteX7" fmla="*/ 81821 w 910675"/>
                  <a:gd name="connsiteY7" fmla="*/ 576520 h 576641"/>
                  <a:gd name="connsiteX8" fmla="*/ 85753 w 910675"/>
                  <a:gd name="connsiteY8" fmla="*/ 575726 h 576641"/>
                  <a:gd name="connsiteX9" fmla="*/ 95637 w 910675"/>
                  <a:gd name="connsiteY9" fmla="*/ 576641 h 576641"/>
                  <a:gd name="connsiteX10" fmla="*/ 126660 w 910675"/>
                  <a:gd name="connsiteY10" fmla="*/ 566985 h 576641"/>
                  <a:gd name="connsiteX11" fmla="*/ 724590 w 910675"/>
                  <a:gd name="connsiteY11" fmla="*/ 239603 h 576641"/>
                  <a:gd name="connsiteX12" fmla="*/ 766719 w 910675"/>
                  <a:gd name="connsiteY12" fmla="*/ 159562 h 576641"/>
                  <a:gd name="connsiteX13" fmla="*/ 910675 w 910675"/>
                  <a:gd name="connsiteY13" fmla="*/ 155030 h 576641"/>
                  <a:gd name="connsiteX14" fmla="*/ 895136 w 910675"/>
                  <a:gd name="connsiteY14" fmla="*/ 138281 h 576641"/>
                  <a:gd name="connsiteX15" fmla="*/ 821248 w 910675"/>
                  <a:gd name="connsiteY15" fmla="*/ 102649 h 576641"/>
                  <a:gd name="connsiteX16" fmla="*/ 765839 w 910675"/>
                  <a:gd name="connsiteY16" fmla="*/ 74345 h 576641"/>
                  <a:gd name="connsiteX17" fmla="*/ 646000 w 910675"/>
                  <a:gd name="connsiteY17" fmla="*/ 96066 h 576641"/>
                  <a:gd name="connsiteX18" fmla="*/ 163643 w 910675"/>
                  <a:gd name="connsiteY18" fmla="*/ 360170 h 576641"/>
                  <a:gd name="connsiteX19" fmla="*/ 163644 w 910675"/>
                  <a:gd name="connsiteY19" fmla="*/ 0 h 576641"/>
                  <a:gd name="connsiteX0" fmla="*/ 0 w 910675"/>
                  <a:gd name="connsiteY0" fmla="*/ 0 h 576641"/>
                  <a:gd name="connsiteX1" fmla="*/ 0 w 910675"/>
                  <a:gd name="connsiteY1" fmla="*/ 494697 h 576641"/>
                  <a:gd name="connsiteX2" fmla="*/ 49973 w 910675"/>
                  <a:gd name="connsiteY2" fmla="*/ 570089 h 576641"/>
                  <a:gd name="connsiteX3" fmla="*/ 62023 w 910675"/>
                  <a:gd name="connsiteY3" fmla="*/ 572522 h 576641"/>
                  <a:gd name="connsiteX4" fmla="*/ 64403 w 910675"/>
                  <a:gd name="connsiteY4" fmla="*/ 573751 h 576641"/>
                  <a:gd name="connsiteX5" fmla="*/ 71247 w 910675"/>
                  <a:gd name="connsiteY5" fmla="*/ 574384 h 576641"/>
                  <a:gd name="connsiteX6" fmla="*/ 81822 w 910675"/>
                  <a:gd name="connsiteY6" fmla="*/ 576519 h 576641"/>
                  <a:gd name="connsiteX7" fmla="*/ 81821 w 910675"/>
                  <a:gd name="connsiteY7" fmla="*/ 576520 h 576641"/>
                  <a:gd name="connsiteX8" fmla="*/ 85753 w 910675"/>
                  <a:gd name="connsiteY8" fmla="*/ 575726 h 576641"/>
                  <a:gd name="connsiteX9" fmla="*/ 95637 w 910675"/>
                  <a:gd name="connsiteY9" fmla="*/ 576641 h 576641"/>
                  <a:gd name="connsiteX10" fmla="*/ 126660 w 910675"/>
                  <a:gd name="connsiteY10" fmla="*/ 566985 h 576641"/>
                  <a:gd name="connsiteX11" fmla="*/ 724590 w 910675"/>
                  <a:gd name="connsiteY11" fmla="*/ 239603 h 576641"/>
                  <a:gd name="connsiteX12" fmla="*/ 766719 w 910675"/>
                  <a:gd name="connsiteY12" fmla="*/ 159562 h 576641"/>
                  <a:gd name="connsiteX13" fmla="*/ 910675 w 910675"/>
                  <a:gd name="connsiteY13" fmla="*/ 155030 h 576641"/>
                  <a:gd name="connsiteX14" fmla="*/ 895136 w 910675"/>
                  <a:gd name="connsiteY14" fmla="*/ 138281 h 576641"/>
                  <a:gd name="connsiteX15" fmla="*/ 829317 w 910675"/>
                  <a:gd name="connsiteY15" fmla="*/ 105584 h 576641"/>
                  <a:gd name="connsiteX16" fmla="*/ 765839 w 910675"/>
                  <a:gd name="connsiteY16" fmla="*/ 74345 h 576641"/>
                  <a:gd name="connsiteX17" fmla="*/ 646000 w 910675"/>
                  <a:gd name="connsiteY17" fmla="*/ 96066 h 576641"/>
                  <a:gd name="connsiteX18" fmla="*/ 163643 w 910675"/>
                  <a:gd name="connsiteY18" fmla="*/ 360170 h 576641"/>
                  <a:gd name="connsiteX19" fmla="*/ 163644 w 910675"/>
                  <a:gd name="connsiteY19" fmla="*/ 0 h 5766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910675" h="576641">
                    <a:moveTo>
                      <a:pt x="0" y="0"/>
                    </a:moveTo>
                    <a:lnTo>
                      <a:pt x="0" y="494697"/>
                    </a:lnTo>
                    <a:cubicBezTo>
                      <a:pt x="0" y="528589"/>
                      <a:pt x="20606" y="557668"/>
                      <a:pt x="49973" y="570089"/>
                    </a:cubicBezTo>
                    <a:lnTo>
                      <a:pt x="62023" y="572522"/>
                    </a:lnTo>
                    <a:lnTo>
                      <a:pt x="64403" y="573751"/>
                    </a:lnTo>
                    <a:lnTo>
                      <a:pt x="71247" y="574384"/>
                    </a:lnTo>
                    <a:lnTo>
                      <a:pt x="81822" y="576519"/>
                    </a:lnTo>
                    <a:lnTo>
                      <a:pt x="81821" y="576520"/>
                    </a:lnTo>
                    <a:lnTo>
                      <a:pt x="85753" y="575726"/>
                    </a:lnTo>
                    <a:lnTo>
                      <a:pt x="95637" y="576641"/>
                    </a:lnTo>
                    <a:cubicBezTo>
                      <a:pt x="106212" y="575571"/>
                      <a:pt x="116751" y="572411"/>
                      <a:pt x="126660" y="566985"/>
                    </a:cubicBezTo>
                    <a:lnTo>
                      <a:pt x="724590" y="239603"/>
                    </a:lnTo>
                    <a:cubicBezTo>
                      <a:pt x="754318" y="223326"/>
                      <a:pt x="769928" y="191286"/>
                      <a:pt x="766719" y="159562"/>
                    </a:cubicBezTo>
                    <a:lnTo>
                      <a:pt x="910675" y="155030"/>
                    </a:lnTo>
                    <a:lnTo>
                      <a:pt x="895136" y="138281"/>
                    </a:lnTo>
                    <a:lnTo>
                      <a:pt x="829317" y="105584"/>
                    </a:lnTo>
                    <a:lnTo>
                      <a:pt x="765839" y="74345"/>
                    </a:lnTo>
                    <a:cubicBezTo>
                      <a:pt x="740853" y="75486"/>
                      <a:pt x="746366" y="48429"/>
                      <a:pt x="646000" y="96066"/>
                    </a:cubicBezTo>
                    <a:lnTo>
                      <a:pt x="163643" y="360170"/>
                    </a:lnTo>
                    <a:cubicBezTo>
                      <a:pt x="163643" y="240113"/>
                      <a:pt x="163644" y="120057"/>
                      <a:pt x="163644" y="0"/>
                    </a:cubicBezTo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555" name="フリーフォーム: 図形 554">
                <a:extLst>
                  <a:ext uri="{FF2B5EF4-FFF2-40B4-BE49-F238E27FC236}">
                    <a16:creationId xmlns:a16="http://schemas.microsoft.com/office/drawing/2014/main" id="{FA6D4FBF-1E0A-B7C9-FB6D-D1366DBC34BE}"/>
                  </a:ext>
                </a:extLst>
              </p:cNvPr>
              <p:cNvSpPr/>
              <p:nvPr/>
            </p:nvSpPr>
            <p:spPr bwMode="auto">
              <a:xfrm rot="9000000" flipH="1">
                <a:off x="7965580" y="5943423"/>
                <a:ext cx="292654" cy="314598"/>
              </a:xfrm>
              <a:custGeom>
                <a:avLst/>
                <a:gdLst>
                  <a:gd name="connsiteX0" fmla="*/ 237712 w 292654"/>
                  <a:gd name="connsiteY0" fmla="*/ 259302 h 314598"/>
                  <a:gd name="connsiteX1" fmla="*/ 292653 w 292654"/>
                  <a:gd name="connsiteY1" fmla="*/ 176415 h 314598"/>
                  <a:gd name="connsiteX2" fmla="*/ 292653 w 292654"/>
                  <a:gd name="connsiteY2" fmla="*/ 142862 h 314598"/>
                  <a:gd name="connsiteX3" fmla="*/ 292654 w 292654"/>
                  <a:gd name="connsiteY3" fmla="*/ 142862 h 314598"/>
                  <a:gd name="connsiteX4" fmla="*/ 292654 w 292654"/>
                  <a:gd name="connsiteY4" fmla="*/ 32173 h 314598"/>
                  <a:gd name="connsiteX5" fmla="*/ 260481 w 292654"/>
                  <a:gd name="connsiteY5" fmla="*/ 0 h 314598"/>
                  <a:gd name="connsiteX6" fmla="*/ 228309 w 292654"/>
                  <a:gd name="connsiteY6" fmla="*/ 32173 h 314598"/>
                  <a:gd name="connsiteX7" fmla="*/ 228309 w 292654"/>
                  <a:gd name="connsiteY7" fmla="*/ 40753 h 314598"/>
                  <a:gd name="connsiteX8" fmla="*/ 223279 w 292654"/>
                  <a:gd name="connsiteY8" fmla="*/ 33293 h 314598"/>
                  <a:gd name="connsiteX9" fmla="*/ 200529 w 292654"/>
                  <a:gd name="connsiteY9" fmla="*/ 23870 h 314598"/>
                  <a:gd name="connsiteX10" fmla="*/ 170885 w 292654"/>
                  <a:gd name="connsiteY10" fmla="*/ 43520 h 314598"/>
                  <a:gd name="connsiteX11" fmla="*/ 169090 w 292654"/>
                  <a:gd name="connsiteY11" fmla="*/ 52411 h 314598"/>
                  <a:gd name="connsiteX12" fmla="*/ 169059 w 292654"/>
                  <a:gd name="connsiteY12" fmla="*/ 52259 h 314598"/>
                  <a:gd name="connsiteX13" fmla="*/ 142922 w 292654"/>
                  <a:gd name="connsiteY13" fmla="*/ 34934 h 314598"/>
                  <a:gd name="connsiteX14" fmla="*/ 116784 w 292654"/>
                  <a:gd name="connsiteY14" fmla="*/ 52259 h 314598"/>
                  <a:gd name="connsiteX15" fmla="*/ 115398 w 292654"/>
                  <a:gd name="connsiteY15" fmla="*/ 59124 h 314598"/>
                  <a:gd name="connsiteX16" fmla="*/ 115243 w 292654"/>
                  <a:gd name="connsiteY16" fmla="*/ 58356 h 314598"/>
                  <a:gd name="connsiteX17" fmla="*/ 92474 w 292654"/>
                  <a:gd name="connsiteY17" fmla="*/ 43263 h 314598"/>
                  <a:gd name="connsiteX18" fmla="*/ 67763 w 292654"/>
                  <a:gd name="connsiteY18" fmla="*/ 67974 h 314598"/>
                  <a:gd name="connsiteX19" fmla="*/ 67763 w 292654"/>
                  <a:gd name="connsiteY19" fmla="*/ 115013 h 314598"/>
                  <a:gd name="connsiteX20" fmla="*/ 67763 w 292654"/>
                  <a:gd name="connsiteY20" fmla="*/ 115016 h 314598"/>
                  <a:gd name="connsiteX21" fmla="*/ 67763 w 292654"/>
                  <a:gd name="connsiteY21" fmla="*/ 176415 h 314598"/>
                  <a:gd name="connsiteX22" fmla="*/ 74832 w 292654"/>
                  <a:gd name="connsiteY22" fmla="*/ 211430 h 314598"/>
                  <a:gd name="connsiteX23" fmla="*/ 86243 w 292654"/>
                  <a:gd name="connsiteY23" fmla="*/ 228355 h 314598"/>
                  <a:gd name="connsiteX24" fmla="*/ 0 w 292654"/>
                  <a:gd name="connsiteY24" fmla="*/ 314598 h 314598"/>
                  <a:gd name="connsiteX25" fmla="*/ 102833 w 292654"/>
                  <a:gd name="connsiteY25" fmla="*/ 287044 h 314598"/>
                  <a:gd name="connsiteX26" fmla="*/ 131932 w 292654"/>
                  <a:gd name="connsiteY26" fmla="*/ 272590 h 314598"/>
                  <a:gd name="connsiteX27" fmla="*/ 140385 w 292654"/>
                  <a:gd name="connsiteY27" fmla="*/ 262872 h 314598"/>
                  <a:gd name="connsiteX28" fmla="*/ 157719 w 292654"/>
                  <a:gd name="connsiteY28" fmla="*/ 266371 h 314598"/>
                  <a:gd name="connsiteX29" fmla="*/ 202697 w 292654"/>
                  <a:gd name="connsiteY29" fmla="*/ 266371 h 314598"/>
                  <a:gd name="connsiteX30" fmla="*/ 237712 w 292654"/>
                  <a:gd name="connsiteY30" fmla="*/ 259302 h 314598"/>
                  <a:gd name="connsiteX0" fmla="*/ 237712 w 292654"/>
                  <a:gd name="connsiteY0" fmla="*/ 259302 h 314598"/>
                  <a:gd name="connsiteX1" fmla="*/ 292653 w 292654"/>
                  <a:gd name="connsiteY1" fmla="*/ 176415 h 314598"/>
                  <a:gd name="connsiteX2" fmla="*/ 292653 w 292654"/>
                  <a:gd name="connsiteY2" fmla="*/ 142862 h 314598"/>
                  <a:gd name="connsiteX3" fmla="*/ 292654 w 292654"/>
                  <a:gd name="connsiteY3" fmla="*/ 142862 h 314598"/>
                  <a:gd name="connsiteX4" fmla="*/ 292654 w 292654"/>
                  <a:gd name="connsiteY4" fmla="*/ 32173 h 314598"/>
                  <a:gd name="connsiteX5" fmla="*/ 260481 w 292654"/>
                  <a:gd name="connsiteY5" fmla="*/ 0 h 314598"/>
                  <a:gd name="connsiteX6" fmla="*/ 228309 w 292654"/>
                  <a:gd name="connsiteY6" fmla="*/ 32173 h 314598"/>
                  <a:gd name="connsiteX7" fmla="*/ 228309 w 292654"/>
                  <a:gd name="connsiteY7" fmla="*/ 40753 h 314598"/>
                  <a:gd name="connsiteX8" fmla="*/ 223279 w 292654"/>
                  <a:gd name="connsiteY8" fmla="*/ 33293 h 314598"/>
                  <a:gd name="connsiteX9" fmla="*/ 200529 w 292654"/>
                  <a:gd name="connsiteY9" fmla="*/ 23870 h 314598"/>
                  <a:gd name="connsiteX10" fmla="*/ 170885 w 292654"/>
                  <a:gd name="connsiteY10" fmla="*/ 43520 h 314598"/>
                  <a:gd name="connsiteX11" fmla="*/ 169090 w 292654"/>
                  <a:gd name="connsiteY11" fmla="*/ 52411 h 314598"/>
                  <a:gd name="connsiteX12" fmla="*/ 169059 w 292654"/>
                  <a:gd name="connsiteY12" fmla="*/ 52259 h 314598"/>
                  <a:gd name="connsiteX13" fmla="*/ 142922 w 292654"/>
                  <a:gd name="connsiteY13" fmla="*/ 34934 h 314598"/>
                  <a:gd name="connsiteX14" fmla="*/ 116784 w 292654"/>
                  <a:gd name="connsiteY14" fmla="*/ 52259 h 314598"/>
                  <a:gd name="connsiteX15" fmla="*/ 115398 w 292654"/>
                  <a:gd name="connsiteY15" fmla="*/ 59124 h 314598"/>
                  <a:gd name="connsiteX16" fmla="*/ 115243 w 292654"/>
                  <a:gd name="connsiteY16" fmla="*/ 58356 h 314598"/>
                  <a:gd name="connsiteX17" fmla="*/ 92474 w 292654"/>
                  <a:gd name="connsiteY17" fmla="*/ 43263 h 314598"/>
                  <a:gd name="connsiteX18" fmla="*/ 67763 w 292654"/>
                  <a:gd name="connsiteY18" fmla="*/ 67974 h 314598"/>
                  <a:gd name="connsiteX19" fmla="*/ 67763 w 292654"/>
                  <a:gd name="connsiteY19" fmla="*/ 115013 h 314598"/>
                  <a:gd name="connsiteX20" fmla="*/ 67763 w 292654"/>
                  <a:gd name="connsiteY20" fmla="*/ 115016 h 314598"/>
                  <a:gd name="connsiteX21" fmla="*/ 67763 w 292654"/>
                  <a:gd name="connsiteY21" fmla="*/ 176415 h 314598"/>
                  <a:gd name="connsiteX22" fmla="*/ 74832 w 292654"/>
                  <a:gd name="connsiteY22" fmla="*/ 211430 h 314598"/>
                  <a:gd name="connsiteX23" fmla="*/ 86243 w 292654"/>
                  <a:gd name="connsiteY23" fmla="*/ 228355 h 314598"/>
                  <a:gd name="connsiteX24" fmla="*/ 0 w 292654"/>
                  <a:gd name="connsiteY24" fmla="*/ 314598 h 314598"/>
                  <a:gd name="connsiteX25" fmla="*/ 102833 w 292654"/>
                  <a:gd name="connsiteY25" fmla="*/ 287044 h 314598"/>
                  <a:gd name="connsiteX26" fmla="*/ 131932 w 292654"/>
                  <a:gd name="connsiteY26" fmla="*/ 272590 h 314598"/>
                  <a:gd name="connsiteX27" fmla="*/ 157719 w 292654"/>
                  <a:gd name="connsiteY27" fmla="*/ 266371 h 314598"/>
                  <a:gd name="connsiteX28" fmla="*/ 202697 w 292654"/>
                  <a:gd name="connsiteY28" fmla="*/ 266371 h 314598"/>
                  <a:gd name="connsiteX29" fmla="*/ 237712 w 292654"/>
                  <a:gd name="connsiteY29" fmla="*/ 259302 h 314598"/>
                  <a:gd name="connsiteX0" fmla="*/ 237712 w 292654"/>
                  <a:gd name="connsiteY0" fmla="*/ 259302 h 314598"/>
                  <a:gd name="connsiteX1" fmla="*/ 292653 w 292654"/>
                  <a:gd name="connsiteY1" fmla="*/ 176415 h 314598"/>
                  <a:gd name="connsiteX2" fmla="*/ 292653 w 292654"/>
                  <a:gd name="connsiteY2" fmla="*/ 142862 h 314598"/>
                  <a:gd name="connsiteX3" fmla="*/ 292654 w 292654"/>
                  <a:gd name="connsiteY3" fmla="*/ 142862 h 314598"/>
                  <a:gd name="connsiteX4" fmla="*/ 292654 w 292654"/>
                  <a:gd name="connsiteY4" fmla="*/ 32173 h 314598"/>
                  <a:gd name="connsiteX5" fmla="*/ 260481 w 292654"/>
                  <a:gd name="connsiteY5" fmla="*/ 0 h 314598"/>
                  <a:gd name="connsiteX6" fmla="*/ 228309 w 292654"/>
                  <a:gd name="connsiteY6" fmla="*/ 32173 h 314598"/>
                  <a:gd name="connsiteX7" fmla="*/ 228309 w 292654"/>
                  <a:gd name="connsiteY7" fmla="*/ 40753 h 314598"/>
                  <a:gd name="connsiteX8" fmla="*/ 223279 w 292654"/>
                  <a:gd name="connsiteY8" fmla="*/ 33293 h 314598"/>
                  <a:gd name="connsiteX9" fmla="*/ 200529 w 292654"/>
                  <a:gd name="connsiteY9" fmla="*/ 23870 h 314598"/>
                  <a:gd name="connsiteX10" fmla="*/ 170885 w 292654"/>
                  <a:gd name="connsiteY10" fmla="*/ 43520 h 314598"/>
                  <a:gd name="connsiteX11" fmla="*/ 169090 w 292654"/>
                  <a:gd name="connsiteY11" fmla="*/ 52411 h 314598"/>
                  <a:gd name="connsiteX12" fmla="*/ 169059 w 292654"/>
                  <a:gd name="connsiteY12" fmla="*/ 52259 h 314598"/>
                  <a:gd name="connsiteX13" fmla="*/ 142922 w 292654"/>
                  <a:gd name="connsiteY13" fmla="*/ 34934 h 314598"/>
                  <a:gd name="connsiteX14" fmla="*/ 116784 w 292654"/>
                  <a:gd name="connsiteY14" fmla="*/ 52259 h 314598"/>
                  <a:gd name="connsiteX15" fmla="*/ 115398 w 292654"/>
                  <a:gd name="connsiteY15" fmla="*/ 59124 h 314598"/>
                  <a:gd name="connsiteX16" fmla="*/ 115243 w 292654"/>
                  <a:gd name="connsiteY16" fmla="*/ 58356 h 314598"/>
                  <a:gd name="connsiteX17" fmla="*/ 92474 w 292654"/>
                  <a:gd name="connsiteY17" fmla="*/ 43263 h 314598"/>
                  <a:gd name="connsiteX18" fmla="*/ 67763 w 292654"/>
                  <a:gd name="connsiteY18" fmla="*/ 67974 h 314598"/>
                  <a:gd name="connsiteX19" fmla="*/ 67763 w 292654"/>
                  <a:gd name="connsiteY19" fmla="*/ 115013 h 314598"/>
                  <a:gd name="connsiteX20" fmla="*/ 67763 w 292654"/>
                  <a:gd name="connsiteY20" fmla="*/ 115016 h 314598"/>
                  <a:gd name="connsiteX21" fmla="*/ 67763 w 292654"/>
                  <a:gd name="connsiteY21" fmla="*/ 176415 h 314598"/>
                  <a:gd name="connsiteX22" fmla="*/ 74832 w 292654"/>
                  <a:gd name="connsiteY22" fmla="*/ 211430 h 314598"/>
                  <a:gd name="connsiteX23" fmla="*/ 86243 w 292654"/>
                  <a:gd name="connsiteY23" fmla="*/ 228355 h 314598"/>
                  <a:gd name="connsiteX24" fmla="*/ 0 w 292654"/>
                  <a:gd name="connsiteY24" fmla="*/ 314598 h 314598"/>
                  <a:gd name="connsiteX25" fmla="*/ 102833 w 292654"/>
                  <a:gd name="connsiteY25" fmla="*/ 287044 h 314598"/>
                  <a:gd name="connsiteX26" fmla="*/ 157719 w 292654"/>
                  <a:gd name="connsiteY26" fmla="*/ 266371 h 314598"/>
                  <a:gd name="connsiteX27" fmla="*/ 202697 w 292654"/>
                  <a:gd name="connsiteY27" fmla="*/ 266371 h 314598"/>
                  <a:gd name="connsiteX28" fmla="*/ 237712 w 292654"/>
                  <a:gd name="connsiteY28" fmla="*/ 259302 h 314598"/>
                  <a:gd name="connsiteX0" fmla="*/ 237712 w 292654"/>
                  <a:gd name="connsiteY0" fmla="*/ 259302 h 314598"/>
                  <a:gd name="connsiteX1" fmla="*/ 292653 w 292654"/>
                  <a:gd name="connsiteY1" fmla="*/ 176415 h 314598"/>
                  <a:gd name="connsiteX2" fmla="*/ 292653 w 292654"/>
                  <a:gd name="connsiteY2" fmla="*/ 142862 h 314598"/>
                  <a:gd name="connsiteX3" fmla="*/ 292654 w 292654"/>
                  <a:gd name="connsiteY3" fmla="*/ 142862 h 314598"/>
                  <a:gd name="connsiteX4" fmla="*/ 292654 w 292654"/>
                  <a:gd name="connsiteY4" fmla="*/ 32173 h 314598"/>
                  <a:gd name="connsiteX5" fmla="*/ 260481 w 292654"/>
                  <a:gd name="connsiteY5" fmla="*/ 0 h 314598"/>
                  <a:gd name="connsiteX6" fmla="*/ 228309 w 292654"/>
                  <a:gd name="connsiteY6" fmla="*/ 32173 h 314598"/>
                  <a:gd name="connsiteX7" fmla="*/ 228309 w 292654"/>
                  <a:gd name="connsiteY7" fmla="*/ 40753 h 314598"/>
                  <a:gd name="connsiteX8" fmla="*/ 223279 w 292654"/>
                  <a:gd name="connsiteY8" fmla="*/ 33293 h 314598"/>
                  <a:gd name="connsiteX9" fmla="*/ 200529 w 292654"/>
                  <a:gd name="connsiteY9" fmla="*/ 23870 h 314598"/>
                  <a:gd name="connsiteX10" fmla="*/ 170885 w 292654"/>
                  <a:gd name="connsiteY10" fmla="*/ 43520 h 314598"/>
                  <a:gd name="connsiteX11" fmla="*/ 169090 w 292654"/>
                  <a:gd name="connsiteY11" fmla="*/ 52411 h 314598"/>
                  <a:gd name="connsiteX12" fmla="*/ 169059 w 292654"/>
                  <a:gd name="connsiteY12" fmla="*/ 52259 h 314598"/>
                  <a:gd name="connsiteX13" fmla="*/ 142922 w 292654"/>
                  <a:gd name="connsiteY13" fmla="*/ 34934 h 314598"/>
                  <a:gd name="connsiteX14" fmla="*/ 116784 w 292654"/>
                  <a:gd name="connsiteY14" fmla="*/ 52259 h 314598"/>
                  <a:gd name="connsiteX15" fmla="*/ 115398 w 292654"/>
                  <a:gd name="connsiteY15" fmla="*/ 59124 h 314598"/>
                  <a:gd name="connsiteX16" fmla="*/ 115243 w 292654"/>
                  <a:gd name="connsiteY16" fmla="*/ 58356 h 314598"/>
                  <a:gd name="connsiteX17" fmla="*/ 92474 w 292654"/>
                  <a:gd name="connsiteY17" fmla="*/ 43263 h 314598"/>
                  <a:gd name="connsiteX18" fmla="*/ 67763 w 292654"/>
                  <a:gd name="connsiteY18" fmla="*/ 67974 h 314598"/>
                  <a:gd name="connsiteX19" fmla="*/ 67763 w 292654"/>
                  <a:gd name="connsiteY19" fmla="*/ 115013 h 314598"/>
                  <a:gd name="connsiteX20" fmla="*/ 67763 w 292654"/>
                  <a:gd name="connsiteY20" fmla="*/ 115016 h 314598"/>
                  <a:gd name="connsiteX21" fmla="*/ 67763 w 292654"/>
                  <a:gd name="connsiteY21" fmla="*/ 176415 h 314598"/>
                  <a:gd name="connsiteX22" fmla="*/ 74832 w 292654"/>
                  <a:gd name="connsiteY22" fmla="*/ 211430 h 314598"/>
                  <a:gd name="connsiteX23" fmla="*/ 86243 w 292654"/>
                  <a:gd name="connsiteY23" fmla="*/ 228355 h 314598"/>
                  <a:gd name="connsiteX24" fmla="*/ 0 w 292654"/>
                  <a:gd name="connsiteY24" fmla="*/ 314598 h 314598"/>
                  <a:gd name="connsiteX25" fmla="*/ 157719 w 292654"/>
                  <a:gd name="connsiteY25" fmla="*/ 266371 h 314598"/>
                  <a:gd name="connsiteX26" fmla="*/ 202697 w 292654"/>
                  <a:gd name="connsiteY26" fmla="*/ 266371 h 314598"/>
                  <a:gd name="connsiteX27" fmla="*/ 237712 w 292654"/>
                  <a:gd name="connsiteY27" fmla="*/ 259302 h 3145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292654" h="314598">
                    <a:moveTo>
                      <a:pt x="237712" y="259302"/>
                    </a:moveTo>
                    <a:cubicBezTo>
                      <a:pt x="269999" y="245646"/>
                      <a:pt x="292654" y="213676"/>
                      <a:pt x="292653" y="176415"/>
                    </a:cubicBezTo>
                    <a:lnTo>
                      <a:pt x="292653" y="142862"/>
                    </a:lnTo>
                    <a:lnTo>
                      <a:pt x="292654" y="142862"/>
                    </a:lnTo>
                    <a:lnTo>
                      <a:pt x="292654" y="32173"/>
                    </a:lnTo>
                    <a:cubicBezTo>
                      <a:pt x="292654" y="14404"/>
                      <a:pt x="278250" y="0"/>
                      <a:pt x="260481" y="0"/>
                    </a:cubicBezTo>
                    <a:cubicBezTo>
                      <a:pt x="242713" y="0"/>
                      <a:pt x="228308" y="14404"/>
                      <a:pt x="228309" y="32173"/>
                    </a:cubicBezTo>
                    <a:lnTo>
                      <a:pt x="228309" y="40753"/>
                    </a:lnTo>
                    <a:lnTo>
                      <a:pt x="223279" y="33293"/>
                    </a:lnTo>
                    <a:cubicBezTo>
                      <a:pt x="217457" y="27471"/>
                      <a:pt x="209413" y="23870"/>
                      <a:pt x="200529" y="23870"/>
                    </a:cubicBezTo>
                    <a:cubicBezTo>
                      <a:pt x="187203" y="23870"/>
                      <a:pt x="175769" y="31972"/>
                      <a:pt x="170885" y="43520"/>
                    </a:cubicBezTo>
                    <a:lnTo>
                      <a:pt x="169090" y="52411"/>
                    </a:lnTo>
                    <a:cubicBezTo>
                      <a:pt x="169080" y="52360"/>
                      <a:pt x="169069" y="52310"/>
                      <a:pt x="169059" y="52259"/>
                    </a:cubicBezTo>
                    <a:cubicBezTo>
                      <a:pt x="164753" y="42078"/>
                      <a:pt x="154672" y="34934"/>
                      <a:pt x="142922" y="34934"/>
                    </a:cubicBezTo>
                    <a:cubicBezTo>
                      <a:pt x="131172" y="34934"/>
                      <a:pt x="121091" y="42078"/>
                      <a:pt x="116784" y="52259"/>
                    </a:cubicBezTo>
                    <a:lnTo>
                      <a:pt x="115398" y="59124"/>
                    </a:lnTo>
                    <a:cubicBezTo>
                      <a:pt x="115346" y="58868"/>
                      <a:pt x="115295" y="58612"/>
                      <a:pt x="115243" y="58356"/>
                    </a:cubicBezTo>
                    <a:cubicBezTo>
                      <a:pt x="111492" y="49486"/>
                      <a:pt x="102710" y="43263"/>
                      <a:pt x="92474" y="43263"/>
                    </a:cubicBezTo>
                    <a:cubicBezTo>
                      <a:pt x="78827" y="43263"/>
                      <a:pt x="67763" y="54326"/>
                      <a:pt x="67763" y="67974"/>
                    </a:cubicBezTo>
                    <a:lnTo>
                      <a:pt x="67763" y="115013"/>
                    </a:lnTo>
                    <a:lnTo>
                      <a:pt x="67763" y="115016"/>
                    </a:lnTo>
                    <a:lnTo>
                      <a:pt x="67763" y="176415"/>
                    </a:lnTo>
                    <a:cubicBezTo>
                      <a:pt x="67763" y="188835"/>
                      <a:pt x="70280" y="200668"/>
                      <a:pt x="74832" y="211430"/>
                    </a:cubicBezTo>
                    <a:lnTo>
                      <a:pt x="86243" y="228355"/>
                    </a:lnTo>
                    <a:lnTo>
                      <a:pt x="0" y="314598"/>
                    </a:lnTo>
                    <a:lnTo>
                      <a:pt x="157719" y="266371"/>
                    </a:lnTo>
                    <a:lnTo>
                      <a:pt x="202697" y="266371"/>
                    </a:lnTo>
                    <a:cubicBezTo>
                      <a:pt x="215117" y="266371"/>
                      <a:pt x="226950" y="263854"/>
                      <a:pt x="237712" y="259302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556" name="フリーフォーム: 図形 555">
                <a:extLst>
                  <a:ext uri="{FF2B5EF4-FFF2-40B4-BE49-F238E27FC236}">
                    <a16:creationId xmlns:a16="http://schemas.microsoft.com/office/drawing/2014/main" id="{1F66D9A5-E6E8-51F0-0341-0010A6AA4334}"/>
                  </a:ext>
                </a:extLst>
              </p:cNvPr>
              <p:cNvSpPr/>
              <p:nvPr/>
            </p:nvSpPr>
            <p:spPr bwMode="auto">
              <a:xfrm rot="16200000">
                <a:off x="7635844" y="4776294"/>
                <a:ext cx="535222" cy="830090"/>
              </a:xfrm>
              <a:custGeom>
                <a:avLst/>
                <a:gdLst>
                  <a:gd name="connsiteX0" fmla="*/ 93200 w 535222"/>
                  <a:gd name="connsiteY0" fmla="*/ 293734 h 830090"/>
                  <a:gd name="connsiteX1" fmla="*/ 93200 w 535222"/>
                  <a:gd name="connsiteY1" fmla="*/ 506240 h 830090"/>
                  <a:gd name="connsiteX2" fmla="*/ 0 w 535222"/>
                  <a:gd name="connsiteY2" fmla="*/ 399987 h 830090"/>
                  <a:gd name="connsiteX3" fmla="*/ 93200 w 535222"/>
                  <a:gd name="connsiteY3" fmla="*/ 293734 h 830090"/>
                  <a:gd name="connsiteX4" fmla="*/ 535219 w 535222"/>
                  <a:gd name="connsiteY4" fmla="*/ 0 h 830090"/>
                  <a:gd name="connsiteX5" fmla="*/ 535219 w 535222"/>
                  <a:gd name="connsiteY5" fmla="*/ 244948 h 830090"/>
                  <a:gd name="connsiteX6" fmla="*/ 441827 w 535222"/>
                  <a:gd name="connsiteY6" fmla="*/ 122474 h 830090"/>
                  <a:gd name="connsiteX7" fmla="*/ 535219 w 535222"/>
                  <a:gd name="connsiteY7" fmla="*/ 0 h 830090"/>
                  <a:gd name="connsiteX8" fmla="*/ 535222 w 535222"/>
                  <a:gd name="connsiteY8" fmla="*/ 585146 h 830090"/>
                  <a:gd name="connsiteX9" fmla="*/ 535222 w 535222"/>
                  <a:gd name="connsiteY9" fmla="*/ 830090 h 830090"/>
                  <a:gd name="connsiteX10" fmla="*/ 441826 w 535222"/>
                  <a:gd name="connsiteY10" fmla="*/ 707618 h 830090"/>
                  <a:gd name="connsiteX11" fmla="*/ 535222 w 535222"/>
                  <a:gd name="connsiteY11" fmla="*/ 585146 h 8300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535222" h="830090">
                    <a:moveTo>
                      <a:pt x="93200" y="293734"/>
                    </a:moveTo>
                    <a:cubicBezTo>
                      <a:pt x="77667" y="363463"/>
                      <a:pt x="77667" y="436511"/>
                      <a:pt x="93200" y="506240"/>
                    </a:cubicBezTo>
                    <a:cubicBezTo>
                      <a:pt x="41727" y="506240"/>
                      <a:pt x="0" y="458669"/>
                      <a:pt x="0" y="399987"/>
                    </a:cubicBezTo>
                    <a:cubicBezTo>
                      <a:pt x="0" y="341305"/>
                      <a:pt x="41727" y="293734"/>
                      <a:pt x="93200" y="293734"/>
                    </a:cubicBezTo>
                    <a:close/>
                    <a:moveTo>
                      <a:pt x="535219" y="0"/>
                    </a:moveTo>
                    <a:cubicBezTo>
                      <a:pt x="494418" y="72883"/>
                      <a:pt x="494418" y="172065"/>
                      <a:pt x="535219" y="244948"/>
                    </a:cubicBezTo>
                    <a:cubicBezTo>
                      <a:pt x="483640" y="244948"/>
                      <a:pt x="441827" y="190115"/>
                      <a:pt x="441827" y="122474"/>
                    </a:cubicBezTo>
                    <a:cubicBezTo>
                      <a:pt x="441827" y="54833"/>
                      <a:pt x="483640" y="0"/>
                      <a:pt x="535219" y="0"/>
                    </a:cubicBezTo>
                    <a:close/>
                    <a:moveTo>
                      <a:pt x="535222" y="585146"/>
                    </a:moveTo>
                    <a:cubicBezTo>
                      <a:pt x="494419" y="658028"/>
                      <a:pt x="494419" y="757208"/>
                      <a:pt x="535222" y="830090"/>
                    </a:cubicBezTo>
                    <a:cubicBezTo>
                      <a:pt x="483641" y="830090"/>
                      <a:pt x="441826" y="775257"/>
                      <a:pt x="441826" y="707618"/>
                    </a:cubicBezTo>
                    <a:cubicBezTo>
                      <a:pt x="441826" y="639979"/>
                      <a:pt x="483641" y="585146"/>
                      <a:pt x="535222" y="585146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7" name="フリーフォーム: 図形 556">
                <a:extLst>
                  <a:ext uri="{FF2B5EF4-FFF2-40B4-BE49-F238E27FC236}">
                    <a16:creationId xmlns:a16="http://schemas.microsoft.com/office/drawing/2014/main" id="{0039C3F7-8774-50B7-C25B-A3171C588301}"/>
                  </a:ext>
                </a:extLst>
              </p:cNvPr>
              <p:cNvSpPr/>
              <p:nvPr/>
            </p:nvSpPr>
            <p:spPr bwMode="auto">
              <a:xfrm rot="18900000">
                <a:off x="7214067" y="3968197"/>
                <a:ext cx="226421" cy="283188"/>
              </a:xfrm>
              <a:custGeom>
                <a:avLst/>
                <a:gdLst>
                  <a:gd name="connsiteX0" fmla="*/ 250950 w 526483"/>
                  <a:gd name="connsiteY0" fmla="*/ 0 h 658481"/>
                  <a:gd name="connsiteX1" fmla="*/ 281429 w 526483"/>
                  <a:gd name="connsiteY1" fmla="*/ 0 h 658481"/>
                  <a:gd name="connsiteX2" fmla="*/ 283271 w 526483"/>
                  <a:gd name="connsiteY2" fmla="*/ 1842 h 658481"/>
                  <a:gd name="connsiteX3" fmla="*/ 338988 w 526483"/>
                  <a:gd name="connsiteY3" fmla="*/ 14739 h 658481"/>
                  <a:gd name="connsiteX4" fmla="*/ 487501 w 526483"/>
                  <a:gd name="connsiteY4" fmla="*/ 140611 h 658481"/>
                  <a:gd name="connsiteX5" fmla="*/ 404826 w 526483"/>
                  <a:gd name="connsiteY5" fmla="*/ 503072 h 658481"/>
                  <a:gd name="connsiteX6" fmla="*/ 395704 w 526483"/>
                  <a:gd name="connsiteY6" fmla="*/ 193610 h 658481"/>
                  <a:gd name="connsiteX7" fmla="*/ 345756 w 526483"/>
                  <a:gd name="connsiteY7" fmla="*/ 127447 h 658481"/>
                  <a:gd name="connsiteX8" fmla="*/ 289049 w 526483"/>
                  <a:gd name="connsiteY8" fmla="*/ 81830 h 658481"/>
                  <a:gd name="connsiteX9" fmla="*/ 289049 w 526483"/>
                  <a:gd name="connsiteY9" fmla="*/ 502683 h 658481"/>
                  <a:gd name="connsiteX10" fmla="*/ 300000 w 526483"/>
                  <a:gd name="connsiteY10" fmla="*/ 519336 h 658481"/>
                  <a:gd name="connsiteX11" fmla="*/ 175329 w 526483"/>
                  <a:gd name="connsiteY11" fmla="*/ 650067 h 658481"/>
                  <a:gd name="connsiteX12" fmla="*/ 1996 w 526483"/>
                  <a:gd name="connsiteY12" fmla="*/ 599186 h 658481"/>
                  <a:gd name="connsiteX13" fmla="*/ 126667 w 526483"/>
                  <a:gd name="connsiteY13" fmla="*/ 468456 h 658481"/>
                  <a:gd name="connsiteX14" fmla="*/ 239153 w 526483"/>
                  <a:gd name="connsiteY14" fmla="*/ 466821 h 658481"/>
                  <a:gd name="connsiteX15" fmla="*/ 243330 w 526483"/>
                  <a:gd name="connsiteY15" fmla="*/ 468959 h 658481"/>
                  <a:gd name="connsiteX16" fmla="*/ 243330 w 526483"/>
                  <a:gd name="connsiteY16" fmla="*/ 7620 h 658481"/>
                  <a:gd name="connsiteX17" fmla="*/ 250950 w 526483"/>
                  <a:gd name="connsiteY17" fmla="*/ 0 h 6584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526483" h="658481">
                    <a:moveTo>
                      <a:pt x="250950" y="0"/>
                    </a:moveTo>
                    <a:lnTo>
                      <a:pt x="281429" y="0"/>
                    </a:lnTo>
                    <a:lnTo>
                      <a:pt x="283271" y="1842"/>
                    </a:lnTo>
                    <a:lnTo>
                      <a:pt x="338988" y="14739"/>
                    </a:lnTo>
                    <a:cubicBezTo>
                      <a:pt x="398531" y="36254"/>
                      <a:pt x="452220" y="79503"/>
                      <a:pt x="487501" y="140611"/>
                    </a:cubicBezTo>
                    <a:cubicBezTo>
                      <a:pt x="562767" y="270975"/>
                      <a:pt x="525753" y="433255"/>
                      <a:pt x="404826" y="503072"/>
                    </a:cubicBezTo>
                    <a:cubicBezTo>
                      <a:pt x="455528" y="409315"/>
                      <a:pt x="452047" y="291198"/>
                      <a:pt x="395704" y="193610"/>
                    </a:cubicBezTo>
                    <a:cubicBezTo>
                      <a:pt x="381619" y="169213"/>
                      <a:pt x="364770" y="147036"/>
                      <a:pt x="345756" y="127447"/>
                    </a:cubicBezTo>
                    <a:lnTo>
                      <a:pt x="289049" y="81830"/>
                    </a:lnTo>
                    <a:lnTo>
                      <a:pt x="289049" y="502683"/>
                    </a:lnTo>
                    <a:lnTo>
                      <a:pt x="300000" y="519336"/>
                    </a:lnTo>
                    <a:cubicBezTo>
                      <a:pt x="313438" y="569487"/>
                      <a:pt x="257621" y="628017"/>
                      <a:pt x="175329" y="650067"/>
                    </a:cubicBezTo>
                    <a:cubicBezTo>
                      <a:pt x="93038" y="672117"/>
                      <a:pt x="15434" y="649337"/>
                      <a:pt x="1996" y="599186"/>
                    </a:cubicBezTo>
                    <a:cubicBezTo>
                      <a:pt x="-11442" y="549035"/>
                      <a:pt x="44375" y="490505"/>
                      <a:pt x="126667" y="468456"/>
                    </a:cubicBezTo>
                    <a:cubicBezTo>
                      <a:pt x="167812" y="457431"/>
                      <a:pt x="207786" y="457613"/>
                      <a:pt x="239153" y="466821"/>
                    </a:cubicBezTo>
                    <a:lnTo>
                      <a:pt x="243330" y="468959"/>
                    </a:lnTo>
                    <a:lnTo>
                      <a:pt x="243330" y="7620"/>
                    </a:lnTo>
                    <a:cubicBezTo>
                      <a:pt x="243330" y="3412"/>
                      <a:pt x="246742" y="0"/>
                      <a:pt x="25095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58" name="フリーフォーム: 図形 557">
                <a:extLst>
                  <a:ext uri="{FF2B5EF4-FFF2-40B4-BE49-F238E27FC236}">
                    <a16:creationId xmlns:a16="http://schemas.microsoft.com/office/drawing/2014/main" id="{9E5E25E4-A2F6-981C-CED8-C6C82A5AF24D}"/>
                  </a:ext>
                </a:extLst>
              </p:cNvPr>
              <p:cNvSpPr/>
              <p:nvPr/>
            </p:nvSpPr>
            <p:spPr bwMode="auto">
              <a:xfrm rot="900000">
                <a:off x="8332620" y="3948043"/>
                <a:ext cx="150448" cy="328042"/>
              </a:xfrm>
              <a:custGeom>
                <a:avLst/>
                <a:gdLst>
                  <a:gd name="connsiteX0" fmla="*/ 250950 w 301996"/>
                  <a:gd name="connsiteY0" fmla="*/ 0 h 658481"/>
                  <a:gd name="connsiteX1" fmla="*/ 281429 w 301996"/>
                  <a:gd name="connsiteY1" fmla="*/ 0 h 658481"/>
                  <a:gd name="connsiteX2" fmla="*/ 289049 w 301996"/>
                  <a:gd name="connsiteY2" fmla="*/ 7620 h 658481"/>
                  <a:gd name="connsiteX3" fmla="*/ 289049 w 301996"/>
                  <a:gd name="connsiteY3" fmla="*/ 502683 h 658481"/>
                  <a:gd name="connsiteX4" fmla="*/ 300000 w 301996"/>
                  <a:gd name="connsiteY4" fmla="*/ 519336 h 658481"/>
                  <a:gd name="connsiteX5" fmla="*/ 175329 w 301996"/>
                  <a:gd name="connsiteY5" fmla="*/ 650067 h 658481"/>
                  <a:gd name="connsiteX6" fmla="*/ 1996 w 301996"/>
                  <a:gd name="connsiteY6" fmla="*/ 599186 h 658481"/>
                  <a:gd name="connsiteX7" fmla="*/ 126667 w 301996"/>
                  <a:gd name="connsiteY7" fmla="*/ 468456 h 658481"/>
                  <a:gd name="connsiteX8" fmla="*/ 239153 w 301996"/>
                  <a:gd name="connsiteY8" fmla="*/ 466821 h 658481"/>
                  <a:gd name="connsiteX9" fmla="*/ 243330 w 301996"/>
                  <a:gd name="connsiteY9" fmla="*/ 468959 h 658481"/>
                  <a:gd name="connsiteX10" fmla="*/ 243330 w 301996"/>
                  <a:gd name="connsiteY10" fmla="*/ 7620 h 658481"/>
                  <a:gd name="connsiteX11" fmla="*/ 250950 w 301996"/>
                  <a:gd name="connsiteY11" fmla="*/ 0 h 6584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01996" h="658481">
                    <a:moveTo>
                      <a:pt x="250950" y="0"/>
                    </a:moveTo>
                    <a:lnTo>
                      <a:pt x="281429" y="0"/>
                    </a:lnTo>
                    <a:cubicBezTo>
                      <a:pt x="285637" y="0"/>
                      <a:pt x="289049" y="3412"/>
                      <a:pt x="289049" y="7620"/>
                    </a:cubicBezTo>
                    <a:lnTo>
                      <a:pt x="289049" y="502683"/>
                    </a:lnTo>
                    <a:lnTo>
                      <a:pt x="300000" y="519336"/>
                    </a:lnTo>
                    <a:cubicBezTo>
                      <a:pt x="313438" y="569487"/>
                      <a:pt x="257621" y="628017"/>
                      <a:pt x="175329" y="650067"/>
                    </a:cubicBezTo>
                    <a:cubicBezTo>
                      <a:pt x="93038" y="672117"/>
                      <a:pt x="15434" y="649337"/>
                      <a:pt x="1996" y="599186"/>
                    </a:cubicBezTo>
                    <a:cubicBezTo>
                      <a:pt x="-11442" y="549035"/>
                      <a:pt x="44375" y="490505"/>
                      <a:pt x="126667" y="468456"/>
                    </a:cubicBezTo>
                    <a:cubicBezTo>
                      <a:pt x="167812" y="457431"/>
                      <a:pt x="207786" y="457613"/>
                      <a:pt x="239153" y="466821"/>
                    </a:cubicBezTo>
                    <a:lnTo>
                      <a:pt x="243330" y="468959"/>
                    </a:lnTo>
                    <a:lnTo>
                      <a:pt x="243330" y="7620"/>
                    </a:lnTo>
                    <a:cubicBezTo>
                      <a:pt x="243330" y="3412"/>
                      <a:pt x="246742" y="0"/>
                      <a:pt x="25095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59" name="フリーフォーム: 図形 558">
                <a:extLst>
                  <a:ext uri="{FF2B5EF4-FFF2-40B4-BE49-F238E27FC236}">
                    <a16:creationId xmlns:a16="http://schemas.microsoft.com/office/drawing/2014/main" id="{C2CAC558-B40D-ACAA-17F0-DAC0873E612C}"/>
                  </a:ext>
                </a:extLst>
              </p:cNvPr>
              <p:cNvSpPr/>
              <p:nvPr/>
            </p:nvSpPr>
            <p:spPr bwMode="auto">
              <a:xfrm>
                <a:off x="7574543" y="3850204"/>
                <a:ext cx="629658" cy="308662"/>
              </a:xfrm>
              <a:custGeom>
                <a:avLst/>
                <a:gdLst>
                  <a:gd name="connsiteX0" fmla="*/ 864849 w 1729700"/>
                  <a:gd name="connsiteY0" fmla="*/ 0 h 847912"/>
                  <a:gd name="connsiteX1" fmla="*/ 878299 w 1729700"/>
                  <a:gd name="connsiteY1" fmla="*/ 50951 h 847912"/>
                  <a:gd name="connsiteX2" fmla="*/ 907875 w 1729700"/>
                  <a:gd name="connsiteY2" fmla="*/ 302805 h 847912"/>
                  <a:gd name="connsiteX3" fmla="*/ 909060 w 1729700"/>
                  <a:gd name="connsiteY3" fmla="*/ 356771 h 847912"/>
                  <a:gd name="connsiteX4" fmla="*/ 1019545 w 1729700"/>
                  <a:gd name="connsiteY4" fmla="*/ 362861 h 847912"/>
                  <a:gd name="connsiteX5" fmla="*/ 1299841 w 1729700"/>
                  <a:gd name="connsiteY5" fmla="*/ 426665 h 847912"/>
                  <a:gd name="connsiteX6" fmla="*/ 1406035 w 1729700"/>
                  <a:gd name="connsiteY6" fmla="*/ 472638 h 847912"/>
                  <a:gd name="connsiteX7" fmla="*/ 1429543 w 1729700"/>
                  <a:gd name="connsiteY7" fmla="*/ 433852 h 847912"/>
                  <a:gd name="connsiteX8" fmla="*/ 1566148 w 1729700"/>
                  <a:gd name="connsiteY8" fmla="*/ 249225 h 847912"/>
                  <a:gd name="connsiteX9" fmla="*/ 1599466 w 1729700"/>
                  <a:gd name="connsiteY9" fmla="*/ 215156 h 847912"/>
                  <a:gd name="connsiteX10" fmla="*/ 1586620 w 1729700"/>
                  <a:gd name="connsiteY10" fmla="*/ 261045 h 847912"/>
                  <a:gd name="connsiteX11" fmla="*/ 1532583 w 1729700"/>
                  <a:gd name="connsiteY11" fmla="*/ 395510 h 847912"/>
                  <a:gd name="connsiteX12" fmla="*/ 1472526 w 1729700"/>
                  <a:gd name="connsiteY12" fmla="*/ 510594 h 847912"/>
                  <a:gd name="connsiteX13" fmla="*/ 1525650 w 1729700"/>
                  <a:gd name="connsiteY13" fmla="*/ 542998 h 847912"/>
                  <a:gd name="connsiteX14" fmla="*/ 1720999 w 1729700"/>
                  <a:gd name="connsiteY14" fmla="*/ 790251 h 847912"/>
                  <a:gd name="connsiteX15" fmla="*/ 1729700 w 1729700"/>
                  <a:gd name="connsiteY15" fmla="*/ 844172 h 847912"/>
                  <a:gd name="connsiteX16" fmla="*/ 1711033 w 1729700"/>
                  <a:gd name="connsiteY16" fmla="*/ 808423 h 847912"/>
                  <a:gd name="connsiteX17" fmla="*/ 1482329 w 1729700"/>
                  <a:gd name="connsiteY17" fmla="*/ 616812 h 847912"/>
                  <a:gd name="connsiteX18" fmla="*/ 1427195 w 1729700"/>
                  <a:gd name="connsiteY18" fmla="*/ 591059 h 847912"/>
                  <a:gd name="connsiteX19" fmla="*/ 1404067 w 1729700"/>
                  <a:gd name="connsiteY19" fmla="*/ 629217 h 847912"/>
                  <a:gd name="connsiteX20" fmla="*/ 1267462 w 1729700"/>
                  <a:gd name="connsiteY20" fmla="*/ 813843 h 847912"/>
                  <a:gd name="connsiteX21" fmla="*/ 1234144 w 1729700"/>
                  <a:gd name="connsiteY21" fmla="*/ 847912 h 847912"/>
                  <a:gd name="connsiteX22" fmla="*/ 1246990 w 1729700"/>
                  <a:gd name="connsiteY22" fmla="*/ 802024 h 847912"/>
                  <a:gd name="connsiteX23" fmla="*/ 1301028 w 1729700"/>
                  <a:gd name="connsiteY23" fmla="*/ 667558 h 847912"/>
                  <a:gd name="connsiteX24" fmla="*/ 1356716 w 1729700"/>
                  <a:gd name="connsiteY24" fmla="*/ 560846 h 847912"/>
                  <a:gd name="connsiteX25" fmla="*/ 1262992 w 1729700"/>
                  <a:gd name="connsiteY25" fmla="*/ 528822 h 847912"/>
                  <a:gd name="connsiteX26" fmla="*/ 1004704 w 1729700"/>
                  <a:gd name="connsiteY26" fmla="*/ 481276 h 847912"/>
                  <a:gd name="connsiteX27" fmla="*/ 908460 w 1729700"/>
                  <a:gd name="connsiteY27" fmla="*/ 476947 h 847912"/>
                  <a:gd name="connsiteX28" fmla="*/ 907875 w 1729700"/>
                  <a:gd name="connsiteY28" fmla="*/ 503597 h 847912"/>
                  <a:gd name="connsiteX29" fmla="*/ 878299 w 1729700"/>
                  <a:gd name="connsiteY29" fmla="*/ 755452 h 847912"/>
                  <a:gd name="connsiteX30" fmla="*/ 864849 w 1729700"/>
                  <a:gd name="connsiteY30" fmla="*/ 806402 h 847912"/>
                  <a:gd name="connsiteX31" fmla="*/ 851399 w 1729700"/>
                  <a:gd name="connsiteY31" fmla="*/ 755452 h 847912"/>
                  <a:gd name="connsiteX32" fmla="*/ 821824 w 1729700"/>
                  <a:gd name="connsiteY32" fmla="*/ 503597 h 847912"/>
                  <a:gd name="connsiteX33" fmla="*/ 821239 w 1729700"/>
                  <a:gd name="connsiteY33" fmla="*/ 476947 h 847912"/>
                  <a:gd name="connsiteX34" fmla="*/ 724991 w 1729700"/>
                  <a:gd name="connsiteY34" fmla="*/ 481276 h 847912"/>
                  <a:gd name="connsiteX35" fmla="*/ 466703 w 1729700"/>
                  <a:gd name="connsiteY35" fmla="*/ 528822 h 847912"/>
                  <a:gd name="connsiteX36" fmla="*/ 374788 w 1729700"/>
                  <a:gd name="connsiteY36" fmla="*/ 560228 h 847912"/>
                  <a:gd name="connsiteX37" fmla="*/ 427153 w 1729700"/>
                  <a:gd name="connsiteY37" fmla="*/ 661541 h 847912"/>
                  <a:gd name="connsiteX38" fmla="*/ 477641 w 1729700"/>
                  <a:gd name="connsiteY38" fmla="*/ 792005 h 847912"/>
                  <a:gd name="connsiteX39" fmla="*/ 489106 w 1729700"/>
                  <a:gd name="connsiteY39" fmla="*/ 836744 h 847912"/>
                  <a:gd name="connsiteX40" fmla="*/ 456093 w 1729700"/>
                  <a:gd name="connsiteY40" fmla="*/ 804446 h 847912"/>
                  <a:gd name="connsiteX41" fmla="*/ 322473 w 1729700"/>
                  <a:gd name="connsiteY41" fmla="*/ 627720 h 847912"/>
                  <a:gd name="connsiteX42" fmla="*/ 300674 w 1729700"/>
                  <a:gd name="connsiteY42" fmla="*/ 591912 h 847912"/>
                  <a:gd name="connsiteX43" fmla="*/ 247367 w 1729700"/>
                  <a:gd name="connsiteY43" fmla="*/ 616812 h 847912"/>
                  <a:gd name="connsiteX44" fmla="*/ 18662 w 1729700"/>
                  <a:gd name="connsiteY44" fmla="*/ 808423 h 847912"/>
                  <a:gd name="connsiteX45" fmla="*/ 0 w 1729700"/>
                  <a:gd name="connsiteY45" fmla="*/ 844163 h 847912"/>
                  <a:gd name="connsiteX46" fmla="*/ 8700 w 1729700"/>
                  <a:gd name="connsiteY46" fmla="*/ 790251 h 847912"/>
                  <a:gd name="connsiteX47" fmla="*/ 204049 w 1729700"/>
                  <a:gd name="connsiteY47" fmla="*/ 542998 h 847912"/>
                  <a:gd name="connsiteX48" fmla="*/ 255560 w 1729700"/>
                  <a:gd name="connsiteY48" fmla="*/ 511577 h 847912"/>
                  <a:gd name="connsiteX49" fmla="*/ 199081 w 1729700"/>
                  <a:gd name="connsiteY49" fmla="*/ 402302 h 847912"/>
                  <a:gd name="connsiteX50" fmla="*/ 148592 w 1729700"/>
                  <a:gd name="connsiteY50" fmla="*/ 271838 h 847912"/>
                  <a:gd name="connsiteX51" fmla="*/ 137127 w 1729700"/>
                  <a:gd name="connsiteY51" fmla="*/ 227099 h 847912"/>
                  <a:gd name="connsiteX52" fmla="*/ 170140 w 1729700"/>
                  <a:gd name="connsiteY52" fmla="*/ 259398 h 847912"/>
                  <a:gd name="connsiteX53" fmla="*/ 303760 w 1729700"/>
                  <a:gd name="connsiteY53" fmla="*/ 436124 h 847912"/>
                  <a:gd name="connsiteX54" fmla="*/ 325504 w 1729700"/>
                  <a:gd name="connsiteY54" fmla="*/ 471841 h 847912"/>
                  <a:gd name="connsiteX55" fmla="*/ 429857 w 1729700"/>
                  <a:gd name="connsiteY55" fmla="*/ 426665 h 847912"/>
                  <a:gd name="connsiteX56" fmla="*/ 710154 w 1729700"/>
                  <a:gd name="connsiteY56" fmla="*/ 362861 h 847912"/>
                  <a:gd name="connsiteX57" fmla="*/ 820639 w 1729700"/>
                  <a:gd name="connsiteY57" fmla="*/ 356771 h 847912"/>
                  <a:gd name="connsiteX58" fmla="*/ 821824 w 1729700"/>
                  <a:gd name="connsiteY58" fmla="*/ 302805 h 847912"/>
                  <a:gd name="connsiteX59" fmla="*/ 851399 w 1729700"/>
                  <a:gd name="connsiteY59" fmla="*/ 50951 h 8479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1729700" h="847912">
                    <a:moveTo>
                      <a:pt x="864849" y="0"/>
                    </a:moveTo>
                    <a:lnTo>
                      <a:pt x="878299" y="50951"/>
                    </a:lnTo>
                    <a:cubicBezTo>
                      <a:pt x="893026" y="118562"/>
                      <a:pt x="903539" y="205518"/>
                      <a:pt x="907875" y="302805"/>
                    </a:cubicBezTo>
                    <a:lnTo>
                      <a:pt x="909060" y="356771"/>
                    </a:lnTo>
                    <a:lnTo>
                      <a:pt x="1019545" y="362861"/>
                    </a:lnTo>
                    <a:cubicBezTo>
                      <a:pt x="1119966" y="374067"/>
                      <a:pt x="1214444" y="395989"/>
                      <a:pt x="1299841" y="426665"/>
                    </a:cubicBezTo>
                    <a:lnTo>
                      <a:pt x="1406035" y="472638"/>
                    </a:lnTo>
                    <a:lnTo>
                      <a:pt x="1429543" y="433852"/>
                    </a:lnTo>
                    <a:cubicBezTo>
                      <a:pt x="1476917" y="359420"/>
                      <a:pt x="1524311" y="295807"/>
                      <a:pt x="1566148" y="249225"/>
                    </a:cubicBezTo>
                    <a:lnTo>
                      <a:pt x="1599466" y="215156"/>
                    </a:lnTo>
                    <a:lnTo>
                      <a:pt x="1586620" y="261045"/>
                    </a:lnTo>
                    <a:cubicBezTo>
                      <a:pt x="1573672" y="300727"/>
                      <a:pt x="1555404" y="346333"/>
                      <a:pt x="1532583" y="395510"/>
                    </a:cubicBezTo>
                    <a:lnTo>
                      <a:pt x="1472526" y="510594"/>
                    </a:lnTo>
                    <a:lnTo>
                      <a:pt x="1525650" y="542998"/>
                    </a:lnTo>
                    <a:cubicBezTo>
                      <a:pt x="1621793" y="612336"/>
                      <a:pt x="1690441" y="696959"/>
                      <a:pt x="1720999" y="790251"/>
                    </a:cubicBezTo>
                    <a:lnTo>
                      <a:pt x="1729700" y="844172"/>
                    </a:lnTo>
                    <a:lnTo>
                      <a:pt x="1711033" y="808423"/>
                    </a:lnTo>
                    <a:cubicBezTo>
                      <a:pt x="1658753" y="734943"/>
                      <a:pt x="1580181" y="669683"/>
                      <a:pt x="1482329" y="616812"/>
                    </a:cubicBezTo>
                    <a:lnTo>
                      <a:pt x="1427195" y="591059"/>
                    </a:lnTo>
                    <a:lnTo>
                      <a:pt x="1404067" y="629217"/>
                    </a:lnTo>
                    <a:cubicBezTo>
                      <a:pt x="1356694" y="703649"/>
                      <a:pt x="1309300" y="767261"/>
                      <a:pt x="1267462" y="813843"/>
                    </a:cubicBezTo>
                    <a:lnTo>
                      <a:pt x="1234144" y="847912"/>
                    </a:lnTo>
                    <a:lnTo>
                      <a:pt x="1246990" y="802024"/>
                    </a:lnTo>
                    <a:cubicBezTo>
                      <a:pt x="1259939" y="762341"/>
                      <a:pt x="1278207" y="716736"/>
                      <a:pt x="1301028" y="667558"/>
                    </a:cubicBezTo>
                    <a:lnTo>
                      <a:pt x="1356716" y="560846"/>
                    </a:lnTo>
                    <a:lnTo>
                      <a:pt x="1262992" y="528822"/>
                    </a:lnTo>
                    <a:cubicBezTo>
                      <a:pt x="1182696" y="505821"/>
                      <a:pt x="1095907" y="489561"/>
                      <a:pt x="1004704" y="481276"/>
                    </a:cubicBezTo>
                    <a:lnTo>
                      <a:pt x="908460" y="476947"/>
                    </a:lnTo>
                    <a:lnTo>
                      <a:pt x="907875" y="503597"/>
                    </a:lnTo>
                    <a:cubicBezTo>
                      <a:pt x="903539" y="600884"/>
                      <a:pt x="893026" y="687841"/>
                      <a:pt x="878299" y="755452"/>
                    </a:cubicBezTo>
                    <a:lnTo>
                      <a:pt x="864849" y="806402"/>
                    </a:lnTo>
                    <a:lnTo>
                      <a:pt x="851399" y="755452"/>
                    </a:lnTo>
                    <a:cubicBezTo>
                      <a:pt x="836673" y="687841"/>
                      <a:pt x="826160" y="600884"/>
                      <a:pt x="821824" y="503597"/>
                    </a:cubicBezTo>
                    <a:lnTo>
                      <a:pt x="821239" y="476947"/>
                    </a:lnTo>
                    <a:lnTo>
                      <a:pt x="724991" y="481276"/>
                    </a:lnTo>
                    <a:cubicBezTo>
                      <a:pt x="633788" y="489561"/>
                      <a:pt x="547000" y="505821"/>
                      <a:pt x="466703" y="528822"/>
                    </a:cubicBezTo>
                    <a:lnTo>
                      <a:pt x="374788" y="560228"/>
                    </a:lnTo>
                    <a:lnTo>
                      <a:pt x="427153" y="661541"/>
                    </a:lnTo>
                    <a:cubicBezTo>
                      <a:pt x="448769" y="709137"/>
                      <a:pt x="465831" y="753388"/>
                      <a:pt x="477641" y="792005"/>
                    </a:cubicBezTo>
                    <a:lnTo>
                      <a:pt x="489106" y="836744"/>
                    </a:lnTo>
                    <a:lnTo>
                      <a:pt x="456093" y="804446"/>
                    </a:lnTo>
                    <a:cubicBezTo>
                      <a:pt x="414786" y="760141"/>
                      <a:pt x="368410" y="699264"/>
                      <a:pt x="322473" y="627720"/>
                    </a:cubicBezTo>
                    <a:lnTo>
                      <a:pt x="300674" y="591912"/>
                    </a:lnTo>
                    <a:lnTo>
                      <a:pt x="247367" y="616812"/>
                    </a:lnTo>
                    <a:cubicBezTo>
                      <a:pt x="149514" y="669683"/>
                      <a:pt x="70943" y="734943"/>
                      <a:pt x="18662" y="808423"/>
                    </a:cubicBezTo>
                    <a:lnTo>
                      <a:pt x="0" y="844163"/>
                    </a:lnTo>
                    <a:lnTo>
                      <a:pt x="8700" y="790251"/>
                    </a:lnTo>
                    <a:cubicBezTo>
                      <a:pt x="39258" y="696959"/>
                      <a:pt x="107906" y="612336"/>
                      <a:pt x="204049" y="542998"/>
                    </a:cubicBezTo>
                    <a:lnTo>
                      <a:pt x="255560" y="511577"/>
                    </a:lnTo>
                    <a:lnTo>
                      <a:pt x="199081" y="402302"/>
                    </a:lnTo>
                    <a:cubicBezTo>
                      <a:pt x="177465" y="354706"/>
                      <a:pt x="160402" y="310455"/>
                      <a:pt x="148592" y="271838"/>
                    </a:cubicBezTo>
                    <a:lnTo>
                      <a:pt x="137127" y="227099"/>
                    </a:lnTo>
                    <a:lnTo>
                      <a:pt x="170140" y="259398"/>
                    </a:lnTo>
                    <a:cubicBezTo>
                      <a:pt x="211448" y="303702"/>
                      <a:pt x="257823" y="364580"/>
                      <a:pt x="303760" y="436124"/>
                    </a:cubicBezTo>
                    <a:lnTo>
                      <a:pt x="325504" y="471841"/>
                    </a:lnTo>
                    <a:lnTo>
                      <a:pt x="429857" y="426665"/>
                    </a:lnTo>
                    <a:cubicBezTo>
                      <a:pt x="515254" y="395989"/>
                      <a:pt x="609733" y="374067"/>
                      <a:pt x="710154" y="362861"/>
                    </a:cubicBezTo>
                    <a:lnTo>
                      <a:pt x="820639" y="356771"/>
                    </a:lnTo>
                    <a:lnTo>
                      <a:pt x="821824" y="302805"/>
                    </a:lnTo>
                    <a:cubicBezTo>
                      <a:pt x="826160" y="205518"/>
                      <a:pt x="836673" y="118562"/>
                      <a:pt x="851399" y="50951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60" name="フリーフォーム: 図形 559">
                <a:extLst>
                  <a:ext uri="{FF2B5EF4-FFF2-40B4-BE49-F238E27FC236}">
                    <a16:creationId xmlns:a16="http://schemas.microsoft.com/office/drawing/2014/main" id="{5A2FE9DB-BF1D-0307-3D79-85C4FDCE290B}"/>
                  </a:ext>
                </a:extLst>
              </p:cNvPr>
              <p:cNvSpPr/>
              <p:nvPr/>
            </p:nvSpPr>
            <p:spPr bwMode="auto">
              <a:xfrm rot="18000000">
                <a:off x="6750602" y="4371799"/>
                <a:ext cx="532528" cy="261050"/>
              </a:xfrm>
              <a:custGeom>
                <a:avLst/>
                <a:gdLst>
                  <a:gd name="connsiteX0" fmla="*/ 864849 w 1729700"/>
                  <a:gd name="connsiteY0" fmla="*/ 0 h 847912"/>
                  <a:gd name="connsiteX1" fmla="*/ 878299 w 1729700"/>
                  <a:gd name="connsiteY1" fmla="*/ 50951 h 847912"/>
                  <a:gd name="connsiteX2" fmla="*/ 907875 w 1729700"/>
                  <a:gd name="connsiteY2" fmla="*/ 302805 h 847912"/>
                  <a:gd name="connsiteX3" fmla="*/ 909060 w 1729700"/>
                  <a:gd name="connsiteY3" fmla="*/ 356771 h 847912"/>
                  <a:gd name="connsiteX4" fmla="*/ 1019545 w 1729700"/>
                  <a:gd name="connsiteY4" fmla="*/ 362861 h 847912"/>
                  <a:gd name="connsiteX5" fmla="*/ 1299841 w 1729700"/>
                  <a:gd name="connsiteY5" fmla="*/ 426665 h 847912"/>
                  <a:gd name="connsiteX6" fmla="*/ 1406035 w 1729700"/>
                  <a:gd name="connsiteY6" fmla="*/ 472638 h 847912"/>
                  <a:gd name="connsiteX7" fmla="*/ 1429543 w 1729700"/>
                  <a:gd name="connsiteY7" fmla="*/ 433852 h 847912"/>
                  <a:gd name="connsiteX8" fmla="*/ 1566148 w 1729700"/>
                  <a:gd name="connsiteY8" fmla="*/ 249225 h 847912"/>
                  <a:gd name="connsiteX9" fmla="*/ 1599466 w 1729700"/>
                  <a:gd name="connsiteY9" fmla="*/ 215156 h 847912"/>
                  <a:gd name="connsiteX10" fmla="*/ 1586620 w 1729700"/>
                  <a:gd name="connsiteY10" fmla="*/ 261045 h 847912"/>
                  <a:gd name="connsiteX11" fmla="*/ 1532583 w 1729700"/>
                  <a:gd name="connsiteY11" fmla="*/ 395510 h 847912"/>
                  <a:gd name="connsiteX12" fmla="*/ 1472526 w 1729700"/>
                  <a:gd name="connsiteY12" fmla="*/ 510594 h 847912"/>
                  <a:gd name="connsiteX13" fmla="*/ 1525650 w 1729700"/>
                  <a:gd name="connsiteY13" fmla="*/ 542998 h 847912"/>
                  <a:gd name="connsiteX14" fmla="*/ 1720999 w 1729700"/>
                  <a:gd name="connsiteY14" fmla="*/ 790251 h 847912"/>
                  <a:gd name="connsiteX15" fmla="*/ 1729700 w 1729700"/>
                  <a:gd name="connsiteY15" fmla="*/ 844172 h 847912"/>
                  <a:gd name="connsiteX16" fmla="*/ 1711033 w 1729700"/>
                  <a:gd name="connsiteY16" fmla="*/ 808423 h 847912"/>
                  <a:gd name="connsiteX17" fmla="*/ 1482329 w 1729700"/>
                  <a:gd name="connsiteY17" fmla="*/ 616812 h 847912"/>
                  <a:gd name="connsiteX18" fmla="*/ 1427195 w 1729700"/>
                  <a:gd name="connsiteY18" fmla="*/ 591059 h 847912"/>
                  <a:gd name="connsiteX19" fmla="*/ 1404067 w 1729700"/>
                  <a:gd name="connsiteY19" fmla="*/ 629217 h 847912"/>
                  <a:gd name="connsiteX20" fmla="*/ 1267462 w 1729700"/>
                  <a:gd name="connsiteY20" fmla="*/ 813843 h 847912"/>
                  <a:gd name="connsiteX21" fmla="*/ 1234144 w 1729700"/>
                  <a:gd name="connsiteY21" fmla="*/ 847912 h 847912"/>
                  <a:gd name="connsiteX22" fmla="*/ 1246990 w 1729700"/>
                  <a:gd name="connsiteY22" fmla="*/ 802024 h 847912"/>
                  <a:gd name="connsiteX23" fmla="*/ 1301028 w 1729700"/>
                  <a:gd name="connsiteY23" fmla="*/ 667558 h 847912"/>
                  <a:gd name="connsiteX24" fmla="*/ 1356716 w 1729700"/>
                  <a:gd name="connsiteY24" fmla="*/ 560846 h 847912"/>
                  <a:gd name="connsiteX25" fmla="*/ 1262992 w 1729700"/>
                  <a:gd name="connsiteY25" fmla="*/ 528822 h 847912"/>
                  <a:gd name="connsiteX26" fmla="*/ 1004704 w 1729700"/>
                  <a:gd name="connsiteY26" fmla="*/ 481276 h 847912"/>
                  <a:gd name="connsiteX27" fmla="*/ 908460 w 1729700"/>
                  <a:gd name="connsiteY27" fmla="*/ 476947 h 847912"/>
                  <a:gd name="connsiteX28" fmla="*/ 907875 w 1729700"/>
                  <a:gd name="connsiteY28" fmla="*/ 503597 h 847912"/>
                  <a:gd name="connsiteX29" fmla="*/ 878299 w 1729700"/>
                  <a:gd name="connsiteY29" fmla="*/ 755452 h 847912"/>
                  <a:gd name="connsiteX30" fmla="*/ 864849 w 1729700"/>
                  <a:gd name="connsiteY30" fmla="*/ 806402 h 847912"/>
                  <a:gd name="connsiteX31" fmla="*/ 851399 w 1729700"/>
                  <a:gd name="connsiteY31" fmla="*/ 755452 h 847912"/>
                  <a:gd name="connsiteX32" fmla="*/ 821824 w 1729700"/>
                  <a:gd name="connsiteY32" fmla="*/ 503597 h 847912"/>
                  <a:gd name="connsiteX33" fmla="*/ 821239 w 1729700"/>
                  <a:gd name="connsiteY33" fmla="*/ 476947 h 847912"/>
                  <a:gd name="connsiteX34" fmla="*/ 724991 w 1729700"/>
                  <a:gd name="connsiteY34" fmla="*/ 481276 h 847912"/>
                  <a:gd name="connsiteX35" fmla="*/ 466703 w 1729700"/>
                  <a:gd name="connsiteY35" fmla="*/ 528822 h 847912"/>
                  <a:gd name="connsiteX36" fmla="*/ 374788 w 1729700"/>
                  <a:gd name="connsiteY36" fmla="*/ 560228 h 847912"/>
                  <a:gd name="connsiteX37" fmla="*/ 427153 w 1729700"/>
                  <a:gd name="connsiteY37" fmla="*/ 661541 h 847912"/>
                  <a:gd name="connsiteX38" fmla="*/ 477641 w 1729700"/>
                  <a:gd name="connsiteY38" fmla="*/ 792005 h 847912"/>
                  <a:gd name="connsiteX39" fmla="*/ 489106 w 1729700"/>
                  <a:gd name="connsiteY39" fmla="*/ 836744 h 847912"/>
                  <a:gd name="connsiteX40" fmla="*/ 456093 w 1729700"/>
                  <a:gd name="connsiteY40" fmla="*/ 804446 h 847912"/>
                  <a:gd name="connsiteX41" fmla="*/ 322473 w 1729700"/>
                  <a:gd name="connsiteY41" fmla="*/ 627720 h 847912"/>
                  <a:gd name="connsiteX42" fmla="*/ 300674 w 1729700"/>
                  <a:gd name="connsiteY42" fmla="*/ 591912 h 847912"/>
                  <a:gd name="connsiteX43" fmla="*/ 247367 w 1729700"/>
                  <a:gd name="connsiteY43" fmla="*/ 616812 h 847912"/>
                  <a:gd name="connsiteX44" fmla="*/ 18662 w 1729700"/>
                  <a:gd name="connsiteY44" fmla="*/ 808423 h 847912"/>
                  <a:gd name="connsiteX45" fmla="*/ 0 w 1729700"/>
                  <a:gd name="connsiteY45" fmla="*/ 844163 h 847912"/>
                  <a:gd name="connsiteX46" fmla="*/ 8700 w 1729700"/>
                  <a:gd name="connsiteY46" fmla="*/ 790251 h 847912"/>
                  <a:gd name="connsiteX47" fmla="*/ 204049 w 1729700"/>
                  <a:gd name="connsiteY47" fmla="*/ 542998 h 847912"/>
                  <a:gd name="connsiteX48" fmla="*/ 255560 w 1729700"/>
                  <a:gd name="connsiteY48" fmla="*/ 511577 h 847912"/>
                  <a:gd name="connsiteX49" fmla="*/ 199081 w 1729700"/>
                  <a:gd name="connsiteY49" fmla="*/ 402302 h 847912"/>
                  <a:gd name="connsiteX50" fmla="*/ 148592 w 1729700"/>
                  <a:gd name="connsiteY50" fmla="*/ 271838 h 847912"/>
                  <a:gd name="connsiteX51" fmla="*/ 137127 w 1729700"/>
                  <a:gd name="connsiteY51" fmla="*/ 227099 h 847912"/>
                  <a:gd name="connsiteX52" fmla="*/ 170140 w 1729700"/>
                  <a:gd name="connsiteY52" fmla="*/ 259398 h 847912"/>
                  <a:gd name="connsiteX53" fmla="*/ 303760 w 1729700"/>
                  <a:gd name="connsiteY53" fmla="*/ 436124 h 847912"/>
                  <a:gd name="connsiteX54" fmla="*/ 325504 w 1729700"/>
                  <a:gd name="connsiteY54" fmla="*/ 471841 h 847912"/>
                  <a:gd name="connsiteX55" fmla="*/ 429857 w 1729700"/>
                  <a:gd name="connsiteY55" fmla="*/ 426665 h 847912"/>
                  <a:gd name="connsiteX56" fmla="*/ 710154 w 1729700"/>
                  <a:gd name="connsiteY56" fmla="*/ 362861 h 847912"/>
                  <a:gd name="connsiteX57" fmla="*/ 820639 w 1729700"/>
                  <a:gd name="connsiteY57" fmla="*/ 356771 h 847912"/>
                  <a:gd name="connsiteX58" fmla="*/ 821824 w 1729700"/>
                  <a:gd name="connsiteY58" fmla="*/ 302805 h 847912"/>
                  <a:gd name="connsiteX59" fmla="*/ 851399 w 1729700"/>
                  <a:gd name="connsiteY59" fmla="*/ 50951 h 8479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1729700" h="847912">
                    <a:moveTo>
                      <a:pt x="864849" y="0"/>
                    </a:moveTo>
                    <a:lnTo>
                      <a:pt x="878299" y="50951"/>
                    </a:lnTo>
                    <a:cubicBezTo>
                      <a:pt x="893026" y="118562"/>
                      <a:pt x="903539" y="205518"/>
                      <a:pt x="907875" y="302805"/>
                    </a:cubicBezTo>
                    <a:lnTo>
                      <a:pt x="909060" y="356771"/>
                    </a:lnTo>
                    <a:lnTo>
                      <a:pt x="1019545" y="362861"/>
                    </a:lnTo>
                    <a:cubicBezTo>
                      <a:pt x="1119966" y="374067"/>
                      <a:pt x="1214444" y="395989"/>
                      <a:pt x="1299841" y="426665"/>
                    </a:cubicBezTo>
                    <a:lnTo>
                      <a:pt x="1406035" y="472638"/>
                    </a:lnTo>
                    <a:lnTo>
                      <a:pt x="1429543" y="433852"/>
                    </a:lnTo>
                    <a:cubicBezTo>
                      <a:pt x="1476917" y="359420"/>
                      <a:pt x="1524311" y="295807"/>
                      <a:pt x="1566148" y="249225"/>
                    </a:cubicBezTo>
                    <a:lnTo>
                      <a:pt x="1599466" y="215156"/>
                    </a:lnTo>
                    <a:lnTo>
                      <a:pt x="1586620" y="261045"/>
                    </a:lnTo>
                    <a:cubicBezTo>
                      <a:pt x="1573672" y="300727"/>
                      <a:pt x="1555404" y="346333"/>
                      <a:pt x="1532583" y="395510"/>
                    </a:cubicBezTo>
                    <a:lnTo>
                      <a:pt x="1472526" y="510594"/>
                    </a:lnTo>
                    <a:lnTo>
                      <a:pt x="1525650" y="542998"/>
                    </a:lnTo>
                    <a:cubicBezTo>
                      <a:pt x="1621793" y="612336"/>
                      <a:pt x="1690441" y="696959"/>
                      <a:pt x="1720999" y="790251"/>
                    </a:cubicBezTo>
                    <a:lnTo>
                      <a:pt x="1729700" y="844172"/>
                    </a:lnTo>
                    <a:lnTo>
                      <a:pt x="1711033" y="808423"/>
                    </a:lnTo>
                    <a:cubicBezTo>
                      <a:pt x="1658753" y="734943"/>
                      <a:pt x="1580181" y="669683"/>
                      <a:pt x="1482329" y="616812"/>
                    </a:cubicBezTo>
                    <a:lnTo>
                      <a:pt x="1427195" y="591059"/>
                    </a:lnTo>
                    <a:lnTo>
                      <a:pt x="1404067" y="629217"/>
                    </a:lnTo>
                    <a:cubicBezTo>
                      <a:pt x="1356694" y="703649"/>
                      <a:pt x="1309300" y="767261"/>
                      <a:pt x="1267462" y="813843"/>
                    </a:cubicBezTo>
                    <a:lnTo>
                      <a:pt x="1234144" y="847912"/>
                    </a:lnTo>
                    <a:lnTo>
                      <a:pt x="1246990" y="802024"/>
                    </a:lnTo>
                    <a:cubicBezTo>
                      <a:pt x="1259939" y="762341"/>
                      <a:pt x="1278207" y="716736"/>
                      <a:pt x="1301028" y="667558"/>
                    </a:cubicBezTo>
                    <a:lnTo>
                      <a:pt x="1356716" y="560846"/>
                    </a:lnTo>
                    <a:lnTo>
                      <a:pt x="1262992" y="528822"/>
                    </a:lnTo>
                    <a:cubicBezTo>
                      <a:pt x="1182696" y="505821"/>
                      <a:pt x="1095907" y="489561"/>
                      <a:pt x="1004704" y="481276"/>
                    </a:cubicBezTo>
                    <a:lnTo>
                      <a:pt x="908460" y="476947"/>
                    </a:lnTo>
                    <a:lnTo>
                      <a:pt x="907875" y="503597"/>
                    </a:lnTo>
                    <a:cubicBezTo>
                      <a:pt x="903539" y="600884"/>
                      <a:pt x="893026" y="687841"/>
                      <a:pt x="878299" y="755452"/>
                    </a:cubicBezTo>
                    <a:lnTo>
                      <a:pt x="864849" y="806402"/>
                    </a:lnTo>
                    <a:lnTo>
                      <a:pt x="851399" y="755452"/>
                    </a:lnTo>
                    <a:cubicBezTo>
                      <a:pt x="836673" y="687841"/>
                      <a:pt x="826160" y="600884"/>
                      <a:pt x="821824" y="503597"/>
                    </a:cubicBezTo>
                    <a:lnTo>
                      <a:pt x="821239" y="476947"/>
                    </a:lnTo>
                    <a:lnTo>
                      <a:pt x="724991" y="481276"/>
                    </a:lnTo>
                    <a:cubicBezTo>
                      <a:pt x="633788" y="489561"/>
                      <a:pt x="547000" y="505821"/>
                      <a:pt x="466703" y="528822"/>
                    </a:cubicBezTo>
                    <a:lnTo>
                      <a:pt x="374788" y="560228"/>
                    </a:lnTo>
                    <a:lnTo>
                      <a:pt x="427153" y="661541"/>
                    </a:lnTo>
                    <a:cubicBezTo>
                      <a:pt x="448769" y="709137"/>
                      <a:pt x="465831" y="753388"/>
                      <a:pt x="477641" y="792005"/>
                    </a:cubicBezTo>
                    <a:lnTo>
                      <a:pt x="489106" y="836744"/>
                    </a:lnTo>
                    <a:lnTo>
                      <a:pt x="456093" y="804446"/>
                    </a:lnTo>
                    <a:cubicBezTo>
                      <a:pt x="414786" y="760141"/>
                      <a:pt x="368410" y="699264"/>
                      <a:pt x="322473" y="627720"/>
                    </a:cubicBezTo>
                    <a:lnTo>
                      <a:pt x="300674" y="591912"/>
                    </a:lnTo>
                    <a:lnTo>
                      <a:pt x="247367" y="616812"/>
                    </a:lnTo>
                    <a:cubicBezTo>
                      <a:pt x="149514" y="669683"/>
                      <a:pt x="70943" y="734943"/>
                      <a:pt x="18662" y="808423"/>
                    </a:cubicBezTo>
                    <a:lnTo>
                      <a:pt x="0" y="844163"/>
                    </a:lnTo>
                    <a:lnTo>
                      <a:pt x="8700" y="790251"/>
                    </a:lnTo>
                    <a:cubicBezTo>
                      <a:pt x="39258" y="696959"/>
                      <a:pt x="107906" y="612336"/>
                      <a:pt x="204049" y="542998"/>
                    </a:cubicBezTo>
                    <a:lnTo>
                      <a:pt x="255560" y="511577"/>
                    </a:lnTo>
                    <a:lnTo>
                      <a:pt x="199081" y="402302"/>
                    </a:lnTo>
                    <a:cubicBezTo>
                      <a:pt x="177465" y="354706"/>
                      <a:pt x="160402" y="310455"/>
                      <a:pt x="148592" y="271838"/>
                    </a:cubicBezTo>
                    <a:lnTo>
                      <a:pt x="137127" y="227099"/>
                    </a:lnTo>
                    <a:lnTo>
                      <a:pt x="170140" y="259398"/>
                    </a:lnTo>
                    <a:cubicBezTo>
                      <a:pt x="211448" y="303702"/>
                      <a:pt x="257823" y="364580"/>
                      <a:pt x="303760" y="436124"/>
                    </a:cubicBezTo>
                    <a:lnTo>
                      <a:pt x="325504" y="471841"/>
                    </a:lnTo>
                    <a:lnTo>
                      <a:pt x="429857" y="426665"/>
                    </a:lnTo>
                    <a:cubicBezTo>
                      <a:pt x="515254" y="395989"/>
                      <a:pt x="609733" y="374067"/>
                      <a:pt x="710154" y="362861"/>
                    </a:cubicBezTo>
                    <a:lnTo>
                      <a:pt x="820639" y="356771"/>
                    </a:lnTo>
                    <a:lnTo>
                      <a:pt x="821824" y="302805"/>
                    </a:lnTo>
                    <a:cubicBezTo>
                      <a:pt x="826160" y="205518"/>
                      <a:pt x="836673" y="118562"/>
                      <a:pt x="851399" y="50951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61" name="フリーフォーム: 図形 560">
                <a:extLst>
                  <a:ext uri="{FF2B5EF4-FFF2-40B4-BE49-F238E27FC236}">
                    <a16:creationId xmlns:a16="http://schemas.microsoft.com/office/drawing/2014/main" id="{129071D6-66E1-BC94-A741-AA6E716C27A4}"/>
                  </a:ext>
                </a:extLst>
              </p:cNvPr>
              <p:cNvSpPr/>
              <p:nvPr/>
            </p:nvSpPr>
            <p:spPr bwMode="auto">
              <a:xfrm rot="3600000" flipH="1">
                <a:off x="8480724" y="4371798"/>
                <a:ext cx="532532" cy="261050"/>
              </a:xfrm>
              <a:custGeom>
                <a:avLst/>
                <a:gdLst>
                  <a:gd name="connsiteX0" fmla="*/ 864849 w 1729700"/>
                  <a:gd name="connsiteY0" fmla="*/ 0 h 847912"/>
                  <a:gd name="connsiteX1" fmla="*/ 878299 w 1729700"/>
                  <a:gd name="connsiteY1" fmla="*/ 50951 h 847912"/>
                  <a:gd name="connsiteX2" fmla="*/ 907875 w 1729700"/>
                  <a:gd name="connsiteY2" fmla="*/ 302805 h 847912"/>
                  <a:gd name="connsiteX3" fmla="*/ 909060 w 1729700"/>
                  <a:gd name="connsiteY3" fmla="*/ 356771 h 847912"/>
                  <a:gd name="connsiteX4" fmla="*/ 1019545 w 1729700"/>
                  <a:gd name="connsiteY4" fmla="*/ 362861 h 847912"/>
                  <a:gd name="connsiteX5" fmla="*/ 1299841 w 1729700"/>
                  <a:gd name="connsiteY5" fmla="*/ 426665 h 847912"/>
                  <a:gd name="connsiteX6" fmla="*/ 1406035 w 1729700"/>
                  <a:gd name="connsiteY6" fmla="*/ 472638 h 847912"/>
                  <a:gd name="connsiteX7" fmla="*/ 1429543 w 1729700"/>
                  <a:gd name="connsiteY7" fmla="*/ 433852 h 847912"/>
                  <a:gd name="connsiteX8" fmla="*/ 1566148 w 1729700"/>
                  <a:gd name="connsiteY8" fmla="*/ 249225 h 847912"/>
                  <a:gd name="connsiteX9" fmla="*/ 1599466 w 1729700"/>
                  <a:gd name="connsiteY9" fmla="*/ 215156 h 847912"/>
                  <a:gd name="connsiteX10" fmla="*/ 1586620 w 1729700"/>
                  <a:gd name="connsiteY10" fmla="*/ 261045 h 847912"/>
                  <a:gd name="connsiteX11" fmla="*/ 1532583 w 1729700"/>
                  <a:gd name="connsiteY11" fmla="*/ 395510 h 847912"/>
                  <a:gd name="connsiteX12" fmla="*/ 1472526 w 1729700"/>
                  <a:gd name="connsiteY12" fmla="*/ 510594 h 847912"/>
                  <a:gd name="connsiteX13" fmla="*/ 1525650 w 1729700"/>
                  <a:gd name="connsiteY13" fmla="*/ 542998 h 847912"/>
                  <a:gd name="connsiteX14" fmla="*/ 1720999 w 1729700"/>
                  <a:gd name="connsiteY14" fmla="*/ 790251 h 847912"/>
                  <a:gd name="connsiteX15" fmla="*/ 1729700 w 1729700"/>
                  <a:gd name="connsiteY15" fmla="*/ 844172 h 847912"/>
                  <a:gd name="connsiteX16" fmla="*/ 1711033 w 1729700"/>
                  <a:gd name="connsiteY16" fmla="*/ 808423 h 847912"/>
                  <a:gd name="connsiteX17" fmla="*/ 1482329 w 1729700"/>
                  <a:gd name="connsiteY17" fmla="*/ 616812 h 847912"/>
                  <a:gd name="connsiteX18" fmla="*/ 1427195 w 1729700"/>
                  <a:gd name="connsiteY18" fmla="*/ 591059 h 847912"/>
                  <a:gd name="connsiteX19" fmla="*/ 1404067 w 1729700"/>
                  <a:gd name="connsiteY19" fmla="*/ 629217 h 847912"/>
                  <a:gd name="connsiteX20" fmla="*/ 1267462 w 1729700"/>
                  <a:gd name="connsiteY20" fmla="*/ 813843 h 847912"/>
                  <a:gd name="connsiteX21" fmla="*/ 1234144 w 1729700"/>
                  <a:gd name="connsiteY21" fmla="*/ 847912 h 847912"/>
                  <a:gd name="connsiteX22" fmla="*/ 1246990 w 1729700"/>
                  <a:gd name="connsiteY22" fmla="*/ 802024 h 847912"/>
                  <a:gd name="connsiteX23" fmla="*/ 1301028 w 1729700"/>
                  <a:gd name="connsiteY23" fmla="*/ 667558 h 847912"/>
                  <a:gd name="connsiteX24" fmla="*/ 1356716 w 1729700"/>
                  <a:gd name="connsiteY24" fmla="*/ 560846 h 847912"/>
                  <a:gd name="connsiteX25" fmla="*/ 1262992 w 1729700"/>
                  <a:gd name="connsiteY25" fmla="*/ 528822 h 847912"/>
                  <a:gd name="connsiteX26" fmla="*/ 1004704 w 1729700"/>
                  <a:gd name="connsiteY26" fmla="*/ 481276 h 847912"/>
                  <a:gd name="connsiteX27" fmla="*/ 908460 w 1729700"/>
                  <a:gd name="connsiteY27" fmla="*/ 476947 h 847912"/>
                  <a:gd name="connsiteX28" fmla="*/ 907875 w 1729700"/>
                  <a:gd name="connsiteY28" fmla="*/ 503597 h 847912"/>
                  <a:gd name="connsiteX29" fmla="*/ 878299 w 1729700"/>
                  <a:gd name="connsiteY29" fmla="*/ 755452 h 847912"/>
                  <a:gd name="connsiteX30" fmla="*/ 864849 w 1729700"/>
                  <a:gd name="connsiteY30" fmla="*/ 806402 h 847912"/>
                  <a:gd name="connsiteX31" fmla="*/ 851399 w 1729700"/>
                  <a:gd name="connsiteY31" fmla="*/ 755452 h 847912"/>
                  <a:gd name="connsiteX32" fmla="*/ 821824 w 1729700"/>
                  <a:gd name="connsiteY32" fmla="*/ 503597 h 847912"/>
                  <a:gd name="connsiteX33" fmla="*/ 821239 w 1729700"/>
                  <a:gd name="connsiteY33" fmla="*/ 476947 h 847912"/>
                  <a:gd name="connsiteX34" fmla="*/ 724991 w 1729700"/>
                  <a:gd name="connsiteY34" fmla="*/ 481276 h 847912"/>
                  <a:gd name="connsiteX35" fmla="*/ 466703 w 1729700"/>
                  <a:gd name="connsiteY35" fmla="*/ 528822 h 847912"/>
                  <a:gd name="connsiteX36" fmla="*/ 374788 w 1729700"/>
                  <a:gd name="connsiteY36" fmla="*/ 560228 h 847912"/>
                  <a:gd name="connsiteX37" fmla="*/ 427153 w 1729700"/>
                  <a:gd name="connsiteY37" fmla="*/ 661541 h 847912"/>
                  <a:gd name="connsiteX38" fmla="*/ 477641 w 1729700"/>
                  <a:gd name="connsiteY38" fmla="*/ 792005 h 847912"/>
                  <a:gd name="connsiteX39" fmla="*/ 489106 w 1729700"/>
                  <a:gd name="connsiteY39" fmla="*/ 836744 h 847912"/>
                  <a:gd name="connsiteX40" fmla="*/ 456093 w 1729700"/>
                  <a:gd name="connsiteY40" fmla="*/ 804446 h 847912"/>
                  <a:gd name="connsiteX41" fmla="*/ 322473 w 1729700"/>
                  <a:gd name="connsiteY41" fmla="*/ 627720 h 847912"/>
                  <a:gd name="connsiteX42" fmla="*/ 300674 w 1729700"/>
                  <a:gd name="connsiteY42" fmla="*/ 591912 h 847912"/>
                  <a:gd name="connsiteX43" fmla="*/ 247367 w 1729700"/>
                  <a:gd name="connsiteY43" fmla="*/ 616812 h 847912"/>
                  <a:gd name="connsiteX44" fmla="*/ 18662 w 1729700"/>
                  <a:gd name="connsiteY44" fmla="*/ 808423 h 847912"/>
                  <a:gd name="connsiteX45" fmla="*/ 0 w 1729700"/>
                  <a:gd name="connsiteY45" fmla="*/ 844163 h 847912"/>
                  <a:gd name="connsiteX46" fmla="*/ 8700 w 1729700"/>
                  <a:gd name="connsiteY46" fmla="*/ 790251 h 847912"/>
                  <a:gd name="connsiteX47" fmla="*/ 204049 w 1729700"/>
                  <a:gd name="connsiteY47" fmla="*/ 542998 h 847912"/>
                  <a:gd name="connsiteX48" fmla="*/ 255560 w 1729700"/>
                  <a:gd name="connsiteY48" fmla="*/ 511577 h 847912"/>
                  <a:gd name="connsiteX49" fmla="*/ 199081 w 1729700"/>
                  <a:gd name="connsiteY49" fmla="*/ 402302 h 847912"/>
                  <a:gd name="connsiteX50" fmla="*/ 148592 w 1729700"/>
                  <a:gd name="connsiteY50" fmla="*/ 271838 h 847912"/>
                  <a:gd name="connsiteX51" fmla="*/ 137127 w 1729700"/>
                  <a:gd name="connsiteY51" fmla="*/ 227099 h 847912"/>
                  <a:gd name="connsiteX52" fmla="*/ 170140 w 1729700"/>
                  <a:gd name="connsiteY52" fmla="*/ 259398 h 847912"/>
                  <a:gd name="connsiteX53" fmla="*/ 303760 w 1729700"/>
                  <a:gd name="connsiteY53" fmla="*/ 436124 h 847912"/>
                  <a:gd name="connsiteX54" fmla="*/ 325504 w 1729700"/>
                  <a:gd name="connsiteY54" fmla="*/ 471841 h 847912"/>
                  <a:gd name="connsiteX55" fmla="*/ 429857 w 1729700"/>
                  <a:gd name="connsiteY55" fmla="*/ 426665 h 847912"/>
                  <a:gd name="connsiteX56" fmla="*/ 710154 w 1729700"/>
                  <a:gd name="connsiteY56" fmla="*/ 362861 h 847912"/>
                  <a:gd name="connsiteX57" fmla="*/ 820639 w 1729700"/>
                  <a:gd name="connsiteY57" fmla="*/ 356771 h 847912"/>
                  <a:gd name="connsiteX58" fmla="*/ 821824 w 1729700"/>
                  <a:gd name="connsiteY58" fmla="*/ 302805 h 847912"/>
                  <a:gd name="connsiteX59" fmla="*/ 851399 w 1729700"/>
                  <a:gd name="connsiteY59" fmla="*/ 50951 h 8479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1729700" h="847912">
                    <a:moveTo>
                      <a:pt x="864849" y="0"/>
                    </a:moveTo>
                    <a:lnTo>
                      <a:pt x="878299" y="50951"/>
                    </a:lnTo>
                    <a:cubicBezTo>
                      <a:pt x="893026" y="118562"/>
                      <a:pt x="903539" y="205518"/>
                      <a:pt x="907875" y="302805"/>
                    </a:cubicBezTo>
                    <a:lnTo>
                      <a:pt x="909060" y="356771"/>
                    </a:lnTo>
                    <a:lnTo>
                      <a:pt x="1019545" y="362861"/>
                    </a:lnTo>
                    <a:cubicBezTo>
                      <a:pt x="1119966" y="374067"/>
                      <a:pt x="1214444" y="395989"/>
                      <a:pt x="1299841" y="426665"/>
                    </a:cubicBezTo>
                    <a:lnTo>
                      <a:pt x="1406035" y="472638"/>
                    </a:lnTo>
                    <a:lnTo>
                      <a:pt x="1429543" y="433852"/>
                    </a:lnTo>
                    <a:cubicBezTo>
                      <a:pt x="1476917" y="359420"/>
                      <a:pt x="1524311" y="295807"/>
                      <a:pt x="1566148" y="249225"/>
                    </a:cubicBezTo>
                    <a:lnTo>
                      <a:pt x="1599466" y="215156"/>
                    </a:lnTo>
                    <a:lnTo>
                      <a:pt x="1586620" y="261045"/>
                    </a:lnTo>
                    <a:cubicBezTo>
                      <a:pt x="1573672" y="300727"/>
                      <a:pt x="1555404" y="346333"/>
                      <a:pt x="1532583" y="395510"/>
                    </a:cubicBezTo>
                    <a:lnTo>
                      <a:pt x="1472526" y="510594"/>
                    </a:lnTo>
                    <a:lnTo>
                      <a:pt x="1525650" y="542998"/>
                    </a:lnTo>
                    <a:cubicBezTo>
                      <a:pt x="1621793" y="612336"/>
                      <a:pt x="1690441" y="696959"/>
                      <a:pt x="1720999" y="790251"/>
                    </a:cubicBezTo>
                    <a:lnTo>
                      <a:pt x="1729700" y="844172"/>
                    </a:lnTo>
                    <a:lnTo>
                      <a:pt x="1711033" y="808423"/>
                    </a:lnTo>
                    <a:cubicBezTo>
                      <a:pt x="1658753" y="734943"/>
                      <a:pt x="1580181" y="669683"/>
                      <a:pt x="1482329" y="616812"/>
                    </a:cubicBezTo>
                    <a:lnTo>
                      <a:pt x="1427195" y="591059"/>
                    </a:lnTo>
                    <a:lnTo>
                      <a:pt x="1404067" y="629217"/>
                    </a:lnTo>
                    <a:cubicBezTo>
                      <a:pt x="1356694" y="703649"/>
                      <a:pt x="1309300" y="767261"/>
                      <a:pt x="1267462" y="813843"/>
                    </a:cubicBezTo>
                    <a:lnTo>
                      <a:pt x="1234144" y="847912"/>
                    </a:lnTo>
                    <a:lnTo>
                      <a:pt x="1246990" y="802024"/>
                    </a:lnTo>
                    <a:cubicBezTo>
                      <a:pt x="1259939" y="762341"/>
                      <a:pt x="1278207" y="716736"/>
                      <a:pt x="1301028" y="667558"/>
                    </a:cubicBezTo>
                    <a:lnTo>
                      <a:pt x="1356716" y="560846"/>
                    </a:lnTo>
                    <a:lnTo>
                      <a:pt x="1262992" y="528822"/>
                    </a:lnTo>
                    <a:cubicBezTo>
                      <a:pt x="1182696" y="505821"/>
                      <a:pt x="1095907" y="489561"/>
                      <a:pt x="1004704" y="481276"/>
                    </a:cubicBezTo>
                    <a:lnTo>
                      <a:pt x="908460" y="476947"/>
                    </a:lnTo>
                    <a:lnTo>
                      <a:pt x="907875" y="503597"/>
                    </a:lnTo>
                    <a:cubicBezTo>
                      <a:pt x="903539" y="600884"/>
                      <a:pt x="893026" y="687841"/>
                      <a:pt x="878299" y="755452"/>
                    </a:cubicBezTo>
                    <a:lnTo>
                      <a:pt x="864849" y="806402"/>
                    </a:lnTo>
                    <a:lnTo>
                      <a:pt x="851399" y="755452"/>
                    </a:lnTo>
                    <a:cubicBezTo>
                      <a:pt x="836673" y="687841"/>
                      <a:pt x="826160" y="600884"/>
                      <a:pt x="821824" y="503597"/>
                    </a:cubicBezTo>
                    <a:lnTo>
                      <a:pt x="821239" y="476947"/>
                    </a:lnTo>
                    <a:lnTo>
                      <a:pt x="724991" y="481276"/>
                    </a:lnTo>
                    <a:cubicBezTo>
                      <a:pt x="633788" y="489561"/>
                      <a:pt x="547000" y="505821"/>
                      <a:pt x="466703" y="528822"/>
                    </a:cubicBezTo>
                    <a:lnTo>
                      <a:pt x="374788" y="560228"/>
                    </a:lnTo>
                    <a:lnTo>
                      <a:pt x="427153" y="661541"/>
                    </a:lnTo>
                    <a:cubicBezTo>
                      <a:pt x="448769" y="709137"/>
                      <a:pt x="465831" y="753388"/>
                      <a:pt x="477641" y="792005"/>
                    </a:cubicBezTo>
                    <a:lnTo>
                      <a:pt x="489106" y="836744"/>
                    </a:lnTo>
                    <a:lnTo>
                      <a:pt x="456093" y="804446"/>
                    </a:lnTo>
                    <a:cubicBezTo>
                      <a:pt x="414786" y="760141"/>
                      <a:pt x="368410" y="699264"/>
                      <a:pt x="322473" y="627720"/>
                    </a:cubicBezTo>
                    <a:lnTo>
                      <a:pt x="300674" y="591912"/>
                    </a:lnTo>
                    <a:lnTo>
                      <a:pt x="247367" y="616812"/>
                    </a:lnTo>
                    <a:cubicBezTo>
                      <a:pt x="149514" y="669683"/>
                      <a:pt x="70943" y="734943"/>
                      <a:pt x="18662" y="808423"/>
                    </a:cubicBezTo>
                    <a:lnTo>
                      <a:pt x="0" y="844163"/>
                    </a:lnTo>
                    <a:lnTo>
                      <a:pt x="8700" y="790251"/>
                    </a:lnTo>
                    <a:cubicBezTo>
                      <a:pt x="39258" y="696959"/>
                      <a:pt x="107906" y="612336"/>
                      <a:pt x="204049" y="542998"/>
                    </a:cubicBezTo>
                    <a:lnTo>
                      <a:pt x="255560" y="511577"/>
                    </a:lnTo>
                    <a:lnTo>
                      <a:pt x="199081" y="402302"/>
                    </a:lnTo>
                    <a:cubicBezTo>
                      <a:pt x="177465" y="354706"/>
                      <a:pt x="160402" y="310455"/>
                      <a:pt x="148592" y="271838"/>
                    </a:cubicBezTo>
                    <a:lnTo>
                      <a:pt x="137127" y="227099"/>
                    </a:lnTo>
                    <a:lnTo>
                      <a:pt x="170140" y="259398"/>
                    </a:lnTo>
                    <a:cubicBezTo>
                      <a:pt x="211448" y="303702"/>
                      <a:pt x="257823" y="364580"/>
                      <a:pt x="303760" y="436124"/>
                    </a:cubicBezTo>
                    <a:lnTo>
                      <a:pt x="325504" y="471841"/>
                    </a:lnTo>
                    <a:lnTo>
                      <a:pt x="429857" y="426665"/>
                    </a:lnTo>
                    <a:cubicBezTo>
                      <a:pt x="515254" y="395989"/>
                      <a:pt x="609733" y="374067"/>
                      <a:pt x="710154" y="362861"/>
                    </a:cubicBezTo>
                    <a:lnTo>
                      <a:pt x="820639" y="356771"/>
                    </a:lnTo>
                    <a:lnTo>
                      <a:pt x="821824" y="302805"/>
                    </a:lnTo>
                    <a:cubicBezTo>
                      <a:pt x="826160" y="205518"/>
                      <a:pt x="836673" y="118562"/>
                      <a:pt x="851399" y="50951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62" name="フリーフォーム: 図形 561">
                <a:extLst>
                  <a:ext uri="{FF2B5EF4-FFF2-40B4-BE49-F238E27FC236}">
                    <a16:creationId xmlns:a16="http://schemas.microsoft.com/office/drawing/2014/main" id="{1A3C8A97-864A-26AF-CC34-C4D4BC056EB7}"/>
                  </a:ext>
                </a:extLst>
              </p:cNvPr>
              <p:cNvSpPr/>
              <p:nvPr/>
            </p:nvSpPr>
            <p:spPr bwMode="auto">
              <a:xfrm rot="14400000">
                <a:off x="6736605" y="5325433"/>
                <a:ext cx="500658" cy="245426"/>
              </a:xfrm>
              <a:custGeom>
                <a:avLst/>
                <a:gdLst>
                  <a:gd name="connsiteX0" fmla="*/ 864849 w 1729700"/>
                  <a:gd name="connsiteY0" fmla="*/ 0 h 847912"/>
                  <a:gd name="connsiteX1" fmla="*/ 878299 w 1729700"/>
                  <a:gd name="connsiteY1" fmla="*/ 50951 h 847912"/>
                  <a:gd name="connsiteX2" fmla="*/ 907875 w 1729700"/>
                  <a:gd name="connsiteY2" fmla="*/ 302805 h 847912"/>
                  <a:gd name="connsiteX3" fmla="*/ 909060 w 1729700"/>
                  <a:gd name="connsiteY3" fmla="*/ 356771 h 847912"/>
                  <a:gd name="connsiteX4" fmla="*/ 1019545 w 1729700"/>
                  <a:gd name="connsiteY4" fmla="*/ 362861 h 847912"/>
                  <a:gd name="connsiteX5" fmla="*/ 1299841 w 1729700"/>
                  <a:gd name="connsiteY5" fmla="*/ 426665 h 847912"/>
                  <a:gd name="connsiteX6" fmla="*/ 1406035 w 1729700"/>
                  <a:gd name="connsiteY6" fmla="*/ 472638 h 847912"/>
                  <a:gd name="connsiteX7" fmla="*/ 1429543 w 1729700"/>
                  <a:gd name="connsiteY7" fmla="*/ 433852 h 847912"/>
                  <a:gd name="connsiteX8" fmla="*/ 1566148 w 1729700"/>
                  <a:gd name="connsiteY8" fmla="*/ 249225 h 847912"/>
                  <a:gd name="connsiteX9" fmla="*/ 1599466 w 1729700"/>
                  <a:gd name="connsiteY9" fmla="*/ 215156 h 847912"/>
                  <a:gd name="connsiteX10" fmla="*/ 1586620 w 1729700"/>
                  <a:gd name="connsiteY10" fmla="*/ 261045 h 847912"/>
                  <a:gd name="connsiteX11" fmla="*/ 1532583 w 1729700"/>
                  <a:gd name="connsiteY11" fmla="*/ 395510 h 847912"/>
                  <a:gd name="connsiteX12" fmla="*/ 1472526 w 1729700"/>
                  <a:gd name="connsiteY12" fmla="*/ 510594 h 847912"/>
                  <a:gd name="connsiteX13" fmla="*/ 1525650 w 1729700"/>
                  <a:gd name="connsiteY13" fmla="*/ 542998 h 847912"/>
                  <a:gd name="connsiteX14" fmla="*/ 1720999 w 1729700"/>
                  <a:gd name="connsiteY14" fmla="*/ 790251 h 847912"/>
                  <a:gd name="connsiteX15" fmla="*/ 1729700 w 1729700"/>
                  <a:gd name="connsiteY15" fmla="*/ 844172 h 847912"/>
                  <a:gd name="connsiteX16" fmla="*/ 1711033 w 1729700"/>
                  <a:gd name="connsiteY16" fmla="*/ 808423 h 847912"/>
                  <a:gd name="connsiteX17" fmla="*/ 1482329 w 1729700"/>
                  <a:gd name="connsiteY17" fmla="*/ 616812 h 847912"/>
                  <a:gd name="connsiteX18" fmla="*/ 1427195 w 1729700"/>
                  <a:gd name="connsiteY18" fmla="*/ 591059 h 847912"/>
                  <a:gd name="connsiteX19" fmla="*/ 1404067 w 1729700"/>
                  <a:gd name="connsiteY19" fmla="*/ 629217 h 847912"/>
                  <a:gd name="connsiteX20" fmla="*/ 1267462 w 1729700"/>
                  <a:gd name="connsiteY20" fmla="*/ 813843 h 847912"/>
                  <a:gd name="connsiteX21" fmla="*/ 1234144 w 1729700"/>
                  <a:gd name="connsiteY21" fmla="*/ 847912 h 847912"/>
                  <a:gd name="connsiteX22" fmla="*/ 1246990 w 1729700"/>
                  <a:gd name="connsiteY22" fmla="*/ 802024 h 847912"/>
                  <a:gd name="connsiteX23" fmla="*/ 1301028 w 1729700"/>
                  <a:gd name="connsiteY23" fmla="*/ 667558 h 847912"/>
                  <a:gd name="connsiteX24" fmla="*/ 1356716 w 1729700"/>
                  <a:gd name="connsiteY24" fmla="*/ 560846 h 847912"/>
                  <a:gd name="connsiteX25" fmla="*/ 1262992 w 1729700"/>
                  <a:gd name="connsiteY25" fmla="*/ 528822 h 847912"/>
                  <a:gd name="connsiteX26" fmla="*/ 1004704 w 1729700"/>
                  <a:gd name="connsiteY26" fmla="*/ 481276 h 847912"/>
                  <a:gd name="connsiteX27" fmla="*/ 908460 w 1729700"/>
                  <a:gd name="connsiteY27" fmla="*/ 476947 h 847912"/>
                  <a:gd name="connsiteX28" fmla="*/ 907875 w 1729700"/>
                  <a:gd name="connsiteY28" fmla="*/ 503597 h 847912"/>
                  <a:gd name="connsiteX29" fmla="*/ 878299 w 1729700"/>
                  <a:gd name="connsiteY29" fmla="*/ 755452 h 847912"/>
                  <a:gd name="connsiteX30" fmla="*/ 864849 w 1729700"/>
                  <a:gd name="connsiteY30" fmla="*/ 806402 h 847912"/>
                  <a:gd name="connsiteX31" fmla="*/ 851399 w 1729700"/>
                  <a:gd name="connsiteY31" fmla="*/ 755452 h 847912"/>
                  <a:gd name="connsiteX32" fmla="*/ 821824 w 1729700"/>
                  <a:gd name="connsiteY32" fmla="*/ 503597 h 847912"/>
                  <a:gd name="connsiteX33" fmla="*/ 821239 w 1729700"/>
                  <a:gd name="connsiteY33" fmla="*/ 476947 h 847912"/>
                  <a:gd name="connsiteX34" fmla="*/ 724991 w 1729700"/>
                  <a:gd name="connsiteY34" fmla="*/ 481276 h 847912"/>
                  <a:gd name="connsiteX35" fmla="*/ 466703 w 1729700"/>
                  <a:gd name="connsiteY35" fmla="*/ 528822 h 847912"/>
                  <a:gd name="connsiteX36" fmla="*/ 374788 w 1729700"/>
                  <a:gd name="connsiteY36" fmla="*/ 560228 h 847912"/>
                  <a:gd name="connsiteX37" fmla="*/ 427153 w 1729700"/>
                  <a:gd name="connsiteY37" fmla="*/ 661541 h 847912"/>
                  <a:gd name="connsiteX38" fmla="*/ 477641 w 1729700"/>
                  <a:gd name="connsiteY38" fmla="*/ 792005 h 847912"/>
                  <a:gd name="connsiteX39" fmla="*/ 489106 w 1729700"/>
                  <a:gd name="connsiteY39" fmla="*/ 836744 h 847912"/>
                  <a:gd name="connsiteX40" fmla="*/ 456093 w 1729700"/>
                  <a:gd name="connsiteY40" fmla="*/ 804446 h 847912"/>
                  <a:gd name="connsiteX41" fmla="*/ 322473 w 1729700"/>
                  <a:gd name="connsiteY41" fmla="*/ 627720 h 847912"/>
                  <a:gd name="connsiteX42" fmla="*/ 300674 w 1729700"/>
                  <a:gd name="connsiteY42" fmla="*/ 591912 h 847912"/>
                  <a:gd name="connsiteX43" fmla="*/ 247367 w 1729700"/>
                  <a:gd name="connsiteY43" fmla="*/ 616812 h 847912"/>
                  <a:gd name="connsiteX44" fmla="*/ 18662 w 1729700"/>
                  <a:gd name="connsiteY44" fmla="*/ 808423 h 847912"/>
                  <a:gd name="connsiteX45" fmla="*/ 0 w 1729700"/>
                  <a:gd name="connsiteY45" fmla="*/ 844163 h 847912"/>
                  <a:gd name="connsiteX46" fmla="*/ 8700 w 1729700"/>
                  <a:gd name="connsiteY46" fmla="*/ 790251 h 847912"/>
                  <a:gd name="connsiteX47" fmla="*/ 204049 w 1729700"/>
                  <a:gd name="connsiteY47" fmla="*/ 542998 h 847912"/>
                  <a:gd name="connsiteX48" fmla="*/ 255560 w 1729700"/>
                  <a:gd name="connsiteY48" fmla="*/ 511577 h 847912"/>
                  <a:gd name="connsiteX49" fmla="*/ 199081 w 1729700"/>
                  <a:gd name="connsiteY49" fmla="*/ 402302 h 847912"/>
                  <a:gd name="connsiteX50" fmla="*/ 148592 w 1729700"/>
                  <a:gd name="connsiteY50" fmla="*/ 271838 h 847912"/>
                  <a:gd name="connsiteX51" fmla="*/ 137127 w 1729700"/>
                  <a:gd name="connsiteY51" fmla="*/ 227099 h 847912"/>
                  <a:gd name="connsiteX52" fmla="*/ 170140 w 1729700"/>
                  <a:gd name="connsiteY52" fmla="*/ 259398 h 847912"/>
                  <a:gd name="connsiteX53" fmla="*/ 303760 w 1729700"/>
                  <a:gd name="connsiteY53" fmla="*/ 436124 h 847912"/>
                  <a:gd name="connsiteX54" fmla="*/ 325504 w 1729700"/>
                  <a:gd name="connsiteY54" fmla="*/ 471841 h 847912"/>
                  <a:gd name="connsiteX55" fmla="*/ 429857 w 1729700"/>
                  <a:gd name="connsiteY55" fmla="*/ 426665 h 847912"/>
                  <a:gd name="connsiteX56" fmla="*/ 710154 w 1729700"/>
                  <a:gd name="connsiteY56" fmla="*/ 362861 h 847912"/>
                  <a:gd name="connsiteX57" fmla="*/ 820639 w 1729700"/>
                  <a:gd name="connsiteY57" fmla="*/ 356771 h 847912"/>
                  <a:gd name="connsiteX58" fmla="*/ 821824 w 1729700"/>
                  <a:gd name="connsiteY58" fmla="*/ 302805 h 847912"/>
                  <a:gd name="connsiteX59" fmla="*/ 851399 w 1729700"/>
                  <a:gd name="connsiteY59" fmla="*/ 50951 h 8479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1729700" h="847912">
                    <a:moveTo>
                      <a:pt x="864849" y="0"/>
                    </a:moveTo>
                    <a:lnTo>
                      <a:pt x="878299" y="50951"/>
                    </a:lnTo>
                    <a:cubicBezTo>
                      <a:pt x="893026" y="118562"/>
                      <a:pt x="903539" y="205518"/>
                      <a:pt x="907875" y="302805"/>
                    </a:cubicBezTo>
                    <a:lnTo>
                      <a:pt x="909060" y="356771"/>
                    </a:lnTo>
                    <a:lnTo>
                      <a:pt x="1019545" y="362861"/>
                    </a:lnTo>
                    <a:cubicBezTo>
                      <a:pt x="1119966" y="374067"/>
                      <a:pt x="1214444" y="395989"/>
                      <a:pt x="1299841" y="426665"/>
                    </a:cubicBezTo>
                    <a:lnTo>
                      <a:pt x="1406035" y="472638"/>
                    </a:lnTo>
                    <a:lnTo>
                      <a:pt x="1429543" y="433852"/>
                    </a:lnTo>
                    <a:cubicBezTo>
                      <a:pt x="1476917" y="359420"/>
                      <a:pt x="1524311" y="295807"/>
                      <a:pt x="1566148" y="249225"/>
                    </a:cubicBezTo>
                    <a:lnTo>
                      <a:pt x="1599466" y="215156"/>
                    </a:lnTo>
                    <a:lnTo>
                      <a:pt x="1586620" y="261045"/>
                    </a:lnTo>
                    <a:cubicBezTo>
                      <a:pt x="1573672" y="300727"/>
                      <a:pt x="1555404" y="346333"/>
                      <a:pt x="1532583" y="395510"/>
                    </a:cubicBezTo>
                    <a:lnTo>
                      <a:pt x="1472526" y="510594"/>
                    </a:lnTo>
                    <a:lnTo>
                      <a:pt x="1525650" y="542998"/>
                    </a:lnTo>
                    <a:cubicBezTo>
                      <a:pt x="1621793" y="612336"/>
                      <a:pt x="1690441" y="696959"/>
                      <a:pt x="1720999" y="790251"/>
                    </a:cubicBezTo>
                    <a:lnTo>
                      <a:pt x="1729700" y="844172"/>
                    </a:lnTo>
                    <a:lnTo>
                      <a:pt x="1711033" y="808423"/>
                    </a:lnTo>
                    <a:cubicBezTo>
                      <a:pt x="1658753" y="734943"/>
                      <a:pt x="1580181" y="669683"/>
                      <a:pt x="1482329" y="616812"/>
                    </a:cubicBezTo>
                    <a:lnTo>
                      <a:pt x="1427195" y="591059"/>
                    </a:lnTo>
                    <a:lnTo>
                      <a:pt x="1404067" y="629217"/>
                    </a:lnTo>
                    <a:cubicBezTo>
                      <a:pt x="1356694" y="703649"/>
                      <a:pt x="1309300" y="767261"/>
                      <a:pt x="1267462" y="813843"/>
                    </a:cubicBezTo>
                    <a:lnTo>
                      <a:pt x="1234144" y="847912"/>
                    </a:lnTo>
                    <a:lnTo>
                      <a:pt x="1246990" y="802024"/>
                    </a:lnTo>
                    <a:cubicBezTo>
                      <a:pt x="1259939" y="762341"/>
                      <a:pt x="1278207" y="716736"/>
                      <a:pt x="1301028" y="667558"/>
                    </a:cubicBezTo>
                    <a:lnTo>
                      <a:pt x="1356716" y="560846"/>
                    </a:lnTo>
                    <a:lnTo>
                      <a:pt x="1262992" y="528822"/>
                    </a:lnTo>
                    <a:cubicBezTo>
                      <a:pt x="1182696" y="505821"/>
                      <a:pt x="1095907" y="489561"/>
                      <a:pt x="1004704" y="481276"/>
                    </a:cubicBezTo>
                    <a:lnTo>
                      <a:pt x="908460" y="476947"/>
                    </a:lnTo>
                    <a:lnTo>
                      <a:pt x="907875" y="503597"/>
                    </a:lnTo>
                    <a:cubicBezTo>
                      <a:pt x="903539" y="600884"/>
                      <a:pt x="893026" y="687841"/>
                      <a:pt x="878299" y="755452"/>
                    </a:cubicBezTo>
                    <a:lnTo>
                      <a:pt x="864849" y="806402"/>
                    </a:lnTo>
                    <a:lnTo>
                      <a:pt x="851399" y="755452"/>
                    </a:lnTo>
                    <a:cubicBezTo>
                      <a:pt x="836673" y="687841"/>
                      <a:pt x="826160" y="600884"/>
                      <a:pt x="821824" y="503597"/>
                    </a:cubicBezTo>
                    <a:lnTo>
                      <a:pt x="821239" y="476947"/>
                    </a:lnTo>
                    <a:lnTo>
                      <a:pt x="724991" y="481276"/>
                    </a:lnTo>
                    <a:cubicBezTo>
                      <a:pt x="633788" y="489561"/>
                      <a:pt x="547000" y="505821"/>
                      <a:pt x="466703" y="528822"/>
                    </a:cubicBezTo>
                    <a:lnTo>
                      <a:pt x="374788" y="560228"/>
                    </a:lnTo>
                    <a:lnTo>
                      <a:pt x="427153" y="661541"/>
                    </a:lnTo>
                    <a:cubicBezTo>
                      <a:pt x="448769" y="709137"/>
                      <a:pt x="465831" y="753388"/>
                      <a:pt x="477641" y="792005"/>
                    </a:cubicBezTo>
                    <a:lnTo>
                      <a:pt x="489106" y="836744"/>
                    </a:lnTo>
                    <a:lnTo>
                      <a:pt x="456093" y="804446"/>
                    </a:lnTo>
                    <a:cubicBezTo>
                      <a:pt x="414786" y="760141"/>
                      <a:pt x="368410" y="699264"/>
                      <a:pt x="322473" y="627720"/>
                    </a:cubicBezTo>
                    <a:lnTo>
                      <a:pt x="300674" y="591912"/>
                    </a:lnTo>
                    <a:lnTo>
                      <a:pt x="247367" y="616812"/>
                    </a:lnTo>
                    <a:cubicBezTo>
                      <a:pt x="149514" y="669683"/>
                      <a:pt x="70943" y="734943"/>
                      <a:pt x="18662" y="808423"/>
                    </a:cubicBezTo>
                    <a:lnTo>
                      <a:pt x="0" y="844163"/>
                    </a:lnTo>
                    <a:lnTo>
                      <a:pt x="8700" y="790251"/>
                    </a:lnTo>
                    <a:cubicBezTo>
                      <a:pt x="39258" y="696959"/>
                      <a:pt x="107906" y="612336"/>
                      <a:pt x="204049" y="542998"/>
                    </a:cubicBezTo>
                    <a:lnTo>
                      <a:pt x="255560" y="511577"/>
                    </a:lnTo>
                    <a:lnTo>
                      <a:pt x="199081" y="402302"/>
                    </a:lnTo>
                    <a:cubicBezTo>
                      <a:pt x="177465" y="354706"/>
                      <a:pt x="160402" y="310455"/>
                      <a:pt x="148592" y="271838"/>
                    </a:cubicBezTo>
                    <a:lnTo>
                      <a:pt x="137127" y="227099"/>
                    </a:lnTo>
                    <a:lnTo>
                      <a:pt x="170140" y="259398"/>
                    </a:lnTo>
                    <a:cubicBezTo>
                      <a:pt x="211448" y="303702"/>
                      <a:pt x="257823" y="364580"/>
                      <a:pt x="303760" y="436124"/>
                    </a:cubicBezTo>
                    <a:lnTo>
                      <a:pt x="325504" y="471841"/>
                    </a:lnTo>
                    <a:lnTo>
                      <a:pt x="429857" y="426665"/>
                    </a:lnTo>
                    <a:cubicBezTo>
                      <a:pt x="515254" y="395989"/>
                      <a:pt x="609733" y="374067"/>
                      <a:pt x="710154" y="362861"/>
                    </a:cubicBezTo>
                    <a:lnTo>
                      <a:pt x="820639" y="356771"/>
                    </a:lnTo>
                    <a:lnTo>
                      <a:pt x="821824" y="302805"/>
                    </a:lnTo>
                    <a:cubicBezTo>
                      <a:pt x="826160" y="205518"/>
                      <a:pt x="836673" y="118562"/>
                      <a:pt x="851399" y="50951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66" name="フリーフォーム: 図形 565">
                <a:extLst>
                  <a:ext uri="{FF2B5EF4-FFF2-40B4-BE49-F238E27FC236}">
                    <a16:creationId xmlns:a16="http://schemas.microsoft.com/office/drawing/2014/main" id="{4A1FCAC9-5893-7F8C-CDB2-9F8706CB2E39}"/>
                  </a:ext>
                </a:extLst>
              </p:cNvPr>
              <p:cNvSpPr/>
              <p:nvPr/>
            </p:nvSpPr>
            <p:spPr bwMode="auto">
              <a:xfrm rot="7200000" flipH="1">
                <a:off x="8485933" y="5369883"/>
                <a:ext cx="500658" cy="245426"/>
              </a:xfrm>
              <a:custGeom>
                <a:avLst/>
                <a:gdLst>
                  <a:gd name="connsiteX0" fmla="*/ 864849 w 1729700"/>
                  <a:gd name="connsiteY0" fmla="*/ 0 h 847912"/>
                  <a:gd name="connsiteX1" fmla="*/ 878299 w 1729700"/>
                  <a:gd name="connsiteY1" fmla="*/ 50951 h 847912"/>
                  <a:gd name="connsiteX2" fmla="*/ 907875 w 1729700"/>
                  <a:gd name="connsiteY2" fmla="*/ 302805 h 847912"/>
                  <a:gd name="connsiteX3" fmla="*/ 909060 w 1729700"/>
                  <a:gd name="connsiteY3" fmla="*/ 356771 h 847912"/>
                  <a:gd name="connsiteX4" fmla="*/ 1019545 w 1729700"/>
                  <a:gd name="connsiteY4" fmla="*/ 362861 h 847912"/>
                  <a:gd name="connsiteX5" fmla="*/ 1299841 w 1729700"/>
                  <a:gd name="connsiteY5" fmla="*/ 426665 h 847912"/>
                  <a:gd name="connsiteX6" fmla="*/ 1406035 w 1729700"/>
                  <a:gd name="connsiteY6" fmla="*/ 472638 h 847912"/>
                  <a:gd name="connsiteX7" fmla="*/ 1429543 w 1729700"/>
                  <a:gd name="connsiteY7" fmla="*/ 433852 h 847912"/>
                  <a:gd name="connsiteX8" fmla="*/ 1566148 w 1729700"/>
                  <a:gd name="connsiteY8" fmla="*/ 249225 h 847912"/>
                  <a:gd name="connsiteX9" fmla="*/ 1599466 w 1729700"/>
                  <a:gd name="connsiteY9" fmla="*/ 215156 h 847912"/>
                  <a:gd name="connsiteX10" fmla="*/ 1586620 w 1729700"/>
                  <a:gd name="connsiteY10" fmla="*/ 261045 h 847912"/>
                  <a:gd name="connsiteX11" fmla="*/ 1532583 w 1729700"/>
                  <a:gd name="connsiteY11" fmla="*/ 395510 h 847912"/>
                  <a:gd name="connsiteX12" fmla="*/ 1472526 w 1729700"/>
                  <a:gd name="connsiteY12" fmla="*/ 510594 h 847912"/>
                  <a:gd name="connsiteX13" fmla="*/ 1525650 w 1729700"/>
                  <a:gd name="connsiteY13" fmla="*/ 542998 h 847912"/>
                  <a:gd name="connsiteX14" fmla="*/ 1720999 w 1729700"/>
                  <a:gd name="connsiteY14" fmla="*/ 790251 h 847912"/>
                  <a:gd name="connsiteX15" fmla="*/ 1729700 w 1729700"/>
                  <a:gd name="connsiteY15" fmla="*/ 844172 h 847912"/>
                  <a:gd name="connsiteX16" fmla="*/ 1711033 w 1729700"/>
                  <a:gd name="connsiteY16" fmla="*/ 808423 h 847912"/>
                  <a:gd name="connsiteX17" fmla="*/ 1482329 w 1729700"/>
                  <a:gd name="connsiteY17" fmla="*/ 616812 h 847912"/>
                  <a:gd name="connsiteX18" fmla="*/ 1427195 w 1729700"/>
                  <a:gd name="connsiteY18" fmla="*/ 591059 h 847912"/>
                  <a:gd name="connsiteX19" fmla="*/ 1404067 w 1729700"/>
                  <a:gd name="connsiteY19" fmla="*/ 629217 h 847912"/>
                  <a:gd name="connsiteX20" fmla="*/ 1267462 w 1729700"/>
                  <a:gd name="connsiteY20" fmla="*/ 813843 h 847912"/>
                  <a:gd name="connsiteX21" fmla="*/ 1234144 w 1729700"/>
                  <a:gd name="connsiteY21" fmla="*/ 847912 h 847912"/>
                  <a:gd name="connsiteX22" fmla="*/ 1246990 w 1729700"/>
                  <a:gd name="connsiteY22" fmla="*/ 802024 h 847912"/>
                  <a:gd name="connsiteX23" fmla="*/ 1301028 w 1729700"/>
                  <a:gd name="connsiteY23" fmla="*/ 667558 h 847912"/>
                  <a:gd name="connsiteX24" fmla="*/ 1356716 w 1729700"/>
                  <a:gd name="connsiteY24" fmla="*/ 560846 h 847912"/>
                  <a:gd name="connsiteX25" fmla="*/ 1262992 w 1729700"/>
                  <a:gd name="connsiteY25" fmla="*/ 528822 h 847912"/>
                  <a:gd name="connsiteX26" fmla="*/ 1004704 w 1729700"/>
                  <a:gd name="connsiteY26" fmla="*/ 481276 h 847912"/>
                  <a:gd name="connsiteX27" fmla="*/ 908460 w 1729700"/>
                  <a:gd name="connsiteY27" fmla="*/ 476947 h 847912"/>
                  <a:gd name="connsiteX28" fmla="*/ 907875 w 1729700"/>
                  <a:gd name="connsiteY28" fmla="*/ 503597 h 847912"/>
                  <a:gd name="connsiteX29" fmla="*/ 878299 w 1729700"/>
                  <a:gd name="connsiteY29" fmla="*/ 755452 h 847912"/>
                  <a:gd name="connsiteX30" fmla="*/ 864849 w 1729700"/>
                  <a:gd name="connsiteY30" fmla="*/ 806402 h 847912"/>
                  <a:gd name="connsiteX31" fmla="*/ 851399 w 1729700"/>
                  <a:gd name="connsiteY31" fmla="*/ 755452 h 847912"/>
                  <a:gd name="connsiteX32" fmla="*/ 821824 w 1729700"/>
                  <a:gd name="connsiteY32" fmla="*/ 503597 h 847912"/>
                  <a:gd name="connsiteX33" fmla="*/ 821239 w 1729700"/>
                  <a:gd name="connsiteY33" fmla="*/ 476947 h 847912"/>
                  <a:gd name="connsiteX34" fmla="*/ 724991 w 1729700"/>
                  <a:gd name="connsiteY34" fmla="*/ 481276 h 847912"/>
                  <a:gd name="connsiteX35" fmla="*/ 466703 w 1729700"/>
                  <a:gd name="connsiteY35" fmla="*/ 528822 h 847912"/>
                  <a:gd name="connsiteX36" fmla="*/ 374788 w 1729700"/>
                  <a:gd name="connsiteY36" fmla="*/ 560228 h 847912"/>
                  <a:gd name="connsiteX37" fmla="*/ 427153 w 1729700"/>
                  <a:gd name="connsiteY37" fmla="*/ 661541 h 847912"/>
                  <a:gd name="connsiteX38" fmla="*/ 477641 w 1729700"/>
                  <a:gd name="connsiteY38" fmla="*/ 792005 h 847912"/>
                  <a:gd name="connsiteX39" fmla="*/ 489106 w 1729700"/>
                  <a:gd name="connsiteY39" fmla="*/ 836744 h 847912"/>
                  <a:gd name="connsiteX40" fmla="*/ 456093 w 1729700"/>
                  <a:gd name="connsiteY40" fmla="*/ 804446 h 847912"/>
                  <a:gd name="connsiteX41" fmla="*/ 322473 w 1729700"/>
                  <a:gd name="connsiteY41" fmla="*/ 627720 h 847912"/>
                  <a:gd name="connsiteX42" fmla="*/ 300674 w 1729700"/>
                  <a:gd name="connsiteY42" fmla="*/ 591912 h 847912"/>
                  <a:gd name="connsiteX43" fmla="*/ 247367 w 1729700"/>
                  <a:gd name="connsiteY43" fmla="*/ 616812 h 847912"/>
                  <a:gd name="connsiteX44" fmla="*/ 18662 w 1729700"/>
                  <a:gd name="connsiteY44" fmla="*/ 808423 h 847912"/>
                  <a:gd name="connsiteX45" fmla="*/ 0 w 1729700"/>
                  <a:gd name="connsiteY45" fmla="*/ 844163 h 847912"/>
                  <a:gd name="connsiteX46" fmla="*/ 8700 w 1729700"/>
                  <a:gd name="connsiteY46" fmla="*/ 790251 h 847912"/>
                  <a:gd name="connsiteX47" fmla="*/ 204049 w 1729700"/>
                  <a:gd name="connsiteY47" fmla="*/ 542998 h 847912"/>
                  <a:gd name="connsiteX48" fmla="*/ 255560 w 1729700"/>
                  <a:gd name="connsiteY48" fmla="*/ 511577 h 847912"/>
                  <a:gd name="connsiteX49" fmla="*/ 199081 w 1729700"/>
                  <a:gd name="connsiteY49" fmla="*/ 402302 h 847912"/>
                  <a:gd name="connsiteX50" fmla="*/ 148592 w 1729700"/>
                  <a:gd name="connsiteY50" fmla="*/ 271838 h 847912"/>
                  <a:gd name="connsiteX51" fmla="*/ 137127 w 1729700"/>
                  <a:gd name="connsiteY51" fmla="*/ 227099 h 847912"/>
                  <a:gd name="connsiteX52" fmla="*/ 170140 w 1729700"/>
                  <a:gd name="connsiteY52" fmla="*/ 259398 h 847912"/>
                  <a:gd name="connsiteX53" fmla="*/ 303760 w 1729700"/>
                  <a:gd name="connsiteY53" fmla="*/ 436124 h 847912"/>
                  <a:gd name="connsiteX54" fmla="*/ 325504 w 1729700"/>
                  <a:gd name="connsiteY54" fmla="*/ 471841 h 847912"/>
                  <a:gd name="connsiteX55" fmla="*/ 429857 w 1729700"/>
                  <a:gd name="connsiteY55" fmla="*/ 426665 h 847912"/>
                  <a:gd name="connsiteX56" fmla="*/ 710154 w 1729700"/>
                  <a:gd name="connsiteY56" fmla="*/ 362861 h 847912"/>
                  <a:gd name="connsiteX57" fmla="*/ 820639 w 1729700"/>
                  <a:gd name="connsiteY57" fmla="*/ 356771 h 847912"/>
                  <a:gd name="connsiteX58" fmla="*/ 821824 w 1729700"/>
                  <a:gd name="connsiteY58" fmla="*/ 302805 h 847912"/>
                  <a:gd name="connsiteX59" fmla="*/ 851399 w 1729700"/>
                  <a:gd name="connsiteY59" fmla="*/ 50951 h 8479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1729700" h="847912">
                    <a:moveTo>
                      <a:pt x="864849" y="0"/>
                    </a:moveTo>
                    <a:lnTo>
                      <a:pt x="878299" y="50951"/>
                    </a:lnTo>
                    <a:cubicBezTo>
                      <a:pt x="893026" y="118562"/>
                      <a:pt x="903539" y="205518"/>
                      <a:pt x="907875" y="302805"/>
                    </a:cubicBezTo>
                    <a:lnTo>
                      <a:pt x="909060" y="356771"/>
                    </a:lnTo>
                    <a:lnTo>
                      <a:pt x="1019545" y="362861"/>
                    </a:lnTo>
                    <a:cubicBezTo>
                      <a:pt x="1119966" y="374067"/>
                      <a:pt x="1214444" y="395989"/>
                      <a:pt x="1299841" y="426665"/>
                    </a:cubicBezTo>
                    <a:lnTo>
                      <a:pt x="1406035" y="472638"/>
                    </a:lnTo>
                    <a:lnTo>
                      <a:pt x="1429543" y="433852"/>
                    </a:lnTo>
                    <a:cubicBezTo>
                      <a:pt x="1476917" y="359420"/>
                      <a:pt x="1524311" y="295807"/>
                      <a:pt x="1566148" y="249225"/>
                    </a:cubicBezTo>
                    <a:lnTo>
                      <a:pt x="1599466" y="215156"/>
                    </a:lnTo>
                    <a:lnTo>
                      <a:pt x="1586620" y="261045"/>
                    </a:lnTo>
                    <a:cubicBezTo>
                      <a:pt x="1573672" y="300727"/>
                      <a:pt x="1555404" y="346333"/>
                      <a:pt x="1532583" y="395510"/>
                    </a:cubicBezTo>
                    <a:lnTo>
                      <a:pt x="1472526" y="510594"/>
                    </a:lnTo>
                    <a:lnTo>
                      <a:pt x="1525650" y="542998"/>
                    </a:lnTo>
                    <a:cubicBezTo>
                      <a:pt x="1621793" y="612336"/>
                      <a:pt x="1690441" y="696959"/>
                      <a:pt x="1720999" y="790251"/>
                    </a:cubicBezTo>
                    <a:lnTo>
                      <a:pt x="1729700" y="844172"/>
                    </a:lnTo>
                    <a:lnTo>
                      <a:pt x="1711033" y="808423"/>
                    </a:lnTo>
                    <a:cubicBezTo>
                      <a:pt x="1658753" y="734943"/>
                      <a:pt x="1580181" y="669683"/>
                      <a:pt x="1482329" y="616812"/>
                    </a:cubicBezTo>
                    <a:lnTo>
                      <a:pt x="1427195" y="591059"/>
                    </a:lnTo>
                    <a:lnTo>
                      <a:pt x="1404067" y="629217"/>
                    </a:lnTo>
                    <a:cubicBezTo>
                      <a:pt x="1356694" y="703649"/>
                      <a:pt x="1309300" y="767261"/>
                      <a:pt x="1267462" y="813843"/>
                    </a:cubicBezTo>
                    <a:lnTo>
                      <a:pt x="1234144" y="847912"/>
                    </a:lnTo>
                    <a:lnTo>
                      <a:pt x="1246990" y="802024"/>
                    </a:lnTo>
                    <a:cubicBezTo>
                      <a:pt x="1259939" y="762341"/>
                      <a:pt x="1278207" y="716736"/>
                      <a:pt x="1301028" y="667558"/>
                    </a:cubicBezTo>
                    <a:lnTo>
                      <a:pt x="1356716" y="560846"/>
                    </a:lnTo>
                    <a:lnTo>
                      <a:pt x="1262992" y="528822"/>
                    </a:lnTo>
                    <a:cubicBezTo>
                      <a:pt x="1182696" y="505821"/>
                      <a:pt x="1095907" y="489561"/>
                      <a:pt x="1004704" y="481276"/>
                    </a:cubicBezTo>
                    <a:lnTo>
                      <a:pt x="908460" y="476947"/>
                    </a:lnTo>
                    <a:lnTo>
                      <a:pt x="907875" y="503597"/>
                    </a:lnTo>
                    <a:cubicBezTo>
                      <a:pt x="903539" y="600884"/>
                      <a:pt x="893026" y="687841"/>
                      <a:pt x="878299" y="755452"/>
                    </a:cubicBezTo>
                    <a:lnTo>
                      <a:pt x="864849" y="806402"/>
                    </a:lnTo>
                    <a:lnTo>
                      <a:pt x="851399" y="755452"/>
                    </a:lnTo>
                    <a:cubicBezTo>
                      <a:pt x="836673" y="687841"/>
                      <a:pt x="826160" y="600884"/>
                      <a:pt x="821824" y="503597"/>
                    </a:cubicBezTo>
                    <a:lnTo>
                      <a:pt x="821239" y="476947"/>
                    </a:lnTo>
                    <a:lnTo>
                      <a:pt x="724991" y="481276"/>
                    </a:lnTo>
                    <a:cubicBezTo>
                      <a:pt x="633788" y="489561"/>
                      <a:pt x="547000" y="505821"/>
                      <a:pt x="466703" y="528822"/>
                    </a:cubicBezTo>
                    <a:lnTo>
                      <a:pt x="374788" y="560228"/>
                    </a:lnTo>
                    <a:lnTo>
                      <a:pt x="427153" y="661541"/>
                    </a:lnTo>
                    <a:cubicBezTo>
                      <a:pt x="448769" y="709137"/>
                      <a:pt x="465831" y="753388"/>
                      <a:pt x="477641" y="792005"/>
                    </a:cubicBezTo>
                    <a:lnTo>
                      <a:pt x="489106" y="836744"/>
                    </a:lnTo>
                    <a:lnTo>
                      <a:pt x="456093" y="804446"/>
                    </a:lnTo>
                    <a:cubicBezTo>
                      <a:pt x="414786" y="760141"/>
                      <a:pt x="368410" y="699264"/>
                      <a:pt x="322473" y="627720"/>
                    </a:cubicBezTo>
                    <a:lnTo>
                      <a:pt x="300674" y="591912"/>
                    </a:lnTo>
                    <a:lnTo>
                      <a:pt x="247367" y="616812"/>
                    </a:lnTo>
                    <a:cubicBezTo>
                      <a:pt x="149514" y="669683"/>
                      <a:pt x="70943" y="734943"/>
                      <a:pt x="18662" y="808423"/>
                    </a:cubicBezTo>
                    <a:lnTo>
                      <a:pt x="0" y="844163"/>
                    </a:lnTo>
                    <a:lnTo>
                      <a:pt x="8700" y="790251"/>
                    </a:lnTo>
                    <a:cubicBezTo>
                      <a:pt x="39258" y="696959"/>
                      <a:pt x="107906" y="612336"/>
                      <a:pt x="204049" y="542998"/>
                    </a:cubicBezTo>
                    <a:lnTo>
                      <a:pt x="255560" y="511577"/>
                    </a:lnTo>
                    <a:lnTo>
                      <a:pt x="199081" y="402302"/>
                    </a:lnTo>
                    <a:cubicBezTo>
                      <a:pt x="177465" y="354706"/>
                      <a:pt x="160402" y="310455"/>
                      <a:pt x="148592" y="271838"/>
                    </a:cubicBezTo>
                    <a:lnTo>
                      <a:pt x="137127" y="227099"/>
                    </a:lnTo>
                    <a:lnTo>
                      <a:pt x="170140" y="259398"/>
                    </a:lnTo>
                    <a:cubicBezTo>
                      <a:pt x="211448" y="303702"/>
                      <a:pt x="257823" y="364580"/>
                      <a:pt x="303760" y="436124"/>
                    </a:cubicBezTo>
                    <a:lnTo>
                      <a:pt x="325504" y="471841"/>
                    </a:lnTo>
                    <a:lnTo>
                      <a:pt x="429857" y="426665"/>
                    </a:lnTo>
                    <a:cubicBezTo>
                      <a:pt x="515254" y="395989"/>
                      <a:pt x="609733" y="374067"/>
                      <a:pt x="710154" y="362861"/>
                    </a:cubicBezTo>
                    <a:lnTo>
                      <a:pt x="820639" y="356771"/>
                    </a:lnTo>
                    <a:lnTo>
                      <a:pt x="821824" y="302805"/>
                    </a:lnTo>
                    <a:cubicBezTo>
                      <a:pt x="826160" y="205518"/>
                      <a:pt x="836673" y="118562"/>
                      <a:pt x="851399" y="50951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70" name="フリーフォーム: 図形 569">
                <a:extLst>
                  <a:ext uri="{FF2B5EF4-FFF2-40B4-BE49-F238E27FC236}">
                    <a16:creationId xmlns:a16="http://schemas.microsoft.com/office/drawing/2014/main" id="{5BC4FF88-65D3-2733-4015-99C9E67C5644}"/>
                  </a:ext>
                </a:extLst>
              </p:cNvPr>
              <p:cNvSpPr/>
              <p:nvPr/>
            </p:nvSpPr>
            <p:spPr bwMode="auto">
              <a:xfrm rot="1800000">
                <a:off x="8768013" y="5661942"/>
                <a:ext cx="262284" cy="328042"/>
              </a:xfrm>
              <a:custGeom>
                <a:avLst/>
                <a:gdLst>
                  <a:gd name="connsiteX0" fmla="*/ 250950 w 526483"/>
                  <a:gd name="connsiteY0" fmla="*/ 0 h 658481"/>
                  <a:gd name="connsiteX1" fmla="*/ 281429 w 526483"/>
                  <a:gd name="connsiteY1" fmla="*/ 0 h 658481"/>
                  <a:gd name="connsiteX2" fmla="*/ 283271 w 526483"/>
                  <a:gd name="connsiteY2" fmla="*/ 1842 h 658481"/>
                  <a:gd name="connsiteX3" fmla="*/ 338988 w 526483"/>
                  <a:gd name="connsiteY3" fmla="*/ 14739 h 658481"/>
                  <a:gd name="connsiteX4" fmla="*/ 487501 w 526483"/>
                  <a:gd name="connsiteY4" fmla="*/ 140611 h 658481"/>
                  <a:gd name="connsiteX5" fmla="*/ 404826 w 526483"/>
                  <a:gd name="connsiteY5" fmla="*/ 503072 h 658481"/>
                  <a:gd name="connsiteX6" fmla="*/ 395704 w 526483"/>
                  <a:gd name="connsiteY6" fmla="*/ 193610 h 658481"/>
                  <a:gd name="connsiteX7" fmla="*/ 345756 w 526483"/>
                  <a:gd name="connsiteY7" fmla="*/ 127447 h 658481"/>
                  <a:gd name="connsiteX8" fmla="*/ 289049 w 526483"/>
                  <a:gd name="connsiteY8" fmla="*/ 81830 h 658481"/>
                  <a:gd name="connsiteX9" fmla="*/ 289049 w 526483"/>
                  <a:gd name="connsiteY9" fmla="*/ 502683 h 658481"/>
                  <a:gd name="connsiteX10" fmla="*/ 300000 w 526483"/>
                  <a:gd name="connsiteY10" fmla="*/ 519336 h 658481"/>
                  <a:gd name="connsiteX11" fmla="*/ 175329 w 526483"/>
                  <a:gd name="connsiteY11" fmla="*/ 650067 h 658481"/>
                  <a:gd name="connsiteX12" fmla="*/ 1996 w 526483"/>
                  <a:gd name="connsiteY12" fmla="*/ 599186 h 658481"/>
                  <a:gd name="connsiteX13" fmla="*/ 126667 w 526483"/>
                  <a:gd name="connsiteY13" fmla="*/ 468456 h 658481"/>
                  <a:gd name="connsiteX14" fmla="*/ 239153 w 526483"/>
                  <a:gd name="connsiteY14" fmla="*/ 466821 h 658481"/>
                  <a:gd name="connsiteX15" fmla="*/ 243330 w 526483"/>
                  <a:gd name="connsiteY15" fmla="*/ 468959 h 658481"/>
                  <a:gd name="connsiteX16" fmla="*/ 243330 w 526483"/>
                  <a:gd name="connsiteY16" fmla="*/ 7620 h 658481"/>
                  <a:gd name="connsiteX17" fmla="*/ 250950 w 526483"/>
                  <a:gd name="connsiteY17" fmla="*/ 0 h 6584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526483" h="658481">
                    <a:moveTo>
                      <a:pt x="250950" y="0"/>
                    </a:moveTo>
                    <a:lnTo>
                      <a:pt x="281429" y="0"/>
                    </a:lnTo>
                    <a:lnTo>
                      <a:pt x="283271" y="1842"/>
                    </a:lnTo>
                    <a:lnTo>
                      <a:pt x="338988" y="14739"/>
                    </a:lnTo>
                    <a:cubicBezTo>
                      <a:pt x="398531" y="36254"/>
                      <a:pt x="452220" y="79503"/>
                      <a:pt x="487501" y="140611"/>
                    </a:cubicBezTo>
                    <a:cubicBezTo>
                      <a:pt x="562767" y="270975"/>
                      <a:pt x="525753" y="433255"/>
                      <a:pt x="404826" y="503072"/>
                    </a:cubicBezTo>
                    <a:cubicBezTo>
                      <a:pt x="455528" y="409315"/>
                      <a:pt x="452047" y="291198"/>
                      <a:pt x="395704" y="193610"/>
                    </a:cubicBezTo>
                    <a:cubicBezTo>
                      <a:pt x="381619" y="169213"/>
                      <a:pt x="364770" y="147036"/>
                      <a:pt x="345756" y="127447"/>
                    </a:cubicBezTo>
                    <a:lnTo>
                      <a:pt x="289049" y="81830"/>
                    </a:lnTo>
                    <a:lnTo>
                      <a:pt x="289049" y="502683"/>
                    </a:lnTo>
                    <a:lnTo>
                      <a:pt x="300000" y="519336"/>
                    </a:lnTo>
                    <a:cubicBezTo>
                      <a:pt x="313438" y="569487"/>
                      <a:pt x="257621" y="628017"/>
                      <a:pt x="175329" y="650067"/>
                    </a:cubicBezTo>
                    <a:cubicBezTo>
                      <a:pt x="93038" y="672117"/>
                      <a:pt x="15434" y="649337"/>
                      <a:pt x="1996" y="599186"/>
                    </a:cubicBezTo>
                    <a:cubicBezTo>
                      <a:pt x="-11442" y="549035"/>
                      <a:pt x="44375" y="490505"/>
                      <a:pt x="126667" y="468456"/>
                    </a:cubicBezTo>
                    <a:cubicBezTo>
                      <a:pt x="167812" y="457431"/>
                      <a:pt x="207786" y="457613"/>
                      <a:pt x="239153" y="466821"/>
                    </a:cubicBezTo>
                    <a:lnTo>
                      <a:pt x="243330" y="468959"/>
                    </a:lnTo>
                    <a:lnTo>
                      <a:pt x="243330" y="7620"/>
                    </a:lnTo>
                    <a:cubicBezTo>
                      <a:pt x="243330" y="3412"/>
                      <a:pt x="246742" y="0"/>
                      <a:pt x="25095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73" name="フリーフォーム: 図形 572">
                <a:extLst>
                  <a:ext uri="{FF2B5EF4-FFF2-40B4-BE49-F238E27FC236}">
                    <a16:creationId xmlns:a16="http://schemas.microsoft.com/office/drawing/2014/main" id="{FDD97CEE-CFB6-4266-F22B-E1D320376F6C}"/>
                  </a:ext>
                </a:extLst>
              </p:cNvPr>
              <p:cNvSpPr/>
              <p:nvPr/>
            </p:nvSpPr>
            <p:spPr bwMode="auto">
              <a:xfrm rot="900000">
                <a:off x="6991888" y="5668329"/>
                <a:ext cx="150448" cy="328042"/>
              </a:xfrm>
              <a:custGeom>
                <a:avLst/>
                <a:gdLst>
                  <a:gd name="connsiteX0" fmla="*/ 250950 w 301996"/>
                  <a:gd name="connsiteY0" fmla="*/ 0 h 658481"/>
                  <a:gd name="connsiteX1" fmla="*/ 281429 w 301996"/>
                  <a:gd name="connsiteY1" fmla="*/ 0 h 658481"/>
                  <a:gd name="connsiteX2" fmla="*/ 289049 w 301996"/>
                  <a:gd name="connsiteY2" fmla="*/ 7620 h 658481"/>
                  <a:gd name="connsiteX3" fmla="*/ 289049 w 301996"/>
                  <a:gd name="connsiteY3" fmla="*/ 502683 h 658481"/>
                  <a:gd name="connsiteX4" fmla="*/ 300000 w 301996"/>
                  <a:gd name="connsiteY4" fmla="*/ 519336 h 658481"/>
                  <a:gd name="connsiteX5" fmla="*/ 175329 w 301996"/>
                  <a:gd name="connsiteY5" fmla="*/ 650067 h 658481"/>
                  <a:gd name="connsiteX6" fmla="*/ 1996 w 301996"/>
                  <a:gd name="connsiteY6" fmla="*/ 599186 h 658481"/>
                  <a:gd name="connsiteX7" fmla="*/ 126667 w 301996"/>
                  <a:gd name="connsiteY7" fmla="*/ 468456 h 658481"/>
                  <a:gd name="connsiteX8" fmla="*/ 239153 w 301996"/>
                  <a:gd name="connsiteY8" fmla="*/ 466821 h 658481"/>
                  <a:gd name="connsiteX9" fmla="*/ 243330 w 301996"/>
                  <a:gd name="connsiteY9" fmla="*/ 468959 h 658481"/>
                  <a:gd name="connsiteX10" fmla="*/ 243330 w 301996"/>
                  <a:gd name="connsiteY10" fmla="*/ 7620 h 658481"/>
                  <a:gd name="connsiteX11" fmla="*/ 250950 w 301996"/>
                  <a:gd name="connsiteY11" fmla="*/ 0 h 6584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01996" h="658481">
                    <a:moveTo>
                      <a:pt x="250950" y="0"/>
                    </a:moveTo>
                    <a:lnTo>
                      <a:pt x="281429" y="0"/>
                    </a:lnTo>
                    <a:cubicBezTo>
                      <a:pt x="285637" y="0"/>
                      <a:pt x="289049" y="3412"/>
                      <a:pt x="289049" y="7620"/>
                    </a:cubicBezTo>
                    <a:lnTo>
                      <a:pt x="289049" y="502683"/>
                    </a:lnTo>
                    <a:lnTo>
                      <a:pt x="300000" y="519336"/>
                    </a:lnTo>
                    <a:cubicBezTo>
                      <a:pt x="313438" y="569487"/>
                      <a:pt x="257621" y="628017"/>
                      <a:pt x="175329" y="650067"/>
                    </a:cubicBezTo>
                    <a:cubicBezTo>
                      <a:pt x="93038" y="672117"/>
                      <a:pt x="15434" y="649337"/>
                      <a:pt x="1996" y="599186"/>
                    </a:cubicBezTo>
                    <a:cubicBezTo>
                      <a:pt x="-11442" y="549035"/>
                      <a:pt x="44375" y="490505"/>
                      <a:pt x="126667" y="468456"/>
                    </a:cubicBezTo>
                    <a:cubicBezTo>
                      <a:pt x="167812" y="457431"/>
                      <a:pt x="207786" y="457613"/>
                      <a:pt x="239153" y="466821"/>
                    </a:cubicBezTo>
                    <a:lnTo>
                      <a:pt x="243330" y="468959"/>
                    </a:lnTo>
                    <a:lnTo>
                      <a:pt x="243330" y="7620"/>
                    </a:lnTo>
                    <a:cubicBezTo>
                      <a:pt x="243330" y="3412"/>
                      <a:pt x="246742" y="0"/>
                      <a:pt x="25095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76" name="フリーフォーム: 図形 575">
                <a:extLst>
                  <a:ext uri="{FF2B5EF4-FFF2-40B4-BE49-F238E27FC236}">
                    <a16:creationId xmlns:a16="http://schemas.microsoft.com/office/drawing/2014/main" id="{34C66E1A-245F-BF29-E083-A8D5B46E9A8C}"/>
                  </a:ext>
                </a:extLst>
              </p:cNvPr>
              <p:cNvSpPr/>
              <p:nvPr/>
            </p:nvSpPr>
            <p:spPr bwMode="auto">
              <a:xfrm rot="1800000">
                <a:off x="6664115" y="4859672"/>
                <a:ext cx="265045" cy="331495"/>
              </a:xfrm>
              <a:custGeom>
                <a:avLst/>
                <a:gdLst>
                  <a:gd name="connsiteX0" fmla="*/ 250950 w 526483"/>
                  <a:gd name="connsiteY0" fmla="*/ 0 h 658481"/>
                  <a:gd name="connsiteX1" fmla="*/ 281429 w 526483"/>
                  <a:gd name="connsiteY1" fmla="*/ 0 h 658481"/>
                  <a:gd name="connsiteX2" fmla="*/ 283271 w 526483"/>
                  <a:gd name="connsiteY2" fmla="*/ 1842 h 658481"/>
                  <a:gd name="connsiteX3" fmla="*/ 338988 w 526483"/>
                  <a:gd name="connsiteY3" fmla="*/ 14739 h 658481"/>
                  <a:gd name="connsiteX4" fmla="*/ 487501 w 526483"/>
                  <a:gd name="connsiteY4" fmla="*/ 140611 h 658481"/>
                  <a:gd name="connsiteX5" fmla="*/ 404826 w 526483"/>
                  <a:gd name="connsiteY5" fmla="*/ 503072 h 658481"/>
                  <a:gd name="connsiteX6" fmla="*/ 395704 w 526483"/>
                  <a:gd name="connsiteY6" fmla="*/ 193610 h 658481"/>
                  <a:gd name="connsiteX7" fmla="*/ 345756 w 526483"/>
                  <a:gd name="connsiteY7" fmla="*/ 127447 h 658481"/>
                  <a:gd name="connsiteX8" fmla="*/ 289049 w 526483"/>
                  <a:gd name="connsiteY8" fmla="*/ 81830 h 658481"/>
                  <a:gd name="connsiteX9" fmla="*/ 289049 w 526483"/>
                  <a:gd name="connsiteY9" fmla="*/ 502683 h 658481"/>
                  <a:gd name="connsiteX10" fmla="*/ 300000 w 526483"/>
                  <a:gd name="connsiteY10" fmla="*/ 519336 h 658481"/>
                  <a:gd name="connsiteX11" fmla="*/ 175329 w 526483"/>
                  <a:gd name="connsiteY11" fmla="*/ 650067 h 658481"/>
                  <a:gd name="connsiteX12" fmla="*/ 1996 w 526483"/>
                  <a:gd name="connsiteY12" fmla="*/ 599186 h 658481"/>
                  <a:gd name="connsiteX13" fmla="*/ 126667 w 526483"/>
                  <a:gd name="connsiteY13" fmla="*/ 468456 h 658481"/>
                  <a:gd name="connsiteX14" fmla="*/ 239153 w 526483"/>
                  <a:gd name="connsiteY14" fmla="*/ 466821 h 658481"/>
                  <a:gd name="connsiteX15" fmla="*/ 243330 w 526483"/>
                  <a:gd name="connsiteY15" fmla="*/ 468959 h 658481"/>
                  <a:gd name="connsiteX16" fmla="*/ 243330 w 526483"/>
                  <a:gd name="connsiteY16" fmla="*/ 7620 h 658481"/>
                  <a:gd name="connsiteX17" fmla="*/ 250950 w 526483"/>
                  <a:gd name="connsiteY17" fmla="*/ 0 h 6584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526483" h="658481">
                    <a:moveTo>
                      <a:pt x="250950" y="0"/>
                    </a:moveTo>
                    <a:lnTo>
                      <a:pt x="281429" y="0"/>
                    </a:lnTo>
                    <a:lnTo>
                      <a:pt x="283271" y="1842"/>
                    </a:lnTo>
                    <a:lnTo>
                      <a:pt x="338988" y="14739"/>
                    </a:lnTo>
                    <a:cubicBezTo>
                      <a:pt x="398531" y="36254"/>
                      <a:pt x="452220" y="79503"/>
                      <a:pt x="487501" y="140611"/>
                    </a:cubicBezTo>
                    <a:cubicBezTo>
                      <a:pt x="562767" y="270975"/>
                      <a:pt x="525753" y="433255"/>
                      <a:pt x="404826" y="503072"/>
                    </a:cubicBezTo>
                    <a:cubicBezTo>
                      <a:pt x="455528" y="409315"/>
                      <a:pt x="452047" y="291198"/>
                      <a:pt x="395704" y="193610"/>
                    </a:cubicBezTo>
                    <a:cubicBezTo>
                      <a:pt x="381619" y="169213"/>
                      <a:pt x="364770" y="147036"/>
                      <a:pt x="345756" y="127447"/>
                    </a:cubicBezTo>
                    <a:lnTo>
                      <a:pt x="289049" y="81830"/>
                    </a:lnTo>
                    <a:lnTo>
                      <a:pt x="289049" y="502683"/>
                    </a:lnTo>
                    <a:lnTo>
                      <a:pt x="300000" y="519336"/>
                    </a:lnTo>
                    <a:cubicBezTo>
                      <a:pt x="313438" y="569487"/>
                      <a:pt x="257621" y="628017"/>
                      <a:pt x="175329" y="650067"/>
                    </a:cubicBezTo>
                    <a:cubicBezTo>
                      <a:pt x="93038" y="672117"/>
                      <a:pt x="15434" y="649337"/>
                      <a:pt x="1996" y="599186"/>
                    </a:cubicBezTo>
                    <a:cubicBezTo>
                      <a:pt x="-11442" y="549035"/>
                      <a:pt x="44375" y="490505"/>
                      <a:pt x="126667" y="468456"/>
                    </a:cubicBezTo>
                    <a:cubicBezTo>
                      <a:pt x="167812" y="457431"/>
                      <a:pt x="207786" y="457613"/>
                      <a:pt x="239153" y="466821"/>
                    </a:cubicBezTo>
                    <a:lnTo>
                      <a:pt x="243330" y="468959"/>
                    </a:lnTo>
                    <a:lnTo>
                      <a:pt x="243330" y="7620"/>
                    </a:lnTo>
                    <a:cubicBezTo>
                      <a:pt x="243330" y="3412"/>
                      <a:pt x="246742" y="0"/>
                      <a:pt x="25095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81" name="フリーフォーム: 図形 580">
                <a:extLst>
                  <a:ext uri="{FF2B5EF4-FFF2-40B4-BE49-F238E27FC236}">
                    <a16:creationId xmlns:a16="http://schemas.microsoft.com/office/drawing/2014/main" id="{09D25695-0B3A-AB8E-D4CF-4250E7637CD7}"/>
                  </a:ext>
                </a:extLst>
              </p:cNvPr>
              <p:cNvSpPr/>
              <p:nvPr/>
            </p:nvSpPr>
            <p:spPr bwMode="auto">
              <a:xfrm rot="19800000">
                <a:off x="8898290" y="4949106"/>
                <a:ext cx="150448" cy="328042"/>
              </a:xfrm>
              <a:custGeom>
                <a:avLst/>
                <a:gdLst>
                  <a:gd name="connsiteX0" fmla="*/ 250950 w 301996"/>
                  <a:gd name="connsiteY0" fmla="*/ 0 h 658481"/>
                  <a:gd name="connsiteX1" fmla="*/ 281429 w 301996"/>
                  <a:gd name="connsiteY1" fmla="*/ 0 h 658481"/>
                  <a:gd name="connsiteX2" fmla="*/ 289049 w 301996"/>
                  <a:gd name="connsiteY2" fmla="*/ 7620 h 658481"/>
                  <a:gd name="connsiteX3" fmla="*/ 289049 w 301996"/>
                  <a:gd name="connsiteY3" fmla="*/ 502683 h 658481"/>
                  <a:gd name="connsiteX4" fmla="*/ 300000 w 301996"/>
                  <a:gd name="connsiteY4" fmla="*/ 519336 h 658481"/>
                  <a:gd name="connsiteX5" fmla="*/ 175329 w 301996"/>
                  <a:gd name="connsiteY5" fmla="*/ 650067 h 658481"/>
                  <a:gd name="connsiteX6" fmla="*/ 1996 w 301996"/>
                  <a:gd name="connsiteY6" fmla="*/ 599186 h 658481"/>
                  <a:gd name="connsiteX7" fmla="*/ 126667 w 301996"/>
                  <a:gd name="connsiteY7" fmla="*/ 468456 h 658481"/>
                  <a:gd name="connsiteX8" fmla="*/ 239153 w 301996"/>
                  <a:gd name="connsiteY8" fmla="*/ 466821 h 658481"/>
                  <a:gd name="connsiteX9" fmla="*/ 243330 w 301996"/>
                  <a:gd name="connsiteY9" fmla="*/ 468959 h 658481"/>
                  <a:gd name="connsiteX10" fmla="*/ 243330 w 301996"/>
                  <a:gd name="connsiteY10" fmla="*/ 7620 h 658481"/>
                  <a:gd name="connsiteX11" fmla="*/ 250950 w 301996"/>
                  <a:gd name="connsiteY11" fmla="*/ 0 h 6584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01996" h="658481">
                    <a:moveTo>
                      <a:pt x="250950" y="0"/>
                    </a:moveTo>
                    <a:lnTo>
                      <a:pt x="281429" y="0"/>
                    </a:lnTo>
                    <a:cubicBezTo>
                      <a:pt x="285637" y="0"/>
                      <a:pt x="289049" y="3412"/>
                      <a:pt x="289049" y="7620"/>
                    </a:cubicBezTo>
                    <a:lnTo>
                      <a:pt x="289049" y="502683"/>
                    </a:lnTo>
                    <a:lnTo>
                      <a:pt x="300000" y="519336"/>
                    </a:lnTo>
                    <a:cubicBezTo>
                      <a:pt x="313438" y="569487"/>
                      <a:pt x="257621" y="628017"/>
                      <a:pt x="175329" y="650067"/>
                    </a:cubicBezTo>
                    <a:cubicBezTo>
                      <a:pt x="93038" y="672117"/>
                      <a:pt x="15434" y="649337"/>
                      <a:pt x="1996" y="599186"/>
                    </a:cubicBezTo>
                    <a:cubicBezTo>
                      <a:pt x="-11442" y="549035"/>
                      <a:pt x="44375" y="490505"/>
                      <a:pt x="126667" y="468456"/>
                    </a:cubicBezTo>
                    <a:cubicBezTo>
                      <a:pt x="167812" y="457431"/>
                      <a:pt x="207786" y="457613"/>
                      <a:pt x="239153" y="466821"/>
                    </a:cubicBezTo>
                    <a:lnTo>
                      <a:pt x="243330" y="468959"/>
                    </a:lnTo>
                    <a:lnTo>
                      <a:pt x="243330" y="7620"/>
                    </a:lnTo>
                    <a:cubicBezTo>
                      <a:pt x="243330" y="3412"/>
                      <a:pt x="246742" y="0"/>
                      <a:pt x="25095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</p:grpSp>
      <p:grpSp>
        <p:nvGrpSpPr>
          <p:cNvPr id="27" name="グループ化 26">
            <a:extLst>
              <a:ext uri="{FF2B5EF4-FFF2-40B4-BE49-F238E27FC236}">
                <a16:creationId xmlns:a16="http://schemas.microsoft.com/office/drawing/2014/main" id="{E5345E52-A20C-4555-B823-C7228BACE56F}"/>
              </a:ext>
            </a:extLst>
          </p:cNvPr>
          <p:cNvGrpSpPr/>
          <p:nvPr/>
        </p:nvGrpSpPr>
        <p:grpSpPr>
          <a:xfrm>
            <a:off x="708216" y="888600"/>
            <a:ext cx="2606484" cy="2606484"/>
            <a:chOff x="708216" y="888600"/>
            <a:chExt cx="2606484" cy="2606484"/>
          </a:xfrm>
        </p:grpSpPr>
        <p:grpSp>
          <p:nvGrpSpPr>
            <p:cNvPr id="479" name="グループ化 478">
              <a:extLst>
                <a:ext uri="{FF2B5EF4-FFF2-40B4-BE49-F238E27FC236}">
                  <a16:creationId xmlns:a16="http://schemas.microsoft.com/office/drawing/2014/main" id="{7CF0251A-9DA4-D5AA-27A1-E881BA87B769}"/>
                </a:ext>
              </a:extLst>
            </p:cNvPr>
            <p:cNvGrpSpPr/>
            <p:nvPr/>
          </p:nvGrpSpPr>
          <p:grpSpPr>
            <a:xfrm>
              <a:off x="708216" y="888600"/>
              <a:ext cx="2606484" cy="2606484"/>
              <a:chOff x="643930" y="806730"/>
              <a:chExt cx="2735056" cy="2735056"/>
            </a:xfrm>
          </p:grpSpPr>
          <p:sp>
            <p:nvSpPr>
              <p:cNvPr id="21" name="四角形: 角を丸くする 20">
                <a:extLst>
                  <a:ext uri="{FF2B5EF4-FFF2-40B4-BE49-F238E27FC236}">
                    <a16:creationId xmlns:a16="http://schemas.microsoft.com/office/drawing/2014/main" id="{F2B0AC3E-B228-FE6B-E5DC-6CB5A5043B8C}"/>
                  </a:ext>
                </a:extLst>
              </p:cNvPr>
              <p:cNvSpPr/>
              <p:nvPr/>
            </p:nvSpPr>
            <p:spPr bwMode="auto">
              <a:xfrm>
                <a:off x="643930" y="806730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2" name="四角形: 角を丸くする 21">
                <a:extLst>
                  <a:ext uri="{FF2B5EF4-FFF2-40B4-BE49-F238E27FC236}">
                    <a16:creationId xmlns:a16="http://schemas.microsoft.com/office/drawing/2014/main" id="{626576AC-DDB1-72F2-009F-668E885EC65D}"/>
                  </a:ext>
                </a:extLst>
              </p:cNvPr>
              <p:cNvSpPr/>
              <p:nvPr/>
            </p:nvSpPr>
            <p:spPr bwMode="auto">
              <a:xfrm>
                <a:off x="831509" y="994309"/>
                <a:ext cx="2359898" cy="2359898"/>
              </a:xfrm>
              <a:prstGeom prst="roundRect">
                <a:avLst>
                  <a:gd name="adj" fmla="val 3020"/>
                </a:avLst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52" name="フリーフォーム: 図形 451">
                <a:extLst>
                  <a:ext uri="{FF2B5EF4-FFF2-40B4-BE49-F238E27FC236}">
                    <a16:creationId xmlns:a16="http://schemas.microsoft.com/office/drawing/2014/main" id="{90A68BA2-464F-D0E6-5AA4-A5C7F39F0DA2}"/>
                  </a:ext>
                </a:extLst>
              </p:cNvPr>
              <p:cNvSpPr/>
              <p:nvPr/>
            </p:nvSpPr>
            <p:spPr bwMode="auto">
              <a:xfrm>
                <a:off x="722892" y="885692"/>
                <a:ext cx="2577132" cy="2577132"/>
              </a:xfrm>
              <a:custGeom>
                <a:avLst/>
                <a:gdLst>
                  <a:gd name="connsiteX0" fmla="*/ 243929 w 2577132"/>
                  <a:gd name="connsiteY0" fmla="*/ 154017 h 2577132"/>
                  <a:gd name="connsiteX1" fmla="*/ 160953 w 2577132"/>
                  <a:gd name="connsiteY1" fmla="*/ 236993 h 2577132"/>
                  <a:gd name="connsiteX2" fmla="*/ 160953 w 2577132"/>
                  <a:gd name="connsiteY2" fmla="*/ 2325359 h 2577132"/>
                  <a:gd name="connsiteX3" fmla="*/ 243929 w 2577132"/>
                  <a:gd name="connsiteY3" fmla="*/ 2408335 h 2577132"/>
                  <a:gd name="connsiteX4" fmla="*/ 2324227 w 2577132"/>
                  <a:gd name="connsiteY4" fmla="*/ 2408335 h 2577132"/>
                  <a:gd name="connsiteX5" fmla="*/ 2407203 w 2577132"/>
                  <a:gd name="connsiteY5" fmla="*/ 2325359 h 2577132"/>
                  <a:gd name="connsiteX6" fmla="*/ 2407203 w 2577132"/>
                  <a:gd name="connsiteY6" fmla="*/ 236993 h 2577132"/>
                  <a:gd name="connsiteX7" fmla="*/ 2324227 w 2577132"/>
                  <a:gd name="connsiteY7" fmla="*/ 154017 h 2577132"/>
                  <a:gd name="connsiteX8" fmla="*/ 160298 w 2577132"/>
                  <a:gd name="connsiteY8" fmla="*/ 0 h 2577132"/>
                  <a:gd name="connsiteX9" fmla="*/ 2416834 w 2577132"/>
                  <a:gd name="connsiteY9" fmla="*/ 0 h 2577132"/>
                  <a:gd name="connsiteX10" fmla="*/ 2577132 w 2577132"/>
                  <a:gd name="connsiteY10" fmla="*/ 160298 h 2577132"/>
                  <a:gd name="connsiteX11" fmla="*/ 2577132 w 2577132"/>
                  <a:gd name="connsiteY11" fmla="*/ 2416834 h 2577132"/>
                  <a:gd name="connsiteX12" fmla="*/ 2416834 w 2577132"/>
                  <a:gd name="connsiteY12" fmla="*/ 2577132 h 2577132"/>
                  <a:gd name="connsiteX13" fmla="*/ 160298 w 2577132"/>
                  <a:gd name="connsiteY13" fmla="*/ 2577132 h 2577132"/>
                  <a:gd name="connsiteX14" fmla="*/ 0 w 2577132"/>
                  <a:gd name="connsiteY14" fmla="*/ 2416834 h 2577132"/>
                  <a:gd name="connsiteX15" fmla="*/ 0 w 2577132"/>
                  <a:gd name="connsiteY15" fmla="*/ 160298 h 2577132"/>
                  <a:gd name="connsiteX16" fmla="*/ 160298 w 2577132"/>
                  <a:gd name="connsiteY16" fmla="*/ 0 h 25771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577132" h="2577132">
                    <a:moveTo>
                      <a:pt x="243929" y="154017"/>
                    </a:moveTo>
                    <a:cubicBezTo>
                      <a:pt x="198103" y="154017"/>
                      <a:pt x="160953" y="191167"/>
                      <a:pt x="160953" y="236993"/>
                    </a:cubicBezTo>
                    <a:lnTo>
                      <a:pt x="160953" y="2325359"/>
                    </a:lnTo>
                    <a:cubicBezTo>
                      <a:pt x="160953" y="2371185"/>
                      <a:pt x="198103" y="2408335"/>
                      <a:pt x="243929" y="2408335"/>
                    </a:cubicBezTo>
                    <a:lnTo>
                      <a:pt x="2324227" y="2408335"/>
                    </a:lnTo>
                    <a:cubicBezTo>
                      <a:pt x="2370053" y="2408335"/>
                      <a:pt x="2407203" y="2371185"/>
                      <a:pt x="2407203" y="2325359"/>
                    </a:cubicBezTo>
                    <a:lnTo>
                      <a:pt x="2407203" y="236993"/>
                    </a:lnTo>
                    <a:cubicBezTo>
                      <a:pt x="2407203" y="191167"/>
                      <a:pt x="2370053" y="154017"/>
                      <a:pt x="2324227" y="154017"/>
                    </a:cubicBezTo>
                    <a:close/>
                    <a:moveTo>
                      <a:pt x="160298" y="0"/>
                    </a:moveTo>
                    <a:lnTo>
                      <a:pt x="2416834" y="0"/>
                    </a:lnTo>
                    <a:cubicBezTo>
                      <a:pt x="2505364" y="0"/>
                      <a:pt x="2577132" y="71768"/>
                      <a:pt x="2577132" y="160298"/>
                    </a:cubicBezTo>
                    <a:lnTo>
                      <a:pt x="2577132" y="2416834"/>
                    </a:lnTo>
                    <a:cubicBezTo>
                      <a:pt x="2577132" y="2505364"/>
                      <a:pt x="2505364" y="2577132"/>
                      <a:pt x="2416834" y="2577132"/>
                    </a:cubicBezTo>
                    <a:lnTo>
                      <a:pt x="160298" y="2577132"/>
                    </a:lnTo>
                    <a:cubicBezTo>
                      <a:pt x="71768" y="2577132"/>
                      <a:pt x="0" y="2505364"/>
                      <a:pt x="0" y="2416834"/>
                    </a:cubicBezTo>
                    <a:lnTo>
                      <a:pt x="0" y="160298"/>
                    </a:lnTo>
                    <a:cubicBezTo>
                      <a:pt x="0" y="71768"/>
                      <a:pt x="71768" y="0"/>
                      <a:pt x="160298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</p:grpSp>
        <p:grpSp>
          <p:nvGrpSpPr>
            <p:cNvPr id="582" name="グループ化 581">
              <a:extLst>
                <a:ext uri="{FF2B5EF4-FFF2-40B4-BE49-F238E27FC236}">
                  <a16:creationId xmlns:a16="http://schemas.microsoft.com/office/drawing/2014/main" id="{3A677948-4463-3A70-26C6-15A721E4BC11}"/>
                </a:ext>
              </a:extLst>
            </p:cNvPr>
            <p:cNvGrpSpPr/>
            <p:nvPr/>
          </p:nvGrpSpPr>
          <p:grpSpPr>
            <a:xfrm>
              <a:off x="980239" y="1146697"/>
              <a:ext cx="2049224" cy="2150445"/>
              <a:chOff x="766642" y="976188"/>
              <a:chExt cx="2474356" cy="2596576"/>
            </a:xfrm>
          </p:grpSpPr>
          <p:sp>
            <p:nvSpPr>
              <p:cNvPr id="583" name="フリーフォーム: 図形 582">
                <a:extLst>
                  <a:ext uri="{FF2B5EF4-FFF2-40B4-BE49-F238E27FC236}">
                    <a16:creationId xmlns:a16="http://schemas.microsoft.com/office/drawing/2014/main" id="{BE5D4361-2BC6-DDB7-962E-DCC958872EF7}"/>
                  </a:ext>
                </a:extLst>
              </p:cNvPr>
              <p:cNvSpPr/>
              <p:nvPr/>
            </p:nvSpPr>
            <p:spPr bwMode="auto">
              <a:xfrm>
                <a:off x="1094130" y="1427100"/>
                <a:ext cx="1765082" cy="2096991"/>
              </a:xfrm>
              <a:custGeom>
                <a:avLst/>
                <a:gdLst>
                  <a:gd name="connsiteX0" fmla="*/ 830281 w 1765082"/>
                  <a:gd name="connsiteY0" fmla="*/ 0 h 2096991"/>
                  <a:gd name="connsiteX1" fmla="*/ 868097 w 1765082"/>
                  <a:gd name="connsiteY1" fmla="*/ 3550 h 2096991"/>
                  <a:gd name="connsiteX2" fmla="*/ 905912 w 1765082"/>
                  <a:gd name="connsiteY2" fmla="*/ 0 h 2096991"/>
                  <a:gd name="connsiteX3" fmla="*/ 1454715 w 1765082"/>
                  <a:gd name="connsiteY3" fmla="*/ 510994 h 2096991"/>
                  <a:gd name="connsiteX4" fmla="*/ 1449882 w 1765082"/>
                  <a:gd name="connsiteY4" fmla="*/ 555632 h 2096991"/>
                  <a:gd name="connsiteX5" fmla="*/ 1466754 w 1765082"/>
                  <a:gd name="connsiteY5" fmla="*/ 565871 h 2096991"/>
                  <a:gd name="connsiteX6" fmla="*/ 1502695 w 1765082"/>
                  <a:gd name="connsiteY6" fmla="*/ 777011 h 2096991"/>
                  <a:gd name="connsiteX7" fmla="*/ 1336284 w 1765082"/>
                  <a:gd name="connsiteY7" fmla="*/ 946674 h 2096991"/>
                  <a:gd name="connsiteX8" fmla="*/ 1319292 w 1765082"/>
                  <a:gd name="connsiteY8" fmla="*/ 944672 h 2096991"/>
                  <a:gd name="connsiteX9" fmla="*/ 1291815 w 1765082"/>
                  <a:gd name="connsiteY9" fmla="*/ 999397 h 2096991"/>
                  <a:gd name="connsiteX10" fmla="*/ 995796 w 1765082"/>
                  <a:gd name="connsiteY10" fmla="*/ 1225564 h 2096991"/>
                  <a:gd name="connsiteX11" fmla="*/ 975354 w 1765082"/>
                  <a:gd name="connsiteY11" fmla="*/ 1229793 h 2096991"/>
                  <a:gd name="connsiteX12" fmla="*/ 988158 w 1765082"/>
                  <a:gd name="connsiteY12" fmla="*/ 1312653 h 2096991"/>
                  <a:gd name="connsiteX13" fmla="*/ 1220702 w 1765082"/>
                  <a:gd name="connsiteY13" fmla="*/ 1312653 h 2096991"/>
                  <a:gd name="connsiteX14" fmla="*/ 1284516 w 1765082"/>
                  <a:gd name="connsiteY14" fmla="*/ 1325536 h 2096991"/>
                  <a:gd name="connsiteX15" fmla="*/ 1299874 w 1765082"/>
                  <a:gd name="connsiteY15" fmla="*/ 1335891 h 2096991"/>
                  <a:gd name="connsiteX16" fmla="*/ 1304640 w 1765082"/>
                  <a:gd name="connsiteY16" fmla="*/ 1336818 h 2096991"/>
                  <a:gd name="connsiteX17" fmla="*/ 1328159 w 1765082"/>
                  <a:gd name="connsiteY17" fmla="*/ 1352436 h 2096991"/>
                  <a:gd name="connsiteX18" fmla="*/ 1335911 w 1765082"/>
                  <a:gd name="connsiteY18" fmla="*/ 1360188 h 2096991"/>
                  <a:gd name="connsiteX19" fmla="*/ 1336627 w 1765082"/>
                  <a:gd name="connsiteY19" fmla="*/ 1360670 h 2096991"/>
                  <a:gd name="connsiteX20" fmla="*/ 1337110 w 1765082"/>
                  <a:gd name="connsiteY20" fmla="*/ 1361387 h 2096991"/>
                  <a:gd name="connsiteX21" fmla="*/ 1744259 w 1765082"/>
                  <a:gd name="connsiteY21" fmla="*/ 1768536 h 2096991"/>
                  <a:gd name="connsiteX22" fmla="*/ 1759876 w 1765082"/>
                  <a:gd name="connsiteY22" fmla="*/ 1845561 h 2096991"/>
                  <a:gd name="connsiteX23" fmla="*/ 1744259 w 1765082"/>
                  <a:gd name="connsiteY23" fmla="*/ 1869079 h 2096991"/>
                  <a:gd name="connsiteX24" fmla="*/ 1720741 w 1765082"/>
                  <a:gd name="connsiteY24" fmla="*/ 1884696 h 2096991"/>
                  <a:gd name="connsiteX25" fmla="*/ 1643716 w 1765082"/>
                  <a:gd name="connsiteY25" fmla="*/ 1869079 h 2096991"/>
                  <a:gd name="connsiteX26" fmla="*/ 1384644 w 1765082"/>
                  <a:gd name="connsiteY26" fmla="*/ 1610008 h 2096991"/>
                  <a:gd name="connsiteX27" fmla="*/ 1384644 w 1765082"/>
                  <a:gd name="connsiteY27" fmla="*/ 2096991 h 2096991"/>
                  <a:gd name="connsiteX28" fmla="*/ 379158 w 1765082"/>
                  <a:gd name="connsiteY28" fmla="*/ 2096991 h 2096991"/>
                  <a:gd name="connsiteX29" fmla="*/ 379158 w 1765082"/>
                  <a:gd name="connsiteY29" fmla="*/ 1611288 h 2096991"/>
                  <a:gd name="connsiteX30" fmla="*/ 121366 w 1765082"/>
                  <a:gd name="connsiteY30" fmla="*/ 1869079 h 2096991"/>
                  <a:gd name="connsiteX31" fmla="*/ 44342 w 1765082"/>
                  <a:gd name="connsiteY31" fmla="*/ 1884696 h 2096991"/>
                  <a:gd name="connsiteX32" fmla="*/ 20823 w 1765082"/>
                  <a:gd name="connsiteY32" fmla="*/ 1869079 h 2096991"/>
                  <a:gd name="connsiteX33" fmla="*/ 5206 w 1765082"/>
                  <a:gd name="connsiteY33" fmla="*/ 1845561 h 2096991"/>
                  <a:gd name="connsiteX34" fmla="*/ 20823 w 1765082"/>
                  <a:gd name="connsiteY34" fmla="*/ 1768536 h 2096991"/>
                  <a:gd name="connsiteX35" fmla="*/ 424043 w 1765082"/>
                  <a:gd name="connsiteY35" fmla="*/ 1365316 h 2096991"/>
                  <a:gd name="connsiteX36" fmla="*/ 427175 w 1765082"/>
                  <a:gd name="connsiteY36" fmla="*/ 1360670 h 2096991"/>
                  <a:gd name="connsiteX37" fmla="*/ 431821 w 1765082"/>
                  <a:gd name="connsiteY37" fmla="*/ 1357538 h 2096991"/>
                  <a:gd name="connsiteX38" fmla="*/ 436923 w 1765082"/>
                  <a:gd name="connsiteY38" fmla="*/ 1352436 h 2096991"/>
                  <a:gd name="connsiteX39" fmla="*/ 460442 w 1765082"/>
                  <a:gd name="connsiteY39" fmla="*/ 1336818 h 2096991"/>
                  <a:gd name="connsiteX40" fmla="*/ 463409 w 1765082"/>
                  <a:gd name="connsiteY40" fmla="*/ 1336241 h 2096991"/>
                  <a:gd name="connsiteX41" fmla="*/ 479286 w 1765082"/>
                  <a:gd name="connsiteY41" fmla="*/ 1325536 h 2096991"/>
                  <a:gd name="connsiteX42" fmla="*/ 543100 w 1765082"/>
                  <a:gd name="connsiteY42" fmla="*/ 1312653 h 2096991"/>
                  <a:gd name="connsiteX43" fmla="*/ 748022 w 1765082"/>
                  <a:gd name="connsiteY43" fmla="*/ 1312653 h 2096991"/>
                  <a:gd name="connsiteX44" fmla="*/ 760856 w 1765082"/>
                  <a:gd name="connsiteY44" fmla="*/ 1229599 h 2096991"/>
                  <a:gd name="connsiteX45" fmla="*/ 734278 w 1765082"/>
                  <a:gd name="connsiteY45" fmla="*/ 1223822 h 2096991"/>
                  <a:gd name="connsiteX46" fmla="*/ 431075 w 1765082"/>
                  <a:gd name="connsiteY46" fmla="*/ 976984 h 2096991"/>
                  <a:gd name="connsiteX47" fmla="*/ 416026 w 1765082"/>
                  <a:gd name="connsiteY47" fmla="*/ 944220 h 2096991"/>
                  <a:gd name="connsiteX48" fmla="*/ 395202 w 1765082"/>
                  <a:gd name="connsiteY48" fmla="*/ 946674 h 2096991"/>
                  <a:gd name="connsiteX49" fmla="*/ 228791 w 1765082"/>
                  <a:gd name="connsiteY49" fmla="*/ 777011 h 2096991"/>
                  <a:gd name="connsiteX50" fmla="*/ 264732 w 1765082"/>
                  <a:gd name="connsiteY50" fmla="*/ 565871 h 2096991"/>
                  <a:gd name="connsiteX51" fmla="*/ 285582 w 1765082"/>
                  <a:gd name="connsiteY51" fmla="*/ 548902 h 2096991"/>
                  <a:gd name="connsiteX52" fmla="*/ 281478 w 1765082"/>
                  <a:gd name="connsiteY52" fmla="*/ 510994 h 2096991"/>
                  <a:gd name="connsiteX53" fmla="*/ 830281 w 1765082"/>
                  <a:gd name="connsiteY53" fmla="*/ 0 h 20969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</a:cxnLst>
                <a:rect l="l" t="t" r="r" b="b"/>
                <a:pathLst>
                  <a:path w="1765082" h="2096991">
                    <a:moveTo>
                      <a:pt x="830281" y="0"/>
                    </a:moveTo>
                    <a:lnTo>
                      <a:pt x="868097" y="3550"/>
                    </a:lnTo>
                    <a:lnTo>
                      <a:pt x="905912" y="0"/>
                    </a:lnTo>
                    <a:cubicBezTo>
                      <a:pt x="1209008" y="0"/>
                      <a:pt x="1454715" y="228780"/>
                      <a:pt x="1454715" y="510994"/>
                    </a:cubicBezTo>
                    <a:lnTo>
                      <a:pt x="1449882" y="555632"/>
                    </a:lnTo>
                    <a:lnTo>
                      <a:pt x="1466754" y="565871"/>
                    </a:lnTo>
                    <a:cubicBezTo>
                      <a:pt x="1509180" y="610439"/>
                      <a:pt x="1525342" y="692492"/>
                      <a:pt x="1502695" y="777011"/>
                    </a:cubicBezTo>
                    <a:cubicBezTo>
                      <a:pt x="1476274" y="875616"/>
                      <a:pt x="1405785" y="944904"/>
                      <a:pt x="1336284" y="946674"/>
                    </a:cubicBezTo>
                    <a:lnTo>
                      <a:pt x="1319292" y="944672"/>
                    </a:lnTo>
                    <a:lnTo>
                      <a:pt x="1291815" y="999397"/>
                    </a:lnTo>
                    <a:cubicBezTo>
                      <a:pt x="1222943" y="1109607"/>
                      <a:pt x="1118250" y="1191504"/>
                      <a:pt x="995796" y="1225564"/>
                    </a:cubicBezTo>
                    <a:lnTo>
                      <a:pt x="975354" y="1229793"/>
                    </a:lnTo>
                    <a:lnTo>
                      <a:pt x="988158" y="1312653"/>
                    </a:lnTo>
                    <a:lnTo>
                      <a:pt x="1220702" y="1312653"/>
                    </a:lnTo>
                    <a:cubicBezTo>
                      <a:pt x="1243338" y="1312653"/>
                      <a:pt x="1264902" y="1317241"/>
                      <a:pt x="1284516" y="1325536"/>
                    </a:cubicBezTo>
                    <a:lnTo>
                      <a:pt x="1299874" y="1335891"/>
                    </a:lnTo>
                    <a:lnTo>
                      <a:pt x="1304640" y="1336818"/>
                    </a:lnTo>
                    <a:cubicBezTo>
                      <a:pt x="1313198" y="1340289"/>
                      <a:pt x="1321218" y="1345495"/>
                      <a:pt x="1328159" y="1352436"/>
                    </a:cubicBezTo>
                    <a:lnTo>
                      <a:pt x="1335911" y="1360188"/>
                    </a:lnTo>
                    <a:lnTo>
                      <a:pt x="1336627" y="1360670"/>
                    </a:lnTo>
                    <a:lnTo>
                      <a:pt x="1337110" y="1361387"/>
                    </a:lnTo>
                    <a:lnTo>
                      <a:pt x="1744259" y="1768536"/>
                    </a:lnTo>
                    <a:cubicBezTo>
                      <a:pt x="1765082" y="1789359"/>
                      <a:pt x="1770288" y="1819886"/>
                      <a:pt x="1759876" y="1845561"/>
                    </a:cubicBezTo>
                    <a:lnTo>
                      <a:pt x="1744259" y="1869079"/>
                    </a:lnTo>
                    <a:lnTo>
                      <a:pt x="1720741" y="1884696"/>
                    </a:lnTo>
                    <a:cubicBezTo>
                      <a:pt x="1695066" y="1895108"/>
                      <a:pt x="1664539" y="1889902"/>
                      <a:pt x="1643716" y="1869079"/>
                    </a:cubicBezTo>
                    <a:lnTo>
                      <a:pt x="1384644" y="1610008"/>
                    </a:lnTo>
                    <a:lnTo>
                      <a:pt x="1384644" y="2096991"/>
                    </a:lnTo>
                    <a:lnTo>
                      <a:pt x="379158" y="2096991"/>
                    </a:lnTo>
                    <a:lnTo>
                      <a:pt x="379158" y="1611288"/>
                    </a:lnTo>
                    <a:lnTo>
                      <a:pt x="121366" y="1869079"/>
                    </a:lnTo>
                    <a:cubicBezTo>
                      <a:pt x="100543" y="1889902"/>
                      <a:pt x="70016" y="1895108"/>
                      <a:pt x="44342" y="1884696"/>
                    </a:cubicBezTo>
                    <a:lnTo>
                      <a:pt x="20823" y="1869079"/>
                    </a:lnTo>
                    <a:lnTo>
                      <a:pt x="5206" y="1845561"/>
                    </a:lnTo>
                    <a:cubicBezTo>
                      <a:pt x="-5206" y="1819886"/>
                      <a:pt x="0" y="1789359"/>
                      <a:pt x="20823" y="1768536"/>
                    </a:cubicBezTo>
                    <a:lnTo>
                      <a:pt x="424043" y="1365316"/>
                    </a:lnTo>
                    <a:lnTo>
                      <a:pt x="427175" y="1360670"/>
                    </a:lnTo>
                    <a:lnTo>
                      <a:pt x="431821" y="1357538"/>
                    </a:lnTo>
                    <a:lnTo>
                      <a:pt x="436923" y="1352436"/>
                    </a:lnTo>
                    <a:cubicBezTo>
                      <a:pt x="443865" y="1345495"/>
                      <a:pt x="451884" y="1340289"/>
                      <a:pt x="460442" y="1336818"/>
                    </a:cubicBezTo>
                    <a:lnTo>
                      <a:pt x="463409" y="1336241"/>
                    </a:lnTo>
                    <a:lnTo>
                      <a:pt x="479286" y="1325536"/>
                    </a:lnTo>
                    <a:cubicBezTo>
                      <a:pt x="498900" y="1317241"/>
                      <a:pt x="520464" y="1312653"/>
                      <a:pt x="543100" y="1312653"/>
                    </a:cubicBezTo>
                    <a:lnTo>
                      <a:pt x="748022" y="1312653"/>
                    </a:lnTo>
                    <a:lnTo>
                      <a:pt x="760856" y="1229599"/>
                    </a:lnTo>
                    <a:lnTo>
                      <a:pt x="734278" y="1223822"/>
                    </a:lnTo>
                    <a:cubicBezTo>
                      <a:pt x="606328" y="1186389"/>
                      <a:pt x="498292" y="1096576"/>
                      <a:pt x="431075" y="976984"/>
                    </a:cubicBezTo>
                    <a:lnTo>
                      <a:pt x="416026" y="944220"/>
                    </a:lnTo>
                    <a:lnTo>
                      <a:pt x="395202" y="946674"/>
                    </a:lnTo>
                    <a:cubicBezTo>
                      <a:pt x="325701" y="944904"/>
                      <a:pt x="255212" y="875616"/>
                      <a:pt x="228791" y="777011"/>
                    </a:cubicBezTo>
                    <a:cubicBezTo>
                      <a:pt x="206144" y="692492"/>
                      <a:pt x="222306" y="610438"/>
                      <a:pt x="264732" y="565871"/>
                    </a:cubicBezTo>
                    <a:lnTo>
                      <a:pt x="285582" y="548902"/>
                    </a:lnTo>
                    <a:lnTo>
                      <a:pt x="281478" y="510994"/>
                    </a:lnTo>
                    <a:cubicBezTo>
                      <a:pt x="281478" y="228780"/>
                      <a:pt x="527185" y="0"/>
                      <a:pt x="830281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4" name="四角形: 角を丸くする 583">
                <a:extLst>
                  <a:ext uri="{FF2B5EF4-FFF2-40B4-BE49-F238E27FC236}">
                    <a16:creationId xmlns:a16="http://schemas.microsoft.com/office/drawing/2014/main" id="{E496E69F-D940-2405-AA3C-3018E891F80B}"/>
                  </a:ext>
                </a:extLst>
              </p:cNvPr>
              <p:cNvSpPr/>
              <p:nvPr/>
            </p:nvSpPr>
            <p:spPr bwMode="auto">
              <a:xfrm rot="19273797">
                <a:off x="1523207" y="3042509"/>
                <a:ext cx="166021" cy="60108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952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85" name="四角形: 角を丸くする 584">
                <a:extLst>
                  <a:ext uri="{FF2B5EF4-FFF2-40B4-BE49-F238E27FC236}">
                    <a16:creationId xmlns:a16="http://schemas.microsoft.com/office/drawing/2014/main" id="{3C50B185-8457-89D7-441D-C9E98304890C}"/>
                  </a:ext>
                </a:extLst>
              </p:cNvPr>
              <p:cNvSpPr/>
              <p:nvPr/>
            </p:nvSpPr>
            <p:spPr bwMode="auto">
              <a:xfrm rot="2326203" flipH="1">
                <a:off x="2264116" y="3042509"/>
                <a:ext cx="166021" cy="60108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952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91" name="フリーフォーム: 図形 590">
                <a:extLst>
                  <a:ext uri="{FF2B5EF4-FFF2-40B4-BE49-F238E27FC236}">
                    <a16:creationId xmlns:a16="http://schemas.microsoft.com/office/drawing/2014/main" id="{DA0438D4-2B84-B66B-829E-876A56E585FF}"/>
                  </a:ext>
                </a:extLst>
              </p:cNvPr>
              <p:cNvSpPr/>
              <p:nvPr/>
            </p:nvSpPr>
            <p:spPr bwMode="auto">
              <a:xfrm rot="10800000">
                <a:off x="1605175" y="2934152"/>
                <a:ext cx="709400" cy="288510"/>
              </a:xfrm>
              <a:custGeom>
                <a:avLst/>
                <a:gdLst>
                  <a:gd name="connsiteX0" fmla="*/ 688152 w 716468"/>
                  <a:gd name="connsiteY0" fmla="*/ 244467 h 244467"/>
                  <a:gd name="connsiteX1" fmla="*/ 28317 w 716468"/>
                  <a:gd name="connsiteY1" fmla="*/ 244467 h 244467"/>
                  <a:gd name="connsiteX2" fmla="*/ 20697 w 716468"/>
                  <a:gd name="connsiteY2" fmla="*/ 239759 h 244467"/>
                  <a:gd name="connsiteX3" fmla="*/ 0 w 716468"/>
                  <a:gd name="connsiteY3" fmla="*/ 201808 h 244467"/>
                  <a:gd name="connsiteX4" fmla="*/ 5400 w 716468"/>
                  <a:gd name="connsiteY4" fmla="*/ 198471 h 244467"/>
                  <a:gd name="connsiteX5" fmla="*/ 0 w 716468"/>
                  <a:gd name="connsiteY5" fmla="*/ 193071 h 244467"/>
                  <a:gd name="connsiteX6" fmla="*/ 42863 w 716468"/>
                  <a:gd name="connsiteY6" fmla="*/ 9601 h 244467"/>
                  <a:gd name="connsiteX7" fmla="*/ 52464 w 716468"/>
                  <a:gd name="connsiteY7" fmla="*/ 0 h 244467"/>
                  <a:gd name="connsiteX8" fmla="*/ 664004 w 716468"/>
                  <a:gd name="connsiteY8" fmla="*/ 0 h 244467"/>
                  <a:gd name="connsiteX9" fmla="*/ 673605 w 716468"/>
                  <a:gd name="connsiteY9" fmla="*/ 9601 h 244467"/>
                  <a:gd name="connsiteX10" fmla="*/ 716468 w 716468"/>
                  <a:gd name="connsiteY10" fmla="*/ 193071 h 244467"/>
                  <a:gd name="connsiteX11" fmla="*/ 711068 w 716468"/>
                  <a:gd name="connsiteY11" fmla="*/ 198471 h 244467"/>
                  <a:gd name="connsiteX12" fmla="*/ 716468 w 716468"/>
                  <a:gd name="connsiteY12" fmla="*/ 201808 h 244467"/>
                  <a:gd name="connsiteX13" fmla="*/ 695772 w 716468"/>
                  <a:gd name="connsiteY13" fmla="*/ 239759 h 244467"/>
                  <a:gd name="connsiteX14" fmla="*/ 688152 w 716468"/>
                  <a:gd name="connsiteY14" fmla="*/ 244467 h 244467"/>
                  <a:gd name="connsiteX0" fmla="*/ 688152 w 716468"/>
                  <a:gd name="connsiteY0" fmla="*/ 244467 h 244467"/>
                  <a:gd name="connsiteX1" fmla="*/ 28317 w 716468"/>
                  <a:gd name="connsiteY1" fmla="*/ 244467 h 244467"/>
                  <a:gd name="connsiteX2" fmla="*/ 20697 w 716468"/>
                  <a:gd name="connsiteY2" fmla="*/ 239759 h 244467"/>
                  <a:gd name="connsiteX3" fmla="*/ 0 w 716468"/>
                  <a:gd name="connsiteY3" fmla="*/ 201808 h 244467"/>
                  <a:gd name="connsiteX4" fmla="*/ 5400 w 716468"/>
                  <a:gd name="connsiteY4" fmla="*/ 198471 h 244467"/>
                  <a:gd name="connsiteX5" fmla="*/ 0 w 716468"/>
                  <a:gd name="connsiteY5" fmla="*/ 193071 h 244467"/>
                  <a:gd name="connsiteX6" fmla="*/ 42863 w 716468"/>
                  <a:gd name="connsiteY6" fmla="*/ 9601 h 244467"/>
                  <a:gd name="connsiteX7" fmla="*/ 52464 w 716468"/>
                  <a:gd name="connsiteY7" fmla="*/ 0 h 244467"/>
                  <a:gd name="connsiteX8" fmla="*/ 664004 w 716468"/>
                  <a:gd name="connsiteY8" fmla="*/ 0 h 244467"/>
                  <a:gd name="connsiteX9" fmla="*/ 673605 w 716468"/>
                  <a:gd name="connsiteY9" fmla="*/ 9601 h 244467"/>
                  <a:gd name="connsiteX10" fmla="*/ 716468 w 716468"/>
                  <a:gd name="connsiteY10" fmla="*/ 193071 h 244467"/>
                  <a:gd name="connsiteX11" fmla="*/ 716468 w 716468"/>
                  <a:gd name="connsiteY11" fmla="*/ 201808 h 244467"/>
                  <a:gd name="connsiteX12" fmla="*/ 695772 w 716468"/>
                  <a:gd name="connsiteY12" fmla="*/ 239759 h 244467"/>
                  <a:gd name="connsiteX13" fmla="*/ 688152 w 716468"/>
                  <a:gd name="connsiteY13" fmla="*/ 244467 h 244467"/>
                  <a:gd name="connsiteX0" fmla="*/ 688152 w 716468"/>
                  <a:gd name="connsiteY0" fmla="*/ 244467 h 244467"/>
                  <a:gd name="connsiteX1" fmla="*/ 28317 w 716468"/>
                  <a:gd name="connsiteY1" fmla="*/ 244467 h 244467"/>
                  <a:gd name="connsiteX2" fmla="*/ 20697 w 716468"/>
                  <a:gd name="connsiteY2" fmla="*/ 239759 h 244467"/>
                  <a:gd name="connsiteX3" fmla="*/ 0 w 716468"/>
                  <a:gd name="connsiteY3" fmla="*/ 201808 h 244467"/>
                  <a:gd name="connsiteX4" fmla="*/ 0 w 716468"/>
                  <a:gd name="connsiteY4" fmla="*/ 193071 h 244467"/>
                  <a:gd name="connsiteX5" fmla="*/ 42863 w 716468"/>
                  <a:gd name="connsiteY5" fmla="*/ 9601 h 244467"/>
                  <a:gd name="connsiteX6" fmla="*/ 52464 w 716468"/>
                  <a:gd name="connsiteY6" fmla="*/ 0 h 244467"/>
                  <a:gd name="connsiteX7" fmla="*/ 664004 w 716468"/>
                  <a:gd name="connsiteY7" fmla="*/ 0 h 244467"/>
                  <a:gd name="connsiteX8" fmla="*/ 673605 w 716468"/>
                  <a:gd name="connsiteY8" fmla="*/ 9601 h 244467"/>
                  <a:gd name="connsiteX9" fmla="*/ 716468 w 716468"/>
                  <a:gd name="connsiteY9" fmla="*/ 193071 h 244467"/>
                  <a:gd name="connsiteX10" fmla="*/ 716468 w 716468"/>
                  <a:gd name="connsiteY10" fmla="*/ 201808 h 244467"/>
                  <a:gd name="connsiteX11" fmla="*/ 695772 w 716468"/>
                  <a:gd name="connsiteY11" fmla="*/ 239759 h 244467"/>
                  <a:gd name="connsiteX12" fmla="*/ 688152 w 716468"/>
                  <a:gd name="connsiteY12" fmla="*/ 244467 h 2444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716468" h="244467">
                    <a:moveTo>
                      <a:pt x="688152" y="244467"/>
                    </a:moveTo>
                    <a:lnTo>
                      <a:pt x="28317" y="244467"/>
                    </a:lnTo>
                    <a:cubicBezTo>
                      <a:pt x="24109" y="244467"/>
                      <a:pt x="20697" y="242359"/>
                      <a:pt x="20697" y="239759"/>
                    </a:cubicBezTo>
                    <a:lnTo>
                      <a:pt x="0" y="201808"/>
                    </a:lnTo>
                    <a:lnTo>
                      <a:pt x="0" y="193071"/>
                    </a:lnTo>
                    <a:lnTo>
                      <a:pt x="42863" y="9601"/>
                    </a:lnTo>
                    <a:cubicBezTo>
                      <a:pt x="42863" y="4299"/>
                      <a:pt x="47162" y="0"/>
                      <a:pt x="52464" y="0"/>
                    </a:cubicBezTo>
                    <a:lnTo>
                      <a:pt x="664004" y="0"/>
                    </a:lnTo>
                    <a:cubicBezTo>
                      <a:pt x="669306" y="0"/>
                      <a:pt x="673605" y="4299"/>
                      <a:pt x="673605" y="9601"/>
                    </a:cubicBezTo>
                    <a:lnTo>
                      <a:pt x="716468" y="193071"/>
                    </a:lnTo>
                    <a:lnTo>
                      <a:pt x="716468" y="201808"/>
                    </a:lnTo>
                    <a:lnTo>
                      <a:pt x="695772" y="239759"/>
                    </a:lnTo>
                    <a:cubicBezTo>
                      <a:pt x="695772" y="242359"/>
                      <a:pt x="692360" y="244467"/>
                      <a:pt x="688152" y="244467"/>
                    </a:cubicBez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 w="952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92" name="四角形: 角を丸くする 591">
                <a:extLst>
                  <a:ext uri="{FF2B5EF4-FFF2-40B4-BE49-F238E27FC236}">
                    <a16:creationId xmlns:a16="http://schemas.microsoft.com/office/drawing/2014/main" id="{89469FA7-3471-4E81-4D70-86BED2FA7745}"/>
                  </a:ext>
                </a:extLst>
              </p:cNvPr>
              <p:cNvSpPr/>
              <p:nvPr/>
            </p:nvSpPr>
            <p:spPr bwMode="auto">
              <a:xfrm>
                <a:off x="1625402" y="2980520"/>
                <a:ext cx="667903" cy="14433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93" name="フリーフォーム: 図形 592">
                <a:extLst>
                  <a:ext uri="{FF2B5EF4-FFF2-40B4-BE49-F238E27FC236}">
                    <a16:creationId xmlns:a16="http://schemas.microsoft.com/office/drawing/2014/main" id="{51DD7755-142A-C53F-54C8-118014A438FB}"/>
                  </a:ext>
                </a:extLst>
              </p:cNvPr>
              <p:cNvSpPr/>
              <p:nvPr/>
            </p:nvSpPr>
            <p:spPr bwMode="auto">
              <a:xfrm rot="20700000">
                <a:off x="1083398" y="3107135"/>
                <a:ext cx="730897" cy="182607"/>
              </a:xfrm>
              <a:custGeom>
                <a:avLst/>
                <a:gdLst>
                  <a:gd name="connsiteX0" fmla="*/ 679547 w 730897"/>
                  <a:gd name="connsiteY0" fmla="*/ 24713 h 182607"/>
                  <a:gd name="connsiteX1" fmla="*/ 700799 w 730897"/>
                  <a:gd name="connsiteY1" fmla="*/ 45965 h 182607"/>
                  <a:gd name="connsiteX2" fmla="*/ 700798 w 730897"/>
                  <a:gd name="connsiteY2" fmla="*/ 45965 h 182607"/>
                  <a:gd name="connsiteX3" fmla="*/ 694573 w 730897"/>
                  <a:gd name="connsiteY3" fmla="*/ 60992 h 182607"/>
                  <a:gd name="connsiteX4" fmla="*/ 691533 w 730897"/>
                  <a:gd name="connsiteY4" fmla="*/ 62252 h 182607"/>
                  <a:gd name="connsiteX5" fmla="*/ 709644 w 730897"/>
                  <a:gd name="connsiteY5" fmla="*/ 62252 h 182607"/>
                  <a:gd name="connsiteX6" fmla="*/ 730897 w 730897"/>
                  <a:gd name="connsiteY6" fmla="*/ 83504 h 182607"/>
                  <a:gd name="connsiteX7" fmla="*/ 730896 w 730897"/>
                  <a:gd name="connsiteY7" fmla="*/ 83505 h 182607"/>
                  <a:gd name="connsiteX8" fmla="*/ 709644 w 730897"/>
                  <a:gd name="connsiteY8" fmla="*/ 104757 h 182607"/>
                  <a:gd name="connsiteX9" fmla="*/ 695284 w 730897"/>
                  <a:gd name="connsiteY9" fmla="*/ 104757 h 182607"/>
                  <a:gd name="connsiteX10" fmla="*/ 706799 w 730897"/>
                  <a:gd name="connsiteY10" fmla="*/ 109527 h 182607"/>
                  <a:gd name="connsiteX11" fmla="*/ 713023 w 730897"/>
                  <a:gd name="connsiteY11" fmla="*/ 124554 h 182607"/>
                  <a:gd name="connsiteX12" fmla="*/ 713022 w 730897"/>
                  <a:gd name="connsiteY12" fmla="*/ 124553 h 182607"/>
                  <a:gd name="connsiteX13" fmla="*/ 691770 w 730897"/>
                  <a:gd name="connsiteY13" fmla="*/ 145806 h 182607"/>
                  <a:gd name="connsiteX14" fmla="*/ 665632 w 730897"/>
                  <a:gd name="connsiteY14" fmla="*/ 145806 h 182607"/>
                  <a:gd name="connsiteX15" fmla="*/ 671474 w 730897"/>
                  <a:gd name="connsiteY15" fmla="*/ 159911 h 182607"/>
                  <a:gd name="connsiteX16" fmla="*/ 671473 w 730897"/>
                  <a:gd name="connsiteY16" fmla="*/ 159911 h 182607"/>
                  <a:gd name="connsiteX17" fmla="*/ 650221 w 730897"/>
                  <a:gd name="connsiteY17" fmla="*/ 181163 h 182607"/>
                  <a:gd name="connsiteX18" fmla="*/ 544131 w 730897"/>
                  <a:gd name="connsiteY18" fmla="*/ 181162 h 182607"/>
                  <a:gd name="connsiteX19" fmla="*/ 542459 w 730897"/>
                  <a:gd name="connsiteY19" fmla="*/ 180470 h 182607"/>
                  <a:gd name="connsiteX20" fmla="*/ 541886 w 730897"/>
                  <a:gd name="connsiteY20" fmla="*/ 182607 h 182607"/>
                  <a:gd name="connsiteX21" fmla="*/ 445188 w 730897"/>
                  <a:gd name="connsiteY21" fmla="*/ 156697 h 182607"/>
                  <a:gd name="connsiteX22" fmla="*/ 416844 w 730897"/>
                  <a:gd name="connsiteY22" fmla="*/ 142618 h 182607"/>
                  <a:gd name="connsiteX23" fmla="*/ 413812 w 730897"/>
                  <a:gd name="connsiteY23" fmla="*/ 139132 h 182607"/>
                  <a:gd name="connsiteX24" fmla="*/ 67271 w 730897"/>
                  <a:gd name="connsiteY24" fmla="*/ 139132 h 182607"/>
                  <a:gd name="connsiteX25" fmla="*/ 0 w 730897"/>
                  <a:gd name="connsiteY25" fmla="*/ 71861 h 182607"/>
                  <a:gd name="connsiteX26" fmla="*/ 67271 w 730897"/>
                  <a:gd name="connsiteY26" fmla="*/ 4590 h 182607"/>
                  <a:gd name="connsiteX27" fmla="*/ 423776 w 730897"/>
                  <a:gd name="connsiteY27" fmla="*/ 4590 h 182607"/>
                  <a:gd name="connsiteX28" fmla="*/ 436341 w 730897"/>
                  <a:gd name="connsiteY28" fmla="*/ 7127 h 182607"/>
                  <a:gd name="connsiteX29" fmla="*/ 454856 w 730897"/>
                  <a:gd name="connsiteY29" fmla="*/ 755 h 182607"/>
                  <a:gd name="connsiteX30" fmla="*/ 486442 w 730897"/>
                  <a:gd name="connsiteY30" fmla="*/ 2735 h 182607"/>
                  <a:gd name="connsiteX31" fmla="*/ 568460 w 730897"/>
                  <a:gd name="connsiteY31" fmla="*/ 24713 h 182607"/>
                  <a:gd name="connsiteX0" fmla="*/ 681010 w 732360"/>
                  <a:gd name="connsiteY0" fmla="*/ 24713 h 182607"/>
                  <a:gd name="connsiteX1" fmla="*/ 702262 w 732360"/>
                  <a:gd name="connsiteY1" fmla="*/ 45965 h 182607"/>
                  <a:gd name="connsiteX2" fmla="*/ 702261 w 732360"/>
                  <a:gd name="connsiteY2" fmla="*/ 45965 h 182607"/>
                  <a:gd name="connsiteX3" fmla="*/ 696036 w 732360"/>
                  <a:gd name="connsiteY3" fmla="*/ 60992 h 182607"/>
                  <a:gd name="connsiteX4" fmla="*/ 692996 w 732360"/>
                  <a:gd name="connsiteY4" fmla="*/ 62252 h 182607"/>
                  <a:gd name="connsiteX5" fmla="*/ 711107 w 732360"/>
                  <a:gd name="connsiteY5" fmla="*/ 62252 h 182607"/>
                  <a:gd name="connsiteX6" fmla="*/ 732360 w 732360"/>
                  <a:gd name="connsiteY6" fmla="*/ 83504 h 182607"/>
                  <a:gd name="connsiteX7" fmla="*/ 732359 w 732360"/>
                  <a:gd name="connsiteY7" fmla="*/ 83505 h 182607"/>
                  <a:gd name="connsiteX8" fmla="*/ 711107 w 732360"/>
                  <a:gd name="connsiteY8" fmla="*/ 104757 h 182607"/>
                  <a:gd name="connsiteX9" fmla="*/ 696747 w 732360"/>
                  <a:gd name="connsiteY9" fmla="*/ 104757 h 182607"/>
                  <a:gd name="connsiteX10" fmla="*/ 708262 w 732360"/>
                  <a:gd name="connsiteY10" fmla="*/ 109527 h 182607"/>
                  <a:gd name="connsiteX11" fmla="*/ 714486 w 732360"/>
                  <a:gd name="connsiteY11" fmla="*/ 124554 h 182607"/>
                  <a:gd name="connsiteX12" fmla="*/ 714485 w 732360"/>
                  <a:gd name="connsiteY12" fmla="*/ 124553 h 182607"/>
                  <a:gd name="connsiteX13" fmla="*/ 693233 w 732360"/>
                  <a:gd name="connsiteY13" fmla="*/ 145806 h 182607"/>
                  <a:gd name="connsiteX14" fmla="*/ 667095 w 732360"/>
                  <a:gd name="connsiteY14" fmla="*/ 145806 h 182607"/>
                  <a:gd name="connsiteX15" fmla="*/ 672937 w 732360"/>
                  <a:gd name="connsiteY15" fmla="*/ 159911 h 182607"/>
                  <a:gd name="connsiteX16" fmla="*/ 672936 w 732360"/>
                  <a:gd name="connsiteY16" fmla="*/ 159911 h 182607"/>
                  <a:gd name="connsiteX17" fmla="*/ 651684 w 732360"/>
                  <a:gd name="connsiteY17" fmla="*/ 181163 h 182607"/>
                  <a:gd name="connsiteX18" fmla="*/ 545594 w 732360"/>
                  <a:gd name="connsiteY18" fmla="*/ 181162 h 182607"/>
                  <a:gd name="connsiteX19" fmla="*/ 543922 w 732360"/>
                  <a:gd name="connsiteY19" fmla="*/ 180470 h 182607"/>
                  <a:gd name="connsiteX20" fmla="*/ 543349 w 732360"/>
                  <a:gd name="connsiteY20" fmla="*/ 182607 h 182607"/>
                  <a:gd name="connsiteX21" fmla="*/ 446651 w 732360"/>
                  <a:gd name="connsiteY21" fmla="*/ 156697 h 182607"/>
                  <a:gd name="connsiteX22" fmla="*/ 418307 w 732360"/>
                  <a:gd name="connsiteY22" fmla="*/ 142618 h 182607"/>
                  <a:gd name="connsiteX23" fmla="*/ 415275 w 732360"/>
                  <a:gd name="connsiteY23" fmla="*/ 139132 h 182607"/>
                  <a:gd name="connsiteX24" fmla="*/ 68734 w 732360"/>
                  <a:gd name="connsiteY24" fmla="*/ 139132 h 182607"/>
                  <a:gd name="connsiteX25" fmla="*/ 1463 w 732360"/>
                  <a:gd name="connsiteY25" fmla="*/ 71861 h 182607"/>
                  <a:gd name="connsiteX26" fmla="*/ 26072 w 732360"/>
                  <a:gd name="connsiteY26" fmla="*/ 21815 h 182607"/>
                  <a:gd name="connsiteX27" fmla="*/ 68734 w 732360"/>
                  <a:gd name="connsiteY27" fmla="*/ 4590 h 182607"/>
                  <a:gd name="connsiteX28" fmla="*/ 425239 w 732360"/>
                  <a:gd name="connsiteY28" fmla="*/ 4590 h 182607"/>
                  <a:gd name="connsiteX29" fmla="*/ 437804 w 732360"/>
                  <a:gd name="connsiteY29" fmla="*/ 7127 h 182607"/>
                  <a:gd name="connsiteX30" fmla="*/ 456319 w 732360"/>
                  <a:gd name="connsiteY30" fmla="*/ 755 h 182607"/>
                  <a:gd name="connsiteX31" fmla="*/ 487905 w 732360"/>
                  <a:gd name="connsiteY31" fmla="*/ 2735 h 182607"/>
                  <a:gd name="connsiteX32" fmla="*/ 569923 w 732360"/>
                  <a:gd name="connsiteY32" fmla="*/ 24713 h 182607"/>
                  <a:gd name="connsiteX33" fmla="*/ 681010 w 732360"/>
                  <a:gd name="connsiteY33" fmla="*/ 24713 h 182607"/>
                  <a:gd name="connsiteX0" fmla="*/ 681010 w 732360"/>
                  <a:gd name="connsiteY0" fmla="*/ 24713 h 182607"/>
                  <a:gd name="connsiteX1" fmla="*/ 702262 w 732360"/>
                  <a:gd name="connsiteY1" fmla="*/ 45965 h 182607"/>
                  <a:gd name="connsiteX2" fmla="*/ 702261 w 732360"/>
                  <a:gd name="connsiteY2" fmla="*/ 45965 h 182607"/>
                  <a:gd name="connsiteX3" fmla="*/ 696036 w 732360"/>
                  <a:gd name="connsiteY3" fmla="*/ 60992 h 182607"/>
                  <a:gd name="connsiteX4" fmla="*/ 692996 w 732360"/>
                  <a:gd name="connsiteY4" fmla="*/ 62252 h 182607"/>
                  <a:gd name="connsiteX5" fmla="*/ 711107 w 732360"/>
                  <a:gd name="connsiteY5" fmla="*/ 62252 h 182607"/>
                  <a:gd name="connsiteX6" fmla="*/ 732360 w 732360"/>
                  <a:gd name="connsiteY6" fmla="*/ 83504 h 182607"/>
                  <a:gd name="connsiteX7" fmla="*/ 732359 w 732360"/>
                  <a:gd name="connsiteY7" fmla="*/ 83505 h 182607"/>
                  <a:gd name="connsiteX8" fmla="*/ 711107 w 732360"/>
                  <a:gd name="connsiteY8" fmla="*/ 104757 h 182607"/>
                  <a:gd name="connsiteX9" fmla="*/ 696747 w 732360"/>
                  <a:gd name="connsiteY9" fmla="*/ 104757 h 182607"/>
                  <a:gd name="connsiteX10" fmla="*/ 708262 w 732360"/>
                  <a:gd name="connsiteY10" fmla="*/ 109527 h 182607"/>
                  <a:gd name="connsiteX11" fmla="*/ 714486 w 732360"/>
                  <a:gd name="connsiteY11" fmla="*/ 124554 h 182607"/>
                  <a:gd name="connsiteX12" fmla="*/ 714485 w 732360"/>
                  <a:gd name="connsiteY12" fmla="*/ 124553 h 182607"/>
                  <a:gd name="connsiteX13" fmla="*/ 693233 w 732360"/>
                  <a:gd name="connsiteY13" fmla="*/ 145806 h 182607"/>
                  <a:gd name="connsiteX14" fmla="*/ 667095 w 732360"/>
                  <a:gd name="connsiteY14" fmla="*/ 145806 h 182607"/>
                  <a:gd name="connsiteX15" fmla="*/ 672937 w 732360"/>
                  <a:gd name="connsiteY15" fmla="*/ 159911 h 182607"/>
                  <a:gd name="connsiteX16" fmla="*/ 672936 w 732360"/>
                  <a:gd name="connsiteY16" fmla="*/ 159911 h 182607"/>
                  <a:gd name="connsiteX17" fmla="*/ 651684 w 732360"/>
                  <a:gd name="connsiteY17" fmla="*/ 181163 h 182607"/>
                  <a:gd name="connsiteX18" fmla="*/ 545594 w 732360"/>
                  <a:gd name="connsiteY18" fmla="*/ 181162 h 182607"/>
                  <a:gd name="connsiteX19" fmla="*/ 543922 w 732360"/>
                  <a:gd name="connsiteY19" fmla="*/ 180470 h 182607"/>
                  <a:gd name="connsiteX20" fmla="*/ 543349 w 732360"/>
                  <a:gd name="connsiteY20" fmla="*/ 182607 h 182607"/>
                  <a:gd name="connsiteX21" fmla="*/ 446651 w 732360"/>
                  <a:gd name="connsiteY21" fmla="*/ 156697 h 182607"/>
                  <a:gd name="connsiteX22" fmla="*/ 418307 w 732360"/>
                  <a:gd name="connsiteY22" fmla="*/ 142618 h 182607"/>
                  <a:gd name="connsiteX23" fmla="*/ 415275 w 732360"/>
                  <a:gd name="connsiteY23" fmla="*/ 139132 h 182607"/>
                  <a:gd name="connsiteX24" fmla="*/ 68734 w 732360"/>
                  <a:gd name="connsiteY24" fmla="*/ 139132 h 182607"/>
                  <a:gd name="connsiteX25" fmla="*/ 1463 w 732360"/>
                  <a:gd name="connsiteY25" fmla="*/ 71861 h 182607"/>
                  <a:gd name="connsiteX26" fmla="*/ 26072 w 732360"/>
                  <a:gd name="connsiteY26" fmla="*/ 21815 h 182607"/>
                  <a:gd name="connsiteX27" fmla="*/ 280718 w 732360"/>
                  <a:gd name="connsiteY27" fmla="*/ 4690 h 182607"/>
                  <a:gd name="connsiteX28" fmla="*/ 425239 w 732360"/>
                  <a:gd name="connsiteY28" fmla="*/ 4590 h 182607"/>
                  <a:gd name="connsiteX29" fmla="*/ 437804 w 732360"/>
                  <a:gd name="connsiteY29" fmla="*/ 7127 h 182607"/>
                  <a:gd name="connsiteX30" fmla="*/ 456319 w 732360"/>
                  <a:gd name="connsiteY30" fmla="*/ 755 h 182607"/>
                  <a:gd name="connsiteX31" fmla="*/ 487905 w 732360"/>
                  <a:gd name="connsiteY31" fmla="*/ 2735 h 182607"/>
                  <a:gd name="connsiteX32" fmla="*/ 569923 w 732360"/>
                  <a:gd name="connsiteY32" fmla="*/ 24713 h 182607"/>
                  <a:gd name="connsiteX33" fmla="*/ 681010 w 732360"/>
                  <a:gd name="connsiteY33" fmla="*/ 24713 h 182607"/>
                  <a:gd name="connsiteX0" fmla="*/ 25884 w 732172"/>
                  <a:gd name="connsiteY0" fmla="*/ 21815 h 182607"/>
                  <a:gd name="connsiteX1" fmla="*/ 280530 w 732172"/>
                  <a:gd name="connsiteY1" fmla="*/ 4690 h 182607"/>
                  <a:gd name="connsiteX2" fmla="*/ 425051 w 732172"/>
                  <a:gd name="connsiteY2" fmla="*/ 4590 h 182607"/>
                  <a:gd name="connsiteX3" fmla="*/ 437616 w 732172"/>
                  <a:gd name="connsiteY3" fmla="*/ 7127 h 182607"/>
                  <a:gd name="connsiteX4" fmla="*/ 456131 w 732172"/>
                  <a:gd name="connsiteY4" fmla="*/ 755 h 182607"/>
                  <a:gd name="connsiteX5" fmla="*/ 487717 w 732172"/>
                  <a:gd name="connsiteY5" fmla="*/ 2735 h 182607"/>
                  <a:gd name="connsiteX6" fmla="*/ 569735 w 732172"/>
                  <a:gd name="connsiteY6" fmla="*/ 24713 h 182607"/>
                  <a:gd name="connsiteX7" fmla="*/ 680822 w 732172"/>
                  <a:gd name="connsiteY7" fmla="*/ 24713 h 182607"/>
                  <a:gd name="connsiteX8" fmla="*/ 702074 w 732172"/>
                  <a:gd name="connsiteY8" fmla="*/ 45965 h 182607"/>
                  <a:gd name="connsiteX9" fmla="*/ 702073 w 732172"/>
                  <a:gd name="connsiteY9" fmla="*/ 45965 h 182607"/>
                  <a:gd name="connsiteX10" fmla="*/ 695848 w 732172"/>
                  <a:gd name="connsiteY10" fmla="*/ 60992 h 182607"/>
                  <a:gd name="connsiteX11" fmla="*/ 692808 w 732172"/>
                  <a:gd name="connsiteY11" fmla="*/ 62252 h 182607"/>
                  <a:gd name="connsiteX12" fmla="*/ 710919 w 732172"/>
                  <a:gd name="connsiteY12" fmla="*/ 62252 h 182607"/>
                  <a:gd name="connsiteX13" fmla="*/ 732172 w 732172"/>
                  <a:gd name="connsiteY13" fmla="*/ 83504 h 182607"/>
                  <a:gd name="connsiteX14" fmla="*/ 732171 w 732172"/>
                  <a:gd name="connsiteY14" fmla="*/ 83505 h 182607"/>
                  <a:gd name="connsiteX15" fmla="*/ 710919 w 732172"/>
                  <a:gd name="connsiteY15" fmla="*/ 104757 h 182607"/>
                  <a:gd name="connsiteX16" fmla="*/ 696559 w 732172"/>
                  <a:gd name="connsiteY16" fmla="*/ 104757 h 182607"/>
                  <a:gd name="connsiteX17" fmla="*/ 708074 w 732172"/>
                  <a:gd name="connsiteY17" fmla="*/ 109527 h 182607"/>
                  <a:gd name="connsiteX18" fmla="*/ 714298 w 732172"/>
                  <a:gd name="connsiteY18" fmla="*/ 124554 h 182607"/>
                  <a:gd name="connsiteX19" fmla="*/ 714297 w 732172"/>
                  <a:gd name="connsiteY19" fmla="*/ 124553 h 182607"/>
                  <a:gd name="connsiteX20" fmla="*/ 693045 w 732172"/>
                  <a:gd name="connsiteY20" fmla="*/ 145806 h 182607"/>
                  <a:gd name="connsiteX21" fmla="*/ 666907 w 732172"/>
                  <a:gd name="connsiteY21" fmla="*/ 145806 h 182607"/>
                  <a:gd name="connsiteX22" fmla="*/ 672749 w 732172"/>
                  <a:gd name="connsiteY22" fmla="*/ 159911 h 182607"/>
                  <a:gd name="connsiteX23" fmla="*/ 672748 w 732172"/>
                  <a:gd name="connsiteY23" fmla="*/ 159911 h 182607"/>
                  <a:gd name="connsiteX24" fmla="*/ 651496 w 732172"/>
                  <a:gd name="connsiteY24" fmla="*/ 181163 h 182607"/>
                  <a:gd name="connsiteX25" fmla="*/ 545406 w 732172"/>
                  <a:gd name="connsiteY25" fmla="*/ 181162 h 182607"/>
                  <a:gd name="connsiteX26" fmla="*/ 543734 w 732172"/>
                  <a:gd name="connsiteY26" fmla="*/ 180470 h 182607"/>
                  <a:gd name="connsiteX27" fmla="*/ 543161 w 732172"/>
                  <a:gd name="connsiteY27" fmla="*/ 182607 h 182607"/>
                  <a:gd name="connsiteX28" fmla="*/ 446463 w 732172"/>
                  <a:gd name="connsiteY28" fmla="*/ 156697 h 182607"/>
                  <a:gd name="connsiteX29" fmla="*/ 418119 w 732172"/>
                  <a:gd name="connsiteY29" fmla="*/ 142618 h 182607"/>
                  <a:gd name="connsiteX30" fmla="*/ 415087 w 732172"/>
                  <a:gd name="connsiteY30" fmla="*/ 139132 h 182607"/>
                  <a:gd name="connsiteX31" fmla="*/ 68546 w 732172"/>
                  <a:gd name="connsiteY31" fmla="*/ 139132 h 182607"/>
                  <a:gd name="connsiteX32" fmla="*/ 1275 w 732172"/>
                  <a:gd name="connsiteY32" fmla="*/ 71861 h 182607"/>
                  <a:gd name="connsiteX33" fmla="*/ 117324 w 732172"/>
                  <a:gd name="connsiteY33" fmla="*/ 113255 h 182607"/>
                  <a:gd name="connsiteX0" fmla="*/ 24609 w 730897"/>
                  <a:gd name="connsiteY0" fmla="*/ 21815 h 182607"/>
                  <a:gd name="connsiteX1" fmla="*/ 279255 w 730897"/>
                  <a:gd name="connsiteY1" fmla="*/ 4690 h 182607"/>
                  <a:gd name="connsiteX2" fmla="*/ 423776 w 730897"/>
                  <a:gd name="connsiteY2" fmla="*/ 4590 h 182607"/>
                  <a:gd name="connsiteX3" fmla="*/ 436341 w 730897"/>
                  <a:gd name="connsiteY3" fmla="*/ 7127 h 182607"/>
                  <a:gd name="connsiteX4" fmla="*/ 454856 w 730897"/>
                  <a:gd name="connsiteY4" fmla="*/ 755 h 182607"/>
                  <a:gd name="connsiteX5" fmla="*/ 486442 w 730897"/>
                  <a:gd name="connsiteY5" fmla="*/ 2735 h 182607"/>
                  <a:gd name="connsiteX6" fmla="*/ 568460 w 730897"/>
                  <a:gd name="connsiteY6" fmla="*/ 24713 h 182607"/>
                  <a:gd name="connsiteX7" fmla="*/ 679547 w 730897"/>
                  <a:gd name="connsiteY7" fmla="*/ 24713 h 182607"/>
                  <a:gd name="connsiteX8" fmla="*/ 700799 w 730897"/>
                  <a:gd name="connsiteY8" fmla="*/ 45965 h 182607"/>
                  <a:gd name="connsiteX9" fmla="*/ 700798 w 730897"/>
                  <a:gd name="connsiteY9" fmla="*/ 45965 h 182607"/>
                  <a:gd name="connsiteX10" fmla="*/ 694573 w 730897"/>
                  <a:gd name="connsiteY10" fmla="*/ 60992 h 182607"/>
                  <a:gd name="connsiteX11" fmla="*/ 691533 w 730897"/>
                  <a:gd name="connsiteY11" fmla="*/ 62252 h 182607"/>
                  <a:gd name="connsiteX12" fmla="*/ 709644 w 730897"/>
                  <a:gd name="connsiteY12" fmla="*/ 62252 h 182607"/>
                  <a:gd name="connsiteX13" fmla="*/ 730897 w 730897"/>
                  <a:gd name="connsiteY13" fmla="*/ 83504 h 182607"/>
                  <a:gd name="connsiteX14" fmla="*/ 730896 w 730897"/>
                  <a:gd name="connsiteY14" fmla="*/ 83505 h 182607"/>
                  <a:gd name="connsiteX15" fmla="*/ 709644 w 730897"/>
                  <a:gd name="connsiteY15" fmla="*/ 104757 h 182607"/>
                  <a:gd name="connsiteX16" fmla="*/ 695284 w 730897"/>
                  <a:gd name="connsiteY16" fmla="*/ 104757 h 182607"/>
                  <a:gd name="connsiteX17" fmla="*/ 706799 w 730897"/>
                  <a:gd name="connsiteY17" fmla="*/ 109527 h 182607"/>
                  <a:gd name="connsiteX18" fmla="*/ 713023 w 730897"/>
                  <a:gd name="connsiteY18" fmla="*/ 124554 h 182607"/>
                  <a:gd name="connsiteX19" fmla="*/ 713022 w 730897"/>
                  <a:gd name="connsiteY19" fmla="*/ 124553 h 182607"/>
                  <a:gd name="connsiteX20" fmla="*/ 691770 w 730897"/>
                  <a:gd name="connsiteY20" fmla="*/ 145806 h 182607"/>
                  <a:gd name="connsiteX21" fmla="*/ 665632 w 730897"/>
                  <a:gd name="connsiteY21" fmla="*/ 145806 h 182607"/>
                  <a:gd name="connsiteX22" fmla="*/ 671474 w 730897"/>
                  <a:gd name="connsiteY22" fmla="*/ 159911 h 182607"/>
                  <a:gd name="connsiteX23" fmla="*/ 671473 w 730897"/>
                  <a:gd name="connsiteY23" fmla="*/ 159911 h 182607"/>
                  <a:gd name="connsiteX24" fmla="*/ 650221 w 730897"/>
                  <a:gd name="connsiteY24" fmla="*/ 181163 h 182607"/>
                  <a:gd name="connsiteX25" fmla="*/ 544131 w 730897"/>
                  <a:gd name="connsiteY25" fmla="*/ 181162 h 182607"/>
                  <a:gd name="connsiteX26" fmla="*/ 542459 w 730897"/>
                  <a:gd name="connsiteY26" fmla="*/ 180470 h 182607"/>
                  <a:gd name="connsiteX27" fmla="*/ 541886 w 730897"/>
                  <a:gd name="connsiteY27" fmla="*/ 182607 h 182607"/>
                  <a:gd name="connsiteX28" fmla="*/ 445188 w 730897"/>
                  <a:gd name="connsiteY28" fmla="*/ 156697 h 182607"/>
                  <a:gd name="connsiteX29" fmla="*/ 416844 w 730897"/>
                  <a:gd name="connsiteY29" fmla="*/ 142618 h 182607"/>
                  <a:gd name="connsiteX30" fmla="*/ 413812 w 730897"/>
                  <a:gd name="connsiteY30" fmla="*/ 139132 h 182607"/>
                  <a:gd name="connsiteX31" fmla="*/ 67271 w 730897"/>
                  <a:gd name="connsiteY31" fmla="*/ 139132 h 182607"/>
                  <a:gd name="connsiteX32" fmla="*/ 0 w 730897"/>
                  <a:gd name="connsiteY32" fmla="*/ 71861 h 182607"/>
                  <a:gd name="connsiteX0" fmla="*/ 279255 w 730897"/>
                  <a:gd name="connsiteY0" fmla="*/ 4690 h 182607"/>
                  <a:gd name="connsiteX1" fmla="*/ 423776 w 730897"/>
                  <a:gd name="connsiteY1" fmla="*/ 4590 h 182607"/>
                  <a:gd name="connsiteX2" fmla="*/ 436341 w 730897"/>
                  <a:gd name="connsiteY2" fmla="*/ 7127 h 182607"/>
                  <a:gd name="connsiteX3" fmla="*/ 454856 w 730897"/>
                  <a:gd name="connsiteY3" fmla="*/ 755 h 182607"/>
                  <a:gd name="connsiteX4" fmla="*/ 486442 w 730897"/>
                  <a:gd name="connsiteY4" fmla="*/ 2735 h 182607"/>
                  <a:gd name="connsiteX5" fmla="*/ 568460 w 730897"/>
                  <a:gd name="connsiteY5" fmla="*/ 24713 h 182607"/>
                  <a:gd name="connsiteX6" fmla="*/ 679547 w 730897"/>
                  <a:gd name="connsiteY6" fmla="*/ 24713 h 182607"/>
                  <a:gd name="connsiteX7" fmla="*/ 700799 w 730897"/>
                  <a:gd name="connsiteY7" fmla="*/ 45965 h 182607"/>
                  <a:gd name="connsiteX8" fmla="*/ 700798 w 730897"/>
                  <a:gd name="connsiteY8" fmla="*/ 45965 h 182607"/>
                  <a:gd name="connsiteX9" fmla="*/ 694573 w 730897"/>
                  <a:gd name="connsiteY9" fmla="*/ 60992 h 182607"/>
                  <a:gd name="connsiteX10" fmla="*/ 691533 w 730897"/>
                  <a:gd name="connsiteY10" fmla="*/ 62252 h 182607"/>
                  <a:gd name="connsiteX11" fmla="*/ 709644 w 730897"/>
                  <a:gd name="connsiteY11" fmla="*/ 62252 h 182607"/>
                  <a:gd name="connsiteX12" fmla="*/ 730897 w 730897"/>
                  <a:gd name="connsiteY12" fmla="*/ 83504 h 182607"/>
                  <a:gd name="connsiteX13" fmla="*/ 730896 w 730897"/>
                  <a:gd name="connsiteY13" fmla="*/ 83505 h 182607"/>
                  <a:gd name="connsiteX14" fmla="*/ 709644 w 730897"/>
                  <a:gd name="connsiteY14" fmla="*/ 104757 h 182607"/>
                  <a:gd name="connsiteX15" fmla="*/ 695284 w 730897"/>
                  <a:gd name="connsiteY15" fmla="*/ 104757 h 182607"/>
                  <a:gd name="connsiteX16" fmla="*/ 706799 w 730897"/>
                  <a:gd name="connsiteY16" fmla="*/ 109527 h 182607"/>
                  <a:gd name="connsiteX17" fmla="*/ 713023 w 730897"/>
                  <a:gd name="connsiteY17" fmla="*/ 124554 h 182607"/>
                  <a:gd name="connsiteX18" fmla="*/ 713022 w 730897"/>
                  <a:gd name="connsiteY18" fmla="*/ 124553 h 182607"/>
                  <a:gd name="connsiteX19" fmla="*/ 691770 w 730897"/>
                  <a:gd name="connsiteY19" fmla="*/ 145806 h 182607"/>
                  <a:gd name="connsiteX20" fmla="*/ 665632 w 730897"/>
                  <a:gd name="connsiteY20" fmla="*/ 145806 h 182607"/>
                  <a:gd name="connsiteX21" fmla="*/ 671474 w 730897"/>
                  <a:gd name="connsiteY21" fmla="*/ 159911 h 182607"/>
                  <a:gd name="connsiteX22" fmla="*/ 671473 w 730897"/>
                  <a:gd name="connsiteY22" fmla="*/ 159911 h 182607"/>
                  <a:gd name="connsiteX23" fmla="*/ 650221 w 730897"/>
                  <a:gd name="connsiteY23" fmla="*/ 181163 h 182607"/>
                  <a:gd name="connsiteX24" fmla="*/ 544131 w 730897"/>
                  <a:gd name="connsiteY24" fmla="*/ 181162 h 182607"/>
                  <a:gd name="connsiteX25" fmla="*/ 542459 w 730897"/>
                  <a:gd name="connsiteY25" fmla="*/ 180470 h 182607"/>
                  <a:gd name="connsiteX26" fmla="*/ 541886 w 730897"/>
                  <a:gd name="connsiteY26" fmla="*/ 182607 h 182607"/>
                  <a:gd name="connsiteX27" fmla="*/ 445188 w 730897"/>
                  <a:gd name="connsiteY27" fmla="*/ 156697 h 182607"/>
                  <a:gd name="connsiteX28" fmla="*/ 416844 w 730897"/>
                  <a:gd name="connsiteY28" fmla="*/ 142618 h 182607"/>
                  <a:gd name="connsiteX29" fmla="*/ 413812 w 730897"/>
                  <a:gd name="connsiteY29" fmla="*/ 139132 h 182607"/>
                  <a:gd name="connsiteX30" fmla="*/ 67271 w 730897"/>
                  <a:gd name="connsiteY30" fmla="*/ 139132 h 182607"/>
                  <a:gd name="connsiteX31" fmla="*/ 0 w 730897"/>
                  <a:gd name="connsiteY31" fmla="*/ 71861 h 1826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730897" h="182607">
                    <a:moveTo>
                      <a:pt x="279255" y="4690"/>
                    </a:moveTo>
                    <a:lnTo>
                      <a:pt x="423776" y="4590"/>
                    </a:lnTo>
                    <a:lnTo>
                      <a:pt x="436341" y="7127"/>
                    </a:lnTo>
                    <a:lnTo>
                      <a:pt x="454856" y="755"/>
                    </a:lnTo>
                    <a:cubicBezTo>
                      <a:pt x="465110" y="-672"/>
                      <a:pt x="475813" y="-113"/>
                      <a:pt x="486442" y="2735"/>
                    </a:cubicBezTo>
                    <a:lnTo>
                      <a:pt x="568460" y="24713"/>
                    </a:lnTo>
                    <a:lnTo>
                      <a:pt x="679547" y="24713"/>
                    </a:lnTo>
                    <a:cubicBezTo>
                      <a:pt x="691284" y="24713"/>
                      <a:pt x="700799" y="34228"/>
                      <a:pt x="700799" y="45965"/>
                    </a:cubicBezTo>
                    <a:lnTo>
                      <a:pt x="700798" y="45965"/>
                    </a:lnTo>
                    <a:cubicBezTo>
                      <a:pt x="700798" y="51834"/>
                      <a:pt x="698419" y="57146"/>
                      <a:pt x="694573" y="60992"/>
                    </a:cubicBezTo>
                    <a:lnTo>
                      <a:pt x="691533" y="62252"/>
                    </a:lnTo>
                    <a:lnTo>
                      <a:pt x="709644" y="62252"/>
                    </a:lnTo>
                    <a:cubicBezTo>
                      <a:pt x="721382" y="62252"/>
                      <a:pt x="730897" y="71768"/>
                      <a:pt x="730897" y="83504"/>
                    </a:cubicBezTo>
                    <a:lnTo>
                      <a:pt x="730896" y="83505"/>
                    </a:lnTo>
                    <a:cubicBezTo>
                      <a:pt x="730897" y="95241"/>
                      <a:pt x="721381" y="104757"/>
                      <a:pt x="709644" y="104757"/>
                    </a:cubicBezTo>
                    <a:lnTo>
                      <a:pt x="695284" y="104757"/>
                    </a:lnTo>
                    <a:lnTo>
                      <a:pt x="706799" y="109527"/>
                    </a:lnTo>
                    <a:cubicBezTo>
                      <a:pt x="710645" y="113372"/>
                      <a:pt x="713023" y="118685"/>
                      <a:pt x="713023" y="124554"/>
                    </a:cubicBezTo>
                    <a:lnTo>
                      <a:pt x="713022" y="124553"/>
                    </a:lnTo>
                    <a:cubicBezTo>
                      <a:pt x="713023" y="136291"/>
                      <a:pt x="703507" y="145806"/>
                      <a:pt x="691770" y="145806"/>
                    </a:cubicBezTo>
                    <a:lnTo>
                      <a:pt x="665632" y="145806"/>
                    </a:lnTo>
                    <a:lnTo>
                      <a:pt x="671474" y="159911"/>
                    </a:lnTo>
                    <a:lnTo>
                      <a:pt x="671473" y="159911"/>
                    </a:lnTo>
                    <a:cubicBezTo>
                      <a:pt x="671473" y="171648"/>
                      <a:pt x="661958" y="181164"/>
                      <a:pt x="650221" y="181163"/>
                    </a:cubicBezTo>
                    <a:lnTo>
                      <a:pt x="544131" y="181162"/>
                    </a:lnTo>
                    <a:lnTo>
                      <a:pt x="542459" y="180470"/>
                    </a:lnTo>
                    <a:lnTo>
                      <a:pt x="541886" y="182607"/>
                    </a:lnTo>
                    <a:lnTo>
                      <a:pt x="445188" y="156697"/>
                    </a:lnTo>
                    <a:cubicBezTo>
                      <a:pt x="434559" y="153849"/>
                      <a:pt x="425010" y="148981"/>
                      <a:pt x="416844" y="142618"/>
                    </a:cubicBezTo>
                    <a:lnTo>
                      <a:pt x="413812" y="139132"/>
                    </a:lnTo>
                    <a:lnTo>
                      <a:pt x="67271" y="139132"/>
                    </a:lnTo>
                    <a:cubicBezTo>
                      <a:pt x="30118" y="139132"/>
                      <a:pt x="0" y="109014"/>
                      <a:pt x="0" y="71861"/>
                    </a:cubicBezTo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94" name="フリーフォーム: 図形 593">
                <a:extLst>
                  <a:ext uri="{FF2B5EF4-FFF2-40B4-BE49-F238E27FC236}">
                    <a16:creationId xmlns:a16="http://schemas.microsoft.com/office/drawing/2014/main" id="{16451537-3A4B-1AD2-9C25-F5D02496C2A4}"/>
                  </a:ext>
                </a:extLst>
              </p:cNvPr>
              <p:cNvSpPr/>
              <p:nvPr/>
            </p:nvSpPr>
            <p:spPr bwMode="auto">
              <a:xfrm rot="900000" flipH="1">
                <a:off x="2139049" y="3107135"/>
                <a:ext cx="730897" cy="182607"/>
              </a:xfrm>
              <a:custGeom>
                <a:avLst/>
                <a:gdLst>
                  <a:gd name="connsiteX0" fmla="*/ 679547 w 730897"/>
                  <a:gd name="connsiteY0" fmla="*/ 24713 h 182607"/>
                  <a:gd name="connsiteX1" fmla="*/ 700799 w 730897"/>
                  <a:gd name="connsiteY1" fmla="*/ 45965 h 182607"/>
                  <a:gd name="connsiteX2" fmla="*/ 700798 w 730897"/>
                  <a:gd name="connsiteY2" fmla="*/ 45965 h 182607"/>
                  <a:gd name="connsiteX3" fmla="*/ 694573 w 730897"/>
                  <a:gd name="connsiteY3" fmla="*/ 60992 h 182607"/>
                  <a:gd name="connsiteX4" fmla="*/ 691533 w 730897"/>
                  <a:gd name="connsiteY4" fmla="*/ 62252 h 182607"/>
                  <a:gd name="connsiteX5" fmla="*/ 709644 w 730897"/>
                  <a:gd name="connsiteY5" fmla="*/ 62252 h 182607"/>
                  <a:gd name="connsiteX6" fmla="*/ 730897 w 730897"/>
                  <a:gd name="connsiteY6" fmla="*/ 83504 h 182607"/>
                  <a:gd name="connsiteX7" fmla="*/ 730896 w 730897"/>
                  <a:gd name="connsiteY7" fmla="*/ 83505 h 182607"/>
                  <a:gd name="connsiteX8" fmla="*/ 709644 w 730897"/>
                  <a:gd name="connsiteY8" fmla="*/ 104757 h 182607"/>
                  <a:gd name="connsiteX9" fmla="*/ 695284 w 730897"/>
                  <a:gd name="connsiteY9" fmla="*/ 104757 h 182607"/>
                  <a:gd name="connsiteX10" fmla="*/ 706799 w 730897"/>
                  <a:gd name="connsiteY10" fmla="*/ 109527 h 182607"/>
                  <a:gd name="connsiteX11" fmla="*/ 713023 w 730897"/>
                  <a:gd name="connsiteY11" fmla="*/ 124554 h 182607"/>
                  <a:gd name="connsiteX12" fmla="*/ 713022 w 730897"/>
                  <a:gd name="connsiteY12" fmla="*/ 124553 h 182607"/>
                  <a:gd name="connsiteX13" fmla="*/ 691770 w 730897"/>
                  <a:gd name="connsiteY13" fmla="*/ 145806 h 182607"/>
                  <a:gd name="connsiteX14" fmla="*/ 665632 w 730897"/>
                  <a:gd name="connsiteY14" fmla="*/ 145806 h 182607"/>
                  <a:gd name="connsiteX15" fmla="*/ 671474 w 730897"/>
                  <a:gd name="connsiteY15" fmla="*/ 159911 h 182607"/>
                  <a:gd name="connsiteX16" fmla="*/ 671473 w 730897"/>
                  <a:gd name="connsiteY16" fmla="*/ 159911 h 182607"/>
                  <a:gd name="connsiteX17" fmla="*/ 650221 w 730897"/>
                  <a:gd name="connsiteY17" fmla="*/ 181163 h 182607"/>
                  <a:gd name="connsiteX18" fmla="*/ 544131 w 730897"/>
                  <a:gd name="connsiteY18" fmla="*/ 181162 h 182607"/>
                  <a:gd name="connsiteX19" fmla="*/ 542459 w 730897"/>
                  <a:gd name="connsiteY19" fmla="*/ 180470 h 182607"/>
                  <a:gd name="connsiteX20" fmla="*/ 541886 w 730897"/>
                  <a:gd name="connsiteY20" fmla="*/ 182607 h 182607"/>
                  <a:gd name="connsiteX21" fmla="*/ 445188 w 730897"/>
                  <a:gd name="connsiteY21" fmla="*/ 156697 h 182607"/>
                  <a:gd name="connsiteX22" fmla="*/ 416844 w 730897"/>
                  <a:gd name="connsiteY22" fmla="*/ 142618 h 182607"/>
                  <a:gd name="connsiteX23" fmla="*/ 413812 w 730897"/>
                  <a:gd name="connsiteY23" fmla="*/ 139132 h 182607"/>
                  <a:gd name="connsiteX24" fmla="*/ 67271 w 730897"/>
                  <a:gd name="connsiteY24" fmla="*/ 139132 h 182607"/>
                  <a:gd name="connsiteX25" fmla="*/ 0 w 730897"/>
                  <a:gd name="connsiteY25" fmla="*/ 71861 h 182607"/>
                  <a:gd name="connsiteX26" fmla="*/ 67271 w 730897"/>
                  <a:gd name="connsiteY26" fmla="*/ 4590 h 182607"/>
                  <a:gd name="connsiteX27" fmla="*/ 423776 w 730897"/>
                  <a:gd name="connsiteY27" fmla="*/ 4590 h 182607"/>
                  <a:gd name="connsiteX28" fmla="*/ 436341 w 730897"/>
                  <a:gd name="connsiteY28" fmla="*/ 7127 h 182607"/>
                  <a:gd name="connsiteX29" fmla="*/ 454856 w 730897"/>
                  <a:gd name="connsiteY29" fmla="*/ 755 h 182607"/>
                  <a:gd name="connsiteX30" fmla="*/ 486442 w 730897"/>
                  <a:gd name="connsiteY30" fmla="*/ 2735 h 182607"/>
                  <a:gd name="connsiteX31" fmla="*/ 568460 w 730897"/>
                  <a:gd name="connsiteY31" fmla="*/ 24713 h 182607"/>
                  <a:gd name="connsiteX0" fmla="*/ 681010 w 732360"/>
                  <a:gd name="connsiteY0" fmla="*/ 24713 h 182607"/>
                  <a:gd name="connsiteX1" fmla="*/ 702262 w 732360"/>
                  <a:gd name="connsiteY1" fmla="*/ 45965 h 182607"/>
                  <a:gd name="connsiteX2" fmla="*/ 702261 w 732360"/>
                  <a:gd name="connsiteY2" fmla="*/ 45965 h 182607"/>
                  <a:gd name="connsiteX3" fmla="*/ 696036 w 732360"/>
                  <a:gd name="connsiteY3" fmla="*/ 60992 h 182607"/>
                  <a:gd name="connsiteX4" fmla="*/ 692996 w 732360"/>
                  <a:gd name="connsiteY4" fmla="*/ 62252 h 182607"/>
                  <a:gd name="connsiteX5" fmla="*/ 711107 w 732360"/>
                  <a:gd name="connsiteY5" fmla="*/ 62252 h 182607"/>
                  <a:gd name="connsiteX6" fmla="*/ 732360 w 732360"/>
                  <a:gd name="connsiteY6" fmla="*/ 83504 h 182607"/>
                  <a:gd name="connsiteX7" fmla="*/ 732359 w 732360"/>
                  <a:gd name="connsiteY7" fmla="*/ 83505 h 182607"/>
                  <a:gd name="connsiteX8" fmla="*/ 711107 w 732360"/>
                  <a:gd name="connsiteY8" fmla="*/ 104757 h 182607"/>
                  <a:gd name="connsiteX9" fmla="*/ 696747 w 732360"/>
                  <a:gd name="connsiteY9" fmla="*/ 104757 h 182607"/>
                  <a:gd name="connsiteX10" fmla="*/ 708262 w 732360"/>
                  <a:gd name="connsiteY10" fmla="*/ 109527 h 182607"/>
                  <a:gd name="connsiteX11" fmla="*/ 714486 w 732360"/>
                  <a:gd name="connsiteY11" fmla="*/ 124554 h 182607"/>
                  <a:gd name="connsiteX12" fmla="*/ 714485 w 732360"/>
                  <a:gd name="connsiteY12" fmla="*/ 124553 h 182607"/>
                  <a:gd name="connsiteX13" fmla="*/ 693233 w 732360"/>
                  <a:gd name="connsiteY13" fmla="*/ 145806 h 182607"/>
                  <a:gd name="connsiteX14" fmla="*/ 667095 w 732360"/>
                  <a:gd name="connsiteY14" fmla="*/ 145806 h 182607"/>
                  <a:gd name="connsiteX15" fmla="*/ 672937 w 732360"/>
                  <a:gd name="connsiteY15" fmla="*/ 159911 h 182607"/>
                  <a:gd name="connsiteX16" fmla="*/ 672936 w 732360"/>
                  <a:gd name="connsiteY16" fmla="*/ 159911 h 182607"/>
                  <a:gd name="connsiteX17" fmla="*/ 651684 w 732360"/>
                  <a:gd name="connsiteY17" fmla="*/ 181163 h 182607"/>
                  <a:gd name="connsiteX18" fmla="*/ 545594 w 732360"/>
                  <a:gd name="connsiteY18" fmla="*/ 181162 h 182607"/>
                  <a:gd name="connsiteX19" fmla="*/ 543922 w 732360"/>
                  <a:gd name="connsiteY19" fmla="*/ 180470 h 182607"/>
                  <a:gd name="connsiteX20" fmla="*/ 543349 w 732360"/>
                  <a:gd name="connsiteY20" fmla="*/ 182607 h 182607"/>
                  <a:gd name="connsiteX21" fmla="*/ 446651 w 732360"/>
                  <a:gd name="connsiteY21" fmla="*/ 156697 h 182607"/>
                  <a:gd name="connsiteX22" fmla="*/ 418307 w 732360"/>
                  <a:gd name="connsiteY22" fmla="*/ 142618 h 182607"/>
                  <a:gd name="connsiteX23" fmla="*/ 415275 w 732360"/>
                  <a:gd name="connsiteY23" fmla="*/ 139132 h 182607"/>
                  <a:gd name="connsiteX24" fmla="*/ 68734 w 732360"/>
                  <a:gd name="connsiteY24" fmla="*/ 139132 h 182607"/>
                  <a:gd name="connsiteX25" fmla="*/ 1463 w 732360"/>
                  <a:gd name="connsiteY25" fmla="*/ 71861 h 182607"/>
                  <a:gd name="connsiteX26" fmla="*/ 26072 w 732360"/>
                  <a:gd name="connsiteY26" fmla="*/ 21815 h 182607"/>
                  <a:gd name="connsiteX27" fmla="*/ 68734 w 732360"/>
                  <a:gd name="connsiteY27" fmla="*/ 4590 h 182607"/>
                  <a:gd name="connsiteX28" fmla="*/ 425239 w 732360"/>
                  <a:gd name="connsiteY28" fmla="*/ 4590 h 182607"/>
                  <a:gd name="connsiteX29" fmla="*/ 437804 w 732360"/>
                  <a:gd name="connsiteY29" fmla="*/ 7127 h 182607"/>
                  <a:gd name="connsiteX30" fmla="*/ 456319 w 732360"/>
                  <a:gd name="connsiteY30" fmla="*/ 755 h 182607"/>
                  <a:gd name="connsiteX31" fmla="*/ 487905 w 732360"/>
                  <a:gd name="connsiteY31" fmla="*/ 2735 h 182607"/>
                  <a:gd name="connsiteX32" fmla="*/ 569923 w 732360"/>
                  <a:gd name="connsiteY32" fmla="*/ 24713 h 182607"/>
                  <a:gd name="connsiteX33" fmla="*/ 681010 w 732360"/>
                  <a:gd name="connsiteY33" fmla="*/ 24713 h 182607"/>
                  <a:gd name="connsiteX0" fmla="*/ 681010 w 732360"/>
                  <a:gd name="connsiteY0" fmla="*/ 24713 h 182607"/>
                  <a:gd name="connsiteX1" fmla="*/ 702262 w 732360"/>
                  <a:gd name="connsiteY1" fmla="*/ 45965 h 182607"/>
                  <a:gd name="connsiteX2" fmla="*/ 702261 w 732360"/>
                  <a:gd name="connsiteY2" fmla="*/ 45965 h 182607"/>
                  <a:gd name="connsiteX3" fmla="*/ 696036 w 732360"/>
                  <a:gd name="connsiteY3" fmla="*/ 60992 h 182607"/>
                  <a:gd name="connsiteX4" fmla="*/ 692996 w 732360"/>
                  <a:gd name="connsiteY4" fmla="*/ 62252 h 182607"/>
                  <a:gd name="connsiteX5" fmla="*/ 711107 w 732360"/>
                  <a:gd name="connsiteY5" fmla="*/ 62252 h 182607"/>
                  <a:gd name="connsiteX6" fmla="*/ 732360 w 732360"/>
                  <a:gd name="connsiteY6" fmla="*/ 83504 h 182607"/>
                  <a:gd name="connsiteX7" fmla="*/ 732359 w 732360"/>
                  <a:gd name="connsiteY7" fmla="*/ 83505 h 182607"/>
                  <a:gd name="connsiteX8" fmla="*/ 711107 w 732360"/>
                  <a:gd name="connsiteY8" fmla="*/ 104757 h 182607"/>
                  <a:gd name="connsiteX9" fmla="*/ 696747 w 732360"/>
                  <a:gd name="connsiteY9" fmla="*/ 104757 h 182607"/>
                  <a:gd name="connsiteX10" fmla="*/ 708262 w 732360"/>
                  <a:gd name="connsiteY10" fmla="*/ 109527 h 182607"/>
                  <a:gd name="connsiteX11" fmla="*/ 714486 w 732360"/>
                  <a:gd name="connsiteY11" fmla="*/ 124554 h 182607"/>
                  <a:gd name="connsiteX12" fmla="*/ 714485 w 732360"/>
                  <a:gd name="connsiteY12" fmla="*/ 124553 h 182607"/>
                  <a:gd name="connsiteX13" fmla="*/ 693233 w 732360"/>
                  <a:gd name="connsiteY13" fmla="*/ 145806 h 182607"/>
                  <a:gd name="connsiteX14" fmla="*/ 667095 w 732360"/>
                  <a:gd name="connsiteY14" fmla="*/ 145806 h 182607"/>
                  <a:gd name="connsiteX15" fmla="*/ 672937 w 732360"/>
                  <a:gd name="connsiteY15" fmla="*/ 159911 h 182607"/>
                  <a:gd name="connsiteX16" fmla="*/ 672936 w 732360"/>
                  <a:gd name="connsiteY16" fmla="*/ 159911 h 182607"/>
                  <a:gd name="connsiteX17" fmla="*/ 651684 w 732360"/>
                  <a:gd name="connsiteY17" fmla="*/ 181163 h 182607"/>
                  <a:gd name="connsiteX18" fmla="*/ 545594 w 732360"/>
                  <a:gd name="connsiteY18" fmla="*/ 181162 h 182607"/>
                  <a:gd name="connsiteX19" fmla="*/ 543922 w 732360"/>
                  <a:gd name="connsiteY19" fmla="*/ 180470 h 182607"/>
                  <a:gd name="connsiteX20" fmla="*/ 543349 w 732360"/>
                  <a:gd name="connsiteY20" fmla="*/ 182607 h 182607"/>
                  <a:gd name="connsiteX21" fmla="*/ 446651 w 732360"/>
                  <a:gd name="connsiteY21" fmla="*/ 156697 h 182607"/>
                  <a:gd name="connsiteX22" fmla="*/ 418307 w 732360"/>
                  <a:gd name="connsiteY22" fmla="*/ 142618 h 182607"/>
                  <a:gd name="connsiteX23" fmla="*/ 415275 w 732360"/>
                  <a:gd name="connsiteY23" fmla="*/ 139132 h 182607"/>
                  <a:gd name="connsiteX24" fmla="*/ 68734 w 732360"/>
                  <a:gd name="connsiteY24" fmla="*/ 139132 h 182607"/>
                  <a:gd name="connsiteX25" fmla="*/ 1463 w 732360"/>
                  <a:gd name="connsiteY25" fmla="*/ 71861 h 182607"/>
                  <a:gd name="connsiteX26" fmla="*/ 26072 w 732360"/>
                  <a:gd name="connsiteY26" fmla="*/ 21815 h 182607"/>
                  <a:gd name="connsiteX27" fmla="*/ 280718 w 732360"/>
                  <a:gd name="connsiteY27" fmla="*/ 4690 h 182607"/>
                  <a:gd name="connsiteX28" fmla="*/ 425239 w 732360"/>
                  <a:gd name="connsiteY28" fmla="*/ 4590 h 182607"/>
                  <a:gd name="connsiteX29" fmla="*/ 437804 w 732360"/>
                  <a:gd name="connsiteY29" fmla="*/ 7127 h 182607"/>
                  <a:gd name="connsiteX30" fmla="*/ 456319 w 732360"/>
                  <a:gd name="connsiteY30" fmla="*/ 755 h 182607"/>
                  <a:gd name="connsiteX31" fmla="*/ 487905 w 732360"/>
                  <a:gd name="connsiteY31" fmla="*/ 2735 h 182607"/>
                  <a:gd name="connsiteX32" fmla="*/ 569923 w 732360"/>
                  <a:gd name="connsiteY32" fmla="*/ 24713 h 182607"/>
                  <a:gd name="connsiteX33" fmla="*/ 681010 w 732360"/>
                  <a:gd name="connsiteY33" fmla="*/ 24713 h 182607"/>
                  <a:gd name="connsiteX0" fmla="*/ 25884 w 732172"/>
                  <a:gd name="connsiteY0" fmla="*/ 21815 h 182607"/>
                  <a:gd name="connsiteX1" fmla="*/ 280530 w 732172"/>
                  <a:gd name="connsiteY1" fmla="*/ 4690 h 182607"/>
                  <a:gd name="connsiteX2" fmla="*/ 425051 w 732172"/>
                  <a:gd name="connsiteY2" fmla="*/ 4590 h 182607"/>
                  <a:gd name="connsiteX3" fmla="*/ 437616 w 732172"/>
                  <a:gd name="connsiteY3" fmla="*/ 7127 h 182607"/>
                  <a:gd name="connsiteX4" fmla="*/ 456131 w 732172"/>
                  <a:gd name="connsiteY4" fmla="*/ 755 h 182607"/>
                  <a:gd name="connsiteX5" fmla="*/ 487717 w 732172"/>
                  <a:gd name="connsiteY5" fmla="*/ 2735 h 182607"/>
                  <a:gd name="connsiteX6" fmla="*/ 569735 w 732172"/>
                  <a:gd name="connsiteY6" fmla="*/ 24713 h 182607"/>
                  <a:gd name="connsiteX7" fmla="*/ 680822 w 732172"/>
                  <a:gd name="connsiteY7" fmla="*/ 24713 h 182607"/>
                  <a:gd name="connsiteX8" fmla="*/ 702074 w 732172"/>
                  <a:gd name="connsiteY8" fmla="*/ 45965 h 182607"/>
                  <a:gd name="connsiteX9" fmla="*/ 702073 w 732172"/>
                  <a:gd name="connsiteY9" fmla="*/ 45965 h 182607"/>
                  <a:gd name="connsiteX10" fmla="*/ 695848 w 732172"/>
                  <a:gd name="connsiteY10" fmla="*/ 60992 h 182607"/>
                  <a:gd name="connsiteX11" fmla="*/ 692808 w 732172"/>
                  <a:gd name="connsiteY11" fmla="*/ 62252 h 182607"/>
                  <a:gd name="connsiteX12" fmla="*/ 710919 w 732172"/>
                  <a:gd name="connsiteY12" fmla="*/ 62252 h 182607"/>
                  <a:gd name="connsiteX13" fmla="*/ 732172 w 732172"/>
                  <a:gd name="connsiteY13" fmla="*/ 83504 h 182607"/>
                  <a:gd name="connsiteX14" fmla="*/ 732171 w 732172"/>
                  <a:gd name="connsiteY14" fmla="*/ 83505 h 182607"/>
                  <a:gd name="connsiteX15" fmla="*/ 710919 w 732172"/>
                  <a:gd name="connsiteY15" fmla="*/ 104757 h 182607"/>
                  <a:gd name="connsiteX16" fmla="*/ 696559 w 732172"/>
                  <a:gd name="connsiteY16" fmla="*/ 104757 h 182607"/>
                  <a:gd name="connsiteX17" fmla="*/ 708074 w 732172"/>
                  <a:gd name="connsiteY17" fmla="*/ 109527 h 182607"/>
                  <a:gd name="connsiteX18" fmla="*/ 714298 w 732172"/>
                  <a:gd name="connsiteY18" fmla="*/ 124554 h 182607"/>
                  <a:gd name="connsiteX19" fmla="*/ 714297 w 732172"/>
                  <a:gd name="connsiteY19" fmla="*/ 124553 h 182607"/>
                  <a:gd name="connsiteX20" fmla="*/ 693045 w 732172"/>
                  <a:gd name="connsiteY20" fmla="*/ 145806 h 182607"/>
                  <a:gd name="connsiteX21" fmla="*/ 666907 w 732172"/>
                  <a:gd name="connsiteY21" fmla="*/ 145806 h 182607"/>
                  <a:gd name="connsiteX22" fmla="*/ 672749 w 732172"/>
                  <a:gd name="connsiteY22" fmla="*/ 159911 h 182607"/>
                  <a:gd name="connsiteX23" fmla="*/ 672748 w 732172"/>
                  <a:gd name="connsiteY23" fmla="*/ 159911 h 182607"/>
                  <a:gd name="connsiteX24" fmla="*/ 651496 w 732172"/>
                  <a:gd name="connsiteY24" fmla="*/ 181163 h 182607"/>
                  <a:gd name="connsiteX25" fmla="*/ 545406 w 732172"/>
                  <a:gd name="connsiteY25" fmla="*/ 181162 h 182607"/>
                  <a:gd name="connsiteX26" fmla="*/ 543734 w 732172"/>
                  <a:gd name="connsiteY26" fmla="*/ 180470 h 182607"/>
                  <a:gd name="connsiteX27" fmla="*/ 543161 w 732172"/>
                  <a:gd name="connsiteY27" fmla="*/ 182607 h 182607"/>
                  <a:gd name="connsiteX28" fmla="*/ 446463 w 732172"/>
                  <a:gd name="connsiteY28" fmla="*/ 156697 h 182607"/>
                  <a:gd name="connsiteX29" fmla="*/ 418119 w 732172"/>
                  <a:gd name="connsiteY29" fmla="*/ 142618 h 182607"/>
                  <a:gd name="connsiteX30" fmla="*/ 415087 w 732172"/>
                  <a:gd name="connsiteY30" fmla="*/ 139132 h 182607"/>
                  <a:gd name="connsiteX31" fmla="*/ 68546 w 732172"/>
                  <a:gd name="connsiteY31" fmla="*/ 139132 h 182607"/>
                  <a:gd name="connsiteX32" fmla="*/ 1275 w 732172"/>
                  <a:gd name="connsiteY32" fmla="*/ 71861 h 182607"/>
                  <a:gd name="connsiteX33" fmla="*/ 117324 w 732172"/>
                  <a:gd name="connsiteY33" fmla="*/ 113255 h 182607"/>
                  <a:gd name="connsiteX0" fmla="*/ 24609 w 730897"/>
                  <a:gd name="connsiteY0" fmla="*/ 21815 h 182607"/>
                  <a:gd name="connsiteX1" fmla="*/ 279255 w 730897"/>
                  <a:gd name="connsiteY1" fmla="*/ 4690 h 182607"/>
                  <a:gd name="connsiteX2" fmla="*/ 423776 w 730897"/>
                  <a:gd name="connsiteY2" fmla="*/ 4590 h 182607"/>
                  <a:gd name="connsiteX3" fmla="*/ 436341 w 730897"/>
                  <a:gd name="connsiteY3" fmla="*/ 7127 h 182607"/>
                  <a:gd name="connsiteX4" fmla="*/ 454856 w 730897"/>
                  <a:gd name="connsiteY4" fmla="*/ 755 h 182607"/>
                  <a:gd name="connsiteX5" fmla="*/ 486442 w 730897"/>
                  <a:gd name="connsiteY5" fmla="*/ 2735 h 182607"/>
                  <a:gd name="connsiteX6" fmla="*/ 568460 w 730897"/>
                  <a:gd name="connsiteY6" fmla="*/ 24713 h 182607"/>
                  <a:gd name="connsiteX7" fmla="*/ 679547 w 730897"/>
                  <a:gd name="connsiteY7" fmla="*/ 24713 h 182607"/>
                  <a:gd name="connsiteX8" fmla="*/ 700799 w 730897"/>
                  <a:gd name="connsiteY8" fmla="*/ 45965 h 182607"/>
                  <a:gd name="connsiteX9" fmla="*/ 700798 w 730897"/>
                  <a:gd name="connsiteY9" fmla="*/ 45965 h 182607"/>
                  <a:gd name="connsiteX10" fmla="*/ 694573 w 730897"/>
                  <a:gd name="connsiteY10" fmla="*/ 60992 h 182607"/>
                  <a:gd name="connsiteX11" fmla="*/ 691533 w 730897"/>
                  <a:gd name="connsiteY11" fmla="*/ 62252 h 182607"/>
                  <a:gd name="connsiteX12" fmla="*/ 709644 w 730897"/>
                  <a:gd name="connsiteY12" fmla="*/ 62252 h 182607"/>
                  <a:gd name="connsiteX13" fmla="*/ 730897 w 730897"/>
                  <a:gd name="connsiteY13" fmla="*/ 83504 h 182607"/>
                  <a:gd name="connsiteX14" fmla="*/ 730896 w 730897"/>
                  <a:gd name="connsiteY14" fmla="*/ 83505 h 182607"/>
                  <a:gd name="connsiteX15" fmla="*/ 709644 w 730897"/>
                  <a:gd name="connsiteY15" fmla="*/ 104757 h 182607"/>
                  <a:gd name="connsiteX16" fmla="*/ 695284 w 730897"/>
                  <a:gd name="connsiteY16" fmla="*/ 104757 h 182607"/>
                  <a:gd name="connsiteX17" fmla="*/ 706799 w 730897"/>
                  <a:gd name="connsiteY17" fmla="*/ 109527 h 182607"/>
                  <a:gd name="connsiteX18" fmla="*/ 713023 w 730897"/>
                  <a:gd name="connsiteY18" fmla="*/ 124554 h 182607"/>
                  <a:gd name="connsiteX19" fmla="*/ 713022 w 730897"/>
                  <a:gd name="connsiteY19" fmla="*/ 124553 h 182607"/>
                  <a:gd name="connsiteX20" fmla="*/ 691770 w 730897"/>
                  <a:gd name="connsiteY20" fmla="*/ 145806 h 182607"/>
                  <a:gd name="connsiteX21" fmla="*/ 665632 w 730897"/>
                  <a:gd name="connsiteY21" fmla="*/ 145806 h 182607"/>
                  <a:gd name="connsiteX22" fmla="*/ 671474 w 730897"/>
                  <a:gd name="connsiteY22" fmla="*/ 159911 h 182607"/>
                  <a:gd name="connsiteX23" fmla="*/ 671473 w 730897"/>
                  <a:gd name="connsiteY23" fmla="*/ 159911 h 182607"/>
                  <a:gd name="connsiteX24" fmla="*/ 650221 w 730897"/>
                  <a:gd name="connsiteY24" fmla="*/ 181163 h 182607"/>
                  <a:gd name="connsiteX25" fmla="*/ 544131 w 730897"/>
                  <a:gd name="connsiteY25" fmla="*/ 181162 h 182607"/>
                  <a:gd name="connsiteX26" fmla="*/ 542459 w 730897"/>
                  <a:gd name="connsiteY26" fmla="*/ 180470 h 182607"/>
                  <a:gd name="connsiteX27" fmla="*/ 541886 w 730897"/>
                  <a:gd name="connsiteY27" fmla="*/ 182607 h 182607"/>
                  <a:gd name="connsiteX28" fmla="*/ 445188 w 730897"/>
                  <a:gd name="connsiteY28" fmla="*/ 156697 h 182607"/>
                  <a:gd name="connsiteX29" fmla="*/ 416844 w 730897"/>
                  <a:gd name="connsiteY29" fmla="*/ 142618 h 182607"/>
                  <a:gd name="connsiteX30" fmla="*/ 413812 w 730897"/>
                  <a:gd name="connsiteY30" fmla="*/ 139132 h 182607"/>
                  <a:gd name="connsiteX31" fmla="*/ 67271 w 730897"/>
                  <a:gd name="connsiteY31" fmla="*/ 139132 h 182607"/>
                  <a:gd name="connsiteX32" fmla="*/ 0 w 730897"/>
                  <a:gd name="connsiteY32" fmla="*/ 71861 h 182607"/>
                  <a:gd name="connsiteX0" fmla="*/ 279255 w 730897"/>
                  <a:gd name="connsiteY0" fmla="*/ 4690 h 182607"/>
                  <a:gd name="connsiteX1" fmla="*/ 423776 w 730897"/>
                  <a:gd name="connsiteY1" fmla="*/ 4590 h 182607"/>
                  <a:gd name="connsiteX2" fmla="*/ 436341 w 730897"/>
                  <a:gd name="connsiteY2" fmla="*/ 7127 h 182607"/>
                  <a:gd name="connsiteX3" fmla="*/ 454856 w 730897"/>
                  <a:gd name="connsiteY3" fmla="*/ 755 h 182607"/>
                  <a:gd name="connsiteX4" fmla="*/ 486442 w 730897"/>
                  <a:gd name="connsiteY4" fmla="*/ 2735 h 182607"/>
                  <a:gd name="connsiteX5" fmla="*/ 568460 w 730897"/>
                  <a:gd name="connsiteY5" fmla="*/ 24713 h 182607"/>
                  <a:gd name="connsiteX6" fmla="*/ 679547 w 730897"/>
                  <a:gd name="connsiteY6" fmla="*/ 24713 h 182607"/>
                  <a:gd name="connsiteX7" fmla="*/ 700799 w 730897"/>
                  <a:gd name="connsiteY7" fmla="*/ 45965 h 182607"/>
                  <a:gd name="connsiteX8" fmla="*/ 700798 w 730897"/>
                  <a:gd name="connsiteY8" fmla="*/ 45965 h 182607"/>
                  <a:gd name="connsiteX9" fmla="*/ 694573 w 730897"/>
                  <a:gd name="connsiteY9" fmla="*/ 60992 h 182607"/>
                  <a:gd name="connsiteX10" fmla="*/ 691533 w 730897"/>
                  <a:gd name="connsiteY10" fmla="*/ 62252 h 182607"/>
                  <a:gd name="connsiteX11" fmla="*/ 709644 w 730897"/>
                  <a:gd name="connsiteY11" fmla="*/ 62252 h 182607"/>
                  <a:gd name="connsiteX12" fmla="*/ 730897 w 730897"/>
                  <a:gd name="connsiteY12" fmla="*/ 83504 h 182607"/>
                  <a:gd name="connsiteX13" fmla="*/ 730896 w 730897"/>
                  <a:gd name="connsiteY13" fmla="*/ 83505 h 182607"/>
                  <a:gd name="connsiteX14" fmla="*/ 709644 w 730897"/>
                  <a:gd name="connsiteY14" fmla="*/ 104757 h 182607"/>
                  <a:gd name="connsiteX15" fmla="*/ 695284 w 730897"/>
                  <a:gd name="connsiteY15" fmla="*/ 104757 h 182607"/>
                  <a:gd name="connsiteX16" fmla="*/ 706799 w 730897"/>
                  <a:gd name="connsiteY16" fmla="*/ 109527 h 182607"/>
                  <a:gd name="connsiteX17" fmla="*/ 713023 w 730897"/>
                  <a:gd name="connsiteY17" fmla="*/ 124554 h 182607"/>
                  <a:gd name="connsiteX18" fmla="*/ 713022 w 730897"/>
                  <a:gd name="connsiteY18" fmla="*/ 124553 h 182607"/>
                  <a:gd name="connsiteX19" fmla="*/ 691770 w 730897"/>
                  <a:gd name="connsiteY19" fmla="*/ 145806 h 182607"/>
                  <a:gd name="connsiteX20" fmla="*/ 665632 w 730897"/>
                  <a:gd name="connsiteY20" fmla="*/ 145806 h 182607"/>
                  <a:gd name="connsiteX21" fmla="*/ 671474 w 730897"/>
                  <a:gd name="connsiteY21" fmla="*/ 159911 h 182607"/>
                  <a:gd name="connsiteX22" fmla="*/ 671473 w 730897"/>
                  <a:gd name="connsiteY22" fmla="*/ 159911 h 182607"/>
                  <a:gd name="connsiteX23" fmla="*/ 650221 w 730897"/>
                  <a:gd name="connsiteY23" fmla="*/ 181163 h 182607"/>
                  <a:gd name="connsiteX24" fmla="*/ 544131 w 730897"/>
                  <a:gd name="connsiteY24" fmla="*/ 181162 h 182607"/>
                  <a:gd name="connsiteX25" fmla="*/ 542459 w 730897"/>
                  <a:gd name="connsiteY25" fmla="*/ 180470 h 182607"/>
                  <a:gd name="connsiteX26" fmla="*/ 541886 w 730897"/>
                  <a:gd name="connsiteY26" fmla="*/ 182607 h 182607"/>
                  <a:gd name="connsiteX27" fmla="*/ 445188 w 730897"/>
                  <a:gd name="connsiteY27" fmla="*/ 156697 h 182607"/>
                  <a:gd name="connsiteX28" fmla="*/ 416844 w 730897"/>
                  <a:gd name="connsiteY28" fmla="*/ 142618 h 182607"/>
                  <a:gd name="connsiteX29" fmla="*/ 413812 w 730897"/>
                  <a:gd name="connsiteY29" fmla="*/ 139132 h 182607"/>
                  <a:gd name="connsiteX30" fmla="*/ 67271 w 730897"/>
                  <a:gd name="connsiteY30" fmla="*/ 139132 h 182607"/>
                  <a:gd name="connsiteX31" fmla="*/ 0 w 730897"/>
                  <a:gd name="connsiteY31" fmla="*/ 71861 h 1826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730897" h="182607">
                    <a:moveTo>
                      <a:pt x="279255" y="4690"/>
                    </a:moveTo>
                    <a:lnTo>
                      <a:pt x="423776" y="4590"/>
                    </a:lnTo>
                    <a:lnTo>
                      <a:pt x="436341" y="7127"/>
                    </a:lnTo>
                    <a:lnTo>
                      <a:pt x="454856" y="755"/>
                    </a:lnTo>
                    <a:cubicBezTo>
                      <a:pt x="465110" y="-672"/>
                      <a:pt x="475813" y="-113"/>
                      <a:pt x="486442" y="2735"/>
                    </a:cubicBezTo>
                    <a:lnTo>
                      <a:pt x="568460" y="24713"/>
                    </a:lnTo>
                    <a:lnTo>
                      <a:pt x="679547" y="24713"/>
                    </a:lnTo>
                    <a:cubicBezTo>
                      <a:pt x="691284" y="24713"/>
                      <a:pt x="700799" y="34228"/>
                      <a:pt x="700799" y="45965"/>
                    </a:cubicBezTo>
                    <a:lnTo>
                      <a:pt x="700798" y="45965"/>
                    </a:lnTo>
                    <a:cubicBezTo>
                      <a:pt x="700798" y="51834"/>
                      <a:pt x="698419" y="57146"/>
                      <a:pt x="694573" y="60992"/>
                    </a:cubicBezTo>
                    <a:lnTo>
                      <a:pt x="691533" y="62252"/>
                    </a:lnTo>
                    <a:lnTo>
                      <a:pt x="709644" y="62252"/>
                    </a:lnTo>
                    <a:cubicBezTo>
                      <a:pt x="721382" y="62252"/>
                      <a:pt x="730897" y="71768"/>
                      <a:pt x="730897" y="83504"/>
                    </a:cubicBezTo>
                    <a:lnTo>
                      <a:pt x="730896" y="83505"/>
                    </a:lnTo>
                    <a:cubicBezTo>
                      <a:pt x="730897" y="95241"/>
                      <a:pt x="721381" y="104757"/>
                      <a:pt x="709644" y="104757"/>
                    </a:cubicBezTo>
                    <a:lnTo>
                      <a:pt x="695284" y="104757"/>
                    </a:lnTo>
                    <a:lnTo>
                      <a:pt x="706799" y="109527"/>
                    </a:lnTo>
                    <a:cubicBezTo>
                      <a:pt x="710645" y="113372"/>
                      <a:pt x="713023" y="118685"/>
                      <a:pt x="713023" y="124554"/>
                    </a:cubicBezTo>
                    <a:lnTo>
                      <a:pt x="713022" y="124553"/>
                    </a:lnTo>
                    <a:cubicBezTo>
                      <a:pt x="713023" y="136291"/>
                      <a:pt x="703507" y="145806"/>
                      <a:pt x="691770" y="145806"/>
                    </a:cubicBezTo>
                    <a:lnTo>
                      <a:pt x="665632" y="145806"/>
                    </a:lnTo>
                    <a:lnTo>
                      <a:pt x="671474" y="159911"/>
                    </a:lnTo>
                    <a:lnTo>
                      <a:pt x="671473" y="159911"/>
                    </a:lnTo>
                    <a:cubicBezTo>
                      <a:pt x="671473" y="171648"/>
                      <a:pt x="661958" y="181164"/>
                      <a:pt x="650221" y="181163"/>
                    </a:cubicBezTo>
                    <a:lnTo>
                      <a:pt x="544131" y="181162"/>
                    </a:lnTo>
                    <a:lnTo>
                      <a:pt x="542459" y="180470"/>
                    </a:lnTo>
                    <a:lnTo>
                      <a:pt x="541886" y="182607"/>
                    </a:lnTo>
                    <a:lnTo>
                      <a:pt x="445188" y="156697"/>
                    </a:lnTo>
                    <a:cubicBezTo>
                      <a:pt x="434559" y="153849"/>
                      <a:pt x="425010" y="148981"/>
                      <a:pt x="416844" y="142618"/>
                    </a:cubicBezTo>
                    <a:lnTo>
                      <a:pt x="413812" y="139132"/>
                    </a:lnTo>
                    <a:lnTo>
                      <a:pt x="67271" y="139132"/>
                    </a:lnTo>
                    <a:cubicBezTo>
                      <a:pt x="30118" y="139132"/>
                      <a:pt x="0" y="109014"/>
                      <a:pt x="0" y="71861"/>
                    </a:cubicBezTo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96" name="フリーフォーム: 図形 595">
                <a:extLst>
                  <a:ext uri="{FF2B5EF4-FFF2-40B4-BE49-F238E27FC236}">
                    <a16:creationId xmlns:a16="http://schemas.microsoft.com/office/drawing/2014/main" id="{D568089B-E9E4-981A-D847-3E9CF8AA5070}"/>
                  </a:ext>
                </a:extLst>
              </p:cNvPr>
              <p:cNvSpPr/>
              <p:nvPr/>
            </p:nvSpPr>
            <p:spPr bwMode="auto">
              <a:xfrm rot="16200000">
                <a:off x="1730869" y="1965908"/>
                <a:ext cx="475912" cy="677898"/>
              </a:xfrm>
              <a:custGeom>
                <a:avLst/>
                <a:gdLst>
                  <a:gd name="connsiteX0" fmla="*/ 58918 w 475912"/>
                  <a:gd name="connsiteY0" fmla="*/ 222342 h 677898"/>
                  <a:gd name="connsiteX1" fmla="*/ 58918 w 475912"/>
                  <a:gd name="connsiteY1" fmla="*/ 434848 h 677898"/>
                  <a:gd name="connsiteX2" fmla="*/ 0 w 475912"/>
                  <a:gd name="connsiteY2" fmla="*/ 328595 h 677898"/>
                  <a:gd name="connsiteX3" fmla="*/ 58918 w 475912"/>
                  <a:gd name="connsiteY3" fmla="*/ 222342 h 677898"/>
                  <a:gd name="connsiteX4" fmla="*/ 475912 w 475912"/>
                  <a:gd name="connsiteY4" fmla="*/ 617250 h 677898"/>
                  <a:gd name="connsiteX5" fmla="*/ 415264 w 475912"/>
                  <a:gd name="connsiteY5" fmla="*/ 677898 h 677898"/>
                  <a:gd name="connsiteX6" fmla="*/ 319426 w 475912"/>
                  <a:gd name="connsiteY6" fmla="*/ 677898 h 677898"/>
                  <a:gd name="connsiteX7" fmla="*/ 258778 w 475912"/>
                  <a:gd name="connsiteY7" fmla="*/ 617250 h 677898"/>
                  <a:gd name="connsiteX8" fmla="*/ 319426 w 475912"/>
                  <a:gd name="connsiteY8" fmla="*/ 556602 h 677898"/>
                  <a:gd name="connsiteX9" fmla="*/ 415264 w 475912"/>
                  <a:gd name="connsiteY9" fmla="*/ 556602 h 677898"/>
                  <a:gd name="connsiteX10" fmla="*/ 475912 w 475912"/>
                  <a:gd name="connsiteY10" fmla="*/ 617250 h 677898"/>
                  <a:gd name="connsiteX11" fmla="*/ 475912 w 475912"/>
                  <a:gd name="connsiteY11" fmla="*/ 60648 h 677898"/>
                  <a:gd name="connsiteX12" fmla="*/ 415264 w 475912"/>
                  <a:gd name="connsiteY12" fmla="*/ 121296 h 677898"/>
                  <a:gd name="connsiteX13" fmla="*/ 319426 w 475912"/>
                  <a:gd name="connsiteY13" fmla="*/ 121296 h 677898"/>
                  <a:gd name="connsiteX14" fmla="*/ 258778 w 475912"/>
                  <a:gd name="connsiteY14" fmla="*/ 60648 h 677898"/>
                  <a:gd name="connsiteX15" fmla="*/ 319426 w 475912"/>
                  <a:gd name="connsiteY15" fmla="*/ 0 h 677898"/>
                  <a:gd name="connsiteX16" fmla="*/ 415264 w 475912"/>
                  <a:gd name="connsiteY16" fmla="*/ 0 h 677898"/>
                  <a:gd name="connsiteX17" fmla="*/ 475912 w 475912"/>
                  <a:gd name="connsiteY17" fmla="*/ 60648 h 6778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475912" h="677898">
                    <a:moveTo>
                      <a:pt x="58918" y="222342"/>
                    </a:moveTo>
                    <a:cubicBezTo>
                      <a:pt x="49098" y="292070"/>
                      <a:pt x="49098" y="365119"/>
                      <a:pt x="58918" y="434848"/>
                    </a:cubicBezTo>
                    <a:cubicBezTo>
                      <a:pt x="26378" y="434848"/>
                      <a:pt x="0" y="387277"/>
                      <a:pt x="0" y="328595"/>
                    </a:cubicBezTo>
                    <a:cubicBezTo>
                      <a:pt x="0" y="269913"/>
                      <a:pt x="26378" y="222342"/>
                      <a:pt x="58918" y="222342"/>
                    </a:cubicBezTo>
                    <a:close/>
                    <a:moveTo>
                      <a:pt x="475912" y="617250"/>
                    </a:moveTo>
                    <a:cubicBezTo>
                      <a:pt x="475912" y="650745"/>
                      <a:pt x="448759" y="677898"/>
                      <a:pt x="415264" y="677898"/>
                    </a:cubicBezTo>
                    <a:lnTo>
                      <a:pt x="319426" y="677898"/>
                    </a:lnTo>
                    <a:cubicBezTo>
                      <a:pt x="285931" y="677898"/>
                      <a:pt x="258778" y="650745"/>
                      <a:pt x="258778" y="617250"/>
                    </a:cubicBezTo>
                    <a:cubicBezTo>
                      <a:pt x="258778" y="583755"/>
                      <a:pt x="285931" y="556602"/>
                      <a:pt x="319426" y="556602"/>
                    </a:cubicBezTo>
                    <a:lnTo>
                      <a:pt x="415264" y="556602"/>
                    </a:lnTo>
                    <a:cubicBezTo>
                      <a:pt x="448759" y="556602"/>
                      <a:pt x="475912" y="583755"/>
                      <a:pt x="475912" y="617250"/>
                    </a:cubicBezTo>
                    <a:close/>
                    <a:moveTo>
                      <a:pt x="475912" y="60648"/>
                    </a:moveTo>
                    <a:cubicBezTo>
                      <a:pt x="475912" y="94143"/>
                      <a:pt x="448759" y="121296"/>
                      <a:pt x="415264" y="121296"/>
                    </a:cubicBezTo>
                    <a:lnTo>
                      <a:pt x="319426" y="121296"/>
                    </a:lnTo>
                    <a:cubicBezTo>
                      <a:pt x="285931" y="121296"/>
                      <a:pt x="258778" y="94143"/>
                      <a:pt x="258778" y="60648"/>
                    </a:cubicBezTo>
                    <a:cubicBezTo>
                      <a:pt x="258778" y="27153"/>
                      <a:pt x="285931" y="0"/>
                      <a:pt x="319426" y="0"/>
                    </a:cubicBezTo>
                    <a:lnTo>
                      <a:pt x="415264" y="0"/>
                    </a:lnTo>
                    <a:cubicBezTo>
                      <a:pt x="448759" y="0"/>
                      <a:pt x="475912" y="27153"/>
                      <a:pt x="475912" y="60648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7" name="フリーフォーム: 図形 596">
                <a:extLst>
                  <a:ext uri="{FF2B5EF4-FFF2-40B4-BE49-F238E27FC236}">
                    <a16:creationId xmlns:a16="http://schemas.microsoft.com/office/drawing/2014/main" id="{C9590484-7A42-6B06-9829-073A0FE7D885}"/>
                  </a:ext>
                </a:extLst>
              </p:cNvPr>
              <p:cNvSpPr/>
              <p:nvPr/>
            </p:nvSpPr>
            <p:spPr bwMode="auto">
              <a:xfrm rot="900000">
                <a:off x="2933067" y="1840735"/>
                <a:ext cx="150448" cy="328042"/>
              </a:xfrm>
              <a:custGeom>
                <a:avLst/>
                <a:gdLst>
                  <a:gd name="connsiteX0" fmla="*/ 250950 w 301996"/>
                  <a:gd name="connsiteY0" fmla="*/ 0 h 658481"/>
                  <a:gd name="connsiteX1" fmla="*/ 281429 w 301996"/>
                  <a:gd name="connsiteY1" fmla="*/ 0 h 658481"/>
                  <a:gd name="connsiteX2" fmla="*/ 289049 w 301996"/>
                  <a:gd name="connsiteY2" fmla="*/ 7620 h 658481"/>
                  <a:gd name="connsiteX3" fmla="*/ 289049 w 301996"/>
                  <a:gd name="connsiteY3" fmla="*/ 502683 h 658481"/>
                  <a:gd name="connsiteX4" fmla="*/ 300000 w 301996"/>
                  <a:gd name="connsiteY4" fmla="*/ 519336 h 658481"/>
                  <a:gd name="connsiteX5" fmla="*/ 175329 w 301996"/>
                  <a:gd name="connsiteY5" fmla="*/ 650067 h 658481"/>
                  <a:gd name="connsiteX6" fmla="*/ 1996 w 301996"/>
                  <a:gd name="connsiteY6" fmla="*/ 599186 h 658481"/>
                  <a:gd name="connsiteX7" fmla="*/ 126667 w 301996"/>
                  <a:gd name="connsiteY7" fmla="*/ 468456 h 658481"/>
                  <a:gd name="connsiteX8" fmla="*/ 239153 w 301996"/>
                  <a:gd name="connsiteY8" fmla="*/ 466821 h 658481"/>
                  <a:gd name="connsiteX9" fmla="*/ 243330 w 301996"/>
                  <a:gd name="connsiteY9" fmla="*/ 468959 h 658481"/>
                  <a:gd name="connsiteX10" fmla="*/ 243330 w 301996"/>
                  <a:gd name="connsiteY10" fmla="*/ 7620 h 658481"/>
                  <a:gd name="connsiteX11" fmla="*/ 250950 w 301996"/>
                  <a:gd name="connsiteY11" fmla="*/ 0 h 6584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01996" h="658481">
                    <a:moveTo>
                      <a:pt x="250950" y="0"/>
                    </a:moveTo>
                    <a:lnTo>
                      <a:pt x="281429" y="0"/>
                    </a:lnTo>
                    <a:cubicBezTo>
                      <a:pt x="285637" y="0"/>
                      <a:pt x="289049" y="3412"/>
                      <a:pt x="289049" y="7620"/>
                    </a:cubicBezTo>
                    <a:lnTo>
                      <a:pt x="289049" y="502683"/>
                    </a:lnTo>
                    <a:lnTo>
                      <a:pt x="300000" y="519336"/>
                    </a:lnTo>
                    <a:cubicBezTo>
                      <a:pt x="313438" y="569487"/>
                      <a:pt x="257621" y="628017"/>
                      <a:pt x="175329" y="650067"/>
                    </a:cubicBezTo>
                    <a:cubicBezTo>
                      <a:pt x="93038" y="672117"/>
                      <a:pt x="15434" y="649337"/>
                      <a:pt x="1996" y="599186"/>
                    </a:cubicBezTo>
                    <a:cubicBezTo>
                      <a:pt x="-11442" y="549035"/>
                      <a:pt x="44375" y="490505"/>
                      <a:pt x="126667" y="468456"/>
                    </a:cubicBezTo>
                    <a:cubicBezTo>
                      <a:pt x="167812" y="457431"/>
                      <a:pt x="207786" y="457613"/>
                      <a:pt x="239153" y="466821"/>
                    </a:cubicBezTo>
                    <a:lnTo>
                      <a:pt x="243330" y="468959"/>
                    </a:lnTo>
                    <a:lnTo>
                      <a:pt x="243330" y="7620"/>
                    </a:lnTo>
                    <a:cubicBezTo>
                      <a:pt x="243330" y="3412"/>
                      <a:pt x="246742" y="0"/>
                      <a:pt x="25095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98" name="フリーフォーム: 図形 597">
                <a:extLst>
                  <a:ext uri="{FF2B5EF4-FFF2-40B4-BE49-F238E27FC236}">
                    <a16:creationId xmlns:a16="http://schemas.microsoft.com/office/drawing/2014/main" id="{D7E9226C-761C-5B90-1C44-E275CE11F277}"/>
                  </a:ext>
                </a:extLst>
              </p:cNvPr>
              <p:cNvSpPr/>
              <p:nvPr/>
            </p:nvSpPr>
            <p:spPr bwMode="auto">
              <a:xfrm rot="18900000">
                <a:off x="1008878" y="2514592"/>
                <a:ext cx="514580" cy="252251"/>
              </a:xfrm>
              <a:custGeom>
                <a:avLst/>
                <a:gdLst>
                  <a:gd name="connsiteX0" fmla="*/ 864849 w 1729700"/>
                  <a:gd name="connsiteY0" fmla="*/ 0 h 847912"/>
                  <a:gd name="connsiteX1" fmla="*/ 878299 w 1729700"/>
                  <a:gd name="connsiteY1" fmla="*/ 50951 h 847912"/>
                  <a:gd name="connsiteX2" fmla="*/ 907875 w 1729700"/>
                  <a:gd name="connsiteY2" fmla="*/ 302805 h 847912"/>
                  <a:gd name="connsiteX3" fmla="*/ 909060 w 1729700"/>
                  <a:gd name="connsiteY3" fmla="*/ 356771 h 847912"/>
                  <a:gd name="connsiteX4" fmla="*/ 1019545 w 1729700"/>
                  <a:gd name="connsiteY4" fmla="*/ 362861 h 847912"/>
                  <a:gd name="connsiteX5" fmla="*/ 1299841 w 1729700"/>
                  <a:gd name="connsiteY5" fmla="*/ 426665 h 847912"/>
                  <a:gd name="connsiteX6" fmla="*/ 1406035 w 1729700"/>
                  <a:gd name="connsiteY6" fmla="*/ 472638 h 847912"/>
                  <a:gd name="connsiteX7" fmla="*/ 1429543 w 1729700"/>
                  <a:gd name="connsiteY7" fmla="*/ 433852 h 847912"/>
                  <a:gd name="connsiteX8" fmla="*/ 1566148 w 1729700"/>
                  <a:gd name="connsiteY8" fmla="*/ 249225 h 847912"/>
                  <a:gd name="connsiteX9" fmla="*/ 1599466 w 1729700"/>
                  <a:gd name="connsiteY9" fmla="*/ 215156 h 847912"/>
                  <a:gd name="connsiteX10" fmla="*/ 1586620 w 1729700"/>
                  <a:gd name="connsiteY10" fmla="*/ 261045 h 847912"/>
                  <a:gd name="connsiteX11" fmla="*/ 1532583 w 1729700"/>
                  <a:gd name="connsiteY11" fmla="*/ 395510 h 847912"/>
                  <a:gd name="connsiteX12" fmla="*/ 1472526 w 1729700"/>
                  <a:gd name="connsiteY12" fmla="*/ 510594 h 847912"/>
                  <a:gd name="connsiteX13" fmla="*/ 1525650 w 1729700"/>
                  <a:gd name="connsiteY13" fmla="*/ 542998 h 847912"/>
                  <a:gd name="connsiteX14" fmla="*/ 1720999 w 1729700"/>
                  <a:gd name="connsiteY14" fmla="*/ 790251 h 847912"/>
                  <a:gd name="connsiteX15" fmla="*/ 1729700 w 1729700"/>
                  <a:gd name="connsiteY15" fmla="*/ 844172 h 847912"/>
                  <a:gd name="connsiteX16" fmla="*/ 1711033 w 1729700"/>
                  <a:gd name="connsiteY16" fmla="*/ 808423 h 847912"/>
                  <a:gd name="connsiteX17" fmla="*/ 1482329 w 1729700"/>
                  <a:gd name="connsiteY17" fmla="*/ 616812 h 847912"/>
                  <a:gd name="connsiteX18" fmla="*/ 1427195 w 1729700"/>
                  <a:gd name="connsiteY18" fmla="*/ 591059 h 847912"/>
                  <a:gd name="connsiteX19" fmla="*/ 1404067 w 1729700"/>
                  <a:gd name="connsiteY19" fmla="*/ 629217 h 847912"/>
                  <a:gd name="connsiteX20" fmla="*/ 1267462 w 1729700"/>
                  <a:gd name="connsiteY20" fmla="*/ 813843 h 847912"/>
                  <a:gd name="connsiteX21" fmla="*/ 1234144 w 1729700"/>
                  <a:gd name="connsiteY21" fmla="*/ 847912 h 847912"/>
                  <a:gd name="connsiteX22" fmla="*/ 1246990 w 1729700"/>
                  <a:gd name="connsiteY22" fmla="*/ 802024 h 847912"/>
                  <a:gd name="connsiteX23" fmla="*/ 1301028 w 1729700"/>
                  <a:gd name="connsiteY23" fmla="*/ 667558 h 847912"/>
                  <a:gd name="connsiteX24" fmla="*/ 1356716 w 1729700"/>
                  <a:gd name="connsiteY24" fmla="*/ 560846 h 847912"/>
                  <a:gd name="connsiteX25" fmla="*/ 1262992 w 1729700"/>
                  <a:gd name="connsiteY25" fmla="*/ 528822 h 847912"/>
                  <a:gd name="connsiteX26" fmla="*/ 1004704 w 1729700"/>
                  <a:gd name="connsiteY26" fmla="*/ 481276 h 847912"/>
                  <a:gd name="connsiteX27" fmla="*/ 908460 w 1729700"/>
                  <a:gd name="connsiteY27" fmla="*/ 476947 h 847912"/>
                  <a:gd name="connsiteX28" fmla="*/ 907875 w 1729700"/>
                  <a:gd name="connsiteY28" fmla="*/ 503597 h 847912"/>
                  <a:gd name="connsiteX29" fmla="*/ 878299 w 1729700"/>
                  <a:gd name="connsiteY29" fmla="*/ 755452 h 847912"/>
                  <a:gd name="connsiteX30" fmla="*/ 864849 w 1729700"/>
                  <a:gd name="connsiteY30" fmla="*/ 806402 h 847912"/>
                  <a:gd name="connsiteX31" fmla="*/ 851399 w 1729700"/>
                  <a:gd name="connsiteY31" fmla="*/ 755452 h 847912"/>
                  <a:gd name="connsiteX32" fmla="*/ 821824 w 1729700"/>
                  <a:gd name="connsiteY32" fmla="*/ 503597 h 847912"/>
                  <a:gd name="connsiteX33" fmla="*/ 821239 w 1729700"/>
                  <a:gd name="connsiteY33" fmla="*/ 476947 h 847912"/>
                  <a:gd name="connsiteX34" fmla="*/ 724991 w 1729700"/>
                  <a:gd name="connsiteY34" fmla="*/ 481276 h 847912"/>
                  <a:gd name="connsiteX35" fmla="*/ 466703 w 1729700"/>
                  <a:gd name="connsiteY35" fmla="*/ 528822 h 847912"/>
                  <a:gd name="connsiteX36" fmla="*/ 374788 w 1729700"/>
                  <a:gd name="connsiteY36" fmla="*/ 560228 h 847912"/>
                  <a:gd name="connsiteX37" fmla="*/ 427153 w 1729700"/>
                  <a:gd name="connsiteY37" fmla="*/ 661541 h 847912"/>
                  <a:gd name="connsiteX38" fmla="*/ 477641 w 1729700"/>
                  <a:gd name="connsiteY38" fmla="*/ 792005 h 847912"/>
                  <a:gd name="connsiteX39" fmla="*/ 489106 w 1729700"/>
                  <a:gd name="connsiteY39" fmla="*/ 836744 h 847912"/>
                  <a:gd name="connsiteX40" fmla="*/ 456093 w 1729700"/>
                  <a:gd name="connsiteY40" fmla="*/ 804446 h 847912"/>
                  <a:gd name="connsiteX41" fmla="*/ 322473 w 1729700"/>
                  <a:gd name="connsiteY41" fmla="*/ 627720 h 847912"/>
                  <a:gd name="connsiteX42" fmla="*/ 300674 w 1729700"/>
                  <a:gd name="connsiteY42" fmla="*/ 591912 h 847912"/>
                  <a:gd name="connsiteX43" fmla="*/ 247367 w 1729700"/>
                  <a:gd name="connsiteY43" fmla="*/ 616812 h 847912"/>
                  <a:gd name="connsiteX44" fmla="*/ 18662 w 1729700"/>
                  <a:gd name="connsiteY44" fmla="*/ 808423 h 847912"/>
                  <a:gd name="connsiteX45" fmla="*/ 0 w 1729700"/>
                  <a:gd name="connsiteY45" fmla="*/ 844163 h 847912"/>
                  <a:gd name="connsiteX46" fmla="*/ 8700 w 1729700"/>
                  <a:gd name="connsiteY46" fmla="*/ 790251 h 847912"/>
                  <a:gd name="connsiteX47" fmla="*/ 204049 w 1729700"/>
                  <a:gd name="connsiteY47" fmla="*/ 542998 h 847912"/>
                  <a:gd name="connsiteX48" fmla="*/ 255560 w 1729700"/>
                  <a:gd name="connsiteY48" fmla="*/ 511577 h 847912"/>
                  <a:gd name="connsiteX49" fmla="*/ 199081 w 1729700"/>
                  <a:gd name="connsiteY49" fmla="*/ 402302 h 847912"/>
                  <a:gd name="connsiteX50" fmla="*/ 148592 w 1729700"/>
                  <a:gd name="connsiteY50" fmla="*/ 271838 h 847912"/>
                  <a:gd name="connsiteX51" fmla="*/ 137127 w 1729700"/>
                  <a:gd name="connsiteY51" fmla="*/ 227099 h 847912"/>
                  <a:gd name="connsiteX52" fmla="*/ 170140 w 1729700"/>
                  <a:gd name="connsiteY52" fmla="*/ 259398 h 847912"/>
                  <a:gd name="connsiteX53" fmla="*/ 303760 w 1729700"/>
                  <a:gd name="connsiteY53" fmla="*/ 436124 h 847912"/>
                  <a:gd name="connsiteX54" fmla="*/ 325504 w 1729700"/>
                  <a:gd name="connsiteY54" fmla="*/ 471841 h 847912"/>
                  <a:gd name="connsiteX55" fmla="*/ 429857 w 1729700"/>
                  <a:gd name="connsiteY55" fmla="*/ 426665 h 847912"/>
                  <a:gd name="connsiteX56" fmla="*/ 710154 w 1729700"/>
                  <a:gd name="connsiteY56" fmla="*/ 362861 h 847912"/>
                  <a:gd name="connsiteX57" fmla="*/ 820639 w 1729700"/>
                  <a:gd name="connsiteY57" fmla="*/ 356771 h 847912"/>
                  <a:gd name="connsiteX58" fmla="*/ 821824 w 1729700"/>
                  <a:gd name="connsiteY58" fmla="*/ 302805 h 847912"/>
                  <a:gd name="connsiteX59" fmla="*/ 851399 w 1729700"/>
                  <a:gd name="connsiteY59" fmla="*/ 50951 h 8479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1729700" h="847912">
                    <a:moveTo>
                      <a:pt x="864849" y="0"/>
                    </a:moveTo>
                    <a:lnTo>
                      <a:pt x="878299" y="50951"/>
                    </a:lnTo>
                    <a:cubicBezTo>
                      <a:pt x="893026" y="118562"/>
                      <a:pt x="903539" y="205518"/>
                      <a:pt x="907875" y="302805"/>
                    </a:cubicBezTo>
                    <a:lnTo>
                      <a:pt x="909060" y="356771"/>
                    </a:lnTo>
                    <a:lnTo>
                      <a:pt x="1019545" y="362861"/>
                    </a:lnTo>
                    <a:cubicBezTo>
                      <a:pt x="1119966" y="374067"/>
                      <a:pt x="1214444" y="395989"/>
                      <a:pt x="1299841" y="426665"/>
                    </a:cubicBezTo>
                    <a:lnTo>
                      <a:pt x="1406035" y="472638"/>
                    </a:lnTo>
                    <a:lnTo>
                      <a:pt x="1429543" y="433852"/>
                    </a:lnTo>
                    <a:cubicBezTo>
                      <a:pt x="1476917" y="359420"/>
                      <a:pt x="1524311" y="295807"/>
                      <a:pt x="1566148" y="249225"/>
                    </a:cubicBezTo>
                    <a:lnTo>
                      <a:pt x="1599466" y="215156"/>
                    </a:lnTo>
                    <a:lnTo>
                      <a:pt x="1586620" y="261045"/>
                    </a:lnTo>
                    <a:cubicBezTo>
                      <a:pt x="1573672" y="300727"/>
                      <a:pt x="1555404" y="346333"/>
                      <a:pt x="1532583" y="395510"/>
                    </a:cubicBezTo>
                    <a:lnTo>
                      <a:pt x="1472526" y="510594"/>
                    </a:lnTo>
                    <a:lnTo>
                      <a:pt x="1525650" y="542998"/>
                    </a:lnTo>
                    <a:cubicBezTo>
                      <a:pt x="1621793" y="612336"/>
                      <a:pt x="1690441" y="696959"/>
                      <a:pt x="1720999" y="790251"/>
                    </a:cubicBezTo>
                    <a:lnTo>
                      <a:pt x="1729700" y="844172"/>
                    </a:lnTo>
                    <a:lnTo>
                      <a:pt x="1711033" y="808423"/>
                    </a:lnTo>
                    <a:cubicBezTo>
                      <a:pt x="1658753" y="734943"/>
                      <a:pt x="1580181" y="669683"/>
                      <a:pt x="1482329" y="616812"/>
                    </a:cubicBezTo>
                    <a:lnTo>
                      <a:pt x="1427195" y="591059"/>
                    </a:lnTo>
                    <a:lnTo>
                      <a:pt x="1404067" y="629217"/>
                    </a:lnTo>
                    <a:cubicBezTo>
                      <a:pt x="1356694" y="703649"/>
                      <a:pt x="1309300" y="767261"/>
                      <a:pt x="1267462" y="813843"/>
                    </a:cubicBezTo>
                    <a:lnTo>
                      <a:pt x="1234144" y="847912"/>
                    </a:lnTo>
                    <a:lnTo>
                      <a:pt x="1246990" y="802024"/>
                    </a:lnTo>
                    <a:cubicBezTo>
                      <a:pt x="1259939" y="762341"/>
                      <a:pt x="1278207" y="716736"/>
                      <a:pt x="1301028" y="667558"/>
                    </a:cubicBezTo>
                    <a:lnTo>
                      <a:pt x="1356716" y="560846"/>
                    </a:lnTo>
                    <a:lnTo>
                      <a:pt x="1262992" y="528822"/>
                    </a:lnTo>
                    <a:cubicBezTo>
                      <a:pt x="1182696" y="505821"/>
                      <a:pt x="1095907" y="489561"/>
                      <a:pt x="1004704" y="481276"/>
                    </a:cubicBezTo>
                    <a:lnTo>
                      <a:pt x="908460" y="476947"/>
                    </a:lnTo>
                    <a:lnTo>
                      <a:pt x="907875" y="503597"/>
                    </a:lnTo>
                    <a:cubicBezTo>
                      <a:pt x="903539" y="600884"/>
                      <a:pt x="893026" y="687841"/>
                      <a:pt x="878299" y="755452"/>
                    </a:cubicBezTo>
                    <a:lnTo>
                      <a:pt x="864849" y="806402"/>
                    </a:lnTo>
                    <a:lnTo>
                      <a:pt x="851399" y="755452"/>
                    </a:lnTo>
                    <a:cubicBezTo>
                      <a:pt x="836673" y="687841"/>
                      <a:pt x="826160" y="600884"/>
                      <a:pt x="821824" y="503597"/>
                    </a:cubicBezTo>
                    <a:lnTo>
                      <a:pt x="821239" y="476947"/>
                    </a:lnTo>
                    <a:lnTo>
                      <a:pt x="724991" y="481276"/>
                    </a:lnTo>
                    <a:cubicBezTo>
                      <a:pt x="633788" y="489561"/>
                      <a:pt x="547000" y="505821"/>
                      <a:pt x="466703" y="528822"/>
                    </a:cubicBezTo>
                    <a:lnTo>
                      <a:pt x="374788" y="560228"/>
                    </a:lnTo>
                    <a:lnTo>
                      <a:pt x="427153" y="661541"/>
                    </a:lnTo>
                    <a:cubicBezTo>
                      <a:pt x="448769" y="709137"/>
                      <a:pt x="465831" y="753388"/>
                      <a:pt x="477641" y="792005"/>
                    </a:cubicBezTo>
                    <a:lnTo>
                      <a:pt x="489106" y="836744"/>
                    </a:lnTo>
                    <a:lnTo>
                      <a:pt x="456093" y="804446"/>
                    </a:lnTo>
                    <a:cubicBezTo>
                      <a:pt x="414786" y="760141"/>
                      <a:pt x="368410" y="699264"/>
                      <a:pt x="322473" y="627720"/>
                    </a:cubicBezTo>
                    <a:lnTo>
                      <a:pt x="300674" y="591912"/>
                    </a:lnTo>
                    <a:lnTo>
                      <a:pt x="247367" y="616812"/>
                    </a:lnTo>
                    <a:cubicBezTo>
                      <a:pt x="149514" y="669683"/>
                      <a:pt x="70943" y="734943"/>
                      <a:pt x="18662" y="808423"/>
                    </a:cubicBezTo>
                    <a:lnTo>
                      <a:pt x="0" y="844163"/>
                    </a:lnTo>
                    <a:lnTo>
                      <a:pt x="8700" y="790251"/>
                    </a:lnTo>
                    <a:cubicBezTo>
                      <a:pt x="39258" y="696959"/>
                      <a:pt x="107906" y="612336"/>
                      <a:pt x="204049" y="542998"/>
                    </a:cubicBezTo>
                    <a:lnTo>
                      <a:pt x="255560" y="511577"/>
                    </a:lnTo>
                    <a:lnTo>
                      <a:pt x="199081" y="402302"/>
                    </a:lnTo>
                    <a:cubicBezTo>
                      <a:pt x="177465" y="354706"/>
                      <a:pt x="160402" y="310455"/>
                      <a:pt x="148592" y="271838"/>
                    </a:cubicBezTo>
                    <a:lnTo>
                      <a:pt x="137127" y="227099"/>
                    </a:lnTo>
                    <a:lnTo>
                      <a:pt x="170140" y="259398"/>
                    </a:lnTo>
                    <a:cubicBezTo>
                      <a:pt x="211448" y="303702"/>
                      <a:pt x="257823" y="364580"/>
                      <a:pt x="303760" y="436124"/>
                    </a:cubicBezTo>
                    <a:lnTo>
                      <a:pt x="325504" y="471841"/>
                    </a:lnTo>
                    <a:lnTo>
                      <a:pt x="429857" y="426665"/>
                    </a:lnTo>
                    <a:cubicBezTo>
                      <a:pt x="515254" y="395989"/>
                      <a:pt x="609733" y="374067"/>
                      <a:pt x="710154" y="362861"/>
                    </a:cubicBezTo>
                    <a:lnTo>
                      <a:pt x="820639" y="356771"/>
                    </a:lnTo>
                    <a:lnTo>
                      <a:pt x="821824" y="302805"/>
                    </a:lnTo>
                    <a:cubicBezTo>
                      <a:pt x="826160" y="205518"/>
                      <a:pt x="836673" y="118562"/>
                      <a:pt x="851399" y="50951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99" name="フリーフォーム: 図形 598">
                <a:extLst>
                  <a:ext uri="{FF2B5EF4-FFF2-40B4-BE49-F238E27FC236}">
                    <a16:creationId xmlns:a16="http://schemas.microsoft.com/office/drawing/2014/main" id="{9F3D9390-5421-ED7E-126B-3B649AB61F8B}"/>
                  </a:ext>
                </a:extLst>
              </p:cNvPr>
              <p:cNvSpPr/>
              <p:nvPr/>
            </p:nvSpPr>
            <p:spPr bwMode="auto">
              <a:xfrm rot="3600000" flipH="1">
                <a:off x="2458691" y="2489634"/>
                <a:ext cx="536964" cy="263221"/>
              </a:xfrm>
              <a:custGeom>
                <a:avLst/>
                <a:gdLst>
                  <a:gd name="connsiteX0" fmla="*/ 864849 w 1729700"/>
                  <a:gd name="connsiteY0" fmla="*/ 0 h 847912"/>
                  <a:gd name="connsiteX1" fmla="*/ 878299 w 1729700"/>
                  <a:gd name="connsiteY1" fmla="*/ 50951 h 847912"/>
                  <a:gd name="connsiteX2" fmla="*/ 907875 w 1729700"/>
                  <a:gd name="connsiteY2" fmla="*/ 302805 h 847912"/>
                  <a:gd name="connsiteX3" fmla="*/ 909060 w 1729700"/>
                  <a:gd name="connsiteY3" fmla="*/ 356771 h 847912"/>
                  <a:gd name="connsiteX4" fmla="*/ 1019545 w 1729700"/>
                  <a:gd name="connsiteY4" fmla="*/ 362861 h 847912"/>
                  <a:gd name="connsiteX5" fmla="*/ 1299841 w 1729700"/>
                  <a:gd name="connsiteY5" fmla="*/ 426665 h 847912"/>
                  <a:gd name="connsiteX6" fmla="*/ 1406035 w 1729700"/>
                  <a:gd name="connsiteY6" fmla="*/ 472638 h 847912"/>
                  <a:gd name="connsiteX7" fmla="*/ 1429543 w 1729700"/>
                  <a:gd name="connsiteY7" fmla="*/ 433852 h 847912"/>
                  <a:gd name="connsiteX8" fmla="*/ 1566148 w 1729700"/>
                  <a:gd name="connsiteY8" fmla="*/ 249225 h 847912"/>
                  <a:gd name="connsiteX9" fmla="*/ 1599466 w 1729700"/>
                  <a:gd name="connsiteY9" fmla="*/ 215156 h 847912"/>
                  <a:gd name="connsiteX10" fmla="*/ 1586620 w 1729700"/>
                  <a:gd name="connsiteY10" fmla="*/ 261045 h 847912"/>
                  <a:gd name="connsiteX11" fmla="*/ 1532583 w 1729700"/>
                  <a:gd name="connsiteY11" fmla="*/ 395510 h 847912"/>
                  <a:gd name="connsiteX12" fmla="*/ 1472526 w 1729700"/>
                  <a:gd name="connsiteY12" fmla="*/ 510594 h 847912"/>
                  <a:gd name="connsiteX13" fmla="*/ 1525650 w 1729700"/>
                  <a:gd name="connsiteY13" fmla="*/ 542998 h 847912"/>
                  <a:gd name="connsiteX14" fmla="*/ 1720999 w 1729700"/>
                  <a:gd name="connsiteY14" fmla="*/ 790251 h 847912"/>
                  <a:gd name="connsiteX15" fmla="*/ 1729700 w 1729700"/>
                  <a:gd name="connsiteY15" fmla="*/ 844172 h 847912"/>
                  <a:gd name="connsiteX16" fmla="*/ 1711033 w 1729700"/>
                  <a:gd name="connsiteY16" fmla="*/ 808423 h 847912"/>
                  <a:gd name="connsiteX17" fmla="*/ 1482329 w 1729700"/>
                  <a:gd name="connsiteY17" fmla="*/ 616812 h 847912"/>
                  <a:gd name="connsiteX18" fmla="*/ 1427195 w 1729700"/>
                  <a:gd name="connsiteY18" fmla="*/ 591059 h 847912"/>
                  <a:gd name="connsiteX19" fmla="*/ 1404067 w 1729700"/>
                  <a:gd name="connsiteY19" fmla="*/ 629217 h 847912"/>
                  <a:gd name="connsiteX20" fmla="*/ 1267462 w 1729700"/>
                  <a:gd name="connsiteY20" fmla="*/ 813843 h 847912"/>
                  <a:gd name="connsiteX21" fmla="*/ 1234144 w 1729700"/>
                  <a:gd name="connsiteY21" fmla="*/ 847912 h 847912"/>
                  <a:gd name="connsiteX22" fmla="*/ 1246990 w 1729700"/>
                  <a:gd name="connsiteY22" fmla="*/ 802024 h 847912"/>
                  <a:gd name="connsiteX23" fmla="*/ 1301028 w 1729700"/>
                  <a:gd name="connsiteY23" fmla="*/ 667558 h 847912"/>
                  <a:gd name="connsiteX24" fmla="*/ 1356716 w 1729700"/>
                  <a:gd name="connsiteY24" fmla="*/ 560846 h 847912"/>
                  <a:gd name="connsiteX25" fmla="*/ 1262992 w 1729700"/>
                  <a:gd name="connsiteY25" fmla="*/ 528822 h 847912"/>
                  <a:gd name="connsiteX26" fmla="*/ 1004704 w 1729700"/>
                  <a:gd name="connsiteY26" fmla="*/ 481276 h 847912"/>
                  <a:gd name="connsiteX27" fmla="*/ 908460 w 1729700"/>
                  <a:gd name="connsiteY27" fmla="*/ 476947 h 847912"/>
                  <a:gd name="connsiteX28" fmla="*/ 907875 w 1729700"/>
                  <a:gd name="connsiteY28" fmla="*/ 503597 h 847912"/>
                  <a:gd name="connsiteX29" fmla="*/ 878299 w 1729700"/>
                  <a:gd name="connsiteY29" fmla="*/ 755452 h 847912"/>
                  <a:gd name="connsiteX30" fmla="*/ 864849 w 1729700"/>
                  <a:gd name="connsiteY30" fmla="*/ 806402 h 847912"/>
                  <a:gd name="connsiteX31" fmla="*/ 851399 w 1729700"/>
                  <a:gd name="connsiteY31" fmla="*/ 755452 h 847912"/>
                  <a:gd name="connsiteX32" fmla="*/ 821824 w 1729700"/>
                  <a:gd name="connsiteY32" fmla="*/ 503597 h 847912"/>
                  <a:gd name="connsiteX33" fmla="*/ 821239 w 1729700"/>
                  <a:gd name="connsiteY33" fmla="*/ 476947 h 847912"/>
                  <a:gd name="connsiteX34" fmla="*/ 724991 w 1729700"/>
                  <a:gd name="connsiteY34" fmla="*/ 481276 h 847912"/>
                  <a:gd name="connsiteX35" fmla="*/ 466703 w 1729700"/>
                  <a:gd name="connsiteY35" fmla="*/ 528822 h 847912"/>
                  <a:gd name="connsiteX36" fmla="*/ 374788 w 1729700"/>
                  <a:gd name="connsiteY36" fmla="*/ 560228 h 847912"/>
                  <a:gd name="connsiteX37" fmla="*/ 427153 w 1729700"/>
                  <a:gd name="connsiteY37" fmla="*/ 661541 h 847912"/>
                  <a:gd name="connsiteX38" fmla="*/ 477641 w 1729700"/>
                  <a:gd name="connsiteY38" fmla="*/ 792005 h 847912"/>
                  <a:gd name="connsiteX39" fmla="*/ 489106 w 1729700"/>
                  <a:gd name="connsiteY39" fmla="*/ 836744 h 847912"/>
                  <a:gd name="connsiteX40" fmla="*/ 456093 w 1729700"/>
                  <a:gd name="connsiteY40" fmla="*/ 804446 h 847912"/>
                  <a:gd name="connsiteX41" fmla="*/ 322473 w 1729700"/>
                  <a:gd name="connsiteY41" fmla="*/ 627720 h 847912"/>
                  <a:gd name="connsiteX42" fmla="*/ 300674 w 1729700"/>
                  <a:gd name="connsiteY42" fmla="*/ 591912 h 847912"/>
                  <a:gd name="connsiteX43" fmla="*/ 247367 w 1729700"/>
                  <a:gd name="connsiteY43" fmla="*/ 616812 h 847912"/>
                  <a:gd name="connsiteX44" fmla="*/ 18662 w 1729700"/>
                  <a:gd name="connsiteY44" fmla="*/ 808423 h 847912"/>
                  <a:gd name="connsiteX45" fmla="*/ 0 w 1729700"/>
                  <a:gd name="connsiteY45" fmla="*/ 844163 h 847912"/>
                  <a:gd name="connsiteX46" fmla="*/ 8700 w 1729700"/>
                  <a:gd name="connsiteY46" fmla="*/ 790251 h 847912"/>
                  <a:gd name="connsiteX47" fmla="*/ 204049 w 1729700"/>
                  <a:gd name="connsiteY47" fmla="*/ 542998 h 847912"/>
                  <a:gd name="connsiteX48" fmla="*/ 255560 w 1729700"/>
                  <a:gd name="connsiteY48" fmla="*/ 511577 h 847912"/>
                  <a:gd name="connsiteX49" fmla="*/ 199081 w 1729700"/>
                  <a:gd name="connsiteY49" fmla="*/ 402302 h 847912"/>
                  <a:gd name="connsiteX50" fmla="*/ 148592 w 1729700"/>
                  <a:gd name="connsiteY50" fmla="*/ 271838 h 847912"/>
                  <a:gd name="connsiteX51" fmla="*/ 137127 w 1729700"/>
                  <a:gd name="connsiteY51" fmla="*/ 227099 h 847912"/>
                  <a:gd name="connsiteX52" fmla="*/ 170140 w 1729700"/>
                  <a:gd name="connsiteY52" fmla="*/ 259398 h 847912"/>
                  <a:gd name="connsiteX53" fmla="*/ 303760 w 1729700"/>
                  <a:gd name="connsiteY53" fmla="*/ 436124 h 847912"/>
                  <a:gd name="connsiteX54" fmla="*/ 325504 w 1729700"/>
                  <a:gd name="connsiteY54" fmla="*/ 471841 h 847912"/>
                  <a:gd name="connsiteX55" fmla="*/ 429857 w 1729700"/>
                  <a:gd name="connsiteY55" fmla="*/ 426665 h 847912"/>
                  <a:gd name="connsiteX56" fmla="*/ 710154 w 1729700"/>
                  <a:gd name="connsiteY56" fmla="*/ 362861 h 847912"/>
                  <a:gd name="connsiteX57" fmla="*/ 820639 w 1729700"/>
                  <a:gd name="connsiteY57" fmla="*/ 356771 h 847912"/>
                  <a:gd name="connsiteX58" fmla="*/ 821824 w 1729700"/>
                  <a:gd name="connsiteY58" fmla="*/ 302805 h 847912"/>
                  <a:gd name="connsiteX59" fmla="*/ 851399 w 1729700"/>
                  <a:gd name="connsiteY59" fmla="*/ 50951 h 8479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1729700" h="847912">
                    <a:moveTo>
                      <a:pt x="864849" y="0"/>
                    </a:moveTo>
                    <a:lnTo>
                      <a:pt x="878299" y="50951"/>
                    </a:lnTo>
                    <a:cubicBezTo>
                      <a:pt x="893026" y="118562"/>
                      <a:pt x="903539" y="205518"/>
                      <a:pt x="907875" y="302805"/>
                    </a:cubicBezTo>
                    <a:lnTo>
                      <a:pt x="909060" y="356771"/>
                    </a:lnTo>
                    <a:lnTo>
                      <a:pt x="1019545" y="362861"/>
                    </a:lnTo>
                    <a:cubicBezTo>
                      <a:pt x="1119966" y="374067"/>
                      <a:pt x="1214444" y="395989"/>
                      <a:pt x="1299841" y="426665"/>
                    </a:cubicBezTo>
                    <a:lnTo>
                      <a:pt x="1406035" y="472638"/>
                    </a:lnTo>
                    <a:lnTo>
                      <a:pt x="1429543" y="433852"/>
                    </a:lnTo>
                    <a:cubicBezTo>
                      <a:pt x="1476917" y="359420"/>
                      <a:pt x="1524311" y="295807"/>
                      <a:pt x="1566148" y="249225"/>
                    </a:cubicBezTo>
                    <a:lnTo>
                      <a:pt x="1599466" y="215156"/>
                    </a:lnTo>
                    <a:lnTo>
                      <a:pt x="1586620" y="261045"/>
                    </a:lnTo>
                    <a:cubicBezTo>
                      <a:pt x="1573672" y="300727"/>
                      <a:pt x="1555404" y="346333"/>
                      <a:pt x="1532583" y="395510"/>
                    </a:cubicBezTo>
                    <a:lnTo>
                      <a:pt x="1472526" y="510594"/>
                    </a:lnTo>
                    <a:lnTo>
                      <a:pt x="1525650" y="542998"/>
                    </a:lnTo>
                    <a:cubicBezTo>
                      <a:pt x="1621793" y="612336"/>
                      <a:pt x="1690441" y="696959"/>
                      <a:pt x="1720999" y="790251"/>
                    </a:cubicBezTo>
                    <a:lnTo>
                      <a:pt x="1729700" y="844172"/>
                    </a:lnTo>
                    <a:lnTo>
                      <a:pt x="1711033" y="808423"/>
                    </a:lnTo>
                    <a:cubicBezTo>
                      <a:pt x="1658753" y="734943"/>
                      <a:pt x="1580181" y="669683"/>
                      <a:pt x="1482329" y="616812"/>
                    </a:cubicBezTo>
                    <a:lnTo>
                      <a:pt x="1427195" y="591059"/>
                    </a:lnTo>
                    <a:lnTo>
                      <a:pt x="1404067" y="629217"/>
                    </a:lnTo>
                    <a:cubicBezTo>
                      <a:pt x="1356694" y="703649"/>
                      <a:pt x="1309300" y="767261"/>
                      <a:pt x="1267462" y="813843"/>
                    </a:cubicBezTo>
                    <a:lnTo>
                      <a:pt x="1234144" y="847912"/>
                    </a:lnTo>
                    <a:lnTo>
                      <a:pt x="1246990" y="802024"/>
                    </a:lnTo>
                    <a:cubicBezTo>
                      <a:pt x="1259939" y="762341"/>
                      <a:pt x="1278207" y="716736"/>
                      <a:pt x="1301028" y="667558"/>
                    </a:cubicBezTo>
                    <a:lnTo>
                      <a:pt x="1356716" y="560846"/>
                    </a:lnTo>
                    <a:lnTo>
                      <a:pt x="1262992" y="528822"/>
                    </a:lnTo>
                    <a:cubicBezTo>
                      <a:pt x="1182696" y="505821"/>
                      <a:pt x="1095907" y="489561"/>
                      <a:pt x="1004704" y="481276"/>
                    </a:cubicBezTo>
                    <a:lnTo>
                      <a:pt x="908460" y="476947"/>
                    </a:lnTo>
                    <a:lnTo>
                      <a:pt x="907875" y="503597"/>
                    </a:lnTo>
                    <a:cubicBezTo>
                      <a:pt x="903539" y="600884"/>
                      <a:pt x="893026" y="687841"/>
                      <a:pt x="878299" y="755452"/>
                    </a:cubicBezTo>
                    <a:lnTo>
                      <a:pt x="864849" y="806402"/>
                    </a:lnTo>
                    <a:lnTo>
                      <a:pt x="851399" y="755452"/>
                    </a:lnTo>
                    <a:cubicBezTo>
                      <a:pt x="836673" y="687841"/>
                      <a:pt x="826160" y="600884"/>
                      <a:pt x="821824" y="503597"/>
                    </a:cubicBezTo>
                    <a:lnTo>
                      <a:pt x="821239" y="476947"/>
                    </a:lnTo>
                    <a:lnTo>
                      <a:pt x="724991" y="481276"/>
                    </a:lnTo>
                    <a:cubicBezTo>
                      <a:pt x="633788" y="489561"/>
                      <a:pt x="547000" y="505821"/>
                      <a:pt x="466703" y="528822"/>
                    </a:cubicBezTo>
                    <a:lnTo>
                      <a:pt x="374788" y="560228"/>
                    </a:lnTo>
                    <a:lnTo>
                      <a:pt x="427153" y="661541"/>
                    </a:lnTo>
                    <a:cubicBezTo>
                      <a:pt x="448769" y="709137"/>
                      <a:pt x="465831" y="753388"/>
                      <a:pt x="477641" y="792005"/>
                    </a:cubicBezTo>
                    <a:lnTo>
                      <a:pt x="489106" y="836744"/>
                    </a:lnTo>
                    <a:lnTo>
                      <a:pt x="456093" y="804446"/>
                    </a:lnTo>
                    <a:cubicBezTo>
                      <a:pt x="414786" y="760141"/>
                      <a:pt x="368410" y="699264"/>
                      <a:pt x="322473" y="627720"/>
                    </a:cubicBezTo>
                    <a:lnTo>
                      <a:pt x="300674" y="591912"/>
                    </a:lnTo>
                    <a:lnTo>
                      <a:pt x="247367" y="616812"/>
                    </a:lnTo>
                    <a:cubicBezTo>
                      <a:pt x="149514" y="669683"/>
                      <a:pt x="70943" y="734943"/>
                      <a:pt x="18662" y="808423"/>
                    </a:cubicBezTo>
                    <a:lnTo>
                      <a:pt x="0" y="844163"/>
                    </a:lnTo>
                    <a:lnTo>
                      <a:pt x="8700" y="790251"/>
                    </a:lnTo>
                    <a:cubicBezTo>
                      <a:pt x="39258" y="696959"/>
                      <a:pt x="107906" y="612336"/>
                      <a:pt x="204049" y="542998"/>
                    </a:cubicBezTo>
                    <a:lnTo>
                      <a:pt x="255560" y="511577"/>
                    </a:lnTo>
                    <a:lnTo>
                      <a:pt x="199081" y="402302"/>
                    </a:lnTo>
                    <a:cubicBezTo>
                      <a:pt x="177465" y="354706"/>
                      <a:pt x="160402" y="310455"/>
                      <a:pt x="148592" y="271838"/>
                    </a:cubicBezTo>
                    <a:lnTo>
                      <a:pt x="137127" y="227099"/>
                    </a:lnTo>
                    <a:lnTo>
                      <a:pt x="170140" y="259398"/>
                    </a:lnTo>
                    <a:cubicBezTo>
                      <a:pt x="211448" y="303702"/>
                      <a:pt x="257823" y="364580"/>
                      <a:pt x="303760" y="436124"/>
                    </a:cubicBezTo>
                    <a:lnTo>
                      <a:pt x="325504" y="471841"/>
                    </a:lnTo>
                    <a:lnTo>
                      <a:pt x="429857" y="426665"/>
                    </a:lnTo>
                    <a:cubicBezTo>
                      <a:pt x="515254" y="395989"/>
                      <a:pt x="609733" y="374067"/>
                      <a:pt x="710154" y="362861"/>
                    </a:cubicBezTo>
                    <a:lnTo>
                      <a:pt x="820639" y="356771"/>
                    </a:lnTo>
                    <a:lnTo>
                      <a:pt x="821824" y="302805"/>
                    </a:lnTo>
                    <a:cubicBezTo>
                      <a:pt x="826160" y="205518"/>
                      <a:pt x="836673" y="118562"/>
                      <a:pt x="851399" y="50951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00" name="フリーフォーム: 図形 599">
                <a:extLst>
                  <a:ext uri="{FF2B5EF4-FFF2-40B4-BE49-F238E27FC236}">
                    <a16:creationId xmlns:a16="http://schemas.microsoft.com/office/drawing/2014/main" id="{BD4A4342-B559-5302-E1FB-9D97C557118B}"/>
                  </a:ext>
                </a:extLst>
              </p:cNvPr>
              <p:cNvSpPr/>
              <p:nvPr/>
            </p:nvSpPr>
            <p:spPr bwMode="auto">
              <a:xfrm rot="15300000">
                <a:off x="639026" y="3093404"/>
                <a:ext cx="500658" cy="245426"/>
              </a:xfrm>
              <a:custGeom>
                <a:avLst/>
                <a:gdLst>
                  <a:gd name="connsiteX0" fmla="*/ 864849 w 1729700"/>
                  <a:gd name="connsiteY0" fmla="*/ 0 h 847912"/>
                  <a:gd name="connsiteX1" fmla="*/ 878299 w 1729700"/>
                  <a:gd name="connsiteY1" fmla="*/ 50951 h 847912"/>
                  <a:gd name="connsiteX2" fmla="*/ 907875 w 1729700"/>
                  <a:gd name="connsiteY2" fmla="*/ 302805 h 847912"/>
                  <a:gd name="connsiteX3" fmla="*/ 909060 w 1729700"/>
                  <a:gd name="connsiteY3" fmla="*/ 356771 h 847912"/>
                  <a:gd name="connsiteX4" fmla="*/ 1019545 w 1729700"/>
                  <a:gd name="connsiteY4" fmla="*/ 362861 h 847912"/>
                  <a:gd name="connsiteX5" fmla="*/ 1299841 w 1729700"/>
                  <a:gd name="connsiteY5" fmla="*/ 426665 h 847912"/>
                  <a:gd name="connsiteX6" fmla="*/ 1406035 w 1729700"/>
                  <a:gd name="connsiteY6" fmla="*/ 472638 h 847912"/>
                  <a:gd name="connsiteX7" fmla="*/ 1429543 w 1729700"/>
                  <a:gd name="connsiteY7" fmla="*/ 433852 h 847912"/>
                  <a:gd name="connsiteX8" fmla="*/ 1566148 w 1729700"/>
                  <a:gd name="connsiteY8" fmla="*/ 249225 h 847912"/>
                  <a:gd name="connsiteX9" fmla="*/ 1599466 w 1729700"/>
                  <a:gd name="connsiteY9" fmla="*/ 215156 h 847912"/>
                  <a:gd name="connsiteX10" fmla="*/ 1586620 w 1729700"/>
                  <a:gd name="connsiteY10" fmla="*/ 261045 h 847912"/>
                  <a:gd name="connsiteX11" fmla="*/ 1532583 w 1729700"/>
                  <a:gd name="connsiteY11" fmla="*/ 395510 h 847912"/>
                  <a:gd name="connsiteX12" fmla="*/ 1472526 w 1729700"/>
                  <a:gd name="connsiteY12" fmla="*/ 510594 h 847912"/>
                  <a:gd name="connsiteX13" fmla="*/ 1525650 w 1729700"/>
                  <a:gd name="connsiteY13" fmla="*/ 542998 h 847912"/>
                  <a:gd name="connsiteX14" fmla="*/ 1720999 w 1729700"/>
                  <a:gd name="connsiteY14" fmla="*/ 790251 h 847912"/>
                  <a:gd name="connsiteX15" fmla="*/ 1729700 w 1729700"/>
                  <a:gd name="connsiteY15" fmla="*/ 844172 h 847912"/>
                  <a:gd name="connsiteX16" fmla="*/ 1711033 w 1729700"/>
                  <a:gd name="connsiteY16" fmla="*/ 808423 h 847912"/>
                  <a:gd name="connsiteX17" fmla="*/ 1482329 w 1729700"/>
                  <a:gd name="connsiteY17" fmla="*/ 616812 h 847912"/>
                  <a:gd name="connsiteX18" fmla="*/ 1427195 w 1729700"/>
                  <a:gd name="connsiteY18" fmla="*/ 591059 h 847912"/>
                  <a:gd name="connsiteX19" fmla="*/ 1404067 w 1729700"/>
                  <a:gd name="connsiteY19" fmla="*/ 629217 h 847912"/>
                  <a:gd name="connsiteX20" fmla="*/ 1267462 w 1729700"/>
                  <a:gd name="connsiteY20" fmla="*/ 813843 h 847912"/>
                  <a:gd name="connsiteX21" fmla="*/ 1234144 w 1729700"/>
                  <a:gd name="connsiteY21" fmla="*/ 847912 h 847912"/>
                  <a:gd name="connsiteX22" fmla="*/ 1246990 w 1729700"/>
                  <a:gd name="connsiteY22" fmla="*/ 802024 h 847912"/>
                  <a:gd name="connsiteX23" fmla="*/ 1301028 w 1729700"/>
                  <a:gd name="connsiteY23" fmla="*/ 667558 h 847912"/>
                  <a:gd name="connsiteX24" fmla="*/ 1356716 w 1729700"/>
                  <a:gd name="connsiteY24" fmla="*/ 560846 h 847912"/>
                  <a:gd name="connsiteX25" fmla="*/ 1262992 w 1729700"/>
                  <a:gd name="connsiteY25" fmla="*/ 528822 h 847912"/>
                  <a:gd name="connsiteX26" fmla="*/ 1004704 w 1729700"/>
                  <a:gd name="connsiteY26" fmla="*/ 481276 h 847912"/>
                  <a:gd name="connsiteX27" fmla="*/ 908460 w 1729700"/>
                  <a:gd name="connsiteY27" fmla="*/ 476947 h 847912"/>
                  <a:gd name="connsiteX28" fmla="*/ 907875 w 1729700"/>
                  <a:gd name="connsiteY28" fmla="*/ 503597 h 847912"/>
                  <a:gd name="connsiteX29" fmla="*/ 878299 w 1729700"/>
                  <a:gd name="connsiteY29" fmla="*/ 755452 h 847912"/>
                  <a:gd name="connsiteX30" fmla="*/ 864849 w 1729700"/>
                  <a:gd name="connsiteY30" fmla="*/ 806402 h 847912"/>
                  <a:gd name="connsiteX31" fmla="*/ 851399 w 1729700"/>
                  <a:gd name="connsiteY31" fmla="*/ 755452 h 847912"/>
                  <a:gd name="connsiteX32" fmla="*/ 821824 w 1729700"/>
                  <a:gd name="connsiteY32" fmla="*/ 503597 h 847912"/>
                  <a:gd name="connsiteX33" fmla="*/ 821239 w 1729700"/>
                  <a:gd name="connsiteY33" fmla="*/ 476947 h 847912"/>
                  <a:gd name="connsiteX34" fmla="*/ 724991 w 1729700"/>
                  <a:gd name="connsiteY34" fmla="*/ 481276 h 847912"/>
                  <a:gd name="connsiteX35" fmla="*/ 466703 w 1729700"/>
                  <a:gd name="connsiteY35" fmla="*/ 528822 h 847912"/>
                  <a:gd name="connsiteX36" fmla="*/ 374788 w 1729700"/>
                  <a:gd name="connsiteY36" fmla="*/ 560228 h 847912"/>
                  <a:gd name="connsiteX37" fmla="*/ 427153 w 1729700"/>
                  <a:gd name="connsiteY37" fmla="*/ 661541 h 847912"/>
                  <a:gd name="connsiteX38" fmla="*/ 477641 w 1729700"/>
                  <a:gd name="connsiteY38" fmla="*/ 792005 h 847912"/>
                  <a:gd name="connsiteX39" fmla="*/ 489106 w 1729700"/>
                  <a:gd name="connsiteY39" fmla="*/ 836744 h 847912"/>
                  <a:gd name="connsiteX40" fmla="*/ 456093 w 1729700"/>
                  <a:gd name="connsiteY40" fmla="*/ 804446 h 847912"/>
                  <a:gd name="connsiteX41" fmla="*/ 322473 w 1729700"/>
                  <a:gd name="connsiteY41" fmla="*/ 627720 h 847912"/>
                  <a:gd name="connsiteX42" fmla="*/ 300674 w 1729700"/>
                  <a:gd name="connsiteY42" fmla="*/ 591912 h 847912"/>
                  <a:gd name="connsiteX43" fmla="*/ 247367 w 1729700"/>
                  <a:gd name="connsiteY43" fmla="*/ 616812 h 847912"/>
                  <a:gd name="connsiteX44" fmla="*/ 18662 w 1729700"/>
                  <a:gd name="connsiteY44" fmla="*/ 808423 h 847912"/>
                  <a:gd name="connsiteX45" fmla="*/ 0 w 1729700"/>
                  <a:gd name="connsiteY45" fmla="*/ 844163 h 847912"/>
                  <a:gd name="connsiteX46" fmla="*/ 8700 w 1729700"/>
                  <a:gd name="connsiteY46" fmla="*/ 790251 h 847912"/>
                  <a:gd name="connsiteX47" fmla="*/ 204049 w 1729700"/>
                  <a:gd name="connsiteY47" fmla="*/ 542998 h 847912"/>
                  <a:gd name="connsiteX48" fmla="*/ 255560 w 1729700"/>
                  <a:gd name="connsiteY48" fmla="*/ 511577 h 847912"/>
                  <a:gd name="connsiteX49" fmla="*/ 199081 w 1729700"/>
                  <a:gd name="connsiteY49" fmla="*/ 402302 h 847912"/>
                  <a:gd name="connsiteX50" fmla="*/ 148592 w 1729700"/>
                  <a:gd name="connsiteY50" fmla="*/ 271838 h 847912"/>
                  <a:gd name="connsiteX51" fmla="*/ 137127 w 1729700"/>
                  <a:gd name="connsiteY51" fmla="*/ 227099 h 847912"/>
                  <a:gd name="connsiteX52" fmla="*/ 170140 w 1729700"/>
                  <a:gd name="connsiteY52" fmla="*/ 259398 h 847912"/>
                  <a:gd name="connsiteX53" fmla="*/ 303760 w 1729700"/>
                  <a:gd name="connsiteY53" fmla="*/ 436124 h 847912"/>
                  <a:gd name="connsiteX54" fmla="*/ 325504 w 1729700"/>
                  <a:gd name="connsiteY54" fmla="*/ 471841 h 847912"/>
                  <a:gd name="connsiteX55" fmla="*/ 429857 w 1729700"/>
                  <a:gd name="connsiteY55" fmla="*/ 426665 h 847912"/>
                  <a:gd name="connsiteX56" fmla="*/ 710154 w 1729700"/>
                  <a:gd name="connsiteY56" fmla="*/ 362861 h 847912"/>
                  <a:gd name="connsiteX57" fmla="*/ 820639 w 1729700"/>
                  <a:gd name="connsiteY57" fmla="*/ 356771 h 847912"/>
                  <a:gd name="connsiteX58" fmla="*/ 821824 w 1729700"/>
                  <a:gd name="connsiteY58" fmla="*/ 302805 h 847912"/>
                  <a:gd name="connsiteX59" fmla="*/ 851399 w 1729700"/>
                  <a:gd name="connsiteY59" fmla="*/ 50951 h 8479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1729700" h="847912">
                    <a:moveTo>
                      <a:pt x="864849" y="0"/>
                    </a:moveTo>
                    <a:lnTo>
                      <a:pt x="878299" y="50951"/>
                    </a:lnTo>
                    <a:cubicBezTo>
                      <a:pt x="893026" y="118562"/>
                      <a:pt x="903539" y="205518"/>
                      <a:pt x="907875" y="302805"/>
                    </a:cubicBezTo>
                    <a:lnTo>
                      <a:pt x="909060" y="356771"/>
                    </a:lnTo>
                    <a:lnTo>
                      <a:pt x="1019545" y="362861"/>
                    </a:lnTo>
                    <a:cubicBezTo>
                      <a:pt x="1119966" y="374067"/>
                      <a:pt x="1214444" y="395989"/>
                      <a:pt x="1299841" y="426665"/>
                    </a:cubicBezTo>
                    <a:lnTo>
                      <a:pt x="1406035" y="472638"/>
                    </a:lnTo>
                    <a:lnTo>
                      <a:pt x="1429543" y="433852"/>
                    </a:lnTo>
                    <a:cubicBezTo>
                      <a:pt x="1476917" y="359420"/>
                      <a:pt x="1524311" y="295807"/>
                      <a:pt x="1566148" y="249225"/>
                    </a:cubicBezTo>
                    <a:lnTo>
                      <a:pt x="1599466" y="215156"/>
                    </a:lnTo>
                    <a:lnTo>
                      <a:pt x="1586620" y="261045"/>
                    </a:lnTo>
                    <a:cubicBezTo>
                      <a:pt x="1573672" y="300727"/>
                      <a:pt x="1555404" y="346333"/>
                      <a:pt x="1532583" y="395510"/>
                    </a:cubicBezTo>
                    <a:lnTo>
                      <a:pt x="1472526" y="510594"/>
                    </a:lnTo>
                    <a:lnTo>
                      <a:pt x="1525650" y="542998"/>
                    </a:lnTo>
                    <a:cubicBezTo>
                      <a:pt x="1621793" y="612336"/>
                      <a:pt x="1690441" y="696959"/>
                      <a:pt x="1720999" y="790251"/>
                    </a:cubicBezTo>
                    <a:lnTo>
                      <a:pt x="1729700" y="844172"/>
                    </a:lnTo>
                    <a:lnTo>
                      <a:pt x="1711033" y="808423"/>
                    </a:lnTo>
                    <a:cubicBezTo>
                      <a:pt x="1658753" y="734943"/>
                      <a:pt x="1580181" y="669683"/>
                      <a:pt x="1482329" y="616812"/>
                    </a:cubicBezTo>
                    <a:lnTo>
                      <a:pt x="1427195" y="591059"/>
                    </a:lnTo>
                    <a:lnTo>
                      <a:pt x="1404067" y="629217"/>
                    </a:lnTo>
                    <a:cubicBezTo>
                      <a:pt x="1356694" y="703649"/>
                      <a:pt x="1309300" y="767261"/>
                      <a:pt x="1267462" y="813843"/>
                    </a:cubicBezTo>
                    <a:lnTo>
                      <a:pt x="1234144" y="847912"/>
                    </a:lnTo>
                    <a:lnTo>
                      <a:pt x="1246990" y="802024"/>
                    </a:lnTo>
                    <a:cubicBezTo>
                      <a:pt x="1259939" y="762341"/>
                      <a:pt x="1278207" y="716736"/>
                      <a:pt x="1301028" y="667558"/>
                    </a:cubicBezTo>
                    <a:lnTo>
                      <a:pt x="1356716" y="560846"/>
                    </a:lnTo>
                    <a:lnTo>
                      <a:pt x="1262992" y="528822"/>
                    </a:lnTo>
                    <a:cubicBezTo>
                      <a:pt x="1182696" y="505821"/>
                      <a:pt x="1095907" y="489561"/>
                      <a:pt x="1004704" y="481276"/>
                    </a:cubicBezTo>
                    <a:lnTo>
                      <a:pt x="908460" y="476947"/>
                    </a:lnTo>
                    <a:lnTo>
                      <a:pt x="907875" y="503597"/>
                    </a:lnTo>
                    <a:cubicBezTo>
                      <a:pt x="903539" y="600884"/>
                      <a:pt x="893026" y="687841"/>
                      <a:pt x="878299" y="755452"/>
                    </a:cubicBezTo>
                    <a:lnTo>
                      <a:pt x="864849" y="806402"/>
                    </a:lnTo>
                    <a:lnTo>
                      <a:pt x="851399" y="755452"/>
                    </a:lnTo>
                    <a:cubicBezTo>
                      <a:pt x="836673" y="687841"/>
                      <a:pt x="826160" y="600884"/>
                      <a:pt x="821824" y="503597"/>
                    </a:cubicBezTo>
                    <a:lnTo>
                      <a:pt x="821239" y="476947"/>
                    </a:lnTo>
                    <a:lnTo>
                      <a:pt x="724991" y="481276"/>
                    </a:lnTo>
                    <a:cubicBezTo>
                      <a:pt x="633788" y="489561"/>
                      <a:pt x="547000" y="505821"/>
                      <a:pt x="466703" y="528822"/>
                    </a:cubicBezTo>
                    <a:lnTo>
                      <a:pt x="374788" y="560228"/>
                    </a:lnTo>
                    <a:lnTo>
                      <a:pt x="427153" y="661541"/>
                    </a:lnTo>
                    <a:cubicBezTo>
                      <a:pt x="448769" y="709137"/>
                      <a:pt x="465831" y="753388"/>
                      <a:pt x="477641" y="792005"/>
                    </a:cubicBezTo>
                    <a:lnTo>
                      <a:pt x="489106" y="836744"/>
                    </a:lnTo>
                    <a:lnTo>
                      <a:pt x="456093" y="804446"/>
                    </a:lnTo>
                    <a:cubicBezTo>
                      <a:pt x="414786" y="760141"/>
                      <a:pt x="368410" y="699264"/>
                      <a:pt x="322473" y="627720"/>
                    </a:cubicBezTo>
                    <a:lnTo>
                      <a:pt x="300674" y="591912"/>
                    </a:lnTo>
                    <a:lnTo>
                      <a:pt x="247367" y="616812"/>
                    </a:lnTo>
                    <a:cubicBezTo>
                      <a:pt x="149514" y="669683"/>
                      <a:pt x="70943" y="734943"/>
                      <a:pt x="18662" y="808423"/>
                    </a:cubicBezTo>
                    <a:lnTo>
                      <a:pt x="0" y="844163"/>
                    </a:lnTo>
                    <a:lnTo>
                      <a:pt x="8700" y="790251"/>
                    </a:lnTo>
                    <a:cubicBezTo>
                      <a:pt x="39258" y="696959"/>
                      <a:pt x="107906" y="612336"/>
                      <a:pt x="204049" y="542998"/>
                    </a:cubicBezTo>
                    <a:lnTo>
                      <a:pt x="255560" y="511577"/>
                    </a:lnTo>
                    <a:lnTo>
                      <a:pt x="199081" y="402302"/>
                    </a:lnTo>
                    <a:cubicBezTo>
                      <a:pt x="177465" y="354706"/>
                      <a:pt x="160402" y="310455"/>
                      <a:pt x="148592" y="271838"/>
                    </a:cubicBezTo>
                    <a:lnTo>
                      <a:pt x="137127" y="227099"/>
                    </a:lnTo>
                    <a:lnTo>
                      <a:pt x="170140" y="259398"/>
                    </a:lnTo>
                    <a:cubicBezTo>
                      <a:pt x="211448" y="303702"/>
                      <a:pt x="257823" y="364580"/>
                      <a:pt x="303760" y="436124"/>
                    </a:cubicBezTo>
                    <a:lnTo>
                      <a:pt x="325504" y="471841"/>
                    </a:lnTo>
                    <a:lnTo>
                      <a:pt x="429857" y="426665"/>
                    </a:lnTo>
                    <a:cubicBezTo>
                      <a:pt x="515254" y="395989"/>
                      <a:pt x="609733" y="374067"/>
                      <a:pt x="710154" y="362861"/>
                    </a:cubicBezTo>
                    <a:lnTo>
                      <a:pt x="820639" y="356771"/>
                    </a:lnTo>
                    <a:lnTo>
                      <a:pt x="821824" y="302805"/>
                    </a:lnTo>
                    <a:cubicBezTo>
                      <a:pt x="826160" y="205518"/>
                      <a:pt x="836673" y="118562"/>
                      <a:pt x="851399" y="50951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01" name="フリーフォーム: 図形 600">
                <a:extLst>
                  <a:ext uri="{FF2B5EF4-FFF2-40B4-BE49-F238E27FC236}">
                    <a16:creationId xmlns:a16="http://schemas.microsoft.com/office/drawing/2014/main" id="{F41F3CA6-B3CE-51B6-1539-1C797BABE1AC}"/>
                  </a:ext>
                </a:extLst>
              </p:cNvPr>
              <p:cNvSpPr/>
              <p:nvPr/>
            </p:nvSpPr>
            <p:spPr bwMode="auto">
              <a:xfrm rot="7200000" flipH="1">
                <a:off x="2779991" y="3237373"/>
                <a:ext cx="450126" cy="220655"/>
              </a:xfrm>
              <a:custGeom>
                <a:avLst/>
                <a:gdLst>
                  <a:gd name="connsiteX0" fmla="*/ 864849 w 1729700"/>
                  <a:gd name="connsiteY0" fmla="*/ 0 h 847912"/>
                  <a:gd name="connsiteX1" fmla="*/ 878299 w 1729700"/>
                  <a:gd name="connsiteY1" fmla="*/ 50951 h 847912"/>
                  <a:gd name="connsiteX2" fmla="*/ 907875 w 1729700"/>
                  <a:gd name="connsiteY2" fmla="*/ 302805 h 847912"/>
                  <a:gd name="connsiteX3" fmla="*/ 909060 w 1729700"/>
                  <a:gd name="connsiteY3" fmla="*/ 356771 h 847912"/>
                  <a:gd name="connsiteX4" fmla="*/ 1019545 w 1729700"/>
                  <a:gd name="connsiteY4" fmla="*/ 362861 h 847912"/>
                  <a:gd name="connsiteX5" fmla="*/ 1299841 w 1729700"/>
                  <a:gd name="connsiteY5" fmla="*/ 426665 h 847912"/>
                  <a:gd name="connsiteX6" fmla="*/ 1406035 w 1729700"/>
                  <a:gd name="connsiteY6" fmla="*/ 472638 h 847912"/>
                  <a:gd name="connsiteX7" fmla="*/ 1429543 w 1729700"/>
                  <a:gd name="connsiteY7" fmla="*/ 433852 h 847912"/>
                  <a:gd name="connsiteX8" fmla="*/ 1566148 w 1729700"/>
                  <a:gd name="connsiteY8" fmla="*/ 249225 h 847912"/>
                  <a:gd name="connsiteX9" fmla="*/ 1599466 w 1729700"/>
                  <a:gd name="connsiteY9" fmla="*/ 215156 h 847912"/>
                  <a:gd name="connsiteX10" fmla="*/ 1586620 w 1729700"/>
                  <a:gd name="connsiteY10" fmla="*/ 261045 h 847912"/>
                  <a:gd name="connsiteX11" fmla="*/ 1532583 w 1729700"/>
                  <a:gd name="connsiteY11" fmla="*/ 395510 h 847912"/>
                  <a:gd name="connsiteX12" fmla="*/ 1472526 w 1729700"/>
                  <a:gd name="connsiteY12" fmla="*/ 510594 h 847912"/>
                  <a:gd name="connsiteX13" fmla="*/ 1525650 w 1729700"/>
                  <a:gd name="connsiteY13" fmla="*/ 542998 h 847912"/>
                  <a:gd name="connsiteX14" fmla="*/ 1720999 w 1729700"/>
                  <a:gd name="connsiteY14" fmla="*/ 790251 h 847912"/>
                  <a:gd name="connsiteX15" fmla="*/ 1729700 w 1729700"/>
                  <a:gd name="connsiteY15" fmla="*/ 844172 h 847912"/>
                  <a:gd name="connsiteX16" fmla="*/ 1711033 w 1729700"/>
                  <a:gd name="connsiteY16" fmla="*/ 808423 h 847912"/>
                  <a:gd name="connsiteX17" fmla="*/ 1482329 w 1729700"/>
                  <a:gd name="connsiteY17" fmla="*/ 616812 h 847912"/>
                  <a:gd name="connsiteX18" fmla="*/ 1427195 w 1729700"/>
                  <a:gd name="connsiteY18" fmla="*/ 591059 h 847912"/>
                  <a:gd name="connsiteX19" fmla="*/ 1404067 w 1729700"/>
                  <a:gd name="connsiteY19" fmla="*/ 629217 h 847912"/>
                  <a:gd name="connsiteX20" fmla="*/ 1267462 w 1729700"/>
                  <a:gd name="connsiteY20" fmla="*/ 813843 h 847912"/>
                  <a:gd name="connsiteX21" fmla="*/ 1234144 w 1729700"/>
                  <a:gd name="connsiteY21" fmla="*/ 847912 h 847912"/>
                  <a:gd name="connsiteX22" fmla="*/ 1246990 w 1729700"/>
                  <a:gd name="connsiteY22" fmla="*/ 802024 h 847912"/>
                  <a:gd name="connsiteX23" fmla="*/ 1301028 w 1729700"/>
                  <a:gd name="connsiteY23" fmla="*/ 667558 h 847912"/>
                  <a:gd name="connsiteX24" fmla="*/ 1356716 w 1729700"/>
                  <a:gd name="connsiteY24" fmla="*/ 560846 h 847912"/>
                  <a:gd name="connsiteX25" fmla="*/ 1262992 w 1729700"/>
                  <a:gd name="connsiteY25" fmla="*/ 528822 h 847912"/>
                  <a:gd name="connsiteX26" fmla="*/ 1004704 w 1729700"/>
                  <a:gd name="connsiteY26" fmla="*/ 481276 h 847912"/>
                  <a:gd name="connsiteX27" fmla="*/ 908460 w 1729700"/>
                  <a:gd name="connsiteY27" fmla="*/ 476947 h 847912"/>
                  <a:gd name="connsiteX28" fmla="*/ 907875 w 1729700"/>
                  <a:gd name="connsiteY28" fmla="*/ 503597 h 847912"/>
                  <a:gd name="connsiteX29" fmla="*/ 878299 w 1729700"/>
                  <a:gd name="connsiteY29" fmla="*/ 755452 h 847912"/>
                  <a:gd name="connsiteX30" fmla="*/ 864849 w 1729700"/>
                  <a:gd name="connsiteY30" fmla="*/ 806402 h 847912"/>
                  <a:gd name="connsiteX31" fmla="*/ 851399 w 1729700"/>
                  <a:gd name="connsiteY31" fmla="*/ 755452 h 847912"/>
                  <a:gd name="connsiteX32" fmla="*/ 821824 w 1729700"/>
                  <a:gd name="connsiteY32" fmla="*/ 503597 h 847912"/>
                  <a:gd name="connsiteX33" fmla="*/ 821239 w 1729700"/>
                  <a:gd name="connsiteY33" fmla="*/ 476947 h 847912"/>
                  <a:gd name="connsiteX34" fmla="*/ 724991 w 1729700"/>
                  <a:gd name="connsiteY34" fmla="*/ 481276 h 847912"/>
                  <a:gd name="connsiteX35" fmla="*/ 466703 w 1729700"/>
                  <a:gd name="connsiteY35" fmla="*/ 528822 h 847912"/>
                  <a:gd name="connsiteX36" fmla="*/ 374788 w 1729700"/>
                  <a:gd name="connsiteY36" fmla="*/ 560228 h 847912"/>
                  <a:gd name="connsiteX37" fmla="*/ 427153 w 1729700"/>
                  <a:gd name="connsiteY37" fmla="*/ 661541 h 847912"/>
                  <a:gd name="connsiteX38" fmla="*/ 477641 w 1729700"/>
                  <a:gd name="connsiteY38" fmla="*/ 792005 h 847912"/>
                  <a:gd name="connsiteX39" fmla="*/ 489106 w 1729700"/>
                  <a:gd name="connsiteY39" fmla="*/ 836744 h 847912"/>
                  <a:gd name="connsiteX40" fmla="*/ 456093 w 1729700"/>
                  <a:gd name="connsiteY40" fmla="*/ 804446 h 847912"/>
                  <a:gd name="connsiteX41" fmla="*/ 322473 w 1729700"/>
                  <a:gd name="connsiteY41" fmla="*/ 627720 h 847912"/>
                  <a:gd name="connsiteX42" fmla="*/ 300674 w 1729700"/>
                  <a:gd name="connsiteY42" fmla="*/ 591912 h 847912"/>
                  <a:gd name="connsiteX43" fmla="*/ 247367 w 1729700"/>
                  <a:gd name="connsiteY43" fmla="*/ 616812 h 847912"/>
                  <a:gd name="connsiteX44" fmla="*/ 18662 w 1729700"/>
                  <a:gd name="connsiteY44" fmla="*/ 808423 h 847912"/>
                  <a:gd name="connsiteX45" fmla="*/ 0 w 1729700"/>
                  <a:gd name="connsiteY45" fmla="*/ 844163 h 847912"/>
                  <a:gd name="connsiteX46" fmla="*/ 8700 w 1729700"/>
                  <a:gd name="connsiteY46" fmla="*/ 790251 h 847912"/>
                  <a:gd name="connsiteX47" fmla="*/ 204049 w 1729700"/>
                  <a:gd name="connsiteY47" fmla="*/ 542998 h 847912"/>
                  <a:gd name="connsiteX48" fmla="*/ 255560 w 1729700"/>
                  <a:gd name="connsiteY48" fmla="*/ 511577 h 847912"/>
                  <a:gd name="connsiteX49" fmla="*/ 199081 w 1729700"/>
                  <a:gd name="connsiteY49" fmla="*/ 402302 h 847912"/>
                  <a:gd name="connsiteX50" fmla="*/ 148592 w 1729700"/>
                  <a:gd name="connsiteY50" fmla="*/ 271838 h 847912"/>
                  <a:gd name="connsiteX51" fmla="*/ 137127 w 1729700"/>
                  <a:gd name="connsiteY51" fmla="*/ 227099 h 847912"/>
                  <a:gd name="connsiteX52" fmla="*/ 170140 w 1729700"/>
                  <a:gd name="connsiteY52" fmla="*/ 259398 h 847912"/>
                  <a:gd name="connsiteX53" fmla="*/ 303760 w 1729700"/>
                  <a:gd name="connsiteY53" fmla="*/ 436124 h 847912"/>
                  <a:gd name="connsiteX54" fmla="*/ 325504 w 1729700"/>
                  <a:gd name="connsiteY54" fmla="*/ 471841 h 847912"/>
                  <a:gd name="connsiteX55" fmla="*/ 429857 w 1729700"/>
                  <a:gd name="connsiteY55" fmla="*/ 426665 h 847912"/>
                  <a:gd name="connsiteX56" fmla="*/ 710154 w 1729700"/>
                  <a:gd name="connsiteY56" fmla="*/ 362861 h 847912"/>
                  <a:gd name="connsiteX57" fmla="*/ 820639 w 1729700"/>
                  <a:gd name="connsiteY57" fmla="*/ 356771 h 847912"/>
                  <a:gd name="connsiteX58" fmla="*/ 821824 w 1729700"/>
                  <a:gd name="connsiteY58" fmla="*/ 302805 h 847912"/>
                  <a:gd name="connsiteX59" fmla="*/ 851399 w 1729700"/>
                  <a:gd name="connsiteY59" fmla="*/ 50951 h 8479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1729700" h="847912">
                    <a:moveTo>
                      <a:pt x="864849" y="0"/>
                    </a:moveTo>
                    <a:lnTo>
                      <a:pt x="878299" y="50951"/>
                    </a:lnTo>
                    <a:cubicBezTo>
                      <a:pt x="893026" y="118562"/>
                      <a:pt x="903539" y="205518"/>
                      <a:pt x="907875" y="302805"/>
                    </a:cubicBezTo>
                    <a:lnTo>
                      <a:pt x="909060" y="356771"/>
                    </a:lnTo>
                    <a:lnTo>
                      <a:pt x="1019545" y="362861"/>
                    </a:lnTo>
                    <a:cubicBezTo>
                      <a:pt x="1119966" y="374067"/>
                      <a:pt x="1214444" y="395989"/>
                      <a:pt x="1299841" y="426665"/>
                    </a:cubicBezTo>
                    <a:lnTo>
                      <a:pt x="1406035" y="472638"/>
                    </a:lnTo>
                    <a:lnTo>
                      <a:pt x="1429543" y="433852"/>
                    </a:lnTo>
                    <a:cubicBezTo>
                      <a:pt x="1476917" y="359420"/>
                      <a:pt x="1524311" y="295807"/>
                      <a:pt x="1566148" y="249225"/>
                    </a:cubicBezTo>
                    <a:lnTo>
                      <a:pt x="1599466" y="215156"/>
                    </a:lnTo>
                    <a:lnTo>
                      <a:pt x="1586620" y="261045"/>
                    </a:lnTo>
                    <a:cubicBezTo>
                      <a:pt x="1573672" y="300727"/>
                      <a:pt x="1555404" y="346333"/>
                      <a:pt x="1532583" y="395510"/>
                    </a:cubicBezTo>
                    <a:lnTo>
                      <a:pt x="1472526" y="510594"/>
                    </a:lnTo>
                    <a:lnTo>
                      <a:pt x="1525650" y="542998"/>
                    </a:lnTo>
                    <a:cubicBezTo>
                      <a:pt x="1621793" y="612336"/>
                      <a:pt x="1690441" y="696959"/>
                      <a:pt x="1720999" y="790251"/>
                    </a:cubicBezTo>
                    <a:lnTo>
                      <a:pt x="1729700" y="844172"/>
                    </a:lnTo>
                    <a:lnTo>
                      <a:pt x="1711033" y="808423"/>
                    </a:lnTo>
                    <a:cubicBezTo>
                      <a:pt x="1658753" y="734943"/>
                      <a:pt x="1580181" y="669683"/>
                      <a:pt x="1482329" y="616812"/>
                    </a:cubicBezTo>
                    <a:lnTo>
                      <a:pt x="1427195" y="591059"/>
                    </a:lnTo>
                    <a:lnTo>
                      <a:pt x="1404067" y="629217"/>
                    </a:lnTo>
                    <a:cubicBezTo>
                      <a:pt x="1356694" y="703649"/>
                      <a:pt x="1309300" y="767261"/>
                      <a:pt x="1267462" y="813843"/>
                    </a:cubicBezTo>
                    <a:lnTo>
                      <a:pt x="1234144" y="847912"/>
                    </a:lnTo>
                    <a:lnTo>
                      <a:pt x="1246990" y="802024"/>
                    </a:lnTo>
                    <a:cubicBezTo>
                      <a:pt x="1259939" y="762341"/>
                      <a:pt x="1278207" y="716736"/>
                      <a:pt x="1301028" y="667558"/>
                    </a:cubicBezTo>
                    <a:lnTo>
                      <a:pt x="1356716" y="560846"/>
                    </a:lnTo>
                    <a:lnTo>
                      <a:pt x="1262992" y="528822"/>
                    </a:lnTo>
                    <a:cubicBezTo>
                      <a:pt x="1182696" y="505821"/>
                      <a:pt x="1095907" y="489561"/>
                      <a:pt x="1004704" y="481276"/>
                    </a:cubicBezTo>
                    <a:lnTo>
                      <a:pt x="908460" y="476947"/>
                    </a:lnTo>
                    <a:lnTo>
                      <a:pt x="907875" y="503597"/>
                    </a:lnTo>
                    <a:cubicBezTo>
                      <a:pt x="903539" y="600884"/>
                      <a:pt x="893026" y="687841"/>
                      <a:pt x="878299" y="755452"/>
                    </a:cubicBezTo>
                    <a:lnTo>
                      <a:pt x="864849" y="806402"/>
                    </a:lnTo>
                    <a:lnTo>
                      <a:pt x="851399" y="755452"/>
                    </a:lnTo>
                    <a:cubicBezTo>
                      <a:pt x="836673" y="687841"/>
                      <a:pt x="826160" y="600884"/>
                      <a:pt x="821824" y="503597"/>
                    </a:cubicBezTo>
                    <a:lnTo>
                      <a:pt x="821239" y="476947"/>
                    </a:lnTo>
                    <a:lnTo>
                      <a:pt x="724991" y="481276"/>
                    </a:lnTo>
                    <a:cubicBezTo>
                      <a:pt x="633788" y="489561"/>
                      <a:pt x="547000" y="505821"/>
                      <a:pt x="466703" y="528822"/>
                    </a:cubicBezTo>
                    <a:lnTo>
                      <a:pt x="374788" y="560228"/>
                    </a:lnTo>
                    <a:lnTo>
                      <a:pt x="427153" y="661541"/>
                    </a:lnTo>
                    <a:cubicBezTo>
                      <a:pt x="448769" y="709137"/>
                      <a:pt x="465831" y="753388"/>
                      <a:pt x="477641" y="792005"/>
                    </a:cubicBezTo>
                    <a:lnTo>
                      <a:pt x="489106" y="836744"/>
                    </a:lnTo>
                    <a:lnTo>
                      <a:pt x="456093" y="804446"/>
                    </a:lnTo>
                    <a:cubicBezTo>
                      <a:pt x="414786" y="760141"/>
                      <a:pt x="368410" y="699264"/>
                      <a:pt x="322473" y="627720"/>
                    </a:cubicBezTo>
                    <a:lnTo>
                      <a:pt x="300674" y="591912"/>
                    </a:lnTo>
                    <a:lnTo>
                      <a:pt x="247367" y="616812"/>
                    </a:lnTo>
                    <a:cubicBezTo>
                      <a:pt x="149514" y="669683"/>
                      <a:pt x="70943" y="734943"/>
                      <a:pt x="18662" y="808423"/>
                    </a:cubicBezTo>
                    <a:lnTo>
                      <a:pt x="0" y="844163"/>
                    </a:lnTo>
                    <a:lnTo>
                      <a:pt x="8700" y="790251"/>
                    </a:lnTo>
                    <a:cubicBezTo>
                      <a:pt x="39258" y="696959"/>
                      <a:pt x="107906" y="612336"/>
                      <a:pt x="204049" y="542998"/>
                    </a:cubicBezTo>
                    <a:lnTo>
                      <a:pt x="255560" y="511577"/>
                    </a:lnTo>
                    <a:lnTo>
                      <a:pt x="199081" y="402302"/>
                    </a:lnTo>
                    <a:cubicBezTo>
                      <a:pt x="177465" y="354706"/>
                      <a:pt x="160402" y="310455"/>
                      <a:pt x="148592" y="271838"/>
                    </a:cubicBezTo>
                    <a:lnTo>
                      <a:pt x="137127" y="227099"/>
                    </a:lnTo>
                    <a:lnTo>
                      <a:pt x="170140" y="259398"/>
                    </a:lnTo>
                    <a:cubicBezTo>
                      <a:pt x="211448" y="303702"/>
                      <a:pt x="257823" y="364580"/>
                      <a:pt x="303760" y="436124"/>
                    </a:cubicBezTo>
                    <a:lnTo>
                      <a:pt x="325504" y="471841"/>
                    </a:lnTo>
                    <a:lnTo>
                      <a:pt x="429857" y="426665"/>
                    </a:lnTo>
                    <a:cubicBezTo>
                      <a:pt x="515254" y="395989"/>
                      <a:pt x="609733" y="374067"/>
                      <a:pt x="710154" y="362861"/>
                    </a:cubicBezTo>
                    <a:lnTo>
                      <a:pt x="820639" y="356771"/>
                    </a:lnTo>
                    <a:lnTo>
                      <a:pt x="821824" y="302805"/>
                    </a:lnTo>
                    <a:cubicBezTo>
                      <a:pt x="826160" y="205518"/>
                      <a:pt x="836673" y="118562"/>
                      <a:pt x="851399" y="50951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02" name="フリーフォーム: 図形 601">
                <a:extLst>
                  <a:ext uri="{FF2B5EF4-FFF2-40B4-BE49-F238E27FC236}">
                    <a16:creationId xmlns:a16="http://schemas.microsoft.com/office/drawing/2014/main" id="{50EBFB1F-CE03-5FC1-1C21-1FE6571972B9}"/>
                  </a:ext>
                </a:extLst>
              </p:cNvPr>
              <p:cNvSpPr/>
              <p:nvPr/>
            </p:nvSpPr>
            <p:spPr bwMode="auto">
              <a:xfrm rot="1800000">
                <a:off x="2978714" y="2687321"/>
                <a:ext cx="262284" cy="328042"/>
              </a:xfrm>
              <a:custGeom>
                <a:avLst/>
                <a:gdLst>
                  <a:gd name="connsiteX0" fmla="*/ 250950 w 526483"/>
                  <a:gd name="connsiteY0" fmla="*/ 0 h 658481"/>
                  <a:gd name="connsiteX1" fmla="*/ 281429 w 526483"/>
                  <a:gd name="connsiteY1" fmla="*/ 0 h 658481"/>
                  <a:gd name="connsiteX2" fmla="*/ 283271 w 526483"/>
                  <a:gd name="connsiteY2" fmla="*/ 1842 h 658481"/>
                  <a:gd name="connsiteX3" fmla="*/ 338988 w 526483"/>
                  <a:gd name="connsiteY3" fmla="*/ 14739 h 658481"/>
                  <a:gd name="connsiteX4" fmla="*/ 487501 w 526483"/>
                  <a:gd name="connsiteY4" fmla="*/ 140611 h 658481"/>
                  <a:gd name="connsiteX5" fmla="*/ 404826 w 526483"/>
                  <a:gd name="connsiteY5" fmla="*/ 503072 h 658481"/>
                  <a:gd name="connsiteX6" fmla="*/ 395704 w 526483"/>
                  <a:gd name="connsiteY6" fmla="*/ 193610 h 658481"/>
                  <a:gd name="connsiteX7" fmla="*/ 345756 w 526483"/>
                  <a:gd name="connsiteY7" fmla="*/ 127447 h 658481"/>
                  <a:gd name="connsiteX8" fmla="*/ 289049 w 526483"/>
                  <a:gd name="connsiteY8" fmla="*/ 81830 h 658481"/>
                  <a:gd name="connsiteX9" fmla="*/ 289049 w 526483"/>
                  <a:gd name="connsiteY9" fmla="*/ 502683 h 658481"/>
                  <a:gd name="connsiteX10" fmla="*/ 300000 w 526483"/>
                  <a:gd name="connsiteY10" fmla="*/ 519336 h 658481"/>
                  <a:gd name="connsiteX11" fmla="*/ 175329 w 526483"/>
                  <a:gd name="connsiteY11" fmla="*/ 650067 h 658481"/>
                  <a:gd name="connsiteX12" fmla="*/ 1996 w 526483"/>
                  <a:gd name="connsiteY12" fmla="*/ 599186 h 658481"/>
                  <a:gd name="connsiteX13" fmla="*/ 126667 w 526483"/>
                  <a:gd name="connsiteY13" fmla="*/ 468456 h 658481"/>
                  <a:gd name="connsiteX14" fmla="*/ 239153 w 526483"/>
                  <a:gd name="connsiteY14" fmla="*/ 466821 h 658481"/>
                  <a:gd name="connsiteX15" fmla="*/ 243330 w 526483"/>
                  <a:gd name="connsiteY15" fmla="*/ 468959 h 658481"/>
                  <a:gd name="connsiteX16" fmla="*/ 243330 w 526483"/>
                  <a:gd name="connsiteY16" fmla="*/ 7620 h 658481"/>
                  <a:gd name="connsiteX17" fmla="*/ 250950 w 526483"/>
                  <a:gd name="connsiteY17" fmla="*/ 0 h 6584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526483" h="658481">
                    <a:moveTo>
                      <a:pt x="250950" y="0"/>
                    </a:moveTo>
                    <a:lnTo>
                      <a:pt x="281429" y="0"/>
                    </a:lnTo>
                    <a:lnTo>
                      <a:pt x="283271" y="1842"/>
                    </a:lnTo>
                    <a:lnTo>
                      <a:pt x="338988" y="14739"/>
                    </a:lnTo>
                    <a:cubicBezTo>
                      <a:pt x="398531" y="36254"/>
                      <a:pt x="452220" y="79503"/>
                      <a:pt x="487501" y="140611"/>
                    </a:cubicBezTo>
                    <a:cubicBezTo>
                      <a:pt x="562767" y="270975"/>
                      <a:pt x="525753" y="433255"/>
                      <a:pt x="404826" y="503072"/>
                    </a:cubicBezTo>
                    <a:cubicBezTo>
                      <a:pt x="455528" y="409315"/>
                      <a:pt x="452047" y="291198"/>
                      <a:pt x="395704" y="193610"/>
                    </a:cubicBezTo>
                    <a:cubicBezTo>
                      <a:pt x="381619" y="169213"/>
                      <a:pt x="364770" y="147036"/>
                      <a:pt x="345756" y="127447"/>
                    </a:cubicBezTo>
                    <a:lnTo>
                      <a:pt x="289049" y="81830"/>
                    </a:lnTo>
                    <a:lnTo>
                      <a:pt x="289049" y="502683"/>
                    </a:lnTo>
                    <a:lnTo>
                      <a:pt x="300000" y="519336"/>
                    </a:lnTo>
                    <a:cubicBezTo>
                      <a:pt x="313438" y="569487"/>
                      <a:pt x="257621" y="628017"/>
                      <a:pt x="175329" y="650067"/>
                    </a:cubicBezTo>
                    <a:cubicBezTo>
                      <a:pt x="93038" y="672117"/>
                      <a:pt x="15434" y="649337"/>
                      <a:pt x="1996" y="599186"/>
                    </a:cubicBezTo>
                    <a:cubicBezTo>
                      <a:pt x="-11442" y="549035"/>
                      <a:pt x="44375" y="490505"/>
                      <a:pt x="126667" y="468456"/>
                    </a:cubicBezTo>
                    <a:cubicBezTo>
                      <a:pt x="167812" y="457431"/>
                      <a:pt x="207786" y="457613"/>
                      <a:pt x="239153" y="466821"/>
                    </a:cubicBezTo>
                    <a:lnTo>
                      <a:pt x="243330" y="468959"/>
                    </a:lnTo>
                    <a:lnTo>
                      <a:pt x="243330" y="7620"/>
                    </a:lnTo>
                    <a:cubicBezTo>
                      <a:pt x="243330" y="3412"/>
                      <a:pt x="246742" y="0"/>
                      <a:pt x="25095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03" name="フリーフォーム: 図形 602">
                <a:extLst>
                  <a:ext uri="{FF2B5EF4-FFF2-40B4-BE49-F238E27FC236}">
                    <a16:creationId xmlns:a16="http://schemas.microsoft.com/office/drawing/2014/main" id="{D59D34A8-58B9-DCA8-0365-3CE1EE1D365F}"/>
                  </a:ext>
                </a:extLst>
              </p:cNvPr>
              <p:cNvSpPr/>
              <p:nvPr/>
            </p:nvSpPr>
            <p:spPr bwMode="auto">
              <a:xfrm rot="1800000">
                <a:off x="989155" y="1582713"/>
                <a:ext cx="265045" cy="331495"/>
              </a:xfrm>
              <a:custGeom>
                <a:avLst/>
                <a:gdLst>
                  <a:gd name="connsiteX0" fmla="*/ 250950 w 526483"/>
                  <a:gd name="connsiteY0" fmla="*/ 0 h 658481"/>
                  <a:gd name="connsiteX1" fmla="*/ 281429 w 526483"/>
                  <a:gd name="connsiteY1" fmla="*/ 0 h 658481"/>
                  <a:gd name="connsiteX2" fmla="*/ 283271 w 526483"/>
                  <a:gd name="connsiteY2" fmla="*/ 1842 h 658481"/>
                  <a:gd name="connsiteX3" fmla="*/ 338988 w 526483"/>
                  <a:gd name="connsiteY3" fmla="*/ 14739 h 658481"/>
                  <a:gd name="connsiteX4" fmla="*/ 487501 w 526483"/>
                  <a:gd name="connsiteY4" fmla="*/ 140611 h 658481"/>
                  <a:gd name="connsiteX5" fmla="*/ 404826 w 526483"/>
                  <a:gd name="connsiteY5" fmla="*/ 503072 h 658481"/>
                  <a:gd name="connsiteX6" fmla="*/ 395704 w 526483"/>
                  <a:gd name="connsiteY6" fmla="*/ 193610 h 658481"/>
                  <a:gd name="connsiteX7" fmla="*/ 345756 w 526483"/>
                  <a:gd name="connsiteY7" fmla="*/ 127447 h 658481"/>
                  <a:gd name="connsiteX8" fmla="*/ 289049 w 526483"/>
                  <a:gd name="connsiteY8" fmla="*/ 81830 h 658481"/>
                  <a:gd name="connsiteX9" fmla="*/ 289049 w 526483"/>
                  <a:gd name="connsiteY9" fmla="*/ 502683 h 658481"/>
                  <a:gd name="connsiteX10" fmla="*/ 300000 w 526483"/>
                  <a:gd name="connsiteY10" fmla="*/ 519336 h 658481"/>
                  <a:gd name="connsiteX11" fmla="*/ 175329 w 526483"/>
                  <a:gd name="connsiteY11" fmla="*/ 650067 h 658481"/>
                  <a:gd name="connsiteX12" fmla="*/ 1996 w 526483"/>
                  <a:gd name="connsiteY12" fmla="*/ 599186 h 658481"/>
                  <a:gd name="connsiteX13" fmla="*/ 126667 w 526483"/>
                  <a:gd name="connsiteY13" fmla="*/ 468456 h 658481"/>
                  <a:gd name="connsiteX14" fmla="*/ 239153 w 526483"/>
                  <a:gd name="connsiteY14" fmla="*/ 466821 h 658481"/>
                  <a:gd name="connsiteX15" fmla="*/ 243330 w 526483"/>
                  <a:gd name="connsiteY15" fmla="*/ 468959 h 658481"/>
                  <a:gd name="connsiteX16" fmla="*/ 243330 w 526483"/>
                  <a:gd name="connsiteY16" fmla="*/ 7620 h 658481"/>
                  <a:gd name="connsiteX17" fmla="*/ 250950 w 526483"/>
                  <a:gd name="connsiteY17" fmla="*/ 0 h 6584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526483" h="658481">
                    <a:moveTo>
                      <a:pt x="250950" y="0"/>
                    </a:moveTo>
                    <a:lnTo>
                      <a:pt x="281429" y="0"/>
                    </a:lnTo>
                    <a:lnTo>
                      <a:pt x="283271" y="1842"/>
                    </a:lnTo>
                    <a:lnTo>
                      <a:pt x="338988" y="14739"/>
                    </a:lnTo>
                    <a:cubicBezTo>
                      <a:pt x="398531" y="36254"/>
                      <a:pt x="452220" y="79503"/>
                      <a:pt x="487501" y="140611"/>
                    </a:cubicBezTo>
                    <a:cubicBezTo>
                      <a:pt x="562767" y="270975"/>
                      <a:pt x="525753" y="433255"/>
                      <a:pt x="404826" y="503072"/>
                    </a:cubicBezTo>
                    <a:cubicBezTo>
                      <a:pt x="455528" y="409315"/>
                      <a:pt x="452047" y="291198"/>
                      <a:pt x="395704" y="193610"/>
                    </a:cubicBezTo>
                    <a:cubicBezTo>
                      <a:pt x="381619" y="169213"/>
                      <a:pt x="364770" y="147036"/>
                      <a:pt x="345756" y="127447"/>
                    </a:cubicBezTo>
                    <a:lnTo>
                      <a:pt x="289049" y="81830"/>
                    </a:lnTo>
                    <a:lnTo>
                      <a:pt x="289049" y="502683"/>
                    </a:lnTo>
                    <a:lnTo>
                      <a:pt x="300000" y="519336"/>
                    </a:lnTo>
                    <a:cubicBezTo>
                      <a:pt x="313438" y="569487"/>
                      <a:pt x="257621" y="628017"/>
                      <a:pt x="175329" y="650067"/>
                    </a:cubicBezTo>
                    <a:cubicBezTo>
                      <a:pt x="93038" y="672117"/>
                      <a:pt x="15434" y="649337"/>
                      <a:pt x="1996" y="599186"/>
                    </a:cubicBezTo>
                    <a:cubicBezTo>
                      <a:pt x="-11442" y="549035"/>
                      <a:pt x="44375" y="490505"/>
                      <a:pt x="126667" y="468456"/>
                    </a:cubicBezTo>
                    <a:cubicBezTo>
                      <a:pt x="167812" y="457431"/>
                      <a:pt x="207786" y="457613"/>
                      <a:pt x="239153" y="466821"/>
                    </a:cubicBezTo>
                    <a:lnTo>
                      <a:pt x="243330" y="468959"/>
                    </a:lnTo>
                    <a:lnTo>
                      <a:pt x="243330" y="7620"/>
                    </a:lnTo>
                    <a:cubicBezTo>
                      <a:pt x="243330" y="3412"/>
                      <a:pt x="246742" y="0"/>
                      <a:pt x="25095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04" name="フリーフォーム: 図形 603">
                <a:extLst>
                  <a:ext uri="{FF2B5EF4-FFF2-40B4-BE49-F238E27FC236}">
                    <a16:creationId xmlns:a16="http://schemas.microsoft.com/office/drawing/2014/main" id="{C7E44436-98A7-CF6F-1E9E-7F2B7E596F3D}"/>
                  </a:ext>
                </a:extLst>
              </p:cNvPr>
              <p:cNvSpPr/>
              <p:nvPr/>
            </p:nvSpPr>
            <p:spPr bwMode="auto">
              <a:xfrm rot="20700000">
                <a:off x="848243" y="2203967"/>
                <a:ext cx="150448" cy="328041"/>
              </a:xfrm>
              <a:custGeom>
                <a:avLst/>
                <a:gdLst>
                  <a:gd name="connsiteX0" fmla="*/ 250950 w 301996"/>
                  <a:gd name="connsiteY0" fmla="*/ 0 h 658481"/>
                  <a:gd name="connsiteX1" fmla="*/ 281429 w 301996"/>
                  <a:gd name="connsiteY1" fmla="*/ 0 h 658481"/>
                  <a:gd name="connsiteX2" fmla="*/ 289049 w 301996"/>
                  <a:gd name="connsiteY2" fmla="*/ 7620 h 658481"/>
                  <a:gd name="connsiteX3" fmla="*/ 289049 w 301996"/>
                  <a:gd name="connsiteY3" fmla="*/ 502683 h 658481"/>
                  <a:gd name="connsiteX4" fmla="*/ 300000 w 301996"/>
                  <a:gd name="connsiteY4" fmla="*/ 519336 h 658481"/>
                  <a:gd name="connsiteX5" fmla="*/ 175329 w 301996"/>
                  <a:gd name="connsiteY5" fmla="*/ 650067 h 658481"/>
                  <a:gd name="connsiteX6" fmla="*/ 1996 w 301996"/>
                  <a:gd name="connsiteY6" fmla="*/ 599186 h 658481"/>
                  <a:gd name="connsiteX7" fmla="*/ 126667 w 301996"/>
                  <a:gd name="connsiteY7" fmla="*/ 468456 h 658481"/>
                  <a:gd name="connsiteX8" fmla="*/ 239153 w 301996"/>
                  <a:gd name="connsiteY8" fmla="*/ 466821 h 658481"/>
                  <a:gd name="connsiteX9" fmla="*/ 243330 w 301996"/>
                  <a:gd name="connsiteY9" fmla="*/ 468959 h 658481"/>
                  <a:gd name="connsiteX10" fmla="*/ 243330 w 301996"/>
                  <a:gd name="connsiteY10" fmla="*/ 7620 h 658481"/>
                  <a:gd name="connsiteX11" fmla="*/ 250950 w 301996"/>
                  <a:gd name="connsiteY11" fmla="*/ 0 h 6584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01996" h="658481">
                    <a:moveTo>
                      <a:pt x="250950" y="0"/>
                    </a:moveTo>
                    <a:lnTo>
                      <a:pt x="281429" y="0"/>
                    </a:lnTo>
                    <a:cubicBezTo>
                      <a:pt x="285637" y="0"/>
                      <a:pt x="289049" y="3412"/>
                      <a:pt x="289049" y="7620"/>
                    </a:cubicBezTo>
                    <a:lnTo>
                      <a:pt x="289049" y="502683"/>
                    </a:lnTo>
                    <a:lnTo>
                      <a:pt x="300000" y="519336"/>
                    </a:lnTo>
                    <a:cubicBezTo>
                      <a:pt x="313438" y="569487"/>
                      <a:pt x="257621" y="628017"/>
                      <a:pt x="175329" y="650067"/>
                    </a:cubicBezTo>
                    <a:cubicBezTo>
                      <a:pt x="93038" y="672117"/>
                      <a:pt x="15434" y="649337"/>
                      <a:pt x="1996" y="599186"/>
                    </a:cubicBezTo>
                    <a:cubicBezTo>
                      <a:pt x="-11442" y="549035"/>
                      <a:pt x="44375" y="490505"/>
                      <a:pt x="126667" y="468456"/>
                    </a:cubicBezTo>
                    <a:cubicBezTo>
                      <a:pt x="167812" y="457431"/>
                      <a:pt x="207786" y="457613"/>
                      <a:pt x="239153" y="466821"/>
                    </a:cubicBezTo>
                    <a:lnTo>
                      <a:pt x="243330" y="468959"/>
                    </a:lnTo>
                    <a:lnTo>
                      <a:pt x="243330" y="7620"/>
                    </a:lnTo>
                    <a:cubicBezTo>
                      <a:pt x="243330" y="3412"/>
                      <a:pt x="246742" y="0"/>
                      <a:pt x="25095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05" name="フリーフォーム: 図形 604">
                <a:extLst>
                  <a:ext uri="{FF2B5EF4-FFF2-40B4-BE49-F238E27FC236}">
                    <a16:creationId xmlns:a16="http://schemas.microsoft.com/office/drawing/2014/main" id="{C33E3B61-5F93-1049-058F-D1BEF4209772}"/>
                  </a:ext>
                </a:extLst>
              </p:cNvPr>
              <p:cNvSpPr/>
              <p:nvPr/>
            </p:nvSpPr>
            <p:spPr bwMode="auto">
              <a:xfrm rot="19800000">
                <a:off x="2798530" y="1119344"/>
                <a:ext cx="262284" cy="328042"/>
              </a:xfrm>
              <a:custGeom>
                <a:avLst/>
                <a:gdLst>
                  <a:gd name="connsiteX0" fmla="*/ 250950 w 526483"/>
                  <a:gd name="connsiteY0" fmla="*/ 0 h 658481"/>
                  <a:gd name="connsiteX1" fmla="*/ 281429 w 526483"/>
                  <a:gd name="connsiteY1" fmla="*/ 0 h 658481"/>
                  <a:gd name="connsiteX2" fmla="*/ 283271 w 526483"/>
                  <a:gd name="connsiteY2" fmla="*/ 1842 h 658481"/>
                  <a:gd name="connsiteX3" fmla="*/ 338988 w 526483"/>
                  <a:gd name="connsiteY3" fmla="*/ 14739 h 658481"/>
                  <a:gd name="connsiteX4" fmla="*/ 487501 w 526483"/>
                  <a:gd name="connsiteY4" fmla="*/ 140611 h 658481"/>
                  <a:gd name="connsiteX5" fmla="*/ 404826 w 526483"/>
                  <a:gd name="connsiteY5" fmla="*/ 503072 h 658481"/>
                  <a:gd name="connsiteX6" fmla="*/ 395704 w 526483"/>
                  <a:gd name="connsiteY6" fmla="*/ 193610 h 658481"/>
                  <a:gd name="connsiteX7" fmla="*/ 345756 w 526483"/>
                  <a:gd name="connsiteY7" fmla="*/ 127447 h 658481"/>
                  <a:gd name="connsiteX8" fmla="*/ 289049 w 526483"/>
                  <a:gd name="connsiteY8" fmla="*/ 81830 h 658481"/>
                  <a:gd name="connsiteX9" fmla="*/ 289049 w 526483"/>
                  <a:gd name="connsiteY9" fmla="*/ 502683 h 658481"/>
                  <a:gd name="connsiteX10" fmla="*/ 300000 w 526483"/>
                  <a:gd name="connsiteY10" fmla="*/ 519336 h 658481"/>
                  <a:gd name="connsiteX11" fmla="*/ 175329 w 526483"/>
                  <a:gd name="connsiteY11" fmla="*/ 650067 h 658481"/>
                  <a:gd name="connsiteX12" fmla="*/ 1996 w 526483"/>
                  <a:gd name="connsiteY12" fmla="*/ 599186 h 658481"/>
                  <a:gd name="connsiteX13" fmla="*/ 126667 w 526483"/>
                  <a:gd name="connsiteY13" fmla="*/ 468456 h 658481"/>
                  <a:gd name="connsiteX14" fmla="*/ 239153 w 526483"/>
                  <a:gd name="connsiteY14" fmla="*/ 466821 h 658481"/>
                  <a:gd name="connsiteX15" fmla="*/ 243330 w 526483"/>
                  <a:gd name="connsiteY15" fmla="*/ 468959 h 658481"/>
                  <a:gd name="connsiteX16" fmla="*/ 243330 w 526483"/>
                  <a:gd name="connsiteY16" fmla="*/ 7620 h 658481"/>
                  <a:gd name="connsiteX17" fmla="*/ 250950 w 526483"/>
                  <a:gd name="connsiteY17" fmla="*/ 0 h 6584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526483" h="658481">
                    <a:moveTo>
                      <a:pt x="250950" y="0"/>
                    </a:moveTo>
                    <a:lnTo>
                      <a:pt x="281429" y="0"/>
                    </a:lnTo>
                    <a:lnTo>
                      <a:pt x="283271" y="1842"/>
                    </a:lnTo>
                    <a:lnTo>
                      <a:pt x="338988" y="14739"/>
                    </a:lnTo>
                    <a:cubicBezTo>
                      <a:pt x="398531" y="36254"/>
                      <a:pt x="452220" y="79503"/>
                      <a:pt x="487501" y="140611"/>
                    </a:cubicBezTo>
                    <a:cubicBezTo>
                      <a:pt x="562767" y="270975"/>
                      <a:pt x="525753" y="433255"/>
                      <a:pt x="404826" y="503072"/>
                    </a:cubicBezTo>
                    <a:cubicBezTo>
                      <a:pt x="455528" y="409315"/>
                      <a:pt x="452047" y="291198"/>
                      <a:pt x="395704" y="193610"/>
                    </a:cubicBezTo>
                    <a:cubicBezTo>
                      <a:pt x="381619" y="169213"/>
                      <a:pt x="364770" y="147036"/>
                      <a:pt x="345756" y="127447"/>
                    </a:cubicBezTo>
                    <a:lnTo>
                      <a:pt x="289049" y="81830"/>
                    </a:lnTo>
                    <a:lnTo>
                      <a:pt x="289049" y="502683"/>
                    </a:lnTo>
                    <a:lnTo>
                      <a:pt x="300000" y="519336"/>
                    </a:lnTo>
                    <a:cubicBezTo>
                      <a:pt x="313438" y="569487"/>
                      <a:pt x="257621" y="628017"/>
                      <a:pt x="175329" y="650067"/>
                    </a:cubicBezTo>
                    <a:cubicBezTo>
                      <a:pt x="93038" y="672117"/>
                      <a:pt x="15434" y="649337"/>
                      <a:pt x="1996" y="599186"/>
                    </a:cubicBezTo>
                    <a:cubicBezTo>
                      <a:pt x="-11442" y="549035"/>
                      <a:pt x="44375" y="490505"/>
                      <a:pt x="126667" y="468456"/>
                    </a:cubicBezTo>
                    <a:cubicBezTo>
                      <a:pt x="167812" y="457431"/>
                      <a:pt x="207786" y="457613"/>
                      <a:pt x="239153" y="466821"/>
                    </a:cubicBezTo>
                    <a:lnTo>
                      <a:pt x="243330" y="468959"/>
                    </a:lnTo>
                    <a:lnTo>
                      <a:pt x="243330" y="7620"/>
                    </a:lnTo>
                    <a:cubicBezTo>
                      <a:pt x="243330" y="3412"/>
                      <a:pt x="246742" y="0"/>
                      <a:pt x="25095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06" name="フリーフォーム: 図形 605">
                <a:extLst>
                  <a:ext uri="{FF2B5EF4-FFF2-40B4-BE49-F238E27FC236}">
                    <a16:creationId xmlns:a16="http://schemas.microsoft.com/office/drawing/2014/main" id="{338FD453-4D1F-2F5E-E0E2-D731A6DAC37D}"/>
                  </a:ext>
                </a:extLst>
              </p:cNvPr>
              <p:cNvSpPr/>
              <p:nvPr/>
            </p:nvSpPr>
            <p:spPr bwMode="auto">
              <a:xfrm rot="1800000">
                <a:off x="1125161" y="976188"/>
                <a:ext cx="150448" cy="328042"/>
              </a:xfrm>
              <a:custGeom>
                <a:avLst/>
                <a:gdLst>
                  <a:gd name="connsiteX0" fmla="*/ 250950 w 301996"/>
                  <a:gd name="connsiteY0" fmla="*/ 0 h 658481"/>
                  <a:gd name="connsiteX1" fmla="*/ 281429 w 301996"/>
                  <a:gd name="connsiteY1" fmla="*/ 0 h 658481"/>
                  <a:gd name="connsiteX2" fmla="*/ 289049 w 301996"/>
                  <a:gd name="connsiteY2" fmla="*/ 7620 h 658481"/>
                  <a:gd name="connsiteX3" fmla="*/ 289049 w 301996"/>
                  <a:gd name="connsiteY3" fmla="*/ 502683 h 658481"/>
                  <a:gd name="connsiteX4" fmla="*/ 300000 w 301996"/>
                  <a:gd name="connsiteY4" fmla="*/ 519336 h 658481"/>
                  <a:gd name="connsiteX5" fmla="*/ 175329 w 301996"/>
                  <a:gd name="connsiteY5" fmla="*/ 650067 h 658481"/>
                  <a:gd name="connsiteX6" fmla="*/ 1996 w 301996"/>
                  <a:gd name="connsiteY6" fmla="*/ 599186 h 658481"/>
                  <a:gd name="connsiteX7" fmla="*/ 126667 w 301996"/>
                  <a:gd name="connsiteY7" fmla="*/ 468456 h 658481"/>
                  <a:gd name="connsiteX8" fmla="*/ 239153 w 301996"/>
                  <a:gd name="connsiteY8" fmla="*/ 466821 h 658481"/>
                  <a:gd name="connsiteX9" fmla="*/ 243330 w 301996"/>
                  <a:gd name="connsiteY9" fmla="*/ 468959 h 658481"/>
                  <a:gd name="connsiteX10" fmla="*/ 243330 w 301996"/>
                  <a:gd name="connsiteY10" fmla="*/ 7620 h 658481"/>
                  <a:gd name="connsiteX11" fmla="*/ 250950 w 301996"/>
                  <a:gd name="connsiteY11" fmla="*/ 0 h 6584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01996" h="658481">
                    <a:moveTo>
                      <a:pt x="250950" y="0"/>
                    </a:moveTo>
                    <a:lnTo>
                      <a:pt x="281429" y="0"/>
                    </a:lnTo>
                    <a:cubicBezTo>
                      <a:pt x="285637" y="0"/>
                      <a:pt x="289049" y="3412"/>
                      <a:pt x="289049" y="7620"/>
                    </a:cubicBezTo>
                    <a:lnTo>
                      <a:pt x="289049" y="502683"/>
                    </a:lnTo>
                    <a:lnTo>
                      <a:pt x="300000" y="519336"/>
                    </a:lnTo>
                    <a:cubicBezTo>
                      <a:pt x="313438" y="569487"/>
                      <a:pt x="257621" y="628017"/>
                      <a:pt x="175329" y="650067"/>
                    </a:cubicBezTo>
                    <a:cubicBezTo>
                      <a:pt x="93038" y="672117"/>
                      <a:pt x="15434" y="649337"/>
                      <a:pt x="1996" y="599186"/>
                    </a:cubicBezTo>
                    <a:cubicBezTo>
                      <a:pt x="-11442" y="549035"/>
                      <a:pt x="44375" y="490505"/>
                      <a:pt x="126667" y="468456"/>
                    </a:cubicBezTo>
                    <a:cubicBezTo>
                      <a:pt x="167812" y="457431"/>
                      <a:pt x="207786" y="457613"/>
                      <a:pt x="239153" y="466821"/>
                    </a:cubicBezTo>
                    <a:lnTo>
                      <a:pt x="243330" y="468959"/>
                    </a:lnTo>
                    <a:lnTo>
                      <a:pt x="243330" y="7620"/>
                    </a:lnTo>
                    <a:cubicBezTo>
                      <a:pt x="243330" y="3412"/>
                      <a:pt x="246742" y="0"/>
                      <a:pt x="25095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</p:grpSp>
      <p:grpSp>
        <p:nvGrpSpPr>
          <p:cNvPr id="26" name="グループ化 25">
            <a:extLst>
              <a:ext uri="{FF2B5EF4-FFF2-40B4-BE49-F238E27FC236}">
                <a16:creationId xmlns:a16="http://schemas.microsoft.com/office/drawing/2014/main" id="{3BE78083-EFA0-D5FD-506C-2A6EEE1B0003}"/>
              </a:ext>
            </a:extLst>
          </p:cNvPr>
          <p:cNvGrpSpPr/>
          <p:nvPr/>
        </p:nvGrpSpPr>
        <p:grpSpPr>
          <a:xfrm>
            <a:off x="3653639" y="888600"/>
            <a:ext cx="2606484" cy="2606484"/>
            <a:chOff x="3653639" y="888600"/>
            <a:chExt cx="2606484" cy="2606484"/>
          </a:xfrm>
        </p:grpSpPr>
        <p:grpSp>
          <p:nvGrpSpPr>
            <p:cNvPr id="2" name="グループ化 1">
              <a:extLst>
                <a:ext uri="{FF2B5EF4-FFF2-40B4-BE49-F238E27FC236}">
                  <a16:creationId xmlns:a16="http://schemas.microsoft.com/office/drawing/2014/main" id="{DCC94526-A99E-7FB6-1231-FF67FA9EA06F}"/>
                </a:ext>
              </a:extLst>
            </p:cNvPr>
            <p:cNvGrpSpPr/>
            <p:nvPr/>
          </p:nvGrpSpPr>
          <p:grpSpPr>
            <a:xfrm>
              <a:off x="3653639" y="888600"/>
              <a:ext cx="2606484" cy="2606484"/>
              <a:chOff x="643930" y="806730"/>
              <a:chExt cx="2735056" cy="2735056"/>
            </a:xfrm>
          </p:grpSpPr>
          <p:sp>
            <p:nvSpPr>
              <p:cNvPr id="3" name="四角形: 角を丸くする 2">
                <a:extLst>
                  <a:ext uri="{FF2B5EF4-FFF2-40B4-BE49-F238E27FC236}">
                    <a16:creationId xmlns:a16="http://schemas.microsoft.com/office/drawing/2014/main" id="{815A8EAC-2A58-4946-1CE8-FDDF5118E5B5}"/>
                  </a:ext>
                </a:extLst>
              </p:cNvPr>
              <p:cNvSpPr/>
              <p:nvPr/>
            </p:nvSpPr>
            <p:spPr bwMode="auto">
              <a:xfrm>
                <a:off x="643930" y="806730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" name="四角形: 角を丸くする 3">
                <a:extLst>
                  <a:ext uri="{FF2B5EF4-FFF2-40B4-BE49-F238E27FC236}">
                    <a16:creationId xmlns:a16="http://schemas.microsoft.com/office/drawing/2014/main" id="{285C56BB-2E82-FE96-9394-B5AF9759B0E6}"/>
                  </a:ext>
                </a:extLst>
              </p:cNvPr>
              <p:cNvSpPr/>
              <p:nvPr/>
            </p:nvSpPr>
            <p:spPr bwMode="auto">
              <a:xfrm>
                <a:off x="831509" y="994309"/>
                <a:ext cx="2359898" cy="2359898"/>
              </a:xfrm>
              <a:prstGeom prst="roundRect">
                <a:avLst>
                  <a:gd name="adj" fmla="val 3020"/>
                </a:avLst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" name="フリーフォーム: 図形 4">
                <a:extLst>
                  <a:ext uri="{FF2B5EF4-FFF2-40B4-BE49-F238E27FC236}">
                    <a16:creationId xmlns:a16="http://schemas.microsoft.com/office/drawing/2014/main" id="{777A40C4-E210-A61E-3823-4FD119D1AAFD}"/>
                  </a:ext>
                </a:extLst>
              </p:cNvPr>
              <p:cNvSpPr/>
              <p:nvPr/>
            </p:nvSpPr>
            <p:spPr bwMode="auto">
              <a:xfrm>
                <a:off x="722892" y="885692"/>
                <a:ext cx="2577132" cy="2577132"/>
              </a:xfrm>
              <a:custGeom>
                <a:avLst/>
                <a:gdLst>
                  <a:gd name="connsiteX0" fmla="*/ 243929 w 2577132"/>
                  <a:gd name="connsiteY0" fmla="*/ 154017 h 2577132"/>
                  <a:gd name="connsiteX1" fmla="*/ 160953 w 2577132"/>
                  <a:gd name="connsiteY1" fmla="*/ 236993 h 2577132"/>
                  <a:gd name="connsiteX2" fmla="*/ 160953 w 2577132"/>
                  <a:gd name="connsiteY2" fmla="*/ 2325359 h 2577132"/>
                  <a:gd name="connsiteX3" fmla="*/ 243929 w 2577132"/>
                  <a:gd name="connsiteY3" fmla="*/ 2408335 h 2577132"/>
                  <a:gd name="connsiteX4" fmla="*/ 2324227 w 2577132"/>
                  <a:gd name="connsiteY4" fmla="*/ 2408335 h 2577132"/>
                  <a:gd name="connsiteX5" fmla="*/ 2407203 w 2577132"/>
                  <a:gd name="connsiteY5" fmla="*/ 2325359 h 2577132"/>
                  <a:gd name="connsiteX6" fmla="*/ 2407203 w 2577132"/>
                  <a:gd name="connsiteY6" fmla="*/ 236993 h 2577132"/>
                  <a:gd name="connsiteX7" fmla="*/ 2324227 w 2577132"/>
                  <a:gd name="connsiteY7" fmla="*/ 154017 h 2577132"/>
                  <a:gd name="connsiteX8" fmla="*/ 160298 w 2577132"/>
                  <a:gd name="connsiteY8" fmla="*/ 0 h 2577132"/>
                  <a:gd name="connsiteX9" fmla="*/ 2416834 w 2577132"/>
                  <a:gd name="connsiteY9" fmla="*/ 0 h 2577132"/>
                  <a:gd name="connsiteX10" fmla="*/ 2577132 w 2577132"/>
                  <a:gd name="connsiteY10" fmla="*/ 160298 h 2577132"/>
                  <a:gd name="connsiteX11" fmla="*/ 2577132 w 2577132"/>
                  <a:gd name="connsiteY11" fmla="*/ 2416834 h 2577132"/>
                  <a:gd name="connsiteX12" fmla="*/ 2416834 w 2577132"/>
                  <a:gd name="connsiteY12" fmla="*/ 2577132 h 2577132"/>
                  <a:gd name="connsiteX13" fmla="*/ 160298 w 2577132"/>
                  <a:gd name="connsiteY13" fmla="*/ 2577132 h 2577132"/>
                  <a:gd name="connsiteX14" fmla="*/ 0 w 2577132"/>
                  <a:gd name="connsiteY14" fmla="*/ 2416834 h 2577132"/>
                  <a:gd name="connsiteX15" fmla="*/ 0 w 2577132"/>
                  <a:gd name="connsiteY15" fmla="*/ 160298 h 2577132"/>
                  <a:gd name="connsiteX16" fmla="*/ 160298 w 2577132"/>
                  <a:gd name="connsiteY16" fmla="*/ 0 h 25771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577132" h="2577132">
                    <a:moveTo>
                      <a:pt x="243929" y="154017"/>
                    </a:moveTo>
                    <a:cubicBezTo>
                      <a:pt x="198103" y="154017"/>
                      <a:pt x="160953" y="191167"/>
                      <a:pt x="160953" y="236993"/>
                    </a:cubicBezTo>
                    <a:lnTo>
                      <a:pt x="160953" y="2325359"/>
                    </a:lnTo>
                    <a:cubicBezTo>
                      <a:pt x="160953" y="2371185"/>
                      <a:pt x="198103" y="2408335"/>
                      <a:pt x="243929" y="2408335"/>
                    </a:cubicBezTo>
                    <a:lnTo>
                      <a:pt x="2324227" y="2408335"/>
                    </a:lnTo>
                    <a:cubicBezTo>
                      <a:pt x="2370053" y="2408335"/>
                      <a:pt x="2407203" y="2371185"/>
                      <a:pt x="2407203" y="2325359"/>
                    </a:cubicBezTo>
                    <a:lnTo>
                      <a:pt x="2407203" y="236993"/>
                    </a:lnTo>
                    <a:cubicBezTo>
                      <a:pt x="2407203" y="191167"/>
                      <a:pt x="2370053" y="154017"/>
                      <a:pt x="2324227" y="154017"/>
                    </a:cubicBezTo>
                    <a:close/>
                    <a:moveTo>
                      <a:pt x="160298" y="0"/>
                    </a:moveTo>
                    <a:lnTo>
                      <a:pt x="2416834" y="0"/>
                    </a:lnTo>
                    <a:cubicBezTo>
                      <a:pt x="2505364" y="0"/>
                      <a:pt x="2577132" y="71768"/>
                      <a:pt x="2577132" y="160298"/>
                    </a:cubicBezTo>
                    <a:lnTo>
                      <a:pt x="2577132" y="2416834"/>
                    </a:lnTo>
                    <a:cubicBezTo>
                      <a:pt x="2577132" y="2505364"/>
                      <a:pt x="2505364" y="2577132"/>
                      <a:pt x="2416834" y="2577132"/>
                    </a:cubicBezTo>
                    <a:lnTo>
                      <a:pt x="160298" y="2577132"/>
                    </a:lnTo>
                    <a:cubicBezTo>
                      <a:pt x="71768" y="2577132"/>
                      <a:pt x="0" y="2505364"/>
                      <a:pt x="0" y="2416834"/>
                    </a:cubicBezTo>
                    <a:lnTo>
                      <a:pt x="0" y="160298"/>
                    </a:lnTo>
                    <a:cubicBezTo>
                      <a:pt x="0" y="71768"/>
                      <a:pt x="71768" y="0"/>
                      <a:pt x="160298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</p:grpSp>
        <p:grpSp>
          <p:nvGrpSpPr>
            <p:cNvPr id="607" name="グループ化 606">
              <a:extLst>
                <a:ext uri="{FF2B5EF4-FFF2-40B4-BE49-F238E27FC236}">
                  <a16:creationId xmlns:a16="http://schemas.microsoft.com/office/drawing/2014/main" id="{AE635961-4943-2BD8-CF08-AB253A28FDAA}"/>
                </a:ext>
              </a:extLst>
            </p:cNvPr>
            <p:cNvGrpSpPr/>
            <p:nvPr/>
          </p:nvGrpSpPr>
          <p:grpSpPr>
            <a:xfrm>
              <a:off x="3944323" y="1225002"/>
              <a:ext cx="2016056" cy="2083500"/>
              <a:chOff x="3751511" y="1072920"/>
              <a:chExt cx="2434308" cy="2515747"/>
            </a:xfrm>
          </p:grpSpPr>
          <p:sp>
            <p:nvSpPr>
              <p:cNvPr id="608" name="フリーフォーム: 図形 607">
                <a:extLst>
                  <a:ext uri="{FF2B5EF4-FFF2-40B4-BE49-F238E27FC236}">
                    <a16:creationId xmlns:a16="http://schemas.microsoft.com/office/drawing/2014/main" id="{20C72DAD-8F23-A558-E01D-469848B3323B}"/>
                  </a:ext>
                </a:extLst>
              </p:cNvPr>
              <p:cNvSpPr/>
              <p:nvPr/>
            </p:nvSpPr>
            <p:spPr bwMode="auto">
              <a:xfrm>
                <a:off x="4276649" y="1427100"/>
                <a:ext cx="1406930" cy="2096991"/>
              </a:xfrm>
              <a:custGeom>
                <a:avLst/>
                <a:gdLst>
                  <a:gd name="connsiteX0" fmla="*/ 40468 w 1406930"/>
                  <a:gd name="connsiteY0" fmla="*/ 1916192 h 2096991"/>
                  <a:gd name="connsiteX1" fmla="*/ 40468 w 1406930"/>
                  <a:gd name="connsiteY1" fmla="*/ 1916192 h 2096991"/>
                  <a:gd name="connsiteX2" fmla="*/ 40469 w 1406930"/>
                  <a:gd name="connsiteY2" fmla="*/ 1916192 h 2096991"/>
                  <a:gd name="connsiteX3" fmla="*/ 642422 w 1406930"/>
                  <a:gd name="connsiteY3" fmla="*/ 0 h 2096991"/>
                  <a:gd name="connsiteX4" fmla="*/ 680237 w 1406930"/>
                  <a:gd name="connsiteY4" fmla="*/ 3550 h 2096991"/>
                  <a:gd name="connsiteX5" fmla="*/ 718052 w 1406930"/>
                  <a:gd name="connsiteY5" fmla="*/ 0 h 2096991"/>
                  <a:gd name="connsiteX6" fmla="*/ 1266855 w 1406930"/>
                  <a:gd name="connsiteY6" fmla="*/ 510994 h 2096991"/>
                  <a:gd name="connsiteX7" fmla="*/ 1262370 w 1406930"/>
                  <a:gd name="connsiteY7" fmla="*/ 552422 h 2096991"/>
                  <a:gd name="connsiteX8" fmla="*/ 1278895 w 1406930"/>
                  <a:gd name="connsiteY8" fmla="*/ 565871 h 2096991"/>
                  <a:gd name="connsiteX9" fmla="*/ 1314836 w 1406930"/>
                  <a:gd name="connsiteY9" fmla="*/ 777011 h 2096991"/>
                  <a:gd name="connsiteX10" fmla="*/ 1148425 w 1406930"/>
                  <a:gd name="connsiteY10" fmla="*/ 946674 h 2096991"/>
                  <a:gd name="connsiteX11" fmla="*/ 1132056 w 1406930"/>
                  <a:gd name="connsiteY11" fmla="*/ 944745 h 2096991"/>
                  <a:gd name="connsiteX12" fmla="*/ 1117248 w 1406930"/>
                  <a:gd name="connsiteY12" fmla="*/ 976984 h 2096991"/>
                  <a:gd name="connsiteX13" fmla="*/ 814045 w 1406930"/>
                  <a:gd name="connsiteY13" fmla="*/ 1223822 h 2096991"/>
                  <a:gd name="connsiteX14" fmla="*/ 787465 w 1406930"/>
                  <a:gd name="connsiteY14" fmla="*/ 1229599 h 2096991"/>
                  <a:gd name="connsiteX15" fmla="*/ 800299 w 1406930"/>
                  <a:gd name="connsiteY15" fmla="*/ 1312653 h 2096991"/>
                  <a:gd name="connsiteX16" fmla="*/ 1032843 w 1406930"/>
                  <a:gd name="connsiteY16" fmla="*/ 1312653 h 2096991"/>
                  <a:gd name="connsiteX17" fmla="*/ 1148768 w 1406930"/>
                  <a:gd name="connsiteY17" fmla="*/ 1360670 h 2096991"/>
                  <a:gd name="connsiteX18" fmla="*/ 1162592 w 1406930"/>
                  <a:gd name="connsiteY18" fmla="*/ 1381175 h 2096991"/>
                  <a:gd name="connsiteX19" fmla="*/ 1179699 w 1406930"/>
                  <a:gd name="connsiteY19" fmla="*/ 1400569 h 2096991"/>
                  <a:gd name="connsiteX20" fmla="*/ 1397393 w 1406930"/>
                  <a:gd name="connsiteY20" fmla="*/ 1777629 h 2096991"/>
                  <a:gd name="connsiteX21" fmla="*/ 1392543 w 1406930"/>
                  <a:gd name="connsiteY21" fmla="*/ 1856071 h 2096991"/>
                  <a:gd name="connsiteX22" fmla="*/ 1371371 w 1406930"/>
                  <a:gd name="connsiteY22" fmla="*/ 1874746 h 2096991"/>
                  <a:gd name="connsiteX23" fmla="*/ 1344612 w 1406930"/>
                  <a:gd name="connsiteY23" fmla="*/ 1883744 h 2096991"/>
                  <a:gd name="connsiteX24" fmla="*/ 1274254 w 1406930"/>
                  <a:gd name="connsiteY24" fmla="*/ 1848723 h 2096991"/>
                  <a:gd name="connsiteX25" fmla="*/ 1196785 w 1406930"/>
                  <a:gd name="connsiteY25" fmla="*/ 1714543 h 2096991"/>
                  <a:gd name="connsiteX26" fmla="*/ 1196785 w 1406930"/>
                  <a:gd name="connsiteY26" fmla="*/ 2096991 h 2096991"/>
                  <a:gd name="connsiteX27" fmla="*/ 191299 w 1406930"/>
                  <a:gd name="connsiteY27" fmla="*/ 2096991 h 2096991"/>
                  <a:gd name="connsiteX28" fmla="*/ 191299 w 1406930"/>
                  <a:gd name="connsiteY28" fmla="*/ 1765365 h 2096991"/>
                  <a:gd name="connsiteX29" fmla="*/ 135263 w 1406930"/>
                  <a:gd name="connsiteY29" fmla="*/ 1882682 h 2096991"/>
                  <a:gd name="connsiteX30" fmla="*/ 67847 w 1406930"/>
                  <a:gd name="connsiteY30" fmla="*/ 1923078 h 2096991"/>
                  <a:gd name="connsiteX31" fmla="*/ 40468 w 1406930"/>
                  <a:gd name="connsiteY31" fmla="*/ 1916192 h 2096991"/>
                  <a:gd name="connsiteX32" fmla="*/ 17905 w 1406930"/>
                  <a:gd name="connsiteY32" fmla="*/ 1899224 h 2096991"/>
                  <a:gd name="connsiteX33" fmla="*/ 6958 w 1406930"/>
                  <a:gd name="connsiteY33" fmla="*/ 1821398 h 2096991"/>
                  <a:gd name="connsiteX34" fmla="*/ 194614 w 1406930"/>
                  <a:gd name="connsiteY34" fmla="*/ 1428523 h 2096991"/>
                  <a:gd name="connsiteX35" fmla="*/ 203350 w 1406930"/>
                  <a:gd name="connsiteY35" fmla="*/ 1416907 h 2096991"/>
                  <a:gd name="connsiteX36" fmla="*/ 204183 w 1406930"/>
                  <a:gd name="connsiteY36" fmla="*/ 1412781 h 2096991"/>
                  <a:gd name="connsiteX37" fmla="*/ 355241 w 1406930"/>
                  <a:gd name="connsiteY37" fmla="*/ 1312653 h 2096991"/>
                  <a:gd name="connsiteX38" fmla="*/ 560163 w 1406930"/>
                  <a:gd name="connsiteY38" fmla="*/ 1312653 h 2096991"/>
                  <a:gd name="connsiteX39" fmla="*/ 572968 w 1406930"/>
                  <a:gd name="connsiteY39" fmla="*/ 1229792 h 2096991"/>
                  <a:gd name="connsiteX40" fmla="*/ 552527 w 1406930"/>
                  <a:gd name="connsiteY40" fmla="*/ 1225564 h 2096991"/>
                  <a:gd name="connsiteX41" fmla="*/ 256508 w 1406930"/>
                  <a:gd name="connsiteY41" fmla="*/ 999397 h 2096991"/>
                  <a:gd name="connsiteX42" fmla="*/ 228770 w 1406930"/>
                  <a:gd name="connsiteY42" fmla="*/ 944149 h 2096991"/>
                  <a:gd name="connsiteX43" fmla="*/ 207343 w 1406930"/>
                  <a:gd name="connsiteY43" fmla="*/ 946674 h 2096991"/>
                  <a:gd name="connsiteX44" fmla="*/ 40932 w 1406930"/>
                  <a:gd name="connsiteY44" fmla="*/ 777011 h 2096991"/>
                  <a:gd name="connsiteX45" fmla="*/ 76873 w 1406930"/>
                  <a:gd name="connsiteY45" fmla="*/ 565871 h 2096991"/>
                  <a:gd name="connsiteX46" fmla="*/ 97723 w 1406930"/>
                  <a:gd name="connsiteY46" fmla="*/ 548902 h 2096991"/>
                  <a:gd name="connsiteX47" fmla="*/ 93619 w 1406930"/>
                  <a:gd name="connsiteY47" fmla="*/ 510994 h 2096991"/>
                  <a:gd name="connsiteX48" fmla="*/ 642422 w 1406930"/>
                  <a:gd name="connsiteY48" fmla="*/ 0 h 20969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406930" h="2096991">
                    <a:moveTo>
                      <a:pt x="40468" y="1916192"/>
                    </a:moveTo>
                    <a:lnTo>
                      <a:pt x="40468" y="1916192"/>
                    </a:lnTo>
                    <a:lnTo>
                      <a:pt x="40469" y="1916192"/>
                    </a:lnTo>
                    <a:close/>
                    <a:moveTo>
                      <a:pt x="642422" y="0"/>
                    </a:moveTo>
                    <a:lnTo>
                      <a:pt x="680237" y="3550"/>
                    </a:lnTo>
                    <a:lnTo>
                      <a:pt x="718052" y="0"/>
                    </a:lnTo>
                    <a:cubicBezTo>
                      <a:pt x="1021148" y="0"/>
                      <a:pt x="1266855" y="228780"/>
                      <a:pt x="1266855" y="510994"/>
                    </a:cubicBezTo>
                    <a:lnTo>
                      <a:pt x="1262370" y="552422"/>
                    </a:lnTo>
                    <a:lnTo>
                      <a:pt x="1278895" y="565871"/>
                    </a:lnTo>
                    <a:cubicBezTo>
                      <a:pt x="1321321" y="610438"/>
                      <a:pt x="1337483" y="692492"/>
                      <a:pt x="1314836" y="777011"/>
                    </a:cubicBezTo>
                    <a:cubicBezTo>
                      <a:pt x="1288415" y="875616"/>
                      <a:pt x="1217926" y="944904"/>
                      <a:pt x="1148425" y="946674"/>
                    </a:cubicBezTo>
                    <a:lnTo>
                      <a:pt x="1132056" y="944745"/>
                    </a:lnTo>
                    <a:lnTo>
                      <a:pt x="1117248" y="976984"/>
                    </a:lnTo>
                    <a:cubicBezTo>
                      <a:pt x="1050032" y="1096576"/>
                      <a:pt x="941995" y="1186389"/>
                      <a:pt x="814045" y="1223822"/>
                    </a:cubicBezTo>
                    <a:lnTo>
                      <a:pt x="787465" y="1229599"/>
                    </a:lnTo>
                    <a:lnTo>
                      <a:pt x="800299" y="1312653"/>
                    </a:lnTo>
                    <a:lnTo>
                      <a:pt x="1032843" y="1312653"/>
                    </a:lnTo>
                    <a:cubicBezTo>
                      <a:pt x="1078115" y="1312653"/>
                      <a:pt x="1119100" y="1331003"/>
                      <a:pt x="1148768" y="1360670"/>
                    </a:cubicBezTo>
                    <a:lnTo>
                      <a:pt x="1162592" y="1381175"/>
                    </a:lnTo>
                    <a:lnTo>
                      <a:pt x="1179699" y="1400569"/>
                    </a:lnTo>
                    <a:lnTo>
                      <a:pt x="1397393" y="1777629"/>
                    </a:lnTo>
                    <a:cubicBezTo>
                      <a:pt x="1412118" y="1803132"/>
                      <a:pt x="1409245" y="1833966"/>
                      <a:pt x="1392543" y="1856071"/>
                    </a:cubicBezTo>
                    <a:lnTo>
                      <a:pt x="1371371" y="1874746"/>
                    </a:lnTo>
                    <a:lnTo>
                      <a:pt x="1344612" y="1883744"/>
                    </a:lnTo>
                    <a:cubicBezTo>
                      <a:pt x="1317117" y="1887156"/>
                      <a:pt x="1288979" y="1874227"/>
                      <a:pt x="1274254" y="1848723"/>
                    </a:cubicBezTo>
                    <a:lnTo>
                      <a:pt x="1196785" y="1714543"/>
                    </a:lnTo>
                    <a:lnTo>
                      <a:pt x="1196785" y="2096991"/>
                    </a:lnTo>
                    <a:lnTo>
                      <a:pt x="191299" y="2096991"/>
                    </a:lnTo>
                    <a:lnTo>
                      <a:pt x="191299" y="1765365"/>
                    </a:lnTo>
                    <a:lnTo>
                      <a:pt x="135263" y="1882682"/>
                    </a:lnTo>
                    <a:cubicBezTo>
                      <a:pt x="122570" y="1909255"/>
                      <a:pt x="95524" y="1924337"/>
                      <a:pt x="67847" y="1923078"/>
                    </a:cubicBezTo>
                    <a:lnTo>
                      <a:pt x="40468" y="1916192"/>
                    </a:lnTo>
                    <a:lnTo>
                      <a:pt x="17905" y="1899224"/>
                    </a:lnTo>
                    <a:cubicBezTo>
                      <a:pt x="-468" y="1878487"/>
                      <a:pt x="-5734" y="1847971"/>
                      <a:pt x="6958" y="1821398"/>
                    </a:cubicBezTo>
                    <a:lnTo>
                      <a:pt x="194614" y="1428523"/>
                    </a:lnTo>
                    <a:lnTo>
                      <a:pt x="203350" y="1416907"/>
                    </a:lnTo>
                    <a:lnTo>
                      <a:pt x="204183" y="1412781"/>
                    </a:lnTo>
                    <a:cubicBezTo>
                      <a:pt x="229070" y="1353940"/>
                      <a:pt x="287334" y="1312653"/>
                      <a:pt x="355241" y="1312653"/>
                    </a:cubicBezTo>
                    <a:lnTo>
                      <a:pt x="560163" y="1312653"/>
                    </a:lnTo>
                    <a:lnTo>
                      <a:pt x="572968" y="1229792"/>
                    </a:lnTo>
                    <a:lnTo>
                      <a:pt x="552527" y="1225564"/>
                    </a:lnTo>
                    <a:cubicBezTo>
                      <a:pt x="430073" y="1191504"/>
                      <a:pt x="325380" y="1109607"/>
                      <a:pt x="256508" y="999397"/>
                    </a:cubicBezTo>
                    <a:lnTo>
                      <a:pt x="228770" y="944149"/>
                    </a:lnTo>
                    <a:lnTo>
                      <a:pt x="207343" y="946674"/>
                    </a:lnTo>
                    <a:cubicBezTo>
                      <a:pt x="137842" y="944904"/>
                      <a:pt x="67353" y="875616"/>
                      <a:pt x="40932" y="777011"/>
                    </a:cubicBezTo>
                    <a:cubicBezTo>
                      <a:pt x="18285" y="692492"/>
                      <a:pt x="34447" y="610438"/>
                      <a:pt x="76873" y="565871"/>
                    </a:cubicBezTo>
                    <a:lnTo>
                      <a:pt x="97723" y="548902"/>
                    </a:lnTo>
                    <a:lnTo>
                      <a:pt x="93619" y="510994"/>
                    </a:lnTo>
                    <a:cubicBezTo>
                      <a:pt x="93619" y="228780"/>
                      <a:pt x="339326" y="0"/>
                      <a:pt x="642422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9" name="四角形: 角を丸くする 608">
                <a:extLst>
                  <a:ext uri="{FF2B5EF4-FFF2-40B4-BE49-F238E27FC236}">
                    <a16:creationId xmlns:a16="http://schemas.microsoft.com/office/drawing/2014/main" id="{0EA1531B-68DA-CE92-37E0-92A60D8EFAF7}"/>
                  </a:ext>
                </a:extLst>
              </p:cNvPr>
              <p:cNvSpPr/>
              <p:nvPr/>
            </p:nvSpPr>
            <p:spPr bwMode="auto">
              <a:xfrm rot="19273797">
                <a:off x="4707756" y="3078205"/>
                <a:ext cx="166021" cy="60108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952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10" name="フリーフォーム: 図形 609">
                <a:extLst>
                  <a:ext uri="{FF2B5EF4-FFF2-40B4-BE49-F238E27FC236}">
                    <a16:creationId xmlns:a16="http://schemas.microsoft.com/office/drawing/2014/main" id="{9CC6FD0A-F13F-A5FD-02EB-7A695BA6025C}"/>
                  </a:ext>
                </a:extLst>
              </p:cNvPr>
              <p:cNvSpPr/>
              <p:nvPr/>
            </p:nvSpPr>
            <p:spPr bwMode="auto">
              <a:xfrm rot="16200000">
                <a:off x="4725529" y="1965908"/>
                <a:ext cx="475912" cy="677898"/>
              </a:xfrm>
              <a:custGeom>
                <a:avLst/>
                <a:gdLst>
                  <a:gd name="connsiteX0" fmla="*/ 58918 w 475912"/>
                  <a:gd name="connsiteY0" fmla="*/ 222342 h 677898"/>
                  <a:gd name="connsiteX1" fmla="*/ 58918 w 475912"/>
                  <a:gd name="connsiteY1" fmla="*/ 434848 h 677898"/>
                  <a:gd name="connsiteX2" fmla="*/ 0 w 475912"/>
                  <a:gd name="connsiteY2" fmla="*/ 328595 h 677898"/>
                  <a:gd name="connsiteX3" fmla="*/ 58918 w 475912"/>
                  <a:gd name="connsiteY3" fmla="*/ 222342 h 677898"/>
                  <a:gd name="connsiteX4" fmla="*/ 475912 w 475912"/>
                  <a:gd name="connsiteY4" fmla="*/ 617250 h 677898"/>
                  <a:gd name="connsiteX5" fmla="*/ 415264 w 475912"/>
                  <a:gd name="connsiteY5" fmla="*/ 677898 h 677898"/>
                  <a:gd name="connsiteX6" fmla="*/ 319426 w 475912"/>
                  <a:gd name="connsiteY6" fmla="*/ 677898 h 677898"/>
                  <a:gd name="connsiteX7" fmla="*/ 258778 w 475912"/>
                  <a:gd name="connsiteY7" fmla="*/ 617250 h 677898"/>
                  <a:gd name="connsiteX8" fmla="*/ 319426 w 475912"/>
                  <a:gd name="connsiteY8" fmla="*/ 556602 h 677898"/>
                  <a:gd name="connsiteX9" fmla="*/ 415264 w 475912"/>
                  <a:gd name="connsiteY9" fmla="*/ 556602 h 677898"/>
                  <a:gd name="connsiteX10" fmla="*/ 475912 w 475912"/>
                  <a:gd name="connsiteY10" fmla="*/ 617250 h 677898"/>
                  <a:gd name="connsiteX11" fmla="*/ 475912 w 475912"/>
                  <a:gd name="connsiteY11" fmla="*/ 60648 h 677898"/>
                  <a:gd name="connsiteX12" fmla="*/ 415264 w 475912"/>
                  <a:gd name="connsiteY12" fmla="*/ 121296 h 677898"/>
                  <a:gd name="connsiteX13" fmla="*/ 319426 w 475912"/>
                  <a:gd name="connsiteY13" fmla="*/ 121296 h 677898"/>
                  <a:gd name="connsiteX14" fmla="*/ 258778 w 475912"/>
                  <a:gd name="connsiteY14" fmla="*/ 60648 h 677898"/>
                  <a:gd name="connsiteX15" fmla="*/ 319426 w 475912"/>
                  <a:gd name="connsiteY15" fmla="*/ 0 h 677898"/>
                  <a:gd name="connsiteX16" fmla="*/ 415264 w 475912"/>
                  <a:gd name="connsiteY16" fmla="*/ 0 h 677898"/>
                  <a:gd name="connsiteX17" fmla="*/ 475912 w 475912"/>
                  <a:gd name="connsiteY17" fmla="*/ 60648 h 6778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475912" h="677898">
                    <a:moveTo>
                      <a:pt x="58918" y="222342"/>
                    </a:moveTo>
                    <a:cubicBezTo>
                      <a:pt x="49098" y="292070"/>
                      <a:pt x="49098" y="365119"/>
                      <a:pt x="58918" y="434848"/>
                    </a:cubicBezTo>
                    <a:cubicBezTo>
                      <a:pt x="26378" y="434848"/>
                      <a:pt x="0" y="387277"/>
                      <a:pt x="0" y="328595"/>
                    </a:cubicBezTo>
                    <a:cubicBezTo>
                      <a:pt x="0" y="269913"/>
                      <a:pt x="26378" y="222342"/>
                      <a:pt x="58918" y="222342"/>
                    </a:cubicBezTo>
                    <a:close/>
                    <a:moveTo>
                      <a:pt x="475912" y="617250"/>
                    </a:moveTo>
                    <a:cubicBezTo>
                      <a:pt x="475912" y="650745"/>
                      <a:pt x="448759" y="677898"/>
                      <a:pt x="415264" y="677898"/>
                    </a:cubicBezTo>
                    <a:lnTo>
                      <a:pt x="319426" y="677898"/>
                    </a:lnTo>
                    <a:cubicBezTo>
                      <a:pt x="285931" y="677898"/>
                      <a:pt x="258778" y="650745"/>
                      <a:pt x="258778" y="617250"/>
                    </a:cubicBezTo>
                    <a:cubicBezTo>
                      <a:pt x="258778" y="583755"/>
                      <a:pt x="285931" y="556602"/>
                      <a:pt x="319426" y="556602"/>
                    </a:cubicBezTo>
                    <a:lnTo>
                      <a:pt x="415264" y="556602"/>
                    </a:lnTo>
                    <a:cubicBezTo>
                      <a:pt x="448759" y="556602"/>
                      <a:pt x="475912" y="583755"/>
                      <a:pt x="475912" y="617250"/>
                    </a:cubicBezTo>
                    <a:close/>
                    <a:moveTo>
                      <a:pt x="475912" y="60648"/>
                    </a:moveTo>
                    <a:cubicBezTo>
                      <a:pt x="475912" y="94143"/>
                      <a:pt x="448759" y="121296"/>
                      <a:pt x="415264" y="121296"/>
                    </a:cubicBezTo>
                    <a:lnTo>
                      <a:pt x="319426" y="121296"/>
                    </a:lnTo>
                    <a:cubicBezTo>
                      <a:pt x="285931" y="121296"/>
                      <a:pt x="258778" y="94143"/>
                      <a:pt x="258778" y="60648"/>
                    </a:cubicBezTo>
                    <a:cubicBezTo>
                      <a:pt x="258778" y="27153"/>
                      <a:pt x="285931" y="0"/>
                      <a:pt x="319426" y="0"/>
                    </a:cubicBezTo>
                    <a:lnTo>
                      <a:pt x="415264" y="0"/>
                    </a:lnTo>
                    <a:cubicBezTo>
                      <a:pt x="448759" y="0"/>
                      <a:pt x="475912" y="27153"/>
                      <a:pt x="475912" y="60648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1" name="フリーフォーム: 図形 610">
                <a:extLst>
                  <a:ext uri="{FF2B5EF4-FFF2-40B4-BE49-F238E27FC236}">
                    <a16:creationId xmlns:a16="http://schemas.microsoft.com/office/drawing/2014/main" id="{127397D3-EF34-DA67-2983-3A6B2CF331E0}"/>
                  </a:ext>
                </a:extLst>
              </p:cNvPr>
              <p:cNvSpPr/>
              <p:nvPr/>
            </p:nvSpPr>
            <p:spPr bwMode="auto">
              <a:xfrm rot="900000">
                <a:off x="5923211" y="2153060"/>
                <a:ext cx="150448" cy="328042"/>
              </a:xfrm>
              <a:custGeom>
                <a:avLst/>
                <a:gdLst>
                  <a:gd name="connsiteX0" fmla="*/ 250950 w 301996"/>
                  <a:gd name="connsiteY0" fmla="*/ 0 h 658481"/>
                  <a:gd name="connsiteX1" fmla="*/ 281429 w 301996"/>
                  <a:gd name="connsiteY1" fmla="*/ 0 h 658481"/>
                  <a:gd name="connsiteX2" fmla="*/ 289049 w 301996"/>
                  <a:gd name="connsiteY2" fmla="*/ 7620 h 658481"/>
                  <a:gd name="connsiteX3" fmla="*/ 289049 w 301996"/>
                  <a:gd name="connsiteY3" fmla="*/ 502683 h 658481"/>
                  <a:gd name="connsiteX4" fmla="*/ 300000 w 301996"/>
                  <a:gd name="connsiteY4" fmla="*/ 519336 h 658481"/>
                  <a:gd name="connsiteX5" fmla="*/ 175329 w 301996"/>
                  <a:gd name="connsiteY5" fmla="*/ 650067 h 658481"/>
                  <a:gd name="connsiteX6" fmla="*/ 1996 w 301996"/>
                  <a:gd name="connsiteY6" fmla="*/ 599186 h 658481"/>
                  <a:gd name="connsiteX7" fmla="*/ 126667 w 301996"/>
                  <a:gd name="connsiteY7" fmla="*/ 468456 h 658481"/>
                  <a:gd name="connsiteX8" fmla="*/ 239153 w 301996"/>
                  <a:gd name="connsiteY8" fmla="*/ 466821 h 658481"/>
                  <a:gd name="connsiteX9" fmla="*/ 243330 w 301996"/>
                  <a:gd name="connsiteY9" fmla="*/ 468959 h 658481"/>
                  <a:gd name="connsiteX10" fmla="*/ 243330 w 301996"/>
                  <a:gd name="connsiteY10" fmla="*/ 7620 h 658481"/>
                  <a:gd name="connsiteX11" fmla="*/ 250950 w 301996"/>
                  <a:gd name="connsiteY11" fmla="*/ 0 h 6584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01996" h="658481">
                    <a:moveTo>
                      <a:pt x="250950" y="0"/>
                    </a:moveTo>
                    <a:lnTo>
                      <a:pt x="281429" y="0"/>
                    </a:lnTo>
                    <a:cubicBezTo>
                      <a:pt x="285637" y="0"/>
                      <a:pt x="289049" y="3412"/>
                      <a:pt x="289049" y="7620"/>
                    </a:cubicBezTo>
                    <a:lnTo>
                      <a:pt x="289049" y="502683"/>
                    </a:lnTo>
                    <a:lnTo>
                      <a:pt x="300000" y="519336"/>
                    </a:lnTo>
                    <a:cubicBezTo>
                      <a:pt x="313438" y="569487"/>
                      <a:pt x="257621" y="628017"/>
                      <a:pt x="175329" y="650067"/>
                    </a:cubicBezTo>
                    <a:cubicBezTo>
                      <a:pt x="93038" y="672117"/>
                      <a:pt x="15434" y="649337"/>
                      <a:pt x="1996" y="599186"/>
                    </a:cubicBezTo>
                    <a:cubicBezTo>
                      <a:pt x="-11442" y="549035"/>
                      <a:pt x="44375" y="490505"/>
                      <a:pt x="126667" y="468456"/>
                    </a:cubicBezTo>
                    <a:cubicBezTo>
                      <a:pt x="167812" y="457431"/>
                      <a:pt x="207786" y="457613"/>
                      <a:pt x="239153" y="466821"/>
                    </a:cubicBezTo>
                    <a:lnTo>
                      <a:pt x="243330" y="468959"/>
                    </a:lnTo>
                    <a:lnTo>
                      <a:pt x="243330" y="7620"/>
                    </a:lnTo>
                    <a:cubicBezTo>
                      <a:pt x="243330" y="3412"/>
                      <a:pt x="246742" y="0"/>
                      <a:pt x="25095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12" name="フリーフォーム: 図形 611">
                <a:extLst>
                  <a:ext uri="{FF2B5EF4-FFF2-40B4-BE49-F238E27FC236}">
                    <a16:creationId xmlns:a16="http://schemas.microsoft.com/office/drawing/2014/main" id="{870885A7-50A7-EA95-E1F5-686B34260086}"/>
                  </a:ext>
                </a:extLst>
              </p:cNvPr>
              <p:cNvSpPr/>
              <p:nvPr/>
            </p:nvSpPr>
            <p:spPr bwMode="auto">
              <a:xfrm rot="18900000">
                <a:off x="3974593" y="2552728"/>
                <a:ext cx="514579" cy="252251"/>
              </a:xfrm>
              <a:custGeom>
                <a:avLst/>
                <a:gdLst>
                  <a:gd name="connsiteX0" fmla="*/ 864849 w 1729700"/>
                  <a:gd name="connsiteY0" fmla="*/ 0 h 847912"/>
                  <a:gd name="connsiteX1" fmla="*/ 878299 w 1729700"/>
                  <a:gd name="connsiteY1" fmla="*/ 50951 h 847912"/>
                  <a:gd name="connsiteX2" fmla="*/ 907875 w 1729700"/>
                  <a:gd name="connsiteY2" fmla="*/ 302805 h 847912"/>
                  <a:gd name="connsiteX3" fmla="*/ 909060 w 1729700"/>
                  <a:gd name="connsiteY3" fmla="*/ 356771 h 847912"/>
                  <a:gd name="connsiteX4" fmla="*/ 1019545 w 1729700"/>
                  <a:gd name="connsiteY4" fmla="*/ 362861 h 847912"/>
                  <a:gd name="connsiteX5" fmla="*/ 1299841 w 1729700"/>
                  <a:gd name="connsiteY5" fmla="*/ 426665 h 847912"/>
                  <a:gd name="connsiteX6" fmla="*/ 1406035 w 1729700"/>
                  <a:gd name="connsiteY6" fmla="*/ 472638 h 847912"/>
                  <a:gd name="connsiteX7" fmla="*/ 1429543 w 1729700"/>
                  <a:gd name="connsiteY7" fmla="*/ 433852 h 847912"/>
                  <a:gd name="connsiteX8" fmla="*/ 1566148 w 1729700"/>
                  <a:gd name="connsiteY8" fmla="*/ 249225 h 847912"/>
                  <a:gd name="connsiteX9" fmla="*/ 1599466 w 1729700"/>
                  <a:gd name="connsiteY9" fmla="*/ 215156 h 847912"/>
                  <a:gd name="connsiteX10" fmla="*/ 1586620 w 1729700"/>
                  <a:gd name="connsiteY10" fmla="*/ 261045 h 847912"/>
                  <a:gd name="connsiteX11" fmla="*/ 1532583 w 1729700"/>
                  <a:gd name="connsiteY11" fmla="*/ 395510 h 847912"/>
                  <a:gd name="connsiteX12" fmla="*/ 1472526 w 1729700"/>
                  <a:gd name="connsiteY12" fmla="*/ 510594 h 847912"/>
                  <a:gd name="connsiteX13" fmla="*/ 1525650 w 1729700"/>
                  <a:gd name="connsiteY13" fmla="*/ 542998 h 847912"/>
                  <a:gd name="connsiteX14" fmla="*/ 1720999 w 1729700"/>
                  <a:gd name="connsiteY14" fmla="*/ 790251 h 847912"/>
                  <a:gd name="connsiteX15" fmla="*/ 1729700 w 1729700"/>
                  <a:gd name="connsiteY15" fmla="*/ 844172 h 847912"/>
                  <a:gd name="connsiteX16" fmla="*/ 1711033 w 1729700"/>
                  <a:gd name="connsiteY16" fmla="*/ 808423 h 847912"/>
                  <a:gd name="connsiteX17" fmla="*/ 1482329 w 1729700"/>
                  <a:gd name="connsiteY17" fmla="*/ 616812 h 847912"/>
                  <a:gd name="connsiteX18" fmla="*/ 1427195 w 1729700"/>
                  <a:gd name="connsiteY18" fmla="*/ 591059 h 847912"/>
                  <a:gd name="connsiteX19" fmla="*/ 1404067 w 1729700"/>
                  <a:gd name="connsiteY19" fmla="*/ 629217 h 847912"/>
                  <a:gd name="connsiteX20" fmla="*/ 1267462 w 1729700"/>
                  <a:gd name="connsiteY20" fmla="*/ 813843 h 847912"/>
                  <a:gd name="connsiteX21" fmla="*/ 1234144 w 1729700"/>
                  <a:gd name="connsiteY21" fmla="*/ 847912 h 847912"/>
                  <a:gd name="connsiteX22" fmla="*/ 1246990 w 1729700"/>
                  <a:gd name="connsiteY22" fmla="*/ 802024 h 847912"/>
                  <a:gd name="connsiteX23" fmla="*/ 1301028 w 1729700"/>
                  <a:gd name="connsiteY23" fmla="*/ 667558 h 847912"/>
                  <a:gd name="connsiteX24" fmla="*/ 1356716 w 1729700"/>
                  <a:gd name="connsiteY24" fmla="*/ 560846 h 847912"/>
                  <a:gd name="connsiteX25" fmla="*/ 1262992 w 1729700"/>
                  <a:gd name="connsiteY25" fmla="*/ 528822 h 847912"/>
                  <a:gd name="connsiteX26" fmla="*/ 1004704 w 1729700"/>
                  <a:gd name="connsiteY26" fmla="*/ 481276 h 847912"/>
                  <a:gd name="connsiteX27" fmla="*/ 908460 w 1729700"/>
                  <a:gd name="connsiteY27" fmla="*/ 476947 h 847912"/>
                  <a:gd name="connsiteX28" fmla="*/ 907875 w 1729700"/>
                  <a:gd name="connsiteY28" fmla="*/ 503597 h 847912"/>
                  <a:gd name="connsiteX29" fmla="*/ 878299 w 1729700"/>
                  <a:gd name="connsiteY29" fmla="*/ 755452 h 847912"/>
                  <a:gd name="connsiteX30" fmla="*/ 864849 w 1729700"/>
                  <a:gd name="connsiteY30" fmla="*/ 806402 h 847912"/>
                  <a:gd name="connsiteX31" fmla="*/ 851399 w 1729700"/>
                  <a:gd name="connsiteY31" fmla="*/ 755452 h 847912"/>
                  <a:gd name="connsiteX32" fmla="*/ 821824 w 1729700"/>
                  <a:gd name="connsiteY32" fmla="*/ 503597 h 847912"/>
                  <a:gd name="connsiteX33" fmla="*/ 821239 w 1729700"/>
                  <a:gd name="connsiteY33" fmla="*/ 476947 h 847912"/>
                  <a:gd name="connsiteX34" fmla="*/ 724991 w 1729700"/>
                  <a:gd name="connsiteY34" fmla="*/ 481276 h 847912"/>
                  <a:gd name="connsiteX35" fmla="*/ 466703 w 1729700"/>
                  <a:gd name="connsiteY35" fmla="*/ 528822 h 847912"/>
                  <a:gd name="connsiteX36" fmla="*/ 374788 w 1729700"/>
                  <a:gd name="connsiteY36" fmla="*/ 560228 h 847912"/>
                  <a:gd name="connsiteX37" fmla="*/ 427153 w 1729700"/>
                  <a:gd name="connsiteY37" fmla="*/ 661541 h 847912"/>
                  <a:gd name="connsiteX38" fmla="*/ 477641 w 1729700"/>
                  <a:gd name="connsiteY38" fmla="*/ 792005 h 847912"/>
                  <a:gd name="connsiteX39" fmla="*/ 489106 w 1729700"/>
                  <a:gd name="connsiteY39" fmla="*/ 836744 h 847912"/>
                  <a:gd name="connsiteX40" fmla="*/ 456093 w 1729700"/>
                  <a:gd name="connsiteY40" fmla="*/ 804446 h 847912"/>
                  <a:gd name="connsiteX41" fmla="*/ 322473 w 1729700"/>
                  <a:gd name="connsiteY41" fmla="*/ 627720 h 847912"/>
                  <a:gd name="connsiteX42" fmla="*/ 300674 w 1729700"/>
                  <a:gd name="connsiteY42" fmla="*/ 591912 h 847912"/>
                  <a:gd name="connsiteX43" fmla="*/ 247367 w 1729700"/>
                  <a:gd name="connsiteY43" fmla="*/ 616812 h 847912"/>
                  <a:gd name="connsiteX44" fmla="*/ 18662 w 1729700"/>
                  <a:gd name="connsiteY44" fmla="*/ 808423 h 847912"/>
                  <a:gd name="connsiteX45" fmla="*/ 0 w 1729700"/>
                  <a:gd name="connsiteY45" fmla="*/ 844163 h 847912"/>
                  <a:gd name="connsiteX46" fmla="*/ 8700 w 1729700"/>
                  <a:gd name="connsiteY46" fmla="*/ 790251 h 847912"/>
                  <a:gd name="connsiteX47" fmla="*/ 204049 w 1729700"/>
                  <a:gd name="connsiteY47" fmla="*/ 542998 h 847912"/>
                  <a:gd name="connsiteX48" fmla="*/ 255560 w 1729700"/>
                  <a:gd name="connsiteY48" fmla="*/ 511577 h 847912"/>
                  <a:gd name="connsiteX49" fmla="*/ 199081 w 1729700"/>
                  <a:gd name="connsiteY49" fmla="*/ 402302 h 847912"/>
                  <a:gd name="connsiteX50" fmla="*/ 148592 w 1729700"/>
                  <a:gd name="connsiteY50" fmla="*/ 271838 h 847912"/>
                  <a:gd name="connsiteX51" fmla="*/ 137127 w 1729700"/>
                  <a:gd name="connsiteY51" fmla="*/ 227099 h 847912"/>
                  <a:gd name="connsiteX52" fmla="*/ 170140 w 1729700"/>
                  <a:gd name="connsiteY52" fmla="*/ 259398 h 847912"/>
                  <a:gd name="connsiteX53" fmla="*/ 303760 w 1729700"/>
                  <a:gd name="connsiteY53" fmla="*/ 436124 h 847912"/>
                  <a:gd name="connsiteX54" fmla="*/ 325504 w 1729700"/>
                  <a:gd name="connsiteY54" fmla="*/ 471841 h 847912"/>
                  <a:gd name="connsiteX55" fmla="*/ 429857 w 1729700"/>
                  <a:gd name="connsiteY55" fmla="*/ 426665 h 847912"/>
                  <a:gd name="connsiteX56" fmla="*/ 710154 w 1729700"/>
                  <a:gd name="connsiteY56" fmla="*/ 362861 h 847912"/>
                  <a:gd name="connsiteX57" fmla="*/ 820639 w 1729700"/>
                  <a:gd name="connsiteY57" fmla="*/ 356771 h 847912"/>
                  <a:gd name="connsiteX58" fmla="*/ 821824 w 1729700"/>
                  <a:gd name="connsiteY58" fmla="*/ 302805 h 847912"/>
                  <a:gd name="connsiteX59" fmla="*/ 851399 w 1729700"/>
                  <a:gd name="connsiteY59" fmla="*/ 50951 h 8479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1729700" h="847912">
                    <a:moveTo>
                      <a:pt x="864849" y="0"/>
                    </a:moveTo>
                    <a:lnTo>
                      <a:pt x="878299" y="50951"/>
                    </a:lnTo>
                    <a:cubicBezTo>
                      <a:pt x="893026" y="118562"/>
                      <a:pt x="903539" y="205518"/>
                      <a:pt x="907875" y="302805"/>
                    </a:cubicBezTo>
                    <a:lnTo>
                      <a:pt x="909060" y="356771"/>
                    </a:lnTo>
                    <a:lnTo>
                      <a:pt x="1019545" y="362861"/>
                    </a:lnTo>
                    <a:cubicBezTo>
                      <a:pt x="1119966" y="374067"/>
                      <a:pt x="1214444" y="395989"/>
                      <a:pt x="1299841" y="426665"/>
                    </a:cubicBezTo>
                    <a:lnTo>
                      <a:pt x="1406035" y="472638"/>
                    </a:lnTo>
                    <a:lnTo>
                      <a:pt x="1429543" y="433852"/>
                    </a:lnTo>
                    <a:cubicBezTo>
                      <a:pt x="1476917" y="359420"/>
                      <a:pt x="1524311" y="295807"/>
                      <a:pt x="1566148" y="249225"/>
                    </a:cubicBezTo>
                    <a:lnTo>
                      <a:pt x="1599466" y="215156"/>
                    </a:lnTo>
                    <a:lnTo>
                      <a:pt x="1586620" y="261045"/>
                    </a:lnTo>
                    <a:cubicBezTo>
                      <a:pt x="1573672" y="300727"/>
                      <a:pt x="1555404" y="346333"/>
                      <a:pt x="1532583" y="395510"/>
                    </a:cubicBezTo>
                    <a:lnTo>
                      <a:pt x="1472526" y="510594"/>
                    </a:lnTo>
                    <a:lnTo>
                      <a:pt x="1525650" y="542998"/>
                    </a:lnTo>
                    <a:cubicBezTo>
                      <a:pt x="1621793" y="612336"/>
                      <a:pt x="1690441" y="696959"/>
                      <a:pt x="1720999" y="790251"/>
                    </a:cubicBezTo>
                    <a:lnTo>
                      <a:pt x="1729700" y="844172"/>
                    </a:lnTo>
                    <a:lnTo>
                      <a:pt x="1711033" y="808423"/>
                    </a:lnTo>
                    <a:cubicBezTo>
                      <a:pt x="1658753" y="734943"/>
                      <a:pt x="1580181" y="669683"/>
                      <a:pt x="1482329" y="616812"/>
                    </a:cubicBezTo>
                    <a:lnTo>
                      <a:pt x="1427195" y="591059"/>
                    </a:lnTo>
                    <a:lnTo>
                      <a:pt x="1404067" y="629217"/>
                    </a:lnTo>
                    <a:cubicBezTo>
                      <a:pt x="1356694" y="703649"/>
                      <a:pt x="1309300" y="767261"/>
                      <a:pt x="1267462" y="813843"/>
                    </a:cubicBezTo>
                    <a:lnTo>
                      <a:pt x="1234144" y="847912"/>
                    </a:lnTo>
                    <a:lnTo>
                      <a:pt x="1246990" y="802024"/>
                    </a:lnTo>
                    <a:cubicBezTo>
                      <a:pt x="1259939" y="762341"/>
                      <a:pt x="1278207" y="716736"/>
                      <a:pt x="1301028" y="667558"/>
                    </a:cubicBezTo>
                    <a:lnTo>
                      <a:pt x="1356716" y="560846"/>
                    </a:lnTo>
                    <a:lnTo>
                      <a:pt x="1262992" y="528822"/>
                    </a:lnTo>
                    <a:cubicBezTo>
                      <a:pt x="1182696" y="505821"/>
                      <a:pt x="1095907" y="489561"/>
                      <a:pt x="1004704" y="481276"/>
                    </a:cubicBezTo>
                    <a:lnTo>
                      <a:pt x="908460" y="476947"/>
                    </a:lnTo>
                    <a:lnTo>
                      <a:pt x="907875" y="503597"/>
                    </a:lnTo>
                    <a:cubicBezTo>
                      <a:pt x="903539" y="600884"/>
                      <a:pt x="893026" y="687841"/>
                      <a:pt x="878299" y="755452"/>
                    </a:cubicBezTo>
                    <a:lnTo>
                      <a:pt x="864849" y="806402"/>
                    </a:lnTo>
                    <a:lnTo>
                      <a:pt x="851399" y="755452"/>
                    </a:lnTo>
                    <a:cubicBezTo>
                      <a:pt x="836673" y="687841"/>
                      <a:pt x="826160" y="600884"/>
                      <a:pt x="821824" y="503597"/>
                    </a:cubicBezTo>
                    <a:lnTo>
                      <a:pt x="821239" y="476947"/>
                    </a:lnTo>
                    <a:lnTo>
                      <a:pt x="724991" y="481276"/>
                    </a:lnTo>
                    <a:cubicBezTo>
                      <a:pt x="633788" y="489561"/>
                      <a:pt x="547000" y="505821"/>
                      <a:pt x="466703" y="528822"/>
                    </a:cubicBezTo>
                    <a:lnTo>
                      <a:pt x="374788" y="560228"/>
                    </a:lnTo>
                    <a:lnTo>
                      <a:pt x="427153" y="661541"/>
                    </a:lnTo>
                    <a:cubicBezTo>
                      <a:pt x="448769" y="709137"/>
                      <a:pt x="465831" y="753388"/>
                      <a:pt x="477641" y="792005"/>
                    </a:cubicBezTo>
                    <a:lnTo>
                      <a:pt x="489106" y="836744"/>
                    </a:lnTo>
                    <a:lnTo>
                      <a:pt x="456093" y="804446"/>
                    </a:lnTo>
                    <a:cubicBezTo>
                      <a:pt x="414786" y="760141"/>
                      <a:pt x="368410" y="699264"/>
                      <a:pt x="322473" y="627720"/>
                    </a:cubicBezTo>
                    <a:lnTo>
                      <a:pt x="300674" y="591912"/>
                    </a:lnTo>
                    <a:lnTo>
                      <a:pt x="247367" y="616812"/>
                    </a:lnTo>
                    <a:cubicBezTo>
                      <a:pt x="149514" y="669683"/>
                      <a:pt x="70943" y="734943"/>
                      <a:pt x="18662" y="808423"/>
                    </a:cubicBezTo>
                    <a:lnTo>
                      <a:pt x="0" y="844163"/>
                    </a:lnTo>
                    <a:lnTo>
                      <a:pt x="8700" y="790251"/>
                    </a:lnTo>
                    <a:cubicBezTo>
                      <a:pt x="39258" y="696959"/>
                      <a:pt x="107906" y="612336"/>
                      <a:pt x="204049" y="542998"/>
                    </a:cubicBezTo>
                    <a:lnTo>
                      <a:pt x="255560" y="511577"/>
                    </a:lnTo>
                    <a:lnTo>
                      <a:pt x="199081" y="402302"/>
                    </a:lnTo>
                    <a:cubicBezTo>
                      <a:pt x="177465" y="354706"/>
                      <a:pt x="160402" y="310455"/>
                      <a:pt x="148592" y="271838"/>
                    </a:cubicBezTo>
                    <a:lnTo>
                      <a:pt x="137127" y="227099"/>
                    </a:lnTo>
                    <a:lnTo>
                      <a:pt x="170140" y="259398"/>
                    </a:lnTo>
                    <a:cubicBezTo>
                      <a:pt x="211448" y="303702"/>
                      <a:pt x="257823" y="364580"/>
                      <a:pt x="303760" y="436124"/>
                    </a:cubicBezTo>
                    <a:lnTo>
                      <a:pt x="325504" y="471841"/>
                    </a:lnTo>
                    <a:lnTo>
                      <a:pt x="429857" y="426665"/>
                    </a:lnTo>
                    <a:cubicBezTo>
                      <a:pt x="515254" y="395989"/>
                      <a:pt x="609733" y="374067"/>
                      <a:pt x="710154" y="362861"/>
                    </a:cubicBezTo>
                    <a:lnTo>
                      <a:pt x="820639" y="356771"/>
                    </a:lnTo>
                    <a:lnTo>
                      <a:pt x="821824" y="302805"/>
                    </a:lnTo>
                    <a:cubicBezTo>
                      <a:pt x="826160" y="205518"/>
                      <a:pt x="836673" y="118562"/>
                      <a:pt x="851399" y="50951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13" name="フリーフォーム: 図形 612">
                <a:extLst>
                  <a:ext uri="{FF2B5EF4-FFF2-40B4-BE49-F238E27FC236}">
                    <a16:creationId xmlns:a16="http://schemas.microsoft.com/office/drawing/2014/main" id="{4FC1941E-ADC7-522E-529E-3DED8602690E}"/>
                  </a:ext>
                </a:extLst>
              </p:cNvPr>
              <p:cNvSpPr/>
              <p:nvPr/>
            </p:nvSpPr>
            <p:spPr bwMode="auto">
              <a:xfrm rot="3600000" flipH="1">
                <a:off x="5466285" y="2549159"/>
                <a:ext cx="536963" cy="263222"/>
              </a:xfrm>
              <a:custGeom>
                <a:avLst/>
                <a:gdLst>
                  <a:gd name="connsiteX0" fmla="*/ 864849 w 1729700"/>
                  <a:gd name="connsiteY0" fmla="*/ 0 h 847912"/>
                  <a:gd name="connsiteX1" fmla="*/ 878299 w 1729700"/>
                  <a:gd name="connsiteY1" fmla="*/ 50951 h 847912"/>
                  <a:gd name="connsiteX2" fmla="*/ 907875 w 1729700"/>
                  <a:gd name="connsiteY2" fmla="*/ 302805 h 847912"/>
                  <a:gd name="connsiteX3" fmla="*/ 909060 w 1729700"/>
                  <a:gd name="connsiteY3" fmla="*/ 356771 h 847912"/>
                  <a:gd name="connsiteX4" fmla="*/ 1019545 w 1729700"/>
                  <a:gd name="connsiteY4" fmla="*/ 362861 h 847912"/>
                  <a:gd name="connsiteX5" fmla="*/ 1299841 w 1729700"/>
                  <a:gd name="connsiteY5" fmla="*/ 426665 h 847912"/>
                  <a:gd name="connsiteX6" fmla="*/ 1406035 w 1729700"/>
                  <a:gd name="connsiteY6" fmla="*/ 472638 h 847912"/>
                  <a:gd name="connsiteX7" fmla="*/ 1429543 w 1729700"/>
                  <a:gd name="connsiteY7" fmla="*/ 433852 h 847912"/>
                  <a:gd name="connsiteX8" fmla="*/ 1566148 w 1729700"/>
                  <a:gd name="connsiteY8" fmla="*/ 249225 h 847912"/>
                  <a:gd name="connsiteX9" fmla="*/ 1599466 w 1729700"/>
                  <a:gd name="connsiteY9" fmla="*/ 215156 h 847912"/>
                  <a:gd name="connsiteX10" fmla="*/ 1586620 w 1729700"/>
                  <a:gd name="connsiteY10" fmla="*/ 261045 h 847912"/>
                  <a:gd name="connsiteX11" fmla="*/ 1532583 w 1729700"/>
                  <a:gd name="connsiteY11" fmla="*/ 395510 h 847912"/>
                  <a:gd name="connsiteX12" fmla="*/ 1472526 w 1729700"/>
                  <a:gd name="connsiteY12" fmla="*/ 510594 h 847912"/>
                  <a:gd name="connsiteX13" fmla="*/ 1525650 w 1729700"/>
                  <a:gd name="connsiteY13" fmla="*/ 542998 h 847912"/>
                  <a:gd name="connsiteX14" fmla="*/ 1720999 w 1729700"/>
                  <a:gd name="connsiteY14" fmla="*/ 790251 h 847912"/>
                  <a:gd name="connsiteX15" fmla="*/ 1729700 w 1729700"/>
                  <a:gd name="connsiteY15" fmla="*/ 844172 h 847912"/>
                  <a:gd name="connsiteX16" fmla="*/ 1711033 w 1729700"/>
                  <a:gd name="connsiteY16" fmla="*/ 808423 h 847912"/>
                  <a:gd name="connsiteX17" fmla="*/ 1482329 w 1729700"/>
                  <a:gd name="connsiteY17" fmla="*/ 616812 h 847912"/>
                  <a:gd name="connsiteX18" fmla="*/ 1427195 w 1729700"/>
                  <a:gd name="connsiteY18" fmla="*/ 591059 h 847912"/>
                  <a:gd name="connsiteX19" fmla="*/ 1404067 w 1729700"/>
                  <a:gd name="connsiteY19" fmla="*/ 629217 h 847912"/>
                  <a:gd name="connsiteX20" fmla="*/ 1267462 w 1729700"/>
                  <a:gd name="connsiteY20" fmla="*/ 813843 h 847912"/>
                  <a:gd name="connsiteX21" fmla="*/ 1234144 w 1729700"/>
                  <a:gd name="connsiteY21" fmla="*/ 847912 h 847912"/>
                  <a:gd name="connsiteX22" fmla="*/ 1246990 w 1729700"/>
                  <a:gd name="connsiteY22" fmla="*/ 802024 h 847912"/>
                  <a:gd name="connsiteX23" fmla="*/ 1301028 w 1729700"/>
                  <a:gd name="connsiteY23" fmla="*/ 667558 h 847912"/>
                  <a:gd name="connsiteX24" fmla="*/ 1356716 w 1729700"/>
                  <a:gd name="connsiteY24" fmla="*/ 560846 h 847912"/>
                  <a:gd name="connsiteX25" fmla="*/ 1262992 w 1729700"/>
                  <a:gd name="connsiteY25" fmla="*/ 528822 h 847912"/>
                  <a:gd name="connsiteX26" fmla="*/ 1004704 w 1729700"/>
                  <a:gd name="connsiteY26" fmla="*/ 481276 h 847912"/>
                  <a:gd name="connsiteX27" fmla="*/ 908460 w 1729700"/>
                  <a:gd name="connsiteY27" fmla="*/ 476947 h 847912"/>
                  <a:gd name="connsiteX28" fmla="*/ 907875 w 1729700"/>
                  <a:gd name="connsiteY28" fmla="*/ 503597 h 847912"/>
                  <a:gd name="connsiteX29" fmla="*/ 878299 w 1729700"/>
                  <a:gd name="connsiteY29" fmla="*/ 755452 h 847912"/>
                  <a:gd name="connsiteX30" fmla="*/ 864849 w 1729700"/>
                  <a:gd name="connsiteY30" fmla="*/ 806402 h 847912"/>
                  <a:gd name="connsiteX31" fmla="*/ 851399 w 1729700"/>
                  <a:gd name="connsiteY31" fmla="*/ 755452 h 847912"/>
                  <a:gd name="connsiteX32" fmla="*/ 821824 w 1729700"/>
                  <a:gd name="connsiteY32" fmla="*/ 503597 h 847912"/>
                  <a:gd name="connsiteX33" fmla="*/ 821239 w 1729700"/>
                  <a:gd name="connsiteY33" fmla="*/ 476947 h 847912"/>
                  <a:gd name="connsiteX34" fmla="*/ 724991 w 1729700"/>
                  <a:gd name="connsiteY34" fmla="*/ 481276 h 847912"/>
                  <a:gd name="connsiteX35" fmla="*/ 466703 w 1729700"/>
                  <a:gd name="connsiteY35" fmla="*/ 528822 h 847912"/>
                  <a:gd name="connsiteX36" fmla="*/ 374788 w 1729700"/>
                  <a:gd name="connsiteY36" fmla="*/ 560228 h 847912"/>
                  <a:gd name="connsiteX37" fmla="*/ 427153 w 1729700"/>
                  <a:gd name="connsiteY37" fmla="*/ 661541 h 847912"/>
                  <a:gd name="connsiteX38" fmla="*/ 477641 w 1729700"/>
                  <a:gd name="connsiteY38" fmla="*/ 792005 h 847912"/>
                  <a:gd name="connsiteX39" fmla="*/ 489106 w 1729700"/>
                  <a:gd name="connsiteY39" fmla="*/ 836744 h 847912"/>
                  <a:gd name="connsiteX40" fmla="*/ 456093 w 1729700"/>
                  <a:gd name="connsiteY40" fmla="*/ 804446 h 847912"/>
                  <a:gd name="connsiteX41" fmla="*/ 322473 w 1729700"/>
                  <a:gd name="connsiteY41" fmla="*/ 627720 h 847912"/>
                  <a:gd name="connsiteX42" fmla="*/ 300674 w 1729700"/>
                  <a:gd name="connsiteY42" fmla="*/ 591912 h 847912"/>
                  <a:gd name="connsiteX43" fmla="*/ 247367 w 1729700"/>
                  <a:gd name="connsiteY43" fmla="*/ 616812 h 847912"/>
                  <a:gd name="connsiteX44" fmla="*/ 18662 w 1729700"/>
                  <a:gd name="connsiteY44" fmla="*/ 808423 h 847912"/>
                  <a:gd name="connsiteX45" fmla="*/ 0 w 1729700"/>
                  <a:gd name="connsiteY45" fmla="*/ 844163 h 847912"/>
                  <a:gd name="connsiteX46" fmla="*/ 8700 w 1729700"/>
                  <a:gd name="connsiteY46" fmla="*/ 790251 h 847912"/>
                  <a:gd name="connsiteX47" fmla="*/ 204049 w 1729700"/>
                  <a:gd name="connsiteY47" fmla="*/ 542998 h 847912"/>
                  <a:gd name="connsiteX48" fmla="*/ 255560 w 1729700"/>
                  <a:gd name="connsiteY48" fmla="*/ 511577 h 847912"/>
                  <a:gd name="connsiteX49" fmla="*/ 199081 w 1729700"/>
                  <a:gd name="connsiteY49" fmla="*/ 402302 h 847912"/>
                  <a:gd name="connsiteX50" fmla="*/ 148592 w 1729700"/>
                  <a:gd name="connsiteY50" fmla="*/ 271838 h 847912"/>
                  <a:gd name="connsiteX51" fmla="*/ 137127 w 1729700"/>
                  <a:gd name="connsiteY51" fmla="*/ 227099 h 847912"/>
                  <a:gd name="connsiteX52" fmla="*/ 170140 w 1729700"/>
                  <a:gd name="connsiteY52" fmla="*/ 259398 h 847912"/>
                  <a:gd name="connsiteX53" fmla="*/ 303760 w 1729700"/>
                  <a:gd name="connsiteY53" fmla="*/ 436124 h 847912"/>
                  <a:gd name="connsiteX54" fmla="*/ 325504 w 1729700"/>
                  <a:gd name="connsiteY54" fmla="*/ 471841 h 847912"/>
                  <a:gd name="connsiteX55" fmla="*/ 429857 w 1729700"/>
                  <a:gd name="connsiteY55" fmla="*/ 426665 h 847912"/>
                  <a:gd name="connsiteX56" fmla="*/ 710154 w 1729700"/>
                  <a:gd name="connsiteY56" fmla="*/ 362861 h 847912"/>
                  <a:gd name="connsiteX57" fmla="*/ 820639 w 1729700"/>
                  <a:gd name="connsiteY57" fmla="*/ 356771 h 847912"/>
                  <a:gd name="connsiteX58" fmla="*/ 821824 w 1729700"/>
                  <a:gd name="connsiteY58" fmla="*/ 302805 h 847912"/>
                  <a:gd name="connsiteX59" fmla="*/ 851399 w 1729700"/>
                  <a:gd name="connsiteY59" fmla="*/ 50951 h 8479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1729700" h="847912">
                    <a:moveTo>
                      <a:pt x="864849" y="0"/>
                    </a:moveTo>
                    <a:lnTo>
                      <a:pt x="878299" y="50951"/>
                    </a:lnTo>
                    <a:cubicBezTo>
                      <a:pt x="893026" y="118562"/>
                      <a:pt x="903539" y="205518"/>
                      <a:pt x="907875" y="302805"/>
                    </a:cubicBezTo>
                    <a:lnTo>
                      <a:pt x="909060" y="356771"/>
                    </a:lnTo>
                    <a:lnTo>
                      <a:pt x="1019545" y="362861"/>
                    </a:lnTo>
                    <a:cubicBezTo>
                      <a:pt x="1119966" y="374067"/>
                      <a:pt x="1214444" y="395989"/>
                      <a:pt x="1299841" y="426665"/>
                    </a:cubicBezTo>
                    <a:lnTo>
                      <a:pt x="1406035" y="472638"/>
                    </a:lnTo>
                    <a:lnTo>
                      <a:pt x="1429543" y="433852"/>
                    </a:lnTo>
                    <a:cubicBezTo>
                      <a:pt x="1476917" y="359420"/>
                      <a:pt x="1524311" y="295807"/>
                      <a:pt x="1566148" y="249225"/>
                    </a:cubicBezTo>
                    <a:lnTo>
                      <a:pt x="1599466" y="215156"/>
                    </a:lnTo>
                    <a:lnTo>
                      <a:pt x="1586620" y="261045"/>
                    </a:lnTo>
                    <a:cubicBezTo>
                      <a:pt x="1573672" y="300727"/>
                      <a:pt x="1555404" y="346333"/>
                      <a:pt x="1532583" y="395510"/>
                    </a:cubicBezTo>
                    <a:lnTo>
                      <a:pt x="1472526" y="510594"/>
                    </a:lnTo>
                    <a:lnTo>
                      <a:pt x="1525650" y="542998"/>
                    </a:lnTo>
                    <a:cubicBezTo>
                      <a:pt x="1621793" y="612336"/>
                      <a:pt x="1690441" y="696959"/>
                      <a:pt x="1720999" y="790251"/>
                    </a:cubicBezTo>
                    <a:lnTo>
                      <a:pt x="1729700" y="844172"/>
                    </a:lnTo>
                    <a:lnTo>
                      <a:pt x="1711033" y="808423"/>
                    </a:lnTo>
                    <a:cubicBezTo>
                      <a:pt x="1658753" y="734943"/>
                      <a:pt x="1580181" y="669683"/>
                      <a:pt x="1482329" y="616812"/>
                    </a:cubicBezTo>
                    <a:lnTo>
                      <a:pt x="1427195" y="591059"/>
                    </a:lnTo>
                    <a:lnTo>
                      <a:pt x="1404067" y="629217"/>
                    </a:lnTo>
                    <a:cubicBezTo>
                      <a:pt x="1356694" y="703649"/>
                      <a:pt x="1309300" y="767261"/>
                      <a:pt x="1267462" y="813843"/>
                    </a:cubicBezTo>
                    <a:lnTo>
                      <a:pt x="1234144" y="847912"/>
                    </a:lnTo>
                    <a:lnTo>
                      <a:pt x="1246990" y="802024"/>
                    </a:lnTo>
                    <a:cubicBezTo>
                      <a:pt x="1259939" y="762341"/>
                      <a:pt x="1278207" y="716736"/>
                      <a:pt x="1301028" y="667558"/>
                    </a:cubicBezTo>
                    <a:lnTo>
                      <a:pt x="1356716" y="560846"/>
                    </a:lnTo>
                    <a:lnTo>
                      <a:pt x="1262992" y="528822"/>
                    </a:lnTo>
                    <a:cubicBezTo>
                      <a:pt x="1182696" y="505821"/>
                      <a:pt x="1095907" y="489561"/>
                      <a:pt x="1004704" y="481276"/>
                    </a:cubicBezTo>
                    <a:lnTo>
                      <a:pt x="908460" y="476947"/>
                    </a:lnTo>
                    <a:lnTo>
                      <a:pt x="907875" y="503597"/>
                    </a:lnTo>
                    <a:cubicBezTo>
                      <a:pt x="903539" y="600884"/>
                      <a:pt x="893026" y="687841"/>
                      <a:pt x="878299" y="755452"/>
                    </a:cubicBezTo>
                    <a:lnTo>
                      <a:pt x="864849" y="806402"/>
                    </a:lnTo>
                    <a:lnTo>
                      <a:pt x="851399" y="755452"/>
                    </a:lnTo>
                    <a:cubicBezTo>
                      <a:pt x="836673" y="687841"/>
                      <a:pt x="826160" y="600884"/>
                      <a:pt x="821824" y="503597"/>
                    </a:cubicBezTo>
                    <a:lnTo>
                      <a:pt x="821239" y="476947"/>
                    </a:lnTo>
                    <a:lnTo>
                      <a:pt x="724991" y="481276"/>
                    </a:lnTo>
                    <a:cubicBezTo>
                      <a:pt x="633788" y="489561"/>
                      <a:pt x="547000" y="505821"/>
                      <a:pt x="466703" y="528822"/>
                    </a:cubicBezTo>
                    <a:lnTo>
                      <a:pt x="374788" y="560228"/>
                    </a:lnTo>
                    <a:lnTo>
                      <a:pt x="427153" y="661541"/>
                    </a:lnTo>
                    <a:cubicBezTo>
                      <a:pt x="448769" y="709137"/>
                      <a:pt x="465831" y="753388"/>
                      <a:pt x="477641" y="792005"/>
                    </a:cubicBezTo>
                    <a:lnTo>
                      <a:pt x="489106" y="836744"/>
                    </a:lnTo>
                    <a:lnTo>
                      <a:pt x="456093" y="804446"/>
                    </a:lnTo>
                    <a:cubicBezTo>
                      <a:pt x="414786" y="760141"/>
                      <a:pt x="368410" y="699264"/>
                      <a:pt x="322473" y="627720"/>
                    </a:cubicBezTo>
                    <a:lnTo>
                      <a:pt x="300674" y="591912"/>
                    </a:lnTo>
                    <a:lnTo>
                      <a:pt x="247367" y="616812"/>
                    </a:lnTo>
                    <a:cubicBezTo>
                      <a:pt x="149514" y="669683"/>
                      <a:pt x="70943" y="734943"/>
                      <a:pt x="18662" y="808423"/>
                    </a:cubicBezTo>
                    <a:lnTo>
                      <a:pt x="0" y="844163"/>
                    </a:lnTo>
                    <a:lnTo>
                      <a:pt x="8700" y="790251"/>
                    </a:lnTo>
                    <a:cubicBezTo>
                      <a:pt x="39258" y="696959"/>
                      <a:pt x="107906" y="612336"/>
                      <a:pt x="204049" y="542998"/>
                    </a:cubicBezTo>
                    <a:lnTo>
                      <a:pt x="255560" y="511577"/>
                    </a:lnTo>
                    <a:lnTo>
                      <a:pt x="199081" y="402302"/>
                    </a:lnTo>
                    <a:cubicBezTo>
                      <a:pt x="177465" y="354706"/>
                      <a:pt x="160402" y="310455"/>
                      <a:pt x="148592" y="271838"/>
                    </a:cubicBezTo>
                    <a:lnTo>
                      <a:pt x="137127" y="227099"/>
                    </a:lnTo>
                    <a:lnTo>
                      <a:pt x="170140" y="259398"/>
                    </a:lnTo>
                    <a:cubicBezTo>
                      <a:pt x="211448" y="303702"/>
                      <a:pt x="257823" y="364580"/>
                      <a:pt x="303760" y="436124"/>
                    </a:cubicBezTo>
                    <a:lnTo>
                      <a:pt x="325504" y="471841"/>
                    </a:lnTo>
                    <a:lnTo>
                      <a:pt x="429857" y="426665"/>
                    </a:lnTo>
                    <a:cubicBezTo>
                      <a:pt x="515254" y="395989"/>
                      <a:pt x="609733" y="374067"/>
                      <a:pt x="710154" y="362861"/>
                    </a:cubicBezTo>
                    <a:lnTo>
                      <a:pt x="820639" y="356771"/>
                    </a:lnTo>
                    <a:lnTo>
                      <a:pt x="821824" y="302805"/>
                    </a:lnTo>
                    <a:cubicBezTo>
                      <a:pt x="826160" y="205518"/>
                      <a:pt x="836673" y="118562"/>
                      <a:pt x="851399" y="50951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14" name="フリーフォーム: 図形 613">
                <a:extLst>
                  <a:ext uri="{FF2B5EF4-FFF2-40B4-BE49-F238E27FC236}">
                    <a16:creationId xmlns:a16="http://schemas.microsoft.com/office/drawing/2014/main" id="{E2FBE200-1E37-CD25-AF34-7C3824C195FC}"/>
                  </a:ext>
                </a:extLst>
              </p:cNvPr>
              <p:cNvSpPr/>
              <p:nvPr/>
            </p:nvSpPr>
            <p:spPr bwMode="auto">
              <a:xfrm rot="14400000">
                <a:off x="3683525" y="3196913"/>
                <a:ext cx="500658" cy="245426"/>
              </a:xfrm>
              <a:custGeom>
                <a:avLst/>
                <a:gdLst>
                  <a:gd name="connsiteX0" fmla="*/ 864849 w 1729700"/>
                  <a:gd name="connsiteY0" fmla="*/ 0 h 847912"/>
                  <a:gd name="connsiteX1" fmla="*/ 878299 w 1729700"/>
                  <a:gd name="connsiteY1" fmla="*/ 50951 h 847912"/>
                  <a:gd name="connsiteX2" fmla="*/ 907875 w 1729700"/>
                  <a:gd name="connsiteY2" fmla="*/ 302805 h 847912"/>
                  <a:gd name="connsiteX3" fmla="*/ 909060 w 1729700"/>
                  <a:gd name="connsiteY3" fmla="*/ 356771 h 847912"/>
                  <a:gd name="connsiteX4" fmla="*/ 1019545 w 1729700"/>
                  <a:gd name="connsiteY4" fmla="*/ 362861 h 847912"/>
                  <a:gd name="connsiteX5" fmla="*/ 1299841 w 1729700"/>
                  <a:gd name="connsiteY5" fmla="*/ 426665 h 847912"/>
                  <a:gd name="connsiteX6" fmla="*/ 1406035 w 1729700"/>
                  <a:gd name="connsiteY6" fmla="*/ 472638 h 847912"/>
                  <a:gd name="connsiteX7" fmla="*/ 1429543 w 1729700"/>
                  <a:gd name="connsiteY7" fmla="*/ 433852 h 847912"/>
                  <a:gd name="connsiteX8" fmla="*/ 1566148 w 1729700"/>
                  <a:gd name="connsiteY8" fmla="*/ 249225 h 847912"/>
                  <a:gd name="connsiteX9" fmla="*/ 1599466 w 1729700"/>
                  <a:gd name="connsiteY9" fmla="*/ 215156 h 847912"/>
                  <a:gd name="connsiteX10" fmla="*/ 1586620 w 1729700"/>
                  <a:gd name="connsiteY10" fmla="*/ 261045 h 847912"/>
                  <a:gd name="connsiteX11" fmla="*/ 1532583 w 1729700"/>
                  <a:gd name="connsiteY11" fmla="*/ 395510 h 847912"/>
                  <a:gd name="connsiteX12" fmla="*/ 1472526 w 1729700"/>
                  <a:gd name="connsiteY12" fmla="*/ 510594 h 847912"/>
                  <a:gd name="connsiteX13" fmla="*/ 1525650 w 1729700"/>
                  <a:gd name="connsiteY13" fmla="*/ 542998 h 847912"/>
                  <a:gd name="connsiteX14" fmla="*/ 1720999 w 1729700"/>
                  <a:gd name="connsiteY14" fmla="*/ 790251 h 847912"/>
                  <a:gd name="connsiteX15" fmla="*/ 1729700 w 1729700"/>
                  <a:gd name="connsiteY15" fmla="*/ 844172 h 847912"/>
                  <a:gd name="connsiteX16" fmla="*/ 1711033 w 1729700"/>
                  <a:gd name="connsiteY16" fmla="*/ 808423 h 847912"/>
                  <a:gd name="connsiteX17" fmla="*/ 1482329 w 1729700"/>
                  <a:gd name="connsiteY17" fmla="*/ 616812 h 847912"/>
                  <a:gd name="connsiteX18" fmla="*/ 1427195 w 1729700"/>
                  <a:gd name="connsiteY18" fmla="*/ 591059 h 847912"/>
                  <a:gd name="connsiteX19" fmla="*/ 1404067 w 1729700"/>
                  <a:gd name="connsiteY19" fmla="*/ 629217 h 847912"/>
                  <a:gd name="connsiteX20" fmla="*/ 1267462 w 1729700"/>
                  <a:gd name="connsiteY20" fmla="*/ 813843 h 847912"/>
                  <a:gd name="connsiteX21" fmla="*/ 1234144 w 1729700"/>
                  <a:gd name="connsiteY21" fmla="*/ 847912 h 847912"/>
                  <a:gd name="connsiteX22" fmla="*/ 1246990 w 1729700"/>
                  <a:gd name="connsiteY22" fmla="*/ 802024 h 847912"/>
                  <a:gd name="connsiteX23" fmla="*/ 1301028 w 1729700"/>
                  <a:gd name="connsiteY23" fmla="*/ 667558 h 847912"/>
                  <a:gd name="connsiteX24" fmla="*/ 1356716 w 1729700"/>
                  <a:gd name="connsiteY24" fmla="*/ 560846 h 847912"/>
                  <a:gd name="connsiteX25" fmla="*/ 1262992 w 1729700"/>
                  <a:gd name="connsiteY25" fmla="*/ 528822 h 847912"/>
                  <a:gd name="connsiteX26" fmla="*/ 1004704 w 1729700"/>
                  <a:gd name="connsiteY26" fmla="*/ 481276 h 847912"/>
                  <a:gd name="connsiteX27" fmla="*/ 908460 w 1729700"/>
                  <a:gd name="connsiteY27" fmla="*/ 476947 h 847912"/>
                  <a:gd name="connsiteX28" fmla="*/ 907875 w 1729700"/>
                  <a:gd name="connsiteY28" fmla="*/ 503597 h 847912"/>
                  <a:gd name="connsiteX29" fmla="*/ 878299 w 1729700"/>
                  <a:gd name="connsiteY29" fmla="*/ 755452 h 847912"/>
                  <a:gd name="connsiteX30" fmla="*/ 864849 w 1729700"/>
                  <a:gd name="connsiteY30" fmla="*/ 806402 h 847912"/>
                  <a:gd name="connsiteX31" fmla="*/ 851399 w 1729700"/>
                  <a:gd name="connsiteY31" fmla="*/ 755452 h 847912"/>
                  <a:gd name="connsiteX32" fmla="*/ 821824 w 1729700"/>
                  <a:gd name="connsiteY32" fmla="*/ 503597 h 847912"/>
                  <a:gd name="connsiteX33" fmla="*/ 821239 w 1729700"/>
                  <a:gd name="connsiteY33" fmla="*/ 476947 h 847912"/>
                  <a:gd name="connsiteX34" fmla="*/ 724991 w 1729700"/>
                  <a:gd name="connsiteY34" fmla="*/ 481276 h 847912"/>
                  <a:gd name="connsiteX35" fmla="*/ 466703 w 1729700"/>
                  <a:gd name="connsiteY35" fmla="*/ 528822 h 847912"/>
                  <a:gd name="connsiteX36" fmla="*/ 374788 w 1729700"/>
                  <a:gd name="connsiteY36" fmla="*/ 560228 h 847912"/>
                  <a:gd name="connsiteX37" fmla="*/ 427153 w 1729700"/>
                  <a:gd name="connsiteY37" fmla="*/ 661541 h 847912"/>
                  <a:gd name="connsiteX38" fmla="*/ 477641 w 1729700"/>
                  <a:gd name="connsiteY38" fmla="*/ 792005 h 847912"/>
                  <a:gd name="connsiteX39" fmla="*/ 489106 w 1729700"/>
                  <a:gd name="connsiteY39" fmla="*/ 836744 h 847912"/>
                  <a:gd name="connsiteX40" fmla="*/ 456093 w 1729700"/>
                  <a:gd name="connsiteY40" fmla="*/ 804446 h 847912"/>
                  <a:gd name="connsiteX41" fmla="*/ 322473 w 1729700"/>
                  <a:gd name="connsiteY41" fmla="*/ 627720 h 847912"/>
                  <a:gd name="connsiteX42" fmla="*/ 300674 w 1729700"/>
                  <a:gd name="connsiteY42" fmla="*/ 591912 h 847912"/>
                  <a:gd name="connsiteX43" fmla="*/ 247367 w 1729700"/>
                  <a:gd name="connsiteY43" fmla="*/ 616812 h 847912"/>
                  <a:gd name="connsiteX44" fmla="*/ 18662 w 1729700"/>
                  <a:gd name="connsiteY44" fmla="*/ 808423 h 847912"/>
                  <a:gd name="connsiteX45" fmla="*/ 0 w 1729700"/>
                  <a:gd name="connsiteY45" fmla="*/ 844163 h 847912"/>
                  <a:gd name="connsiteX46" fmla="*/ 8700 w 1729700"/>
                  <a:gd name="connsiteY46" fmla="*/ 790251 h 847912"/>
                  <a:gd name="connsiteX47" fmla="*/ 204049 w 1729700"/>
                  <a:gd name="connsiteY47" fmla="*/ 542998 h 847912"/>
                  <a:gd name="connsiteX48" fmla="*/ 255560 w 1729700"/>
                  <a:gd name="connsiteY48" fmla="*/ 511577 h 847912"/>
                  <a:gd name="connsiteX49" fmla="*/ 199081 w 1729700"/>
                  <a:gd name="connsiteY49" fmla="*/ 402302 h 847912"/>
                  <a:gd name="connsiteX50" fmla="*/ 148592 w 1729700"/>
                  <a:gd name="connsiteY50" fmla="*/ 271838 h 847912"/>
                  <a:gd name="connsiteX51" fmla="*/ 137127 w 1729700"/>
                  <a:gd name="connsiteY51" fmla="*/ 227099 h 847912"/>
                  <a:gd name="connsiteX52" fmla="*/ 170140 w 1729700"/>
                  <a:gd name="connsiteY52" fmla="*/ 259398 h 847912"/>
                  <a:gd name="connsiteX53" fmla="*/ 303760 w 1729700"/>
                  <a:gd name="connsiteY53" fmla="*/ 436124 h 847912"/>
                  <a:gd name="connsiteX54" fmla="*/ 325504 w 1729700"/>
                  <a:gd name="connsiteY54" fmla="*/ 471841 h 847912"/>
                  <a:gd name="connsiteX55" fmla="*/ 429857 w 1729700"/>
                  <a:gd name="connsiteY55" fmla="*/ 426665 h 847912"/>
                  <a:gd name="connsiteX56" fmla="*/ 710154 w 1729700"/>
                  <a:gd name="connsiteY56" fmla="*/ 362861 h 847912"/>
                  <a:gd name="connsiteX57" fmla="*/ 820639 w 1729700"/>
                  <a:gd name="connsiteY57" fmla="*/ 356771 h 847912"/>
                  <a:gd name="connsiteX58" fmla="*/ 821824 w 1729700"/>
                  <a:gd name="connsiteY58" fmla="*/ 302805 h 847912"/>
                  <a:gd name="connsiteX59" fmla="*/ 851399 w 1729700"/>
                  <a:gd name="connsiteY59" fmla="*/ 50951 h 8479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1729700" h="847912">
                    <a:moveTo>
                      <a:pt x="864849" y="0"/>
                    </a:moveTo>
                    <a:lnTo>
                      <a:pt x="878299" y="50951"/>
                    </a:lnTo>
                    <a:cubicBezTo>
                      <a:pt x="893026" y="118562"/>
                      <a:pt x="903539" y="205518"/>
                      <a:pt x="907875" y="302805"/>
                    </a:cubicBezTo>
                    <a:lnTo>
                      <a:pt x="909060" y="356771"/>
                    </a:lnTo>
                    <a:lnTo>
                      <a:pt x="1019545" y="362861"/>
                    </a:lnTo>
                    <a:cubicBezTo>
                      <a:pt x="1119966" y="374067"/>
                      <a:pt x="1214444" y="395989"/>
                      <a:pt x="1299841" y="426665"/>
                    </a:cubicBezTo>
                    <a:lnTo>
                      <a:pt x="1406035" y="472638"/>
                    </a:lnTo>
                    <a:lnTo>
                      <a:pt x="1429543" y="433852"/>
                    </a:lnTo>
                    <a:cubicBezTo>
                      <a:pt x="1476917" y="359420"/>
                      <a:pt x="1524311" y="295807"/>
                      <a:pt x="1566148" y="249225"/>
                    </a:cubicBezTo>
                    <a:lnTo>
                      <a:pt x="1599466" y="215156"/>
                    </a:lnTo>
                    <a:lnTo>
                      <a:pt x="1586620" y="261045"/>
                    </a:lnTo>
                    <a:cubicBezTo>
                      <a:pt x="1573672" y="300727"/>
                      <a:pt x="1555404" y="346333"/>
                      <a:pt x="1532583" y="395510"/>
                    </a:cubicBezTo>
                    <a:lnTo>
                      <a:pt x="1472526" y="510594"/>
                    </a:lnTo>
                    <a:lnTo>
                      <a:pt x="1525650" y="542998"/>
                    </a:lnTo>
                    <a:cubicBezTo>
                      <a:pt x="1621793" y="612336"/>
                      <a:pt x="1690441" y="696959"/>
                      <a:pt x="1720999" y="790251"/>
                    </a:cubicBezTo>
                    <a:lnTo>
                      <a:pt x="1729700" y="844172"/>
                    </a:lnTo>
                    <a:lnTo>
                      <a:pt x="1711033" y="808423"/>
                    </a:lnTo>
                    <a:cubicBezTo>
                      <a:pt x="1658753" y="734943"/>
                      <a:pt x="1580181" y="669683"/>
                      <a:pt x="1482329" y="616812"/>
                    </a:cubicBezTo>
                    <a:lnTo>
                      <a:pt x="1427195" y="591059"/>
                    </a:lnTo>
                    <a:lnTo>
                      <a:pt x="1404067" y="629217"/>
                    </a:lnTo>
                    <a:cubicBezTo>
                      <a:pt x="1356694" y="703649"/>
                      <a:pt x="1309300" y="767261"/>
                      <a:pt x="1267462" y="813843"/>
                    </a:cubicBezTo>
                    <a:lnTo>
                      <a:pt x="1234144" y="847912"/>
                    </a:lnTo>
                    <a:lnTo>
                      <a:pt x="1246990" y="802024"/>
                    </a:lnTo>
                    <a:cubicBezTo>
                      <a:pt x="1259939" y="762341"/>
                      <a:pt x="1278207" y="716736"/>
                      <a:pt x="1301028" y="667558"/>
                    </a:cubicBezTo>
                    <a:lnTo>
                      <a:pt x="1356716" y="560846"/>
                    </a:lnTo>
                    <a:lnTo>
                      <a:pt x="1262992" y="528822"/>
                    </a:lnTo>
                    <a:cubicBezTo>
                      <a:pt x="1182696" y="505821"/>
                      <a:pt x="1095907" y="489561"/>
                      <a:pt x="1004704" y="481276"/>
                    </a:cubicBezTo>
                    <a:lnTo>
                      <a:pt x="908460" y="476947"/>
                    </a:lnTo>
                    <a:lnTo>
                      <a:pt x="907875" y="503597"/>
                    </a:lnTo>
                    <a:cubicBezTo>
                      <a:pt x="903539" y="600884"/>
                      <a:pt x="893026" y="687841"/>
                      <a:pt x="878299" y="755452"/>
                    </a:cubicBezTo>
                    <a:lnTo>
                      <a:pt x="864849" y="806402"/>
                    </a:lnTo>
                    <a:lnTo>
                      <a:pt x="851399" y="755452"/>
                    </a:lnTo>
                    <a:cubicBezTo>
                      <a:pt x="836673" y="687841"/>
                      <a:pt x="826160" y="600884"/>
                      <a:pt x="821824" y="503597"/>
                    </a:cubicBezTo>
                    <a:lnTo>
                      <a:pt x="821239" y="476947"/>
                    </a:lnTo>
                    <a:lnTo>
                      <a:pt x="724991" y="481276"/>
                    </a:lnTo>
                    <a:cubicBezTo>
                      <a:pt x="633788" y="489561"/>
                      <a:pt x="547000" y="505821"/>
                      <a:pt x="466703" y="528822"/>
                    </a:cubicBezTo>
                    <a:lnTo>
                      <a:pt x="374788" y="560228"/>
                    </a:lnTo>
                    <a:lnTo>
                      <a:pt x="427153" y="661541"/>
                    </a:lnTo>
                    <a:cubicBezTo>
                      <a:pt x="448769" y="709137"/>
                      <a:pt x="465831" y="753388"/>
                      <a:pt x="477641" y="792005"/>
                    </a:cubicBezTo>
                    <a:lnTo>
                      <a:pt x="489106" y="836744"/>
                    </a:lnTo>
                    <a:lnTo>
                      <a:pt x="456093" y="804446"/>
                    </a:lnTo>
                    <a:cubicBezTo>
                      <a:pt x="414786" y="760141"/>
                      <a:pt x="368410" y="699264"/>
                      <a:pt x="322473" y="627720"/>
                    </a:cubicBezTo>
                    <a:lnTo>
                      <a:pt x="300674" y="591912"/>
                    </a:lnTo>
                    <a:lnTo>
                      <a:pt x="247367" y="616812"/>
                    </a:lnTo>
                    <a:cubicBezTo>
                      <a:pt x="149514" y="669683"/>
                      <a:pt x="70943" y="734943"/>
                      <a:pt x="18662" y="808423"/>
                    </a:cubicBezTo>
                    <a:lnTo>
                      <a:pt x="0" y="844163"/>
                    </a:lnTo>
                    <a:lnTo>
                      <a:pt x="8700" y="790251"/>
                    </a:lnTo>
                    <a:cubicBezTo>
                      <a:pt x="39258" y="696959"/>
                      <a:pt x="107906" y="612336"/>
                      <a:pt x="204049" y="542998"/>
                    </a:cubicBezTo>
                    <a:lnTo>
                      <a:pt x="255560" y="511577"/>
                    </a:lnTo>
                    <a:lnTo>
                      <a:pt x="199081" y="402302"/>
                    </a:lnTo>
                    <a:cubicBezTo>
                      <a:pt x="177465" y="354706"/>
                      <a:pt x="160402" y="310455"/>
                      <a:pt x="148592" y="271838"/>
                    </a:cubicBezTo>
                    <a:lnTo>
                      <a:pt x="137127" y="227099"/>
                    </a:lnTo>
                    <a:lnTo>
                      <a:pt x="170140" y="259398"/>
                    </a:lnTo>
                    <a:cubicBezTo>
                      <a:pt x="211448" y="303702"/>
                      <a:pt x="257823" y="364580"/>
                      <a:pt x="303760" y="436124"/>
                    </a:cubicBezTo>
                    <a:lnTo>
                      <a:pt x="325504" y="471841"/>
                    </a:lnTo>
                    <a:lnTo>
                      <a:pt x="429857" y="426665"/>
                    </a:lnTo>
                    <a:cubicBezTo>
                      <a:pt x="515254" y="395989"/>
                      <a:pt x="609733" y="374067"/>
                      <a:pt x="710154" y="362861"/>
                    </a:cubicBezTo>
                    <a:lnTo>
                      <a:pt x="820639" y="356771"/>
                    </a:lnTo>
                    <a:lnTo>
                      <a:pt x="821824" y="302805"/>
                    </a:lnTo>
                    <a:cubicBezTo>
                      <a:pt x="826160" y="205518"/>
                      <a:pt x="836673" y="118562"/>
                      <a:pt x="851399" y="50951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15" name="フリーフォーム: 図形 614">
                <a:extLst>
                  <a:ext uri="{FF2B5EF4-FFF2-40B4-BE49-F238E27FC236}">
                    <a16:creationId xmlns:a16="http://schemas.microsoft.com/office/drawing/2014/main" id="{0E07F6C4-24CA-43A2-5E50-7A0DB26D121D}"/>
                  </a:ext>
                </a:extLst>
              </p:cNvPr>
              <p:cNvSpPr/>
              <p:nvPr/>
            </p:nvSpPr>
            <p:spPr bwMode="auto">
              <a:xfrm rot="7200000" flipH="1">
                <a:off x="5781795" y="3237373"/>
                <a:ext cx="450126" cy="220655"/>
              </a:xfrm>
              <a:custGeom>
                <a:avLst/>
                <a:gdLst>
                  <a:gd name="connsiteX0" fmla="*/ 864849 w 1729700"/>
                  <a:gd name="connsiteY0" fmla="*/ 0 h 847912"/>
                  <a:gd name="connsiteX1" fmla="*/ 878299 w 1729700"/>
                  <a:gd name="connsiteY1" fmla="*/ 50951 h 847912"/>
                  <a:gd name="connsiteX2" fmla="*/ 907875 w 1729700"/>
                  <a:gd name="connsiteY2" fmla="*/ 302805 h 847912"/>
                  <a:gd name="connsiteX3" fmla="*/ 909060 w 1729700"/>
                  <a:gd name="connsiteY3" fmla="*/ 356771 h 847912"/>
                  <a:gd name="connsiteX4" fmla="*/ 1019545 w 1729700"/>
                  <a:gd name="connsiteY4" fmla="*/ 362861 h 847912"/>
                  <a:gd name="connsiteX5" fmla="*/ 1299841 w 1729700"/>
                  <a:gd name="connsiteY5" fmla="*/ 426665 h 847912"/>
                  <a:gd name="connsiteX6" fmla="*/ 1406035 w 1729700"/>
                  <a:gd name="connsiteY6" fmla="*/ 472638 h 847912"/>
                  <a:gd name="connsiteX7" fmla="*/ 1429543 w 1729700"/>
                  <a:gd name="connsiteY7" fmla="*/ 433852 h 847912"/>
                  <a:gd name="connsiteX8" fmla="*/ 1566148 w 1729700"/>
                  <a:gd name="connsiteY8" fmla="*/ 249225 h 847912"/>
                  <a:gd name="connsiteX9" fmla="*/ 1599466 w 1729700"/>
                  <a:gd name="connsiteY9" fmla="*/ 215156 h 847912"/>
                  <a:gd name="connsiteX10" fmla="*/ 1586620 w 1729700"/>
                  <a:gd name="connsiteY10" fmla="*/ 261045 h 847912"/>
                  <a:gd name="connsiteX11" fmla="*/ 1532583 w 1729700"/>
                  <a:gd name="connsiteY11" fmla="*/ 395510 h 847912"/>
                  <a:gd name="connsiteX12" fmla="*/ 1472526 w 1729700"/>
                  <a:gd name="connsiteY12" fmla="*/ 510594 h 847912"/>
                  <a:gd name="connsiteX13" fmla="*/ 1525650 w 1729700"/>
                  <a:gd name="connsiteY13" fmla="*/ 542998 h 847912"/>
                  <a:gd name="connsiteX14" fmla="*/ 1720999 w 1729700"/>
                  <a:gd name="connsiteY14" fmla="*/ 790251 h 847912"/>
                  <a:gd name="connsiteX15" fmla="*/ 1729700 w 1729700"/>
                  <a:gd name="connsiteY15" fmla="*/ 844172 h 847912"/>
                  <a:gd name="connsiteX16" fmla="*/ 1711033 w 1729700"/>
                  <a:gd name="connsiteY16" fmla="*/ 808423 h 847912"/>
                  <a:gd name="connsiteX17" fmla="*/ 1482329 w 1729700"/>
                  <a:gd name="connsiteY17" fmla="*/ 616812 h 847912"/>
                  <a:gd name="connsiteX18" fmla="*/ 1427195 w 1729700"/>
                  <a:gd name="connsiteY18" fmla="*/ 591059 h 847912"/>
                  <a:gd name="connsiteX19" fmla="*/ 1404067 w 1729700"/>
                  <a:gd name="connsiteY19" fmla="*/ 629217 h 847912"/>
                  <a:gd name="connsiteX20" fmla="*/ 1267462 w 1729700"/>
                  <a:gd name="connsiteY20" fmla="*/ 813843 h 847912"/>
                  <a:gd name="connsiteX21" fmla="*/ 1234144 w 1729700"/>
                  <a:gd name="connsiteY21" fmla="*/ 847912 h 847912"/>
                  <a:gd name="connsiteX22" fmla="*/ 1246990 w 1729700"/>
                  <a:gd name="connsiteY22" fmla="*/ 802024 h 847912"/>
                  <a:gd name="connsiteX23" fmla="*/ 1301028 w 1729700"/>
                  <a:gd name="connsiteY23" fmla="*/ 667558 h 847912"/>
                  <a:gd name="connsiteX24" fmla="*/ 1356716 w 1729700"/>
                  <a:gd name="connsiteY24" fmla="*/ 560846 h 847912"/>
                  <a:gd name="connsiteX25" fmla="*/ 1262992 w 1729700"/>
                  <a:gd name="connsiteY25" fmla="*/ 528822 h 847912"/>
                  <a:gd name="connsiteX26" fmla="*/ 1004704 w 1729700"/>
                  <a:gd name="connsiteY26" fmla="*/ 481276 h 847912"/>
                  <a:gd name="connsiteX27" fmla="*/ 908460 w 1729700"/>
                  <a:gd name="connsiteY27" fmla="*/ 476947 h 847912"/>
                  <a:gd name="connsiteX28" fmla="*/ 907875 w 1729700"/>
                  <a:gd name="connsiteY28" fmla="*/ 503597 h 847912"/>
                  <a:gd name="connsiteX29" fmla="*/ 878299 w 1729700"/>
                  <a:gd name="connsiteY29" fmla="*/ 755452 h 847912"/>
                  <a:gd name="connsiteX30" fmla="*/ 864849 w 1729700"/>
                  <a:gd name="connsiteY30" fmla="*/ 806402 h 847912"/>
                  <a:gd name="connsiteX31" fmla="*/ 851399 w 1729700"/>
                  <a:gd name="connsiteY31" fmla="*/ 755452 h 847912"/>
                  <a:gd name="connsiteX32" fmla="*/ 821824 w 1729700"/>
                  <a:gd name="connsiteY32" fmla="*/ 503597 h 847912"/>
                  <a:gd name="connsiteX33" fmla="*/ 821239 w 1729700"/>
                  <a:gd name="connsiteY33" fmla="*/ 476947 h 847912"/>
                  <a:gd name="connsiteX34" fmla="*/ 724991 w 1729700"/>
                  <a:gd name="connsiteY34" fmla="*/ 481276 h 847912"/>
                  <a:gd name="connsiteX35" fmla="*/ 466703 w 1729700"/>
                  <a:gd name="connsiteY35" fmla="*/ 528822 h 847912"/>
                  <a:gd name="connsiteX36" fmla="*/ 374788 w 1729700"/>
                  <a:gd name="connsiteY36" fmla="*/ 560228 h 847912"/>
                  <a:gd name="connsiteX37" fmla="*/ 427153 w 1729700"/>
                  <a:gd name="connsiteY37" fmla="*/ 661541 h 847912"/>
                  <a:gd name="connsiteX38" fmla="*/ 477641 w 1729700"/>
                  <a:gd name="connsiteY38" fmla="*/ 792005 h 847912"/>
                  <a:gd name="connsiteX39" fmla="*/ 489106 w 1729700"/>
                  <a:gd name="connsiteY39" fmla="*/ 836744 h 847912"/>
                  <a:gd name="connsiteX40" fmla="*/ 456093 w 1729700"/>
                  <a:gd name="connsiteY40" fmla="*/ 804446 h 847912"/>
                  <a:gd name="connsiteX41" fmla="*/ 322473 w 1729700"/>
                  <a:gd name="connsiteY41" fmla="*/ 627720 h 847912"/>
                  <a:gd name="connsiteX42" fmla="*/ 300674 w 1729700"/>
                  <a:gd name="connsiteY42" fmla="*/ 591912 h 847912"/>
                  <a:gd name="connsiteX43" fmla="*/ 247367 w 1729700"/>
                  <a:gd name="connsiteY43" fmla="*/ 616812 h 847912"/>
                  <a:gd name="connsiteX44" fmla="*/ 18662 w 1729700"/>
                  <a:gd name="connsiteY44" fmla="*/ 808423 h 847912"/>
                  <a:gd name="connsiteX45" fmla="*/ 0 w 1729700"/>
                  <a:gd name="connsiteY45" fmla="*/ 844163 h 847912"/>
                  <a:gd name="connsiteX46" fmla="*/ 8700 w 1729700"/>
                  <a:gd name="connsiteY46" fmla="*/ 790251 h 847912"/>
                  <a:gd name="connsiteX47" fmla="*/ 204049 w 1729700"/>
                  <a:gd name="connsiteY47" fmla="*/ 542998 h 847912"/>
                  <a:gd name="connsiteX48" fmla="*/ 255560 w 1729700"/>
                  <a:gd name="connsiteY48" fmla="*/ 511577 h 847912"/>
                  <a:gd name="connsiteX49" fmla="*/ 199081 w 1729700"/>
                  <a:gd name="connsiteY49" fmla="*/ 402302 h 847912"/>
                  <a:gd name="connsiteX50" fmla="*/ 148592 w 1729700"/>
                  <a:gd name="connsiteY50" fmla="*/ 271838 h 847912"/>
                  <a:gd name="connsiteX51" fmla="*/ 137127 w 1729700"/>
                  <a:gd name="connsiteY51" fmla="*/ 227099 h 847912"/>
                  <a:gd name="connsiteX52" fmla="*/ 170140 w 1729700"/>
                  <a:gd name="connsiteY52" fmla="*/ 259398 h 847912"/>
                  <a:gd name="connsiteX53" fmla="*/ 303760 w 1729700"/>
                  <a:gd name="connsiteY53" fmla="*/ 436124 h 847912"/>
                  <a:gd name="connsiteX54" fmla="*/ 325504 w 1729700"/>
                  <a:gd name="connsiteY54" fmla="*/ 471841 h 847912"/>
                  <a:gd name="connsiteX55" fmla="*/ 429857 w 1729700"/>
                  <a:gd name="connsiteY55" fmla="*/ 426665 h 847912"/>
                  <a:gd name="connsiteX56" fmla="*/ 710154 w 1729700"/>
                  <a:gd name="connsiteY56" fmla="*/ 362861 h 847912"/>
                  <a:gd name="connsiteX57" fmla="*/ 820639 w 1729700"/>
                  <a:gd name="connsiteY57" fmla="*/ 356771 h 847912"/>
                  <a:gd name="connsiteX58" fmla="*/ 821824 w 1729700"/>
                  <a:gd name="connsiteY58" fmla="*/ 302805 h 847912"/>
                  <a:gd name="connsiteX59" fmla="*/ 851399 w 1729700"/>
                  <a:gd name="connsiteY59" fmla="*/ 50951 h 8479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1729700" h="847912">
                    <a:moveTo>
                      <a:pt x="864849" y="0"/>
                    </a:moveTo>
                    <a:lnTo>
                      <a:pt x="878299" y="50951"/>
                    </a:lnTo>
                    <a:cubicBezTo>
                      <a:pt x="893026" y="118562"/>
                      <a:pt x="903539" y="205518"/>
                      <a:pt x="907875" y="302805"/>
                    </a:cubicBezTo>
                    <a:lnTo>
                      <a:pt x="909060" y="356771"/>
                    </a:lnTo>
                    <a:lnTo>
                      <a:pt x="1019545" y="362861"/>
                    </a:lnTo>
                    <a:cubicBezTo>
                      <a:pt x="1119966" y="374067"/>
                      <a:pt x="1214444" y="395989"/>
                      <a:pt x="1299841" y="426665"/>
                    </a:cubicBezTo>
                    <a:lnTo>
                      <a:pt x="1406035" y="472638"/>
                    </a:lnTo>
                    <a:lnTo>
                      <a:pt x="1429543" y="433852"/>
                    </a:lnTo>
                    <a:cubicBezTo>
                      <a:pt x="1476917" y="359420"/>
                      <a:pt x="1524311" y="295807"/>
                      <a:pt x="1566148" y="249225"/>
                    </a:cubicBezTo>
                    <a:lnTo>
                      <a:pt x="1599466" y="215156"/>
                    </a:lnTo>
                    <a:lnTo>
                      <a:pt x="1586620" y="261045"/>
                    </a:lnTo>
                    <a:cubicBezTo>
                      <a:pt x="1573672" y="300727"/>
                      <a:pt x="1555404" y="346333"/>
                      <a:pt x="1532583" y="395510"/>
                    </a:cubicBezTo>
                    <a:lnTo>
                      <a:pt x="1472526" y="510594"/>
                    </a:lnTo>
                    <a:lnTo>
                      <a:pt x="1525650" y="542998"/>
                    </a:lnTo>
                    <a:cubicBezTo>
                      <a:pt x="1621793" y="612336"/>
                      <a:pt x="1690441" y="696959"/>
                      <a:pt x="1720999" y="790251"/>
                    </a:cubicBezTo>
                    <a:lnTo>
                      <a:pt x="1729700" y="844172"/>
                    </a:lnTo>
                    <a:lnTo>
                      <a:pt x="1711033" y="808423"/>
                    </a:lnTo>
                    <a:cubicBezTo>
                      <a:pt x="1658753" y="734943"/>
                      <a:pt x="1580181" y="669683"/>
                      <a:pt x="1482329" y="616812"/>
                    </a:cubicBezTo>
                    <a:lnTo>
                      <a:pt x="1427195" y="591059"/>
                    </a:lnTo>
                    <a:lnTo>
                      <a:pt x="1404067" y="629217"/>
                    </a:lnTo>
                    <a:cubicBezTo>
                      <a:pt x="1356694" y="703649"/>
                      <a:pt x="1309300" y="767261"/>
                      <a:pt x="1267462" y="813843"/>
                    </a:cubicBezTo>
                    <a:lnTo>
                      <a:pt x="1234144" y="847912"/>
                    </a:lnTo>
                    <a:lnTo>
                      <a:pt x="1246990" y="802024"/>
                    </a:lnTo>
                    <a:cubicBezTo>
                      <a:pt x="1259939" y="762341"/>
                      <a:pt x="1278207" y="716736"/>
                      <a:pt x="1301028" y="667558"/>
                    </a:cubicBezTo>
                    <a:lnTo>
                      <a:pt x="1356716" y="560846"/>
                    </a:lnTo>
                    <a:lnTo>
                      <a:pt x="1262992" y="528822"/>
                    </a:lnTo>
                    <a:cubicBezTo>
                      <a:pt x="1182696" y="505821"/>
                      <a:pt x="1095907" y="489561"/>
                      <a:pt x="1004704" y="481276"/>
                    </a:cubicBezTo>
                    <a:lnTo>
                      <a:pt x="908460" y="476947"/>
                    </a:lnTo>
                    <a:lnTo>
                      <a:pt x="907875" y="503597"/>
                    </a:lnTo>
                    <a:cubicBezTo>
                      <a:pt x="903539" y="600884"/>
                      <a:pt x="893026" y="687841"/>
                      <a:pt x="878299" y="755452"/>
                    </a:cubicBezTo>
                    <a:lnTo>
                      <a:pt x="864849" y="806402"/>
                    </a:lnTo>
                    <a:lnTo>
                      <a:pt x="851399" y="755452"/>
                    </a:lnTo>
                    <a:cubicBezTo>
                      <a:pt x="836673" y="687841"/>
                      <a:pt x="826160" y="600884"/>
                      <a:pt x="821824" y="503597"/>
                    </a:cubicBezTo>
                    <a:lnTo>
                      <a:pt x="821239" y="476947"/>
                    </a:lnTo>
                    <a:lnTo>
                      <a:pt x="724991" y="481276"/>
                    </a:lnTo>
                    <a:cubicBezTo>
                      <a:pt x="633788" y="489561"/>
                      <a:pt x="547000" y="505821"/>
                      <a:pt x="466703" y="528822"/>
                    </a:cubicBezTo>
                    <a:lnTo>
                      <a:pt x="374788" y="560228"/>
                    </a:lnTo>
                    <a:lnTo>
                      <a:pt x="427153" y="661541"/>
                    </a:lnTo>
                    <a:cubicBezTo>
                      <a:pt x="448769" y="709137"/>
                      <a:pt x="465831" y="753388"/>
                      <a:pt x="477641" y="792005"/>
                    </a:cubicBezTo>
                    <a:lnTo>
                      <a:pt x="489106" y="836744"/>
                    </a:lnTo>
                    <a:lnTo>
                      <a:pt x="456093" y="804446"/>
                    </a:lnTo>
                    <a:cubicBezTo>
                      <a:pt x="414786" y="760141"/>
                      <a:pt x="368410" y="699264"/>
                      <a:pt x="322473" y="627720"/>
                    </a:cubicBezTo>
                    <a:lnTo>
                      <a:pt x="300674" y="591912"/>
                    </a:lnTo>
                    <a:lnTo>
                      <a:pt x="247367" y="616812"/>
                    </a:lnTo>
                    <a:cubicBezTo>
                      <a:pt x="149514" y="669683"/>
                      <a:pt x="70943" y="734943"/>
                      <a:pt x="18662" y="808423"/>
                    </a:cubicBezTo>
                    <a:lnTo>
                      <a:pt x="0" y="844163"/>
                    </a:lnTo>
                    <a:lnTo>
                      <a:pt x="8700" y="790251"/>
                    </a:lnTo>
                    <a:cubicBezTo>
                      <a:pt x="39258" y="696959"/>
                      <a:pt x="107906" y="612336"/>
                      <a:pt x="204049" y="542998"/>
                    </a:cubicBezTo>
                    <a:lnTo>
                      <a:pt x="255560" y="511577"/>
                    </a:lnTo>
                    <a:lnTo>
                      <a:pt x="199081" y="402302"/>
                    </a:lnTo>
                    <a:cubicBezTo>
                      <a:pt x="177465" y="354706"/>
                      <a:pt x="160402" y="310455"/>
                      <a:pt x="148592" y="271838"/>
                    </a:cubicBezTo>
                    <a:lnTo>
                      <a:pt x="137127" y="227099"/>
                    </a:lnTo>
                    <a:lnTo>
                      <a:pt x="170140" y="259398"/>
                    </a:lnTo>
                    <a:cubicBezTo>
                      <a:pt x="211448" y="303702"/>
                      <a:pt x="257823" y="364580"/>
                      <a:pt x="303760" y="436124"/>
                    </a:cubicBezTo>
                    <a:lnTo>
                      <a:pt x="325504" y="471841"/>
                    </a:lnTo>
                    <a:lnTo>
                      <a:pt x="429857" y="426665"/>
                    </a:lnTo>
                    <a:cubicBezTo>
                      <a:pt x="515254" y="395989"/>
                      <a:pt x="609733" y="374067"/>
                      <a:pt x="710154" y="362861"/>
                    </a:cubicBezTo>
                    <a:lnTo>
                      <a:pt x="820639" y="356771"/>
                    </a:lnTo>
                    <a:lnTo>
                      <a:pt x="821824" y="302805"/>
                    </a:lnTo>
                    <a:cubicBezTo>
                      <a:pt x="826160" y="205518"/>
                      <a:pt x="836673" y="118562"/>
                      <a:pt x="851399" y="50951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16" name="フリーフォーム: 図形 615">
                <a:extLst>
                  <a:ext uri="{FF2B5EF4-FFF2-40B4-BE49-F238E27FC236}">
                    <a16:creationId xmlns:a16="http://schemas.microsoft.com/office/drawing/2014/main" id="{23BB5E58-880B-2D32-1BB4-D975A96A7110}"/>
                  </a:ext>
                </a:extLst>
              </p:cNvPr>
              <p:cNvSpPr/>
              <p:nvPr/>
            </p:nvSpPr>
            <p:spPr bwMode="auto">
              <a:xfrm rot="1800000">
                <a:off x="5923536" y="2771662"/>
                <a:ext cx="262283" cy="328042"/>
              </a:xfrm>
              <a:custGeom>
                <a:avLst/>
                <a:gdLst>
                  <a:gd name="connsiteX0" fmla="*/ 250950 w 526483"/>
                  <a:gd name="connsiteY0" fmla="*/ 0 h 658481"/>
                  <a:gd name="connsiteX1" fmla="*/ 281429 w 526483"/>
                  <a:gd name="connsiteY1" fmla="*/ 0 h 658481"/>
                  <a:gd name="connsiteX2" fmla="*/ 283271 w 526483"/>
                  <a:gd name="connsiteY2" fmla="*/ 1842 h 658481"/>
                  <a:gd name="connsiteX3" fmla="*/ 338988 w 526483"/>
                  <a:gd name="connsiteY3" fmla="*/ 14739 h 658481"/>
                  <a:gd name="connsiteX4" fmla="*/ 487501 w 526483"/>
                  <a:gd name="connsiteY4" fmla="*/ 140611 h 658481"/>
                  <a:gd name="connsiteX5" fmla="*/ 404826 w 526483"/>
                  <a:gd name="connsiteY5" fmla="*/ 503072 h 658481"/>
                  <a:gd name="connsiteX6" fmla="*/ 395704 w 526483"/>
                  <a:gd name="connsiteY6" fmla="*/ 193610 h 658481"/>
                  <a:gd name="connsiteX7" fmla="*/ 345756 w 526483"/>
                  <a:gd name="connsiteY7" fmla="*/ 127447 h 658481"/>
                  <a:gd name="connsiteX8" fmla="*/ 289049 w 526483"/>
                  <a:gd name="connsiteY8" fmla="*/ 81830 h 658481"/>
                  <a:gd name="connsiteX9" fmla="*/ 289049 w 526483"/>
                  <a:gd name="connsiteY9" fmla="*/ 502683 h 658481"/>
                  <a:gd name="connsiteX10" fmla="*/ 300000 w 526483"/>
                  <a:gd name="connsiteY10" fmla="*/ 519336 h 658481"/>
                  <a:gd name="connsiteX11" fmla="*/ 175329 w 526483"/>
                  <a:gd name="connsiteY11" fmla="*/ 650067 h 658481"/>
                  <a:gd name="connsiteX12" fmla="*/ 1996 w 526483"/>
                  <a:gd name="connsiteY12" fmla="*/ 599186 h 658481"/>
                  <a:gd name="connsiteX13" fmla="*/ 126667 w 526483"/>
                  <a:gd name="connsiteY13" fmla="*/ 468456 h 658481"/>
                  <a:gd name="connsiteX14" fmla="*/ 239153 w 526483"/>
                  <a:gd name="connsiteY14" fmla="*/ 466821 h 658481"/>
                  <a:gd name="connsiteX15" fmla="*/ 243330 w 526483"/>
                  <a:gd name="connsiteY15" fmla="*/ 468959 h 658481"/>
                  <a:gd name="connsiteX16" fmla="*/ 243330 w 526483"/>
                  <a:gd name="connsiteY16" fmla="*/ 7620 h 658481"/>
                  <a:gd name="connsiteX17" fmla="*/ 250950 w 526483"/>
                  <a:gd name="connsiteY17" fmla="*/ 0 h 6584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526483" h="658481">
                    <a:moveTo>
                      <a:pt x="250950" y="0"/>
                    </a:moveTo>
                    <a:lnTo>
                      <a:pt x="281429" y="0"/>
                    </a:lnTo>
                    <a:lnTo>
                      <a:pt x="283271" y="1842"/>
                    </a:lnTo>
                    <a:lnTo>
                      <a:pt x="338988" y="14739"/>
                    </a:lnTo>
                    <a:cubicBezTo>
                      <a:pt x="398531" y="36254"/>
                      <a:pt x="452220" y="79503"/>
                      <a:pt x="487501" y="140611"/>
                    </a:cubicBezTo>
                    <a:cubicBezTo>
                      <a:pt x="562767" y="270975"/>
                      <a:pt x="525753" y="433255"/>
                      <a:pt x="404826" y="503072"/>
                    </a:cubicBezTo>
                    <a:cubicBezTo>
                      <a:pt x="455528" y="409315"/>
                      <a:pt x="452047" y="291198"/>
                      <a:pt x="395704" y="193610"/>
                    </a:cubicBezTo>
                    <a:cubicBezTo>
                      <a:pt x="381619" y="169213"/>
                      <a:pt x="364770" y="147036"/>
                      <a:pt x="345756" y="127447"/>
                    </a:cubicBezTo>
                    <a:lnTo>
                      <a:pt x="289049" y="81830"/>
                    </a:lnTo>
                    <a:lnTo>
                      <a:pt x="289049" y="502683"/>
                    </a:lnTo>
                    <a:lnTo>
                      <a:pt x="300000" y="519336"/>
                    </a:lnTo>
                    <a:cubicBezTo>
                      <a:pt x="313438" y="569487"/>
                      <a:pt x="257621" y="628017"/>
                      <a:pt x="175329" y="650067"/>
                    </a:cubicBezTo>
                    <a:cubicBezTo>
                      <a:pt x="93038" y="672117"/>
                      <a:pt x="15434" y="649337"/>
                      <a:pt x="1996" y="599186"/>
                    </a:cubicBezTo>
                    <a:cubicBezTo>
                      <a:pt x="-11442" y="549035"/>
                      <a:pt x="44375" y="490505"/>
                      <a:pt x="126667" y="468456"/>
                    </a:cubicBezTo>
                    <a:cubicBezTo>
                      <a:pt x="167812" y="457431"/>
                      <a:pt x="207786" y="457613"/>
                      <a:pt x="239153" y="466821"/>
                    </a:cubicBezTo>
                    <a:lnTo>
                      <a:pt x="243330" y="468959"/>
                    </a:lnTo>
                    <a:lnTo>
                      <a:pt x="243330" y="7620"/>
                    </a:lnTo>
                    <a:cubicBezTo>
                      <a:pt x="243330" y="3412"/>
                      <a:pt x="246742" y="0"/>
                      <a:pt x="25095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17" name="フリーフォーム: 図形 616">
                <a:extLst>
                  <a:ext uri="{FF2B5EF4-FFF2-40B4-BE49-F238E27FC236}">
                    <a16:creationId xmlns:a16="http://schemas.microsoft.com/office/drawing/2014/main" id="{A3E88C8E-307A-7FC6-CF51-9C452BA0BECD}"/>
                  </a:ext>
                </a:extLst>
              </p:cNvPr>
              <p:cNvSpPr/>
              <p:nvPr/>
            </p:nvSpPr>
            <p:spPr bwMode="auto">
              <a:xfrm rot="1800000">
                <a:off x="3893391" y="2039281"/>
                <a:ext cx="265045" cy="331495"/>
              </a:xfrm>
              <a:custGeom>
                <a:avLst/>
                <a:gdLst>
                  <a:gd name="connsiteX0" fmla="*/ 250950 w 526483"/>
                  <a:gd name="connsiteY0" fmla="*/ 0 h 658481"/>
                  <a:gd name="connsiteX1" fmla="*/ 281429 w 526483"/>
                  <a:gd name="connsiteY1" fmla="*/ 0 h 658481"/>
                  <a:gd name="connsiteX2" fmla="*/ 283271 w 526483"/>
                  <a:gd name="connsiteY2" fmla="*/ 1842 h 658481"/>
                  <a:gd name="connsiteX3" fmla="*/ 338988 w 526483"/>
                  <a:gd name="connsiteY3" fmla="*/ 14739 h 658481"/>
                  <a:gd name="connsiteX4" fmla="*/ 487501 w 526483"/>
                  <a:gd name="connsiteY4" fmla="*/ 140611 h 658481"/>
                  <a:gd name="connsiteX5" fmla="*/ 404826 w 526483"/>
                  <a:gd name="connsiteY5" fmla="*/ 503072 h 658481"/>
                  <a:gd name="connsiteX6" fmla="*/ 395704 w 526483"/>
                  <a:gd name="connsiteY6" fmla="*/ 193610 h 658481"/>
                  <a:gd name="connsiteX7" fmla="*/ 345756 w 526483"/>
                  <a:gd name="connsiteY7" fmla="*/ 127447 h 658481"/>
                  <a:gd name="connsiteX8" fmla="*/ 289049 w 526483"/>
                  <a:gd name="connsiteY8" fmla="*/ 81830 h 658481"/>
                  <a:gd name="connsiteX9" fmla="*/ 289049 w 526483"/>
                  <a:gd name="connsiteY9" fmla="*/ 502683 h 658481"/>
                  <a:gd name="connsiteX10" fmla="*/ 300000 w 526483"/>
                  <a:gd name="connsiteY10" fmla="*/ 519336 h 658481"/>
                  <a:gd name="connsiteX11" fmla="*/ 175329 w 526483"/>
                  <a:gd name="connsiteY11" fmla="*/ 650067 h 658481"/>
                  <a:gd name="connsiteX12" fmla="*/ 1996 w 526483"/>
                  <a:gd name="connsiteY12" fmla="*/ 599186 h 658481"/>
                  <a:gd name="connsiteX13" fmla="*/ 126667 w 526483"/>
                  <a:gd name="connsiteY13" fmla="*/ 468456 h 658481"/>
                  <a:gd name="connsiteX14" fmla="*/ 239153 w 526483"/>
                  <a:gd name="connsiteY14" fmla="*/ 466821 h 658481"/>
                  <a:gd name="connsiteX15" fmla="*/ 243330 w 526483"/>
                  <a:gd name="connsiteY15" fmla="*/ 468959 h 658481"/>
                  <a:gd name="connsiteX16" fmla="*/ 243330 w 526483"/>
                  <a:gd name="connsiteY16" fmla="*/ 7620 h 658481"/>
                  <a:gd name="connsiteX17" fmla="*/ 250950 w 526483"/>
                  <a:gd name="connsiteY17" fmla="*/ 0 h 6584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526483" h="658481">
                    <a:moveTo>
                      <a:pt x="250950" y="0"/>
                    </a:moveTo>
                    <a:lnTo>
                      <a:pt x="281429" y="0"/>
                    </a:lnTo>
                    <a:lnTo>
                      <a:pt x="283271" y="1842"/>
                    </a:lnTo>
                    <a:lnTo>
                      <a:pt x="338988" y="14739"/>
                    </a:lnTo>
                    <a:cubicBezTo>
                      <a:pt x="398531" y="36254"/>
                      <a:pt x="452220" y="79503"/>
                      <a:pt x="487501" y="140611"/>
                    </a:cubicBezTo>
                    <a:cubicBezTo>
                      <a:pt x="562767" y="270975"/>
                      <a:pt x="525753" y="433255"/>
                      <a:pt x="404826" y="503072"/>
                    </a:cubicBezTo>
                    <a:cubicBezTo>
                      <a:pt x="455528" y="409315"/>
                      <a:pt x="452047" y="291198"/>
                      <a:pt x="395704" y="193610"/>
                    </a:cubicBezTo>
                    <a:cubicBezTo>
                      <a:pt x="381619" y="169213"/>
                      <a:pt x="364770" y="147036"/>
                      <a:pt x="345756" y="127447"/>
                    </a:cubicBezTo>
                    <a:lnTo>
                      <a:pt x="289049" y="81830"/>
                    </a:lnTo>
                    <a:lnTo>
                      <a:pt x="289049" y="502683"/>
                    </a:lnTo>
                    <a:lnTo>
                      <a:pt x="300000" y="519336"/>
                    </a:lnTo>
                    <a:cubicBezTo>
                      <a:pt x="313438" y="569487"/>
                      <a:pt x="257621" y="628017"/>
                      <a:pt x="175329" y="650067"/>
                    </a:cubicBezTo>
                    <a:cubicBezTo>
                      <a:pt x="93038" y="672117"/>
                      <a:pt x="15434" y="649337"/>
                      <a:pt x="1996" y="599186"/>
                    </a:cubicBezTo>
                    <a:cubicBezTo>
                      <a:pt x="-11442" y="549035"/>
                      <a:pt x="44375" y="490505"/>
                      <a:pt x="126667" y="468456"/>
                    </a:cubicBezTo>
                    <a:cubicBezTo>
                      <a:pt x="167812" y="457431"/>
                      <a:pt x="207786" y="457613"/>
                      <a:pt x="239153" y="466821"/>
                    </a:cubicBezTo>
                    <a:lnTo>
                      <a:pt x="243330" y="468959"/>
                    </a:lnTo>
                    <a:lnTo>
                      <a:pt x="243330" y="7620"/>
                    </a:lnTo>
                    <a:cubicBezTo>
                      <a:pt x="243330" y="3412"/>
                      <a:pt x="246742" y="0"/>
                      <a:pt x="25095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18" name="フリーフォーム: 図形 617">
                <a:extLst>
                  <a:ext uri="{FF2B5EF4-FFF2-40B4-BE49-F238E27FC236}">
                    <a16:creationId xmlns:a16="http://schemas.microsoft.com/office/drawing/2014/main" id="{4246FFB9-2634-47A3-4E2A-450A5E398AEC}"/>
                  </a:ext>
                </a:extLst>
              </p:cNvPr>
              <p:cNvSpPr/>
              <p:nvPr/>
            </p:nvSpPr>
            <p:spPr bwMode="auto">
              <a:xfrm rot="20700000">
                <a:off x="3751511" y="2648360"/>
                <a:ext cx="150448" cy="328042"/>
              </a:xfrm>
              <a:custGeom>
                <a:avLst/>
                <a:gdLst>
                  <a:gd name="connsiteX0" fmla="*/ 250950 w 301996"/>
                  <a:gd name="connsiteY0" fmla="*/ 0 h 658481"/>
                  <a:gd name="connsiteX1" fmla="*/ 281429 w 301996"/>
                  <a:gd name="connsiteY1" fmla="*/ 0 h 658481"/>
                  <a:gd name="connsiteX2" fmla="*/ 289049 w 301996"/>
                  <a:gd name="connsiteY2" fmla="*/ 7620 h 658481"/>
                  <a:gd name="connsiteX3" fmla="*/ 289049 w 301996"/>
                  <a:gd name="connsiteY3" fmla="*/ 502683 h 658481"/>
                  <a:gd name="connsiteX4" fmla="*/ 300000 w 301996"/>
                  <a:gd name="connsiteY4" fmla="*/ 519336 h 658481"/>
                  <a:gd name="connsiteX5" fmla="*/ 175329 w 301996"/>
                  <a:gd name="connsiteY5" fmla="*/ 650067 h 658481"/>
                  <a:gd name="connsiteX6" fmla="*/ 1996 w 301996"/>
                  <a:gd name="connsiteY6" fmla="*/ 599186 h 658481"/>
                  <a:gd name="connsiteX7" fmla="*/ 126667 w 301996"/>
                  <a:gd name="connsiteY7" fmla="*/ 468456 h 658481"/>
                  <a:gd name="connsiteX8" fmla="*/ 239153 w 301996"/>
                  <a:gd name="connsiteY8" fmla="*/ 466821 h 658481"/>
                  <a:gd name="connsiteX9" fmla="*/ 243330 w 301996"/>
                  <a:gd name="connsiteY9" fmla="*/ 468959 h 658481"/>
                  <a:gd name="connsiteX10" fmla="*/ 243330 w 301996"/>
                  <a:gd name="connsiteY10" fmla="*/ 7620 h 658481"/>
                  <a:gd name="connsiteX11" fmla="*/ 250950 w 301996"/>
                  <a:gd name="connsiteY11" fmla="*/ 0 h 6584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01996" h="658481">
                    <a:moveTo>
                      <a:pt x="250950" y="0"/>
                    </a:moveTo>
                    <a:lnTo>
                      <a:pt x="281429" y="0"/>
                    </a:lnTo>
                    <a:cubicBezTo>
                      <a:pt x="285637" y="0"/>
                      <a:pt x="289049" y="3412"/>
                      <a:pt x="289049" y="7620"/>
                    </a:cubicBezTo>
                    <a:lnTo>
                      <a:pt x="289049" y="502683"/>
                    </a:lnTo>
                    <a:lnTo>
                      <a:pt x="300000" y="519336"/>
                    </a:lnTo>
                    <a:cubicBezTo>
                      <a:pt x="313438" y="569487"/>
                      <a:pt x="257621" y="628017"/>
                      <a:pt x="175329" y="650067"/>
                    </a:cubicBezTo>
                    <a:cubicBezTo>
                      <a:pt x="93038" y="672117"/>
                      <a:pt x="15434" y="649337"/>
                      <a:pt x="1996" y="599186"/>
                    </a:cubicBezTo>
                    <a:cubicBezTo>
                      <a:pt x="-11442" y="549035"/>
                      <a:pt x="44375" y="490505"/>
                      <a:pt x="126667" y="468456"/>
                    </a:cubicBezTo>
                    <a:cubicBezTo>
                      <a:pt x="167812" y="457431"/>
                      <a:pt x="207786" y="457613"/>
                      <a:pt x="239153" y="466821"/>
                    </a:cubicBezTo>
                    <a:lnTo>
                      <a:pt x="243330" y="468959"/>
                    </a:lnTo>
                    <a:lnTo>
                      <a:pt x="243330" y="7620"/>
                    </a:lnTo>
                    <a:cubicBezTo>
                      <a:pt x="243330" y="3412"/>
                      <a:pt x="246742" y="0"/>
                      <a:pt x="25095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19" name="フリーフォーム: 図形 618">
                <a:extLst>
                  <a:ext uri="{FF2B5EF4-FFF2-40B4-BE49-F238E27FC236}">
                    <a16:creationId xmlns:a16="http://schemas.microsoft.com/office/drawing/2014/main" id="{FE7DCF1E-3F25-C89D-93F3-B676BE85CB69}"/>
                  </a:ext>
                </a:extLst>
              </p:cNvPr>
              <p:cNvSpPr/>
              <p:nvPr/>
            </p:nvSpPr>
            <p:spPr bwMode="auto">
              <a:xfrm rot="10800000">
                <a:off x="4819222" y="2892180"/>
                <a:ext cx="287681" cy="364272"/>
              </a:xfrm>
              <a:custGeom>
                <a:avLst/>
                <a:gdLst>
                  <a:gd name="connsiteX0" fmla="*/ 334357 w 350506"/>
                  <a:gd name="connsiteY0" fmla="*/ 397508 h 397508"/>
                  <a:gd name="connsiteX1" fmla="*/ 14579 w 350506"/>
                  <a:gd name="connsiteY1" fmla="*/ 397508 h 397508"/>
                  <a:gd name="connsiteX2" fmla="*/ 0 w 350506"/>
                  <a:gd name="connsiteY2" fmla="*/ 339195 h 397508"/>
                  <a:gd name="connsiteX3" fmla="*/ 19701 w 350506"/>
                  <a:gd name="connsiteY3" fmla="*/ 18057 h 397508"/>
                  <a:gd name="connsiteX4" fmla="*/ 24442 w 350506"/>
                  <a:gd name="connsiteY4" fmla="*/ 0 h 397508"/>
                  <a:gd name="connsiteX5" fmla="*/ 326450 w 350506"/>
                  <a:gd name="connsiteY5" fmla="*/ 0 h 397508"/>
                  <a:gd name="connsiteX6" fmla="*/ 331191 w 350506"/>
                  <a:gd name="connsiteY6" fmla="*/ 18057 h 397508"/>
                  <a:gd name="connsiteX7" fmla="*/ 350506 w 350506"/>
                  <a:gd name="connsiteY7" fmla="*/ 332910 h 3975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50506" h="397508">
                    <a:moveTo>
                      <a:pt x="334357" y="397508"/>
                    </a:moveTo>
                    <a:lnTo>
                      <a:pt x="14579" y="397508"/>
                    </a:lnTo>
                    <a:lnTo>
                      <a:pt x="0" y="339195"/>
                    </a:lnTo>
                    <a:lnTo>
                      <a:pt x="19701" y="18057"/>
                    </a:lnTo>
                    <a:cubicBezTo>
                      <a:pt x="19701" y="8085"/>
                      <a:pt x="21824" y="0"/>
                      <a:pt x="24442" y="0"/>
                    </a:cubicBezTo>
                    <a:lnTo>
                      <a:pt x="326450" y="0"/>
                    </a:lnTo>
                    <a:cubicBezTo>
                      <a:pt x="329068" y="0"/>
                      <a:pt x="331191" y="8085"/>
                      <a:pt x="331191" y="18057"/>
                    </a:cubicBezTo>
                    <a:lnTo>
                      <a:pt x="350506" y="332910"/>
                    </a:ln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 w="952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20" name="四角形: 角を丸くする 619">
                <a:extLst>
                  <a:ext uri="{FF2B5EF4-FFF2-40B4-BE49-F238E27FC236}">
                    <a16:creationId xmlns:a16="http://schemas.microsoft.com/office/drawing/2014/main" id="{943A8968-5AA8-AE64-F1DC-CE24D1EDB551}"/>
                  </a:ext>
                </a:extLst>
              </p:cNvPr>
              <p:cNvSpPr/>
              <p:nvPr/>
            </p:nvSpPr>
            <p:spPr bwMode="auto">
              <a:xfrm>
                <a:off x="4829891" y="2931160"/>
                <a:ext cx="266491" cy="7765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21" name="フリーフォーム: 図形 620">
                <a:extLst>
                  <a:ext uri="{FF2B5EF4-FFF2-40B4-BE49-F238E27FC236}">
                    <a16:creationId xmlns:a16="http://schemas.microsoft.com/office/drawing/2014/main" id="{6BE9D998-AEF0-AF6C-C36F-D3B3196C4002}"/>
                  </a:ext>
                </a:extLst>
              </p:cNvPr>
              <p:cNvSpPr/>
              <p:nvPr/>
            </p:nvSpPr>
            <p:spPr bwMode="auto">
              <a:xfrm rot="20700000">
                <a:off x="4267947" y="3142831"/>
                <a:ext cx="730897" cy="182607"/>
              </a:xfrm>
              <a:custGeom>
                <a:avLst/>
                <a:gdLst>
                  <a:gd name="connsiteX0" fmla="*/ 679547 w 730897"/>
                  <a:gd name="connsiteY0" fmla="*/ 24713 h 182607"/>
                  <a:gd name="connsiteX1" fmla="*/ 700799 w 730897"/>
                  <a:gd name="connsiteY1" fmla="*/ 45965 h 182607"/>
                  <a:gd name="connsiteX2" fmla="*/ 700798 w 730897"/>
                  <a:gd name="connsiteY2" fmla="*/ 45965 h 182607"/>
                  <a:gd name="connsiteX3" fmla="*/ 694573 w 730897"/>
                  <a:gd name="connsiteY3" fmla="*/ 60992 h 182607"/>
                  <a:gd name="connsiteX4" fmla="*/ 691533 w 730897"/>
                  <a:gd name="connsiteY4" fmla="*/ 62252 h 182607"/>
                  <a:gd name="connsiteX5" fmla="*/ 709644 w 730897"/>
                  <a:gd name="connsiteY5" fmla="*/ 62252 h 182607"/>
                  <a:gd name="connsiteX6" fmla="*/ 730897 w 730897"/>
                  <a:gd name="connsiteY6" fmla="*/ 83504 h 182607"/>
                  <a:gd name="connsiteX7" fmla="*/ 730896 w 730897"/>
                  <a:gd name="connsiteY7" fmla="*/ 83505 h 182607"/>
                  <a:gd name="connsiteX8" fmla="*/ 709644 w 730897"/>
                  <a:gd name="connsiteY8" fmla="*/ 104757 h 182607"/>
                  <a:gd name="connsiteX9" fmla="*/ 695284 w 730897"/>
                  <a:gd name="connsiteY9" fmla="*/ 104757 h 182607"/>
                  <a:gd name="connsiteX10" fmla="*/ 706799 w 730897"/>
                  <a:gd name="connsiteY10" fmla="*/ 109527 h 182607"/>
                  <a:gd name="connsiteX11" fmla="*/ 713023 w 730897"/>
                  <a:gd name="connsiteY11" fmla="*/ 124554 h 182607"/>
                  <a:gd name="connsiteX12" fmla="*/ 713022 w 730897"/>
                  <a:gd name="connsiteY12" fmla="*/ 124553 h 182607"/>
                  <a:gd name="connsiteX13" fmla="*/ 691770 w 730897"/>
                  <a:gd name="connsiteY13" fmla="*/ 145806 h 182607"/>
                  <a:gd name="connsiteX14" fmla="*/ 665632 w 730897"/>
                  <a:gd name="connsiteY14" fmla="*/ 145806 h 182607"/>
                  <a:gd name="connsiteX15" fmla="*/ 671474 w 730897"/>
                  <a:gd name="connsiteY15" fmla="*/ 159911 h 182607"/>
                  <a:gd name="connsiteX16" fmla="*/ 671473 w 730897"/>
                  <a:gd name="connsiteY16" fmla="*/ 159911 h 182607"/>
                  <a:gd name="connsiteX17" fmla="*/ 650221 w 730897"/>
                  <a:gd name="connsiteY17" fmla="*/ 181163 h 182607"/>
                  <a:gd name="connsiteX18" fmla="*/ 544131 w 730897"/>
                  <a:gd name="connsiteY18" fmla="*/ 181162 h 182607"/>
                  <a:gd name="connsiteX19" fmla="*/ 542459 w 730897"/>
                  <a:gd name="connsiteY19" fmla="*/ 180470 h 182607"/>
                  <a:gd name="connsiteX20" fmla="*/ 541886 w 730897"/>
                  <a:gd name="connsiteY20" fmla="*/ 182607 h 182607"/>
                  <a:gd name="connsiteX21" fmla="*/ 445188 w 730897"/>
                  <a:gd name="connsiteY21" fmla="*/ 156697 h 182607"/>
                  <a:gd name="connsiteX22" fmla="*/ 416844 w 730897"/>
                  <a:gd name="connsiteY22" fmla="*/ 142618 h 182607"/>
                  <a:gd name="connsiteX23" fmla="*/ 413812 w 730897"/>
                  <a:gd name="connsiteY23" fmla="*/ 139132 h 182607"/>
                  <a:gd name="connsiteX24" fmla="*/ 67271 w 730897"/>
                  <a:gd name="connsiteY24" fmla="*/ 139132 h 182607"/>
                  <a:gd name="connsiteX25" fmla="*/ 0 w 730897"/>
                  <a:gd name="connsiteY25" fmla="*/ 71861 h 182607"/>
                  <a:gd name="connsiteX26" fmla="*/ 67271 w 730897"/>
                  <a:gd name="connsiteY26" fmla="*/ 4590 h 182607"/>
                  <a:gd name="connsiteX27" fmla="*/ 423776 w 730897"/>
                  <a:gd name="connsiteY27" fmla="*/ 4590 h 182607"/>
                  <a:gd name="connsiteX28" fmla="*/ 436341 w 730897"/>
                  <a:gd name="connsiteY28" fmla="*/ 7127 h 182607"/>
                  <a:gd name="connsiteX29" fmla="*/ 454856 w 730897"/>
                  <a:gd name="connsiteY29" fmla="*/ 755 h 182607"/>
                  <a:gd name="connsiteX30" fmla="*/ 486442 w 730897"/>
                  <a:gd name="connsiteY30" fmla="*/ 2735 h 182607"/>
                  <a:gd name="connsiteX31" fmla="*/ 568460 w 730897"/>
                  <a:gd name="connsiteY31" fmla="*/ 24713 h 182607"/>
                  <a:gd name="connsiteX0" fmla="*/ 681010 w 732360"/>
                  <a:gd name="connsiteY0" fmla="*/ 24713 h 182607"/>
                  <a:gd name="connsiteX1" fmla="*/ 702262 w 732360"/>
                  <a:gd name="connsiteY1" fmla="*/ 45965 h 182607"/>
                  <a:gd name="connsiteX2" fmla="*/ 702261 w 732360"/>
                  <a:gd name="connsiteY2" fmla="*/ 45965 h 182607"/>
                  <a:gd name="connsiteX3" fmla="*/ 696036 w 732360"/>
                  <a:gd name="connsiteY3" fmla="*/ 60992 h 182607"/>
                  <a:gd name="connsiteX4" fmla="*/ 692996 w 732360"/>
                  <a:gd name="connsiteY4" fmla="*/ 62252 h 182607"/>
                  <a:gd name="connsiteX5" fmla="*/ 711107 w 732360"/>
                  <a:gd name="connsiteY5" fmla="*/ 62252 h 182607"/>
                  <a:gd name="connsiteX6" fmla="*/ 732360 w 732360"/>
                  <a:gd name="connsiteY6" fmla="*/ 83504 h 182607"/>
                  <a:gd name="connsiteX7" fmla="*/ 732359 w 732360"/>
                  <a:gd name="connsiteY7" fmla="*/ 83505 h 182607"/>
                  <a:gd name="connsiteX8" fmla="*/ 711107 w 732360"/>
                  <a:gd name="connsiteY8" fmla="*/ 104757 h 182607"/>
                  <a:gd name="connsiteX9" fmla="*/ 696747 w 732360"/>
                  <a:gd name="connsiteY9" fmla="*/ 104757 h 182607"/>
                  <a:gd name="connsiteX10" fmla="*/ 708262 w 732360"/>
                  <a:gd name="connsiteY10" fmla="*/ 109527 h 182607"/>
                  <a:gd name="connsiteX11" fmla="*/ 714486 w 732360"/>
                  <a:gd name="connsiteY11" fmla="*/ 124554 h 182607"/>
                  <a:gd name="connsiteX12" fmla="*/ 714485 w 732360"/>
                  <a:gd name="connsiteY12" fmla="*/ 124553 h 182607"/>
                  <a:gd name="connsiteX13" fmla="*/ 693233 w 732360"/>
                  <a:gd name="connsiteY13" fmla="*/ 145806 h 182607"/>
                  <a:gd name="connsiteX14" fmla="*/ 667095 w 732360"/>
                  <a:gd name="connsiteY14" fmla="*/ 145806 h 182607"/>
                  <a:gd name="connsiteX15" fmla="*/ 672937 w 732360"/>
                  <a:gd name="connsiteY15" fmla="*/ 159911 h 182607"/>
                  <a:gd name="connsiteX16" fmla="*/ 672936 w 732360"/>
                  <a:gd name="connsiteY16" fmla="*/ 159911 h 182607"/>
                  <a:gd name="connsiteX17" fmla="*/ 651684 w 732360"/>
                  <a:gd name="connsiteY17" fmla="*/ 181163 h 182607"/>
                  <a:gd name="connsiteX18" fmla="*/ 545594 w 732360"/>
                  <a:gd name="connsiteY18" fmla="*/ 181162 h 182607"/>
                  <a:gd name="connsiteX19" fmla="*/ 543922 w 732360"/>
                  <a:gd name="connsiteY19" fmla="*/ 180470 h 182607"/>
                  <a:gd name="connsiteX20" fmla="*/ 543349 w 732360"/>
                  <a:gd name="connsiteY20" fmla="*/ 182607 h 182607"/>
                  <a:gd name="connsiteX21" fmla="*/ 446651 w 732360"/>
                  <a:gd name="connsiteY21" fmla="*/ 156697 h 182607"/>
                  <a:gd name="connsiteX22" fmla="*/ 418307 w 732360"/>
                  <a:gd name="connsiteY22" fmla="*/ 142618 h 182607"/>
                  <a:gd name="connsiteX23" fmla="*/ 415275 w 732360"/>
                  <a:gd name="connsiteY23" fmla="*/ 139132 h 182607"/>
                  <a:gd name="connsiteX24" fmla="*/ 68734 w 732360"/>
                  <a:gd name="connsiteY24" fmla="*/ 139132 h 182607"/>
                  <a:gd name="connsiteX25" fmla="*/ 1463 w 732360"/>
                  <a:gd name="connsiteY25" fmla="*/ 71861 h 182607"/>
                  <a:gd name="connsiteX26" fmla="*/ 26072 w 732360"/>
                  <a:gd name="connsiteY26" fmla="*/ 21815 h 182607"/>
                  <a:gd name="connsiteX27" fmla="*/ 68734 w 732360"/>
                  <a:gd name="connsiteY27" fmla="*/ 4590 h 182607"/>
                  <a:gd name="connsiteX28" fmla="*/ 425239 w 732360"/>
                  <a:gd name="connsiteY28" fmla="*/ 4590 h 182607"/>
                  <a:gd name="connsiteX29" fmla="*/ 437804 w 732360"/>
                  <a:gd name="connsiteY29" fmla="*/ 7127 h 182607"/>
                  <a:gd name="connsiteX30" fmla="*/ 456319 w 732360"/>
                  <a:gd name="connsiteY30" fmla="*/ 755 h 182607"/>
                  <a:gd name="connsiteX31" fmla="*/ 487905 w 732360"/>
                  <a:gd name="connsiteY31" fmla="*/ 2735 h 182607"/>
                  <a:gd name="connsiteX32" fmla="*/ 569923 w 732360"/>
                  <a:gd name="connsiteY32" fmla="*/ 24713 h 182607"/>
                  <a:gd name="connsiteX33" fmla="*/ 681010 w 732360"/>
                  <a:gd name="connsiteY33" fmla="*/ 24713 h 182607"/>
                  <a:gd name="connsiteX0" fmla="*/ 681010 w 732360"/>
                  <a:gd name="connsiteY0" fmla="*/ 24713 h 182607"/>
                  <a:gd name="connsiteX1" fmla="*/ 702262 w 732360"/>
                  <a:gd name="connsiteY1" fmla="*/ 45965 h 182607"/>
                  <a:gd name="connsiteX2" fmla="*/ 702261 w 732360"/>
                  <a:gd name="connsiteY2" fmla="*/ 45965 h 182607"/>
                  <a:gd name="connsiteX3" fmla="*/ 696036 w 732360"/>
                  <a:gd name="connsiteY3" fmla="*/ 60992 h 182607"/>
                  <a:gd name="connsiteX4" fmla="*/ 692996 w 732360"/>
                  <a:gd name="connsiteY4" fmla="*/ 62252 h 182607"/>
                  <a:gd name="connsiteX5" fmla="*/ 711107 w 732360"/>
                  <a:gd name="connsiteY5" fmla="*/ 62252 h 182607"/>
                  <a:gd name="connsiteX6" fmla="*/ 732360 w 732360"/>
                  <a:gd name="connsiteY6" fmla="*/ 83504 h 182607"/>
                  <a:gd name="connsiteX7" fmla="*/ 732359 w 732360"/>
                  <a:gd name="connsiteY7" fmla="*/ 83505 h 182607"/>
                  <a:gd name="connsiteX8" fmla="*/ 711107 w 732360"/>
                  <a:gd name="connsiteY8" fmla="*/ 104757 h 182607"/>
                  <a:gd name="connsiteX9" fmla="*/ 696747 w 732360"/>
                  <a:gd name="connsiteY9" fmla="*/ 104757 h 182607"/>
                  <a:gd name="connsiteX10" fmla="*/ 708262 w 732360"/>
                  <a:gd name="connsiteY10" fmla="*/ 109527 h 182607"/>
                  <a:gd name="connsiteX11" fmla="*/ 714486 w 732360"/>
                  <a:gd name="connsiteY11" fmla="*/ 124554 h 182607"/>
                  <a:gd name="connsiteX12" fmla="*/ 714485 w 732360"/>
                  <a:gd name="connsiteY12" fmla="*/ 124553 h 182607"/>
                  <a:gd name="connsiteX13" fmla="*/ 693233 w 732360"/>
                  <a:gd name="connsiteY13" fmla="*/ 145806 h 182607"/>
                  <a:gd name="connsiteX14" fmla="*/ 667095 w 732360"/>
                  <a:gd name="connsiteY14" fmla="*/ 145806 h 182607"/>
                  <a:gd name="connsiteX15" fmla="*/ 672937 w 732360"/>
                  <a:gd name="connsiteY15" fmla="*/ 159911 h 182607"/>
                  <a:gd name="connsiteX16" fmla="*/ 672936 w 732360"/>
                  <a:gd name="connsiteY16" fmla="*/ 159911 h 182607"/>
                  <a:gd name="connsiteX17" fmla="*/ 651684 w 732360"/>
                  <a:gd name="connsiteY17" fmla="*/ 181163 h 182607"/>
                  <a:gd name="connsiteX18" fmla="*/ 545594 w 732360"/>
                  <a:gd name="connsiteY18" fmla="*/ 181162 h 182607"/>
                  <a:gd name="connsiteX19" fmla="*/ 543922 w 732360"/>
                  <a:gd name="connsiteY19" fmla="*/ 180470 h 182607"/>
                  <a:gd name="connsiteX20" fmla="*/ 543349 w 732360"/>
                  <a:gd name="connsiteY20" fmla="*/ 182607 h 182607"/>
                  <a:gd name="connsiteX21" fmla="*/ 446651 w 732360"/>
                  <a:gd name="connsiteY21" fmla="*/ 156697 h 182607"/>
                  <a:gd name="connsiteX22" fmla="*/ 418307 w 732360"/>
                  <a:gd name="connsiteY22" fmla="*/ 142618 h 182607"/>
                  <a:gd name="connsiteX23" fmla="*/ 415275 w 732360"/>
                  <a:gd name="connsiteY23" fmla="*/ 139132 h 182607"/>
                  <a:gd name="connsiteX24" fmla="*/ 68734 w 732360"/>
                  <a:gd name="connsiteY24" fmla="*/ 139132 h 182607"/>
                  <a:gd name="connsiteX25" fmla="*/ 1463 w 732360"/>
                  <a:gd name="connsiteY25" fmla="*/ 71861 h 182607"/>
                  <a:gd name="connsiteX26" fmla="*/ 26072 w 732360"/>
                  <a:gd name="connsiteY26" fmla="*/ 21815 h 182607"/>
                  <a:gd name="connsiteX27" fmla="*/ 280718 w 732360"/>
                  <a:gd name="connsiteY27" fmla="*/ 4690 h 182607"/>
                  <a:gd name="connsiteX28" fmla="*/ 425239 w 732360"/>
                  <a:gd name="connsiteY28" fmla="*/ 4590 h 182607"/>
                  <a:gd name="connsiteX29" fmla="*/ 437804 w 732360"/>
                  <a:gd name="connsiteY29" fmla="*/ 7127 h 182607"/>
                  <a:gd name="connsiteX30" fmla="*/ 456319 w 732360"/>
                  <a:gd name="connsiteY30" fmla="*/ 755 h 182607"/>
                  <a:gd name="connsiteX31" fmla="*/ 487905 w 732360"/>
                  <a:gd name="connsiteY31" fmla="*/ 2735 h 182607"/>
                  <a:gd name="connsiteX32" fmla="*/ 569923 w 732360"/>
                  <a:gd name="connsiteY32" fmla="*/ 24713 h 182607"/>
                  <a:gd name="connsiteX33" fmla="*/ 681010 w 732360"/>
                  <a:gd name="connsiteY33" fmla="*/ 24713 h 182607"/>
                  <a:gd name="connsiteX0" fmla="*/ 25884 w 732172"/>
                  <a:gd name="connsiteY0" fmla="*/ 21815 h 182607"/>
                  <a:gd name="connsiteX1" fmla="*/ 280530 w 732172"/>
                  <a:gd name="connsiteY1" fmla="*/ 4690 h 182607"/>
                  <a:gd name="connsiteX2" fmla="*/ 425051 w 732172"/>
                  <a:gd name="connsiteY2" fmla="*/ 4590 h 182607"/>
                  <a:gd name="connsiteX3" fmla="*/ 437616 w 732172"/>
                  <a:gd name="connsiteY3" fmla="*/ 7127 h 182607"/>
                  <a:gd name="connsiteX4" fmla="*/ 456131 w 732172"/>
                  <a:gd name="connsiteY4" fmla="*/ 755 h 182607"/>
                  <a:gd name="connsiteX5" fmla="*/ 487717 w 732172"/>
                  <a:gd name="connsiteY5" fmla="*/ 2735 h 182607"/>
                  <a:gd name="connsiteX6" fmla="*/ 569735 w 732172"/>
                  <a:gd name="connsiteY6" fmla="*/ 24713 h 182607"/>
                  <a:gd name="connsiteX7" fmla="*/ 680822 w 732172"/>
                  <a:gd name="connsiteY7" fmla="*/ 24713 h 182607"/>
                  <a:gd name="connsiteX8" fmla="*/ 702074 w 732172"/>
                  <a:gd name="connsiteY8" fmla="*/ 45965 h 182607"/>
                  <a:gd name="connsiteX9" fmla="*/ 702073 w 732172"/>
                  <a:gd name="connsiteY9" fmla="*/ 45965 h 182607"/>
                  <a:gd name="connsiteX10" fmla="*/ 695848 w 732172"/>
                  <a:gd name="connsiteY10" fmla="*/ 60992 h 182607"/>
                  <a:gd name="connsiteX11" fmla="*/ 692808 w 732172"/>
                  <a:gd name="connsiteY11" fmla="*/ 62252 h 182607"/>
                  <a:gd name="connsiteX12" fmla="*/ 710919 w 732172"/>
                  <a:gd name="connsiteY12" fmla="*/ 62252 h 182607"/>
                  <a:gd name="connsiteX13" fmla="*/ 732172 w 732172"/>
                  <a:gd name="connsiteY13" fmla="*/ 83504 h 182607"/>
                  <a:gd name="connsiteX14" fmla="*/ 732171 w 732172"/>
                  <a:gd name="connsiteY14" fmla="*/ 83505 h 182607"/>
                  <a:gd name="connsiteX15" fmla="*/ 710919 w 732172"/>
                  <a:gd name="connsiteY15" fmla="*/ 104757 h 182607"/>
                  <a:gd name="connsiteX16" fmla="*/ 696559 w 732172"/>
                  <a:gd name="connsiteY16" fmla="*/ 104757 h 182607"/>
                  <a:gd name="connsiteX17" fmla="*/ 708074 w 732172"/>
                  <a:gd name="connsiteY17" fmla="*/ 109527 h 182607"/>
                  <a:gd name="connsiteX18" fmla="*/ 714298 w 732172"/>
                  <a:gd name="connsiteY18" fmla="*/ 124554 h 182607"/>
                  <a:gd name="connsiteX19" fmla="*/ 714297 w 732172"/>
                  <a:gd name="connsiteY19" fmla="*/ 124553 h 182607"/>
                  <a:gd name="connsiteX20" fmla="*/ 693045 w 732172"/>
                  <a:gd name="connsiteY20" fmla="*/ 145806 h 182607"/>
                  <a:gd name="connsiteX21" fmla="*/ 666907 w 732172"/>
                  <a:gd name="connsiteY21" fmla="*/ 145806 h 182607"/>
                  <a:gd name="connsiteX22" fmla="*/ 672749 w 732172"/>
                  <a:gd name="connsiteY22" fmla="*/ 159911 h 182607"/>
                  <a:gd name="connsiteX23" fmla="*/ 672748 w 732172"/>
                  <a:gd name="connsiteY23" fmla="*/ 159911 h 182607"/>
                  <a:gd name="connsiteX24" fmla="*/ 651496 w 732172"/>
                  <a:gd name="connsiteY24" fmla="*/ 181163 h 182607"/>
                  <a:gd name="connsiteX25" fmla="*/ 545406 w 732172"/>
                  <a:gd name="connsiteY25" fmla="*/ 181162 h 182607"/>
                  <a:gd name="connsiteX26" fmla="*/ 543734 w 732172"/>
                  <a:gd name="connsiteY26" fmla="*/ 180470 h 182607"/>
                  <a:gd name="connsiteX27" fmla="*/ 543161 w 732172"/>
                  <a:gd name="connsiteY27" fmla="*/ 182607 h 182607"/>
                  <a:gd name="connsiteX28" fmla="*/ 446463 w 732172"/>
                  <a:gd name="connsiteY28" fmla="*/ 156697 h 182607"/>
                  <a:gd name="connsiteX29" fmla="*/ 418119 w 732172"/>
                  <a:gd name="connsiteY29" fmla="*/ 142618 h 182607"/>
                  <a:gd name="connsiteX30" fmla="*/ 415087 w 732172"/>
                  <a:gd name="connsiteY30" fmla="*/ 139132 h 182607"/>
                  <a:gd name="connsiteX31" fmla="*/ 68546 w 732172"/>
                  <a:gd name="connsiteY31" fmla="*/ 139132 h 182607"/>
                  <a:gd name="connsiteX32" fmla="*/ 1275 w 732172"/>
                  <a:gd name="connsiteY32" fmla="*/ 71861 h 182607"/>
                  <a:gd name="connsiteX33" fmla="*/ 117324 w 732172"/>
                  <a:gd name="connsiteY33" fmla="*/ 113255 h 182607"/>
                  <a:gd name="connsiteX0" fmla="*/ 24609 w 730897"/>
                  <a:gd name="connsiteY0" fmla="*/ 21815 h 182607"/>
                  <a:gd name="connsiteX1" fmla="*/ 279255 w 730897"/>
                  <a:gd name="connsiteY1" fmla="*/ 4690 h 182607"/>
                  <a:gd name="connsiteX2" fmla="*/ 423776 w 730897"/>
                  <a:gd name="connsiteY2" fmla="*/ 4590 h 182607"/>
                  <a:gd name="connsiteX3" fmla="*/ 436341 w 730897"/>
                  <a:gd name="connsiteY3" fmla="*/ 7127 h 182607"/>
                  <a:gd name="connsiteX4" fmla="*/ 454856 w 730897"/>
                  <a:gd name="connsiteY4" fmla="*/ 755 h 182607"/>
                  <a:gd name="connsiteX5" fmla="*/ 486442 w 730897"/>
                  <a:gd name="connsiteY5" fmla="*/ 2735 h 182607"/>
                  <a:gd name="connsiteX6" fmla="*/ 568460 w 730897"/>
                  <a:gd name="connsiteY6" fmla="*/ 24713 h 182607"/>
                  <a:gd name="connsiteX7" fmla="*/ 679547 w 730897"/>
                  <a:gd name="connsiteY7" fmla="*/ 24713 h 182607"/>
                  <a:gd name="connsiteX8" fmla="*/ 700799 w 730897"/>
                  <a:gd name="connsiteY8" fmla="*/ 45965 h 182607"/>
                  <a:gd name="connsiteX9" fmla="*/ 700798 w 730897"/>
                  <a:gd name="connsiteY9" fmla="*/ 45965 h 182607"/>
                  <a:gd name="connsiteX10" fmla="*/ 694573 w 730897"/>
                  <a:gd name="connsiteY10" fmla="*/ 60992 h 182607"/>
                  <a:gd name="connsiteX11" fmla="*/ 691533 w 730897"/>
                  <a:gd name="connsiteY11" fmla="*/ 62252 h 182607"/>
                  <a:gd name="connsiteX12" fmla="*/ 709644 w 730897"/>
                  <a:gd name="connsiteY12" fmla="*/ 62252 h 182607"/>
                  <a:gd name="connsiteX13" fmla="*/ 730897 w 730897"/>
                  <a:gd name="connsiteY13" fmla="*/ 83504 h 182607"/>
                  <a:gd name="connsiteX14" fmla="*/ 730896 w 730897"/>
                  <a:gd name="connsiteY14" fmla="*/ 83505 h 182607"/>
                  <a:gd name="connsiteX15" fmla="*/ 709644 w 730897"/>
                  <a:gd name="connsiteY15" fmla="*/ 104757 h 182607"/>
                  <a:gd name="connsiteX16" fmla="*/ 695284 w 730897"/>
                  <a:gd name="connsiteY16" fmla="*/ 104757 h 182607"/>
                  <a:gd name="connsiteX17" fmla="*/ 706799 w 730897"/>
                  <a:gd name="connsiteY17" fmla="*/ 109527 h 182607"/>
                  <a:gd name="connsiteX18" fmla="*/ 713023 w 730897"/>
                  <a:gd name="connsiteY18" fmla="*/ 124554 h 182607"/>
                  <a:gd name="connsiteX19" fmla="*/ 713022 w 730897"/>
                  <a:gd name="connsiteY19" fmla="*/ 124553 h 182607"/>
                  <a:gd name="connsiteX20" fmla="*/ 691770 w 730897"/>
                  <a:gd name="connsiteY20" fmla="*/ 145806 h 182607"/>
                  <a:gd name="connsiteX21" fmla="*/ 665632 w 730897"/>
                  <a:gd name="connsiteY21" fmla="*/ 145806 h 182607"/>
                  <a:gd name="connsiteX22" fmla="*/ 671474 w 730897"/>
                  <a:gd name="connsiteY22" fmla="*/ 159911 h 182607"/>
                  <a:gd name="connsiteX23" fmla="*/ 671473 w 730897"/>
                  <a:gd name="connsiteY23" fmla="*/ 159911 h 182607"/>
                  <a:gd name="connsiteX24" fmla="*/ 650221 w 730897"/>
                  <a:gd name="connsiteY24" fmla="*/ 181163 h 182607"/>
                  <a:gd name="connsiteX25" fmla="*/ 544131 w 730897"/>
                  <a:gd name="connsiteY25" fmla="*/ 181162 h 182607"/>
                  <a:gd name="connsiteX26" fmla="*/ 542459 w 730897"/>
                  <a:gd name="connsiteY26" fmla="*/ 180470 h 182607"/>
                  <a:gd name="connsiteX27" fmla="*/ 541886 w 730897"/>
                  <a:gd name="connsiteY27" fmla="*/ 182607 h 182607"/>
                  <a:gd name="connsiteX28" fmla="*/ 445188 w 730897"/>
                  <a:gd name="connsiteY28" fmla="*/ 156697 h 182607"/>
                  <a:gd name="connsiteX29" fmla="*/ 416844 w 730897"/>
                  <a:gd name="connsiteY29" fmla="*/ 142618 h 182607"/>
                  <a:gd name="connsiteX30" fmla="*/ 413812 w 730897"/>
                  <a:gd name="connsiteY30" fmla="*/ 139132 h 182607"/>
                  <a:gd name="connsiteX31" fmla="*/ 67271 w 730897"/>
                  <a:gd name="connsiteY31" fmla="*/ 139132 h 182607"/>
                  <a:gd name="connsiteX32" fmla="*/ 0 w 730897"/>
                  <a:gd name="connsiteY32" fmla="*/ 71861 h 182607"/>
                  <a:gd name="connsiteX0" fmla="*/ 279255 w 730897"/>
                  <a:gd name="connsiteY0" fmla="*/ 4690 h 182607"/>
                  <a:gd name="connsiteX1" fmla="*/ 423776 w 730897"/>
                  <a:gd name="connsiteY1" fmla="*/ 4590 h 182607"/>
                  <a:gd name="connsiteX2" fmla="*/ 436341 w 730897"/>
                  <a:gd name="connsiteY2" fmla="*/ 7127 h 182607"/>
                  <a:gd name="connsiteX3" fmla="*/ 454856 w 730897"/>
                  <a:gd name="connsiteY3" fmla="*/ 755 h 182607"/>
                  <a:gd name="connsiteX4" fmla="*/ 486442 w 730897"/>
                  <a:gd name="connsiteY4" fmla="*/ 2735 h 182607"/>
                  <a:gd name="connsiteX5" fmla="*/ 568460 w 730897"/>
                  <a:gd name="connsiteY5" fmla="*/ 24713 h 182607"/>
                  <a:gd name="connsiteX6" fmla="*/ 679547 w 730897"/>
                  <a:gd name="connsiteY6" fmla="*/ 24713 h 182607"/>
                  <a:gd name="connsiteX7" fmla="*/ 700799 w 730897"/>
                  <a:gd name="connsiteY7" fmla="*/ 45965 h 182607"/>
                  <a:gd name="connsiteX8" fmla="*/ 700798 w 730897"/>
                  <a:gd name="connsiteY8" fmla="*/ 45965 h 182607"/>
                  <a:gd name="connsiteX9" fmla="*/ 694573 w 730897"/>
                  <a:gd name="connsiteY9" fmla="*/ 60992 h 182607"/>
                  <a:gd name="connsiteX10" fmla="*/ 691533 w 730897"/>
                  <a:gd name="connsiteY10" fmla="*/ 62252 h 182607"/>
                  <a:gd name="connsiteX11" fmla="*/ 709644 w 730897"/>
                  <a:gd name="connsiteY11" fmla="*/ 62252 h 182607"/>
                  <a:gd name="connsiteX12" fmla="*/ 730897 w 730897"/>
                  <a:gd name="connsiteY12" fmla="*/ 83504 h 182607"/>
                  <a:gd name="connsiteX13" fmla="*/ 730896 w 730897"/>
                  <a:gd name="connsiteY13" fmla="*/ 83505 h 182607"/>
                  <a:gd name="connsiteX14" fmla="*/ 709644 w 730897"/>
                  <a:gd name="connsiteY14" fmla="*/ 104757 h 182607"/>
                  <a:gd name="connsiteX15" fmla="*/ 695284 w 730897"/>
                  <a:gd name="connsiteY15" fmla="*/ 104757 h 182607"/>
                  <a:gd name="connsiteX16" fmla="*/ 706799 w 730897"/>
                  <a:gd name="connsiteY16" fmla="*/ 109527 h 182607"/>
                  <a:gd name="connsiteX17" fmla="*/ 713023 w 730897"/>
                  <a:gd name="connsiteY17" fmla="*/ 124554 h 182607"/>
                  <a:gd name="connsiteX18" fmla="*/ 713022 w 730897"/>
                  <a:gd name="connsiteY18" fmla="*/ 124553 h 182607"/>
                  <a:gd name="connsiteX19" fmla="*/ 691770 w 730897"/>
                  <a:gd name="connsiteY19" fmla="*/ 145806 h 182607"/>
                  <a:gd name="connsiteX20" fmla="*/ 665632 w 730897"/>
                  <a:gd name="connsiteY20" fmla="*/ 145806 h 182607"/>
                  <a:gd name="connsiteX21" fmla="*/ 671474 w 730897"/>
                  <a:gd name="connsiteY21" fmla="*/ 159911 h 182607"/>
                  <a:gd name="connsiteX22" fmla="*/ 671473 w 730897"/>
                  <a:gd name="connsiteY22" fmla="*/ 159911 h 182607"/>
                  <a:gd name="connsiteX23" fmla="*/ 650221 w 730897"/>
                  <a:gd name="connsiteY23" fmla="*/ 181163 h 182607"/>
                  <a:gd name="connsiteX24" fmla="*/ 544131 w 730897"/>
                  <a:gd name="connsiteY24" fmla="*/ 181162 h 182607"/>
                  <a:gd name="connsiteX25" fmla="*/ 542459 w 730897"/>
                  <a:gd name="connsiteY25" fmla="*/ 180470 h 182607"/>
                  <a:gd name="connsiteX26" fmla="*/ 541886 w 730897"/>
                  <a:gd name="connsiteY26" fmla="*/ 182607 h 182607"/>
                  <a:gd name="connsiteX27" fmla="*/ 445188 w 730897"/>
                  <a:gd name="connsiteY27" fmla="*/ 156697 h 182607"/>
                  <a:gd name="connsiteX28" fmla="*/ 416844 w 730897"/>
                  <a:gd name="connsiteY28" fmla="*/ 142618 h 182607"/>
                  <a:gd name="connsiteX29" fmla="*/ 413812 w 730897"/>
                  <a:gd name="connsiteY29" fmla="*/ 139132 h 182607"/>
                  <a:gd name="connsiteX30" fmla="*/ 67271 w 730897"/>
                  <a:gd name="connsiteY30" fmla="*/ 139132 h 182607"/>
                  <a:gd name="connsiteX31" fmla="*/ 0 w 730897"/>
                  <a:gd name="connsiteY31" fmla="*/ 71861 h 1826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730897" h="182607">
                    <a:moveTo>
                      <a:pt x="279255" y="4690"/>
                    </a:moveTo>
                    <a:lnTo>
                      <a:pt x="423776" y="4590"/>
                    </a:lnTo>
                    <a:lnTo>
                      <a:pt x="436341" y="7127"/>
                    </a:lnTo>
                    <a:lnTo>
                      <a:pt x="454856" y="755"/>
                    </a:lnTo>
                    <a:cubicBezTo>
                      <a:pt x="465110" y="-672"/>
                      <a:pt x="475813" y="-113"/>
                      <a:pt x="486442" y="2735"/>
                    </a:cubicBezTo>
                    <a:lnTo>
                      <a:pt x="568460" y="24713"/>
                    </a:lnTo>
                    <a:lnTo>
                      <a:pt x="679547" y="24713"/>
                    </a:lnTo>
                    <a:cubicBezTo>
                      <a:pt x="691284" y="24713"/>
                      <a:pt x="700799" y="34228"/>
                      <a:pt x="700799" y="45965"/>
                    </a:cubicBezTo>
                    <a:lnTo>
                      <a:pt x="700798" y="45965"/>
                    </a:lnTo>
                    <a:cubicBezTo>
                      <a:pt x="700798" y="51834"/>
                      <a:pt x="698419" y="57146"/>
                      <a:pt x="694573" y="60992"/>
                    </a:cubicBezTo>
                    <a:lnTo>
                      <a:pt x="691533" y="62252"/>
                    </a:lnTo>
                    <a:lnTo>
                      <a:pt x="709644" y="62252"/>
                    </a:lnTo>
                    <a:cubicBezTo>
                      <a:pt x="721382" y="62252"/>
                      <a:pt x="730897" y="71768"/>
                      <a:pt x="730897" y="83504"/>
                    </a:cubicBezTo>
                    <a:lnTo>
                      <a:pt x="730896" y="83505"/>
                    </a:lnTo>
                    <a:cubicBezTo>
                      <a:pt x="730897" y="95241"/>
                      <a:pt x="721381" y="104757"/>
                      <a:pt x="709644" y="104757"/>
                    </a:cubicBezTo>
                    <a:lnTo>
                      <a:pt x="695284" y="104757"/>
                    </a:lnTo>
                    <a:lnTo>
                      <a:pt x="706799" y="109527"/>
                    </a:lnTo>
                    <a:cubicBezTo>
                      <a:pt x="710645" y="113372"/>
                      <a:pt x="713023" y="118685"/>
                      <a:pt x="713023" y="124554"/>
                    </a:cubicBezTo>
                    <a:lnTo>
                      <a:pt x="713022" y="124553"/>
                    </a:lnTo>
                    <a:cubicBezTo>
                      <a:pt x="713023" y="136291"/>
                      <a:pt x="703507" y="145806"/>
                      <a:pt x="691770" y="145806"/>
                    </a:cubicBezTo>
                    <a:lnTo>
                      <a:pt x="665632" y="145806"/>
                    </a:lnTo>
                    <a:lnTo>
                      <a:pt x="671474" y="159911"/>
                    </a:lnTo>
                    <a:lnTo>
                      <a:pt x="671473" y="159911"/>
                    </a:lnTo>
                    <a:cubicBezTo>
                      <a:pt x="671473" y="171648"/>
                      <a:pt x="661958" y="181164"/>
                      <a:pt x="650221" y="181163"/>
                    </a:cubicBezTo>
                    <a:lnTo>
                      <a:pt x="544131" y="181162"/>
                    </a:lnTo>
                    <a:lnTo>
                      <a:pt x="542459" y="180470"/>
                    </a:lnTo>
                    <a:lnTo>
                      <a:pt x="541886" y="182607"/>
                    </a:lnTo>
                    <a:lnTo>
                      <a:pt x="445188" y="156697"/>
                    </a:lnTo>
                    <a:cubicBezTo>
                      <a:pt x="434559" y="153849"/>
                      <a:pt x="425010" y="148981"/>
                      <a:pt x="416844" y="142618"/>
                    </a:cubicBezTo>
                    <a:lnTo>
                      <a:pt x="413812" y="139132"/>
                    </a:lnTo>
                    <a:lnTo>
                      <a:pt x="67271" y="139132"/>
                    </a:lnTo>
                    <a:cubicBezTo>
                      <a:pt x="30118" y="139132"/>
                      <a:pt x="0" y="109014"/>
                      <a:pt x="0" y="71861"/>
                    </a:cubicBezTo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22" name="フリーフォーム: 図形 621">
                <a:extLst>
                  <a:ext uri="{FF2B5EF4-FFF2-40B4-BE49-F238E27FC236}">
                    <a16:creationId xmlns:a16="http://schemas.microsoft.com/office/drawing/2014/main" id="{7CECFC11-8F9A-B209-5E37-1AB64771C186}"/>
                  </a:ext>
                </a:extLst>
              </p:cNvPr>
              <p:cNvSpPr/>
              <p:nvPr/>
            </p:nvSpPr>
            <p:spPr bwMode="auto">
              <a:xfrm rot="18000000">
                <a:off x="5317716" y="3299339"/>
                <a:ext cx="438434" cy="140221"/>
              </a:xfrm>
              <a:custGeom>
                <a:avLst/>
                <a:gdLst>
                  <a:gd name="connsiteX0" fmla="*/ 439003 w 444590"/>
                  <a:gd name="connsiteY0" fmla="*/ 43422 h 142190"/>
                  <a:gd name="connsiteX1" fmla="*/ 444590 w 444590"/>
                  <a:gd name="connsiteY1" fmla="*/ 71095 h 142190"/>
                  <a:gd name="connsiteX2" fmla="*/ 444589 w 444590"/>
                  <a:gd name="connsiteY2" fmla="*/ 71095 h 142190"/>
                  <a:gd name="connsiteX3" fmla="*/ 373494 w 444590"/>
                  <a:gd name="connsiteY3" fmla="*/ 142190 h 142190"/>
                  <a:gd name="connsiteX4" fmla="*/ 82093 w 444590"/>
                  <a:gd name="connsiteY4" fmla="*/ 142189 h 142190"/>
                  <a:gd name="connsiteX5" fmla="*/ 0 w 444590"/>
                  <a:gd name="connsiteY5" fmla="*/ 0 h 142190"/>
                  <a:gd name="connsiteX6" fmla="*/ 373495 w 444590"/>
                  <a:gd name="connsiteY6" fmla="*/ 0 h 142190"/>
                  <a:gd name="connsiteX7" fmla="*/ 439003 w 444590"/>
                  <a:gd name="connsiteY7" fmla="*/ 43422 h 1421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44590" h="142190">
                    <a:moveTo>
                      <a:pt x="439003" y="43422"/>
                    </a:moveTo>
                    <a:cubicBezTo>
                      <a:pt x="442601" y="51927"/>
                      <a:pt x="444590" y="61279"/>
                      <a:pt x="444590" y="71095"/>
                    </a:cubicBezTo>
                    <a:lnTo>
                      <a:pt x="444589" y="71095"/>
                    </a:lnTo>
                    <a:cubicBezTo>
                      <a:pt x="444589" y="110360"/>
                      <a:pt x="412759" y="142190"/>
                      <a:pt x="373494" y="142190"/>
                    </a:cubicBezTo>
                    <a:lnTo>
                      <a:pt x="82093" y="142189"/>
                    </a:lnTo>
                    <a:lnTo>
                      <a:pt x="0" y="0"/>
                    </a:lnTo>
                    <a:lnTo>
                      <a:pt x="373495" y="0"/>
                    </a:lnTo>
                    <a:cubicBezTo>
                      <a:pt x="402944" y="0"/>
                      <a:pt x="428210" y="17904"/>
                      <a:pt x="439003" y="43422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23" name="フリーフォーム: 図形 622">
                <a:extLst>
                  <a:ext uri="{FF2B5EF4-FFF2-40B4-BE49-F238E27FC236}">
                    <a16:creationId xmlns:a16="http://schemas.microsoft.com/office/drawing/2014/main" id="{9B2AD4A7-1266-9591-E9EE-FD986A8D752B}"/>
                  </a:ext>
                </a:extLst>
              </p:cNvPr>
              <p:cNvSpPr/>
              <p:nvPr/>
            </p:nvSpPr>
            <p:spPr bwMode="auto">
              <a:xfrm rot="900000">
                <a:off x="3922502" y="1357004"/>
                <a:ext cx="150448" cy="328042"/>
              </a:xfrm>
              <a:custGeom>
                <a:avLst/>
                <a:gdLst>
                  <a:gd name="connsiteX0" fmla="*/ 250950 w 301996"/>
                  <a:gd name="connsiteY0" fmla="*/ 0 h 658481"/>
                  <a:gd name="connsiteX1" fmla="*/ 281429 w 301996"/>
                  <a:gd name="connsiteY1" fmla="*/ 0 h 658481"/>
                  <a:gd name="connsiteX2" fmla="*/ 289049 w 301996"/>
                  <a:gd name="connsiteY2" fmla="*/ 7620 h 658481"/>
                  <a:gd name="connsiteX3" fmla="*/ 289049 w 301996"/>
                  <a:gd name="connsiteY3" fmla="*/ 502683 h 658481"/>
                  <a:gd name="connsiteX4" fmla="*/ 300000 w 301996"/>
                  <a:gd name="connsiteY4" fmla="*/ 519336 h 658481"/>
                  <a:gd name="connsiteX5" fmla="*/ 175329 w 301996"/>
                  <a:gd name="connsiteY5" fmla="*/ 650067 h 658481"/>
                  <a:gd name="connsiteX6" fmla="*/ 1996 w 301996"/>
                  <a:gd name="connsiteY6" fmla="*/ 599186 h 658481"/>
                  <a:gd name="connsiteX7" fmla="*/ 126667 w 301996"/>
                  <a:gd name="connsiteY7" fmla="*/ 468456 h 658481"/>
                  <a:gd name="connsiteX8" fmla="*/ 239153 w 301996"/>
                  <a:gd name="connsiteY8" fmla="*/ 466821 h 658481"/>
                  <a:gd name="connsiteX9" fmla="*/ 243330 w 301996"/>
                  <a:gd name="connsiteY9" fmla="*/ 468959 h 658481"/>
                  <a:gd name="connsiteX10" fmla="*/ 243330 w 301996"/>
                  <a:gd name="connsiteY10" fmla="*/ 7620 h 658481"/>
                  <a:gd name="connsiteX11" fmla="*/ 250950 w 301996"/>
                  <a:gd name="connsiteY11" fmla="*/ 0 h 6584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01996" h="658481">
                    <a:moveTo>
                      <a:pt x="250950" y="0"/>
                    </a:moveTo>
                    <a:lnTo>
                      <a:pt x="281429" y="0"/>
                    </a:lnTo>
                    <a:cubicBezTo>
                      <a:pt x="285637" y="0"/>
                      <a:pt x="289049" y="3412"/>
                      <a:pt x="289049" y="7620"/>
                    </a:cubicBezTo>
                    <a:lnTo>
                      <a:pt x="289049" y="502683"/>
                    </a:lnTo>
                    <a:lnTo>
                      <a:pt x="300000" y="519336"/>
                    </a:lnTo>
                    <a:cubicBezTo>
                      <a:pt x="313438" y="569487"/>
                      <a:pt x="257621" y="628017"/>
                      <a:pt x="175329" y="650067"/>
                    </a:cubicBezTo>
                    <a:cubicBezTo>
                      <a:pt x="93038" y="672117"/>
                      <a:pt x="15434" y="649337"/>
                      <a:pt x="1996" y="599186"/>
                    </a:cubicBezTo>
                    <a:cubicBezTo>
                      <a:pt x="-11442" y="549035"/>
                      <a:pt x="44375" y="490505"/>
                      <a:pt x="126667" y="468456"/>
                    </a:cubicBezTo>
                    <a:cubicBezTo>
                      <a:pt x="167812" y="457431"/>
                      <a:pt x="207786" y="457613"/>
                      <a:pt x="239153" y="466821"/>
                    </a:cubicBezTo>
                    <a:lnTo>
                      <a:pt x="243330" y="468959"/>
                    </a:lnTo>
                    <a:lnTo>
                      <a:pt x="243330" y="7620"/>
                    </a:lnTo>
                    <a:cubicBezTo>
                      <a:pt x="243330" y="3412"/>
                      <a:pt x="246742" y="0"/>
                      <a:pt x="25095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24" name="フリーフォーム: 図形 623">
                <a:extLst>
                  <a:ext uri="{FF2B5EF4-FFF2-40B4-BE49-F238E27FC236}">
                    <a16:creationId xmlns:a16="http://schemas.microsoft.com/office/drawing/2014/main" id="{23E6F6FA-D1E1-0A07-813E-8C1E066B5F63}"/>
                  </a:ext>
                </a:extLst>
              </p:cNvPr>
              <p:cNvSpPr/>
              <p:nvPr/>
            </p:nvSpPr>
            <p:spPr bwMode="auto">
              <a:xfrm rot="19800000">
                <a:off x="5794673" y="1115010"/>
                <a:ext cx="262283" cy="328042"/>
              </a:xfrm>
              <a:custGeom>
                <a:avLst/>
                <a:gdLst>
                  <a:gd name="connsiteX0" fmla="*/ 250950 w 526483"/>
                  <a:gd name="connsiteY0" fmla="*/ 0 h 658481"/>
                  <a:gd name="connsiteX1" fmla="*/ 281429 w 526483"/>
                  <a:gd name="connsiteY1" fmla="*/ 0 h 658481"/>
                  <a:gd name="connsiteX2" fmla="*/ 283271 w 526483"/>
                  <a:gd name="connsiteY2" fmla="*/ 1842 h 658481"/>
                  <a:gd name="connsiteX3" fmla="*/ 338988 w 526483"/>
                  <a:gd name="connsiteY3" fmla="*/ 14739 h 658481"/>
                  <a:gd name="connsiteX4" fmla="*/ 487501 w 526483"/>
                  <a:gd name="connsiteY4" fmla="*/ 140611 h 658481"/>
                  <a:gd name="connsiteX5" fmla="*/ 404826 w 526483"/>
                  <a:gd name="connsiteY5" fmla="*/ 503072 h 658481"/>
                  <a:gd name="connsiteX6" fmla="*/ 395704 w 526483"/>
                  <a:gd name="connsiteY6" fmla="*/ 193610 h 658481"/>
                  <a:gd name="connsiteX7" fmla="*/ 345756 w 526483"/>
                  <a:gd name="connsiteY7" fmla="*/ 127447 h 658481"/>
                  <a:gd name="connsiteX8" fmla="*/ 289049 w 526483"/>
                  <a:gd name="connsiteY8" fmla="*/ 81830 h 658481"/>
                  <a:gd name="connsiteX9" fmla="*/ 289049 w 526483"/>
                  <a:gd name="connsiteY9" fmla="*/ 502683 h 658481"/>
                  <a:gd name="connsiteX10" fmla="*/ 300000 w 526483"/>
                  <a:gd name="connsiteY10" fmla="*/ 519336 h 658481"/>
                  <a:gd name="connsiteX11" fmla="*/ 175329 w 526483"/>
                  <a:gd name="connsiteY11" fmla="*/ 650067 h 658481"/>
                  <a:gd name="connsiteX12" fmla="*/ 1996 w 526483"/>
                  <a:gd name="connsiteY12" fmla="*/ 599186 h 658481"/>
                  <a:gd name="connsiteX13" fmla="*/ 126667 w 526483"/>
                  <a:gd name="connsiteY13" fmla="*/ 468456 h 658481"/>
                  <a:gd name="connsiteX14" fmla="*/ 239153 w 526483"/>
                  <a:gd name="connsiteY14" fmla="*/ 466821 h 658481"/>
                  <a:gd name="connsiteX15" fmla="*/ 243330 w 526483"/>
                  <a:gd name="connsiteY15" fmla="*/ 468959 h 658481"/>
                  <a:gd name="connsiteX16" fmla="*/ 243330 w 526483"/>
                  <a:gd name="connsiteY16" fmla="*/ 7620 h 658481"/>
                  <a:gd name="connsiteX17" fmla="*/ 250950 w 526483"/>
                  <a:gd name="connsiteY17" fmla="*/ 0 h 6584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526483" h="658481">
                    <a:moveTo>
                      <a:pt x="250950" y="0"/>
                    </a:moveTo>
                    <a:lnTo>
                      <a:pt x="281429" y="0"/>
                    </a:lnTo>
                    <a:lnTo>
                      <a:pt x="283271" y="1842"/>
                    </a:lnTo>
                    <a:lnTo>
                      <a:pt x="338988" y="14739"/>
                    </a:lnTo>
                    <a:cubicBezTo>
                      <a:pt x="398531" y="36254"/>
                      <a:pt x="452220" y="79503"/>
                      <a:pt x="487501" y="140611"/>
                    </a:cubicBezTo>
                    <a:cubicBezTo>
                      <a:pt x="562767" y="270975"/>
                      <a:pt x="525753" y="433255"/>
                      <a:pt x="404826" y="503072"/>
                    </a:cubicBezTo>
                    <a:cubicBezTo>
                      <a:pt x="455528" y="409315"/>
                      <a:pt x="452047" y="291198"/>
                      <a:pt x="395704" y="193610"/>
                    </a:cubicBezTo>
                    <a:cubicBezTo>
                      <a:pt x="381619" y="169213"/>
                      <a:pt x="364770" y="147036"/>
                      <a:pt x="345756" y="127447"/>
                    </a:cubicBezTo>
                    <a:lnTo>
                      <a:pt x="289049" y="81830"/>
                    </a:lnTo>
                    <a:lnTo>
                      <a:pt x="289049" y="502683"/>
                    </a:lnTo>
                    <a:lnTo>
                      <a:pt x="300000" y="519336"/>
                    </a:lnTo>
                    <a:cubicBezTo>
                      <a:pt x="313438" y="569487"/>
                      <a:pt x="257621" y="628017"/>
                      <a:pt x="175329" y="650067"/>
                    </a:cubicBezTo>
                    <a:cubicBezTo>
                      <a:pt x="93038" y="672117"/>
                      <a:pt x="15434" y="649337"/>
                      <a:pt x="1996" y="599186"/>
                    </a:cubicBezTo>
                    <a:cubicBezTo>
                      <a:pt x="-11442" y="549035"/>
                      <a:pt x="44375" y="490505"/>
                      <a:pt x="126667" y="468456"/>
                    </a:cubicBezTo>
                    <a:cubicBezTo>
                      <a:pt x="167812" y="457431"/>
                      <a:pt x="207786" y="457613"/>
                      <a:pt x="239153" y="466821"/>
                    </a:cubicBezTo>
                    <a:lnTo>
                      <a:pt x="243330" y="468959"/>
                    </a:lnTo>
                    <a:lnTo>
                      <a:pt x="243330" y="7620"/>
                    </a:lnTo>
                    <a:cubicBezTo>
                      <a:pt x="243330" y="3412"/>
                      <a:pt x="246742" y="0"/>
                      <a:pt x="25095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25" name="フリーフォーム: 図形 624">
                <a:extLst>
                  <a:ext uri="{FF2B5EF4-FFF2-40B4-BE49-F238E27FC236}">
                    <a16:creationId xmlns:a16="http://schemas.microsoft.com/office/drawing/2014/main" id="{5E064917-79C1-60F5-D23E-401E84840703}"/>
                  </a:ext>
                </a:extLst>
              </p:cNvPr>
              <p:cNvSpPr/>
              <p:nvPr/>
            </p:nvSpPr>
            <p:spPr bwMode="auto">
              <a:xfrm rot="20700000">
                <a:off x="4358317" y="1072920"/>
                <a:ext cx="265045" cy="331495"/>
              </a:xfrm>
              <a:custGeom>
                <a:avLst/>
                <a:gdLst>
                  <a:gd name="connsiteX0" fmla="*/ 250950 w 526483"/>
                  <a:gd name="connsiteY0" fmla="*/ 0 h 658481"/>
                  <a:gd name="connsiteX1" fmla="*/ 281429 w 526483"/>
                  <a:gd name="connsiteY1" fmla="*/ 0 h 658481"/>
                  <a:gd name="connsiteX2" fmla="*/ 283271 w 526483"/>
                  <a:gd name="connsiteY2" fmla="*/ 1842 h 658481"/>
                  <a:gd name="connsiteX3" fmla="*/ 338988 w 526483"/>
                  <a:gd name="connsiteY3" fmla="*/ 14739 h 658481"/>
                  <a:gd name="connsiteX4" fmla="*/ 487501 w 526483"/>
                  <a:gd name="connsiteY4" fmla="*/ 140611 h 658481"/>
                  <a:gd name="connsiteX5" fmla="*/ 404826 w 526483"/>
                  <a:gd name="connsiteY5" fmla="*/ 503072 h 658481"/>
                  <a:gd name="connsiteX6" fmla="*/ 395704 w 526483"/>
                  <a:gd name="connsiteY6" fmla="*/ 193610 h 658481"/>
                  <a:gd name="connsiteX7" fmla="*/ 345756 w 526483"/>
                  <a:gd name="connsiteY7" fmla="*/ 127447 h 658481"/>
                  <a:gd name="connsiteX8" fmla="*/ 289049 w 526483"/>
                  <a:gd name="connsiteY8" fmla="*/ 81830 h 658481"/>
                  <a:gd name="connsiteX9" fmla="*/ 289049 w 526483"/>
                  <a:gd name="connsiteY9" fmla="*/ 502683 h 658481"/>
                  <a:gd name="connsiteX10" fmla="*/ 300000 w 526483"/>
                  <a:gd name="connsiteY10" fmla="*/ 519336 h 658481"/>
                  <a:gd name="connsiteX11" fmla="*/ 175329 w 526483"/>
                  <a:gd name="connsiteY11" fmla="*/ 650067 h 658481"/>
                  <a:gd name="connsiteX12" fmla="*/ 1996 w 526483"/>
                  <a:gd name="connsiteY12" fmla="*/ 599186 h 658481"/>
                  <a:gd name="connsiteX13" fmla="*/ 126667 w 526483"/>
                  <a:gd name="connsiteY13" fmla="*/ 468456 h 658481"/>
                  <a:gd name="connsiteX14" fmla="*/ 239153 w 526483"/>
                  <a:gd name="connsiteY14" fmla="*/ 466821 h 658481"/>
                  <a:gd name="connsiteX15" fmla="*/ 243330 w 526483"/>
                  <a:gd name="connsiteY15" fmla="*/ 468959 h 658481"/>
                  <a:gd name="connsiteX16" fmla="*/ 243330 w 526483"/>
                  <a:gd name="connsiteY16" fmla="*/ 7620 h 658481"/>
                  <a:gd name="connsiteX17" fmla="*/ 250950 w 526483"/>
                  <a:gd name="connsiteY17" fmla="*/ 0 h 6584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526483" h="658481">
                    <a:moveTo>
                      <a:pt x="250950" y="0"/>
                    </a:moveTo>
                    <a:lnTo>
                      <a:pt x="281429" y="0"/>
                    </a:lnTo>
                    <a:lnTo>
                      <a:pt x="283271" y="1842"/>
                    </a:lnTo>
                    <a:lnTo>
                      <a:pt x="338988" y="14739"/>
                    </a:lnTo>
                    <a:cubicBezTo>
                      <a:pt x="398531" y="36254"/>
                      <a:pt x="452220" y="79503"/>
                      <a:pt x="487501" y="140611"/>
                    </a:cubicBezTo>
                    <a:cubicBezTo>
                      <a:pt x="562767" y="270975"/>
                      <a:pt x="525753" y="433255"/>
                      <a:pt x="404826" y="503072"/>
                    </a:cubicBezTo>
                    <a:cubicBezTo>
                      <a:pt x="455528" y="409315"/>
                      <a:pt x="452047" y="291198"/>
                      <a:pt x="395704" y="193610"/>
                    </a:cubicBezTo>
                    <a:cubicBezTo>
                      <a:pt x="381619" y="169213"/>
                      <a:pt x="364770" y="147036"/>
                      <a:pt x="345756" y="127447"/>
                    </a:cubicBezTo>
                    <a:lnTo>
                      <a:pt x="289049" y="81830"/>
                    </a:lnTo>
                    <a:lnTo>
                      <a:pt x="289049" y="502683"/>
                    </a:lnTo>
                    <a:lnTo>
                      <a:pt x="300000" y="519336"/>
                    </a:lnTo>
                    <a:cubicBezTo>
                      <a:pt x="313438" y="569487"/>
                      <a:pt x="257621" y="628017"/>
                      <a:pt x="175329" y="650067"/>
                    </a:cubicBezTo>
                    <a:cubicBezTo>
                      <a:pt x="93038" y="672117"/>
                      <a:pt x="15434" y="649337"/>
                      <a:pt x="1996" y="599186"/>
                    </a:cubicBezTo>
                    <a:cubicBezTo>
                      <a:pt x="-11442" y="549035"/>
                      <a:pt x="44375" y="490505"/>
                      <a:pt x="126667" y="468456"/>
                    </a:cubicBezTo>
                    <a:cubicBezTo>
                      <a:pt x="167812" y="457431"/>
                      <a:pt x="207786" y="457613"/>
                      <a:pt x="239153" y="466821"/>
                    </a:cubicBezTo>
                    <a:lnTo>
                      <a:pt x="243330" y="468959"/>
                    </a:lnTo>
                    <a:lnTo>
                      <a:pt x="243330" y="7620"/>
                    </a:lnTo>
                    <a:cubicBezTo>
                      <a:pt x="243330" y="3412"/>
                      <a:pt x="246742" y="0"/>
                      <a:pt x="25095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26" name="フリーフォーム: 図形 625">
                <a:extLst>
                  <a:ext uri="{FF2B5EF4-FFF2-40B4-BE49-F238E27FC236}">
                    <a16:creationId xmlns:a16="http://schemas.microsoft.com/office/drawing/2014/main" id="{3C5CA332-C193-97F6-327E-ABA88FFD1E7E}"/>
                  </a:ext>
                </a:extLst>
              </p:cNvPr>
              <p:cNvSpPr/>
              <p:nvPr/>
            </p:nvSpPr>
            <p:spPr bwMode="auto">
              <a:xfrm rot="3600000" flipH="1">
                <a:off x="5604297" y="1644408"/>
                <a:ext cx="536963" cy="263222"/>
              </a:xfrm>
              <a:custGeom>
                <a:avLst/>
                <a:gdLst>
                  <a:gd name="connsiteX0" fmla="*/ 864849 w 1729700"/>
                  <a:gd name="connsiteY0" fmla="*/ 0 h 847912"/>
                  <a:gd name="connsiteX1" fmla="*/ 878299 w 1729700"/>
                  <a:gd name="connsiteY1" fmla="*/ 50951 h 847912"/>
                  <a:gd name="connsiteX2" fmla="*/ 907875 w 1729700"/>
                  <a:gd name="connsiteY2" fmla="*/ 302805 h 847912"/>
                  <a:gd name="connsiteX3" fmla="*/ 909060 w 1729700"/>
                  <a:gd name="connsiteY3" fmla="*/ 356771 h 847912"/>
                  <a:gd name="connsiteX4" fmla="*/ 1019545 w 1729700"/>
                  <a:gd name="connsiteY4" fmla="*/ 362861 h 847912"/>
                  <a:gd name="connsiteX5" fmla="*/ 1299841 w 1729700"/>
                  <a:gd name="connsiteY5" fmla="*/ 426665 h 847912"/>
                  <a:gd name="connsiteX6" fmla="*/ 1406035 w 1729700"/>
                  <a:gd name="connsiteY6" fmla="*/ 472638 h 847912"/>
                  <a:gd name="connsiteX7" fmla="*/ 1429543 w 1729700"/>
                  <a:gd name="connsiteY7" fmla="*/ 433852 h 847912"/>
                  <a:gd name="connsiteX8" fmla="*/ 1566148 w 1729700"/>
                  <a:gd name="connsiteY8" fmla="*/ 249225 h 847912"/>
                  <a:gd name="connsiteX9" fmla="*/ 1599466 w 1729700"/>
                  <a:gd name="connsiteY9" fmla="*/ 215156 h 847912"/>
                  <a:gd name="connsiteX10" fmla="*/ 1586620 w 1729700"/>
                  <a:gd name="connsiteY10" fmla="*/ 261045 h 847912"/>
                  <a:gd name="connsiteX11" fmla="*/ 1532583 w 1729700"/>
                  <a:gd name="connsiteY11" fmla="*/ 395510 h 847912"/>
                  <a:gd name="connsiteX12" fmla="*/ 1472526 w 1729700"/>
                  <a:gd name="connsiteY12" fmla="*/ 510594 h 847912"/>
                  <a:gd name="connsiteX13" fmla="*/ 1525650 w 1729700"/>
                  <a:gd name="connsiteY13" fmla="*/ 542998 h 847912"/>
                  <a:gd name="connsiteX14" fmla="*/ 1720999 w 1729700"/>
                  <a:gd name="connsiteY14" fmla="*/ 790251 h 847912"/>
                  <a:gd name="connsiteX15" fmla="*/ 1729700 w 1729700"/>
                  <a:gd name="connsiteY15" fmla="*/ 844172 h 847912"/>
                  <a:gd name="connsiteX16" fmla="*/ 1711033 w 1729700"/>
                  <a:gd name="connsiteY16" fmla="*/ 808423 h 847912"/>
                  <a:gd name="connsiteX17" fmla="*/ 1482329 w 1729700"/>
                  <a:gd name="connsiteY17" fmla="*/ 616812 h 847912"/>
                  <a:gd name="connsiteX18" fmla="*/ 1427195 w 1729700"/>
                  <a:gd name="connsiteY18" fmla="*/ 591059 h 847912"/>
                  <a:gd name="connsiteX19" fmla="*/ 1404067 w 1729700"/>
                  <a:gd name="connsiteY19" fmla="*/ 629217 h 847912"/>
                  <a:gd name="connsiteX20" fmla="*/ 1267462 w 1729700"/>
                  <a:gd name="connsiteY20" fmla="*/ 813843 h 847912"/>
                  <a:gd name="connsiteX21" fmla="*/ 1234144 w 1729700"/>
                  <a:gd name="connsiteY21" fmla="*/ 847912 h 847912"/>
                  <a:gd name="connsiteX22" fmla="*/ 1246990 w 1729700"/>
                  <a:gd name="connsiteY22" fmla="*/ 802024 h 847912"/>
                  <a:gd name="connsiteX23" fmla="*/ 1301028 w 1729700"/>
                  <a:gd name="connsiteY23" fmla="*/ 667558 h 847912"/>
                  <a:gd name="connsiteX24" fmla="*/ 1356716 w 1729700"/>
                  <a:gd name="connsiteY24" fmla="*/ 560846 h 847912"/>
                  <a:gd name="connsiteX25" fmla="*/ 1262992 w 1729700"/>
                  <a:gd name="connsiteY25" fmla="*/ 528822 h 847912"/>
                  <a:gd name="connsiteX26" fmla="*/ 1004704 w 1729700"/>
                  <a:gd name="connsiteY26" fmla="*/ 481276 h 847912"/>
                  <a:gd name="connsiteX27" fmla="*/ 908460 w 1729700"/>
                  <a:gd name="connsiteY27" fmla="*/ 476947 h 847912"/>
                  <a:gd name="connsiteX28" fmla="*/ 907875 w 1729700"/>
                  <a:gd name="connsiteY28" fmla="*/ 503597 h 847912"/>
                  <a:gd name="connsiteX29" fmla="*/ 878299 w 1729700"/>
                  <a:gd name="connsiteY29" fmla="*/ 755452 h 847912"/>
                  <a:gd name="connsiteX30" fmla="*/ 864849 w 1729700"/>
                  <a:gd name="connsiteY30" fmla="*/ 806402 h 847912"/>
                  <a:gd name="connsiteX31" fmla="*/ 851399 w 1729700"/>
                  <a:gd name="connsiteY31" fmla="*/ 755452 h 847912"/>
                  <a:gd name="connsiteX32" fmla="*/ 821824 w 1729700"/>
                  <a:gd name="connsiteY32" fmla="*/ 503597 h 847912"/>
                  <a:gd name="connsiteX33" fmla="*/ 821239 w 1729700"/>
                  <a:gd name="connsiteY33" fmla="*/ 476947 h 847912"/>
                  <a:gd name="connsiteX34" fmla="*/ 724991 w 1729700"/>
                  <a:gd name="connsiteY34" fmla="*/ 481276 h 847912"/>
                  <a:gd name="connsiteX35" fmla="*/ 466703 w 1729700"/>
                  <a:gd name="connsiteY35" fmla="*/ 528822 h 847912"/>
                  <a:gd name="connsiteX36" fmla="*/ 374788 w 1729700"/>
                  <a:gd name="connsiteY36" fmla="*/ 560228 h 847912"/>
                  <a:gd name="connsiteX37" fmla="*/ 427153 w 1729700"/>
                  <a:gd name="connsiteY37" fmla="*/ 661541 h 847912"/>
                  <a:gd name="connsiteX38" fmla="*/ 477641 w 1729700"/>
                  <a:gd name="connsiteY38" fmla="*/ 792005 h 847912"/>
                  <a:gd name="connsiteX39" fmla="*/ 489106 w 1729700"/>
                  <a:gd name="connsiteY39" fmla="*/ 836744 h 847912"/>
                  <a:gd name="connsiteX40" fmla="*/ 456093 w 1729700"/>
                  <a:gd name="connsiteY40" fmla="*/ 804446 h 847912"/>
                  <a:gd name="connsiteX41" fmla="*/ 322473 w 1729700"/>
                  <a:gd name="connsiteY41" fmla="*/ 627720 h 847912"/>
                  <a:gd name="connsiteX42" fmla="*/ 300674 w 1729700"/>
                  <a:gd name="connsiteY42" fmla="*/ 591912 h 847912"/>
                  <a:gd name="connsiteX43" fmla="*/ 247367 w 1729700"/>
                  <a:gd name="connsiteY43" fmla="*/ 616812 h 847912"/>
                  <a:gd name="connsiteX44" fmla="*/ 18662 w 1729700"/>
                  <a:gd name="connsiteY44" fmla="*/ 808423 h 847912"/>
                  <a:gd name="connsiteX45" fmla="*/ 0 w 1729700"/>
                  <a:gd name="connsiteY45" fmla="*/ 844163 h 847912"/>
                  <a:gd name="connsiteX46" fmla="*/ 8700 w 1729700"/>
                  <a:gd name="connsiteY46" fmla="*/ 790251 h 847912"/>
                  <a:gd name="connsiteX47" fmla="*/ 204049 w 1729700"/>
                  <a:gd name="connsiteY47" fmla="*/ 542998 h 847912"/>
                  <a:gd name="connsiteX48" fmla="*/ 255560 w 1729700"/>
                  <a:gd name="connsiteY48" fmla="*/ 511577 h 847912"/>
                  <a:gd name="connsiteX49" fmla="*/ 199081 w 1729700"/>
                  <a:gd name="connsiteY49" fmla="*/ 402302 h 847912"/>
                  <a:gd name="connsiteX50" fmla="*/ 148592 w 1729700"/>
                  <a:gd name="connsiteY50" fmla="*/ 271838 h 847912"/>
                  <a:gd name="connsiteX51" fmla="*/ 137127 w 1729700"/>
                  <a:gd name="connsiteY51" fmla="*/ 227099 h 847912"/>
                  <a:gd name="connsiteX52" fmla="*/ 170140 w 1729700"/>
                  <a:gd name="connsiteY52" fmla="*/ 259398 h 847912"/>
                  <a:gd name="connsiteX53" fmla="*/ 303760 w 1729700"/>
                  <a:gd name="connsiteY53" fmla="*/ 436124 h 847912"/>
                  <a:gd name="connsiteX54" fmla="*/ 325504 w 1729700"/>
                  <a:gd name="connsiteY54" fmla="*/ 471841 h 847912"/>
                  <a:gd name="connsiteX55" fmla="*/ 429857 w 1729700"/>
                  <a:gd name="connsiteY55" fmla="*/ 426665 h 847912"/>
                  <a:gd name="connsiteX56" fmla="*/ 710154 w 1729700"/>
                  <a:gd name="connsiteY56" fmla="*/ 362861 h 847912"/>
                  <a:gd name="connsiteX57" fmla="*/ 820639 w 1729700"/>
                  <a:gd name="connsiteY57" fmla="*/ 356771 h 847912"/>
                  <a:gd name="connsiteX58" fmla="*/ 821824 w 1729700"/>
                  <a:gd name="connsiteY58" fmla="*/ 302805 h 847912"/>
                  <a:gd name="connsiteX59" fmla="*/ 851399 w 1729700"/>
                  <a:gd name="connsiteY59" fmla="*/ 50951 h 8479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1729700" h="847912">
                    <a:moveTo>
                      <a:pt x="864849" y="0"/>
                    </a:moveTo>
                    <a:lnTo>
                      <a:pt x="878299" y="50951"/>
                    </a:lnTo>
                    <a:cubicBezTo>
                      <a:pt x="893026" y="118562"/>
                      <a:pt x="903539" y="205518"/>
                      <a:pt x="907875" y="302805"/>
                    </a:cubicBezTo>
                    <a:lnTo>
                      <a:pt x="909060" y="356771"/>
                    </a:lnTo>
                    <a:lnTo>
                      <a:pt x="1019545" y="362861"/>
                    </a:lnTo>
                    <a:cubicBezTo>
                      <a:pt x="1119966" y="374067"/>
                      <a:pt x="1214444" y="395989"/>
                      <a:pt x="1299841" y="426665"/>
                    </a:cubicBezTo>
                    <a:lnTo>
                      <a:pt x="1406035" y="472638"/>
                    </a:lnTo>
                    <a:lnTo>
                      <a:pt x="1429543" y="433852"/>
                    </a:lnTo>
                    <a:cubicBezTo>
                      <a:pt x="1476917" y="359420"/>
                      <a:pt x="1524311" y="295807"/>
                      <a:pt x="1566148" y="249225"/>
                    </a:cubicBezTo>
                    <a:lnTo>
                      <a:pt x="1599466" y="215156"/>
                    </a:lnTo>
                    <a:lnTo>
                      <a:pt x="1586620" y="261045"/>
                    </a:lnTo>
                    <a:cubicBezTo>
                      <a:pt x="1573672" y="300727"/>
                      <a:pt x="1555404" y="346333"/>
                      <a:pt x="1532583" y="395510"/>
                    </a:cubicBezTo>
                    <a:lnTo>
                      <a:pt x="1472526" y="510594"/>
                    </a:lnTo>
                    <a:lnTo>
                      <a:pt x="1525650" y="542998"/>
                    </a:lnTo>
                    <a:cubicBezTo>
                      <a:pt x="1621793" y="612336"/>
                      <a:pt x="1690441" y="696959"/>
                      <a:pt x="1720999" y="790251"/>
                    </a:cubicBezTo>
                    <a:lnTo>
                      <a:pt x="1729700" y="844172"/>
                    </a:lnTo>
                    <a:lnTo>
                      <a:pt x="1711033" y="808423"/>
                    </a:lnTo>
                    <a:cubicBezTo>
                      <a:pt x="1658753" y="734943"/>
                      <a:pt x="1580181" y="669683"/>
                      <a:pt x="1482329" y="616812"/>
                    </a:cubicBezTo>
                    <a:lnTo>
                      <a:pt x="1427195" y="591059"/>
                    </a:lnTo>
                    <a:lnTo>
                      <a:pt x="1404067" y="629217"/>
                    </a:lnTo>
                    <a:cubicBezTo>
                      <a:pt x="1356694" y="703649"/>
                      <a:pt x="1309300" y="767261"/>
                      <a:pt x="1267462" y="813843"/>
                    </a:cubicBezTo>
                    <a:lnTo>
                      <a:pt x="1234144" y="847912"/>
                    </a:lnTo>
                    <a:lnTo>
                      <a:pt x="1246990" y="802024"/>
                    </a:lnTo>
                    <a:cubicBezTo>
                      <a:pt x="1259939" y="762341"/>
                      <a:pt x="1278207" y="716736"/>
                      <a:pt x="1301028" y="667558"/>
                    </a:cubicBezTo>
                    <a:lnTo>
                      <a:pt x="1356716" y="560846"/>
                    </a:lnTo>
                    <a:lnTo>
                      <a:pt x="1262992" y="528822"/>
                    </a:lnTo>
                    <a:cubicBezTo>
                      <a:pt x="1182696" y="505821"/>
                      <a:pt x="1095907" y="489561"/>
                      <a:pt x="1004704" y="481276"/>
                    </a:cubicBezTo>
                    <a:lnTo>
                      <a:pt x="908460" y="476947"/>
                    </a:lnTo>
                    <a:lnTo>
                      <a:pt x="907875" y="503597"/>
                    </a:lnTo>
                    <a:cubicBezTo>
                      <a:pt x="903539" y="600884"/>
                      <a:pt x="893026" y="687841"/>
                      <a:pt x="878299" y="755452"/>
                    </a:cubicBezTo>
                    <a:lnTo>
                      <a:pt x="864849" y="806402"/>
                    </a:lnTo>
                    <a:lnTo>
                      <a:pt x="851399" y="755452"/>
                    </a:lnTo>
                    <a:cubicBezTo>
                      <a:pt x="836673" y="687841"/>
                      <a:pt x="826160" y="600884"/>
                      <a:pt x="821824" y="503597"/>
                    </a:cubicBezTo>
                    <a:lnTo>
                      <a:pt x="821239" y="476947"/>
                    </a:lnTo>
                    <a:lnTo>
                      <a:pt x="724991" y="481276"/>
                    </a:lnTo>
                    <a:cubicBezTo>
                      <a:pt x="633788" y="489561"/>
                      <a:pt x="547000" y="505821"/>
                      <a:pt x="466703" y="528822"/>
                    </a:cubicBezTo>
                    <a:lnTo>
                      <a:pt x="374788" y="560228"/>
                    </a:lnTo>
                    <a:lnTo>
                      <a:pt x="427153" y="661541"/>
                    </a:lnTo>
                    <a:cubicBezTo>
                      <a:pt x="448769" y="709137"/>
                      <a:pt x="465831" y="753388"/>
                      <a:pt x="477641" y="792005"/>
                    </a:cubicBezTo>
                    <a:lnTo>
                      <a:pt x="489106" y="836744"/>
                    </a:lnTo>
                    <a:lnTo>
                      <a:pt x="456093" y="804446"/>
                    </a:lnTo>
                    <a:cubicBezTo>
                      <a:pt x="414786" y="760141"/>
                      <a:pt x="368410" y="699264"/>
                      <a:pt x="322473" y="627720"/>
                    </a:cubicBezTo>
                    <a:lnTo>
                      <a:pt x="300674" y="591912"/>
                    </a:lnTo>
                    <a:lnTo>
                      <a:pt x="247367" y="616812"/>
                    </a:lnTo>
                    <a:cubicBezTo>
                      <a:pt x="149514" y="669683"/>
                      <a:pt x="70943" y="734943"/>
                      <a:pt x="18662" y="808423"/>
                    </a:cubicBezTo>
                    <a:lnTo>
                      <a:pt x="0" y="844163"/>
                    </a:lnTo>
                    <a:lnTo>
                      <a:pt x="8700" y="790251"/>
                    </a:lnTo>
                    <a:cubicBezTo>
                      <a:pt x="39258" y="696959"/>
                      <a:pt x="107906" y="612336"/>
                      <a:pt x="204049" y="542998"/>
                    </a:cubicBezTo>
                    <a:lnTo>
                      <a:pt x="255560" y="511577"/>
                    </a:lnTo>
                    <a:lnTo>
                      <a:pt x="199081" y="402302"/>
                    </a:lnTo>
                    <a:cubicBezTo>
                      <a:pt x="177465" y="354706"/>
                      <a:pt x="160402" y="310455"/>
                      <a:pt x="148592" y="271838"/>
                    </a:cubicBezTo>
                    <a:lnTo>
                      <a:pt x="137127" y="227099"/>
                    </a:lnTo>
                    <a:lnTo>
                      <a:pt x="170140" y="259398"/>
                    </a:lnTo>
                    <a:cubicBezTo>
                      <a:pt x="211448" y="303702"/>
                      <a:pt x="257823" y="364580"/>
                      <a:pt x="303760" y="436124"/>
                    </a:cubicBezTo>
                    <a:lnTo>
                      <a:pt x="325504" y="471841"/>
                    </a:lnTo>
                    <a:lnTo>
                      <a:pt x="429857" y="426665"/>
                    </a:lnTo>
                    <a:cubicBezTo>
                      <a:pt x="515254" y="395989"/>
                      <a:pt x="609733" y="374067"/>
                      <a:pt x="710154" y="362861"/>
                    </a:cubicBezTo>
                    <a:lnTo>
                      <a:pt x="820639" y="356771"/>
                    </a:lnTo>
                    <a:lnTo>
                      <a:pt x="821824" y="302805"/>
                    </a:lnTo>
                    <a:cubicBezTo>
                      <a:pt x="826160" y="205518"/>
                      <a:pt x="836673" y="118562"/>
                      <a:pt x="851399" y="50951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</p:grpSp>
      <p:grpSp>
        <p:nvGrpSpPr>
          <p:cNvPr id="25" name="グループ化 24">
            <a:extLst>
              <a:ext uri="{FF2B5EF4-FFF2-40B4-BE49-F238E27FC236}">
                <a16:creationId xmlns:a16="http://schemas.microsoft.com/office/drawing/2014/main" id="{A7079786-B02D-F364-148A-D348E1F13526}"/>
              </a:ext>
            </a:extLst>
          </p:cNvPr>
          <p:cNvGrpSpPr/>
          <p:nvPr/>
        </p:nvGrpSpPr>
        <p:grpSpPr>
          <a:xfrm>
            <a:off x="6607855" y="888600"/>
            <a:ext cx="2606484" cy="2606484"/>
            <a:chOff x="6607855" y="888600"/>
            <a:chExt cx="2606484" cy="2606484"/>
          </a:xfrm>
        </p:grpSpPr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5AFC309A-0D38-1978-C5E1-7917519B934D}"/>
                </a:ext>
              </a:extLst>
            </p:cNvPr>
            <p:cNvGrpSpPr/>
            <p:nvPr/>
          </p:nvGrpSpPr>
          <p:grpSpPr>
            <a:xfrm>
              <a:off x="6607855" y="888600"/>
              <a:ext cx="2606484" cy="2606484"/>
              <a:chOff x="643930" y="806730"/>
              <a:chExt cx="2735056" cy="2735056"/>
            </a:xfrm>
          </p:grpSpPr>
          <p:sp>
            <p:nvSpPr>
              <p:cNvPr id="7" name="四角形: 角を丸くする 6">
                <a:extLst>
                  <a:ext uri="{FF2B5EF4-FFF2-40B4-BE49-F238E27FC236}">
                    <a16:creationId xmlns:a16="http://schemas.microsoft.com/office/drawing/2014/main" id="{29565BB9-904E-6D8F-07B7-5453A0A7445E}"/>
                  </a:ext>
                </a:extLst>
              </p:cNvPr>
              <p:cNvSpPr/>
              <p:nvPr/>
            </p:nvSpPr>
            <p:spPr bwMode="auto">
              <a:xfrm>
                <a:off x="643930" y="806730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" name="四角形: 角を丸くする 7">
                <a:extLst>
                  <a:ext uri="{FF2B5EF4-FFF2-40B4-BE49-F238E27FC236}">
                    <a16:creationId xmlns:a16="http://schemas.microsoft.com/office/drawing/2014/main" id="{67EADF4F-A42D-3B0A-C4F3-A86A90A1E2EF}"/>
                  </a:ext>
                </a:extLst>
              </p:cNvPr>
              <p:cNvSpPr/>
              <p:nvPr/>
            </p:nvSpPr>
            <p:spPr bwMode="auto">
              <a:xfrm>
                <a:off x="831509" y="994309"/>
                <a:ext cx="2359898" cy="2359898"/>
              </a:xfrm>
              <a:prstGeom prst="roundRect">
                <a:avLst>
                  <a:gd name="adj" fmla="val 3020"/>
                </a:avLst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9" name="フリーフォーム: 図形 8">
                <a:extLst>
                  <a:ext uri="{FF2B5EF4-FFF2-40B4-BE49-F238E27FC236}">
                    <a16:creationId xmlns:a16="http://schemas.microsoft.com/office/drawing/2014/main" id="{4FAD42FD-A3B4-9848-7580-D2D890A57580}"/>
                  </a:ext>
                </a:extLst>
              </p:cNvPr>
              <p:cNvSpPr/>
              <p:nvPr/>
            </p:nvSpPr>
            <p:spPr bwMode="auto">
              <a:xfrm>
                <a:off x="722892" y="885692"/>
                <a:ext cx="2577132" cy="2577132"/>
              </a:xfrm>
              <a:custGeom>
                <a:avLst/>
                <a:gdLst>
                  <a:gd name="connsiteX0" fmla="*/ 243929 w 2577132"/>
                  <a:gd name="connsiteY0" fmla="*/ 154017 h 2577132"/>
                  <a:gd name="connsiteX1" fmla="*/ 160953 w 2577132"/>
                  <a:gd name="connsiteY1" fmla="*/ 236993 h 2577132"/>
                  <a:gd name="connsiteX2" fmla="*/ 160953 w 2577132"/>
                  <a:gd name="connsiteY2" fmla="*/ 2325359 h 2577132"/>
                  <a:gd name="connsiteX3" fmla="*/ 243929 w 2577132"/>
                  <a:gd name="connsiteY3" fmla="*/ 2408335 h 2577132"/>
                  <a:gd name="connsiteX4" fmla="*/ 2324227 w 2577132"/>
                  <a:gd name="connsiteY4" fmla="*/ 2408335 h 2577132"/>
                  <a:gd name="connsiteX5" fmla="*/ 2407203 w 2577132"/>
                  <a:gd name="connsiteY5" fmla="*/ 2325359 h 2577132"/>
                  <a:gd name="connsiteX6" fmla="*/ 2407203 w 2577132"/>
                  <a:gd name="connsiteY6" fmla="*/ 236993 h 2577132"/>
                  <a:gd name="connsiteX7" fmla="*/ 2324227 w 2577132"/>
                  <a:gd name="connsiteY7" fmla="*/ 154017 h 2577132"/>
                  <a:gd name="connsiteX8" fmla="*/ 160298 w 2577132"/>
                  <a:gd name="connsiteY8" fmla="*/ 0 h 2577132"/>
                  <a:gd name="connsiteX9" fmla="*/ 2416834 w 2577132"/>
                  <a:gd name="connsiteY9" fmla="*/ 0 h 2577132"/>
                  <a:gd name="connsiteX10" fmla="*/ 2577132 w 2577132"/>
                  <a:gd name="connsiteY10" fmla="*/ 160298 h 2577132"/>
                  <a:gd name="connsiteX11" fmla="*/ 2577132 w 2577132"/>
                  <a:gd name="connsiteY11" fmla="*/ 2416834 h 2577132"/>
                  <a:gd name="connsiteX12" fmla="*/ 2416834 w 2577132"/>
                  <a:gd name="connsiteY12" fmla="*/ 2577132 h 2577132"/>
                  <a:gd name="connsiteX13" fmla="*/ 160298 w 2577132"/>
                  <a:gd name="connsiteY13" fmla="*/ 2577132 h 2577132"/>
                  <a:gd name="connsiteX14" fmla="*/ 0 w 2577132"/>
                  <a:gd name="connsiteY14" fmla="*/ 2416834 h 2577132"/>
                  <a:gd name="connsiteX15" fmla="*/ 0 w 2577132"/>
                  <a:gd name="connsiteY15" fmla="*/ 160298 h 2577132"/>
                  <a:gd name="connsiteX16" fmla="*/ 160298 w 2577132"/>
                  <a:gd name="connsiteY16" fmla="*/ 0 h 25771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577132" h="2577132">
                    <a:moveTo>
                      <a:pt x="243929" y="154017"/>
                    </a:moveTo>
                    <a:cubicBezTo>
                      <a:pt x="198103" y="154017"/>
                      <a:pt x="160953" y="191167"/>
                      <a:pt x="160953" y="236993"/>
                    </a:cubicBezTo>
                    <a:lnTo>
                      <a:pt x="160953" y="2325359"/>
                    </a:lnTo>
                    <a:cubicBezTo>
                      <a:pt x="160953" y="2371185"/>
                      <a:pt x="198103" y="2408335"/>
                      <a:pt x="243929" y="2408335"/>
                    </a:cubicBezTo>
                    <a:lnTo>
                      <a:pt x="2324227" y="2408335"/>
                    </a:lnTo>
                    <a:cubicBezTo>
                      <a:pt x="2370053" y="2408335"/>
                      <a:pt x="2407203" y="2371185"/>
                      <a:pt x="2407203" y="2325359"/>
                    </a:cubicBezTo>
                    <a:lnTo>
                      <a:pt x="2407203" y="236993"/>
                    </a:lnTo>
                    <a:cubicBezTo>
                      <a:pt x="2407203" y="191167"/>
                      <a:pt x="2370053" y="154017"/>
                      <a:pt x="2324227" y="154017"/>
                    </a:cubicBezTo>
                    <a:close/>
                    <a:moveTo>
                      <a:pt x="160298" y="0"/>
                    </a:moveTo>
                    <a:lnTo>
                      <a:pt x="2416834" y="0"/>
                    </a:lnTo>
                    <a:cubicBezTo>
                      <a:pt x="2505364" y="0"/>
                      <a:pt x="2577132" y="71768"/>
                      <a:pt x="2577132" y="160298"/>
                    </a:cubicBezTo>
                    <a:lnTo>
                      <a:pt x="2577132" y="2416834"/>
                    </a:lnTo>
                    <a:cubicBezTo>
                      <a:pt x="2577132" y="2505364"/>
                      <a:pt x="2505364" y="2577132"/>
                      <a:pt x="2416834" y="2577132"/>
                    </a:cubicBezTo>
                    <a:lnTo>
                      <a:pt x="160298" y="2577132"/>
                    </a:lnTo>
                    <a:cubicBezTo>
                      <a:pt x="71768" y="2577132"/>
                      <a:pt x="0" y="2505364"/>
                      <a:pt x="0" y="2416834"/>
                    </a:cubicBezTo>
                    <a:lnTo>
                      <a:pt x="0" y="160298"/>
                    </a:lnTo>
                    <a:cubicBezTo>
                      <a:pt x="0" y="71768"/>
                      <a:pt x="71768" y="0"/>
                      <a:pt x="160298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</p:grpSp>
        <p:grpSp>
          <p:nvGrpSpPr>
            <p:cNvPr id="627" name="グループ化 626">
              <a:extLst>
                <a:ext uri="{FF2B5EF4-FFF2-40B4-BE49-F238E27FC236}">
                  <a16:creationId xmlns:a16="http://schemas.microsoft.com/office/drawing/2014/main" id="{78FEF6DE-3926-8F7A-2867-18E6F6BE808A}"/>
                </a:ext>
              </a:extLst>
            </p:cNvPr>
            <p:cNvGrpSpPr/>
            <p:nvPr/>
          </p:nvGrpSpPr>
          <p:grpSpPr>
            <a:xfrm>
              <a:off x="6957229" y="1152371"/>
              <a:ext cx="1923176" cy="2104606"/>
              <a:chOff x="6733572" y="1000685"/>
              <a:chExt cx="2322159" cy="2541230"/>
            </a:xfrm>
          </p:grpSpPr>
          <p:sp>
            <p:nvSpPr>
              <p:cNvPr id="628" name="フリーフォーム: 図形 627">
                <a:extLst>
                  <a:ext uri="{FF2B5EF4-FFF2-40B4-BE49-F238E27FC236}">
                    <a16:creationId xmlns:a16="http://schemas.microsoft.com/office/drawing/2014/main" id="{39EBE8AE-58F2-D46D-4376-FEE2C747D11A}"/>
                  </a:ext>
                </a:extLst>
              </p:cNvPr>
              <p:cNvSpPr/>
              <p:nvPr/>
            </p:nvSpPr>
            <p:spPr bwMode="auto">
              <a:xfrm>
                <a:off x="7241254" y="1443338"/>
                <a:ext cx="1294398" cy="2092227"/>
              </a:xfrm>
              <a:custGeom>
                <a:avLst/>
                <a:gdLst>
                  <a:gd name="connsiteX0" fmla="*/ 611737 w 1294398"/>
                  <a:gd name="connsiteY0" fmla="*/ 0 h 2092227"/>
                  <a:gd name="connsiteX1" fmla="*/ 649552 w 1294398"/>
                  <a:gd name="connsiteY1" fmla="*/ 3549 h 2092227"/>
                  <a:gd name="connsiteX2" fmla="*/ 687367 w 1294398"/>
                  <a:gd name="connsiteY2" fmla="*/ 0 h 2092227"/>
                  <a:gd name="connsiteX3" fmla="*/ 1236170 w 1294398"/>
                  <a:gd name="connsiteY3" fmla="*/ 510994 h 2092227"/>
                  <a:gd name="connsiteX4" fmla="*/ 1231337 w 1294398"/>
                  <a:gd name="connsiteY4" fmla="*/ 555632 h 2092227"/>
                  <a:gd name="connsiteX5" fmla="*/ 1248210 w 1294398"/>
                  <a:gd name="connsiteY5" fmla="*/ 565870 h 2092227"/>
                  <a:gd name="connsiteX6" fmla="*/ 1284151 w 1294398"/>
                  <a:gd name="connsiteY6" fmla="*/ 777010 h 2092227"/>
                  <a:gd name="connsiteX7" fmla="*/ 1147455 w 1294398"/>
                  <a:gd name="connsiteY7" fmla="*/ 941893 h 2092227"/>
                  <a:gd name="connsiteX8" fmla="*/ 1101980 w 1294398"/>
                  <a:gd name="connsiteY8" fmla="*/ 942885 h 2092227"/>
                  <a:gd name="connsiteX9" fmla="*/ 1092840 w 1294398"/>
                  <a:gd name="connsiteY9" fmla="*/ 965504 h 2092227"/>
                  <a:gd name="connsiteX10" fmla="*/ 848449 w 1294398"/>
                  <a:gd name="connsiteY10" fmla="*/ 1199544 h 2092227"/>
                  <a:gd name="connsiteX11" fmla="*/ 759413 w 1294398"/>
                  <a:gd name="connsiteY11" fmla="*/ 1229423 h 2092227"/>
                  <a:gd name="connsiteX12" fmla="*/ 771538 w 1294398"/>
                  <a:gd name="connsiteY12" fmla="*/ 1307889 h 2092227"/>
                  <a:gd name="connsiteX13" fmla="*/ 1004082 w 1294398"/>
                  <a:gd name="connsiteY13" fmla="*/ 1307889 h 2092227"/>
                  <a:gd name="connsiteX14" fmla="*/ 1168024 w 1294398"/>
                  <a:gd name="connsiteY14" fmla="*/ 1471831 h 2092227"/>
                  <a:gd name="connsiteX15" fmla="*/ 1168024 w 1294398"/>
                  <a:gd name="connsiteY15" fmla="*/ 2092227 h 2092227"/>
                  <a:gd name="connsiteX16" fmla="*/ 162538 w 1294398"/>
                  <a:gd name="connsiteY16" fmla="*/ 2092227 h 2092227"/>
                  <a:gd name="connsiteX17" fmla="*/ 162538 w 1294398"/>
                  <a:gd name="connsiteY17" fmla="*/ 1471831 h 2092227"/>
                  <a:gd name="connsiteX18" fmla="*/ 326480 w 1294398"/>
                  <a:gd name="connsiteY18" fmla="*/ 1307889 h 2092227"/>
                  <a:gd name="connsiteX19" fmla="*/ 531402 w 1294398"/>
                  <a:gd name="connsiteY19" fmla="*/ 1307889 h 2092227"/>
                  <a:gd name="connsiteX20" fmla="*/ 543338 w 1294398"/>
                  <a:gd name="connsiteY20" fmla="*/ 1230650 h 2092227"/>
                  <a:gd name="connsiteX21" fmla="*/ 450645 w 1294398"/>
                  <a:gd name="connsiteY21" fmla="*/ 1199544 h 2092227"/>
                  <a:gd name="connsiteX22" fmla="*/ 206254 w 1294398"/>
                  <a:gd name="connsiteY22" fmla="*/ 965504 h 2092227"/>
                  <a:gd name="connsiteX23" fmla="*/ 197157 w 1294398"/>
                  <a:gd name="connsiteY23" fmla="*/ 942988 h 2092227"/>
                  <a:gd name="connsiteX24" fmla="*/ 146943 w 1294398"/>
                  <a:gd name="connsiteY24" fmla="*/ 941893 h 2092227"/>
                  <a:gd name="connsiteX25" fmla="*/ 10247 w 1294398"/>
                  <a:gd name="connsiteY25" fmla="*/ 777010 h 2092227"/>
                  <a:gd name="connsiteX26" fmla="*/ 46188 w 1294398"/>
                  <a:gd name="connsiteY26" fmla="*/ 565870 h 2092227"/>
                  <a:gd name="connsiteX27" fmla="*/ 67476 w 1294398"/>
                  <a:gd name="connsiteY27" fmla="*/ 552952 h 2092227"/>
                  <a:gd name="connsiteX28" fmla="*/ 62934 w 1294398"/>
                  <a:gd name="connsiteY28" fmla="*/ 510994 h 2092227"/>
                  <a:gd name="connsiteX29" fmla="*/ 611737 w 1294398"/>
                  <a:gd name="connsiteY29" fmla="*/ 0 h 20922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1294398" h="2092227">
                    <a:moveTo>
                      <a:pt x="611737" y="0"/>
                    </a:moveTo>
                    <a:lnTo>
                      <a:pt x="649552" y="3549"/>
                    </a:lnTo>
                    <a:lnTo>
                      <a:pt x="687367" y="0"/>
                    </a:lnTo>
                    <a:cubicBezTo>
                      <a:pt x="990463" y="0"/>
                      <a:pt x="1236170" y="228780"/>
                      <a:pt x="1236170" y="510994"/>
                    </a:cubicBezTo>
                    <a:lnTo>
                      <a:pt x="1231337" y="555632"/>
                    </a:lnTo>
                    <a:lnTo>
                      <a:pt x="1248210" y="565870"/>
                    </a:lnTo>
                    <a:cubicBezTo>
                      <a:pt x="1290636" y="610438"/>
                      <a:pt x="1306798" y="692492"/>
                      <a:pt x="1284151" y="777010"/>
                    </a:cubicBezTo>
                    <a:cubicBezTo>
                      <a:pt x="1261505" y="861529"/>
                      <a:pt x="1206481" y="924509"/>
                      <a:pt x="1147455" y="941893"/>
                    </a:cubicBezTo>
                    <a:lnTo>
                      <a:pt x="1101980" y="942885"/>
                    </a:lnTo>
                    <a:lnTo>
                      <a:pt x="1092840" y="965504"/>
                    </a:lnTo>
                    <a:cubicBezTo>
                      <a:pt x="1037466" y="1069613"/>
                      <a:pt x="951614" y="1152371"/>
                      <a:pt x="848449" y="1199544"/>
                    </a:cubicBezTo>
                    <a:lnTo>
                      <a:pt x="759413" y="1229423"/>
                    </a:lnTo>
                    <a:lnTo>
                      <a:pt x="771538" y="1307889"/>
                    </a:lnTo>
                    <a:lnTo>
                      <a:pt x="1004082" y="1307889"/>
                    </a:lnTo>
                    <a:cubicBezTo>
                      <a:pt x="1094625" y="1307889"/>
                      <a:pt x="1168024" y="1381288"/>
                      <a:pt x="1168024" y="1471831"/>
                    </a:cubicBezTo>
                    <a:lnTo>
                      <a:pt x="1168024" y="2092227"/>
                    </a:lnTo>
                    <a:lnTo>
                      <a:pt x="162538" y="2092227"/>
                    </a:lnTo>
                    <a:lnTo>
                      <a:pt x="162538" y="1471831"/>
                    </a:lnTo>
                    <a:cubicBezTo>
                      <a:pt x="162538" y="1381288"/>
                      <a:pt x="235937" y="1307889"/>
                      <a:pt x="326480" y="1307889"/>
                    </a:cubicBezTo>
                    <a:lnTo>
                      <a:pt x="531402" y="1307889"/>
                    </a:lnTo>
                    <a:lnTo>
                      <a:pt x="543338" y="1230650"/>
                    </a:lnTo>
                    <a:lnTo>
                      <a:pt x="450645" y="1199544"/>
                    </a:lnTo>
                    <a:cubicBezTo>
                      <a:pt x="347481" y="1152371"/>
                      <a:pt x="261629" y="1069613"/>
                      <a:pt x="206254" y="965504"/>
                    </a:cubicBezTo>
                    <a:lnTo>
                      <a:pt x="197157" y="942988"/>
                    </a:lnTo>
                    <a:lnTo>
                      <a:pt x="146943" y="941893"/>
                    </a:lnTo>
                    <a:cubicBezTo>
                      <a:pt x="87917" y="924509"/>
                      <a:pt x="32893" y="861529"/>
                      <a:pt x="10247" y="777010"/>
                    </a:cubicBezTo>
                    <a:cubicBezTo>
                      <a:pt x="-12400" y="692492"/>
                      <a:pt x="3762" y="610438"/>
                      <a:pt x="46188" y="565870"/>
                    </a:cubicBezTo>
                    <a:lnTo>
                      <a:pt x="67476" y="552952"/>
                    </a:lnTo>
                    <a:lnTo>
                      <a:pt x="62934" y="510994"/>
                    </a:lnTo>
                    <a:cubicBezTo>
                      <a:pt x="62934" y="228780"/>
                      <a:pt x="308641" y="0"/>
                      <a:pt x="611737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9" name="フリーフォーム: 図形 628">
                <a:extLst>
                  <a:ext uri="{FF2B5EF4-FFF2-40B4-BE49-F238E27FC236}">
                    <a16:creationId xmlns:a16="http://schemas.microsoft.com/office/drawing/2014/main" id="{02ABDFEE-2CD9-6166-06B8-986C8B3FDDD3}"/>
                  </a:ext>
                </a:extLst>
              </p:cNvPr>
              <p:cNvSpPr/>
              <p:nvPr/>
            </p:nvSpPr>
            <p:spPr bwMode="auto">
              <a:xfrm rot="16200000">
                <a:off x="7635844" y="1873074"/>
                <a:ext cx="535222" cy="830090"/>
              </a:xfrm>
              <a:custGeom>
                <a:avLst/>
                <a:gdLst>
                  <a:gd name="connsiteX0" fmla="*/ 93200 w 535222"/>
                  <a:gd name="connsiteY0" fmla="*/ 293734 h 830090"/>
                  <a:gd name="connsiteX1" fmla="*/ 93200 w 535222"/>
                  <a:gd name="connsiteY1" fmla="*/ 506240 h 830090"/>
                  <a:gd name="connsiteX2" fmla="*/ 0 w 535222"/>
                  <a:gd name="connsiteY2" fmla="*/ 399987 h 830090"/>
                  <a:gd name="connsiteX3" fmla="*/ 93200 w 535222"/>
                  <a:gd name="connsiteY3" fmla="*/ 293734 h 830090"/>
                  <a:gd name="connsiteX4" fmla="*/ 535219 w 535222"/>
                  <a:gd name="connsiteY4" fmla="*/ 0 h 830090"/>
                  <a:gd name="connsiteX5" fmla="*/ 535219 w 535222"/>
                  <a:gd name="connsiteY5" fmla="*/ 244948 h 830090"/>
                  <a:gd name="connsiteX6" fmla="*/ 441827 w 535222"/>
                  <a:gd name="connsiteY6" fmla="*/ 122474 h 830090"/>
                  <a:gd name="connsiteX7" fmla="*/ 535219 w 535222"/>
                  <a:gd name="connsiteY7" fmla="*/ 0 h 830090"/>
                  <a:gd name="connsiteX8" fmla="*/ 535222 w 535222"/>
                  <a:gd name="connsiteY8" fmla="*/ 585146 h 830090"/>
                  <a:gd name="connsiteX9" fmla="*/ 535222 w 535222"/>
                  <a:gd name="connsiteY9" fmla="*/ 830090 h 830090"/>
                  <a:gd name="connsiteX10" fmla="*/ 441826 w 535222"/>
                  <a:gd name="connsiteY10" fmla="*/ 707618 h 830090"/>
                  <a:gd name="connsiteX11" fmla="*/ 535222 w 535222"/>
                  <a:gd name="connsiteY11" fmla="*/ 585146 h 8300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535222" h="830090">
                    <a:moveTo>
                      <a:pt x="93200" y="293734"/>
                    </a:moveTo>
                    <a:cubicBezTo>
                      <a:pt x="77667" y="363463"/>
                      <a:pt x="77667" y="436511"/>
                      <a:pt x="93200" y="506240"/>
                    </a:cubicBezTo>
                    <a:cubicBezTo>
                      <a:pt x="41727" y="506240"/>
                      <a:pt x="0" y="458669"/>
                      <a:pt x="0" y="399987"/>
                    </a:cubicBezTo>
                    <a:cubicBezTo>
                      <a:pt x="0" y="341305"/>
                      <a:pt x="41727" y="293734"/>
                      <a:pt x="93200" y="293734"/>
                    </a:cubicBezTo>
                    <a:close/>
                    <a:moveTo>
                      <a:pt x="535219" y="0"/>
                    </a:moveTo>
                    <a:cubicBezTo>
                      <a:pt x="494418" y="72883"/>
                      <a:pt x="494418" y="172065"/>
                      <a:pt x="535219" y="244948"/>
                    </a:cubicBezTo>
                    <a:cubicBezTo>
                      <a:pt x="483640" y="244948"/>
                      <a:pt x="441827" y="190115"/>
                      <a:pt x="441827" y="122474"/>
                    </a:cubicBezTo>
                    <a:cubicBezTo>
                      <a:pt x="441827" y="54833"/>
                      <a:pt x="483640" y="0"/>
                      <a:pt x="535219" y="0"/>
                    </a:cubicBezTo>
                    <a:close/>
                    <a:moveTo>
                      <a:pt x="535222" y="585146"/>
                    </a:moveTo>
                    <a:cubicBezTo>
                      <a:pt x="494419" y="658028"/>
                      <a:pt x="494419" y="757208"/>
                      <a:pt x="535222" y="830090"/>
                    </a:cubicBezTo>
                    <a:cubicBezTo>
                      <a:pt x="483641" y="830090"/>
                      <a:pt x="441826" y="775257"/>
                      <a:pt x="441826" y="707618"/>
                    </a:cubicBezTo>
                    <a:cubicBezTo>
                      <a:pt x="441826" y="639979"/>
                      <a:pt x="483641" y="585146"/>
                      <a:pt x="535222" y="585146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0" name="フリーフォーム: 図形 629">
                <a:extLst>
                  <a:ext uri="{FF2B5EF4-FFF2-40B4-BE49-F238E27FC236}">
                    <a16:creationId xmlns:a16="http://schemas.microsoft.com/office/drawing/2014/main" id="{DE6C951B-D39D-CD96-E00A-B9864766155D}"/>
                  </a:ext>
                </a:extLst>
              </p:cNvPr>
              <p:cNvSpPr/>
              <p:nvPr/>
            </p:nvSpPr>
            <p:spPr bwMode="auto">
              <a:xfrm rot="18900000">
                <a:off x="7265150" y="1119166"/>
                <a:ext cx="226421" cy="283188"/>
              </a:xfrm>
              <a:custGeom>
                <a:avLst/>
                <a:gdLst>
                  <a:gd name="connsiteX0" fmla="*/ 250950 w 526483"/>
                  <a:gd name="connsiteY0" fmla="*/ 0 h 658481"/>
                  <a:gd name="connsiteX1" fmla="*/ 281429 w 526483"/>
                  <a:gd name="connsiteY1" fmla="*/ 0 h 658481"/>
                  <a:gd name="connsiteX2" fmla="*/ 283271 w 526483"/>
                  <a:gd name="connsiteY2" fmla="*/ 1842 h 658481"/>
                  <a:gd name="connsiteX3" fmla="*/ 338988 w 526483"/>
                  <a:gd name="connsiteY3" fmla="*/ 14739 h 658481"/>
                  <a:gd name="connsiteX4" fmla="*/ 487501 w 526483"/>
                  <a:gd name="connsiteY4" fmla="*/ 140611 h 658481"/>
                  <a:gd name="connsiteX5" fmla="*/ 404826 w 526483"/>
                  <a:gd name="connsiteY5" fmla="*/ 503072 h 658481"/>
                  <a:gd name="connsiteX6" fmla="*/ 395704 w 526483"/>
                  <a:gd name="connsiteY6" fmla="*/ 193610 h 658481"/>
                  <a:gd name="connsiteX7" fmla="*/ 345756 w 526483"/>
                  <a:gd name="connsiteY7" fmla="*/ 127447 h 658481"/>
                  <a:gd name="connsiteX8" fmla="*/ 289049 w 526483"/>
                  <a:gd name="connsiteY8" fmla="*/ 81830 h 658481"/>
                  <a:gd name="connsiteX9" fmla="*/ 289049 w 526483"/>
                  <a:gd name="connsiteY9" fmla="*/ 502683 h 658481"/>
                  <a:gd name="connsiteX10" fmla="*/ 300000 w 526483"/>
                  <a:gd name="connsiteY10" fmla="*/ 519336 h 658481"/>
                  <a:gd name="connsiteX11" fmla="*/ 175329 w 526483"/>
                  <a:gd name="connsiteY11" fmla="*/ 650067 h 658481"/>
                  <a:gd name="connsiteX12" fmla="*/ 1996 w 526483"/>
                  <a:gd name="connsiteY12" fmla="*/ 599186 h 658481"/>
                  <a:gd name="connsiteX13" fmla="*/ 126667 w 526483"/>
                  <a:gd name="connsiteY13" fmla="*/ 468456 h 658481"/>
                  <a:gd name="connsiteX14" fmla="*/ 239153 w 526483"/>
                  <a:gd name="connsiteY14" fmla="*/ 466821 h 658481"/>
                  <a:gd name="connsiteX15" fmla="*/ 243330 w 526483"/>
                  <a:gd name="connsiteY15" fmla="*/ 468959 h 658481"/>
                  <a:gd name="connsiteX16" fmla="*/ 243330 w 526483"/>
                  <a:gd name="connsiteY16" fmla="*/ 7620 h 658481"/>
                  <a:gd name="connsiteX17" fmla="*/ 250950 w 526483"/>
                  <a:gd name="connsiteY17" fmla="*/ 0 h 6584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526483" h="658481">
                    <a:moveTo>
                      <a:pt x="250950" y="0"/>
                    </a:moveTo>
                    <a:lnTo>
                      <a:pt x="281429" y="0"/>
                    </a:lnTo>
                    <a:lnTo>
                      <a:pt x="283271" y="1842"/>
                    </a:lnTo>
                    <a:lnTo>
                      <a:pt x="338988" y="14739"/>
                    </a:lnTo>
                    <a:cubicBezTo>
                      <a:pt x="398531" y="36254"/>
                      <a:pt x="452220" y="79503"/>
                      <a:pt x="487501" y="140611"/>
                    </a:cubicBezTo>
                    <a:cubicBezTo>
                      <a:pt x="562767" y="270975"/>
                      <a:pt x="525753" y="433255"/>
                      <a:pt x="404826" y="503072"/>
                    </a:cubicBezTo>
                    <a:cubicBezTo>
                      <a:pt x="455528" y="409315"/>
                      <a:pt x="452047" y="291198"/>
                      <a:pt x="395704" y="193610"/>
                    </a:cubicBezTo>
                    <a:cubicBezTo>
                      <a:pt x="381619" y="169213"/>
                      <a:pt x="364770" y="147036"/>
                      <a:pt x="345756" y="127447"/>
                    </a:cubicBezTo>
                    <a:lnTo>
                      <a:pt x="289049" y="81830"/>
                    </a:lnTo>
                    <a:lnTo>
                      <a:pt x="289049" y="502683"/>
                    </a:lnTo>
                    <a:lnTo>
                      <a:pt x="300000" y="519336"/>
                    </a:lnTo>
                    <a:cubicBezTo>
                      <a:pt x="313438" y="569487"/>
                      <a:pt x="257621" y="628017"/>
                      <a:pt x="175329" y="650067"/>
                    </a:cubicBezTo>
                    <a:cubicBezTo>
                      <a:pt x="93038" y="672117"/>
                      <a:pt x="15434" y="649337"/>
                      <a:pt x="1996" y="599186"/>
                    </a:cubicBezTo>
                    <a:cubicBezTo>
                      <a:pt x="-11442" y="549035"/>
                      <a:pt x="44375" y="490505"/>
                      <a:pt x="126667" y="468456"/>
                    </a:cubicBezTo>
                    <a:cubicBezTo>
                      <a:pt x="167812" y="457431"/>
                      <a:pt x="207786" y="457613"/>
                      <a:pt x="239153" y="466821"/>
                    </a:cubicBezTo>
                    <a:lnTo>
                      <a:pt x="243330" y="468959"/>
                    </a:lnTo>
                    <a:lnTo>
                      <a:pt x="243330" y="7620"/>
                    </a:lnTo>
                    <a:cubicBezTo>
                      <a:pt x="243330" y="3412"/>
                      <a:pt x="246742" y="0"/>
                      <a:pt x="25095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31" name="フリーフォーム: 図形 630">
                <a:extLst>
                  <a:ext uri="{FF2B5EF4-FFF2-40B4-BE49-F238E27FC236}">
                    <a16:creationId xmlns:a16="http://schemas.microsoft.com/office/drawing/2014/main" id="{71757903-4874-3BD4-2BD2-7B2BBF171DCE}"/>
                  </a:ext>
                </a:extLst>
              </p:cNvPr>
              <p:cNvSpPr/>
              <p:nvPr/>
            </p:nvSpPr>
            <p:spPr bwMode="auto">
              <a:xfrm rot="900000">
                <a:off x="8387889" y="1046938"/>
                <a:ext cx="150448" cy="328042"/>
              </a:xfrm>
              <a:custGeom>
                <a:avLst/>
                <a:gdLst>
                  <a:gd name="connsiteX0" fmla="*/ 250950 w 301996"/>
                  <a:gd name="connsiteY0" fmla="*/ 0 h 658481"/>
                  <a:gd name="connsiteX1" fmla="*/ 281429 w 301996"/>
                  <a:gd name="connsiteY1" fmla="*/ 0 h 658481"/>
                  <a:gd name="connsiteX2" fmla="*/ 289049 w 301996"/>
                  <a:gd name="connsiteY2" fmla="*/ 7620 h 658481"/>
                  <a:gd name="connsiteX3" fmla="*/ 289049 w 301996"/>
                  <a:gd name="connsiteY3" fmla="*/ 502683 h 658481"/>
                  <a:gd name="connsiteX4" fmla="*/ 300000 w 301996"/>
                  <a:gd name="connsiteY4" fmla="*/ 519336 h 658481"/>
                  <a:gd name="connsiteX5" fmla="*/ 175329 w 301996"/>
                  <a:gd name="connsiteY5" fmla="*/ 650067 h 658481"/>
                  <a:gd name="connsiteX6" fmla="*/ 1996 w 301996"/>
                  <a:gd name="connsiteY6" fmla="*/ 599186 h 658481"/>
                  <a:gd name="connsiteX7" fmla="*/ 126667 w 301996"/>
                  <a:gd name="connsiteY7" fmla="*/ 468456 h 658481"/>
                  <a:gd name="connsiteX8" fmla="*/ 239153 w 301996"/>
                  <a:gd name="connsiteY8" fmla="*/ 466821 h 658481"/>
                  <a:gd name="connsiteX9" fmla="*/ 243330 w 301996"/>
                  <a:gd name="connsiteY9" fmla="*/ 468959 h 658481"/>
                  <a:gd name="connsiteX10" fmla="*/ 243330 w 301996"/>
                  <a:gd name="connsiteY10" fmla="*/ 7620 h 658481"/>
                  <a:gd name="connsiteX11" fmla="*/ 250950 w 301996"/>
                  <a:gd name="connsiteY11" fmla="*/ 0 h 6584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01996" h="658481">
                    <a:moveTo>
                      <a:pt x="250950" y="0"/>
                    </a:moveTo>
                    <a:lnTo>
                      <a:pt x="281429" y="0"/>
                    </a:lnTo>
                    <a:cubicBezTo>
                      <a:pt x="285637" y="0"/>
                      <a:pt x="289049" y="3412"/>
                      <a:pt x="289049" y="7620"/>
                    </a:cubicBezTo>
                    <a:lnTo>
                      <a:pt x="289049" y="502683"/>
                    </a:lnTo>
                    <a:lnTo>
                      <a:pt x="300000" y="519336"/>
                    </a:lnTo>
                    <a:cubicBezTo>
                      <a:pt x="313438" y="569487"/>
                      <a:pt x="257621" y="628017"/>
                      <a:pt x="175329" y="650067"/>
                    </a:cubicBezTo>
                    <a:cubicBezTo>
                      <a:pt x="93038" y="672117"/>
                      <a:pt x="15434" y="649337"/>
                      <a:pt x="1996" y="599186"/>
                    </a:cubicBezTo>
                    <a:cubicBezTo>
                      <a:pt x="-11442" y="549035"/>
                      <a:pt x="44375" y="490505"/>
                      <a:pt x="126667" y="468456"/>
                    </a:cubicBezTo>
                    <a:cubicBezTo>
                      <a:pt x="167812" y="457431"/>
                      <a:pt x="207786" y="457613"/>
                      <a:pt x="239153" y="466821"/>
                    </a:cubicBezTo>
                    <a:lnTo>
                      <a:pt x="243330" y="468959"/>
                    </a:lnTo>
                    <a:lnTo>
                      <a:pt x="243330" y="7620"/>
                    </a:lnTo>
                    <a:cubicBezTo>
                      <a:pt x="243330" y="3412"/>
                      <a:pt x="246742" y="0"/>
                      <a:pt x="25095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32" name="フリーフォーム: 図形 631">
                <a:extLst>
                  <a:ext uri="{FF2B5EF4-FFF2-40B4-BE49-F238E27FC236}">
                    <a16:creationId xmlns:a16="http://schemas.microsoft.com/office/drawing/2014/main" id="{FE0EE0B8-CF82-713A-774A-839D12C2F0DD}"/>
                  </a:ext>
                </a:extLst>
              </p:cNvPr>
              <p:cNvSpPr/>
              <p:nvPr/>
            </p:nvSpPr>
            <p:spPr bwMode="auto">
              <a:xfrm>
                <a:off x="7580893" y="1000685"/>
                <a:ext cx="616958" cy="302436"/>
              </a:xfrm>
              <a:custGeom>
                <a:avLst/>
                <a:gdLst>
                  <a:gd name="connsiteX0" fmla="*/ 864849 w 1729700"/>
                  <a:gd name="connsiteY0" fmla="*/ 0 h 847912"/>
                  <a:gd name="connsiteX1" fmla="*/ 878299 w 1729700"/>
                  <a:gd name="connsiteY1" fmla="*/ 50951 h 847912"/>
                  <a:gd name="connsiteX2" fmla="*/ 907875 w 1729700"/>
                  <a:gd name="connsiteY2" fmla="*/ 302805 h 847912"/>
                  <a:gd name="connsiteX3" fmla="*/ 909060 w 1729700"/>
                  <a:gd name="connsiteY3" fmla="*/ 356771 h 847912"/>
                  <a:gd name="connsiteX4" fmla="*/ 1019545 w 1729700"/>
                  <a:gd name="connsiteY4" fmla="*/ 362861 h 847912"/>
                  <a:gd name="connsiteX5" fmla="*/ 1299841 w 1729700"/>
                  <a:gd name="connsiteY5" fmla="*/ 426665 h 847912"/>
                  <a:gd name="connsiteX6" fmla="*/ 1406035 w 1729700"/>
                  <a:gd name="connsiteY6" fmla="*/ 472638 h 847912"/>
                  <a:gd name="connsiteX7" fmla="*/ 1429543 w 1729700"/>
                  <a:gd name="connsiteY7" fmla="*/ 433852 h 847912"/>
                  <a:gd name="connsiteX8" fmla="*/ 1566148 w 1729700"/>
                  <a:gd name="connsiteY8" fmla="*/ 249225 h 847912"/>
                  <a:gd name="connsiteX9" fmla="*/ 1599466 w 1729700"/>
                  <a:gd name="connsiteY9" fmla="*/ 215156 h 847912"/>
                  <a:gd name="connsiteX10" fmla="*/ 1586620 w 1729700"/>
                  <a:gd name="connsiteY10" fmla="*/ 261045 h 847912"/>
                  <a:gd name="connsiteX11" fmla="*/ 1532583 w 1729700"/>
                  <a:gd name="connsiteY11" fmla="*/ 395510 h 847912"/>
                  <a:gd name="connsiteX12" fmla="*/ 1472526 w 1729700"/>
                  <a:gd name="connsiteY12" fmla="*/ 510594 h 847912"/>
                  <a:gd name="connsiteX13" fmla="*/ 1525650 w 1729700"/>
                  <a:gd name="connsiteY13" fmla="*/ 542998 h 847912"/>
                  <a:gd name="connsiteX14" fmla="*/ 1720999 w 1729700"/>
                  <a:gd name="connsiteY14" fmla="*/ 790251 h 847912"/>
                  <a:gd name="connsiteX15" fmla="*/ 1729700 w 1729700"/>
                  <a:gd name="connsiteY15" fmla="*/ 844172 h 847912"/>
                  <a:gd name="connsiteX16" fmla="*/ 1711033 w 1729700"/>
                  <a:gd name="connsiteY16" fmla="*/ 808423 h 847912"/>
                  <a:gd name="connsiteX17" fmla="*/ 1482329 w 1729700"/>
                  <a:gd name="connsiteY17" fmla="*/ 616812 h 847912"/>
                  <a:gd name="connsiteX18" fmla="*/ 1427195 w 1729700"/>
                  <a:gd name="connsiteY18" fmla="*/ 591059 h 847912"/>
                  <a:gd name="connsiteX19" fmla="*/ 1404067 w 1729700"/>
                  <a:gd name="connsiteY19" fmla="*/ 629217 h 847912"/>
                  <a:gd name="connsiteX20" fmla="*/ 1267462 w 1729700"/>
                  <a:gd name="connsiteY20" fmla="*/ 813843 h 847912"/>
                  <a:gd name="connsiteX21" fmla="*/ 1234144 w 1729700"/>
                  <a:gd name="connsiteY21" fmla="*/ 847912 h 847912"/>
                  <a:gd name="connsiteX22" fmla="*/ 1246990 w 1729700"/>
                  <a:gd name="connsiteY22" fmla="*/ 802024 h 847912"/>
                  <a:gd name="connsiteX23" fmla="*/ 1301028 w 1729700"/>
                  <a:gd name="connsiteY23" fmla="*/ 667558 h 847912"/>
                  <a:gd name="connsiteX24" fmla="*/ 1356716 w 1729700"/>
                  <a:gd name="connsiteY24" fmla="*/ 560846 h 847912"/>
                  <a:gd name="connsiteX25" fmla="*/ 1262992 w 1729700"/>
                  <a:gd name="connsiteY25" fmla="*/ 528822 h 847912"/>
                  <a:gd name="connsiteX26" fmla="*/ 1004704 w 1729700"/>
                  <a:gd name="connsiteY26" fmla="*/ 481276 h 847912"/>
                  <a:gd name="connsiteX27" fmla="*/ 908460 w 1729700"/>
                  <a:gd name="connsiteY27" fmla="*/ 476947 h 847912"/>
                  <a:gd name="connsiteX28" fmla="*/ 907875 w 1729700"/>
                  <a:gd name="connsiteY28" fmla="*/ 503597 h 847912"/>
                  <a:gd name="connsiteX29" fmla="*/ 878299 w 1729700"/>
                  <a:gd name="connsiteY29" fmla="*/ 755452 h 847912"/>
                  <a:gd name="connsiteX30" fmla="*/ 864849 w 1729700"/>
                  <a:gd name="connsiteY30" fmla="*/ 806402 h 847912"/>
                  <a:gd name="connsiteX31" fmla="*/ 851399 w 1729700"/>
                  <a:gd name="connsiteY31" fmla="*/ 755452 h 847912"/>
                  <a:gd name="connsiteX32" fmla="*/ 821824 w 1729700"/>
                  <a:gd name="connsiteY32" fmla="*/ 503597 h 847912"/>
                  <a:gd name="connsiteX33" fmla="*/ 821239 w 1729700"/>
                  <a:gd name="connsiteY33" fmla="*/ 476947 h 847912"/>
                  <a:gd name="connsiteX34" fmla="*/ 724991 w 1729700"/>
                  <a:gd name="connsiteY34" fmla="*/ 481276 h 847912"/>
                  <a:gd name="connsiteX35" fmla="*/ 466703 w 1729700"/>
                  <a:gd name="connsiteY35" fmla="*/ 528822 h 847912"/>
                  <a:gd name="connsiteX36" fmla="*/ 374788 w 1729700"/>
                  <a:gd name="connsiteY36" fmla="*/ 560228 h 847912"/>
                  <a:gd name="connsiteX37" fmla="*/ 427153 w 1729700"/>
                  <a:gd name="connsiteY37" fmla="*/ 661541 h 847912"/>
                  <a:gd name="connsiteX38" fmla="*/ 477641 w 1729700"/>
                  <a:gd name="connsiteY38" fmla="*/ 792005 h 847912"/>
                  <a:gd name="connsiteX39" fmla="*/ 489106 w 1729700"/>
                  <a:gd name="connsiteY39" fmla="*/ 836744 h 847912"/>
                  <a:gd name="connsiteX40" fmla="*/ 456093 w 1729700"/>
                  <a:gd name="connsiteY40" fmla="*/ 804446 h 847912"/>
                  <a:gd name="connsiteX41" fmla="*/ 322473 w 1729700"/>
                  <a:gd name="connsiteY41" fmla="*/ 627720 h 847912"/>
                  <a:gd name="connsiteX42" fmla="*/ 300674 w 1729700"/>
                  <a:gd name="connsiteY42" fmla="*/ 591912 h 847912"/>
                  <a:gd name="connsiteX43" fmla="*/ 247367 w 1729700"/>
                  <a:gd name="connsiteY43" fmla="*/ 616812 h 847912"/>
                  <a:gd name="connsiteX44" fmla="*/ 18662 w 1729700"/>
                  <a:gd name="connsiteY44" fmla="*/ 808423 h 847912"/>
                  <a:gd name="connsiteX45" fmla="*/ 0 w 1729700"/>
                  <a:gd name="connsiteY45" fmla="*/ 844163 h 847912"/>
                  <a:gd name="connsiteX46" fmla="*/ 8700 w 1729700"/>
                  <a:gd name="connsiteY46" fmla="*/ 790251 h 847912"/>
                  <a:gd name="connsiteX47" fmla="*/ 204049 w 1729700"/>
                  <a:gd name="connsiteY47" fmla="*/ 542998 h 847912"/>
                  <a:gd name="connsiteX48" fmla="*/ 255560 w 1729700"/>
                  <a:gd name="connsiteY48" fmla="*/ 511577 h 847912"/>
                  <a:gd name="connsiteX49" fmla="*/ 199081 w 1729700"/>
                  <a:gd name="connsiteY49" fmla="*/ 402302 h 847912"/>
                  <a:gd name="connsiteX50" fmla="*/ 148592 w 1729700"/>
                  <a:gd name="connsiteY50" fmla="*/ 271838 h 847912"/>
                  <a:gd name="connsiteX51" fmla="*/ 137127 w 1729700"/>
                  <a:gd name="connsiteY51" fmla="*/ 227099 h 847912"/>
                  <a:gd name="connsiteX52" fmla="*/ 170140 w 1729700"/>
                  <a:gd name="connsiteY52" fmla="*/ 259398 h 847912"/>
                  <a:gd name="connsiteX53" fmla="*/ 303760 w 1729700"/>
                  <a:gd name="connsiteY53" fmla="*/ 436124 h 847912"/>
                  <a:gd name="connsiteX54" fmla="*/ 325504 w 1729700"/>
                  <a:gd name="connsiteY54" fmla="*/ 471841 h 847912"/>
                  <a:gd name="connsiteX55" fmla="*/ 429857 w 1729700"/>
                  <a:gd name="connsiteY55" fmla="*/ 426665 h 847912"/>
                  <a:gd name="connsiteX56" fmla="*/ 710154 w 1729700"/>
                  <a:gd name="connsiteY56" fmla="*/ 362861 h 847912"/>
                  <a:gd name="connsiteX57" fmla="*/ 820639 w 1729700"/>
                  <a:gd name="connsiteY57" fmla="*/ 356771 h 847912"/>
                  <a:gd name="connsiteX58" fmla="*/ 821824 w 1729700"/>
                  <a:gd name="connsiteY58" fmla="*/ 302805 h 847912"/>
                  <a:gd name="connsiteX59" fmla="*/ 851399 w 1729700"/>
                  <a:gd name="connsiteY59" fmla="*/ 50951 h 8479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1729700" h="847912">
                    <a:moveTo>
                      <a:pt x="864849" y="0"/>
                    </a:moveTo>
                    <a:lnTo>
                      <a:pt x="878299" y="50951"/>
                    </a:lnTo>
                    <a:cubicBezTo>
                      <a:pt x="893026" y="118562"/>
                      <a:pt x="903539" y="205518"/>
                      <a:pt x="907875" y="302805"/>
                    </a:cubicBezTo>
                    <a:lnTo>
                      <a:pt x="909060" y="356771"/>
                    </a:lnTo>
                    <a:lnTo>
                      <a:pt x="1019545" y="362861"/>
                    </a:lnTo>
                    <a:cubicBezTo>
                      <a:pt x="1119966" y="374067"/>
                      <a:pt x="1214444" y="395989"/>
                      <a:pt x="1299841" y="426665"/>
                    </a:cubicBezTo>
                    <a:lnTo>
                      <a:pt x="1406035" y="472638"/>
                    </a:lnTo>
                    <a:lnTo>
                      <a:pt x="1429543" y="433852"/>
                    </a:lnTo>
                    <a:cubicBezTo>
                      <a:pt x="1476917" y="359420"/>
                      <a:pt x="1524311" y="295807"/>
                      <a:pt x="1566148" y="249225"/>
                    </a:cubicBezTo>
                    <a:lnTo>
                      <a:pt x="1599466" y="215156"/>
                    </a:lnTo>
                    <a:lnTo>
                      <a:pt x="1586620" y="261045"/>
                    </a:lnTo>
                    <a:cubicBezTo>
                      <a:pt x="1573672" y="300727"/>
                      <a:pt x="1555404" y="346333"/>
                      <a:pt x="1532583" y="395510"/>
                    </a:cubicBezTo>
                    <a:lnTo>
                      <a:pt x="1472526" y="510594"/>
                    </a:lnTo>
                    <a:lnTo>
                      <a:pt x="1525650" y="542998"/>
                    </a:lnTo>
                    <a:cubicBezTo>
                      <a:pt x="1621793" y="612336"/>
                      <a:pt x="1690441" y="696959"/>
                      <a:pt x="1720999" y="790251"/>
                    </a:cubicBezTo>
                    <a:lnTo>
                      <a:pt x="1729700" y="844172"/>
                    </a:lnTo>
                    <a:lnTo>
                      <a:pt x="1711033" y="808423"/>
                    </a:lnTo>
                    <a:cubicBezTo>
                      <a:pt x="1658753" y="734943"/>
                      <a:pt x="1580181" y="669683"/>
                      <a:pt x="1482329" y="616812"/>
                    </a:cubicBezTo>
                    <a:lnTo>
                      <a:pt x="1427195" y="591059"/>
                    </a:lnTo>
                    <a:lnTo>
                      <a:pt x="1404067" y="629217"/>
                    </a:lnTo>
                    <a:cubicBezTo>
                      <a:pt x="1356694" y="703649"/>
                      <a:pt x="1309300" y="767261"/>
                      <a:pt x="1267462" y="813843"/>
                    </a:cubicBezTo>
                    <a:lnTo>
                      <a:pt x="1234144" y="847912"/>
                    </a:lnTo>
                    <a:lnTo>
                      <a:pt x="1246990" y="802024"/>
                    </a:lnTo>
                    <a:cubicBezTo>
                      <a:pt x="1259939" y="762341"/>
                      <a:pt x="1278207" y="716736"/>
                      <a:pt x="1301028" y="667558"/>
                    </a:cubicBezTo>
                    <a:lnTo>
                      <a:pt x="1356716" y="560846"/>
                    </a:lnTo>
                    <a:lnTo>
                      <a:pt x="1262992" y="528822"/>
                    </a:lnTo>
                    <a:cubicBezTo>
                      <a:pt x="1182696" y="505821"/>
                      <a:pt x="1095907" y="489561"/>
                      <a:pt x="1004704" y="481276"/>
                    </a:cubicBezTo>
                    <a:lnTo>
                      <a:pt x="908460" y="476947"/>
                    </a:lnTo>
                    <a:lnTo>
                      <a:pt x="907875" y="503597"/>
                    </a:lnTo>
                    <a:cubicBezTo>
                      <a:pt x="903539" y="600884"/>
                      <a:pt x="893026" y="687841"/>
                      <a:pt x="878299" y="755452"/>
                    </a:cubicBezTo>
                    <a:lnTo>
                      <a:pt x="864849" y="806402"/>
                    </a:lnTo>
                    <a:lnTo>
                      <a:pt x="851399" y="755452"/>
                    </a:lnTo>
                    <a:cubicBezTo>
                      <a:pt x="836673" y="687841"/>
                      <a:pt x="826160" y="600884"/>
                      <a:pt x="821824" y="503597"/>
                    </a:cubicBezTo>
                    <a:lnTo>
                      <a:pt x="821239" y="476947"/>
                    </a:lnTo>
                    <a:lnTo>
                      <a:pt x="724991" y="481276"/>
                    </a:lnTo>
                    <a:cubicBezTo>
                      <a:pt x="633788" y="489561"/>
                      <a:pt x="547000" y="505821"/>
                      <a:pt x="466703" y="528822"/>
                    </a:cubicBezTo>
                    <a:lnTo>
                      <a:pt x="374788" y="560228"/>
                    </a:lnTo>
                    <a:lnTo>
                      <a:pt x="427153" y="661541"/>
                    </a:lnTo>
                    <a:cubicBezTo>
                      <a:pt x="448769" y="709137"/>
                      <a:pt x="465831" y="753388"/>
                      <a:pt x="477641" y="792005"/>
                    </a:cubicBezTo>
                    <a:lnTo>
                      <a:pt x="489106" y="836744"/>
                    </a:lnTo>
                    <a:lnTo>
                      <a:pt x="456093" y="804446"/>
                    </a:lnTo>
                    <a:cubicBezTo>
                      <a:pt x="414786" y="760141"/>
                      <a:pt x="368410" y="699264"/>
                      <a:pt x="322473" y="627720"/>
                    </a:cubicBezTo>
                    <a:lnTo>
                      <a:pt x="300674" y="591912"/>
                    </a:lnTo>
                    <a:lnTo>
                      <a:pt x="247367" y="616812"/>
                    </a:lnTo>
                    <a:cubicBezTo>
                      <a:pt x="149514" y="669683"/>
                      <a:pt x="70943" y="734943"/>
                      <a:pt x="18662" y="808423"/>
                    </a:cubicBezTo>
                    <a:lnTo>
                      <a:pt x="0" y="844163"/>
                    </a:lnTo>
                    <a:lnTo>
                      <a:pt x="8700" y="790251"/>
                    </a:lnTo>
                    <a:cubicBezTo>
                      <a:pt x="39258" y="696959"/>
                      <a:pt x="107906" y="612336"/>
                      <a:pt x="204049" y="542998"/>
                    </a:cubicBezTo>
                    <a:lnTo>
                      <a:pt x="255560" y="511577"/>
                    </a:lnTo>
                    <a:lnTo>
                      <a:pt x="199081" y="402302"/>
                    </a:lnTo>
                    <a:cubicBezTo>
                      <a:pt x="177465" y="354706"/>
                      <a:pt x="160402" y="310455"/>
                      <a:pt x="148592" y="271838"/>
                    </a:cubicBezTo>
                    <a:lnTo>
                      <a:pt x="137127" y="227099"/>
                    </a:lnTo>
                    <a:lnTo>
                      <a:pt x="170140" y="259398"/>
                    </a:lnTo>
                    <a:cubicBezTo>
                      <a:pt x="211448" y="303702"/>
                      <a:pt x="257823" y="364580"/>
                      <a:pt x="303760" y="436124"/>
                    </a:cubicBezTo>
                    <a:lnTo>
                      <a:pt x="325504" y="471841"/>
                    </a:lnTo>
                    <a:lnTo>
                      <a:pt x="429857" y="426665"/>
                    </a:lnTo>
                    <a:cubicBezTo>
                      <a:pt x="515254" y="395989"/>
                      <a:pt x="609733" y="374067"/>
                      <a:pt x="710154" y="362861"/>
                    </a:cubicBezTo>
                    <a:lnTo>
                      <a:pt x="820639" y="356771"/>
                    </a:lnTo>
                    <a:lnTo>
                      <a:pt x="821824" y="302805"/>
                    </a:lnTo>
                    <a:cubicBezTo>
                      <a:pt x="826160" y="205518"/>
                      <a:pt x="836673" y="118562"/>
                      <a:pt x="851399" y="50951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33" name="フリーフォーム: 図形 632">
                <a:extLst>
                  <a:ext uri="{FF2B5EF4-FFF2-40B4-BE49-F238E27FC236}">
                    <a16:creationId xmlns:a16="http://schemas.microsoft.com/office/drawing/2014/main" id="{0350583B-4D80-7854-E122-3FEDB8C7509B}"/>
                  </a:ext>
                </a:extLst>
              </p:cNvPr>
              <p:cNvSpPr/>
              <p:nvPr/>
            </p:nvSpPr>
            <p:spPr bwMode="auto">
              <a:xfrm rot="18000000">
                <a:off x="6568233" y="1423697"/>
                <a:ext cx="648653" cy="317976"/>
              </a:xfrm>
              <a:custGeom>
                <a:avLst/>
                <a:gdLst>
                  <a:gd name="connsiteX0" fmla="*/ 864849 w 1729700"/>
                  <a:gd name="connsiteY0" fmla="*/ 0 h 847912"/>
                  <a:gd name="connsiteX1" fmla="*/ 878299 w 1729700"/>
                  <a:gd name="connsiteY1" fmla="*/ 50951 h 847912"/>
                  <a:gd name="connsiteX2" fmla="*/ 907875 w 1729700"/>
                  <a:gd name="connsiteY2" fmla="*/ 302805 h 847912"/>
                  <a:gd name="connsiteX3" fmla="*/ 909060 w 1729700"/>
                  <a:gd name="connsiteY3" fmla="*/ 356771 h 847912"/>
                  <a:gd name="connsiteX4" fmla="*/ 1019545 w 1729700"/>
                  <a:gd name="connsiteY4" fmla="*/ 362861 h 847912"/>
                  <a:gd name="connsiteX5" fmla="*/ 1299841 w 1729700"/>
                  <a:gd name="connsiteY5" fmla="*/ 426665 h 847912"/>
                  <a:gd name="connsiteX6" fmla="*/ 1406035 w 1729700"/>
                  <a:gd name="connsiteY6" fmla="*/ 472638 h 847912"/>
                  <a:gd name="connsiteX7" fmla="*/ 1429543 w 1729700"/>
                  <a:gd name="connsiteY7" fmla="*/ 433852 h 847912"/>
                  <a:gd name="connsiteX8" fmla="*/ 1566148 w 1729700"/>
                  <a:gd name="connsiteY8" fmla="*/ 249225 h 847912"/>
                  <a:gd name="connsiteX9" fmla="*/ 1599466 w 1729700"/>
                  <a:gd name="connsiteY9" fmla="*/ 215156 h 847912"/>
                  <a:gd name="connsiteX10" fmla="*/ 1586620 w 1729700"/>
                  <a:gd name="connsiteY10" fmla="*/ 261045 h 847912"/>
                  <a:gd name="connsiteX11" fmla="*/ 1532583 w 1729700"/>
                  <a:gd name="connsiteY11" fmla="*/ 395510 h 847912"/>
                  <a:gd name="connsiteX12" fmla="*/ 1472526 w 1729700"/>
                  <a:gd name="connsiteY12" fmla="*/ 510594 h 847912"/>
                  <a:gd name="connsiteX13" fmla="*/ 1525650 w 1729700"/>
                  <a:gd name="connsiteY13" fmla="*/ 542998 h 847912"/>
                  <a:gd name="connsiteX14" fmla="*/ 1720999 w 1729700"/>
                  <a:gd name="connsiteY14" fmla="*/ 790251 h 847912"/>
                  <a:gd name="connsiteX15" fmla="*/ 1729700 w 1729700"/>
                  <a:gd name="connsiteY15" fmla="*/ 844172 h 847912"/>
                  <a:gd name="connsiteX16" fmla="*/ 1711033 w 1729700"/>
                  <a:gd name="connsiteY16" fmla="*/ 808423 h 847912"/>
                  <a:gd name="connsiteX17" fmla="*/ 1482329 w 1729700"/>
                  <a:gd name="connsiteY17" fmla="*/ 616812 h 847912"/>
                  <a:gd name="connsiteX18" fmla="*/ 1427195 w 1729700"/>
                  <a:gd name="connsiteY18" fmla="*/ 591059 h 847912"/>
                  <a:gd name="connsiteX19" fmla="*/ 1404067 w 1729700"/>
                  <a:gd name="connsiteY19" fmla="*/ 629217 h 847912"/>
                  <a:gd name="connsiteX20" fmla="*/ 1267462 w 1729700"/>
                  <a:gd name="connsiteY20" fmla="*/ 813843 h 847912"/>
                  <a:gd name="connsiteX21" fmla="*/ 1234144 w 1729700"/>
                  <a:gd name="connsiteY21" fmla="*/ 847912 h 847912"/>
                  <a:gd name="connsiteX22" fmla="*/ 1246990 w 1729700"/>
                  <a:gd name="connsiteY22" fmla="*/ 802024 h 847912"/>
                  <a:gd name="connsiteX23" fmla="*/ 1301028 w 1729700"/>
                  <a:gd name="connsiteY23" fmla="*/ 667558 h 847912"/>
                  <a:gd name="connsiteX24" fmla="*/ 1356716 w 1729700"/>
                  <a:gd name="connsiteY24" fmla="*/ 560846 h 847912"/>
                  <a:gd name="connsiteX25" fmla="*/ 1262992 w 1729700"/>
                  <a:gd name="connsiteY25" fmla="*/ 528822 h 847912"/>
                  <a:gd name="connsiteX26" fmla="*/ 1004704 w 1729700"/>
                  <a:gd name="connsiteY26" fmla="*/ 481276 h 847912"/>
                  <a:gd name="connsiteX27" fmla="*/ 908460 w 1729700"/>
                  <a:gd name="connsiteY27" fmla="*/ 476947 h 847912"/>
                  <a:gd name="connsiteX28" fmla="*/ 907875 w 1729700"/>
                  <a:gd name="connsiteY28" fmla="*/ 503597 h 847912"/>
                  <a:gd name="connsiteX29" fmla="*/ 878299 w 1729700"/>
                  <a:gd name="connsiteY29" fmla="*/ 755452 h 847912"/>
                  <a:gd name="connsiteX30" fmla="*/ 864849 w 1729700"/>
                  <a:gd name="connsiteY30" fmla="*/ 806402 h 847912"/>
                  <a:gd name="connsiteX31" fmla="*/ 851399 w 1729700"/>
                  <a:gd name="connsiteY31" fmla="*/ 755452 h 847912"/>
                  <a:gd name="connsiteX32" fmla="*/ 821824 w 1729700"/>
                  <a:gd name="connsiteY32" fmla="*/ 503597 h 847912"/>
                  <a:gd name="connsiteX33" fmla="*/ 821239 w 1729700"/>
                  <a:gd name="connsiteY33" fmla="*/ 476947 h 847912"/>
                  <a:gd name="connsiteX34" fmla="*/ 724991 w 1729700"/>
                  <a:gd name="connsiteY34" fmla="*/ 481276 h 847912"/>
                  <a:gd name="connsiteX35" fmla="*/ 466703 w 1729700"/>
                  <a:gd name="connsiteY35" fmla="*/ 528822 h 847912"/>
                  <a:gd name="connsiteX36" fmla="*/ 374788 w 1729700"/>
                  <a:gd name="connsiteY36" fmla="*/ 560228 h 847912"/>
                  <a:gd name="connsiteX37" fmla="*/ 427153 w 1729700"/>
                  <a:gd name="connsiteY37" fmla="*/ 661541 h 847912"/>
                  <a:gd name="connsiteX38" fmla="*/ 477641 w 1729700"/>
                  <a:gd name="connsiteY38" fmla="*/ 792005 h 847912"/>
                  <a:gd name="connsiteX39" fmla="*/ 489106 w 1729700"/>
                  <a:gd name="connsiteY39" fmla="*/ 836744 h 847912"/>
                  <a:gd name="connsiteX40" fmla="*/ 456093 w 1729700"/>
                  <a:gd name="connsiteY40" fmla="*/ 804446 h 847912"/>
                  <a:gd name="connsiteX41" fmla="*/ 322473 w 1729700"/>
                  <a:gd name="connsiteY41" fmla="*/ 627720 h 847912"/>
                  <a:gd name="connsiteX42" fmla="*/ 300674 w 1729700"/>
                  <a:gd name="connsiteY42" fmla="*/ 591912 h 847912"/>
                  <a:gd name="connsiteX43" fmla="*/ 247367 w 1729700"/>
                  <a:gd name="connsiteY43" fmla="*/ 616812 h 847912"/>
                  <a:gd name="connsiteX44" fmla="*/ 18662 w 1729700"/>
                  <a:gd name="connsiteY44" fmla="*/ 808423 h 847912"/>
                  <a:gd name="connsiteX45" fmla="*/ 0 w 1729700"/>
                  <a:gd name="connsiteY45" fmla="*/ 844163 h 847912"/>
                  <a:gd name="connsiteX46" fmla="*/ 8700 w 1729700"/>
                  <a:gd name="connsiteY46" fmla="*/ 790251 h 847912"/>
                  <a:gd name="connsiteX47" fmla="*/ 204049 w 1729700"/>
                  <a:gd name="connsiteY47" fmla="*/ 542998 h 847912"/>
                  <a:gd name="connsiteX48" fmla="*/ 255560 w 1729700"/>
                  <a:gd name="connsiteY48" fmla="*/ 511577 h 847912"/>
                  <a:gd name="connsiteX49" fmla="*/ 199081 w 1729700"/>
                  <a:gd name="connsiteY49" fmla="*/ 402302 h 847912"/>
                  <a:gd name="connsiteX50" fmla="*/ 148592 w 1729700"/>
                  <a:gd name="connsiteY50" fmla="*/ 271838 h 847912"/>
                  <a:gd name="connsiteX51" fmla="*/ 137127 w 1729700"/>
                  <a:gd name="connsiteY51" fmla="*/ 227099 h 847912"/>
                  <a:gd name="connsiteX52" fmla="*/ 170140 w 1729700"/>
                  <a:gd name="connsiteY52" fmla="*/ 259398 h 847912"/>
                  <a:gd name="connsiteX53" fmla="*/ 303760 w 1729700"/>
                  <a:gd name="connsiteY53" fmla="*/ 436124 h 847912"/>
                  <a:gd name="connsiteX54" fmla="*/ 325504 w 1729700"/>
                  <a:gd name="connsiteY54" fmla="*/ 471841 h 847912"/>
                  <a:gd name="connsiteX55" fmla="*/ 429857 w 1729700"/>
                  <a:gd name="connsiteY55" fmla="*/ 426665 h 847912"/>
                  <a:gd name="connsiteX56" fmla="*/ 710154 w 1729700"/>
                  <a:gd name="connsiteY56" fmla="*/ 362861 h 847912"/>
                  <a:gd name="connsiteX57" fmla="*/ 820639 w 1729700"/>
                  <a:gd name="connsiteY57" fmla="*/ 356771 h 847912"/>
                  <a:gd name="connsiteX58" fmla="*/ 821824 w 1729700"/>
                  <a:gd name="connsiteY58" fmla="*/ 302805 h 847912"/>
                  <a:gd name="connsiteX59" fmla="*/ 851399 w 1729700"/>
                  <a:gd name="connsiteY59" fmla="*/ 50951 h 8479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1729700" h="847912">
                    <a:moveTo>
                      <a:pt x="864849" y="0"/>
                    </a:moveTo>
                    <a:lnTo>
                      <a:pt x="878299" y="50951"/>
                    </a:lnTo>
                    <a:cubicBezTo>
                      <a:pt x="893026" y="118562"/>
                      <a:pt x="903539" y="205518"/>
                      <a:pt x="907875" y="302805"/>
                    </a:cubicBezTo>
                    <a:lnTo>
                      <a:pt x="909060" y="356771"/>
                    </a:lnTo>
                    <a:lnTo>
                      <a:pt x="1019545" y="362861"/>
                    </a:lnTo>
                    <a:cubicBezTo>
                      <a:pt x="1119966" y="374067"/>
                      <a:pt x="1214444" y="395989"/>
                      <a:pt x="1299841" y="426665"/>
                    </a:cubicBezTo>
                    <a:lnTo>
                      <a:pt x="1406035" y="472638"/>
                    </a:lnTo>
                    <a:lnTo>
                      <a:pt x="1429543" y="433852"/>
                    </a:lnTo>
                    <a:cubicBezTo>
                      <a:pt x="1476917" y="359420"/>
                      <a:pt x="1524311" y="295807"/>
                      <a:pt x="1566148" y="249225"/>
                    </a:cubicBezTo>
                    <a:lnTo>
                      <a:pt x="1599466" y="215156"/>
                    </a:lnTo>
                    <a:lnTo>
                      <a:pt x="1586620" y="261045"/>
                    </a:lnTo>
                    <a:cubicBezTo>
                      <a:pt x="1573672" y="300727"/>
                      <a:pt x="1555404" y="346333"/>
                      <a:pt x="1532583" y="395510"/>
                    </a:cubicBezTo>
                    <a:lnTo>
                      <a:pt x="1472526" y="510594"/>
                    </a:lnTo>
                    <a:lnTo>
                      <a:pt x="1525650" y="542998"/>
                    </a:lnTo>
                    <a:cubicBezTo>
                      <a:pt x="1621793" y="612336"/>
                      <a:pt x="1690441" y="696959"/>
                      <a:pt x="1720999" y="790251"/>
                    </a:cubicBezTo>
                    <a:lnTo>
                      <a:pt x="1729700" y="844172"/>
                    </a:lnTo>
                    <a:lnTo>
                      <a:pt x="1711033" y="808423"/>
                    </a:lnTo>
                    <a:cubicBezTo>
                      <a:pt x="1658753" y="734943"/>
                      <a:pt x="1580181" y="669683"/>
                      <a:pt x="1482329" y="616812"/>
                    </a:cubicBezTo>
                    <a:lnTo>
                      <a:pt x="1427195" y="591059"/>
                    </a:lnTo>
                    <a:lnTo>
                      <a:pt x="1404067" y="629217"/>
                    </a:lnTo>
                    <a:cubicBezTo>
                      <a:pt x="1356694" y="703649"/>
                      <a:pt x="1309300" y="767261"/>
                      <a:pt x="1267462" y="813843"/>
                    </a:cubicBezTo>
                    <a:lnTo>
                      <a:pt x="1234144" y="847912"/>
                    </a:lnTo>
                    <a:lnTo>
                      <a:pt x="1246990" y="802024"/>
                    </a:lnTo>
                    <a:cubicBezTo>
                      <a:pt x="1259939" y="762341"/>
                      <a:pt x="1278207" y="716736"/>
                      <a:pt x="1301028" y="667558"/>
                    </a:cubicBezTo>
                    <a:lnTo>
                      <a:pt x="1356716" y="560846"/>
                    </a:lnTo>
                    <a:lnTo>
                      <a:pt x="1262992" y="528822"/>
                    </a:lnTo>
                    <a:cubicBezTo>
                      <a:pt x="1182696" y="505821"/>
                      <a:pt x="1095907" y="489561"/>
                      <a:pt x="1004704" y="481276"/>
                    </a:cubicBezTo>
                    <a:lnTo>
                      <a:pt x="908460" y="476947"/>
                    </a:lnTo>
                    <a:lnTo>
                      <a:pt x="907875" y="503597"/>
                    </a:lnTo>
                    <a:cubicBezTo>
                      <a:pt x="903539" y="600884"/>
                      <a:pt x="893026" y="687841"/>
                      <a:pt x="878299" y="755452"/>
                    </a:cubicBezTo>
                    <a:lnTo>
                      <a:pt x="864849" y="806402"/>
                    </a:lnTo>
                    <a:lnTo>
                      <a:pt x="851399" y="755452"/>
                    </a:lnTo>
                    <a:cubicBezTo>
                      <a:pt x="836673" y="687841"/>
                      <a:pt x="826160" y="600884"/>
                      <a:pt x="821824" y="503597"/>
                    </a:cubicBezTo>
                    <a:lnTo>
                      <a:pt x="821239" y="476947"/>
                    </a:lnTo>
                    <a:lnTo>
                      <a:pt x="724991" y="481276"/>
                    </a:lnTo>
                    <a:cubicBezTo>
                      <a:pt x="633788" y="489561"/>
                      <a:pt x="547000" y="505821"/>
                      <a:pt x="466703" y="528822"/>
                    </a:cubicBezTo>
                    <a:lnTo>
                      <a:pt x="374788" y="560228"/>
                    </a:lnTo>
                    <a:lnTo>
                      <a:pt x="427153" y="661541"/>
                    </a:lnTo>
                    <a:cubicBezTo>
                      <a:pt x="448769" y="709137"/>
                      <a:pt x="465831" y="753388"/>
                      <a:pt x="477641" y="792005"/>
                    </a:cubicBezTo>
                    <a:lnTo>
                      <a:pt x="489106" y="836744"/>
                    </a:lnTo>
                    <a:lnTo>
                      <a:pt x="456093" y="804446"/>
                    </a:lnTo>
                    <a:cubicBezTo>
                      <a:pt x="414786" y="760141"/>
                      <a:pt x="368410" y="699264"/>
                      <a:pt x="322473" y="627720"/>
                    </a:cubicBezTo>
                    <a:lnTo>
                      <a:pt x="300674" y="591912"/>
                    </a:lnTo>
                    <a:lnTo>
                      <a:pt x="247367" y="616812"/>
                    </a:lnTo>
                    <a:cubicBezTo>
                      <a:pt x="149514" y="669683"/>
                      <a:pt x="70943" y="734943"/>
                      <a:pt x="18662" y="808423"/>
                    </a:cubicBezTo>
                    <a:lnTo>
                      <a:pt x="0" y="844163"/>
                    </a:lnTo>
                    <a:lnTo>
                      <a:pt x="8700" y="790251"/>
                    </a:lnTo>
                    <a:cubicBezTo>
                      <a:pt x="39258" y="696959"/>
                      <a:pt x="107906" y="612336"/>
                      <a:pt x="204049" y="542998"/>
                    </a:cubicBezTo>
                    <a:lnTo>
                      <a:pt x="255560" y="511577"/>
                    </a:lnTo>
                    <a:lnTo>
                      <a:pt x="199081" y="402302"/>
                    </a:lnTo>
                    <a:cubicBezTo>
                      <a:pt x="177465" y="354706"/>
                      <a:pt x="160402" y="310455"/>
                      <a:pt x="148592" y="271838"/>
                    </a:cubicBezTo>
                    <a:lnTo>
                      <a:pt x="137127" y="227099"/>
                    </a:lnTo>
                    <a:lnTo>
                      <a:pt x="170140" y="259398"/>
                    </a:lnTo>
                    <a:cubicBezTo>
                      <a:pt x="211448" y="303702"/>
                      <a:pt x="257823" y="364580"/>
                      <a:pt x="303760" y="436124"/>
                    </a:cubicBezTo>
                    <a:lnTo>
                      <a:pt x="325504" y="471841"/>
                    </a:lnTo>
                    <a:lnTo>
                      <a:pt x="429857" y="426665"/>
                    </a:lnTo>
                    <a:cubicBezTo>
                      <a:pt x="515254" y="395989"/>
                      <a:pt x="609733" y="374067"/>
                      <a:pt x="710154" y="362861"/>
                    </a:cubicBezTo>
                    <a:lnTo>
                      <a:pt x="820639" y="356771"/>
                    </a:lnTo>
                    <a:lnTo>
                      <a:pt x="821824" y="302805"/>
                    </a:lnTo>
                    <a:cubicBezTo>
                      <a:pt x="826160" y="205518"/>
                      <a:pt x="836673" y="118562"/>
                      <a:pt x="851399" y="50951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34" name="フリーフォーム: 図形 633">
                <a:extLst>
                  <a:ext uri="{FF2B5EF4-FFF2-40B4-BE49-F238E27FC236}">
                    <a16:creationId xmlns:a16="http://schemas.microsoft.com/office/drawing/2014/main" id="{5CACD563-653C-256F-3732-3E306E491529}"/>
                  </a:ext>
                </a:extLst>
              </p:cNvPr>
              <p:cNvSpPr/>
              <p:nvPr/>
            </p:nvSpPr>
            <p:spPr bwMode="auto">
              <a:xfrm rot="3600000" flipH="1">
                <a:off x="8654644" y="1447153"/>
                <a:ext cx="538298" cy="263877"/>
              </a:xfrm>
              <a:custGeom>
                <a:avLst/>
                <a:gdLst>
                  <a:gd name="connsiteX0" fmla="*/ 864849 w 1729700"/>
                  <a:gd name="connsiteY0" fmla="*/ 0 h 847912"/>
                  <a:gd name="connsiteX1" fmla="*/ 878299 w 1729700"/>
                  <a:gd name="connsiteY1" fmla="*/ 50951 h 847912"/>
                  <a:gd name="connsiteX2" fmla="*/ 907875 w 1729700"/>
                  <a:gd name="connsiteY2" fmla="*/ 302805 h 847912"/>
                  <a:gd name="connsiteX3" fmla="*/ 909060 w 1729700"/>
                  <a:gd name="connsiteY3" fmla="*/ 356771 h 847912"/>
                  <a:gd name="connsiteX4" fmla="*/ 1019545 w 1729700"/>
                  <a:gd name="connsiteY4" fmla="*/ 362861 h 847912"/>
                  <a:gd name="connsiteX5" fmla="*/ 1299841 w 1729700"/>
                  <a:gd name="connsiteY5" fmla="*/ 426665 h 847912"/>
                  <a:gd name="connsiteX6" fmla="*/ 1406035 w 1729700"/>
                  <a:gd name="connsiteY6" fmla="*/ 472638 h 847912"/>
                  <a:gd name="connsiteX7" fmla="*/ 1429543 w 1729700"/>
                  <a:gd name="connsiteY7" fmla="*/ 433852 h 847912"/>
                  <a:gd name="connsiteX8" fmla="*/ 1566148 w 1729700"/>
                  <a:gd name="connsiteY8" fmla="*/ 249225 h 847912"/>
                  <a:gd name="connsiteX9" fmla="*/ 1599466 w 1729700"/>
                  <a:gd name="connsiteY9" fmla="*/ 215156 h 847912"/>
                  <a:gd name="connsiteX10" fmla="*/ 1586620 w 1729700"/>
                  <a:gd name="connsiteY10" fmla="*/ 261045 h 847912"/>
                  <a:gd name="connsiteX11" fmla="*/ 1532583 w 1729700"/>
                  <a:gd name="connsiteY11" fmla="*/ 395510 h 847912"/>
                  <a:gd name="connsiteX12" fmla="*/ 1472526 w 1729700"/>
                  <a:gd name="connsiteY12" fmla="*/ 510594 h 847912"/>
                  <a:gd name="connsiteX13" fmla="*/ 1525650 w 1729700"/>
                  <a:gd name="connsiteY13" fmla="*/ 542998 h 847912"/>
                  <a:gd name="connsiteX14" fmla="*/ 1720999 w 1729700"/>
                  <a:gd name="connsiteY14" fmla="*/ 790251 h 847912"/>
                  <a:gd name="connsiteX15" fmla="*/ 1729700 w 1729700"/>
                  <a:gd name="connsiteY15" fmla="*/ 844172 h 847912"/>
                  <a:gd name="connsiteX16" fmla="*/ 1711033 w 1729700"/>
                  <a:gd name="connsiteY16" fmla="*/ 808423 h 847912"/>
                  <a:gd name="connsiteX17" fmla="*/ 1482329 w 1729700"/>
                  <a:gd name="connsiteY17" fmla="*/ 616812 h 847912"/>
                  <a:gd name="connsiteX18" fmla="*/ 1427195 w 1729700"/>
                  <a:gd name="connsiteY18" fmla="*/ 591059 h 847912"/>
                  <a:gd name="connsiteX19" fmla="*/ 1404067 w 1729700"/>
                  <a:gd name="connsiteY19" fmla="*/ 629217 h 847912"/>
                  <a:gd name="connsiteX20" fmla="*/ 1267462 w 1729700"/>
                  <a:gd name="connsiteY20" fmla="*/ 813843 h 847912"/>
                  <a:gd name="connsiteX21" fmla="*/ 1234144 w 1729700"/>
                  <a:gd name="connsiteY21" fmla="*/ 847912 h 847912"/>
                  <a:gd name="connsiteX22" fmla="*/ 1246990 w 1729700"/>
                  <a:gd name="connsiteY22" fmla="*/ 802024 h 847912"/>
                  <a:gd name="connsiteX23" fmla="*/ 1301028 w 1729700"/>
                  <a:gd name="connsiteY23" fmla="*/ 667558 h 847912"/>
                  <a:gd name="connsiteX24" fmla="*/ 1356716 w 1729700"/>
                  <a:gd name="connsiteY24" fmla="*/ 560846 h 847912"/>
                  <a:gd name="connsiteX25" fmla="*/ 1262992 w 1729700"/>
                  <a:gd name="connsiteY25" fmla="*/ 528822 h 847912"/>
                  <a:gd name="connsiteX26" fmla="*/ 1004704 w 1729700"/>
                  <a:gd name="connsiteY26" fmla="*/ 481276 h 847912"/>
                  <a:gd name="connsiteX27" fmla="*/ 908460 w 1729700"/>
                  <a:gd name="connsiteY27" fmla="*/ 476947 h 847912"/>
                  <a:gd name="connsiteX28" fmla="*/ 907875 w 1729700"/>
                  <a:gd name="connsiteY28" fmla="*/ 503597 h 847912"/>
                  <a:gd name="connsiteX29" fmla="*/ 878299 w 1729700"/>
                  <a:gd name="connsiteY29" fmla="*/ 755452 h 847912"/>
                  <a:gd name="connsiteX30" fmla="*/ 864849 w 1729700"/>
                  <a:gd name="connsiteY30" fmla="*/ 806402 h 847912"/>
                  <a:gd name="connsiteX31" fmla="*/ 851399 w 1729700"/>
                  <a:gd name="connsiteY31" fmla="*/ 755452 h 847912"/>
                  <a:gd name="connsiteX32" fmla="*/ 821824 w 1729700"/>
                  <a:gd name="connsiteY32" fmla="*/ 503597 h 847912"/>
                  <a:gd name="connsiteX33" fmla="*/ 821239 w 1729700"/>
                  <a:gd name="connsiteY33" fmla="*/ 476947 h 847912"/>
                  <a:gd name="connsiteX34" fmla="*/ 724991 w 1729700"/>
                  <a:gd name="connsiteY34" fmla="*/ 481276 h 847912"/>
                  <a:gd name="connsiteX35" fmla="*/ 466703 w 1729700"/>
                  <a:gd name="connsiteY35" fmla="*/ 528822 h 847912"/>
                  <a:gd name="connsiteX36" fmla="*/ 374788 w 1729700"/>
                  <a:gd name="connsiteY36" fmla="*/ 560228 h 847912"/>
                  <a:gd name="connsiteX37" fmla="*/ 427153 w 1729700"/>
                  <a:gd name="connsiteY37" fmla="*/ 661541 h 847912"/>
                  <a:gd name="connsiteX38" fmla="*/ 477641 w 1729700"/>
                  <a:gd name="connsiteY38" fmla="*/ 792005 h 847912"/>
                  <a:gd name="connsiteX39" fmla="*/ 489106 w 1729700"/>
                  <a:gd name="connsiteY39" fmla="*/ 836744 h 847912"/>
                  <a:gd name="connsiteX40" fmla="*/ 456093 w 1729700"/>
                  <a:gd name="connsiteY40" fmla="*/ 804446 h 847912"/>
                  <a:gd name="connsiteX41" fmla="*/ 322473 w 1729700"/>
                  <a:gd name="connsiteY41" fmla="*/ 627720 h 847912"/>
                  <a:gd name="connsiteX42" fmla="*/ 300674 w 1729700"/>
                  <a:gd name="connsiteY42" fmla="*/ 591912 h 847912"/>
                  <a:gd name="connsiteX43" fmla="*/ 247367 w 1729700"/>
                  <a:gd name="connsiteY43" fmla="*/ 616812 h 847912"/>
                  <a:gd name="connsiteX44" fmla="*/ 18662 w 1729700"/>
                  <a:gd name="connsiteY44" fmla="*/ 808423 h 847912"/>
                  <a:gd name="connsiteX45" fmla="*/ 0 w 1729700"/>
                  <a:gd name="connsiteY45" fmla="*/ 844163 h 847912"/>
                  <a:gd name="connsiteX46" fmla="*/ 8700 w 1729700"/>
                  <a:gd name="connsiteY46" fmla="*/ 790251 h 847912"/>
                  <a:gd name="connsiteX47" fmla="*/ 204049 w 1729700"/>
                  <a:gd name="connsiteY47" fmla="*/ 542998 h 847912"/>
                  <a:gd name="connsiteX48" fmla="*/ 255560 w 1729700"/>
                  <a:gd name="connsiteY48" fmla="*/ 511577 h 847912"/>
                  <a:gd name="connsiteX49" fmla="*/ 199081 w 1729700"/>
                  <a:gd name="connsiteY49" fmla="*/ 402302 h 847912"/>
                  <a:gd name="connsiteX50" fmla="*/ 148592 w 1729700"/>
                  <a:gd name="connsiteY50" fmla="*/ 271838 h 847912"/>
                  <a:gd name="connsiteX51" fmla="*/ 137127 w 1729700"/>
                  <a:gd name="connsiteY51" fmla="*/ 227099 h 847912"/>
                  <a:gd name="connsiteX52" fmla="*/ 170140 w 1729700"/>
                  <a:gd name="connsiteY52" fmla="*/ 259398 h 847912"/>
                  <a:gd name="connsiteX53" fmla="*/ 303760 w 1729700"/>
                  <a:gd name="connsiteY53" fmla="*/ 436124 h 847912"/>
                  <a:gd name="connsiteX54" fmla="*/ 325504 w 1729700"/>
                  <a:gd name="connsiteY54" fmla="*/ 471841 h 847912"/>
                  <a:gd name="connsiteX55" fmla="*/ 429857 w 1729700"/>
                  <a:gd name="connsiteY55" fmla="*/ 426665 h 847912"/>
                  <a:gd name="connsiteX56" fmla="*/ 710154 w 1729700"/>
                  <a:gd name="connsiteY56" fmla="*/ 362861 h 847912"/>
                  <a:gd name="connsiteX57" fmla="*/ 820639 w 1729700"/>
                  <a:gd name="connsiteY57" fmla="*/ 356771 h 847912"/>
                  <a:gd name="connsiteX58" fmla="*/ 821824 w 1729700"/>
                  <a:gd name="connsiteY58" fmla="*/ 302805 h 847912"/>
                  <a:gd name="connsiteX59" fmla="*/ 851399 w 1729700"/>
                  <a:gd name="connsiteY59" fmla="*/ 50951 h 8479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1729700" h="847912">
                    <a:moveTo>
                      <a:pt x="864849" y="0"/>
                    </a:moveTo>
                    <a:lnTo>
                      <a:pt x="878299" y="50951"/>
                    </a:lnTo>
                    <a:cubicBezTo>
                      <a:pt x="893026" y="118562"/>
                      <a:pt x="903539" y="205518"/>
                      <a:pt x="907875" y="302805"/>
                    </a:cubicBezTo>
                    <a:lnTo>
                      <a:pt x="909060" y="356771"/>
                    </a:lnTo>
                    <a:lnTo>
                      <a:pt x="1019545" y="362861"/>
                    </a:lnTo>
                    <a:cubicBezTo>
                      <a:pt x="1119966" y="374067"/>
                      <a:pt x="1214444" y="395989"/>
                      <a:pt x="1299841" y="426665"/>
                    </a:cubicBezTo>
                    <a:lnTo>
                      <a:pt x="1406035" y="472638"/>
                    </a:lnTo>
                    <a:lnTo>
                      <a:pt x="1429543" y="433852"/>
                    </a:lnTo>
                    <a:cubicBezTo>
                      <a:pt x="1476917" y="359420"/>
                      <a:pt x="1524311" y="295807"/>
                      <a:pt x="1566148" y="249225"/>
                    </a:cubicBezTo>
                    <a:lnTo>
                      <a:pt x="1599466" y="215156"/>
                    </a:lnTo>
                    <a:lnTo>
                      <a:pt x="1586620" y="261045"/>
                    </a:lnTo>
                    <a:cubicBezTo>
                      <a:pt x="1573672" y="300727"/>
                      <a:pt x="1555404" y="346333"/>
                      <a:pt x="1532583" y="395510"/>
                    </a:cubicBezTo>
                    <a:lnTo>
                      <a:pt x="1472526" y="510594"/>
                    </a:lnTo>
                    <a:lnTo>
                      <a:pt x="1525650" y="542998"/>
                    </a:lnTo>
                    <a:cubicBezTo>
                      <a:pt x="1621793" y="612336"/>
                      <a:pt x="1690441" y="696959"/>
                      <a:pt x="1720999" y="790251"/>
                    </a:cubicBezTo>
                    <a:lnTo>
                      <a:pt x="1729700" y="844172"/>
                    </a:lnTo>
                    <a:lnTo>
                      <a:pt x="1711033" y="808423"/>
                    </a:lnTo>
                    <a:cubicBezTo>
                      <a:pt x="1658753" y="734943"/>
                      <a:pt x="1580181" y="669683"/>
                      <a:pt x="1482329" y="616812"/>
                    </a:cubicBezTo>
                    <a:lnTo>
                      <a:pt x="1427195" y="591059"/>
                    </a:lnTo>
                    <a:lnTo>
                      <a:pt x="1404067" y="629217"/>
                    </a:lnTo>
                    <a:cubicBezTo>
                      <a:pt x="1356694" y="703649"/>
                      <a:pt x="1309300" y="767261"/>
                      <a:pt x="1267462" y="813843"/>
                    </a:cubicBezTo>
                    <a:lnTo>
                      <a:pt x="1234144" y="847912"/>
                    </a:lnTo>
                    <a:lnTo>
                      <a:pt x="1246990" y="802024"/>
                    </a:lnTo>
                    <a:cubicBezTo>
                      <a:pt x="1259939" y="762341"/>
                      <a:pt x="1278207" y="716736"/>
                      <a:pt x="1301028" y="667558"/>
                    </a:cubicBezTo>
                    <a:lnTo>
                      <a:pt x="1356716" y="560846"/>
                    </a:lnTo>
                    <a:lnTo>
                      <a:pt x="1262992" y="528822"/>
                    </a:lnTo>
                    <a:cubicBezTo>
                      <a:pt x="1182696" y="505821"/>
                      <a:pt x="1095907" y="489561"/>
                      <a:pt x="1004704" y="481276"/>
                    </a:cubicBezTo>
                    <a:lnTo>
                      <a:pt x="908460" y="476947"/>
                    </a:lnTo>
                    <a:lnTo>
                      <a:pt x="907875" y="503597"/>
                    </a:lnTo>
                    <a:cubicBezTo>
                      <a:pt x="903539" y="600884"/>
                      <a:pt x="893026" y="687841"/>
                      <a:pt x="878299" y="755452"/>
                    </a:cubicBezTo>
                    <a:lnTo>
                      <a:pt x="864849" y="806402"/>
                    </a:lnTo>
                    <a:lnTo>
                      <a:pt x="851399" y="755452"/>
                    </a:lnTo>
                    <a:cubicBezTo>
                      <a:pt x="836673" y="687841"/>
                      <a:pt x="826160" y="600884"/>
                      <a:pt x="821824" y="503597"/>
                    </a:cubicBezTo>
                    <a:lnTo>
                      <a:pt x="821239" y="476947"/>
                    </a:lnTo>
                    <a:lnTo>
                      <a:pt x="724991" y="481276"/>
                    </a:lnTo>
                    <a:cubicBezTo>
                      <a:pt x="633788" y="489561"/>
                      <a:pt x="547000" y="505821"/>
                      <a:pt x="466703" y="528822"/>
                    </a:cubicBezTo>
                    <a:lnTo>
                      <a:pt x="374788" y="560228"/>
                    </a:lnTo>
                    <a:lnTo>
                      <a:pt x="427153" y="661541"/>
                    </a:lnTo>
                    <a:cubicBezTo>
                      <a:pt x="448769" y="709137"/>
                      <a:pt x="465831" y="753388"/>
                      <a:pt x="477641" y="792005"/>
                    </a:cubicBezTo>
                    <a:lnTo>
                      <a:pt x="489106" y="836744"/>
                    </a:lnTo>
                    <a:lnTo>
                      <a:pt x="456093" y="804446"/>
                    </a:lnTo>
                    <a:cubicBezTo>
                      <a:pt x="414786" y="760141"/>
                      <a:pt x="368410" y="699264"/>
                      <a:pt x="322473" y="627720"/>
                    </a:cubicBezTo>
                    <a:lnTo>
                      <a:pt x="300674" y="591912"/>
                    </a:lnTo>
                    <a:lnTo>
                      <a:pt x="247367" y="616812"/>
                    </a:lnTo>
                    <a:cubicBezTo>
                      <a:pt x="149514" y="669683"/>
                      <a:pt x="70943" y="734943"/>
                      <a:pt x="18662" y="808423"/>
                    </a:cubicBezTo>
                    <a:lnTo>
                      <a:pt x="0" y="844163"/>
                    </a:lnTo>
                    <a:lnTo>
                      <a:pt x="8700" y="790251"/>
                    </a:lnTo>
                    <a:cubicBezTo>
                      <a:pt x="39258" y="696959"/>
                      <a:pt x="107906" y="612336"/>
                      <a:pt x="204049" y="542998"/>
                    </a:cubicBezTo>
                    <a:lnTo>
                      <a:pt x="255560" y="511577"/>
                    </a:lnTo>
                    <a:lnTo>
                      <a:pt x="199081" y="402302"/>
                    </a:lnTo>
                    <a:cubicBezTo>
                      <a:pt x="177465" y="354706"/>
                      <a:pt x="160402" y="310455"/>
                      <a:pt x="148592" y="271838"/>
                    </a:cubicBezTo>
                    <a:lnTo>
                      <a:pt x="137127" y="227099"/>
                    </a:lnTo>
                    <a:lnTo>
                      <a:pt x="170140" y="259398"/>
                    </a:lnTo>
                    <a:cubicBezTo>
                      <a:pt x="211448" y="303702"/>
                      <a:pt x="257823" y="364580"/>
                      <a:pt x="303760" y="436124"/>
                    </a:cubicBezTo>
                    <a:lnTo>
                      <a:pt x="325504" y="471841"/>
                    </a:lnTo>
                    <a:lnTo>
                      <a:pt x="429857" y="426665"/>
                    </a:lnTo>
                    <a:cubicBezTo>
                      <a:pt x="515254" y="395989"/>
                      <a:pt x="609733" y="374067"/>
                      <a:pt x="710154" y="362861"/>
                    </a:cubicBezTo>
                    <a:lnTo>
                      <a:pt x="820639" y="356771"/>
                    </a:lnTo>
                    <a:lnTo>
                      <a:pt x="821824" y="302805"/>
                    </a:lnTo>
                    <a:cubicBezTo>
                      <a:pt x="826160" y="205518"/>
                      <a:pt x="836673" y="118562"/>
                      <a:pt x="851399" y="50951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35" name="フリーフォーム: 図形 634">
                <a:extLst>
                  <a:ext uri="{FF2B5EF4-FFF2-40B4-BE49-F238E27FC236}">
                    <a16:creationId xmlns:a16="http://schemas.microsoft.com/office/drawing/2014/main" id="{503E3914-E1EE-05BC-C998-BAD57D846DA3}"/>
                  </a:ext>
                </a:extLst>
              </p:cNvPr>
              <p:cNvSpPr/>
              <p:nvPr/>
            </p:nvSpPr>
            <p:spPr bwMode="auto">
              <a:xfrm rot="14400000">
                <a:off x="6807426" y="2599539"/>
                <a:ext cx="584850" cy="286697"/>
              </a:xfrm>
              <a:custGeom>
                <a:avLst/>
                <a:gdLst>
                  <a:gd name="connsiteX0" fmla="*/ 864849 w 1729700"/>
                  <a:gd name="connsiteY0" fmla="*/ 0 h 847912"/>
                  <a:gd name="connsiteX1" fmla="*/ 878299 w 1729700"/>
                  <a:gd name="connsiteY1" fmla="*/ 50951 h 847912"/>
                  <a:gd name="connsiteX2" fmla="*/ 907875 w 1729700"/>
                  <a:gd name="connsiteY2" fmla="*/ 302805 h 847912"/>
                  <a:gd name="connsiteX3" fmla="*/ 909060 w 1729700"/>
                  <a:gd name="connsiteY3" fmla="*/ 356771 h 847912"/>
                  <a:gd name="connsiteX4" fmla="*/ 1019545 w 1729700"/>
                  <a:gd name="connsiteY4" fmla="*/ 362861 h 847912"/>
                  <a:gd name="connsiteX5" fmla="*/ 1299841 w 1729700"/>
                  <a:gd name="connsiteY5" fmla="*/ 426665 h 847912"/>
                  <a:gd name="connsiteX6" fmla="*/ 1406035 w 1729700"/>
                  <a:gd name="connsiteY6" fmla="*/ 472638 h 847912"/>
                  <a:gd name="connsiteX7" fmla="*/ 1429543 w 1729700"/>
                  <a:gd name="connsiteY7" fmla="*/ 433852 h 847912"/>
                  <a:gd name="connsiteX8" fmla="*/ 1566148 w 1729700"/>
                  <a:gd name="connsiteY8" fmla="*/ 249225 h 847912"/>
                  <a:gd name="connsiteX9" fmla="*/ 1599466 w 1729700"/>
                  <a:gd name="connsiteY9" fmla="*/ 215156 h 847912"/>
                  <a:gd name="connsiteX10" fmla="*/ 1586620 w 1729700"/>
                  <a:gd name="connsiteY10" fmla="*/ 261045 h 847912"/>
                  <a:gd name="connsiteX11" fmla="*/ 1532583 w 1729700"/>
                  <a:gd name="connsiteY11" fmla="*/ 395510 h 847912"/>
                  <a:gd name="connsiteX12" fmla="*/ 1472526 w 1729700"/>
                  <a:gd name="connsiteY12" fmla="*/ 510594 h 847912"/>
                  <a:gd name="connsiteX13" fmla="*/ 1525650 w 1729700"/>
                  <a:gd name="connsiteY13" fmla="*/ 542998 h 847912"/>
                  <a:gd name="connsiteX14" fmla="*/ 1720999 w 1729700"/>
                  <a:gd name="connsiteY14" fmla="*/ 790251 h 847912"/>
                  <a:gd name="connsiteX15" fmla="*/ 1729700 w 1729700"/>
                  <a:gd name="connsiteY15" fmla="*/ 844172 h 847912"/>
                  <a:gd name="connsiteX16" fmla="*/ 1711033 w 1729700"/>
                  <a:gd name="connsiteY16" fmla="*/ 808423 h 847912"/>
                  <a:gd name="connsiteX17" fmla="*/ 1482329 w 1729700"/>
                  <a:gd name="connsiteY17" fmla="*/ 616812 h 847912"/>
                  <a:gd name="connsiteX18" fmla="*/ 1427195 w 1729700"/>
                  <a:gd name="connsiteY18" fmla="*/ 591059 h 847912"/>
                  <a:gd name="connsiteX19" fmla="*/ 1404067 w 1729700"/>
                  <a:gd name="connsiteY19" fmla="*/ 629217 h 847912"/>
                  <a:gd name="connsiteX20" fmla="*/ 1267462 w 1729700"/>
                  <a:gd name="connsiteY20" fmla="*/ 813843 h 847912"/>
                  <a:gd name="connsiteX21" fmla="*/ 1234144 w 1729700"/>
                  <a:gd name="connsiteY21" fmla="*/ 847912 h 847912"/>
                  <a:gd name="connsiteX22" fmla="*/ 1246990 w 1729700"/>
                  <a:gd name="connsiteY22" fmla="*/ 802024 h 847912"/>
                  <a:gd name="connsiteX23" fmla="*/ 1301028 w 1729700"/>
                  <a:gd name="connsiteY23" fmla="*/ 667558 h 847912"/>
                  <a:gd name="connsiteX24" fmla="*/ 1356716 w 1729700"/>
                  <a:gd name="connsiteY24" fmla="*/ 560846 h 847912"/>
                  <a:gd name="connsiteX25" fmla="*/ 1262992 w 1729700"/>
                  <a:gd name="connsiteY25" fmla="*/ 528822 h 847912"/>
                  <a:gd name="connsiteX26" fmla="*/ 1004704 w 1729700"/>
                  <a:gd name="connsiteY26" fmla="*/ 481276 h 847912"/>
                  <a:gd name="connsiteX27" fmla="*/ 908460 w 1729700"/>
                  <a:gd name="connsiteY27" fmla="*/ 476947 h 847912"/>
                  <a:gd name="connsiteX28" fmla="*/ 907875 w 1729700"/>
                  <a:gd name="connsiteY28" fmla="*/ 503597 h 847912"/>
                  <a:gd name="connsiteX29" fmla="*/ 878299 w 1729700"/>
                  <a:gd name="connsiteY29" fmla="*/ 755452 h 847912"/>
                  <a:gd name="connsiteX30" fmla="*/ 864849 w 1729700"/>
                  <a:gd name="connsiteY30" fmla="*/ 806402 h 847912"/>
                  <a:gd name="connsiteX31" fmla="*/ 851399 w 1729700"/>
                  <a:gd name="connsiteY31" fmla="*/ 755452 h 847912"/>
                  <a:gd name="connsiteX32" fmla="*/ 821824 w 1729700"/>
                  <a:gd name="connsiteY32" fmla="*/ 503597 h 847912"/>
                  <a:gd name="connsiteX33" fmla="*/ 821239 w 1729700"/>
                  <a:gd name="connsiteY33" fmla="*/ 476947 h 847912"/>
                  <a:gd name="connsiteX34" fmla="*/ 724991 w 1729700"/>
                  <a:gd name="connsiteY34" fmla="*/ 481276 h 847912"/>
                  <a:gd name="connsiteX35" fmla="*/ 466703 w 1729700"/>
                  <a:gd name="connsiteY35" fmla="*/ 528822 h 847912"/>
                  <a:gd name="connsiteX36" fmla="*/ 374788 w 1729700"/>
                  <a:gd name="connsiteY36" fmla="*/ 560228 h 847912"/>
                  <a:gd name="connsiteX37" fmla="*/ 427153 w 1729700"/>
                  <a:gd name="connsiteY37" fmla="*/ 661541 h 847912"/>
                  <a:gd name="connsiteX38" fmla="*/ 477641 w 1729700"/>
                  <a:gd name="connsiteY38" fmla="*/ 792005 h 847912"/>
                  <a:gd name="connsiteX39" fmla="*/ 489106 w 1729700"/>
                  <a:gd name="connsiteY39" fmla="*/ 836744 h 847912"/>
                  <a:gd name="connsiteX40" fmla="*/ 456093 w 1729700"/>
                  <a:gd name="connsiteY40" fmla="*/ 804446 h 847912"/>
                  <a:gd name="connsiteX41" fmla="*/ 322473 w 1729700"/>
                  <a:gd name="connsiteY41" fmla="*/ 627720 h 847912"/>
                  <a:gd name="connsiteX42" fmla="*/ 300674 w 1729700"/>
                  <a:gd name="connsiteY42" fmla="*/ 591912 h 847912"/>
                  <a:gd name="connsiteX43" fmla="*/ 247367 w 1729700"/>
                  <a:gd name="connsiteY43" fmla="*/ 616812 h 847912"/>
                  <a:gd name="connsiteX44" fmla="*/ 18662 w 1729700"/>
                  <a:gd name="connsiteY44" fmla="*/ 808423 h 847912"/>
                  <a:gd name="connsiteX45" fmla="*/ 0 w 1729700"/>
                  <a:gd name="connsiteY45" fmla="*/ 844163 h 847912"/>
                  <a:gd name="connsiteX46" fmla="*/ 8700 w 1729700"/>
                  <a:gd name="connsiteY46" fmla="*/ 790251 h 847912"/>
                  <a:gd name="connsiteX47" fmla="*/ 204049 w 1729700"/>
                  <a:gd name="connsiteY47" fmla="*/ 542998 h 847912"/>
                  <a:gd name="connsiteX48" fmla="*/ 255560 w 1729700"/>
                  <a:gd name="connsiteY48" fmla="*/ 511577 h 847912"/>
                  <a:gd name="connsiteX49" fmla="*/ 199081 w 1729700"/>
                  <a:gd name="connsiteY49" fmla="*/ 402302 h 847912"/>
                  <a:gd name="connsiteX50" fmla="*/ 148592 w 1729700"/>
                  <a:gd name="connsiteY50" fmla="*/ 271838 h 847912"/>
                  <a:gd name="connsiteX51" fmla="*/ 137127 w 1729700"/>
                  <a:gd name="connsiteY51" fmla="*/ 227099 h 847912"/>
                  <a:gd name="connsiteX52" fmla="*/ 170140 w 1729700"/>
                  <a:gd name="connsiteY52" fmla="*/ 259398 h 847912"/>
                  <a:gd name="connsiteX53" fmla="*/ 303760 w 1729700"/>
                  <a:gd name="connsiteY53" fmla="*/ 436124 h 847912"/>
                  <a:gd name="connsiteX54" fmla="*/ 325504 w 1729700"/>
                  <a:gd name="connsiteY54" fmla="*/ 471841 h 847912"/>
                  <a:gd name="connsiteX55" fmla="*/ 429857 w 1729700"/>
                  <a:gd name="connsiteY55" fmla="*/ 426665 h 847912"/>
                  <a:gd name="connsiteX56" fmla="*/ 710154 w 1729700"/>
                  <a:gd name="connsiteY56" fmla="*/ 362861 h 847912"/>
                  <a:gd name="connsiteX57" fmla="*/ 820639 w 1729700"/>
                  <a:gd name="connsiteY57" fmla="*/ 356771 h 847912"/>
                  <a:gd name="connsiteX58" fmla="*/ 821824 w 1729700"/>
                  <a:gd name="connsiteY58" fmla="*/ 302805 h 847912"/>
                  <a:gd name="connsiteX59" fmla="*/ 851399 w 1729700"/>
                  <a:gd name="connsiteY59" fmla="*/ 50951 h 8479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1729700" h="847912">
                    <a:moveTo>
                      <a:pt x="864849" y="0"/>
                    </a:moveTo>
                    <a:lnTo>
                      <a:pt x="878299" y="50951"/>
                    </a:lnTo>
                    <a:cubicBezTo>
                      <a:pt x="893026" y="118562"/>
                      <a:pt x="903539" y="205518"/>
                      <a:pt x="907875" y="302805"/>
                    </a:cubicBezTo>
                    <a:lnTo>
                      <a:pt x="909060" y="356771"/>
                    </a:lnTo>
                    <a:lnTo>
                      <a:pt x="1019545" y="362861"/>
                    </a:lnTo>
                    <a:cubicBezTo>
                      <a:pt x="1119966" y="374067"/>
                      <a:pt x="1214444" y="395989"/>
                      <a:pt x="1299841" y="426665"/>
                    </a:cubicBezTo>
                    <a:lnTo>
                      <a:pt x="1406035" y="472638"/>
                    </a:lnTo>
                    <a:lnTo>
                      <a:pt x="1429543" y="433852"/>
                    </a:lnTo>
                    <a:cubicBezTo>
                      <a:pt x="1476917" y="359420"/>
                      <a:pt x="1524311" y="295807"/>
                      <a:pt x="1566148" y="249225"/>
                    </a:cubicBezTo>
                    <a:lnTo>
                      <a:pt x="1599466" y="215156"/>
                    </a:lnTo>
                    <a:lnTo>
                      <a:pt x="1586620" y="261045"/>
                    </a:lnTo>
                    <a:cubicBezTo>
                      <a:pt x="1573672" y="300727"/>
                      <a:pt x="1555404" y="346333"/>
                      <a:pt x="1532583" y="395510"/>
                    </a:cubicBezTo>
                    <a:lnTo>
                      <a:pt x="1472526" y="510594"/>
                    </a:lnTo>
                    <a:lnTo>
                      <a:pt x="1525650" y="542998"/>
                    </a:lnTo>
                    <a:cubicBezTo>
                      <a:pt x="1621793" y="612336"/>
                      <a:pt x="1690441" y="696959"/>
                      <a:pt x="1720999" y="790251"/>
                    </a:cubicBezTo>
                    <a:lnTo>
                      <a:pt x="1729700" y="844172"/>
                    </a:lnTo>
                    <a:lnTo>
                      <a:pt x="1711033" y="808423"/>
                    </a:lnTo>
                    <a:cubicBezTo>
                      <a:pt x="1658753" y="734943"/>
                      <a:pt x="1580181" y="669683"/>
                      <a:pt x="1482329" y="616812"/>
                    </a:cubicBezTo>
                    <a:lnTo>
                      <a:pt x="1427195" y="591059"/>
                    </a:lnTo>
                    <a:lnTo>
                      <a:pt x="1404067" y="629217"/>
                    </a:lnTo>
                    <a:cubicBezTo>
                      <a:pt x="1356694" y="703649"/>
                      <a:pt x="1309300" y="767261"/>
                      <a:pt x="1267462" y="813843"/>
                    </a:cubicBezTo>
                    <a:lnTo>
                      <a:pt x="1234144" y="847912"/>
                    </a:lnTo>
                    <a:lnTo>
                      <a:pt x="1246990" y="802024"/>
                    </a:lnTo>
                    <a:cubicBezTo>
                      <a:pt x="1259939" y="762341"/>
                      <a:pt x="1278207" y="716736"/>
                      <a:pt x="1301028" y="667558"/>
                    </a:cubicBezTo>
                    <a:lnTo>
                      <a:pt x="1356716" y="560846"/>
                    </a:lnTo>
                    <a:lnTo>
                      <a:pt x="1262992" y="528822"/>
                    </a:lnTo>
                    <a:cubicBezTo>
                      <a:pt x="1182696" y="505821"/>
                      <a:pt x="1095907" y="489561"/>
                      <a:pt x="1004704" y="481276"/>
                    </a:cubicBezTo>
                    <a:lnTo>
                      <a:pt x="908460" y="476947"/>
                    </a:lnTo>
                    <a:lnTo>
                      <a:pt x="907875" y="503597"/>
                    </a:lnTo>
                    <a:cubicBezTo>
                      <a:pt x="903539" y="600884"/>
                      <a:pt x="893026" y="687841"/>
                      <a:pt x="878299" y="755452"/>
                    </a:cubicBezTo>
                    <a:lnTo>
                      <a:pt x="864849" y="806402"/>
                    </a:lnTo>
                    <a:lnTo>
                      <a:pt x="851399" y="755452"/>
                    </a:lnTo>
                    <a:cubicBezTo>
                      <a:pt x="836673" y="687841"/>
                      <a:pt x="826160" y="600884"/>
                      <a:pt x="821824" y="503597"/>
                    </a:cubicBezTo>
                    <a:lnTo>
                      <a:pt x="821239" y="476947"/>
                    </a:lnTo>
                    <a:lnTo>
                      <a:pt x="724991" y="481276"/>
                    </a:lnTo>
                    <a:cubicBezTo>
                      <a:pt x="633788" y="489561"/>
                      <a:pt x="547000" y="505821"/>
                      <a:pt x="466703" y="528822"/>
                    </a:cubicBezTo>
                    <a:lnTo>
                      <a:pt x="374788" y="560228"/>
                    </a:lnTo>
                    <a:lnTo>
                      <a:pt x="427153" y="661541"/>
                    </a:lnTo>
                    <a:cubicBezTo>
                      <a:pt x="448769" y="709137"/>
                      <a:pt x="465831" y="753388"/>
                      <a:pt x="477641" y="792005"/>
                    </a:cubicBezTo>
                    <a:lnTo>
                      <a:pt x="489106" y="836744"/>
                    </a:lnTo>
                    <a:lnTo>
                      <a:pt x="456093" y="804446"/>
                    </a:lnTo>
                    <a:cubicBezTo>
                      <a:pt x="414786" y="760141"/>
                      <a:pt x="368410" y="699264"/>
                      <a:pt x="322473" y="627720"/>
                    </a:cubicBezTo>
                    <a:lnTo>
                      <a:pt x="300674" y="591912"/>
                    </a:lnTo>
                    <a:lnTo>
                      <a:pt x="247367" y="616812"/>
                    </a:lnTo>
                    <a:cubicBezTo>
                      <a:pt x="149514" y="669683"/>
                      <a:pt x="70943" y="734943"/>
                      <a:pt x="18662" y="808423"/>
                    </a:cubicBezTo>
                    <a:lnTo>
                      <a:pt x="0" y="844163"/>
                    </a:lnTo>
                    <a:lnTo>
                      <a:pt x="8700" y="790251"/>
                    </a:lnTo>
                    <a:cubicBezTo>
                      <a:pt x="39258" y="696959"/>
                      <a:pt x="107906" y="612336"/>
                      <a:pt x="204049" y="542998"/>
                    </a:cubicBezTo>
                    <a:lnTo>
                      <a:pt x="255560" y="511577"/>
                    </a:lnTo>
                    <a:lnTo>
                      <a:pt x="199081" y="402302"/>
                    </a:lnTo>
                    <a:cubicBezTo>
                      <a:pt x="177465" y="354706"/>
                      <a:pt x="160402" y="310455"/>
                      <a:pt x="148592" y="271838"/>
                    </a:cubicBezTo>
                    <a:lnTo>
                      <a:pt x="137127" y="227099"/>
                    </a:lnTo>
                    <a:lnTo>
                      <a:pt x="170140" y="259398"/>
                    </a:lnTo>
                    <a:cubicBezTo>
                      <a:pt x="211448" y="303702"/>
                      <a:pt x="257823" y="364580"/>
                      <a:pt x="303760" y="436124"/>
                    </a:cubicBezTo>
                    <a:lnTo>
                      <a:pt x="325504" y="471841"/>
                    </a:lnTo>
                    <a:lnTo>
                      <a:pt x="429857" y="426665"/>
                    </a:lnTo>
                    <a:cubicBezTo>
                      <a:pt x="515254" y="395989"/>
                      <a:pt x="609733" y="374067"/>
                      <a:pt x="710154" y="362861"/>
                    </a:cubicBezTo>
                    <a:lnTo>
                      <a:pt x="820639" y="356771"/>
                    </a:lnTo>
                    <a:lnTo>
                      <a:pt x="821824" y="302805"/>
                    </a:lnTo>
                    <a:cubicBezTo>
                      <a:pt x="826160" y="205518"/>
                      <a:pt x="836673" y="118562"/>
                      <a:pt x="851399" y="50951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36" name="フリーフォーム: 図形 635">
                <a:extLst>
                  <a:ext uri="{FF2B5EF4-FFF2-40B4-BE49-F238E27FC236}">
                    <a16:creationId xmlns:a16="http://schemas.microsoft.com/office/drawing/2014/main" id="{75A5874F-F2DF-C6FC-E7C8-FCD7C2361925}"/>
                  </a:ext>
                </a:extLst>
              </p:cNvPr>
              <p:cNvSpPr/>
              <p:nvPr/>
            </p:nvSpPr>
            <p:spPr bwMode="auto">
              <a:xfrm rot="7200000" flipH="1">
                <a:off x="8447360" y="2435387"/>
                <a:ext cx="500658" cy="245426"/>
              </a:xfrm>
              <a:custGeom>
                <a:avLst/>
                <a:gdLst>
                  <a:gd name="connsiteX0" fmla="*/ 864849 w 1729700"/>
                  <a:gd name="connsiteY0" fmla="*/ 0 h 847912"/>
                  <a:gd name="connsiteX1" fmla="*/ 878299 w 1729700"/>
                  <a:gd name="connsiteY1" fmla="*/ 50951 h 847912"/>
                  <a:gd name="connsiteX2" fmla="*/ 907875 w 1729700"/>
                  <a:gd name="connsiteY2" fmla="*/ 302805 h 847912"/>
                  <a:gd name="connsiteX3" fmla="*/ 909060 w 1729700"/>
                  <a:gd name="connsiteY3" fmla="*/ 356771 h 847912"/>
                  <a:gd name="connsiteX4" fmla="*/ 1019545 w 1729700"/>
                  <a:gd name="connsiteY4" fmla="*/ 362861 h 847912"/>
                  <a:gd name="connsiteX5" fmla="*/ 1299841 w 1729700"/>
                  <a:gd name="connsiteY5" fmla="*/ 426665 h 847912"/>
                  <a:gd name="connsiteX6" fmla="*/ 1406035 w 1729700"/>
                  <a:gd name="connsiteY6" fmla="*/ 472638 h 847912"/>
                  <a:gd name="connsiteX7" fmla="*/ 1429543 w 1729700"/>
                  <a:gd name="connsiteY7" fmla="*/ 433852 h 847912"/>
                  <a:gd name="connsiteX8" fmla="*/ 1566148 w 1729700"/>
                  <a:gd name="connsiteY8" fmla="*/ 249225 h 847912"/>
                  <a:gd name="connsiteX9" fmla="*/ 1599466 w 1729700"/>
                  <a:gd name="connsiteY9" fmla="*/ 215156 h 847912"/>
                  <a:gd name="connsiteX10" fmla="*/ 1586620 w 1729700"/>
                  <a:gd name="connsiteY10" fmla="*/ 261045 h 847912"/>
                  <a:gd name="connsiteX11" fmla="*/ 1532583 w 1729700"/>
                  <a:gd name="connsiteY11" fmla="*/ 395510 h 847912"/>
                  <a:gd name="connsiteX12" fmla="*/ 1472526 w 1729700"/>
                  <a:gd name="connsiteY12" fmla="*/ 510594 h 847912"/>
                  <a:gd name="connsiteX13" fmla="*/ 1525650 w 1729700"/>
                  <a:gd name="connsiteY13" fmla="*/ 542998 h 847912"/>
                  <a:gd name="connsiteX14" fmla="*/ 1720999 w 1729700"/>
                  <a:gd name="connsiteY14" fmla="*/ 790251 h 847912"/>
                  <a:gd name="connsiteX15" fmla="*/ 1729700 w 1729700"/>
                  <a:gd name="connsiteY15" fmla="*/ 844172 h 847912"/>
                  <a:gd name="connsiteX16" fmla="*/ 1711033 w 1729700"/>
                  <a:gd name="connsiteY16" fmla="*/ 808423 h 847912"/>
                  <a:gd name="connsiteX17" fmla="*/ 1482329 w 1729700"/>
                  <a:gd name="connsiteY17" fmla="*/ 616812 h 847912"/>
                  <a:gd name="connsiteX18" fmla="*/ 1427195 w 1729700"/>
                  <a:gd name="connsiteY18" fmla="*/ 591059 h 847912"/>
                  <a:gd name="connsiteX19" fmla="*/ 1404067 w 1729700"/>
                  <a:gd name="connsiteY19" fmla="*/ 629217 h 847912"/>
                  <a:gd name="connsiteX20" fmla="*/ 1267462 w 1729700"/>
                  <a:gd name="connsiteY20" fmla="*/ 813843 h 847912"/>
                  <a:gd name="connsiteX21" fmla="*/ 1234144 w 1729700"/>
                  <a:gd name="connsiteY21" fmla="*/ 847912 h 847912"/>
                  <a:gd name="connsiteX22" fmla="*/ 1246990 w 1729700"/>
                  <a:gd name="connsiteY22" fmla="*/ 802024 h 847912"/>
                  <a:gd name="connsiteX23" fmla="*/ 1301028 w 1729700"/>
                  <a:gd name="connsiteY23" fmla="*/ 667558 h 847912"/>
                  <a:gd name="connsiteX24" fmla="*/ 1356716 w 1729700"/>
                  <a:gd name="connsiteY24" fmla="*/ 560846 h 847912"/>
                  <a:gd name="connsiteX25" fmla="*/ 1262992 w 1729700"/>
                  <a:gd name="connsiteY25" fmla="*/ 528822 h 847912"/>
                  <a:gd name="connsiteX26" fmla="*/ 1004704 w 1729700"/>
                  <a:gd name="connsiteY26" fmla="*/ 481276 h 847912"/>
                  <a:gd name="connsiteX27" fmla="*/ 908460 w 1729700"/>
                  <a:gd name="connsiteY27" fmla="*/ 476947 h 847912"/>
                  <a:gd name="connsiteX28" fmla="*/ 907875 w 1729700"/>
                  <a:gd name="connsiteY28" fmla="*/ 503597 h 847912"/>
                  <a:gd name="connsiteX29" fmla="*/ 878299 w 1729700"/>
                  <a:gd name="connsiteY29" fmla="*/ 755452 h 847912"/>
                  <a:gd name="connsiteX30" fmla="*/ 864849 w 1729700"/>
                  <a:gd name="connsiteY30" fmla="*/ 806402 h 847912"/>
                  <a:gd name="connsiteX31" fmla="*/ 851399 w 1729700"/>
                  <a:gd name="connsiteY31" fmla="*/ 755452 h 847912"/>
                  <a:gd name="connsiteX32" fmla="*/ 821824 w 1729700"/>
                  <a:gd name="connsiteY32" fmla="*/ 503597 h 847912"/>
                  <a:gd name="connsiteX33" fmla="*/ 821239 w 1729700"/>
                  <a:gd name="connsiteY33" fmla="*/ 476947 h 847912"/>
                  <a:gd name="connsiteX34" fmla="*/ 724991 w 1729700"/>
                  <a:gd name="connsiteY34" fmla="*/ 481276 h 847912"/>
                  <a:gd name="connsiteX35" fmla="*/ 466703 w 1729700"/>
                  <a:gd name="connsiteY35" fmla="*/ 528822 h 847912"/>
                  <a:gd name="connsiteX36" fmla="*/ 374788 w 1729700"/>
                  <a:gd name="connsiteY36" fmla="*/ 560228 h 847912"/>
                  <a:gd name="connsiteX37" fmla="*/ 427153 w 1729700"/>
                  <a:gd name="connsiteY37" fmla="*/ 661541 h 847912"/>
                  <a:gd name="connsiteX38" fmla="*/ 477641 w 1729700"/>
                  <a:gd name="connsiteY38" fmla="*/ 792005 h 847912"/>
                  <a:gd name="connsiteX39" fmla="*/ 489106 w 1729700"/>
                  <a:gd name="connsiteY39" fmla="*/ 836744 h 847912"/>
                  <a:gd name="connsiteX40" fmla="*/ 456093 w 1729700"/>
                  <a:gd name="connsiteY40" fmla="*/ 804446 h 847912"/>
                  <a:gd name="connsiteX41" fmla="*/ 322473 w 1729700"/>
                  <a:gd name="connsiteY41" fmla="*/ 627720 h 847912"/>
                  <a:gd name="connsiteX42" fmla="*/ 300674 w 1729700"/>
                  <a:gd name="connsiteY42" fmla="*/ 591912 h 847912"/>
                  <a:gd name="connsiteX43" fmla="*/ 247367 w 1729700"/>
                  <a:gd name="connsiteY43" fmla="*/ 616812 h 847912"/>
                  <a:gd name="connsiteX44" fmla="*/ 18662 w 1729700"/>
                  <a:gd name="connsiteY44" fmla="*/ 808423 h 847912"/>
                  <a:gd name="connsiteX45" fmla="*/ 0 w 1729700"/>
                  <a:gd name="connsiteY45" fmla="*/ 844163 h 847912"/>
                  <a:gd name="connsiteX46" fmla="*/ 8700 w 1729700"/>
                  <a:gd name="connsiteY46" fmla="*/ 790251 h 847912"/>
                  <a:gd name="connsiteX47" fmla="*/ 204049 w 1729700"/>
                  <a:gd name="connsiteY47" fmla="*/ 542998 h 847912"/>
                  <a:gd name="connsiteX48" fmla="*/ 255560 w 1729700"/>
                  <a:gd name="connsiteY48" fmla="*/ 511577 h 847912"/>
                  <a:gd name="connsiteX49" fmla="*/ 199081 w 1729700"/>
                  <a:gd name="connsiteY49" fmla="*/ 402302 h 847912"/>
                  <a:gd name="connsiteX50" fmla="*/ 148592 w 1729700"/>
                  <a:gd name="connsiteY50" fmla="*/ 271838 h 847912"/>
                  <a:gd name="connsiteX51" fmla="*/ 137127 w 1729700"/>
                  <a:gd name="connsiteY51" fmla="*/ 227099 h 847912"/>
                  <a:gd name="connsiteX52" fmla="*/ 170140 w 1729700"/>
                  <a:gd name="connsiteY52" fmla="*/ 259398 h 847912"/>
                  <a:gd name="connsiteX53" fmla="*/ 303760 w 1729700"/>
                  <a:gd name="connsiteY53" fmla="*/ 436124 h 847912"/>
                  <a:gd name="connsiteX54" fmla="*/ 325504 w 1729700"/>
                  <a:gd name="connsiteY54" fmla="*/ 471841 h 847912"/>
                  <a:gd name="connsiteX55" fmla="*/ 429857 w 1729700"/>
                  <a:gd name="connsiteY55" fmla="*/ 426665 h 847912"/>
                  <a:gd name="connsiteX56" fmla="*/ 710154 w 1729700"/>
                  <a:gd name="connsiteY56" fmla="*/ 362861 h 847912"/>
                  <a:gd name="connsiteX57" fmla="*/ 820639 w 1729700"/>
                  <a:gd name="connsiteY57" fmla="*/ 356771 h 847912"/>
                  <a:gd name="connsiteX58" fmla="*/ 821824 w 1729700"/>
                  <a:gd name="connsiteY58" fmla="*/ 302805 h 847912"/>
                  <a:gd name="connsiteX59" fmla="*/ 851399 w 1729700"/>
                  <a:gd name="connsiteY59" fmla="*/ 50951 h 8479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1729700" h="847912">
                    <a:moveTo>
                      <a:pt x="864849" y="0"/>
                    </a:moveTo>
                    <a:lnTo>
                      <a:pt x="878299" y="50951"/>
                    </a:lnTo>
                    <a:cubicBezTo>
                      <a:pt x="893026" y="118562"/>
                      <a:pt x="903539" y="205518"/>
                      <a:pt x="907875" y="302805"/>
                    </a:cubicBezTo>
                    <a:lnTo>
                      <a:pt x="909060" y="356771"/>
                    </a:lnTo>
                    <a:lnTo>
                      <a:pt x="1019545" y="362861"/>
                    </a:lnTo>
                    <a:cubicBezTo>
                      <a:pt x="1119966" y="374067"/>
                      <a:pt x="1214444" y="395989"/>
                      <a:pt x="1299841" y="426665"/>
                    </a:cubicBezTo>
                    <a:lnTo>
                      <a:pt x="1406035" y="472638"/>
                    </a:lnTo>
                    <a:lnTo>
                      <a:pt x="1429543" y="433852"/>
                    </a:lnTo>
                    <a:cubicBezTo>
                      <a:pt x="1476917" y="359420"/>
                      <a:pt x="1524311" y="295807"/>
                      <a:pt x="1566148" y="249225"/>
                    </a:cubicBezTo>
                    <a:lnTo>
                      <a:pt x="1599466" y="215156"/>
                    </a:lnTo>
                    <a:lnTo>
                      <a:pt x="1586620" y="261045"/>
                    </a:lnTo>
                    <a:cubicBezTo>
                      <a:pt x="1573672" y="300727"/>
                      <a:pt x="1555404" y="346333"/>
                      <a:pt x="1532583" y="395510"/>
                    </a:cubicBezTo>
                    <a:lnTo>
                      <a:pt x="1472526" y="510594"/>
                    </a:lnTo>
                    <a:lnTo>
                      <a:pt x="1525650" y="542998"/>
                    </a:lnTo>
                    <a:cubicBezTo>
                      <a:pt x="1621793" y="612336"/>
                      <a:pt x="1690441" y="696959"/>
                      <a:pt x="1720999" y="790251"/>
                    </a:cubicBezTo>
                    <a:lnTo>
                      <a:pt x="1729700" y="844172"/>
                    </a:lnTo>
                    <a:lnTo>
                      <a:pt x="1711033" y="808423"/>
                    </a:lnTo>
                    <a:cubicBezTo>
                      <a:pt x="1658753" y="734943"/>
                      <a:pt x="1580181" y="669683"/>
                      <a:pt x="1482329" y="616812"/>
                    </a:cubicBezTo>
                    <a:lnTo>
                      <a:pt x="1427195" y="591059"/>
                    </a:lnTo>
                    <a:lnTo>
                      <a:pt x="1404067" y="629217"/>
                    </a:lnTo>
                    <a:cubicBezTo>
                      <a:pt x="1356694" y="703649"/>
                      <a:pt x="1309300" y="767261"/>
                      <a:pt x="1267462" y="813843"/>
                    </a:cubicBezTo>
                    <a:lnTo>
                      <a:pt x="1234144" y="847912"/>
                    </a:lnTo>
                    <a:lnTo>
                      <a:pt x="1246990" y="802024"/>
                    </a:lnTo>
                    <a:cubicBezTo>
                      <a:pt x="1259939" y="762341"/>
                      <a:pt x="1278207" y="716736"/>
                      <a:pt x="1301028" y="667558"/>
                    </a:cubicBezTo>
                    <a:lnTo>
                      <a:pt x="1356716" y="560846"/>
                    </a:lnTo>
                    <a:lnTo>
                      <a:pt x="1262992" y="528822"/>
                    </a:lnTo>
                    <a:cubicBezTo>
                      <a:pt x="1182696" y="505821"/>
                      <a:pt x="1095907" y="489561"/>
                      <a:pt x="1004704" y="481276"/>
                    </a:cubicBezTo>
                    <a:lnTo>
                      <a:pt x="908460" y="476947"/>
                    </a:lnTo>
                    <a:lnTo>
                      <a:pt x="907875" y="503597"/>
                    </a:lnTo>
                    <a:cubicBezTo>
                      <a:pt x="903539" y="600884"/>
                      <a:pt x="893026" y="687841"/>
                      <a:pt x="878299" y="755452"/>
                    </a:cubicBezTo>
                    <a:lnTo>
                      <a:pt x="864849" y="806402"/>
                    </a:lnTo>
                    <a:lnTo>
                      <a:pt x="851399" y="755452"/>
                    </a:lnTo>
                    <a:cubicBezTo>
                      <a:pt x="836673" y="687841"/>
                      <a:pt x="826160" y="600884"/>
                      <a:pt x="821824" y="503597"/>
                    </a:cubicBezTo>
                    <a:lnTo>
                      <a:pt x="821239" y="476947"/>
                    </a:lnTo>
                    <a:lnTo>
                      <a:pt x="724991" y="481276"/>
                    </a:lnTo>
                    <a:cubicBezTo>
                      <a:pt x="633788" y="489561"/>
                      <a:pt x="547000" y="505821"/>
                      <a:pt x="466703" y="528822"/>
                    </a:cubicBezTo>
                    <a:lnTo>
                      <a:pt x="374788" y="560228"/>
                    </a:lnTo>
                    <a:lnTo>
                      <a:pt x="427153" y="661541"/>
                    </a:lnTo>
                    <a:cubicBezTo>
                      <a:pt x="448769" y="709137"/>
                      <a:pt x="465831" y="753388"/>
                      <a:pt x="477641" y="792005"/>
                    </a:cubicBezTo>
                    <a:lnTo>
                      <a:pt x="489106" y="836744"/>
                    </a:lnTo>
                    <a:lnTo>
                      <a:pt x="456093" y="804446"/>
                    </a:lnTo>
                    <a:cubicBezTo>
                      <a:pt x="414786" y="760141"/>
                      <a:pt x="368410" y="699264"/>
                      <a:pt x="322473" y="627720"/>
                    </a:cubicBezTo>
                    <a:lnTo>
                      <a:pt x="300674" y="591912"/>
                    </a:lnTo>
                    <a:lnTo>
                      <a:pt x="247367" y="616812"/>
                    </a:lnTo>
                    <a:cubicBezTo>
                      <a:pt x="149514" y="669683"/>
                      <a:pt x="70943" y="734943"/>
                      <a:pt x="18662" y="808423"/>
                    </a:cubicBezTo>
                    <a:lnTo>
                      <a:pt x="0" y="844163"/>
                    </a:lnTo>
                    <a:lnTo>
                      <a:pt x="8700" y="790251"/>
                    </a:lnTo>
                    <a:cubicBezTo>
                      <a:pt x="39258" y="696959"/>
                      <a:pt x="107906" y="612336"/>
                      <a:pt x="204049" y="542998"/>
                    </a:cubicBezTo>
                    <a:lnTo>
                      <a:pt x="255560" y="511577"/>
                    </a:lnTo>
                    <a:lnTo>
                      <a:pt x="199081" y="402302"/>
                    </a:lnTo>
                    <a:cubicBezTo>
                      <a:pt x="177465" y="354706"/>
                      <a:pt x="160402" y="310455"/>
                      <a:pt x="148592" y="271838"/>
                    </a:cubicBezTo>
                    <a:lnTo>
                      <a:pt x="137127" y="227099"/>
                    </a:lnTo>
                    <a:lnTo>
                      <a:pt x="170140" y="259398"/>
                    </a:lnTo>
                    <a:cubicBezTo>
                      <a:pt x="211448" y="303702"/>
                      <a:pt x="257823" y="364580"/>
                      <a:pt x="303760" y="436124"/>
                    </a:cubicBezTo>
                    <a:lnTo>
                      <a:pt x="325504" y="471841"/>
                    </a:lnTo>
                    <a:lnTo>
                      <a:pt x="429857" y="426665"/>
                    </a:lnTo>
                    <a:cubicBezTo>
                      <a:pt x="515254" y="395989"/>
                      <a:pt x="609733" y="374067"/>
                      <a:pt x="710154" y="362861"/>
                    </a:cubicBezTo>
                    <a:lnTo>
                      <a:pt x="820639" y="356771"/>
                    </a:lnTo>
                    <a:lnTo>
                      <a:pt x="821824" y="302805"/>
                    </a:lnTo>
                    <a:cubicBezTo>
                      <a:pt x="826160" y="205518"/>
                      <a:pt x="836673" y="118562"/>
                      <a:pt x="851399" y="50951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37" name="フリーフォーム: 図形 636">
                <a:extLst>
                  <a:ext uri="{FF2B5EF4-FFF2-40B4-BE49-F238E27FC236}">
                    <a16:creationId xmlns:a16="http://schemas.microsoft.com/office/drawing/2014/main" id="{38C69BD3-6FBB-52CC-4218-668B97CA2621}"/>
                  </a:ext>
                </a:extLst>
              </p:cNvPr>
              <p:cNvSpPr/>
              <p:nvPr/>
            </p:nvSpPr>
            <p:spPr bwMode="auto">
              <a:xfrm rot="1800000">
                <a:off x="8694462" y="2917064"/>
                <a:ext cx="312872" cy="391313"/>
              </a:xfrm>
              <a:custGeom>
                <a:avLst/>
                <a:gdLst>
                  <a:gd name="connsiteX0" fmla="*/ 250950 w 526483"/>
                  <a:gd name="connsiteY0" fmla="*/ 0 h 658481"/>
                  <a:gd name="connsiteX1" fmla="*/ 281429 w 526483"/>
                  <a:gd name="connsiteY1" fmla="*/ 0 h 658481"/>
                  <a:gd name="connsiteX2" fmla="*/ 283271 w 526483"/>
                  <a:gd name="connsiteY2" fmla="*/ 1842 h 658481"/>
                  <a:gd name="connsiteX3" fmla="*/ 338988 w 526483"/>
                  <a:gd name="connsiteY3" fmla="*/ 14739 h 658481"/>
                  <a:gd name="connsiteX4" fmla="*/ 487501 w 526483"/>
                  <a:gd name="connsiteY4" fmla="*/ 140611 h 658481"/>
                  <a:gd name="connsiteX5" fmla="*/ 404826 w 526483"/>
                  <a:gd name="connsiteY5" fmla="*/ 503072 h 658481"/>
                  <a:gd name="connsiteX6" fmla="*/ 395704 w 526483"/>
                  <a:gd name="connsiteY6" fmla="*/ 193610 h 658481"/>
                  <a:gd name="connsiteX7" fmla="*/ 345756 w 526483"/>
                  <a:gd name="connsiteY7" fmla="*/ 127447 h 658481"/>
                  <a:gd name="connsiteX8" fmla="*/ 289049 w 526483"/>
                  <a:gd name="connsiteY8" fmla="*/ 81830 h 658481"/>
                  <a:gd name="connsiteX9" fmla="*/ 289049 w 526483"/>
                  <a:gd name="connsiteY9" fmla="*/ 502683 h 658481"/>
                  <a:gd name="connsiteX10" fmla="*/ 300000 w 526483"/>
                  <a:gd name="connsiteY10" fmla="*/ 519336 h 658481"/>
                  <a:gd name="connsiteX11" fmla="*/ 175329 w 526483"/>
                  <a:gd name="connsiteY11" fmla="*/ 650067 h 658481"/>
                  <a:gd name="connsiteX12" fmla="*/ 1996 w 526483"/>
                  <a:gd name="connsiteY12" fmla="*/ 599186 h 658481"/>
                  <a:gd name="connsiteX13" fmla="*/ 126667 w 526483"/>
                  <a:gd name="connsiteY13" fmla="*/ 468456 h 658481"/>
                  <a:gd name="connsiteX14" fmla="*/ 239153 w 526483"/>
                  <a:gd name="connsiteY14" fmla="*/ 466821 h 658481"/>
                  <a:gd name="connsiteX15" fmla="*/ 243330 w 526483"/>
                  <a:gd name="connsiteY15" fmla="*/ 468959 h 658481"/>
                  <a:gd name="connsiteX16" fmla="*/ 243330 w 526483"/>
                  <a:gd name="connsiteY16" fmla="*/ 7620 h 658481"/>
                  <a:gd name="connsiteX17" fmla="*/ 250950 w 526483"/>
                  <a:gd name="connsiteY17" fmla="*/ 0 h 6584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526483" h="658481">
                    <a:moveTo>
                      <a:pt x="250950" y="0"/>
                    </a:moveTo>
                    <a:lnTo>
                      <a:pt x="281429" y="0"/>
                    </a:lnTo>
                    <a:lnTo>
                      <a:pt x="283271" y="1842"/>
                    </a:lnTo>
                    <a:lnTo>
                      <a:pt x="338988" y="14739"/>
                    </a:lnTo>
                    <a:cubicBezTo>
                      <a:pt x="398531" y="36254"/>
                      <a:pt x="452220" y="79503"/>
                      <a:pt x="487501" y="140611"/>
                    </a:cubicBezTo>
                    <a:cubicBezTo>
                      <a:pt x="562767" y="270975"/>
                      <a:pt x="525753" y="433255"/>
                      <a:pt x="404826" y="503072"/>
                    </a:cubicBezTo>
                    <a:cubicBezTo>
                      <a:pt x="455528" y="409315"/>
                      <a:pt x="452047" y="291198"/>
                      <a:pt x="395704" y="193610"/>
                    </a:cubicBezTo>
                    <a:cubicBezTo>
                      <a:pt x="381619" y="169213"/>
                      <a:pt x="364770" y="147036"/>
                      <a:pt x="345756" y="127447"/>
                    </a:cubicBezTo>
                    <a:lnTo>
                      <a:pt x="289049" y="81830"/>
                    </a:lnTo>
                    <a:lnTo>
                      <a:pt x="289049" y="502683"/>
                    </a:lnTo>
                    <a:lnTo>
                      <a:pt x="300000" y="519336"/>
                    </a:lnTo>
                    <a:cubicBezTo>
                      <a:pt x="313438" y="569487"/>
                      <a:pt x="257621" y="628017"/>
                      <a:pt x="175329" y="650067"/>
                    </a:cubicBezTo>
                    <a:cubicBezTo>
                      <a:pt x="93038" y="672117"/>
                      <a:pt x="15434" y="649337"/>
                      <a:pt x="1996" y="599186"/>
                    </a:cubicBezTo>
                    <a:cubicBezTo>
                      <a:pt x="-11442" y="549035"/>
                      <a:pt x="44375" y="490505"/>
                      <a:pt x="126667" y="468456"/>
                    </a:cubicBezTo>
                    <a:cubicBezTo>
                      <a:pt x="167812" y="457431"/>
                      <a:pt x="207786" y="457613"/>
                      <a:pt x="239153" y="466821"/>
                    </a:cubicBezTo>
                    <a:lnTo>
                      <a:pt x="243330" y="468959"/>
                    </a:lnTo>
                    <a:lnTo>
                      <a:pt x="243330" y="7620"/>
                    </a:lnTo>
                    <a:cubicBezTo>
                      <a:pt x="243330" y="3412"/>
                      <a:pt x="246742" y="0"/>
                      <a:pt x="25095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38" name="フリーフォーム: 図形 637">
                <a:extLst>
                  <a:ext uri="{FF2B5EF4-FFF2-40B4-BE49-F238E27FC236}">
                    <a16:creationId xmlns:a16="http://schemas.microsoft.com/office/drawing/2014/main" id="{89526CB0-8A54-0781-526C-CEF08C62DA97}"/>
                  </a:ext>
                </a:extLst>
              </p:cNvPr>
              <p:cNvSpPr/>
              <p:nvPr/>
            </p:nvSpPr>
            <p:spPr bwMode="auto">
              <a:xfrm rot="20064120">
                <a:off x="6798073" y="2952888"/>
                <a:ext cx="180843" cy="394315"/>
              </a:xfrm>
              <a:custGeom>
                <a:avLst/>
                <a:gdLst>
                  <a:gd name="connsiteX0" fmla="*/ 250950 w 301996"/>
                  <a:gd name="connsiteY0" fmla="*/ 0 h 658481"/>
                  <a:gd name="connsiteX1" fmla="*/ 281429 w 301996"/>
                  <a:gd name="connsiteY1" fmla="*/ 0 h 658481"/>
                  <a:gd name="connsiteX2" fmla="*/ 289049 w 301996"/>
                  <a:gd name="connsiteY2" fmla="*/ 7620 h 658481"/>
                  <a:gd name="connsiteX3" fmla="*/ 289049 w 301996"/>
                  <a:gd name="connsiteY3" fmla="*/ 502683 h 658481"/>
                  <a:gd name="connsiteX4" fmla="*/ 300000 w 301996"/>
                  <a:gd name="connsiteY4" fmla="*/ 519336 h 658481"/>
                  <a:gd name="connsiteX5" fmla="*/ 175329 w 301996"/>
                  <a:gd name="connsiteY5" fmla="*/ 650067 h 658481"/>
                  <a:gd name="connsiteX6" fmla="*/ 1996 w 301996"/>
                  <a:gd name="connsiteY6" fmla="*/ 599186 h 658481"/>
                  <a:gd name="connsiteX7" fmla="*/ 126667 w 301996"/>
                  <a:gd name="connsiteY7" fmla="*/ 468456 h 658481"/>
                  <a:gd name="connsiteX8" fmla="*/ 239153 w 301996"/>
                  <a:gd name="connsiteY8" fmla="*/ 466821 h 658481"/>
                  <a:gd name="connsiteX9" fmla="*/ 243330 w 301996"/>
                  <a:gd name="connsiteY9" fmla="*/ 468959 h 658481"/>
                  <a:gd name="connsiteX10" fmla="*/ 243330 w 301996"/>
                  <a:gd name="connsiteY10" fmla="*/ 7620 h 658481"/>
                  <a:gd name="connsiteX11" fmla="*/ 250950 w 301996"/>
                  <a:gd name="connsiteY11" fmla="*/ 0 h 6584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01996" h="658481">
                    <a:moveTo>
                      <a:pt x="250950" y="0"/>
                    </a:moveTo>
                    <a:lnTo>
                      <a:pt x="281429" y="0"/>
                    </a:lnTo>
                    <a:cubicBezTo>
                      <a:pt x="285637" y="0"/>
                      <a:pt x="289049" y="3412"/>
                      <a:pt x="289049" y="7620"/>
                    </a:cubicBezTo>
                    <a:lnTo>
                      <a:pt x="289049" y="502683"/>
                    </a:lnTo>
                    <a:lnTo>
                      <a:pt x="300000" y="519336"/>
                    </a:lnTo>
                    <a:cubicBezTo>
                      <a:pt x="313438" y="569487"/>
                      <a:pt x="257621" y="628017"/>
                      <a:pt x="175329" y="650067"/>
                    </a:cubicBezTo>
                    <a:cubicBezTo>
                      <a:pt x="93038" y="672117"/>
                      <a:pt x="15434" y="649337"/>
                      <a:pt x="1996" y="599186"/>
                    </a:cubicBezTo>
                    <a:cubicBezTo>
                      <a:pt x="-11442" y="549035"/>
                      <a:pt x="44375" y="490505"/>
                      <a:pt x="126667" y="468456"/>
                    </a:cubicBezTo>
                    <a:cubicBezTo>
                      <a:pt x="167812" y="457431"/>
                      <a:pt x="207786" y="457613"/>
                      <a:pt x="239153" y="466821"/>
                    </a:cubicBezTo>
                    <a:lnTo>
                      <a:pt x="243330" y="468959"/>
                    </a:lnTo>
                    <a:lnTo>
                      <a:pt x="243330" y="7620"/>
                    </a:lnTo>
                    <a:cubicBezTo>
                      <a:pt x="243330" y="3412"/>
                      <a:pt x="246742" y="0"/>
                      <a:pt x="25095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39" name="フリーフォーム: 図形 638">
                <a:extLst>
                  <a:ext uri="{FF2B5EF4-FFF2-40B4-BE49-F238E27FC236}">
                    <a16:creationId xmlns:a16="http://schemas.microsoft.com/office/drawing/2014/main" id="{D17FA48A-12E5-B912-611D-C0241AEFE800}"/>
                  </a:ext>
                </a:extLst>
              </p:cNvPr>
              <p:cNvSpPr/>
              <p:nvPr/>
            </p:nvSpPr>
            <p:spPr bwMode="auto">
              <a:xfrm rot="1800000">
                <a:off x="6782958" y="2040793"/>
                <a:ext cx="265045" cy="331495"/>
              </a:xfrm>
              <a:custGeom>
                <a:avLst/>
                <a:gdLst>
                  <a:gd name="connsiteX0" fmla="*/ 250950 w 526483"/>
                  <a:gd name="connsiteY0" fmla="*/ 0 h 658481"/>
                  <a:gd name="connsiteX1" fmla="*/ 281429 w 526483"/>
                  <a:gd name="connsiteY1" fmla="*/ 0 h 658481"/>
                  <a:gd name="connsiteX2" fmla="*/ 283271 w 526483"/>
                  <a:gd name="connsiteY2" fmla="*/ 1842 h 658481"/>
                  <a:gd name="connsiteX3" fmla="*/ 338988 w 526483"/>
                  <a:gd name="connsiteY3" fmla="*/ 14739 h 658481"/>
                  <a:gd name="connsiteX4" fmla="*/ 487501 w 526483"/>
                  <a:gd name="connsiteY4" fmla="*/ 140611 h 658481"/>
                  <a:gd name="connsiteX5" fmla="*/ 404826 w 526483"/>
                  <a:gd name="connsiteY5" fmla="*/ 503072 h 658481"/>
                  <a:gd name="connsiteX6" fmla="*/ 395704 w 526483"/>
                  <a:gd name="connsiteY6" fmla="*/ 193610 h 658481"/>
                  <a:gd name="connsiteX7" fmla="*/ 345756 w 526483"/>
                  <a:gd name="connsiteY7" fmla="*/ 127447 h 658481"/>
                  <a:gd name="connsiteX8" fmla="*/ 289049 w 526483"/>
                  <a:gd name="connsiteY8" fmla="*/ 81830 h 658481"/>
                  <a:gd name="connsiteX9" fmla="*/ 289049 w 526483"/>
                  <a:gd name="connsiteY9" fmla="*/ 502683 h 658481"/>
                  <a:gd name="connsiteX10" fmla="*/ 300000 w 526483"/>
                  <a:gd name="connsiteY10" fmla="*/ 519336 h 658481"/>
                  <a:gd name="connsiteX11" fmla="*/ 175329 w 526483"/>
                  <a:gd name="connsiteY11" fmla="*/ 650067 h 658481"/>
                  <a:gd name="connsiteX12" fmla="*/ 1996 w 526483"/>
                  <a:gd name="connsiteY12" fmla="*/ 599186 h 658481"/>
                  <a:gd name="connsiteX13" fmla="*/ 126667 w 526483"/>
                  <a:gd name="connsiteY13" fmla="*/ 468456 h 658481"/>
                  <a:gd name="connsiteX14" fmla="*/ 239153 w 526483"/>
                  <a:gd name="connsiteY14" fmla="*/ 466821 h 658481"/>
                  <a:gd name="connsiteX15" fmla="*/ 243330 w 526483"/>
                  <a:gd name="connsiteY15" fmla="*/ 468959 h 658481"/>
                  <a:gd name="connsiteX16" fmla="*/ 243330 w 526483"/>
                  <a:gd name="connsiteY16" fmla="*/ 7620 h 658481"/>
                  <a:gd name="connsiteX17" fmla="*/ 250950 w 526483"/>
                  <a:gd name="connsiteY17" fmla="*/ 0 h 6584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526483" h="658481">
                    <a:moveTo>
                      <a:pt x="250950" y="0"/>
                    </a:moveTo>
                    <a:lnTo>
                      <a:pt x="281429" y="0"/>
                    </a:lnTo>
                    <a:lnTo>
                      <a:pt x="283271" y="1842"/>
                    </a:lnTo>
                    <a:lnTo>
                      <a:pt x="338988" y="14739"/>
                    </a:lnTo>
                    <a:cubicBezTo>
                      <a:pt x="398531" y="36254"/>
                      <a:pt x="452220" y="79503"/>
                      <a:pt x="487501" y="140611"/>
                    </a:cubicBezTo>
                    <a:cubicBezTo>
                      <a:pt x="562767" y="270975"/>
                      <a:pt x="525753" y="433255"/>
                      <a:pt x="404826" y="503072"/>
                    </a:cubicBezTo>
                    <a:cubicBezTo>
                      <a:pt x="455528" y="409315"/>
                      <a:pt x="452047" y="291198"/>
                      <a:pt x="395704" y="193610"/>
                    </a:cubicBezTo>
                    <a:cubicBezTo>
                      <a:pt x="381619" y="169213"/>
                      <a:pt x="364770" y="147036"/>
                      <a:pt x="345756" y="127447"/>
                    </a:cubicBezTo>
                    <a:lnTo>
                      <a:pt x="289049" y="81830"/>
                    </a:lnTo>
                    <a:lnTo>
                      <a:pt x="289049" y="502683"/>
                    </a:lnTo>
                    <a:lnTo>
                      <a:pt x="300000" y="519336"/>
                    </a:lnTo>
                    <a:cubicBezTo>
                      <a:pt x="313438" y="569487"/>
                      <a:pt x="257621" y="628017"/>
                      <a:pt x="175329" y="650067"/>
                    </a:cubicBezTo>
                    <a:cubicBezTo>
                      <a:pt x="93038" y="672117"/>
                      <a:pt x="15434" y="649337"/>
                      <a:pt x="1996" y="599186"/>
                    </a:cubicBezTo>
                    <a:cubicBezTo>
                      <a:pt x="-11442" y="549035"/>
                      <a:pt x="44375" y="490505"/>
                      <a:pt x="126667" y="468456"/>
                    </a:cubicBezTo>
                    <a:cubicBezTo>
                      <a:pt x="167812" y="457431"/>
                      <a:pt x="207786" y="457613"/>
                      <a:pt x="239153" y="466821"/>
                    </a:cubicBezTo>
                    <a:lnTo>
                      <a:pt x="243330" y="468959"/>
                    </a:lnTo>
                    <a:lnTo>
                      <a:pt x="243330" y="7620"/>
                    </a:lnTo>
                    <a:cubicBezTo>
                      <a:pt x="243330" y="3412"/>
                      <a:pt x="246742" y="0"/>
                      <a:pt x="25095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40" name="フリーフォーム: 図形 639">
                <a:extLst>
                  <a:ext uri="{FF2B5EF4-FFF2-40B4-BE49-F238E27FC236}">
                    <a16:creationId xmlns:a16="http://schemas.microsoft.com/office/drawing/2014/main" id="{2ACAE96A-33F8-EDC5-BF1B-56EF84B1A3CE}"/>
                  </a:ext>
                </a:extLst>
              </p:cNvPr>
              <p:cNvSpPr/>
              <p:nvPr/>
            </p:nvSpPr>
            <p:spPr bwMode="auto">
              <a:xfrm rot="19800000">
                <a:off x="8841503" y="2026327"/>
                <a:ext cx="150448" cy="328042"/>
              </a:xfrm>
              <a:custGeom>
                <a:avLst/>
                <a:gdLst>
                  <a:gd name="connsiteX0" fmla="*/ 250950 w 301996"/>
                  <a:gd name="connsiteY0" fmla="*/ 0 h 658481"/>
                  <a:gd name="connsiteX1" fmla="*/ 281429 w 301996"/>
                  <a:gd name="connsiteY1" fmla="*/ 0 h 658481"/>
                  <a:gd name="connsiteX2" fmla="*/ 289049 w 301996"/>
                  <a:gd name="connsiteY2" fmla="*/ 7620 h 658481"/>
                  <a:gd name="connsiteX3" fmla="*/ 289049 w 301996"/>
                  <a:gd name="connsiteY3" fmla="*/ 502683 h 658481"/>
                  <a:gd name="connsiteX4" fmla="*/ 300000 w 301996"/>
                  <a:gd name="connsiteY4" fmla="*/ 519336 h 658481"/>
                  <a:gd name="connsiteX5" fmla="*/ 175329 w 301996"/>
                  <a:gd name="connsiteY5" fmla="*/ 650067 h 658481"/>
                  <a:gd name="connsiteX6" fmla="*/ 1996 w 301996"/>
                  <a:gd name="connsiteY6" fmla="*/ 599186 h 658481"/>
                  <a:gd name="connsiteX7" fmla="*/ 126667 w 301996"/>
                  <a:gd name="connsiteY7" fmla="*/ 468456 h 658481"/>
                  <a:gd name="connsiteX8" fmla="*/ 239153 w 301996"/>
                  <a:gd name="connsiteY8" fmla="*/ 466821 h 658481"/>
                  <a:gd name="connsiteX9" fmla="*/ 243330 w 301996"/>
                  <a:gd name="connsiteY9" fmla="*/ 468959 h 658481"/>
                  <a:gd name="connsiteX10" fmla="*/ 243330 w 301996"/>
                  <a:gd name="connsiteY10" fmla="*/ 7620 h 658481"/>
                  <a:gd name="connsiteX11" fmla="*/ 250950 w 301996"/>
                  <a:gd name="connsiteY11" fmla="*/ 0 h 6584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01996" h="658481">
                    <a:moveTo>
                      <a:pt x="250950" y="0"/>
                    </a:moveTo>
                    <a:lnTo>
                      <a:pt x="281429" y="0"/>
                    </a:lnTo>
                    <a:cubicBezTo>
                      <a:pt x="285637" y="0"/>
                      <a:pt x="289049" y="3412"/>
                      <a:pt x="289049" y="7620"/>
                    </a:cubicBezTo>
                    <a:lnTo>
                      <a:pt x="289049" y="502683"/>
                    </a:lnTo>
                    <a:lnTo>
                      <a:pt x="300000" y="519336"/>
                    </a:lnTo>
                    <a:cubicBezTo>
                      <a:pt x="313438" y="569487"/>
                      <a:pt x="257621" y="628017"/>
                      <a:pt x="175329" y="650067"/>
                    </a:cubicBezTo>
                    <a:cubicBezTo>
                      <a:pt x="93038" y="672117"/>
                      <a:pt x="15434" y="649337"/>
                      <a:pt x="1996" y="599186"/>
                    </a:cubicBezTo>
                    <a:cubicBezTo>
                      <a:pt x="-11442" y="549035"/>
                      <a:pt x="44375" y="490505"/>
                      <a:pt x="126667" y="468456"/>
                    </a:cubicBezTo>
                    <a:cubicBezTo>
                      <a:pt x="167812" y="457431"/>
                      <a:pt x="207786" y="457613"/>
                      <a:pt x="239153" y="466821"/>
                    </a:cubicBezTo>
                    <a:lnTo>
                      <a:pt x="243330" y="468959"/>
                    </a:lnTo>
                    <a:lnTo>
                      <a:pt x="243330" y="7620"/>
                    </a:lnTo>
                    <a:cubicBezTo>
                      <a:pt x="243330" y="3412"/>
                      <a:pt x="246742" y="0"/>
                      <a:pt x="25095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41" name="フリーフォーム: 図形 640">
                <a:extLst>
                  <a:ext uri="{FF2B5EF4-FFF2-40B4-BE49-F238E27FC236}">
                    <a16:creationId xmlns:a16="http://schemas.microsoft.com/office/drawing/2014/main" id="{FFED4F43-991C-2693-E1B8-674C3F29E0C3}"/>
                  </a:ext>
                </a:extLst>
              </p:cNvPr>
              <p:cNvSpPr/>
              <p:nvPr/>
            </p:nvSpPr>
            <p:spPr bwMode="auto">
              <a:xfrm rot="10800000">
                <a:off x="7300774" y="2153040"/>
                <a:ext cx="1181009" cy="1388875"/>
              </a:xfrm>
              <a:custGeom>
                <a:avLst/>
                <a:gdLst>
                  <a:gd name="connsiteX0" fmla="*/ 1156131 w 1181009"/>
                  <a:gd name="connsiteY0" fmla="*/ 1387724 h 1388875"/>
                  <a:gd name="connsiteX1" fmla="*/ 1115035 w 1181009"/>
                  <a:gd name="connsiteY1" fmla="*/ 1363997 h 1388875"/>
                  <a:gd name="connsiteX2" fmla="*/ 1096526 w 1181009"/>
                  <a:gd name="connsiteY2" fmla="*/ 1294922 h 1388875"/>
                  <a:gd name="connsiteX3" fmla="*/ 1099878 w 1181009"/>
                  <a:gd name="connsiteY3" fmla="*/ 1269460 h 1388875"/>
                  <a:gd name="connsiteX4" fmla="*/ 1102880 w 1181009"/>
                  <a:gd name="connsiteY4" fmla="*/ 1267156 h 1388875"/>
                  <a:gd name="connsiteX5" fmla="*/ 1091624 w 1181009"/>
                  <a:gd name="connsiteY5" fmla="*/ 1182616 h 1388875"/>
                  <a:gd name="connsiteX6" fmla="*/ 577184 w 1181009"/>
                  <a:gd name="connsiteY6" fmla="*/ 783159 h 1388875"/>
                  <a:gd name="connsiteX7" fmla="*/ 76194 w 1181009"/>
                  <a:gd name="connsiteY7" fmla="*/ 1199361 h 1388875"/>
                  <a:gd name="connsiteX8" fmla="*/ 70051 w 1181009"/>
                  <a:gd name="connsiteY8" fmla="*/ 1260959 h 1388875"/>
                  <a:gd name="connsiteX9" fmla="*/ 81131 w 1181009"/>
                  <a:gd name="connsiteY9" fmla="*/ 1269460 h 1388875"/>
                  <a:gd name="connsiteX10" fmla="*/ 84483 w 1181009"/>
                  <a:gd name="connsiteY10" fmla="*/ 1294922 h 1388875"/>
                  <a:gd name="connsiteX11" fmla="*/ 65974 w 1181009"/>
                  <a:gd name="connsiteY11" fmla="*/ 1363997 h 1388875"/>
                  <a:gd name="connsiteX12" fmla="*/ 24878 w 1181009"/>
                  <a:gd name="connsiteY12" fmla="*/ 1387724 h 1388875"/>
                  <a:gd name="connsiteX13" fmla="*/ 1151 w 1181009"/>
                  <a:gd name="connsiteY13" fmla="*/ 1346628 h 1388875"/>
                  <a:gd name="connsiteX14" fmla="*/ 19660 w 1181009"/>
                  <a:gd name="connsiteY14" fmla="*/ 1277553 h 1388875"/>
                  <a:gd name="connsiteX15" fmla="*/ 35294 w 1181009"/>
                  <a:gd name="connsiteY15" fmla="*/ 1257178 h 1388875"/>
                  <a:gd name="connsiteX16" fmla="*/ 46995 w 1181009"/>
                  <a:gd name="connsiteY16" fmla="*/ 1255637 h 1388875"/>
                  <a:gd name="connsiteX17" fmla="*/ 53076 w 1181009"/>
                  <a:gd name="connsiteY17" fmla="*/ 1194659 h 1388875"/>
                  <a:gd name="connsiteX18" fmla="*/ 481808 w 1181009"/>
                  <a:gd name="connsiteY18" fmla="*/ 769446 h 1388875"/>
                  <a:gd name="connsiteX19" fmla="*/ 561911 w 1181009"/>
                  <a:gd name="connsiteY19" fmla="*/ 761122 h 1388875"/>
                  <a:gd name="connsiteX20" fmla="*/ 556882 w 1181009"/>
                  <a:gd name="connsiteY20" fmla="*/ 751435 h 1388875"/>
                  <a:gd name="connsiteX21" fmla="*/ 569571 w 1181009"/>
                  <a:gd name="connsiteY21" fmla="*/ 384842 h 1388875"/>
                  <a:gd name="connsiteX22" fmla="*/ 582260 w 1181009"/>
                  <a:gd name="connsiteY22" fmla="*/ 18250 h 1388875"/>
                  <a:gd name="connsiteX23" fmla="*/ 572784 w 1181009"/>
                  <a:gd name="connsiteY23" fmla="*/ 0 h 1388875"/>
                  <a:gd name="connsiteX24" fmla="*/ 595424 w 1181009"/>
                  <a:gd name="connsiteY24" fmla="*/ 0 h 1388875"/>
                  <a:gd name="connsiteX25" fmla="*/ 618693 w 1181009"/>
                  <a:gd name="connsiteY25" fmla="*/ 96211 h 1388875"/>
                  <a:gd name="connsiteX26" fmla="*/ 595424 w 1181009"/>
                  <a:gd name="connsiteY26" fmla="*/ 384842 h 1388875"/>
                  <a:gd name="connsiteX27" fmla="*/ 575064 w 1181009"/>
                  <a:gd name="connsiteY27" fmla="*/ 721578 h 1388875"/>
                  <a:gd name="connsiteX28" fmla="*/ 591589 w 1181009"/>
                  <a:gd name="connsiteY28" fmla="*/ 760621 h 1388875"/>
                  <a:gd name="connsiteX29" fmla="*/ 672056 w 1181009"/>
                  <a:gd name="connsiteY29" fmla="*/ 766309 h 1388875"/>
                  <a:gd name="connsiteX30" fmla="*/ 1114576 w 1181009"/>
                  <a:gd name="connsiteY30" fmla="*/ 1177155 h 1388875"/>
                  <a:gd name="connsiteX31" fmla="*/ 1124865 w 1181009"/>
                  <a:gd name="connsiteY31" fmla="*/ 1254433 h 1388875"/>
                  <a:gd name="connsiteX32" fmla="*/ 1145715 w 1181009"/>
                  <a:gd name="connsiteY32" fmla="*/ 1257178 h 1388875"/>
                  <a:gd name="connsiteX33" fmla="*/ 1161350 w 1181009"/>
                  <a:gd name="connsiteY33" fmla="*/ 1277553 h 1388875"/>
                  <a:gd name="connsiteX34" fmla="*/ 1179858 w 1181009"/>
                  <a:gd name="connsiteY34" fmla="*/ 1346628 h 1388875"/>
                  <a:gd name="connsiteX35" fmla="*/ 1156131 w 1181009"/>
                  <a:gd name="connsiteY35" fmla="*/ 1387724 h 1388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1181009" h="1388875">
                    <a:moveTo>
                      <a:pt x="1156131" y="1387724"/>
                    </a:moveTo>
                    <a:cubicBezTo>
                      <a:pt x="1138231" y="1392521"/>
                      <a:pt x="1119831" y="1381898"/>
                      <a:pt x="1115035" y="1363997"/>
                    </a:cubicBezTo>
                    <a:lnTo>
                      <a:pt x="1096526" y="1294922"/>
                    </a:lnTo>
                    <a:cubicBezTo>
                      <a:pt x="1094128" y="1285972"/>
                      <a:pt x="1095585" y="1276897"/>
                      <a:pt x="1099878" y="1269460"/>
                    </a:cubicBezTo>
                    <a:lnTo>
                      <a:pt x="1102880" y="1267156"/>
                    </a:lnTo>
                    <a:lnTo>
                      <a:pt x="1091624" y="1182616"/>
                    </a:lnTo>
                    <a:cubicBezTo>
                      <a:pt x="1036481" y="949844"/>
                      <a:pt x="825465" y="779064"/>
                      <a:pt x="577184" y="783159"/>
                    </a:cubicBezTo>
                    <a:cubicBezTo>
                      <a:pt x="328904" y="787253"/>
                      <a:pt x="123632" y="964898"/>
                      <a:pt x="76194" y="1199361"/>
                    </a:cubicBezTo>
                    <a:lnTo>
                      <a:pt x="70051" y="1260959"/>
                    </a:lnTo>
                    <a:lnTo>
                      <a:pt x="81131" y="1269460"/>
                    </a:lnTo>
                    <a:cubicBezTo>
                      <a:pt x="85425" y="1276897"/>
                      <a:pt x="86881" y="1285972"/>
                      <a:pt x="84483" y="1294922"/>
                    </a:cubicBezTo>
                    <a:lnTo>
                      <a:pt x="65974" y="1363997"/>
                    </a:lnTo>
                    <a:cubicBezTo>
                      <a:pt x="61178" y="1381898"/>
                      <a:pt x="42779" y="1392521"/>
                      <a:pt x="24878" y="1387724"/>
                    </a:cubicBezTo>
                    <a:cubicBezTo>
                      <a:pt x="6977" y="1382928"/>
                      <a:pt x="-3645" y="1364529"/>
                      <a:pt x="1151" y="1346628"/>
                    </a:cubicBezTo>
                    <a:lnTo>
                      <a:pt x="19660" y="1277553"/>
                    </a:lnTo>
                    <a:cubicBezTo>
                      <a:pt x="22058" y="1268603"/>
                      <a:pt x="27857" y="1261472"/>
                      <a:pt x="35294" y="1257178"/>
                    </a:cubicBezTo>
                    <a:lnTo>
                      <a:pt x="46995" y="1255637"/>
                    </a:lnTo>
                    <a:lnTo>
                      <a:pt x="53076" y="1194659"/>
                    </a:lnTo>
                    <a:cubicBezTo>
                      <a:pt x="96468" y="980197"/>
                      <a:pt x="266182" y="811209"/>
                      <a:pt x="481808" y="769446"/>
                    </a:cubicBezTo>
                    <a:lnTo>
                      <a:pt x="561911" y="761122"/>
                    </a:lnTo>
                    <a:lnTo>
                      <a:pt x="556882" y="751435"/>
                    </a:lnTo>
                    <a:cubicBezTo>
                      <a:pt x="506729" y="629237"/>
                      <a:pt x="646915" y="507039"/>
                      <a:pt x="569571" y="384842"/>
                    </a:cubicBezTo>
                    <a:cubicBezTo>
                      <a:pt x="492227" y="262645"/>
                      <a:pt x="632413" y="140447"/>
                      <a:pt x="582260" y="18250"/>
                    </a:cubicBezTo>
                    <a:lnTo>
                      <a:pt x="572784" y="0"/>
                    </a:lnTo>
                    <a:lnTo>
                      <a:pt x="595424" y="0"/>
                    </a:lnTo>
                    <a:cubicBezTo>
                      <a:pt x="616108" y="32070"/>
                      <a:pt x="621279" y="64140"/>
                      <a:pt x="618693" y="96211"/>
                    </a:cubicBezTo>
                    <a:cubicBezTo>
                      <a:pt x="610937" y="192421"/>
                      <a:pt x="533373" y="288631"/>
                      <a:pt x="595424" y="384842"/>
                    </a:cubicBezTo>
                    <a:cubicBezTo>
                      <a:pt x="667817" y="497087"/>
                      <a:pt x="550178" y="609333"/>
                      <a:pt x="575064" y="721578"/>
                    </a:cubicBezTo>
                    <a:lnTo>
                      <a:pt x="591589" y="760621"/>
                    </a:lnTo>
                    <a:lnTo>
                      <a:pt x="672056" y="766309"/>
                    </a:lnTo>
                    <a:cubicBezTo>
                      <a:pt x="888942" y="800940"/>
                      <a:pt x="1064136" y="964240"/>
                      <a:pt x="1114576" y="1177155"/>
                    </a:cubicBezTo>
                    <a:lnTo>
                      <a:pt x="1124865" y="1254433"/>
                    </a:lnTo>
                    <a:lnTo>
                      <a:pt x="1145715" y="1257178"/>
                    </a:lnTo>
                    <a:cubicBezTo>
                      <a:pt x="1153152" y="1261472"/>
                      <a:pt x="1158951" y="1268603"/>
                      <a:pt x="1161350" y="1277553"/>
                    </a:cubicBezTo>
                    <a:lnTo>
                      <a:pt x="1179858" y="1346628"/>
                    </a:lnTo>
                    <a:cubicBezTo>
                      <a:pt x="1184655" y="1364529"/>
                      <a:pt x="1174032" y="1382928"/>
                      <a:pt x="1156131" y="1387724"/>
                    </a:cubicBez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42" name="フリーフォーム: 図形 641">
                <a:extLst>
                  <a:ext uri="{FF2B5EF4-FFF2-40B4-BE49-F238E27FC236}">
                    <a16:creationId xmlns:a16="http://schemas.microsoft.com/office/drawing/2014/main" id="{6A30035E-3C89-7C2B-8C08-7454DBDE3AFD}"/>
                  </a:ext>
                </a:extLst>
              </p:cNvPr>
              <p:cNvSpPr/>
              <p:nvPr/>
            </p:nvSpPr>
            <p:spPr bwMode="auto">
              <a:xfrm rot="822117">
                <a:off x="7325625" y="2930193"/>
                <a:ext cx="658885" cy="591099"/>
              </a:xfrm>
              <a:custGeom>
                <a:avLst/>
                <a:gdLst>
                  <a:gd name="connsiteX0" fmla="*/ 49973 w 767132"/>
                  <a:gd name="connsiteY0" fmla="*/ 5129 h 657162"/>
                  <a:gd name="connsiteX1" fmla="*/ 75377 w 767132"/>
                  <a:gd name="connsiteY1" fmla="*/ 0 h 657162"/>
                  <a:gd name="connsiteX2" fmla="*/ 78179 w 767132"/>
                  <a:gd name="connsiteY2" fmla="*/ 41797 h 657162"/>
                  <a:gd name="connsiteX3" fmla="*/ 142075 w 767132"/>
                  <a:gd name="connsiteY3" fmla="*/ 26219 h 657162"/>
                  <a:gd name="connsiteX4" fmla="*/ 157214 w 767132"/>
                  <a:gd name="connsiteY4" fmla="*/ 48672 h 657162"/>
                  <a:gd name="connsiteX5" fmla="*/ 163644 w 767132"/>
                  <a:gd name="connsiteY5" fmla="*/ 80521 h 657162"/>
                  <a:gd name="connsiteX6" fmla="*/ 163643 w 767132"/>
                  <a:gd name="connsiteY6" fmla="*/ 440691 h 657162"/>
                  <a:gd name="connsiteX7" fmla="*/ 646000 w 767132"/>
                  <a:gd name="connsiteY7" fmla="*/ 176587 h 657162"/>
                  <a:gd name="connsiteX8" fmla="*/ 757064 w 767132"/>
                  <a:gd name="connsiteY8" fmla="*/ 209060 h 657162"/>
                  <a:gd name="connsiteX9" fmla="*/ 724590 w 767132"/>
                  <a:gd name="connsiteY9" fmla="*/ 320124 h 657162"/>
                  <a:gd name="connsiteX10" fmla="*/ 126660 w 767132"/>
                  <a:gd name="connsiteY10" fmla="*/ 647506 h 657162"/>
                  <a:gd name="connsiteX11" fmla="*/ 95637 w 767132"/>
                  <a:gd name="connsiteY11" fmla="*/ 657162 h 657162"/>
                  <a:gd name="connsiteX12" fmla="*/ 85753 w 767132"/>
                  <a:gd name="connsiteY12" fmla="*/ 656247 h 657162"/>
                  <a:gd name="connsiteX13" fmla="*/ 81821 w 767132"/>
                  <a:gd name="connsiteY13" fmla="*/ 657041 h 657162"/>
                  <a:gd name="connsiteX14" fmla="*/ 81822 w 767132"/>
                  <a:gd name="connsiteY14" fmla="*/ 657040 h 657162"/>
                  <a:gd name="connsiteX15" fmla="*/ 71247 w 767132"/>
                  <a:gd name="connsiteY15" fmla="*/ 654905 h 657162"/>
                  <a:gd name="connsiteX16" fmla="*/ 64403 w 767132"/>
                  <a:gd name="connsiteY16" fmla="*/ 654272 h 657162"/>
                  <a:gd name="connsiteX17" fmla="*/ 62023 w 767132"/>
                  <a:gd name="connsiteY17" fmla="*/ 653043 h 657162"/>
                  <a:gd name="connsiteX18" fmla="*/ 49973 w 767132"/>
                  <a:gd name="connsiteY18" fmla="*/ 650610 h 657162"/>
                  <a:gd name="connsiteX19" fmla="*/ 0 w 767132"/>
                  <a:gd name="connsiteY19" fmla="*/ 575218 h 657162"/>
                  <a:gd name="connsiteX20" fmla="*/ 0 w 767132"/>
                  <a:gd name="connsiteY20" fmla="*/ 80521 h 657162"/>
                  <a:gd name="connsiteX21" fmla="*/ 49973 w 767132"/>
                  <a:gd name="connsiteY21" fmla="*/ 5129 h 657162"/>
                  <a:gd name="connsiteX0" fmla="*/ 78179 w 767132"/>
                  <a:gd name="connsiteY0" fmla="*/ 41797 h 657162"/>
                  <a:gd name="connsiteX1" fmla="*/ 142075 w 767132"/>
                  <a:gd name="connsiteY1" fmla="*/ 26219 h 657162"/>
                  <a:gd name="connsiteX2" fmla="*/ 157214 w 767132"/>
                  <a:gd name="connsiteY2" fmla="*/ 48672 h 657162"/>
                  <a:gd name="connsiteX3" fmla="*/ 163644 w 767132"/>
                  <a:gd name="connsiteY3" fmla="*/ 80521 h 657162"/>
                  <a:gd name="connsiteX4" fmla="*/ 163643 w 767132"/>
                  <a:gd name="connsiteY4" fmla="*/ 440691 h 657162"/>
                  <a:gd name="connsiteX5" fmla="*/ 646000 w 767132"/>
                  <a:gd name="connsiteY5" fmla="*/ 176587 h 657162"/>
                  <a:gd name="connsiteX6" fmla="*/ 757064 w 767132"/>
                  <a:gd name="connsiteY6" fmla="*/ 209060 h 657162"/>
                  <a:gd name="connsiteX7" fmla="*/ 724590 w 767132"/>
                  <a:gd name="connsiteY7" fmla="*/ 320124 h 657162"/>
                  <a:gd name="connsiteX8" fmla="*/ 126660 w 767132"/>
                  <a:gd name="connsiteY8" fmla="*/ 647506 h 657162"/>
                  <a:gd name="connsiteX9" fmla="*/ 95637 w 767132"/>
                  <a:gd name="connsiteY9" fmla="*/ 657162 h 657162"/>
                  <a:gd name="connsiteX10" fmla="*/ 85753 w 767132"/>
                  <a:gd name="connsiteY10" fmla="*/ 656247 h 657162"/>
                  <a:gd name="connsiteX11" fmla="*/ 81821 w 767132"/>
                  <a:gd name="connsiteY11" fmla="*/ 657041 h 657162"/>
                  <a:gd name="connsiteX12" fmla="*/ 81822 w 767132"/>
                  <a:gd name="connsiteY12" fmla="*/ 657040 h 657162"/>
                  <a:gd name="connsiteX13" fmla="*/ 71247 w 767132"/>
                  <a:gd name="connsiteY13" fmla="*/ 654905 h 657162"/>
                  <a:gd name="connsiteX14" fmla="*/ 64403 w 767132"/>
                  <a:gd name="connsiteY14" fmla="*/ 654272 h 657162"/>
                  <a:gd name="connsiteX15" fmla="*/ 62023 w 767132"/>
                  <a:gd name="connsiteY15" fmla="*/ 653043 h 657162"/>
                  <a:gd name="connsiteX16" fmla="*/ 49973 w 767132"/>
                  <a:gd name="connsiteY16" fmla="*/ 650610 h 657162"/>
                  <a:gd name="connsiteX17" fmla="*/ 0 w 767132"/>
                  <a:gd name="connsiteY17" fmla="*/ 575218 h 657162"/>
                  <a:gd name="connsiteX18" fmla="*/ 0 w 767132"/>
                  <a:gd name="connsiteY18" fmla="*/ 80521 h 657162"/>
                  <a:gd name="connsiteX19" fmla="*/ 49973 w 767132"/>
                  <a:gd name="connsiteY19" fmla="*/ 5129 h 657162"/>
                  <a:gd name="connsiteX20" fmla="*/ 75377 w 767132"/>
                  <a:gd name="connsiteY20" fmla="*/ 0 h 657162"/>
                  <a:gd name="connsiteX21" fmla="*/ 169619 w 767132"/>
                  <a:gd name="connsiteY21" fmla="*/ 133237 h 657162"/>
                  <a:gd name="connsiteX0" fmla="*/ 142075 w 767132"/>
                  <a:gd name="connsiteY0" fmla="*/ 26219 h 657162"/>
                  <a:gd name="connsiteX1" fmla="*/ 157214 w 767132"/>
                  <a:gd name="connsiteY1" fmla="*/ 48672 h 657162"/>
                  <a:gd name="connsiteX2" fmla="*/ 163644 w 767132"/>
                  <a:gd name="connsiteY2" fmla="*/ 80521 h 657162"/>
                  <a:gd name="connsiteX3" fmla="*/ 163643 w 767132"/>
                  <a:gd name="connsiteY3" fmla="*/ 440691 h 657162"/>
                  <a:gd name="connsiteX4" fmla="*/ 646000 w 767132"/>
                  <a:gd name="connsiteY4" fmla="*/ 176587 h 657162"/>
                  <a:gd name="connsiteX5" fmla="*/ 757064 w 767132"/>
                  <a:gd name="connsiteY5" fmla="*/ 209060 h 657162"/>
                  <a:gd name="connsiteX6" fmla="*/ 724590 w 767132"/>
                  <a:gd name="connsiteY6" fmla="*/ 320124 h 657162"/>
                  <a:gd name="connsiteX7" fmla="*/ 126660 w 767132"/>
                  <a:gd name="connsiteY7" fmla="*/ 647506 h 657162"/>
                  <a:gd name="connsiteX8" fmla="*/ 95637 w 767132"/>
                  <a:gd name="connsiteY8" fmla="*/ 657162 h 657162"/>
                  <a:gd name="connsiteX9" fmla="*/ 85753 w 767132"/>
                  <a:gd name="connsiteY9" fmla="*/ 656247 h 657162"/>
                  <a:gd name="connsiteX10" fmla="*/ 81821 w 767132"/>
                  <a:gd name="connsiteY10" fmla="*/ 657041 h 657162"/>
                  <a:gd name="connsiteX11" fmla="*/ 81822 w 767132"/>
                  <a:gd name="connsiteY11" fmla="*/ 657040 h 657162"/>
                  <a:gd name="connsiteX12" fmla="*/ 71247 w 767132"/>
                  <a:gd name="connsiteY12" fmla="*/ 654905 h 657162"/>
                  <a:gd name="connsiteX13" fmla="*/ 64403 w 767132"/>
                  <a:gd name="connsiteY13" fmla="*/ 654272 h 657162"/>
                  <a:gd name="connsiteX14" fmla="*/ 62023 w 767132"/>
                  <a:gd name="connsiteY14" fmla="*/ 653043 h 657162"/>
                  <a:gd name="connsiteX15" fmla="*/ 49973 w 767132"/>
                  <a:gd name="connsiteY15" fmla="*/ 650610 h 657162"/>
                  <a:gd name="connsiteX16" fmla="*/ 0 w 767132"/>
                  <a:gd name="connsiteY16" fmla="*/ 575218 h 657162"/>
                  <a:gd name="connsiteX17" fmla="*/ 0 w 767132"/>
                  <a:gd name="connsiteY17" fmla="*/ 80521 h 657162"/>
                  <a:gd name="connsiteX18" fmla="*/ 49973 w 767132"/>
                  <a:gd name="connsiteY18" fmla="*/ 5129 h 657162"/>
                  <a:gd name="connsiteX19" fmla="*/ 75377 w 767132"/>
                  <a:gd name="connsiteY19" fmla="*/ 0 h 657162"/>
                  <a:gd name="connsiteX20" fmla="*/ 169619 w 767132"/>
                  <a:gd name="connsiteY20" fmla="*/ 133237 h 657162"/>
                  <a:gd name="connsiteX0" fmla="*/ 142075 w 767132"/>
                  <a:gd name="connsiteY0" fmla="*/ 26219 h 657162"/>
                  <a:gd name="connsiteX1" fmla="*/ 157214 w 767132"/>
                  <a:gd name="connsiteY1" fmla="*/ 48672 h 657162"/>
                  <a:gd name="connsiteX2" fmla="*/ 163644 w 767132"/>
                  <a:gd name="connsiteY2" fmla="*/ 80521 h 657162"/>
                  <a:gd name="connsiteX3" fmla="*/ 163643 w 767132"/>
                  <a:gd name="connsiteY3" fmla="*/ 440691 h 657162"/>
                  <a:gd name="connsiteX4" fmla="*/ 646000 w 767132"/>
                  <a:gd name="connsiteY4" fmla="*/ 176587 h 657162"/>
                  <a:gd name="connsiteX5" fmla="*/ 757064 w 767132"/>
                  <a:gd name="connsiteY5" fmla="*/ 209060 h 657162"/>
                  <a:gd name="connsiteX6" fmla="*/ 724590 w 767132"/>
                  <a:gd name="connsiteY6" fmla="*/ 320124 h 657162"/>
                  <a:gd name="connsiteX7" fmla="*/ 126660 w 767132"/>
                  <a:gd name="connsiteY7" fmla="*/ 647506 h 657162"/>
                  <a:gd name="connsiteX8" fmla="*/ 95637 w 767132"/>
                  <a:gd name="connsiteY8" fmla="*/ 657162 h 657162"/>
                  <a:gd name="connsiteX9" fmla="*/ 85753 w 767132"/>
                  <a:gd name="connsiteY9" fmla="*/ 656247 h 657162"/>
                  <a:gd name="connsiteX10" fmla="*/ 81821 w 767132"/>
                  <a:gd name="connsiteY10" fmla="*/ 657041 h 657162"/>
                  <a:gd name="connsiteX11" fmla="*/ 81822 w 767132"/>
                  <a:gd name="connsiteY11" fmla="*/ 657040 h 657162"/>
                  <a:gd name="connsiteX12" fmla="*/ 71247 w 767132"/>
                  <a:gd name="connsiteY12" fmla="*/ 654905 h 657162"/>
                  <a:gd name="connsiteX13" fmla="*/ 64403 w 767132"/>
                  <a:gd name="connsiteY13" fmla="*/ 654272 h 657162"/>
                  <a:gd name="connsiteX14" fmla="*/ 62023 w 767132"/>
                  <a:gd name="connsiteY14" fmla="*/ 653043 h 657162"/>
                  <a:gd name="connsiteX15" fmla="*/ 49973 w 767132"/>
                  <a:gd name="connsiteY15" fmla="*/ 650610 h 657162"/>
                  <a:gd name="connsiteX16" fmla="*/ 0 w 767132"/>
                  <a:gd name="connsiteY16" fmla="*/ 575218 h 657162"/>
                  <a:gd name="connsiteX17" fmla="*/ 0 w 767132"/>
                  <a:gd name="connsiteY17" fmla="*/ 80521 h 657162"/>
                  <a:gd name="connsiteX18" fmla="*/ 49973 w 767132"/>
                  <a:gd name="connsiteY18" fmla="*/ 5129 h 657162"/>
                  <a:gd name="connsiteX19" fmla="*/ 75377 w 767132"/>
                  <a:gd name="connsiteY19" fmla="*/ 0 h 657162"/>
                  <a:gd name="connsiteX0" fmla="*/ 142075 w 767132"/>
                  <a:gd name="connsiteY0" fmla="*/ 21090 h 652033"/>
                  <a:gd name="connsiteX1" fmla="*/ 157214 w 767132"/>
                  <a:gd name="connsiteY1" fmla="*/ 43543 h 652033"/>
                  <a:gd name="connsiteX2" fmla="*/ 163644 w 767132"/>
                  <a:gd name="connsiteY2" fmla="*/ 75392 h 652033"/>
                  <a:gd name="connsiteX3" fmla="*/ 163643 w 767132"/>
                  <a:gd name="connsiteY3" fmla="*/ 435562 h 652033"/>
                  <a:gd name="connsiteX4" fmla="*/ 646000 w 767132"/>
                  <a:gd name="connsiteY4" fmla="*/ 171458 h 652033"/>
                  <a:gd name="connsiteX5" fmla="*/ 757064 w 767132"/>
                  <a:gd name="connsiteY5" fmla="*/ 203931 h 652033"/>
                  <a:gd name="connsiteX6" fmla="*/ 724590 w 767132"/>
                  <a:gd name="connsiteY6" fmla="*/ 314995 h 652033"/>
                  <a:gd name="connsiteX7" fmla="*/ 126660 w 767132"/>
                  <a:gd name="connsiteY7" fmla="*/ 642377 h 652033"/>
                  <a:gd name="connsiteX8" fmla="*/ 95637 w 767132"/>
                  <a:gd name="connsiteY8" fmla="*/ 652033 h 652033"/>
                  <a:gd name="connsiteX9" fmla="*/ 85753 w 767132"/>
                  <a:gd name="connsiteY9" fmla="*/ 651118 h 652033"/>
                  <a:gd name="connsiteX10" fmla="*/ 81821 w 767132"/>
                  <a:gd name="connsiteY10" fmla="*/ 651912 h 652033"/>
                  <a:gd name="connsiteX11" fmla="*/ 81822 w 767132"/>
                  <a:gd name="connsiteY11" fmla="*/ 651911 h 652033"/>
                  <a:gd name="connsiteX12" fmla="*/ 71247 w 767132"/>
                  <a:gd name="connsiteY12" fmla="*/ 649776 h 652033"/>
                  <a:gd name="connsiteX13" fmla="*/ 64403 w 767132"/>
                  <a:gd name="connsiteY13" fmla="*/ 649143 h 652033"/>
                  <a:gd name="connsiteX14" fmla="*/ 62023 w 767132"/>
                  <a:gd name="connsiteY14" fmla="*/ 647914 h 652033"/>
                  <a:gd name="connsiteX15" fmla="*/ 49973 w 767132"/>
                  <a:gd name="connsiteY15" fmla="*/ 645481 h 652033"/>
                  <a:gd name="connsiteX16" fmla="*/ 0 w 767132"/>
                  <a:gd name="connsiteY16" fmla="*/ 570089 h 652033"/>
                  <a:gd name="connsiteX17" fmla="*/ 0 w 767132"/>
                  <a:gd name="connsiteY17" fmla="*/ 75392 h 652033"/>
                  <a:gd name="connsiteX18" fmla="*/ 49973 w 767132"/>
                  <a:gd name="connsiteY18" fmla="*/ 0 h 652033"/>
                  <a:gd name="connsiteX0" fmla="*/ 142075 w 767132"/>
                  <a:gd name="connsiteY0" fmla="*/ 0 h 630943"/>
                  <a:gd name="connsiteX1" fmla="*/ 157214 w 767132"/>
                  <a:gd name="connsiteY1" fmla="*/ 22453 h 630943"/>
                  <a:gd name="connsiteX2" fmla="*/ 163644 w 767132"/>
                  <a:gd name="connsiteY2" fmla="*/ 54302 h 630943"/>
                  <a:gd name="connsiteX3" fmla="*/ 163643 w 767132"/>
                  <a:gd name="connsiteY3" fmla="*/ 414472 h 630943"/>
                  <a:gd name="connsiteX4" fmla="*/ 646000 w 767132"/>
                  <a:gd name="connsiteY4" fmla="*/ 150368 h 630943"/>
                  <a:gd name="connsiteX5" fmla="*/ 757064 w 767132"/>
                  <a:gd name="connsiteY5" fmla="*/ 182841 h 630943"/>
                  <a:gd name="connsiteX6" fmla="*/ 724590 w 767132"/>
                  <a:gd name="connsiteY6" fmla="*/ 293905 h 630943"/>
                  <a:gd name="connsiteX7" fmla="*/ 126660 w 767132"/>
                  <a:gd name="connsiteY7" fmla="*/ 621287 h 630943"/>
                  <a:gd name="connsiteX8" fmla="*/ 95637 w 767132"/>
                  <a:gd name="connsiteY8" fmla="*/ 630943 h 630943"/>
                  <a:gd name="connsiteX9" fmla="*/ 85753 w 767132"/>
                  <a:gd name="connsiteY9" fmla="*/ 630028 h 630943"/>
                  <a:gd name="connsiteX10" fmla="*/ 81821 w 767132"/>
                  <a:gd name="connsiteY10" fmla="*/ 630822 h 630943"/>
                  <a:gd name="connsiteX11" fmla="*/ 81822 w 767132"/>
                  <a:gd name="connsiteY11" fmla="*/ 630821 h 630943"/>
                  <a:gd name="connsiteX12" fmla="*/ 71247 w 767132"/>
                  <a:gd name="connsiteY12" fmla="*/ 628686 h 630943"/>
                  <a:gd name="connsiteX13" fmla="*/ 64403 w 767132"/>
                  <a:gd name="connsiteY13" fmla="*/ 628053 h 630943"/>
                  <a:gd name="connsiteX14" fmla="*/ 62023 w 767132"/>
                  <a:gd name="connsiteY14" fmla="*/ 626824 h 630943"/>
                  <a:gd name="connsiteX15" fmla="*/ 49973 w 767132"/>
                  <a:gd name="connsiteY15" fmla="*/ 624391 h 630943"/>
                  <a:gd name="connsiteX16" fmla="*/ 0 w 767132"/>
                  <a:gd name="connsiteY16" fmla="*/ 548999 h 630943"/>
                  <a:gd name="connsiteX17" fmla="*/ 0 w 767132"/>
                  <a:gd name="connsiteY17" fmla="*/ 54302 h 630943"/>
                  <a:gd name="connsiteX0" fmla="*/ 157214 w 767132"/>
                  <a:gd name="connsiteY0" fmla="*/ 0 h 608490"/>
                  <a:gd name="connsiteX1" fmla="*/ 163644 w 767132"/>
                  <a:gd name="connsiteY1" fmla="*/ 31849 h 608490"/>
                  <a:gd name="connsiteX2" fmla="*/ 163643 w 767132"/>
                  <a:gd name="connsiteY2" fmla="*/ 392019 h 608490"/>
                  <a:gd name="connsiteX3" fmla="*/ 646000 w 767132"/>
                  <a:gd name="connsiteY3" fmla="*/ 127915 h 608490"/>
                  <a:gd name="connsiteX4" fmla="*/ 757064 w 767132"/>
                  <a:gd name="connsiteY4" fmla="*/ 160388 h 608490"/>
                  <a:gd name="connsiteX5" fmla="*/ 724590 w 767132"/>
                  <a:gd name="connsiteY5" fmla="*/ 271452 h 608490"/>
                  <a:gd name="connsiteX6" fmla="*/ 126660 w 767132"/>
                  <a:gd name="connsiteY6" fmla="*/ 598834 h 608490"/>
                  <a:gd name="connsiteX7" fmla="*/ 95637 w 767132"/>
                  <a:gd name="connsiteY7" fmla="*/ 608490 h 608490"/>
                  <a:gd name="connsiteX8" fmla="*/ 85753 w 767132"/>
                  <a:gd name="connsiteY8" fmla="*/ 607575 h 608490"/>
                  <a:gd name="connsiteX9" fmla="*/ 81821 w 767132"/>
                  <a:gd name="connsiteY9" fmla="*/ 608369 h 608490"/>
                  <a:gd name="connsiteX10" fmla="*/ 81822 w 767132"/>
                  <a:gd name="connsiteY10" fmla="*/ 608368 h 608490"/>
                  <a:gd name="connsiteX11" fmla="*/ 71247 w 767132"/>
                  <a:gd name="connsiteY11" fmla="*/ 606233 h 608490"/>
                  <a:gd name="connsiteX12" fmla="*/ 64403 w 767132"/>
                  <a:gd name="connsiteY12" fmla="*/ 605600 h 608490"/>
                  <a:gd name="connsiteX13" fmla="*/ 62023 w 767132"/>
                  <a:gd name="connsiteY13" fmla="*/ 604371 h 608490"/>
                  <a:gd name="connsiteX14" fmla="*/ 49973 w 767132"/>
                  <a:gd name="connsiteY14" fmla="*/ 601938 h 608490"/>
                  <a:gd name="connsiteX15" fmla="*/ 0 w 767132"/>
                  <a:gd name="connsiteY15" fmla="*/ 526546 h 608490"/>
                  <a:gd name="connsiteX16" fmla="*/ 0 w 767132"/>
                  <a:gd name="connsiteY16" fmla="*/ 31849 h 608490"/>
                  <a:gd name="connsiteX0" fmla="*/ 163644 w 767132"/>
                  <a:gd name="connsiteY0" fmla="*/ 0 h 576641"/>
                  <a:gd name="connsiteX1" fmla="*/ 163643 w 767132"/>
                  <a:gd name="connsiteY1" fmla="*/ 360170 h 576641"/>
                  <a:gd name="connsiteX2" fmla="*/ 646000 w 767132"/>
                  <a:gd name="connsiteY2" fmla="*/ 96066 h 576641"/>
                  <a:gd name="connsiteX3" fmla="*/ 757064 w 767132"/>
                  <a:gd name="connsiteY3" fmla="*/ 128539 h 576641"/>
                  <a:gd name="connsiteX4" fmla="*/ 724590 w 767132"/>
                  <a:gd name="connsiteY4" fmla="*/ 239603 h 576641"/>
                  <a:gd name="connsiteX5" fmla="*/ 126660 w 767132"/>
                  <a:gd name="connsiteY5" fmla="*/ 566985 h 576641"/>
                  <a:gd name="connsiteX6" fmla="*/ 95637 w 767132"/>
                  <a:gd name="connsiteY6" fmla="*/ 576641 h 576641"/>
                  <a:gd name="connsiteX7" fmla="*/ 85753 w 767132"/>
                  <a:gd name="connsiteY7" fmla="*/ 575726 h 576641"/>
                  <a:gd name="connsiteX8" fmla="*/ 81821 w 767132"/>
                  <a:gd name="connsiteY8" fmla="*/ 576520 h 576641"/>
                  <a:gd name="connsiteX9" fmla="*/ 81822 w 767132"/>
                  <a:gd name="connsiteY9" fmla="*/ 576519 h 576641"/>
                  <a:gd name="connsiteX10" fmla="*/ 71247 w 767132"/>
                  <a:gd name="connsiteY10" fmla="*/ 574384 h 576641"/>
                  <a:gd name="connsiteX11" fmla="*/ 64403 w 767132"/>
                  <a:gd name="connsiteY11" fmla="*/ 573751 h 576641"/>
                  <a:gd name="connsiteX12" fmla="*/ 62023 w 767132"/>
                  <a:gd name="connsiteY12" fmla="*/ 572522 h 576641"/>
                  <a:gd name="connsiteX13" fmla="*/ 49973 w 767132"/>
                  <a:gd name="connsiteY13" fmla="*/ 570089 h 576641"/>
                  <a:gd name="connsiteX14" fmla="*/ 0 w 767132"/>
                  <a:gd name="connsiteY14" fmla="*/ 494697 h 576641"/>
                  <a:gd name="connsiteX15" fmla="*/ 0 w 767132"/>
                  <a:gd name="connsiteY15" fmla="*/ 0 h 576641"/>
                  <a:gd name="connsiteX0" fmla="*/ 163644 w 772440"/>
                  <a:gd name="connsiteY0" fmla="*/ 0 h 576641"/>
                  <a:gd name="connsiteX1" fmla="*/ 163643 w 772440"/>
                  <a:gd name="connsiteY1" fmla="*/ 360170 h 576641"/>
                  <a:gd name="connsiteX2" fmla="*/ 522592 w 772440"/>
                  <a:gd name="connsiteY2" fmla="*/ 162918 h 576641"/>
                  <a:gd name="connsiteX3" fmla="*/ 757064 w 772440"/>
                  <a:gd name="connsiteY3" fmla="*/ 128539 h 576641"/>
                  <a:gd name="connsiteX4" fmla="*/ 724590 w 772440"/>
                  <a:gd name="connsiteY4" fmla="*/ 239603 h 576641"/>
                  <a:gd name="connsiteX5" fmla="*/ 126660 w 772440"/>
                  <a:gd name="connsiteY5" fmla="*/ 566985 h 576641"/>
                  <a:gd name="connsiteX6" fmla="*/ 95637 w 772440"/>
                  <a:gd name="connsiteY6" fmla="*/ 576641 h 576641"/>
                  <a:gd name="connsiteX7" fmla="*/ 85753 w 772440"/>
                  <a:gd name="connsiteY7" fmla="*/ 575726 h 576641"/>
                  <a:gd name="connsiteX8" fmla="*/ 81821 w 772440"/>
                  <a:gd name="connsiteY8" fmla="*/ 576520 h 576641"/>
                  <a:gd name="connsiteX9" fmla="*/ 81822 w 772440"/>
                  <a:gd name="connsiteY9" fmla="*/ 576519 h 576641"/>
                  <a:gd name="connsiteX10" fmla="*/ 71247 w 772440"/>
                  <a:gd name="connsiteY10" fmla="*/ 574384 h 576641"/>
                  <a:gd name="connsiteX11" fmla="*/ 64403 w 772440"/>
                  <a:gd name="connsiteY11" fmla="*/ 573751 h 576641"/>
                  <a:gd name="connsiteX12" fmla="*/ 62023 w 772440"/>
                  <a:gd name="connsiteY12" fmla="*/ 572522 h 576641"/>
                  <a:gd name="connsiteX13" fmla="*/ 49973 w 772440"/>
                  <a:gd name="connsiteY13" fmla="*/ 570089 h 576641"/>
                  <a:gd name="connsiteX14" fmla="*/ 0 w 772440"/>
                  <a:gd name="connsiteY14" fmla="*/ 494697 h 576641"/>
                  <a:gd name="connsiteX15" fmla="*/ 0 w 772440"/>
                  <a:gd name="connsiteY15" fmla="*/ 0 h 576641"/>
                  <a:gd name="connsiteX0" fmla="*/ 163644 w 759505"/>
                  <a:gd name="connsiteY0" fmla="*/ 0 h 591099"/>
                  <a:gd name="connsiteX1" fmla="*/ 163643 w 759505"/>
                  <a:gd name="connsiteY1" fmla="*/ 360170 h 591099"/>
                  <a:gd name="connsiteX2" fmla="*/ 522592 w 759505"/>
                  <a:gd name="connsiteY2" fmla="*/ 162918 h 591099"/>
                  <a:gd name="connsiteX3" fmla="*/ 757064 w 759505"/>
                  <a:gd name="connsiteY3" fmla="*/ 128539 h 591099"/>
                  <a:gd name="connsiteX4" fmla="*/ 637691 w 759505"/>
                  <a:gd name="connsiteY4" fmla="*/ 285300 h 591099"/>
                  <a:gd name="connsiteX5" fmla="*/ 126660 w 759505"/>
                  <a:gd name="connsiteY5" fmla="*/ 566985 h 591099"/>
                  <a:gd name="connsiteX6" fmla="*/ 95637 w 759505"/>
                  <a:gd name="connsiteY6" fmla="*/ 576641 h 591099"/>
                  <a:gd name="connsiteX7" fmla="*/ 85753 w 759505"/>
                  <a:gd name="connsiteY7" fmla="*/ 575726 h 591099"/>
                  <a:gd name="connsiteX8" fmla="*/ 81821 w 759505"/>
                  <a:gd name="connsiteY8" fmla="*/ 576520 h 591099"/>
                  <a:gd name="connsiteX9" fmla="*/ 81822 w 759505"/>
                  <a:gd name="connsiteY9" fmla="*/ 576519 h 591099"/>
                  <a:gd name="connsiteX10" fmla="*/ 71247 w 759505"/>
                  <a:gd name="connsiteY10" fmla="*/ 574384 h 591099"/>
                  <a:gd name="connsiteX11" fmla="*/ 64403 w 759505"/>
                  <a:gd name="connsiteY11" fmla="*/ 573751 h 591099"/>
                  <a:gd name="connsiteX12" fmla="*/ 62023 w 759505"/>
                  <a:gd name="connsiteY12" fmla="*/ 572522 h 591099"/>
                  <a:gd name="connsiteX13" fmla="*/ 49973 w 759505"/>
                  <a:gd name="connsiteY13" fmla="*/ 570089 h 591099"/>
                  <a:gd name="connsiteX14" fmla="*/ 0 w 759505"/>
                  <a:gd name="connsiteY14" fmla="*/ 494697 h 591099"/>
                  <a:gd name="connsiteX15" fmla="*/ 0 w 759505"/>
                  <a:gd name="connsiteY15" fmla="*/ 0 h 591099"/>
                  <a:gd name="connsiteX0" fmla="*/ 163644 w 658885"/>
                  <a:gd name="connsiteY0" fmla="*/ 0 h 591099"/>
                  <a:gd name="connsiteX1" fmla="*/ 163643 w 658885"/>
                  <a:gd name="connsiteY1" fmla="*/ 360170 h 591099"/>
                  <a:gd name="connsiteX2" fmla="*/ 522592 w 658885"/>
                  <a:gd name="connsiteY2" fmla="*/ 162918 h 591099"/>
                  <a:gd name="connsiteX3" fmla="*/ 637691 w 658885"/>
                  <a:gd name="connsiteY3" fmla="*/ 285300 h 591099"/>
                  <a:gd name="connsiteX4" fmla="*/ 126660 w 658885"/>
                  <a:gd name="connsiteY4" fmla="*/ 566985 h 591099"/>
                  <a:gd name="connsiteX5" fmla="*/ 95637 w 658885"/>
                  <a:gd name="connsiteY5" fmla="*/ 576641 h 591099"/>
                  <a:gd name="connsiteX6" fmla="*/ 85753 w 658885"/>
                  <a:gd name="connsiteY6" fmla="*/ 575726 h 591099"/>
                  <a:gd name="connsiteX7" fmla="*/ 81821 w 658885"/>
                  <a:gd name="connsiteY7" fmla="*/ 576520 h 591099"/>
                  <a:gd name="connsiteX8" fmla="*/ 81822 w 658885"/>
                  <a:gd name="connsiteY8" fmla="*/ 576519 h 591099"/>
                  <a:gd name="connsiteX9" fmla="*/ 71247 w 658885"/>
                  <a:gd name="connsiteY9" fmla="*/ 574384 h 591099"/>
                  <a:gd name="connsiteX10" fmla="*/ 64403 w 658885"/>
                  <a:gd name="connsiteY10" fmla="*/ 573751 h 591099"/>
                  <a:gd name="connsiteX11" fmla="*/ 62023 w 658885"/>
                  <a:gd name="connsiteY11" fmla="*/ 572522 h 591099"/>
                  <a:gd name="connsiteX12" fmla="*/ 49973 w 658885"/>
                  <a:gd name="connsiteY12" fmla="*/ 570089 h 591099"/>
                  <a:gd name="connsiteX13" fmla="*/ 0 w 658885"/>
                  <a:gd name="connsiteY13" fmla="*/ 494697 h 591099"/>
                  <a:gd name="connsiteX14" fmla="*/ 0 w 658885"/>
                  <a:gd name="connsiteY14" fmla="*/ 0 h 591099"/>
                  <a:gd name="connsiteX0" fmla="*/ 163644 w 658885"/>
                  <a:gd name="connsiteY0" fmla="*/ 0 h 591099"/>
                  <a:gd name="connsiteX1" fmla="*/ 163643 w 658885"/>
                  <a:gd name="connsiteY1" fmla="*/ 360170 h 591099"/>
                  <a:gd name="connsiteX2" fmla="*/ 522592 w 658885"/>
                  <a:gd name="connsiteY2" fmla="*/ 162918 h 591099"/>
                  <a:gd name="connsiteX3" fmla="*/ 637691 w 658885"/>
                  <a:gd name="connsiteY3" fmla="*/ 285300 h 591099"/>
                  <a:gd name="connsiteX4" fmla="*/ 126660 w 658885"/>
                  <a:gd name="connsiteY4" fmla="*/ 566985 h 591099"/>
                  <a:gd name="connsiteX5" fmla="*/ 95637 w 658885"/>
                  <a:gd name="connsiteY5" fmla="*/ 576641 h 591099"/>
                  <a:gd name="connsiteX6" fmla="*/ 85753 w 658885"/>
                  <a:gd name="connsiteY6" fmla="*/ 575726 h 591099"/>
                  <a:gd name="connsiteX7" fmla="*/ 81821 w 658885"/>
                  <a:gd name="connsiteY7" fmla="*/ 576520 h 591099"/>
                  <a:gd name="connsiteX8" fmla="*/ 81822 w 658885"/>
                  <a:gd name="connsiteY8" fmla="*/ 576519 h 591099"/>
                  <a:gd name="connsiteX9" fmla="*/ 71247 w 658885"/>
                  <a:gd name="connsiteY9" fmla="*/ 574384 h 591099"/>
                  <a:gd name="connsiteX10" fmla="*/ 64403 w 658885"/>
                  <a:gd name="connsiteY10" fmla="*/ 573751 h 591099"/>
                  <a:gd name="connsiteX11" fmla="*/ 62023 w 658885"/>
                  <a:gd name="connsiteY11" fmla="*/ 572522 h 591099"/>
                  <a:gd name="connsiteX12" fmla="*/ 49973 w 658885"/>
                  <a:gd name="connsiteY12" fmla="*/ 570089 h 591099"/>
                  <a:gd name="connsiteX13" fmla="*/ 0 w 658885"/>
                  <a:gd name="connsiteY13" fmla="*/ 494697 h 591099"/>
                  <a:gd name="connsiteX14" fmla="*/ 0 w 658885"/>
                  <a:gd name="connsiteY14" fmla="*/ 0 h 5910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658885" h="591099">
                    <a:moveTo>
                      <a:pt x="163644" y="0"/>
                    </a:moveTo>
                    <a:cubicBezTo>
                      <a:pt x="163644" y="120057"/>
                      <a:pt x="163643" y="240113"/>
                      <a:pt x="163643" y="360170"/>
                    </a:cubicBezTo>
                    <a:lnTo>
                      <a:pt x="522592" y="162918"/>
                    </a:lnTo>
                    <a:cubicBezTo>
                      <a:pt x="601600" y="150440"/>
                      <a:pt x="703680" y="217955"/>
                      <a:pt x="637691" y="285300"/>
                    </a:cubicBezTo>
                    <a:lnTo>
                      <a:pt x="126660" y="566985"/>
                    </a:lnTo>
                    <a:cubicBezTo>
                      <a:pt x="36318" y="615542"/>
                      <a:pt x="106212" y="575571"/>
                      <a:pt x="95637" y="576641"/>
                    </a:cubicBezTo>
                    <a:lnTo>
                      <a:pt x="85753" y="575726"/>
                    </a:lnTo>
                    <a:lnTo>
                      <a:pt x="81821" y="576520"/>
                    </a:lnTo>
                    <a:lnTo>
                      <a:pt x="81822" y="576519"/>
                    </a:lnTo>
                    <a:lnTo>
                      <a:pt x="71247" y="574384"/>
                    </a:lnTo>
                    <a:lnTo>
                      <a:pt x="64403" y="573751"/>
                    </a:lnTo>
                    <a:lnTo>
                      <a:pt x="62023" y="572522"/>
                    </a:lnTo>
                    <a:lnTo>
                      <a:pt x="49973" y="570089"/>
                    </a:lnTo>
                    <a:cubicBezTo>
                      <a:pt x="20606" y="557668"/>
                      <a:pt x="0" y="528589"/>
                      <a:pt x="0" y="494697"/>
                    </a:cubicBezTo>
                    <a:lnTo>
                      <a:pt x="0" y="0"/>
                    </a:lnTo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 dirty="0"/>
              </a:p>
            </p:txBody>
          </p:sp>
          <p:sp>
            <p:nvSpPr>
              <p:cNvPr id="643" name="フリーフォーム: 図形 642">
                <a:extLst>
                  <a:ext uri="{FF2B5EF4-FFF2-40B4-BE49-F238E27FC236}">
                    <a16:creationId xmlns:a16="http://schemas.microsoft.com/office/drawing/2014/main" id="{FDB57CCF-5DBC-A531-9060-9F6851143142}"/>
                  </a:ext>
                </a:extLst>
              </p:cNvPr>
              <p:cNvSpPr/>
              <p:nvPr/>
            </p:nvSpPr>
            <p:spPr bwMode="auto">
              <a:xfrm rot="20777883" flipH="1">
                <a:off x="7579638" y="2960219"/>
                <a:ext cx="910675" cy="576641"/>
              </a:xfrm>
              <a:custGeom>
                <a:avLst/>
                <a:gdLst>
                  <a:gd name="connsiteX0" fmla="*/ 0 w 910675"/>
                  <a:gd name="connsiteY0" fmla="*/ 0 h 576641"/>
                  <a:gd name="connsiteX1" fmla="*/ 0 w 910675"/>
                  <a:gd name="connsiteY1" fmla="*/ 494697 h 576641"/>
                  <a:gd name="connsiteX2" fmla="*/ 49973 w 910675"/>
                  <a:gd name="connsiteY2" fmla="*/ 570089 h 576641"/>
                  <a:gd name="connsiteX3" fmla="*/ 62023 w 910675"/>
                  <a:gd name="connsiteY3" fmla="*/ 572522 h 576641"/>
                  <a:gd name="connsiteX4" fmla="*/ 64403 w 910675"/>
                  <a:gd name="connsiteY4" fmla="*/ 573751 h 576641"/>
                  <a:gd name="connsiteX5" fmla="*/ 71247 w 910675"/>
                  <a:gd name="connsiteY5" fmla="*/ 574384 h 576641"/>
                  <a:gd name="connsiteX6" fmla="*/ 81822 w 910675"/>
                  <a:gd name="connsiteY6" fmla="*/ 576519 h 576641"/>
                  <a:gd name="connsiteX7" fmla="*/ 81821 w 910675"/>
                  <a:gd name="connsiteY7" fmla="*/ 576520 h 576641"/>
                  <a:gd name="connsiteX8" fmla="*/ 85753 w 910675"/>
                  <a:gd name="connsiteY8" fmla="*/ 575726 h 576641"/>
                  <a:gd name="connsiteX9" fmla="*/ 95637 w 910675"/>
                  <a:gd name="connsiteY9" fmla="*/ 576641 h 576641"/>
                  <a:gd name="connsiteX10" fmla="*/ 126660 w 910675"/>
                  <a:gd name="connsiteY10" fmla="*/ 566985 h 576641"/>
                  <a:gd name="connsiteX11" fmla="*/ 724590 w 910675"/>
                  <a:gd name="connsiteY11" fmla="*/ 239603 h 576641"/>
                  <a:gd name="connsiteX12" fmla="*/ 766719 w 910675"/>
                  <a:gd name="connsiteY12" fmla="*/ 159562 h 576641"/>
                  <a:gd name="connsiteX13" fmla="*/ 764276 w 910675"/>
                  <a:gd name="connsiteY13" fmla="*/ 151712 h 576641"/>
                  <a:gd name="connsiteX14" fmla="*/ 768527 w 910675"/>
                  <a:gd name="connsiteY14" fmla="*/ 151808 h 576641"/>
                  <a:gd name="connsiteX15" fmla="*/ 910675 w 910675"/>
                  <a:gd name="connsiteY15" fmla="*/ 155030 h 576641"/>
                  <a:gd name="connsiteX16" fmla="*/ 895136 w 910675"/>
                  <a:gd name="connsiteY16" fmla="*/ 138281 h 576641"/>
                  <a:gd name="connsiteX17" fmla="*/ 795915 w 910675"/>
                  <a:gd name="connsiteY17" fmla="*/ 89217 h 576641"/>
                  <a:gd name="connsiteX18" fmla="*/ 795915 w 910675"/>
                  <a:gd name="connsiteY18" fmla="*/ 89218 h 576641"/>
                  <a:gd name="connsiteX19" fmla="*/ 765839 w 910675"/>
                  <a:gd name="connsiteY19" fmla="*/ 74345 h 576641"/>
                  <a:gd name="connsiteX20" fmla="*/ 698092 w 910675"/>
                  <a:gd name="connsiteY20" fmla="*/ 67843 h 576641"/>
                  <a:gd name="connsiteX21" fmla="*/ 669169 w 910675"/>
                  <a:gd name="connsiteY21" fmla="*/ 82841 h 576641"/>
                  <a:gd name="connsiteX22" fmla="*/ 662748 w 910675"/>
                  <a:gd name="connsiteY22" fmla="*/ 90853 h 576641"/>
                  <a:gd name="connsiteX23" fmla="*/ 646000 w 910675"/>
                  <a:gd name="connsiteY23" fmla="*/ 96066 h 576641"/>
                  <a:gd name="connsiteX24" fmla="*/ 163643 w 910675"/>
                  <a:gd name="connsiteY24" fmla="*/ 360170 h 576641"/>
                  <a:gd name="connsiteX25" fmla="*/ 163644 w 910675"/>
                  <a:gd name="connsiteY25" fmla="*/ 0 h 576641"/>
                  <a:gd name="connsiteX0" fmla="*/ 0 w 910675"/>
                  <a:gd name="connsiteY0" fmla="*/ 0 h 576641"/>
                  <a:gd name="connsiteX1" fmla="*/ 0 w 910675"/>
                  <a:gd name="connsiteY1" fmla="*/ 494697 h 576641"/>
                  <a:gd name="connsiteX2" fmla="*/ 49973 w 910675"/>
                  <a:gd name="connsiteY2" fmla="*/ 570089 h 576641"/>
                  <a:gd name="connsiteX3" fmla="*/ 62023 w 910675"/>
                  <a:gd name="connsiteY3" fmla="*/ 572522 h 576641"/>
                  <a:gd name="connsiteX4" fmla="*/ 64403 w 910675"/>
                  <a:gd name="connsiteY4" fmla="*/ 573751 h 576641"/>
                  <a:gd name="connsiteX5" fmla="*/ 71247 w 910675"/>
                  <a:gd name="connsiteY5" fmla="*/ 574384 h 576641"/>
                  <a:gd name="connsiteX6" fmla="*/ 81822 w 910675"/>
                  <a:gd name="connsiteY6" fmla="*/ 576519 h 576641"/>
                  <a:gd name="connsiteX7" fmla="*/ 81821 w 910675"/>
                  <a:gd name="connsiteY7" fmla="*/ 576520 h 576641"/>
                  <a:gd name="connsiteX8" fmla="*/ 85753 w 910675"/>
                  <a:gd name="connsiteY8" fmla="*/ 575726 h 576641"/>
                  <a:gd name="connsiteX9" fmla="*/ 95637 w 910675"/>
                  <a:gd name="connsiteY9" fmla="*/ 576641 h 576641"/>
                  <a:gd name="connsiteX10" fmla="*/ 126660 w 910675"/>
                  <a:gd name="connsiteY10" fmla="*/ 566985 h 576641"/>
                  <a:gd name="connsiteX11" fmla="*/ 724590 w 910675"/>
                  <a:gd name="connsiteY11" fmla="*/ 239603 h 576641"/>
                  <a:gd name="connsiteX12" fmla="*/ 766719 w 910675"/>
                  <a:gd name="connsiteY12" fmla="*/ 159562 h 576641"/>
                  <a:gd name="connsiteX13" fmla="*/ 764276 w 910675"/>
                  <a:gd name="connsiteY13" fmla="*/ 151712 h 576641"/>
                  <a:gd name="connsiteX14" fmla="*/ 768527 w 910675"/>
                  <a:gd name="connsiteY14" fmla="*/ 151808 h 576641"/>
                  <a:gd name="connsiteX15" fmla="*/ 910675 w 910675"/>
                  <a:gd name="connsiteY15" fmla="*/ 155030 h 576641"/>
                  <a:gd name="connsiteX16" fmla="*/ 895136 w 910675"/>
                  <a:gd name="connsiteY16" fmla="*/ 138281 h 576641"/>
                  <a:gd name="connsiteX17" fmla="*/ 795915 w 910675"/>
                  <a:gd name="connsiteY17" fmla="*/ 89217 h 576641"/>
                  <a:gd name="connsiteX18" fmla="*/ 795915 w 910675"/>
                  <a:gd name="connsiteY18" fmla="*/ 89218 h 576641"/>
                  <a:gd name="connsiteX19" fmla="*/ 765839 w 910675"/>
                  <a:gd name="connsiteY19" fmla="*/ 74345 h 576641"/>
                  <a:gd name="connsiteX20" fmla="*/ 698092 w 910675"/>
                  <a:gd name="connsiteY20" fmla="*/ 67843 h 576641"/>
                  <a:gd name="connsiteX21" fmla="*/ 669169 w 910675"/>
                  <a:gd name="connsiteY21" fmla="*/ 82841 h 576641"/>
                  <a:gd name="connsiteX22" fmla="*/ 646000 w 910675"/>
                  <a:gd name="connsiteY22" fmla="*/ 96066 h 576641"/>
                  <a:gd name="connsiteX23" fmla="*/ 163643 w 910675"/>
                  <a:gd name="connsiteY23" fmla="*/ 360170 h 576641"/>
                  <a:gd name="connsiteX24" fmla="*/ 163644 w 910675"/>
                  <a:gd name="connsiteY24" fmla="*/ 0 h 576641"/>
                  <a:gd name="connsiteX25" fmla="*/ 0 w 910675"/>
                  <a:gd name="connsiteY25" fmla="*/ 0 h 576641"/>
                  <a:gd name="connsiteX0" fmla="*/ 0 w 910675"/>
                  <a:gd name="connsiteY0" fmla="*/ 0 h 576641"/>
                  <a:gd name="connsiteX1" fmla="*/ 0 w 910675"/>
                  <a:gd name="connsiteY1" fmla="*/ 494697 h 576641"/>
                  <a:gd name="connsiteX2" fmla="*/ 49973 w 910675"/>
                  <a:gd name="connsiteY2" fmla="*/ 570089 h 576641"/>
                  <a:gd name="connsiteX3" fmla="*/ 62023 w 910675"/>
                  <a:gd name="connsiteY3" fmla="*/ 572522 h 576641"/>
                  <a:gd name="connsiteX4" fmla="*/ 64403 w 910675"/>
                  <a:gd name="connsiteY4" fmla="*/ 573751 h 576641"/>
                  <a:gd name="connsiteX5" fmla="*/ 71247 w 910675"/>
                  <a:gd name="connsiteY5" fmla="*/ 574384 h 576641"/>
                  <a:gd name="connsiteX6" fmla="*/ 81822 w 910675"/>
                  <a:gd name="connsiteY6" fmla="*/ 576519 h 576641"/>
                  <a:gd name="connsiteX7" fmla="*/ 81821 w 910675"/>
                  <a:gd name="connsiteY7" fmla="*/ 576520 h 576641"/>
                  <a:gd name="connsiteX8" fmla="*/ 85753 w 910675"/>
                  <a:gd name="connsiteY8" fmla="*/ 575726 h 576641"/>
                  <a:gd name="connsiteX9" fmla="*/ 95637 w 910675"/>
                  <a:gd name="connsiteY9" fmla="*/ 576641 h 576641"/>
                  <a:gd name="connsiteX10" fmla="*/ 126660 w 910675"/>
                  <a:gd name="connsiteY10" fmla="*/ 566985 h 576641"/>
                  <a:gd name="connsiteX11" fmla="*/ 724590 w 910675"/>
                  <a:gd name="connsiteY11" fmla="*/ 239603 h 576641"/>
                  <a:gd name="connsiteX12" fmla="*/ 766719 w 910675"/>
                  <a:gd name="connsiteY12" fmla="*/ 159562 h 576641"/>
                  <a:gd name="connsiteX13" fmla="*/ 764276 w 910675"/>
                  <a:gd name="connsiteY13" fmla="*/ 151712 h 576641"/>
                  <a:gd name="connsiteX14" fmla="*/ 768527 w 910675"/>
                  <a:gd name="connsiteY14" fmla="*/ 151808 h 576641"/>
                  <a:gd name="connsiteX15" fmla="*/ 910675 w 910675"/>
                  <a:gd name="connsiteY15" fmla="*/ 155030 h 576641"/>
                  <a:gd name="connsiteX16" fmla="*/ 895136 w 910675"/>
                  <a:gd name="connsiteY16" fmla="*/ 138281 h 576641"/>
                  <a:gd name="connsiteX17" fmla="*/ 795915 w 910675"/>
                  <a:gd name="connsiteY17" fmla="*/ 89217 h 576641"/>
                  <a:gd name="connsiteX18" fmla="*/ 795915 w 910675"/>
                  <a:gd name="connsiteY18" fmla="*/ 89218 h 576641"/>
                  <a:gd name="connsiteX19" fmla="*/ 765839 w 910675"/>
                  <a:gd name="connsiteY19" fmla="*/ 74345 h 576641"/>
                  <a:gd name="connsiteX20" fmla="*/ 698092 w 910675"/>
                  <a:gd name="connsiteY20" fmla="*/ 67843 h 576641"/>
                  <a:gd name="connsiteX21" fmla="*/ 646000 w 910675"/>
                  <a:gd name="connsiteY21" fmla="*/ 96066 h 576641"/>
                  <a:gd name="connsiteX22" fmla="*/ 163643 w 910675"/>
                  <a:gd name="connsiteY22" fmla="*/ 360170 h 576641"/>
                  <a:gd name="connsiteX23" fmla="*/ 163644 w 910675"/>
                  <a:gd name="connsiteY23" fmla="*/ 0 h 576641"/>
                  <a:gd name="connsiteX24" fmla="*/ 0 w 910675"/>
                  <a:gd name="connsiteY24" fmla="*/ 0 h 576641"/>
                  <a:gd name="connsiteX0" fmla="*/ 0 w 910675"/>
                  <a:gd name="connsiteY0" fmla="*/ 0 h 576641"/>
                  <a:gd name="connsiteX1" fmla="*/ 0 w 910675"/>
                  <a:gd name="connsiteY1" fmla="*/ 494697 h 576641"/>
                  <a:gd name="connsiteX2" fmla="*/ 49973 w 910675"/>
                  <a:gd name="connsiteY2" fmla="*/ 570089 h 576641"/>
                  <a:gd name="connsiteX3" fmla="*/ 62023 w 910675"/>
                  <a:gd name="connsiteY3" fmla="*/ 572522 h 576641"/>
                  <a:gd name="connsiteX4" fmla="*/ 64403 w 910675"/>
                  <a:gd name="connsiteY4" fmla="*/ 573751 h 576641"/>
                  <a:gd name="connsiteX5" fmla="*/ 71247 w 910675"/>
                  <a:gd name="connsiteY5" fmla="*/ 574384 h 576641"/>
                  <a:gd name="connsiteX6" fmla="*/ 81822 w 910675"/>
                  <a:gd name="connsiteY6" fmla="*/ 576519 h 576641"/>
                  <a:gd name="connsiteX7" fmla="*/ 81821 w 910675"/>
                  <a:gd name="connsiteY7" fmla="*/ 576520 h 576641"/>
                  <a:gd name="connsiteX8" fmla="*/ 85753 w 910675"/>
                  <a:gd name="connsiteY8" fmla="*/ 575726 h 576641"/>
                  <a:gd name="connsiteX9" fmla="*/ 95637 w 910675"/>
                  <a:gd name="connsiteY9" fmla="*/ 576641 h 576641"/>
                  <a:gd name="connsiteX10" fmla="*/ 126660 w 910675"/>
                  <a:gd name="connsiteY10" fmla="*/ 566985 h 576641"/>
                  <a:gd name="connsiteX11" fmla="*/ 724590 w 910675"/>
                  <a:gd name="connsiteY11" fmla="*/ 239603 h 576641"/>
                  <a:gd name="connsiteX12" fmla="*/ 766719 w 910675"/>
                  <a:gd name="connsiteY12" fmla="*/ 159562 h 576641"/>
                  <a:gd name="connsiteX13" fmla="*/ 764276 w 910675"/>
                  <a:gd name="connsiteY13" fmla="*/ 151712 h 576641"/>
                  <a:gd name="connsiteX14" fmla="*/ 768527 w 910675"/>
                  <a:gd name="connsiteY14" fmla="*/ 151808 h 576641"/>
                  <a:gd name="connsiteX15" fmla="*/ 910675 w 910675"/>
                  <a:gd name="connsiteY15" fmla="*/ 155030 h 576641"/>
                  <a:gd name="connsiteX16" fmla="*/ 895136 w 910675"/>
                  <a:gd name="connsiteY16" fmla="*/ 138281 h 576641"/>
                  <a:gd name="connsiteX17" fmla="*/ 795915 w 910675"/>
                  <a:gd name="connsiteY17" fmla="*/ 89217 h 576641"/>
                  <a:gd name="connsiteX18" fmla="*/ 795915 w 910675"/>
                  <a:gd name="connsiteY18" fmla="*/ 89218 h 576641"/>
                  <a:gd name="connsiteX19" fmla="*/ 765839 w 910675"/>
                  <a:gd name="connsiteY19" fmla="*/ 74345 h 576641"/>
                  <a:gd name="connsiteX20" fmla="*/ 698092 w 910675"/>
                  <a:gd name="connsiteY20" fmla="*/ 67843 h 576641"/>
                  <a:gd name="connsiteX21" fmla="*/ 646000 w 910675"/>
                  <a:gd name="connsiteY21" fmla="*/ 96066 h 576641"/>
                  <a:gd name="connsiteX22" fmla="*/ 163643 w 910675"/>
                  <a:gd name="connsiteY22" fmla="*/ 360170 h 576641"/>
                  <a:gd name="connsiteX23" fmla="*/ 163644 w 910675"/>
                  <a:gd name="connsiteY23" fmla="*/ 0 h 576641"/>
                  <a:gd name="connsiteX24" fmla="*/ 91440 w 910675"/>
                  <a:gd name="connsiteY24" fmla="*/ 91440 h 576641"/>
                  <a:gd name="connsiteX0" fmla="*/ 0 w 910675"/>
                  <a:gd name="connsiteY0" fmla="*/ 0 h 576641"/>
                  <a:gd name="connsiteX1" fmla="*/ 0 w 910675"/>
                  <a:gd name="connsiteY1" fmla="*/ 494697 h 576641"/>
                  <a:gd name="connsiteX2" fmla="*/ 49973 w 910675"/>
                  <a:gd name="connsiteY2" fmla="*/ 570089 h 576641"/>
                  <a:gd name="connsiteX3" fmla="*/ 62023 w 910675"/>
                  <a:gd name="connsiteY3" fmla="*/ 572522 h 576641"/>
                  <a:gd name="connsiteX4" fmla="*/ 64403 w 910675"/>
                  <a:gd name="connsiteY4" fmla="*/ 573751 h 576641"/>
                  <a:gd name="connsiteX5" fmla="*/ 71247 w 910675"/>
                  <a:gd name="connsiteY5" fmla="*/ 574384 h 576641"/>
                  <a:gd name="connsiteX6" fmla="*/ 81822 w 910675"/>
                  <a:gd name="connsiteY6" fmla="*/ 576519 h 576641"/>
                  <a:gd name="connsiteX7" fmla="*/ 81821 w 910675"/>
                  <a:gd name="connsiteY7" fmla="*/ 576520 h 576641"/>
                  <a:gd name="connsiteX8" fmla="*/ 85753 w 910675"/>
                  <a:gd name="connsiteY8" fmla="*/ 575726 h 576641"/>
                  <a:gd name="connsiteX9" fmla="*/ 95637 w 910675"/>
                  <a:gd name="connsiteY9" fmla="*/ 576641 h 576641"/>
                  <a:gd name="connsiteX10" fmla="*/ 126660 w 910675"/>
                  <a:gd name="connsiteY10" fmla="*/ 566985 h 576641"/>
                  <a:gd name="connsiteX11" fmla="*/ 724590 w 910675"/>
                  <a:gd name="connsiteY11" fmla="*/ 239603 h 576641"/>
                  <a:gd name="connsiteX12" fmla="*/ 766719 w 910675"/>
                  <a:gd name="connsiteY12" fmla="*/ 159562 h 576641"/>
                  <a:gd name="connsiteX13" fmla="*/ 764276 w 910675"/>
                  <a:gd name="connsiteY13" fmla="*/ 151712 h 576641"/>
                  <a:gd name="connsiteX14" fmla="*/ 768527 w 910675"/>
                  <a:gd name="connsiteY14" fmla="*/ 151808 h 576641"/>
                  <a:gd name="connsiteX15" fmla="*/ 910675 w 910675"/>
                  <a:gd name="connsiteY15" fmla="*/ 155030 h 576641"/>
                  <a:gd name="connsiteX16" fmla="*/ 895136 w 910675"/>
                  <a:gd name="connsiteY16" fmla="*/ 138281 h 576641"/>
                  <a:gd name="connsiteX17" fmla="*/ 795915 w 910675"/>
                  <a:gd name="connsiteY17" fmla="*/ 89217 h 576641"/>
                  <a:gd name="connsiteX18" fmla="*/ 795915 w 910675"/>
                  <a:gd name="connsiteY18" fmla="*/ 89218 h 576641"/>
                  <a:gd name="connsiteX19" fmla="*/ 765839 w 910675"/>
                  <a:gd name="connsiteY19" fmla="*/ 74345 h 576641"/>
                  <a:gd name="connsiteX20" fmla="*/ 698092 w 910675"/>
                  <a:gd name="connsiteY20" fmla="*/ 67843 h 576641"/>
                  <a:gd name="connsiteX21" fmla="*/ 646000 w 910675"/>
                  <a:gd name="connsiteY21" fmla="*/ 96066 h 576641"/>
                  <a:gd name="connsiteX22" fmla="*/ 163643 w 910675"/>
                  <a:gd name="connsiteY22" fmla="*/ 360170 h 576641"/>
                  <a:gd name="connsiteX23" fmla="*/ 163644 w 910675"/>
                  <a:gd name="connsiteY23" fmla="*/ 0 h 576641"/>
                  <a:gd name="connsiteX0" fmla="*/ 0 w 910675"/>
                  <a:gd name="connsiteY0" fmla="*/ 0 h 576641"/>
                  <a:gd name="connsiteX1" fmla="*/ 0 w 910675"/>
                  <a:gd name="connsiteY1" fmla="*/ 494697 h 576641"/>
                  <a:gd name="connsiteX2" fmla="*/ 49973 w 910675"/>
                  <a:gd name="connsiteY2" fmla="*/ 570089 h 576641"/>
                  <a:gd name="connsiteX3" fmla="*/ 62023 w 910675"/>
                  <a:gd name="connsiteY3" fmla="*/ 572522 h 576641"/>
                  <a:gd name="connsiteX4" fmla="*/ 64403 w 910675"/>
                  <a:gd name="connsiteY4" fmla="*/ 573751 h 576641"/>
                  <a:gd name="connsiteX5" fmla="*/ 71247 w 910675"/>
                  <a:gd name="connsiteY5" fmla="*/ 574384 h 576641"/>
                  <a:gd name="connsiteX6" fmla="*/ 81822 w 910675"/>
                  <a:gd name="connsiteY6" fmla="*/ 576519 h 576641"/>
                  <a:gd name="connsiteX7" fmla="*/ 81821 w 910675"/>
                  <a:gd name="connsiteY7" fmla="*/ 576520 h 576641"/>
                  <a:gd name="connsiteX8" fmla="*/ 85753 w 910675"/>
                  <a:gd name="connsiteY8" fmla="*/ 575726 h 576641"/>
                  <a:gd name="connsiteX9" fmla="*/ 95637 w 910675"/>
                  <a:gd name="connsiteY9" fmla="*/ 576641 h 576641"/>
                  <a:gd name="connsiteX10" fmla="*/ 126660 w 910675"/>
                  <a:gd name="connsiteY10" fmla="*/ 566985 h 576641"/>
                  <a:gd name="connsiteX11" fmla="*/ 724590 w 910675"/>
                  <a:gd name="connsiteY11" fmla="*/ 239603 h 576641"/>
                  <a:gd name="connsiteX12" fmla="*/ 766719 w 910675"/>
                  <a:gd name="connsiteY12" fmla="*/ 159562 h 576641"/>
                  <a:gd name="connsiteX13" fmla="*/ 764276 w 910675"/>
                  <a:gd name="connsiteY13" fmla="*/ 151712 h 576641"/>
                  <a:gd name="connsiteX14" fmla="*/ 768527 w 910675"/>
                  <a:gd name="connsiteY14" fmla="*/ 151808 h 576641"/>
                  <a:gd name="connsiteX15" fmla="*/ 910675 w 910675"/>
                  <a:gd name="connsiteY15" fmla="*/ 155030 h 576641"/>
                  <a:gd name="connsiteX16" fmla="*/ 895136 w 910675"/>
                  <a:gd name="connsiteY16" fmla="*/ 138281 h 576641"/>
                  <a:gd name="connsiteX17" fmla="*/ 795915 w 910675"/>
                  <a:gd name="connsiteY17" fmla="*/ 89217 h 576641"/>
                  <a:gd name="connsiteX18" fmla="*/ 795915 w 910675"/>
                  <a:gd name="connsiteY18" fmla="*/ 89218 h 576641"/>
                  <a:gd name="connsiteX19" fmla="*/ 765839 w 910675"/>
                  <a:gd name="connsiteY19" fmla="*/ 74345 h 576641"/>
                  <a:gd name="connsiteX20" fmla="*/ 646000 w 910675"/>
                  <a:gd name="connsiteY20" fmla="*/ 96066 h 576641"/>
                  <a:gd name="connsiteX21" fmla="*/ 163643 w 910675"/>
                  <a:gd name="connsiteY21" fmla="*/ 360170 h 576641"/>
                  <a:gd name="connsiteX22" fmla="*/ 163644 w 910675"/>
                  <a:gd name="connsiteY22" fmla="*/ 0 h 576641"/>
                  <a:gd name="connsiteX0" fmla="*/ 0 w 910675"/>
                  <a:gd name="connsiteY0" fmla="*/ 0 h 576641"/>
                  <a:gd name="connsiteX1" fmla="*/ 0 w 910675"/>
                  <a:gd name="connsiteY1" fmla="*/ 494697 h 576641"/>
                  <a:gd name="connsiteX2" fmla="*/ 49973 w 910675"/>
                  <a:gd name="connsiteY2" fmla="*/ 570089 h 576641"/>
                  <a:gd name="connsiteX3" fmla="*/ 62023 w 910675"/>
                  <a:gd name="connsiteY3" fmla="*/ 572522 h 576641"/>
                  <a:gd name="connsiteX4" fmla="*/ 64403 w 910675"/>
                  <a:gd name="connsiteY4" fmla="*/ 573751 h 576641"/>
                  <a:gd name="connsiteX5" fmla="*/ 71247 w 910675"/>
                  <a:gd name="connsiteY5" fmla="*/ 574384 h 576641"/>
                  <a:gd name="connsiteX6" fmla="*/ 81822 w 910675"/>
                  <a:gd name="connsiteY6" fmla="*/ 576519 h 576641"/>
                  <a:gd name="connsiteX7" fmla="*/ 81821 w 910675"/>
                  <a:gd name="connsiteY7" fmla="*/ 576520 h 576641"/>
                  <a:gd name="connsiteX8" fmla="*/ 85753 w 910675"/>
                  <a:gd name="connsiteY8" fmla="*/ 575726 h 576641"/>
                  <a:gd name="connsiteX9" fmla="*/ 95637 w 910675"/>
                  <a:gd name="connsiteY9" fmla="*/ 576641 h 576641"/>
                  <a:gd name="connsiteX10" fmla="*/ 126660 w 910675"/>
                  <a:gd name="connsiteY10" fmla="*/ 566985 h 576641"/>
                  <a:gd name="connsiteX11" fmla="*/ 724590 w 910675"/>
                  <a:gd name="connsiteY11" fmla="*/ 239603 h 576641"/>
                  <a:gd name="connsiteX12" fmla="*/ 766719 w 910675"/>
                  <a:gd name="connsiteY12" fmla="*/ 159562 h 576641"/>
                  <a:gd name="connsiteX13" fmla="*/ 764276 w 910675"/>
                  <a:gd name="connsiteY13" fmla="*/ 151712 h 576641"/>
                  <a:gd name="connsiteX14" fmla="*/ 910675 w 910675"/>
                  <a:gd name="connsiteY14" fmla="*/ 155030 h 576641"/>
                  <a:gd name="connsiteX15" fmla="*/ 895136 w 910675"/>
                  <a:gd name="connsiteY15" fmla="*/ 138281 h 576641"/>
                  <a:gd name="connsiteX16" fmla="*/ 795915 w 910675"/>
                  <a:gd name="connsiteY16" fmla="*/ 89217 h 576641"/>
                  <a:gd name="connsiteX17" fmla="*/ 795915 w 910675"/>
                  <a:gd name="connsiteY17" fmla="*/ 89218 h 576641"/>
                  <a:gd name="connsiteX18" fmla="*/ 765839 w 910675"/>
                  <a:gd name="connsiteY18" fmla="*/ 74345 h 576641"/>
                  <a:gd name="connsiteX19" fmla="*/ 646000 w 910675"/>
                  <a:gd name="connsiteY19" fmla="*/ 96066 h 576641"/>
                  <a:gd name="connsiteX20" fmla="*/ 163643 w 910675"/>
                  <a:gd name="connsiteY20" fmla="*/ 360170 h 576641"/>
                  <a:gd name="connsiteX21" fmla="*/ 163644 w 910675"/>
                  <a:gd name="connsiteY21" fmla="*/ 0 h 576641"/>
                  <a:gd name="connsiteX0" fmla="*/ 0 w 910675"/>
                  <a:gd name="connsiteY0" fmla="*/ 0 h 576641"/>
                  <a:gd name="connsiteX1" fmla="*/ 0 w 910675"/>
                  <a:gd name="connsiteY1" fmla="*/ 494697 h 576641"/>
                  <a:gd name="connsiteX2" fmla="*/ 49973 w 910675"/>
                  <a:gd name="connsiteY2" fmla="*/ 570089 h 576641"/>
                  <a:gd name="connsiteX3" fmla="*/ 62023 w 910675"/>
                  <a:gd name="connsiteY3" fmla="*/ 572522 h 576641"/>
                  <a:gd name="connsiteX4" fmla="*/ 64403 w 910675"/>
                  <a:gd name="connsiteY4" fmla="*/ 573751 h 576641"/>
                  <a:gd name="connsiteX5" fmla="*/ 71247 w 910675"/>
                  <a:gd name="connsiteY5" fmla="*/ 574384 h 576641"/>
                  <a:gd name="connsiteX6" fmla="*/ 81822 w 910675"/>
                  <a:gd name="connsiteY6" fmla="*/ 576519 h 576641"/>
                  <a:gd name="connsiteX7" fmla="*/ 81821 w 910675"/>
                  <a:gd name="connsiteY7" fmla="*/ 576520 h 576641"/>
                  <a:gd name="connsiteX8" fmla="*/ 85753 w 910675"/>
                  <a:gd name="connsiteY8" fmla="*/ 575726 h 576641"/>
                  <a:gd name="connsiteX9" fmla="*/ 95637 w 910675"/>
                  <a:gd name="connsiteY9" fmla="*/ 576641 h 576641"/>
                  <a:gd name="connsiteX10" fmla="*/ 126660 w 910675"/>
                  <a:gd name="connsiteY10" fmla="*/ 566985 h 576641"/>
                  <a:gd name="connsiteX11" fmla="*/ 724590 w 910675"/>
                  <a:gd name="connsiteY11" fmla="*/ 239603 h 576641"/>
                  <a:gd name="connsiteX12" fmla="*/ 766719 w 910675"/>
                  <a:gd name="connsiteY12" fmla="*/ 159562 h 576641"/>
                  <a:gd name="connsiteX13" fmla="*/ 910675 w 910675"/>
                  <a:gd name="connsiteY13" fmla="*/ 155030 h 576641"/>
                  <a:gd name="connsiteX14" fmla="*/ 895136 w 910675"/>
                  <a:gd name="connsiteY14" fmla="*/ 138281 h 576641"/>
                  <a:gd name="connsiteX15" fmla="*/ 795915 w 910675"/>
                  <a:gd name="connsiteY15" fmla="*/ 89217 h 576641"/>
                  <a:gd name="connsiteX16" fmla="*/ 795915 w 910675"/>
                  <a:gd name="connsiteY16" fmla="*/ 89218 h 576641"/>
                  <a:gd name="connsiteX17" fmla="*/ 765839 w 910675"/>
                  <a:gd name="connsiteY17" fmla="*/ 74345 h 576641"/>
                  <a:gd name="connsiteX18" fmla="*/ 646000 w 910675"/>
                  <a:gd name="connsiteY18" fmla="*/ 96066 h 576641"/>
                  <a:gd name="connsiteX19" fmla="*/ 163643 w 910675"/>
                  <a:gd name="connsiteY19" fmla="*/ 360170 h 576641"/>
                  <a:gd name="connsiteX20" fmla="*/ 163644 w 910675"/>
                  <a:gd name="connsiteY20" fmla="*/ 0 h 576641"/>
                  <a:gd name="connsiteX0" fmla="*/ 0 w 910675"/>
                  <a:gd name="connsiteY0" fmla="*/ 0 h 576641"/>
                  <a:gd name="connsiteX1" fmla="*/ 0 w 910675"/>
                  <a:gd name="connsiteY1" fmla="*/ 494697 h 576641"/>
                  <a:gd name="connsiteX2" fmla="*/ 49973 w 910675"/>
                  <a:gd name="connsiteY2" fmla="*/ 570089 h 576641"/>
                  <a:gd name="connsiteX3" fmla="*/ 62023 w 910675"/>
                  <a:gd name="connsiteY3" fmla="*/ 572522 h 576641"/>
                  <a:gd name="connsiteX4" fmla="*/ 64403 w 910675"/>
                  <a:gd name="connsiteY4" fmla="*/ 573751 h 576641"/>
                  <a:gd name="connsiteX5" fmla="*/ 71247 w 910675"/>
                  <a:gd name="connsiteY5" fmla="*/ 574384 h 576641"/>
                  <a:gd name="connsiteX6" fmla="*/ 81822 w 910675"/>
                  <a:gd name="connsiteY6" fmla="*/ 576519 h 576641"/>
                  <a:gd name="connsiteX7" fmla="*/ 81821 w 910675"/>
                  <a:gd name="connsiteY7" fmla="*/ 576520 h 576641"/>
                  <a:gd name="connsiteX8" fmla="*/ 85753 w 910675"/>
                  <a:gd name="connsiteY8" fmla="*/ 575726 h 576641"/>
                  <a:gd name="connsiteX9" fmla="*/ 95637 w 910675"/>
                  <a:gd name="connsiteY9" fmla="*/ 576641 h 576641"/>
                  <a:gd name="connsiteX10" fmla="*/ 126660 w 910675"/>
                  <a:gd name="connsiteY10" fmla="*/ 566985 h 576641"/>
                  <a:gd name="connsiteX11" fmla="*/ 724590 w 910675"/>
                  <a:gd name="connsiteY11" fmla="*/ 239603 h 576641"/>
                  <a:gd name="connsiteX12" fmla="*/ 766719 w 910675"/>
                  <a:gd name="connsiteY12" fmla="*/ 159562 h 576641"/>
                  <a:gd name="connsiteX13" fmla="*/ 910675 w 910675"/>
                  <a:gd name="connsiteY13" fmla="*/ 155030 h 576641"/>
                  <a:gd name="connsiteX14" fmla="*/ 895136 w 910675"/>
                  <a:gd name="connsiteY14" fmla="*/ 138281 h 576641"/>
                  <a:gd name="connsiteX15" fmla="*/ 795915 w 910675"/>
                  <a:gd name="connsiteY15" fmla="*/ 89217 h 576641"/>
                  <a:gd name="connsiteX16" fmla="*/ 821248 w 910675"/>
                  <a:gd name="connsiteY16" fmla="*/ 102649 h 576641"/>
                  <a:gd name="connsiteX17" fmla="*/ 765839 w 910675"/>
                  <a:gd name="connsiteY17" fmla="*/ 74345 h 576641"/>
                  <a:gd name="connsiteX18" fmla="*/ 646000 w 910675"/>
                  <a:gd name="connsiteY18" fmla="*/ 96066 h 576641"/>
                  <a:gd name="connsiteX19" fmla="*/ 163643 w 910675"/>
                  <a:gd name="connsiteY19" fmla="*/ 360170 h 576641"/>
                  <a:gd name="connsiteX20" fmla="*/ 163644 w 910675"/>
                  <a:gd name="connsiteY20" fmla="*/ 0 h 576641"/>
                  <a:gd name="connsiteX0" fmla="*/ 0 w 910675"/>
                  <a:gd name="connsiteY0" fmla="*/ 0 h 576641"/>
                  <a:gd name="connsiteX1" fmla="*/ 0 w 910675"/>
                  <a:gd name="connsiteY1" fmla="*/ 494697 h 576641"/>
                  <a:gd name="connsiteX2" fmla="*/ 49973 w 910675"/>
                  <a:gd name="connsiteY2" fmla="*/ 570089 h 576641"/>
                  <a:gd name="connsiteX3" fmla="*/ 62023 w 910675"/>
                  <a:gd name="connsiteY3" fmla="*/ 572522 h 576641"/>
                  <a:gd name="connsiteX4" fmla="*/ 64403 w 910675"/>
                  <a:gd name="connsiteY4" fmla="*/ 573751 h 576641"/>
                  <a:gd name="connsiteX5" fmla="*/ 71247 w 910675"/>
                  <a:gd name="connsiteY5" fmla="*/ 574384 h 576641"/>
                  <a:gd name="connsiteX6" fmla="*/ 81822 w 910675"/>
                  <a:gd name="connsiteY6" fmla="*/ 576519 h 576641"/>
                  <a:gd name="connsiteX7" fmla="*/ 81821 w 910675"/>
                  <a:gd name="connsiteY7" fmla="*/ 576520 h 576641"/>
                  <a:gd name="connsiteX8" fmla="*/ 85753 w 910675"/>
                  <a:gd name="connsiteY8" fmla="*/ 575726 h 576641"/>
                  <a:gd name="connsiteX9" fmla="*/ 95637 w 910675"/>
                  <a:gd name="connsiteY9" fmla="*/ 576641 h 576641"/>
                  <a:gd name="connsiteX10" fmla="*/ 126660 w 910675"/>
                  <a:gd name="connsiteY10" fmla="*/ 566985 h 576641"/>
                  <a:gd name="connsiteX11" fmla="*/ 724590 w 910675"/>
                  <a:gd name="connsiteY11" fmla="*/ 239603 h 576641"/>
                  <a:gd name="connsiteX12" fmla="*/ 766719 w 910675"/>
                  <a:gd name="connsiteY12" fmla="*/ 159562 h 576641"/>
                  <a:gd name="connsiteX13" fmla="*/ 910675 w 910675"/>
                  <a:gd name="connsiteY13" fmla="*/ 155030 h 576641"/>
                  <a:gd name="connsiteX14" fmla="*/ 895136 w 910675"/>
                  <a:gd name="connsiteY14" fmla="*/ 138281 h 576641"/>
                  <a:gd name="connsiteX15" fmla="*/ 821248 w 910675"/>
                  <a:gd name="connsiteY15" fmla="*/ 102649 h 576641"/>
                  <a:gd name="connsiteX16" fmla="*/ 765839 w 910675"/>
                  <a:gd name="connsiteY16" fmla="*/ 74345 h 576641"/>
                  <a:gd name="connsiteX17" fmla="*/ 646000 w 910675"/>
                  <a:gd name="connsiteY17" fmla="*/ 96066 h 576641"/>
                  <a:gd name="connsiteX18" fmla="*/ 163643 w 910675"/>
                  <a:gd name="connsiteY18" fmla="*/ 360170 h 576641"/>
                  <a:gd name="connsiteX19" fmla="*/ 163644 w 910675"/>
                  <a:gd name="connsiteY19" fmla="*/ 0 h 576641"/>
                  <a:gd name="connsiteX0" fmla="*/ 0 w 910675"/>
                  <a:gd name="connsiteY0" fmla="*/ 0 h 576641"/>
                  <a:gd name="connsiteX1" fmla="*/ 0 w 910675"/>
                  <a:gd name="connsiteY1" fmla="*/ 494697 h 576641"/>
                  <a:gd name="connsiteX2" fmla="*/ 49973 w 910675"/>
                  <a:gd name="connsiteY2" fmla="*/ 570089 h 576641"/>
                  <a:gd name="connsiteX3" fmla="*/ 62023 w 910675"/>
                  <a:gd name="connsiteY3" fmla="*/ 572522 h 576641"/>
                  <a:gd name="connsiteX4" fmla="*/ 64403 w 910675"/>
                  <a:gd name="connsiteY4" fmla="*/ 573751 h 576641"/>
                  <a:gd name="connsiteX5" fmla="*/ 71247 w 910675"/>
                  <a:gd name="connsiteY5" fmla="*/ 574384 h 576641"/>
                  <a:gd name="connsiteX6" fmla="*/ 81822 w 910675"/>
                  <a:gd name="connsiteY6" fmla="*/ 576519 h 576641"/>
                  <a:gd name="connsiteX7" fmla="*/ 81821 w 910675"/>
                  <a:gd name="connsiteY7" fmla="*/ 576520 h 576641"/>
                  <a:gd name="connsiteX8" fmla="*/ 85753 w 910675"/>
                  <a:gd name="connsiteY8" fmla="*/ 575726 h 576641"/>
                  <a:gd name="connsiteX9" fmla="*/ 95637 w 910675"/>
                  <a:gd name="connsiteY9" fmla="*/ 576641 h 576641"/>
                  <a:gd name="connsiteX10" fmla="*/ 126660 w 910675"/>
                  <a:gd name="connsiteY10" fmla="*/ 566985 h 576641"/>
                  <a:gd name="connsiteX11" fmla="*/ 724590 w 910675"/>
                  <a:gd name="connsiteY11" fmla="*/ 239603 h 576641"/>
                  <a:gd name="connsiteX12" fmla="*/ 766719 w 910675"/>
                  <a:gd name="connsiteY12" fmla="*/ 159562 h 576641"/>
                  <a:gd name="connsiteX13" fmla="*/ 910675 w 910675"/>
                  <a:gd name="connsiteY13" fmla="*/ 155030 h 576641"/>
                  <a:gd name="connsiteX14" fmla="*/ 895136 w 910675"/>
                  <a:gd name="connsiteY14" fmla="*/ 138281 h 576641"/>
                  <a:gd name="connsiteX15" fmla="*/ 829317 w 910675"/>
                  <a:gd name="connsiteY15" fmla="*/ 105584 h 576641"/>
                  <a:gd name="connsiteX16" fmla="*/ 765839 w 910675"/>
                  <a:gd name="connsiteY16" fmla="*/ 74345 h 576641"/>
                  <a:gd name="connsiteX17" fmla="*/ 646000 w 910675"/>
                  <a:gd name="connsiteY17" fmla="*/ 96066 h 576641"/>
                  <a:gd name="connsiteX18" fmla="*/ 163643 w 910675"/>
                  <a:gd name="connsiteY18" fmla="*/ 360170 h 576641"/>
                  <a:gd name="connsiteX19" fmla="*/ 163644 w 910675"/>
                  <a:gd name="connsiteY19" fmla="*/ 0 h 5766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910675" h="576641">
                    <a:moveTo>
                      <a:pt x="0" y="0"/>
                    </a:moveTo>
                    <a:lnTo>
                      <a:pt x="0" y="494697"/>
                    </a:lnTo>
                    <a:cubicBezTo>
                      <a:pt x="0" y="528589"/>
                      <a:pt x="20606" y="557668"/>
                      <a:pt x="49973" y="570089"/>
                    </a:cubicBezTo>
                    <a:lnTo>
                      <a:pt x="62023" y="572522"/>
                    </a:lnTo>
                    <a:lnTo>
                      <a:pt x="64403" y="573751"/>
                    </a:lnTo>
                    <a:lnTo>
                      <a:pt x="71247" y="574384"/>
                    </a:lnTo>
                    <a:lnTo>
                      <a:pt x="81822" y="576519"/>
                    </a:lnTo>
                    <a:lnTo>
                      <a:pt x="81821" y="576520"/>
                    </a:lnTo>
                    <a:lnTo>
                      <a:pt x="85753" y="575726"/>
                    </a:lnTo>
                    <a:lnTo>
                      <a:pt x="95637" y="576641"/>
                    </a:lnTo>
                    <a:cubicBezTo>
                      <a:pt x="106212" y="575571"/>
                      <a:pt x="116751" y="572411"/>
                      <a:pt x="126660" y="566985"/>
                    </a:cubicBezTo>
                    <a:lnTo>
                      <a:pt x="724590" y="239603"/>
                    </a:lnTo>
                    <a:cubicBezTo>
                      <a:pt x="754318" y="223326"/>
                      <a:pt x="769928" y="191286"/>
                      <a:pt x="766719" y="159562"/>
                    </a:cubicBezTo>
                    <a:lnTo>
                      <a:pt x="910675" y="155030"/>
                    </a:lnTo>
                    <a:lnTo>
                      <a:pt x="895136" y="138281"/>
                    </a:lnTo>
                    <a:lnTo>
                      <a:pt x="829317" y="105584"/>
                    </a:lnTo>
                    <a:lnTo>
                      <a:pt x="765839" y="74345"/>
                    </a:lnTo>
                    <a:cubicBezTo>
                      <a:pt x="740853" y="75486"/>
                      <a:pt x="746366" y="48429"/>
                      <a:pt x="646000" y="96066"/>
                    </a:cubicBezTo>
                    <a:lnTo>
                      <a:pt x="163643" y="360170"/>
                    </a:lnTo>
                    <a:cubicBezTo>
                      <a:pt x="163643" y="240113"/>
                      <a:pt x="163644" y="120057"/>
                      <a:pt x="163644" y="0"/>
                    </a:cubicBezTo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644" name="フリーフォーム: 図形 643">
                <a:extLst>
                  <a:ext uri="{FF2B5EF4-FFF2-40B4-BE49-F238E27FC236}">
                    <a16:creationId xmlns:a16="http://schemas.microsoft.com/office/drawing/2014/main" id="{11FABBA8-77FA-A2D7-7980-3BA90B7C592B}"/>
                  </a:ext>
                </a:extLst>
              </p:cNvPr>
              <p:cNvSpPr/>
              <p:nvPr/>
            </p:nvSpPr>
            <p:spPr bwMode="auto">
              <a:xfrm rot="9000000" flipH="1">
                <a:off x="7965580" y="3040203"/>
                <a:ext cx="292654" cy="314598"/>
              </a:xfrm>
              <a:custGeom>
                <a:avLst/>
                <a:gdLst>
                  <a:gd name="connsiteX0" fmla="*/ 237712 w 292654"/>
                  <a:gd name="connsiteY0" fmla="*/ 259302 h 314598"/>
                  <a:gd name="connsiteX1" fmla="*/ 292653 w 292654"/>
                  <a:gd name="connsiteY1" fmla="*/ 176415 h 314598"/>
                  <a:gd name="connsiteX2" fmla="*/ 292653 w 292654"/>
                  <a:gd name="connsiteY2" fmla="*/ 142862 h 314598"/>
                  <a:gd name="connsiteX3" fmla="*/ 292654 w 292654"/>
                  <a:gd name="connsiteY3" fmla="*/ 142862 h 314598"/>
                  <a:gd name="connsiteX4" fmla="*/ 292654 w 292654"/>
                  <a:gd name="connsiteY4" fmla="*/ 32173 h 314598"/>
                  <a:gd name="connsiteX5" fmla="*/ 260481 w 292654"/>
                  <a:gd name="connsiteY5" fmla="*/ 0 h 314598"/>
                  <a:gd name="connsiteX6" fmla="*/ 228309 w 292654"/>
                  <a:gd name="connsiteY6" fmla="*/ 32173 h 314598"/>
                  <a:gd name="connsiteX7" fmla="*/ 228309 w 292654"/>
                  <a:gd name="connsiteY7" fmla="*/ 40753 h 314598"/>
                  <a:gd name="connsiteX8" fmla="*/ 223279 w 292654"/>
                  <a:gd name="connsiteY8" fmla="*/ 33293 h 314598"/>
                  <a:gd name="connsiteX9" fmla="*/ 200529 w 292654"/>
                  <a:gd name="connsiteY9" fmla="*/ 23870 h 314598"/>
                  <a:gd name="connsiteX10" fmla="*/ 170885 w 292654"/>
                  <a:gd name="connsiteY10" fmla="*/ 43520 h 314598"/>
                  <a:gd name="connsiteX11" fmla="*/ 169090 w 292654"/>
                  <a:gd name="connsiteY11" fmla="*/ 52411 h 314598"/>
                  <a:gd name="connsiteX12" fmla="*/ 169059 w 292654"/>
                  <a:gd name="connsiteY12" fmla="*/ 52259 h 314598"/>
                  <a:gd name="connsiteX13" fmla="*/ 142922 w 292654"/>
                  <a:gd name="connsiteY13" fmla="*/ 34934 h 314598"/>
                  <a:gd name="connsiteX14" fmla="*/ 116784 w 292654"/>
                  <a:gd name="connsiteY14" fmla="*/ 52259 h 314598"/>
                  <a:gd name="connsiteX15" fmla="*/ 115398 w 292654"/>
                  <a:gd name="connsiteY15" fmla="*/ 59124 h 314598"/>
                  <a:gd name="connsiteX16" fmla="*/ 115243 w 292654"/>
                  <a:gd name="connsiteY16" fmla="*/ 58356 h 314598"/>
                  <a:gd name="connsiteX17" fmla="*/ 92474 w 292654"/>
                  <a:gd name="connsiteY17" fmla="*/ 43263 h 314598"/>
                  <a:gd name="connsiteX18" fmla="*/ 67763 w 292654"/>
                  <a:gd name="connsiteY18" fmla="*/ 67974 h 314598"/>
                  <a:gd name="connsiteX19" fmla="*/ 67763 w 292654"/>
                  <a:gd name="connsiteY19" fmla="*/ 115013 h 314598"/>
                  <a:gd name="connsiteX20" fmla="*/ 67763 w 292654"/>
                  <a:gd name="connsiteY20" fmla="*/ 115016 h 314598"/>
                  <a:gd name="connsiteX21" fmla="*/ 67763 w 292654"/>
                  <a:gd name="connsiteY21" fmla="*/ 176415 h 314598"/>
                  <a:gd name="connsiteX22" fmla="*/ 74832 w 292654"/>
                  <a:gd name="connsiteY22" fmla="*/ 211430 h 314598"/>
                  <a:gd name="connsiteX23" fmla="*/ 86243 w 292654"/>
                  <a:gd name="connsiteY23" fmla="*/ 228355 h 314598"/>
                  <a:gd name="connsiteX24" fmla="*/ 0 w 292654"/>
                  <a:gd name="connsiteY24" fmla="*/ 314598 h 314598"/>
                  <a:gd name="connsiteX25" fmla="*/ 102833 w 292654"/>
                  <a:gd name="connsiteY25" fmla="*/ 287044 h 314598"/>
                  <a:gd name="connsiteX26" fmla="*/ 131932 w 292654"/>
                  <a:gd name="connsiteY26" fmla="*/ 272590 h 314598"/>
                  <a:gd name="connsiteX27" fmla="*/ 140385 w 292654"/>
                  <a:gd name="connsiteY27" fmla="*/ 262872 h 314598"/>
                  <a:gd name="connsiteX28" fmla="*/ 157719 w 292654"/>
                  <a:gd name="connsiteY28" fmla="*/ 266371 h 314598"/>
                  <a:gd name="connsiteX29" fmla="*/ 202697 w 292654"/>
                  <a:gd name="connsiteY29" fmla="*/ 266371 h 314598"/>
                  <a:gd name="connsiteX30" fmla="*/ 237712 w 292654"/>
                  <a:gd name="connsiteY30" fmla="*/ 259302 h 314598"/>
                  <a:gd name="connsiteX0" fmla="*/ 237712 w 292654"/>
                  <a:gd name="connsiteY0" fmla="*/ 259302 h 314598"/>
                  <a:gd name="connsiteX1" fmla="*/ 292653 w 292654"/>
                  <a:gd name="connsiteY1" fmla="*/ 176415 h 314598"/>
                  <a:gd name="connsiteX2" fmla="*/ 292653 w 292654"/>
                  <a:gd name="connsiteY2" fmla="*/ 142862 h 314598"/>
                  <a:gd name="connsiteX3" fmla="*/ 292654 w 292654"/>
                  <a:gd name="connsiteY3" fmla="*/ 142862 h 314598"/>
                  <a:gd name="connsiteX4" fmla="*/ 292654 w 292654"/>
                  <a:gd name="connsiteY4" fmla="*/ 32173 h 314598"/>
                  <a:gd name="connsiteX5" fmla="*/ 260481 w 292654"/>
                  <a:gd name="connsiteY5" fmla="*/ 0 h 314598"/>
                  <a:gd name="connsiteX6" fmla="*/ 228309 w 292654"/>
                  <a:gd name="connsiteY6" fmla="*/ 32173 h 314598"/>
                  <a:gd name="connsiteX7" fmla="*/ 228309 w 292654"/>
                  <a:gd name="connsiteY7" fmla="*/ 40753 h 314598"/>
                  <a:gd name="connsiteX8" fmla="*/ 223279 w 292654"/>
                  <a:gd name="connsiteY8" fmla="*/ 33293 h 314598"/>
                  <a:gd name="connsiteX9" fmla="*/ 200529 w 292654"/>
                  <a:gd name="connsiteY9" fmla="*/ 23870 h 314598"/>
                  <a:gd name="connsiteX10" fmla="*/ 170885 w 292654"/>
                  <a:gd name="connsiteY10" fmla="*/ 43520 h 314598"/>
                  <a:gd name="connsiteX11" fmla="*/ 169090 w 292654"/>
                  <a:gd name="connsiteY11" fmla="*/ 52411 h 314598"/>
                  <a:gd name="connsiteX12" fmla="*/ 169059 w 292654"/>
                  <a:gd name="connsiteY12" fmla="*/ 52259 h 314598"/>
                  <a:gd name="connsiteX13" fmla="*/ 142922 w 292654"/>
                  <a:gd name="connsiteY13" fmla="*/ 34934 h 314598"/>
                  <a:gd name="connsiteX14" fmla="*/ 116784 w 292654"/>
                  <a:gd name="connsiteY14" fmla="*/ 52259 h 314598"/>
                  <a:gd name="connsiteX15" fmla="*/ 115398 w 292654"/>
                  <a:gd name="connsiteY15" fmla="*/ 59124 h 314598"/>
                  <a:gd name="connsiteX16" fmla="*/ 115243 w 292654"/>
                  <a:gd name="connsiteY16" fmla="*/ 58356 h 314598"/>
                  <a:gd name="connsiteX17" fmla="*/ 92474 w 292654"/>
                  <a:gd name="connsiteY17" fmla="*/ 43263 h 314598"/>
                  <a:gd name="connsiteX18" fmla="*/ 67763 w 292654"/>
                  <a:gd name="connsiteY18" fmla="*/ 67974 h 314598"/>
                  <a:gd name="connsiteX19" fmla="*/ 67763 w 292654"/>
                  <a:gd name="connsiteY19" fmla="*/ 115013 h 314598"/>
                  <a:gd name="connsiteX20" fmla="*/ 67763 w 292654"/>
                  <a:gd name="connsiteY20" fmla="*/ 115016 h 314598"/>
                  <a:gd name="connsiteX21" fmla="*/ 67763 w 292654"/>
                  <a:gd name="connsiteY21" fmla="*/ 176415 h 314598"/>
                  <a:gd name="connsiteX22" fmla="*/ 74832 w 292654"/>
                  <a:gd name="connsiteY22" fmla="*/ 211430 h 314598"/>
                  <a:gd name="connsiteX23" fmla="*/ 86243 w 292654"/>
                  <a:gd name="connsiteY23" fmla="*/ 228355 h 314598"/>
                  <a:gd name="connsiteX24" fmla="*/ 0 w 292654"/>
                  <a:gd name="connsiteY24" fmla="*/ 314598 h 314598"/>
                  <a:gd name="connsiteX25" fmla="*/ 102833 w 292654"/>
                  <a:gd name="connsiteY25" fmla="*/ 287044 h 314598"/>
                  <a:gd name="connsiteX26" fmla="*/ 131932 w 292654"/>
                  <a:gd name="connsiteY26" fmla="*/ 272590 h 314598"/>
                  <a:gd name="connsiteX27" fmla="*/ 157719 w 292654"/>
                  <a:gd name="connsiteY27" fmla="*/ 266371 h 314598"/>
                  <a:gd name="connsiteX28" fmla="*/ 202697 w 292654"/>
                  <a:gd name="connsiteY28" fmla="*/ 266371 h 314598"/>
                  <a:gd name="connsiteX29" fmla="*/ 237712 w 292654"/>
                  <a:gd name="connsiteY29" fmla="*/ 259302 h 314598"/>
                  <a:gd name="connsiteX0" fmla="*/ 237712 w 292654"/>
                  <a:gd name="connsiteY0" fmla="*/ 259302 h 314598"/>
                  <a:gd name="connsiteX1" fmla="*/ 292653 w 292654"/>
                  <a:gd name="connsiteY1" fmla="*/ 176415 h 314598"/>
                  <a:gd name="connsiteX2" fmla="*/ 292653 w 292654"/>
                  <a:gd name="connsiteY2" fmla="*/ 142862 h 314598"/>
                  <a:gd name="connsiteX3" fmla="*/ 292654 w 292654"/>
                  <a:gd name="connsiteY3" fmla="*/ 142862 h 314598"/>
                  <a:gd name="connsiteX4" fmla="*/ 292654 w 292654"/>
                  <a:gd name="connsiteY4" fmla="*/ 32173 h 314598"/>
                  <a:gd name="connsiteX5" fmla="*/ 260481 w 292654"/>
                  <a:gd name="connsiteY5" fmla="*/ 0 h 314598"/>
                  <a:gd name="connsiteX6" fmla="*/ 228309 w 292654"/>
                  <a:gd name="connsiteY6" fmla="*/ 32173 h 314598"/>
                  <a:gd name="connsiteX7" fmla="*/ 228309 w 292654"/>
                  <a:gd name="connsiteY7" fmla="*/ 40753 h 314598"/>
                  <a:gd name="connsiteX8" fmla="*/ 223279 w 292654"/>
                  <a:gd name="connsiteY8" fmla="*/ 33293 h 314598"/>
                  <a:gd name="connsiteX9" fmla="*/ 200529 w 292654"/>
                  <a:gd name="connsiteY9" fmla="*/ 23870 h 314598"/>
                  <a:gd name="connsiteX10" fmla="*/ 170885 w 292654"/>
                  <a:gd name="connsiteY10" fmla="*/ 43520 h 314598"/>
                  <a:gd name="connsiteX11" fmla="*/ 169090 w 292654"/>
                  <a:gd name="connsiteY11" fmla="*/ 52411 h 314598"/>
                  <a:gd name="connsiteX12" fmla="*/ 169059 w 292654"/>
                  <a:gd name="connsiteY12" fmla="*/ 52259 h 314598"/>
                  <a:gd name="connsiteX13" fmla="*/ 142922 w 292654"/>
                  <a:gd name="connsiteY13" fmla="*/ 34934 h 314598"/>
                  <a:gd name="connsiteX14" fmla="*/ 116784 w 292654"/>
                  <a:gd name="connsiteY14" fmla="*/ 52259 h 314598"/>
                  <a:gd name="connsiteX15" fmla="*/ 115398 w 292654"/>
                  <a:gd name="connsiteY15" fmla="*/ 59124 h 314598"/>
                  <a:gd name="connsiteX16" fmla="*/ 115243 w 292654"/>
                  <a:gd name="connsiteY16" fmla="*/ 58356 h 314598"/>
                  <a:gd name="connsiteX17" fmla="*/ 92474 w 292654"/>
                  <a:gd name="connsiteY17" fmla="*/ 43263 h 314598"/>
                  <a:gd name="connsiteX18" fmla="*/ 67763 w 292654"/>
                  <a:gd name="connsiteY18" fmla="*/ 67974 h 314598"/>
                  <a:gd name="connsiteX19" fmla="*/ 67763 w 292654"/>
                  <a:gd name="connsiteY19" fmla="*/ 115013 h 314598"/>
                  <a:gd name="connsiteX20" fmla="*/ 67763 w 292654"/>
                  <a:gd name="connsiteY20" fmla="*/ 115016 h 314598"/>
                  <a:gd name="connsiteX21" fmla="*/ 67763 w 292654"/>
                  <a:gd name="connsiteY21" fmla="*/ 176415 h 314598"/>
                  <a:gd name="connsiteX22" fmla="*/ 74832 w 292654"/>
                  <a:gd name="connsiteY22" fmla="*/ 211430 h 314598"/>
                  <a:gd name="connsiteX23" fmla="*/ 86243 w 292654"/>
                  <a:gd name="connsiteY23" fmla="*/ 228355 h 314598"/>
                  <a:gd name="connsiteX24" fmla="*/ 0 w 292654"/>
                  <a:gd name="connsiteY24" fmla="*/ 314598 h 314598"/>
                  <a:gd name="connsiteX25" fmla="*/ 102833 w 292654"/>
                  <a:gd name="connsiteY25" fmla="*/ 287044 h 314598"/>
                  <a:gd name="connsiteX26" fmla="*/ 157719 w 292654"/>
                  <a:gd name="connsiteY26" fmla="*/ 266371 h 314598"/>
                  <a:gd name="connsiteX27" fmla="*/ 202697 w 292654"/>
                  <a:gd name="connsiteY27" fmla="*/ 266371 h 314598"/>
                  <a:gd name="connsiteX28" fmla="*/ 237712 w 292654"/>
                  <a:gd name="connsiteY28" fmla="*/ 259302 h 314598"/>
                  <a:gd name="connsiteX0" fmla="*/ 237712 w 292654"/>
                  <a:gd name="connsiteY0" fmla="*/ 259302 h 314598"/>
                  <a:gd name="connsiteX1" fmla="*/ 292653 w 292654"/>
                  <a:gd name="connsiteY1" fmla="*/ 176415 h 314598"/>
                  <a:gd name="connsiteX2" fmla="*/ 292653 w 292654"/>
                  <a:gd name="connsiteY2" fmla="*/ 142862 h 314598"/>
                  <a:gd name="connsiteX3" fmla="*/ 292654 w 292654"/>
                  <a:gd name="connsiteY3" fmla="*/ 142862 h 314598"/>
                  <a:gd name="connsiteX4" fmla="*/ 292654 w 292654"/>
                  <a:gd name="connsiteY4" fmla="*/ 32173 h 314598"/>
                  <a:gd name="connsiteX5" fmla="*/ 260481 w 292654"/>
                  <a:gd name="connsiteY5" fmla="*/ 0 h 314598"/>
                  <a:gd name="connsiteX6" fmla="*/ 228309 w 292654"/>
                  <a:gd name="connsiteY6" fmla="*/ 32173 h 314598"/>
                  <a:gd name="connsiteX7" fmla="*/ 228309 w 292654"/>
                  <a:gd name="connsiteY7" fmla="*/ 40753 h 314598"/>
                  <a:gd name="connsiteX8" fmla="*/ 223279 w 292654"/>
                  <a:gd name="connsiteY8" fmla="*/ 33293 h 314598"/>
                  <a:gd name="connsiteX9" fmla="*/ 200529 w 292654"/>
                  <a:gd name="connsiteY9" fmla="*/ 23870 h 314598"/>
                  <a:gd name="connsiteX10" fmla="*/ 170885 w 292654"/>
                  <a:gd name="connsiteY10" fmla="*/ 43520 h 314598"/>
                  <a:gd name="connsiteX11" fmla="*/ 169090 w 292654"/>
                  <a:gd name="connsiteY11" fmla="*/ 52411 h 314598"/>
                  <a:gd name="connsiteX12" fmla="*/ 169059 w 292654"/>
                  <a:gd name="connsiteY12" fmla="*/ 52259 h 314598"/>
                  <a:gd name="connsiteX13" fmla="*/ 142922 w 292654"/>
                  <a:gd name="connsiteY13" fmla="*/ 34934 h 314598"/>
                  <a:gd name="connsiteX14" fmla="*/ 116784 w 292654"/>
                  <a:gd name="connsiteY14" fmla="*/ 52259 h 314598"/>
                  <a:gd name="connsiteX15" fmla="*/ 115398 w 292654"/>
                  <a:gd name="connsiteY15" fmla="*/ 59124 h 314598"/>
                  <a:gd name="connsiteX16" fmla="*/ 115243 w 292654"/>
                  <a:gd name="connsiteY16" fmla="*/ 58356 h 314598"/>
                  <a:gd name="connsiteX17" fmla="*/ 92474 w 292654"/>
                  <a:gd name="connsiteY17" fmla="*/ 43263 h 314598"/>
                  <a:gd name="connsiteX18" fmla="*/ 67763 w 292654"/>
                  <a:gd name="connsiteY18" fmla="*/ 67974 h 314598"/>
                  <a:gd name="connsiteX19" fmla="*/ 67763 w 292654"/>
                  <a:gd name="connsiteY19" fmla="*/ 115013 h 314598"/>
                  <a:gd name="connsiteX20" fmla="*/ 67763 w 292654"/>
                  <a:gd name="connsiteY20" fmla="*/ 115016 h 314598"/>
                  <a:gd name="connsiteX21" fmla="*/ 67763 w 292654"/>
                  <a:gd name="connsiteY21" fmla="*/ 176415 h 314598"/>
                  <a:gd name="connsiteX22" fmla="*/ 74832 w 292654"/>
                  <a:gd name="connsiteY22" fmla="*/ 211430 h 314598"/>
                  <a:gd name="connsiteX23" fmla="*/ 86243 w 292654"/>
                  <a:gd name="connsiteY23" fmla="*/ 228355 h 314598"/>
                  <a:gd name="connsiteX24" fmla="*/ 0 w 292654"/>
                  <a:gd name="connsiteY24" fmla="*/ 314598 h 314598"/>
                  <a:gd name="connsiteX25" fmla="*/ 157719 w 292654"/>
                  <a:gd name="connsiteY25" fmla="*/ 266371 h 314598"/>
                  <a:gd name="connsiteX26" fmla="*/ 202697 w 292654"/>
                  <a:gd name="connsiteY26" fmla="*/ 266371 h 314598"/>
                  <a:gd name="connsiteX27" fmla="*/ 237712 w 292654"/>
                  <a:gd name="connsiteY27" fmla="*/ 259302 h 3145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292654" h="314598">
                    <a:moveTo>
                      <a:pt x="237712" y="259302"/>
                    </a:moveTo>
                    <a:cubicBezTo>
                      <a:pt x="269999" y="245646"/>
                      <a:pt x="292654" y="213676"/>
                      <a:pt x="292653" y="176415"/>
                    </a:cubicBezTo>
                    <a:lnTo>
                      <a:pt x="292653" y="142862"/>
                    </a:lnTo>
                    <a:lnTo>
                      <a:pt x="292654" y="142862"/>
                    </a:lnTo>
                    <a:lnTo>
                      <a:pt x="292654" y="32173"/>
                    </a:lnTo>
                    <a:cubicBezTo>
                      <a:pt x="292654" y="14404"/>
                      <a:pt x="278250" y="0"/>
                      <a:pt x="260481" y="0"/>
                    </a:cubicBezTo>
                    <a:cubicBezTo>
                      <a:pt x="242713" y="0"/>
                      <a:pt x="228308" y="14404"/>
                      <a:pt x="228309" y="32173"/>
                    </a:cubicBezTo>
                    <a:lnTo>
                      <a:pt x="228309" y="40753"/>
                    </a:lnTo>
                    <a:lnTo>
                      <a:pt x="223279" y="33293"/>
                    </a:lnTo>
                    <a:cubicBezTo>
                      <a:pt x="217457" y="27471"/>
                      <a:pt x="209413" y="23870"/>
                      <a:pt x="200529" y="23870"/>
                    </a:cubicBezTo>
                    <a:cubicBezTo>
                      <a:pt x="187203" y="23870"/>
                      <a:pt x="175769" y="31972"/>
                      <a:pt x="170885" y="43520"/>
                    </a:cubicBezTo>
                    <a:lnTo>
                      <a:pt x="169090" y="52411"/>
                    </a:lnTo>
                    <a:cubicBezTo>
                      <a:pt x="169080" y="52360"/>
                      <a:pt x="169069" y="52310"/>
                      <a:pt x="169059" y="52259"/>
                    </a:cubicBezTo>
                    <a:cubicBezTo>
                      <a:pt x="164753" y="42078"/>
                      <a:pt x="154672" y="34934"/>
                      <a:pt x="142922" y="34934"/>
                    </a:cubicBezTo>
                    <a:cubicBezTo>
                      <a:pt x="131172" y="34934"/>
                      <a:pt x="121091" y="42078"/>
                      <a:pt x="116784" y="52259"/>
                    </a:cubicBezTo>
                    <a:lnTo>
                      <a:pt x="115398" y="59124"/>
                    </a:lnTo>
                    <a:cubicBezTo>
                      <a:pt x="115346" y="58868"/>
                      <a:pt x="115295" y="58612"/>
                      <a:pt x="115243" y="58356"/>
                    </a:cubicBezTo>
                    <a:cubicBezTo>
                      <a:pt x="111492" y="49486"/>
                      <a:pt x="102710" y="43263"/>
                      <a:pt x="92474" y="43263"/>
                    </a:cubicBezTo>
                    <a:cubicBezTo>
                      <a:pt x="78827" y="43263"/>
                      <a:pt x="67763" y="54326"/>
                      <a:pt x="67763" y="67974"/>
                    </a:cubicBezTo>
                    <a:lnTo>
                      <a:pt x="67763" y="115013"/>
                    </a:lnTo>
                    <a:lnTo>
                      <a:pt x="67763" y="115016"/>
                    </a:lnTo>
                    <a:lnTo>
                      <a:pt x="67763" y="176415"/>
                    </a:lnTo>
                    <a:cubicBezTo>
                      <a:pt x="67763" y="188835"/>
                      <a:pt x="70280" y="200668"/>
                      <a:pt x="74832" y="211430"/>
                    </a:cubicBezTo>
                    <a:lnTo>
                      <a:pt x="86243" y="228355"/>
                    </a:lnTo>
                    <a:lnTo>
                      <a:pt x="0" y="314598"/>
                    </a:lnTo>
                    <a:lnTo>
                      <a:pt x="157719" y="266371"/>
                    </a:lnTo>
                    <a:lnTo>
                      <a:pt x="202697" y="266371"/>
                    </a:lnTo>
                    <a:cubicBezTo>
                      <a:pt x="215117" y="266371"/>
                      <a:pt x="226950" y="263854"/>
                      <a:pt x="237712" y="259302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14825721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158890</TotalTime>
  <Words>8</Words>
  <Application>Microsoft Office PowerPoint</Application>
  <PresentationFormat>A4 210 x 297 mm</PresentationFormat>
  <Paragraphs>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メイリオ</vt:lpstr>
      <vt:lpstr>游ゴシック</vt:lpstr>
      <vt:lpstr>Arial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pptxn22_音漏れ、騒音マーク</dc:title>
  <dc:subject>pptxn22_音漏れ、騒音マーク</dc:subject>
  <dc:creator>でじけろお</dc:creator>
  <cp:revision>1</cp:revision>
  <dcterms:created xsi:type="dcterms:W3CDTF">2018-05-20T00:31:01Z</dcterms:created>
  <dcterms:modified xsi:type="dcterms:W3CDTF">2025-01-08T16:43:02Z</dcterms:modified>
  <cp:version>1</cp:version>
</cp:coreProperties>
</file>