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28" r:id="rId2"/>
    <p:sldId id="93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FF"/>
    <a:srgbClr val="FF99CC"/>
    <a:srgbClr val="F0F0F0"/>
    <a:srgbClr val="FF3399"/>
    <a:srgbClr val="FFFF99"/>
    <a:srgbClr val="FF0066"/>
    <a:srgbClr val="CCECFF"/>
    <a:srgbClr val="FFFF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2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  <p:sldLayoutId id="214748369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3C8EAECD-2608-4562-53F7-CDD199E7AD88}"/>
              </a:ext>
            </a:extLst>
          </p:cNvPr>
          <p:cNvGrpSpPr/>
          <p:nvPr/>
        </p:nvGrpSpPr>
        <p:grpSpPr>
          <a:xfrm>
            <a:off x="708216" y="3772477"/>
            <a:ext cx="2606484" cy="2606484"/>
            <a:chOff x="708216" y="3772477"/>
            <a:chExt cx="2606484" cy="260648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3E6D020-283D-2DD2-D0CB-8882CE0A14BE}"/>
                </a:ext>
              </a:extLst>
            </p:cNvPr>
            <p:cNvGrpSpPr/>
            <p:nvPr/>
          </p:nvGrpSpPr>
          <p:grpSpPr>
            <a:xfrm>
              <a:off x="708216" y="3772477"/>
              <a:ext cx="2606484" cy="2606484"/>
              <a:chOff x="643930" y="806730"/>
              <a:chExt cx="2735056" cy="2735056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0E2F760F-4D51-E3FC-5BB5-FFF4A936CFC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A47BC94F-DEF3-D25F-0FF7-5A08669FDFF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35BEFEF-4140-8F36-CDA1-25C540A26CD4}"/>
                </a:ext>
              </a:extLst>
            </p:cNvPr>
            <p:cNvSpPr/>
            <p:nvPr/>
          </p:nvSpPr>
          <p:spPr bwMode="auto">
            <a:xfrm>
              <a:off x="78346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59A349E-8FD3-290D-507D-E3F05E954857}"/>
                </a:ext>
              </a:extLst>
            </p:cNvPr>
            <p:cNvSpPr/>
            <p:nvPr/>
          </p:nvSpPr>
          <p:spPr bwMode="auto">
            <a:xfrm>
              <a:off x="84970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06CC19A3-B36D-1687-9DEF-4B8E593152E8}"/>
                </a:ext>
              </a:extLst>
            </p:cNvPr>
            <p:cNvGrpSpPr/>
            <p:nvPr/>
          </p:nvGrpSpPr>
          <p:grpSpPr>
            <a:xfrm>
              <a:off x="1361206" y="4060506"/>
              <a:ext cx="1217663" cy="2082123"/>
              <a:chOff x="-858119" y="955356"/>
              <a:chExt cx="1217663" cy="2082123"/>
            </a:xfrm>
          </p:grpSpPr>
          <p:sp>
            <p:nvSpPr>
              <p:cNvPr id="99" name="台形 98">
                <a:extLst>
                  <a:ext uri="{FF2B5EF4-FFF2-40B4-BE49-F238E27FC236}">
                    <a16:creationId xmlns:a16="http://schemas.microsoft.com/office/drawing/2014/main" id="{B539D90E-9E20-912D-5CC0-04BA303C8B34}"/>
                  </a:ext>
                </a:extLst>
              </p:cNvPr>
              <p:cNvSpPr/>
              <p:nvPr/>
            </p:nvSpPr>
            <p:spPr bwMode="auto">
              <a:xfrm rot="8100000">
                <a:off x="-163299" y="2482340"/>
                <a:ext cx="172787" cy="555139"/>
              </a:xfrm>
              <a:prstGeom prst="trapezoid">
                <a:avLst>
                  <a:gd name="adj" fmla="val 2847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C27FFE50-006B-E2DE-BAEB-97062DF85D11}"/>
                  </a:ext>
                </a:extLst>
              </p:cNvPr>
              <p:cNvSpPr/>
              <p:nvPr/>
            </p:nvSpPr>
            <p:spPr bwMode="auto">
              <a:xfrm>
                <a:off x="-661384" y="975640"/>
                <a:ext cx="940944" cy="2001441"/>
              </a:xfrm>
              <a:custGeom>
                <a:avLst/>
                <a:gdLst>
                  <a:gd name="connsiteX0" fmla="*/ 433874 w 940944"/>
                  <a:gd name="connsiteY0" fmla="*/ 0 h 2001441"/>
                  <a:gd name="connsiteX1" fmla="*/ 793065 w 940944"/>
                  <a:gd name="connsiteY1" fmla="*/ 414936 h 2001441"/>
                  <a:gd name="connsiteX2" fmla="*/ 573687 w 940944"/>
                  <a:gd name="connsiteY2" fmla="*/ 797264 h 2001441"/>
                  <a:gd name="connsiteX3" fmla="*/ 506885 w 940944"/>
                  <a:gd name="connsiteY3" fmla="*/ 821219 h 2001441"/>
                  <a:gd name="connsiteX4" fmla="*/ 515363 w 940944"/>
                  <a:gd name="connsiteY4" fmla="*/ 877193 h 2001441"/>
                  <a:gd name="connsiteX5" fmla="*/ 572807 w 940944"/>
                  <a:gd name="connsiteY5" fmla="*/ 915923 h 2001441"/>
                  <a:gd name="connsiteX6" fmla="*/ 579866 w 940944"/>
                  <a:gd name="connsiteY6" fmla="*/ 926394 h 2001441"/>
                  <a:gd name="connsiteX7" fmla="*/ 589176 w 940944"/>
                  <a:gd name="connsiteY7" fmla="*/ 930250 h 2001441"/>
                  <a:gd name="connsiteX8" fmla="*/ 923457 w 940944"/>
                  <a:gd name="connsiteY8" fmla="*/ 1264531 h 2001441"/>
                  <a:gd name="connsiteX9" fmla="*/ 923457 w 940944"/>
                  <a:gd name="connsiteY9" fmla="*/ 1348965 h 2001441"/>
                  <a:gd name="connsiteX10" fmla="*/ 839023 w 940944"/>
                  <a:gd name="connsiteY10" fmla="*/ 1348965 h 2001441"/>
                  <a:gd name="connsiteX11" fmla="*/ 630354 w 940944"/>
                  <a:gd name="connsiteY11" fmla="*/ 1140297 h 2001441"/>
                  <a:gd name="connsiteX12" fmla="*/ 630353 w 940944"/>
                  <a:gd name="connsiteY12" fmla="*/ 1514981 h 2001441"/>
                  <a:gd name="connsiteX13" fmla="*/ 510352 w 940944"/>
                  <a:gd name="connsiteY13" fmla="*/ 1696020 h 2001441"/>
                  <a:gd name="connsiteX14" fmla="*/ 509103 w 940944"/>
                  <a:gd name="connsiteY14" fmla="*/ 1696272 h 2001441"/>
                  <a:gd name="connsiteX15" fmla="*/ 142182 w 940944"/>
                  <a:gd name="connsiteY15" fmla="*/ 2001441 h 2001441"/>
                  <a:gd name="connsiteX16" fmla="*/ 89580 w 940944"/>
                  <a:gd name="connsiteY16" fmla="*/ 1948838 h 2001441"/>
                  <a:gd name="connsiteX17" fmla="*/ 320525 w 940944"/>
                  <a:gd name="connsiteY17" fmla="*/ 1671159 h 2001441"/>
                  <a:gd name="connsiteX18" fmla="*/ 294944 w 940944"/>
                  <a:gd name="connsiteY18" fmla="*/ 1653912 h 2001441"/>
                  <a:gd name="connsiteX19" fmla="*/ 237396 w 940944"/>
                  <a:gd name="connsiteY19" fmla="*/ 1514980 h 2001441"/>
                  <a:gd name="connsiteX20" fmla="*/ 237396 w 940944"/>
                  <a:gd name="connsiteY20" fmla="*/ 1303122 h 2001441"/>
                  <a:gd name="connsiteX21" fmla="*/ 101921 w 940944"/>
                  <a:gd name="connsiteY21" fmla="*/ 1438597 h 2001441"/>
                  <a:gd name="connsiteX22" fmla="*/ 17487 w 940944"/>
                  <a:gd name="connsiteY22" fmla="*/ 1438597 h 2001441"/>
                  <a:gd name="connsiteX23" fmla="*/ 17487 w 940944"/>
                  <a:gd name="connsiteY23" fmla="*/ 1354163 h 2001441"/>
                  <a:gd name="connsiteX24" fmla="*/ 237396 w 940944"/>
                  <a:gd name="connsiteY24" fmla="*/ 1134254 h 2001441"/>
                  <a:gd name="connsiteX25" fmla="*/ 237396 w 940944"/>
                  <a:gd name="connsiteY25" fmla="*/ 1054854 h 2001441"/>
                  <a:gd name="connsiteX26" fmla="*/ 294944 w 940944"/>
                  <a:gd name="connsiteY26" fmla="*/ 915923 h 2001441"/>
                  <a:gd name="connsiteX27" fmla="*/ 352386 w 940944"/>
                  <a:gd name="connsiteY27" fmla="*/ 877194 h 2001441"/>
                  <a:gd name="connsiteX28" fmla="*/ 360864 w 940944"/>
                  <a:gd name="connsiteY28" fmla="*/ 821220 h 2001441"/>
                  <a:gd name="connsiteX29" fmla="*/ 294061 w 940944"/>
                  <a:gd name="connsiteY29" fmla="*/ 797264 h 2001441"/>
                  <a:gd name="connsiteX30" fmla="*/ 74683 w 940944"/>
                  <a:gd name="connsiteY30" fmla="*/ 414936 h 2001441"/>
                  <a:gd name="connsiteX31" fmla="*/ 433874 w 940944"/>
                  <a:gd name="connsiteY31" fmla="*/ 0 h 2001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40944" h="2001441">
                    <a:moveTo>
                      <a:pt x="433874" y="0"/>
                    </a:moveTo>
                    <a:cubicBezTo>
                      <a:pt x="632250" y="0"/>
                      <a:pt x="793065" y="185773"/>
                      <a:pt x="793065" y="414936"/>
                    </a:cubicBezTo>
                    <a:cubicBezTo>
                      <a:pt x="793065" y="586808"/>
                      <a:pt x="702607" y="734274"/>
                      <a:pt x="573687" y="797264"/>
                    </a:cubicBezTo>
                    <a:lnTo>
                      <a:pt x="506885" y="821219"/>
                    </a:lnTo>
                    <a:lnTo>
                      <a:pt x="515363" y="877193"/>
                    </a:lnTo>
                    <a:lnTo>
                      <a:pt x="572807" y="915923"/>
                    </a:lnTo>
                    <a:lnTo>
                      <a:pt x="579866" y="926394"/>
                    </a:lnTo>
                    <a:lnTo>
                      <a:pt x="589176" y="930250"/>
                    </a:lnTo>
                    <a:lnTo>
                      <a:pt x="923457" y="1264531"/>
                    </a:lnTo>
                    <a:cubicBezTo>
                      <a:pt x="946773" y="1287847"/>
                      <a:pt x="946773" y="1325649"/>
                      <a:pt x="923457" y="1348965"/>
                    </a:cubicBezTo>
                    <a:cubicBezTo>
                      <a:pt x="900141" y="1372281"/>
                      <a:pt x="862339" y="1372281"/>
                      <a:pt x="839023" y="1348965"/>
                    </a:cubicBezTo>
                    <a:lnTo>
                      <a:pt x="630354" y="1140297"/>
                    </a:lnTo>
                    <a:lnTo>
                      <a:pt x="630353" y="1514981"/>
                    </a:lnTo>
                    <a:cubicBezTo>
                      <a:pt x="630353" y="1596365"/>
                      <a:pt x="580872" y="1666193"/>
                      <a:pt x="510352" y="1696020"/>
                    </a:cubicBezTo>
                    <a:lnTo>
                      <a:pt x="509103" y="1696272"/>
                    </a:lnTo>
                    <a:lnTo>
                      <a:pt x="142182" y="2001441"/>
                    </a:lnTo>
                    <a:lnTo>
                      <a:pt x="89580" y="1948838"/>
                    </a:lnTo>
                    <a:lnTo>
                      <a:pt x="320525" y="1671159"/>
                    </a:lnTo>
                    <a:lnTo>
                      <a:pt x="294944" y="1653912"/>
                    </a:lnTo>
                    <a:cubicBezTo>
                      <a:pt x="259388" y="1618356"/>
                      <a:pt x="237396" y="1569236"/>
                      <a:pt x="237396" y="1514980"/>
                    </a:cubicBezTo>
                    <a:lnTo>
                      <a:pt x="237396" y="1303122"/>
                    </a:lnTo>
                    <a:lnTo>
                      <a:pt x="101921" y="1438597"/>
                    </a:lnTo>
                    <a:cubicBezTo>
                      <a:pt x="78605" y="1461913"/>
                      <a:pt x="40803" y="1461913"/>
                      <a:pt x="17487" y="1438597"/>
                    </a:cubicBezTo>
                    <a:cubicBezTo>
                      <a:pt x="-5829" y="1415281"/>
                      <a:pt x="-5829" y="1377479"/>
                      <a:pt x="17487" y="1354163"/>
                    </a:cubicBezTo>
                    <a:lnTo>
                      <a:pt x="237396" y="1134254"/>
                    </a:lnTo>
                    <a:lnTo>
                      <a:pt x="237396" y="1054854"/>
                    </a:lnTo>
                    <a:cubicBezTo>
                      <a:pt x="237396" y="1000598"/>
                      <a:pt x="259388" y="951478"/>
                      <a:pt x="294944" y="915923"/>
                    </a:cubicBezTo>
                    <a:lnTo>
                      <a:pt x="352386" y="877194"/>
                    </a:lnTo>
                    <a:lnTo>
                      <a:pt x="360864" y="821220"/>
                    </a:lnTo>
                    <a:lnTo>
                      <a:pt x="294061" y="797264"/>
                    </a:lnTo>
                    <a:cubicBezTo>
                      <a:pt x="165141" y="734274"/>
                      <a:pt x="74683" y="586808"/>
                      <a:pt x="74683" y="414936"/>
                    </a:cubicBezTo>
                    <a:cubicBezTo>
                      <a:pt x="74683" y="185773"/>
                      <a:pt x="235498" y="0"/>
                      <a:pt x="433874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0AB75574-79A1-DAD4-072B-D56F036FB671}"/>
                  </a:ext>
                </a:extLst>
              </p:cNvPr>
              <p:cNvSpPr/>
              <p:nvPr/>
            </p:nvSpPr>
            <p:spPr bwMode="auto">
              <a:xfrm>
                <a:off x="-613314" y="1344136"/>
                <a:ext cx="674284" cy="481697"/>
              </a:xfrm>
              <a:custGeom>
                <a:avLst/>
                <a:gdLst>
                  <a:gd name="connsiteX0" fmla="*/ 28770 w 659996"/>
                  <a:gd name="connsiteY0" fmla="*/ 0 h 481697"/>
                  <a:gd name="connsiteX1" fmla="*/ 29700 w 659996"/>
                  <a:gd name="connsiteY1" fmla="*/ 690 h 481697"/>
                  <a:gd name="connsiteX2" fmla="*/ 26613 w 659996"/>
                  <a:gd name="connsiteY2" fmla="*/ 47815 h 481697"/>
                  <a:gd name="connsiteX3" fmla="*/ 30165 w 659996"/>
                  <a:gd name="connsiteY3" fmla="*/ 102043 h 481697"/>
                  <a:gd name="connsiteX4" fmla="*/ 28770 w 659996"/>
                  <a:gd name="connsiteY4" fmla="*/ 103078 h 481697"/>
                  <a:gd name="connsiteX5" fmla="*/ 21849 w 659996"/>
                  <a:gd name="connsiteY5" fmla="*/ 100575 h 481697"/>
                  <a:gd name="connsiteX6" fmla="*/ 21427 w 659996"/>
                  <a:gd name="connsiteY6" fmla="*/ 105460 h 481697"/>
                  <a:gd name="connsiteX7" fmla="*/ 325708 w 659996"/>
                  <a:gd name="connsiteY7" fmla="*/ 460266 h 481697"/>
                  <a:gd name="connsiteX8" fmla="*/ 629989 w 659996"/>
                  <a:gd name="connsiteY8" fmla="*/ 105460 h 481697"/>
                  <a:gd name="connsiteX9" fmla="*/ 629737 w 659996"/>
                  <a:gd name="connsiteY9" fmla="*/ 102540 h 481697"/>
                  <a:gd name="connsiteX10" fmla="*/ 620028 w 659996"/>
                  <a:gd name="connsiteY10" fmla="*/ 99028 h 481697"/>
                  <a:gd name="connsiteX11" fmla="*/ 602456 w 659996"/>
                  <a:gd name="connsiteY11" fmla="*/ 51539 h 481697"/>
                  <a:gd name="connsiteX12" fmla="*/ 631226 w 659996"/>
                  <a:gd name="connsiteY12" fmla="*/ 0 h 481697"/>
                  <a:gd name="connsiteX13" fmla="*/ 659996 w 659996"/>
                  <a:gd name="connsiteY13" fmla="*/ 51539 h 481697"/>
                  <a:gd name="connsiteX14" fmla="*/ 651569 w 659996"/>
                  <a:gd name="connsiteY14" fmla="*/ 87983 h 481697"/>
                  <a:gd name="connsiteX15" fmla="*/ 647303 w 659996"/>
                  <a:gd name="connsiteY15" fmla="*/ 93136 h 481697"/>
                  <a:gd name="connsiteX16" fmla="*/ 648368 w 659996"/>
                  <a:gd name="connsiteY16" fmla="*/ 105460 h 481697"/>
                  <a:gd name="connsiteX17" fmla="*/ 325708 w 659996"/>
                  <a:gd name="connsiteY17" fmla="*/ 481697 h 481697"/>
                  <a:gd name="connsiteX18" fmla="*/ 3048 w 659996"/>
                  <a:gd name="connsiteY18" fmla="*/ 105460 h 481697"/>
                  <a:gd name="connsiteX19" fmla="*/ 5612 w 659996"/>
                  <a:gd name="connsiteY19" fmla="*/ 75809 h 481697"/>
                  <a:gd name="connsiteX20" fmla="*/ 0 w 659996"/>
                  <a:gd name="connsiteY20" fmla="*/ 51539 h 481697"/>
                  <a:gd name="connsiteX21" fmla="*/ 28770 w 659996"/>
                  <a:gd name="connsiteY21" fmla="*/ 0 h 481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59996" h="481697">
                    <a:moveTo>
                      <a:pt x="28770" y="0"/>
                    </a:moveTo>
                    <a:lnTo>
                      <a:pt x="29700" y="690"/>
                    </a:lnTo>
                    <a:lnTo>
                      <a:pt x="26613" y="47815"/>
                    </a:lnTo>
                    <a:lnTo>
                      <a:pt x="30165" y="102043"/>
                    </a:lnTo>
                    <a:lnTo>
                      <a:pt x="28770" y="103078"/>
                    </a:lnTo>
                    <a:lnTo>
                      <a:pt x="21849" y="100575"/>
                    </a:lnTo>
                    <a:lnTo>
                      <a:pt x="21427" y="105460"/>
                    </a:lnTo>
                    <a:cubicBezTo>
                      <a:pt x="21427" y="301414"/>
                      <a:pt x="157658" y="460266"/>
                      <a:pt x="325708" y="460266"/>
                    </a:cubicBezTo>
                    <a:cubicBezTo>
                      <a:pt x="493758" y="460266"/>
                      <a:pt x="629989" y="301414"/>
                      <a:pt x="629989" y="105460"/>
                    </a:cubicBezTo>
                    <a:lnTo>
                      <a:pt x="629737" y="102540"/>
                    </a:lnTo>
                    <a:lnTo>
                      <a:pt x="620028" y="99028"/>
                    </a:lnTo>
                    <a:cubicBezTo>
                      <a:pt x="609702" y="91204"/>
                      <a:pt x="602456" y="72887"/>
                      <a:pt x="602456" y="51539"/>
                    </a:cubicBezTo>
                    <a:cubicBezTo>
                      <a:pt x="602456" y="23075"/>
                      <a:pt x="615337" y="0"/>
                      <a:pt x="631226" y="0"/>
                    </a:cubicBezTo>
                    <a:cubicBezTo>
                      <a:pt x="647115" y="0"/>
                      <a:pt x="659996" y="23075"/>
                      <a:pt x="659996" y="51539"/>
                    </a:cubicBezTo>
                    <a:cubicBezTo>
                      <a:pt x="659996" y="65771"/>
                      <a:pt x="656776" y="78656"/>
                      <a:pt x="651569" y="87983"/>
                    </a:cubicBezTo>
                    <a:lnTo>
                      <a:pt x="647303" y="93136"/>
                    </a:lnTo>
                    <a:lnTo>
                      <a:pt x="648368" y="105460"/>
                    </a:lnTo>
                    <a:cubicBezTo>
                      <a:pt x="648368" y="313250"/>
                      <a:pt x="503908" y="481697"/>
                      <a:pt x="325708" y="481697"/>
                    </a:cubicBezTo>
                    <a:cubicBezTo>
                      <a:pt x="147508" y="481697"/>
                      <a:pt x="3048" y="313250"/>
                      <a:pt x="3048" y="105460"/>
                    </a:cubicBezTo>
                    <a:lnTo>
                      <a:pt x="5612" y="75809"/>
                    </a:lnTo>
                    <a:lnTo>
                      <a:pt x="0" y="51539"/>
                    </a:lnTo>
                    <a:cubicBezTo>
                      <a:pt x="0" y="23075"/>
                      <a:pt x="12881" y="0"/>
                      <a:pt x="28770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D59F6A28-0D02-F61F-D1D5-E539A9DA4901}"/>
                  </a:ext>
                </a:extLst>
              </p:cNvPr>
              <p:cNvSpPr/>
              <p:nvPr/>
            </p:nvSpPr>
            <p:spPr bwMode="auto">
              <a:xfrm rot="5400000">
                <a:off x="-591072" y="2085327"/>
                <a:ext cx="610201" cy="65231"/>
              </a:xfrm>
              <a:custGeom>
                <a:avLst/>
                <a:gdLst>
                  <a:gd name="connsiteX0" fmla="*/ 0 w 610201"/>
                  <a:gd name="connsiteY0" fmla="*/ 49262 h 76803"/>
                  <a:gd name="connsiteX1" fmla="*/ 0 w 610201"/>
                  <a:gd name="connsiteY1" fmla="*/ 26496 h 76803"/>
                  <a:gd name="connsiteX2" fmla="*/ 305101 w 610201"/>
                  <a:gd name="connsiteY2" fmla="*/ 26496 h 76803"/>
                  <a:gd name="connsiteX3" fmla="*/ 610201 w 610201"/>
                  <a:gd name="connsiteY3" fmla="*/ 26496 h 76803"/>
                  <a:gd name="connsiteX4" fmla="*/ 610201 w 610201"/>
                  <a:gd name="connsiteY4" fmla="*/ 51355 h 76803"/>
                  <a:gd name="connsiteX5" fmla="*/ 573621 w 610201"/>
                  <a:gd name="connsiteY5" fmla="*/ 72895 h 76803"/>
                  <a:gd name="connsiteX6" fmla="*/ 305103 w 610201"/>
                  <a:gd name="connsiteY6" fmla="*/ 50308 h 76803"/>
                  <a:gd name="connsiteX7" fmla="*/ 36585 w 610201"/>
                  <a:gd name="connsiteY7" fmla="*/ 27720 h 76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10201" h="76803">
                    <a:moveTo>
                      <a:pt x="0" y="49262"/>
                    </a:moveTo>
                    <a:lnTo>
                      <a:pt x="0" y="26496"/>
                    </a:lnTo>
                    <a:cubicBezTo>
                      <a:pt x="101700" y="-65288"/>
                      <a:pt x="203400" y="118280"/>
                      <a:pt x="305101" y="26496"/>
                    </a:cubicBezTo>
                    <a:cubicBezTo>
                      <a:pt x="406801" y="-65288"/>
                      <a:pt x="508501" y="118280"/>
                      <a:pt x="610201" y="26496"/>
                    </a:cubicBezTo>
                    <a:lnTo>
                      <a:pt x="610201" y="51355"/>
                    </a:lnTo>
                    <a:lnTo>
                      <a:pt x="573621" y="72895"/>
                    </a:lnTo>
                    <a:cubicBezTo>
                      <a:pt x="484115" y="100502"/>
                      <a:pt x="394609" y="-30004"/>
                      <a:pt x="305103" y="50308"/>
                    </a:cubicBezTo>
                    <a:cubicBezTo>
                      <a:pt x="215596" y="130619"/>
                      <a:pt x="126091" y="113"/>
                      <a:pt x="36585" y="2772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0109C9C-FC5B-615B-3422-D2A1251D4269}"/>
                  </a:ext>
                </a:extLst>
              </p:cNvPr>
              <p:cNvSpPr/>
              <p:nvPr/>
            </p:nvSpPr>
            <p:spPr bwMode="auto">
              <a:xfrm rot="16200000">
                <a:off x="-942018" y="1332372"/>
                <a:ext cx="329152" cy="161353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FCE2A93B-C817-5225-380D-82905878B9D4}"/>
                  </a:ext>
                </a:extLst>
              </p:cNvPr>
              <p:cNvSpPr/>
              <p:nvPr/>
            </p:nvSpPr>
            <p:spPr bwMode="auto">
              <a:xfrm rot="1800000">
                <a:off x="161444" y="1682406"/>
                <a:ext cx="152959" cy="191307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6ABCCDE8-0730-F300-7F10-1FDC1C58754D}"/>
                  </a:ext>
                </a:extLst>
              </p:cNvPr>
              <p:cNvSpPr/>
              <p:nvPr/>
            </p:nvSpPr>
            <p:spPr bwMode="auto">
              <a:xfrm rot="20700000">
                <a:off x="-742844" y="1871938"/>
                <a:ext cx="87739" cy="191309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B18F1803-DAD9-3907-E566-B72B8822CFCB}"/>
                  </a:ext>
                </a:extLst>
              </p:cNvPr>
              <p:cNvSpPr/>
              <p:nvPr/>
            </p:nvSpPr>
            <p:spPr bwMode="auto">
              <a:xfrm rot="5400000">
                <a:off x="114292" y="1332373"/>
                <a:ext cx="329152" cy="161353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8C9AC930-6EE9-277B-CD1E-1AF4B6712930}"/>
                  </a:ext>
                </a:extLst>
              </p:cNvPr>
              <p:cNvSpPr/>
              <p:nvPr/>
            </p:nvSpPr>
            <p:spPr bwMode="auto">
              <a:xfrm rot="19800000">
                <a:off x="-774370" y="955356"/>
                <a:ext cx="152959" cy="191307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BCAE14C-88F3-0787-EFDC-02CFF4AEE201}"/>
                </a:ext>
              </a:extLst>
            </p:cNvPr>
            <p:cNvSpPr/>
            <p:nvPr/>
          </p:nvSpPr>
          <p:spPr bwMode="auto">
            <a:xfrm>
              <a:off x="8454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7B83AA4E-001F-580E-ABFB-CA5D19171215}"/>
              </a:ext>
            </a:extLst>
          </p:cNvPr>
          <p:cNvGrpSpPr/>
          <p:nvPr/>
        </p:nvGrpSpPr>
        <p:grpSpPr>
          <a:xfrm>
            <a:off x="3662431" y="3772477"/>
            <a:ext cx="2606484" cy="2606484"/>
            <a:chOff x="3662431" y="3772477"/>
            <a:chExt cx="2606484" cy="260648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EE950121-1EF0-8F20-A99B-3680619AD2A7}"/>
                </a:ext>
              </a:extLst>
            </p:cNvPr>
            <p:cNvGrpSpPr/>
            <p:nvPr/>
          </p:nvGrpSpPr>
          <p:grpSpPr>
            <a:xfrm>
              <a:off x="3662431" y="3772477"/>
              <a:ext cx="2606484" cy="2606484"/>
              <a:chOff x="643930" y="806730"/>
              <a:chExt cx="2735056" cy="2735056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A7F8E9C2-01E7-627E-CC41-002045EB3CC8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F5A0435-54AE-439B-1137-9D1431D87E7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9FE2C36-4471-2633-A710-9B7A5D80CB6D}"/>
                </a:ext>
              </a:extLst>
            </p:cNvPr>
            <p:cNvSpPr/>
            <p:nvPr/>
          </p:nvSpPr>
          <p:spPr bwMode="auto">
            <a:xfrm>
              <a:off x="3737681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6E07F49-4A6F-0859-90FC-369EA17DBB3D}"/>
                </a:ext>
              </a:extLst>
            </p:cNvPr>
            <p:cNvSpPr/>
            <p:nvPr/>
          </p:nvSpPr>
          <p:spPr bwMode="auto">
            <a:xfrm>
              <a:off x="380392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E3017F3A-77F1-3C0E-A85E-06E9A06E2AE9}"/>
                </a:ext>
              </a:extLst>
            </p:cNvPr>
            <p:cNvGrpSpPr/>
            <p:nvPr/>
          </p:nvGrpSpPr>
          <p:grpSpPr>
            <a:xfrm>
              <a:off x="4379161" y="4089097"/>
              <a:ext cx="1325580" cy="2033324"/>
              <a:chOff x="738170" y="1070301"/>
              <a:chExt cx="1325580" cy="2033324"/>
            </a:xfrm>
          </p:grpSpPr>
          <p:sp>
            <p:nvSpPr>
              <p:cNvPr id="29" name="星: 10 pt 28">
                <a:extLst>
                  <a:ext uri="{FF2B5EF4-FFF2-40B4-BE49-F238E27FC236}">
                    <a16:creationId xmlns:a16="http://schemas.microsoft.com/office/drawing/2014/main" id="{3C85B7EB-DEC8-C96B-BE3A-7BD94715AFD9}"/>
                  </a:ext>
                </a:extLst>
              </p:cNvPr>
              <p:cNvSpPr/>
              <p:nvPr/>
            </p:nvSpPr>
            <p:spPr bwMode="auto">
              <a:xfrm>
                <a:off x="917784" y="2900270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4F668A21-1480-D42F-E80B-29941EA48380}"/>
                  </a:ext>
                </a:extLst>
              </p:cNvPr>
              <p:cNvSpPr/>
              <p:nvPr/>
            </p:nvSpPr>
            <p:spPr bwMode="auto">
              <a:xfrm flipH="1">
                <a:off x="1728730" y="2406650"/>
                <a:ext cx="335020" cy="182201"/>
              </a:xfrm>
              <a:custGeom>
                <a:avLst/>
                <a:gdLst>
                  <a:gd name="connsiteX0" fmla="*/ 275588 w 459739"/>
                  <a:gd name="connsiteY0" fmla="*/ 174334 h 200657"/>
                  <a:gd name="connsiteX1" fmla="*/ 0 w 459739"/>
                  <a:gd name="connsiteY1" fmla="*/ 174334 h 200657"/>
                  <a:gd name="connsiteX2" fmla="*/ 0 w 459739"/>
                  <a:gd name="connsiteY2" fmla="*/ 200657 h 200657"/>
                  <a:gd name="connsiteX3" fmla="*/ 275588 w 459739"/>
                  <a:gd name="connsiteY3" fmla="*/ 200657 h 200657"/>
                  <a:gd name="connsiteX4" fmla="*/ 367663 w 459739"/>
                  <a:gd name="connsiteY4" fmla="*/ 87167 h 200657"/>
                  <a:gd name="connsiteX5" fmla="*/ 92075 w 459739"/>
                  <a:gd name="connsiteY5" fmla="*/ 87167 h 200657"/>
                  <a:gd name="connsiteX6" fmla="*/ 92075 w 459739"/>
                  <a:gd name="connsiteY6" fmla="*/ 113490 h 200657"/>
                  <a:gd name="connsiteX7" fmla="*/ 367663 w 459739"/>
                  <a:gd name="connsiteY7" fmla="*/ 113490 h 200657"/>
                  <a:gd name="connsiteX8" fmla="*/ 459739 w 459739"/>
                  <a:gd name="connsiteY8" fmla="*/ 0 h 200657"/>
                  <a:gd name="connsiteX9" fmla="*/ 184151 w 459739"/>
                  <a:gd name="connsiteY9" fmla="*/ 0 h 200657"/>
                  <a:gd name="connsiteX10" fmla="*/ 184151 w 459739"/>
                  <a:gd name="connsiteY10" fmla="*/ 26323 h 200657"/>
                  <a:gd name="connsiteX11" fmla="*/ 459739 w 459739"/>
                  <a:gd name="connsiteY11" fmla="*/ 26323 h 2006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9739" h="200657">
                    <a:moveTo>
                      <a:pt x="275588" y="174334"/>
                    </a:moveTo>
                    <a:lnTo>
                      <a:pt x="0" y="174334"/>
                    </a:lnTo>
                    <a:lnTo>
                      <a:pt x="0" y="200657"/>
                    </a:lnTo>
                    <a:lnTo>
                      <a:pt x="275588" y="200657"/>
                    </a:lnTo>
                    <a:close/>
                    <a:moveTo>
                      <a:pt x="367663" y="87167"/>
                    </a:moveTo>
                    <a:lnTo>
                      <a:pt x="92075" y="87167"/>
                    </a:lnTo>
                    <a:lnTo>
                      <a:pt x="92075" y="113490"/>
                    </a:lnTo>
                    <a:lnTo>
                      <a:pt x="367663" y="113490"/>
                    </a:lnTo>
                    <a:close/>
                    <a:moveTo>
                      <a:pt x="459739" y="0"/>
                    </a:moveTo>
                    <a:lnTo>
                      <a:pt x="184151" y="0"/>
                    </a:lnTo>
                    <a:lnTo>
                      <a:pt x="184151" y="26323"/>
                    </a:lnTo>
                    <a:lnTo>
                      <a:pt x="459739" y="2632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432C320A-C4A6-B90F-3EE3-5B75977544E4}"/>
                  </a:ext>
                </a:extLst>
              </p:cNvPr>
              <p:cNvSpPr/>
              <p:nvPr/>
            </p:nvSpPr>
            <p:spPr bwMode="auto">
              <a:xfrm>
                <a:off x="738170" y="1070301"/>
                <a:ext cx="1313970" cy="1959790"/>
              </a:xfrm>
              <a:custGeom>
                <a:avLst/>
                <a:gdLst>
                  <a:gd name="connsiteX0" fmla="*/ 389801 w 1313970"/>
                  <a:gd name="connsiteY0" fmla="*/ 139 h 1959790"/>
                  <a:gd name="connsiteX1" fmla="*/ 772041 w 1313970"/>
                  <a:gd name="connsiteY1" fmla="*/ 318564 h 1959790"/>
                  <a:gd name="connsiteX2" fmla="*/ 659093 w 1313970"/>
                  <a:gd name="connsiteY2" fmla="*/ 744643 h 1959790"/>
                  <a:gd name="connsiteX3" fmla="*/ 605572 w 1313970"/>
                  <a:gd name="connsiteY3" fmla="*/ 781741 h 1959790"/>
                  <a:gd name="connsiteX4" fmla="*/ 618717 w 1313970"/>
                  <a:gd name="connsiteY4" fmla="*/ 811811 h 1959790"/>
                  <a:gd name="connsiteX5" fmla="*/ 620856 w 1313970"/>
                  <a:gd name="connsiteY5" fmla="*/ 811677 h 1959790"/>
                  <a:gd name="connsiteX6" fmla="*/ 655852 w 1313970"/>
                  <a:gd name="connsiteY6" fmla="*/ 823720 h 1959790"/>
                  <a:gd name="connsiteX7" fmla="*/ 920866 w 1313970"/>
                  <a:gd name="connsiteY7" fmla="*/ 670714 h 1959790"/>
                  <a:gd name="connsiteX8" fmla="*/ 986740 w 1313970"/>
                  <a:gd name="connsiteY8" fmla="*/ 674787 h 1959790"/>
                  <a:gd name="connsiteX9" fmla="*/ 986966 w 1313970"/>
                  <a:gd name="connsiteY9" fmla="*/ 675042 h 1959790"/>
                  <a:gd name="connsiteX10" fmla="*/ 989141 w 1313970"/>
                  <a:gd name="connsiteY10" fmla="*/ 676104 h 1959790"/>
                  <a:gd name="connsiteX11" fmla="*/ 1004824 w 1313970"/>
                  <a:gd name="connsiteY11" fmla="*/ 693884 h 1959790"/>
                  <a:gd name="connsiteX12" fmla="*/ 1137090 w 1313970"/>
                  <a:gd name="connsiteY12" fmla="*/ 922975 h 1959790"/>
                  <a:gd name="connsiteX13" fmla="*/ 1115237 w 1313970"/>
                  <a:gd name="connsiteY13" fmla="*/ 1004532 h 1959790"/>
                  <a:gd name="connsiteX14" fmla="*/ 1033680 w 1313970"/>
                  <a:gd name="connsiteY14" fmla="*/ 982679 h 1959790"/>
                  <a:gd name="connsiteX15" fmla="*/ 930095 w 1313970"/>
                  <a:gd name="connsiteY15" fmla="*/ 803266 h 1959790"/>
                  <a:gd name="connsiteX16" fmla="*/ 757507 w 1313970"/>
                  <a:gd name="connsiteY16" fmla="*/ 902910 h 1959790"/>
                  <a:gd name="connsiteX17" fmla="*/ 783623 w 1313970"/>
                  <a:gd name="connsiteY17" fmla="*/ 955489 h 1959790"/>
                  <a:gd name="connsiteX18" fmla="*/ 902712 w 1313970"/>
                  <a:gd name="connsiteY18" fmla="*/ 1399938 h 1959790"/>
                  <a:gd name="connsiteX19" fmla="*/ 907592 w 1313970"/>
                  <a:gd name="connsiteY19" fmla="*/ 1477806 h 1959790"/>
                  <a:gd name="connsiteX20" fmla="*/ 903773 w 1313970"/>
                  <a:gd name="connsiteY20" fmla="*/ 1488905 h 1959790"/>
                  <a:gd name="connsiteX21" fmla="*/ 1073838 w 1313970"/>
                  <a:gd name="connsiteY21" fmla="*/ 1697267 h 1959790"/>
                  <a:gd name="connsiteX22" fmla="*/ 1313970 w 1313970"/>
                  <a:gd name="connsiteY22" fmla="*/ 1783084 h 1959790"/>
                  <a:gd name="connsiteX23" fmla="*/ 1294481 w 1313970"/>
                  <a:gd name="connsiteY23" fmla="*/ 1855821 h 1959790"/>
                  <a:gd name="connsiteX24" fmla="*/ 1025756 w 1313970"/>
                  <a:gd name="connsiteY24" fmla="*/ 1806819 h 1959790"/>
                  <a:gd name="connsiteX25" fmla="*/ 1026875 w 1313970"/>
                  <a:gd name="connsiteY25" fmla="*/ 1802642 h 1959790"/>
                  <a:gd name="connsiteX26" fmla="*/ 1023253 w 1313970"/>
                  <a:gd name="connsiteY26" fmla="*/ 1806265 h 1959790"/>
                  <a:gd name="connsiteX27" fmla="*/ 798887 w 1313970"/>
                  <a:gd name="connsiteY27" fmla="*/ 1623137 h 1959790"/>
                  <a:gd name="connsiteX28" fmla="*/ 763781 w 1313970"/>
                  <a:gd name="connsiteY28" fmla="*/ 1640574 h 1959790"/>
                  <a:gd name="connsiteX29" fmla="*/ 763781 w 1313970"/>
                  <a:gd name="connsiteY29" fmla="*/ 1640573 h 1959790"/>
                  <a:gd name="connsiteX30" fmla="*/ 739090 w 1313970"/>
                  <a:gd name="connsiteY30" fmla="*/ 1642120 h 1959790"/>
                  <a:gd name="connsiteX31" fmla="*/ 499173 w 1313970"/>
                  <a:gd name="connsiteY31" fmla="*/ 1750051 h 1959790"/>
                  <a:gd name="connsiteX32" fmla="*/ 354129 w 1313970"/>
                  <a:gd name="connsiteY32" fmla="*/ 1959790 h 1959790"/>
                  <a:gd name="connsiteX33" fmla="*/ 288914 w 1313970"/>
                  <a:gd name="connsiteY33" fmla="*/ 1922139 h 1959790"/>
                  <a:gd name="connsiteX34" fmla="*/ 405798 w 1313970"/>
                  <a:gd name="connsiteY34" fmla="*/ 1675253 h 1959790"/>
                  <a:gd name="connsiteX35" fmla="*/ 409543 w 1313970"/>
                  <a:gd name="connsiteY35" fmla="*/ 1677415 h 1959790"/>
                  <a:gd name="connsiteX36" fmla="*/ 406981 w 1313970"/>
                  <a:gd name="connsiteY36" fmla="*/ 1672978 h 1959790"/>
                  <a:gd name="connsiteX37" fmla="*/ 555195 w 1313970"/>
                  <a:gd name="connsiteY37" fmla="*/ 1566167 h 1959790"/>
                  <a:gd name="connsiteX38" fmla="*/ 523145 w 1313970"/>
                  <a:gd name="connsiteY38" fmla="*/ 1501641 h 1959790"/>
                  <a:gd name="connsiteX39" fmla="*/ 411214 w 1313970"/>
                  <a:gd name="connsiteY39" fmla="*/ 1083912 h 1959790"/>
                  <a:gd name="connsiteX40" fmla="*/ 291633 w 1313970"/>
                  <a:gd name="connsiteY40" fmla="*/ 1203493 h 1959790"/>
                  <a:gd name="connsiteX41" fmla="*/ 249416 w 1313970"/>
                  <a:gd name="connsiteY41" fmla="*/ 1220980 h 1959790"/>
                  <a:gd name="connsiteX42" fmla="*/ 247300 w 1313970"/>
                  <a:gd name="connsiteY42" fmla="*/ 1220103 h 1959790"/>
                  <a:gd name="connsiteX43" fmla="*/ 246756 w 1313970"/>
                  <a:gd name="connsiteY43" fmla="*/ 1220329 h 1959790"/>
                  <a:gd name="connsiteX44" fmla="*/ 204539 w 1313970"/>
                  <a:gd name="connsiteY44" fmla="*/ 1202842 h 1959790"/>
                  <a:gd name="connsiteX45" fmla="*/ 17487 w 1313970"/>
                  <a:gd name="connsiteY45" fmla="*/ 1015790 h 1959790"/>
                  <a:gd name="connsiteX46" fmla="*/ 17487 w 1313970"/>
                  <a:gd name="connsiteY46" fmla="*/ 931356 h 1959790"/>
                  <a:gd name="connsiteX47" fmla="*/ 59704 w 1313970"/>
                  <a:gd name="connsiteY47" fmla="*/ 913869 h 1959790"/>
                  <a:gd name="connsiteX48" fmla="*/ 101921 w 1313970"/>
                  <a:gd name="connsiteY48" fmla="*/ 931356 h 1959790"/>
                  <a:gd name="connsiteX49" fmla="*/ 248412 w 1313970"/>
                  <a:gd name="connsiteY49" fmla="*/ 1077846 h 1959790"/>
                  <a:gd name="connsiteX50" fmla="*/ 450811 w 1313970"/>
                  <a:gd name="connsiteY50" fmla="*/ 875447 h 1959790"/>
                  <a:gd name="connsiteX51" fmla="*/ 452797 w 1313970"/>
                  <a:gd name="connsiteY51" fmla="*/ 874624 h 1959790"/>
                  <a:gd name="connsiteX52" fmla="*/ 457574 w 1313970"/>
                  <a:gd name="connsiteY52" fmla="*/ 869131 h 1959790"/>
                  <a:gd name="connsiteX53" fmla="*/ 452327 w 1313970"/>
                  <a:gd name="connsiteY53" fmla="*/ 822254 h 1959790"/>
                  <a:gd name="connsiteX54" fmla="*/ 388994 w 1313970"/>
                  <a:gd name="connsiteY54" fmla="*/ 817016 h 1959790"/>
                  <a:gd name="connsiteX55" fmla="*/ 78137 w 1313970"/>
                  <a:gd name="connsiteY55" fmla="*/ 504495 h 1959790"/>
                  <a:gd name="connsiteX56" fmla="*/ 317696 w 1313970"/>
                  <a:gd name="connsiteY56" fmla="*/ 10732 h 1959790"/>
                  <a:gd name="connsiteX57" fmla="*/ 389801 w 1313970"/>
                  <a:gd name="connsiteY57" fmla="*/ 139 h 1959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313970" h="1959790">
                    <a:moveTo>
                      <a:pt x="389801" y="139"/>
                    </a:moveTo>
                    <a:cubicBezTo>
                      <a:pt x="557915" y="-4851"/>
                      <a:pt x="720143" y="124878"/>
                      <a:pt x="772041" y="318564"/>
                    </a:cubicBezTo>
                    <a:cubicBezTo>
                      <a:pt x="816525" y="484579"/>
                      <a:pt x="767316" y="650432"/>
                      <a:pt x="659093" y="744643"/>
                    </a:cubicBezTo>
                    <a:lnTo>
                      <a:pt x="605572" y="781741"/>
                    </a:lnTo>
                    <a:lnTo>
                      <a:pt x="618717" y="811811"/>
                    </a:lnTo>
                    <a:lnTo>
                      <a:pt x="620856" y="811677"/>
                    </a:lnTo>
                    <a:lnTo>
                      <a:pt x="655852" y="823720"/>
                    </a:lnTo>
                    <a:lnTo>
                      <a:pt x="920866" y="670714"/>
                    </a:lnTo>
                    <a:cubicBezTo>
                      <a:pt x="942283" y="658349"/>
                      <a:pt x="968176" y="660760"/>
                      <a:pt x="986740" y="674787"/>
                    </a:cubicBezTo>
                    <a:lnTo>
                      <a:pt x="986966" y="675042"/>
                    </a:lnTo>
                    <a:lnTo>
                      <a:pt x="989141" y="676104"/>
                    </a:lnTo>
                    <a:cubicBezTo>
                      <a:pt x="995329" y="680779"/>
                      <a:pt x="1000703" y="686745"/>
                      <a:pt x="1004824" y="693884"/>
                    </a:cubicBezTo>
                    <a:lnTo>
                      <a:pt x="1137090" y="922975"/>
                    </a:lnTo>
                    <a:cubicBezTo>
                      <a:pt x="1153577" y="951531"/>
                      <a:pt x="1143793" y="988045"/>
                      <a:pt x="1115237" y="1004532"/>
                    </a:cubicBezTo>
                    <a:cubicBezTo>
                      <a:pt x="1086680" y="1021019"/>
                      <a:pt x="1050167" y="1011235"/>
                      <a:pt x="1033680" y="982679"/>
                    </a:cubicBezTo>
                    <a:lnTo>
                      <a:pt x="930095" y="803266"/>
                    </a:lnTo>
                    <a:lnTo>
                      <a:pt x="757507" y="902910"/>
                    </a:lnTo>
                    <a:lnTo>
                      <a:pt x="783623" y="955489"/>
                    </a:lnTo>
                    <a:cubicBezTo>
                      <a:pt x="823320" y="1103639"/>
                      <a:pt x="863016" y="1251788"/>
                      <a:pt x="902712" y="1399938"/>
                    </a:cubicBezTo>
                    <a:cubicBezTo>
                      <a:pt x="909733" y="1426142"/>
                      <a:pt x="911112" y="1452528"/>
                      <a:pt x="907592" y="1477806"/>
                    </a:cubicBezTo>
                    <a:lnTo>
                      <a:pt x="903773" y="1488905"/>
                    </a:lnTo>
                    <a:lnTo>
                      <a:pt x="1073838" y="1697267"/>
                    </a:lnTo>
                    <a:lnTo>
                      <a:pt x="1313970" y="1783084"/>
                    </a:lnTo>
                    <a:lnTo>
                      <a:pt x="1294481" y="1855821"/>
                    </a:lnTo>
                    <a:lnTo>
                      <a:pt x="1025756" y="1806819"/>
                    </a:lnTo>
                    <a:lnTo>
                      <a:pt x="1026875" y="1802642"/>
                    </a:lnTo>
                    <a:lnTo>
                      <a:pt x="1023253" y="1806265"/>
                    </a:lnTo>
                    <a:lnTo>
                      <a:pt x="798887" y="1623137"/>
                    </a:lnTo>
                    <a:lnTo>
                      <a:pt x="763781" y="1640574"/>
                    </a:lnTo>
                    <a:lnTo>
                      <a:pt x="763781" y="1640573"/>
                    </a:lnTo>
                    <a:lnTo>
                      <a:pt x="739090" y="1642120"/>
                    </a:lnTo>
                    <a:lnTo>
                      <a:pt x="499173" y="1750051"/>
                    </a:lnTo>
                    <a:lnTo>
                      <a:pt x="354129" y="1959790"/>
                    </a:lnTo>
                    <a:lnTo>
                      <a:pt x="288914" y="1922139"/>
                    </a:lnTo>
                    <a:lnTo>
                      <a:pt x="405798" y="1675253"/>
                    </a:lnTo>
                    <a:lnTo>
                      <a:pt x="409543" y="1677415"/>
                    </a:lnTo>
                    <a:lnTo>
                      <a:pt x="406981" y="1672978"/>
                    </a:lnTo>
                    <a:lnTo>
                      <a:pt x="555195" y="1566167"/>
                    </a:lnTo>
                    <a:lnTo>
                      <a:pt x="523145" y="1501641"/>
                    </a:lnTo>
                    <a:lnTo>
                      <a:pt x="411214" y="1083912"/>
                    </a:lnTo>
                    <a:lnTo>
                      <a:pt x="291633" y="1203493"/>
                    </a:lnTo>
                    <a:cubicBezTo>
                      <a:pt x="279975" y="1215151"/>
                      <a:pt x="264696" y="1220980"/>
                      <a:pt x="249416" y="1220980"/>
                    </a:cubicBezTo>
                    <a:lnTo>
                      <a:pt x="247300" y="1220103"/>
                    </a:lnTo>
                    <a:lnTo>
                      <a:pt x="246756" y="1220329"/>
                    </a:lnTo>
                    <a:cubicBezTo>
                      <a:pt x="231476" y="1220329"/>
                      <a:pt x="216197" y="1214500"/>
                      <a:pt x="204539" y="1202842"/>
                    </a:cubicBezTo>
                    <a:lnTo>
                      <a:pt x="17487" y="1015790"/>
                    </a:lnTo>
                    <a:cubicBezTo>
                      <a:pt x="-5829" y="992474"/>
                      <a:pt x="-5829" y="954672"/>
                      <a:pt x="17487" y="931356"/>
                    </a:cubicBezTo>
                    <a:cubicBezTo>
                      <a:pt x="29145" y="919698"/>
                      <a:pt x="44425" y="913869"/>
                      <a:pt x="59704" y="913869"/>
                    </a:cubicBezTo>
                    <a:cubicBezTo>
                      <a:pt x="74984" y="913869"/>
                      <a:pt x="90263" y="919698"/>
                      <a:pt x="101921" y="931356"/>
                    </a:cubicBezTo>
                    <a:lnTo>
                      <a:pt x="248412" y="1077846"/>
                    </a:lnTo>
                    <a:lnTo>
                      <a:pt x="450811" y="875447"/>
                    </a:lnTo>
                    <a:lnTo>
                      <a:pt x="452797" y="874624"/>
                    </a:lnTo>
                    <a:lnTo>
                      <a:pt x="457574" y="869131"/>
                    </a:lnTo>
                    <a:lnTo>
                      <a:pt x="452327" y="822254"/>
                    </a:lnTo>
                    <a:lnTo>
                      <a:pt x="388994" y="817016"/>
                    </a:lnTo>
                    <a:cubicBezTo>
                      <a:pt x="248164" y="789539"/>
                      <a:pt x="122621" y="670510"/>
                      <a:pt x="78137" y="504495"/>
                    </a:cubicBezTo>
                    <a:cubicBezTo>
                      <a:pt x="18825" y="283140"/>
                      <a:pt x="126079" y="62075"/>
                      <a:pt x="317696" y="10732"/>
                    </a:cubicBezTo>
                    <a:cubicBezTo>
                      <a:pt x="341648" y="4314"/>
                      <a:pt x="365784" y="851"/>
                      <a:pt x="389801" y="139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160BD61-EBC6-C859-76D5-F8BA9FC0E388}"/>
                </a:ext>
              </a:extLst>
            </p:cNvPr>
            <p:cNvSpPr/>
            <p:nvPr/>
          </p:nvSpPr>
          <p:spPr bwMode="auto">
            <a:xfrm>
              <a:off x="3799634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0AE3ECC9-DF68-43D7-BEAB-D4CDFEEC7FF3}"/>
              </a:ext>
            </a:extLst>
          </p:cNvPr>
          <p:cNvGrpSpPr/>
          <p:nvPr/>
        </p:nvGrpSpPr>
        <p:grpSpPr>
          <a:xfrm>
            <a:off x="6616646" y="3772477"/>
            <a:ext cx="2606484" cy="2606484"/>
            <a:chOff x="6616646" y="3772477"/>
            <a:chExt cx="2606484" cy="2606484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F0FE611F-72B7-C72B-53DB-90C6D3F9AB3D}"/>
                </a:ext>
              </a:extLst>
            </p:cNvPr>
            <p:cNvGrpSpPr/>
            <p:nvPr/>
          </p:nvGrpSpPr>
          <p:grpSpPr>
            <a:xfrm>
              <a:off x="6616646" y="3772477"/>
              <a:ext cx="2606484" cy="2606484"/>
              <a:chOff x="643930" y="806730"/>
              <a:chExt cx="2735056" cy="2735056"/>
            </a:xfrm>
          </p:grpSpPr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FF2CA304-3BFF-5908-19AD-1EDE605E3694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12524D85-EA88-8F22-7D27-03DA5546987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E35C571-2839-A691-D741-2EC72A96E923}"/>
                </a:ext>
              </a:extLst>
            </p:cNvPr>
            <p:cNvSpPr/>
            <p:nvPr/>
          </p:nvSpPr>
          <p:spPr bwMode="auto">
            <a:xfrm>
              <a:off x="669189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AE390FA-E4E1-4C80-970A-446821DBDDBA}"/>
                </a:ext>
              </a:extLst>
            </p:cNvPr>
            <p:cNvSpPr/>
            <p:nvPr/>
          </p:nvSpPr>
          <p:spPr bwMode="auto">
            <a:xfrm>
              <a:off x="675813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4D2EBD10-2AD5-A09B-0859-F15B1468F484}"/>
                </a:ext>
              </a:extLst>
            </p:cNvPr>
            <p:cNvGrpSpPr/>
            <p:nvPr/>
          </p:nvGrpSpPr>
          <p:grpSpPr>
            <a:xfrm>
              <a:off x="7389182" y="4055464"/>
              <a:ext cx="1063878" cy="2061101"/>
              <a:chOff x="2608055" y="1013949"/>
              <a:chExt cx="1063878" cy="2061101"/>
            </a:xfrm>
          </p:grpSpPr>
          <p:sp>
            <p:nvSpPr>
              <p:cNvPr id="30" name="星: 10 pt 29">
                <a:extLst>
                  <a:ext uri="{FF2B5EF4-FFF2-40B4-BE49-F238E27FC236}">
                    <a16:creationId xmlns:a16="http://schemas.microsoft.com/office/drawing/2014/main" id="{18C29E97-E6AE-13D6-1789-789A985D82F2}"/>
                  </a:ext>
                </a:extLst>
              </p:cNvPr>
              <p:cNvSpPr/>
              <p:nvPr/>
            </p:nvSpPr>
            <p:spPr bwMode="auto">
              <a:xfrm>
                <a:off x="2677177" y="2871695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31" name="星: 10 pt 30">
                <a:extLst>
                  <a:ext uri="{FF2B5EF4-FFF2-40B4-BE49-F238E27FC236}">
                    <a16:creationId xmlns:a16="http://schemas.microsoft.com/office/drawing/2014/main" id="{AFBF386D-88E3-6668-E94E-CE973E4A9F44}"/>
                  </a:ext>
                </a:extLst>
              </p:cNvPr>
              <p:cNvSpPr/>
              <p:nvPr/>
            </p:nvSpPr>
            <p:spPr bwMode="auto">
              <a:xfrm>
                <a:off x="3324877" y="2871695"/>
                <a:ext cx="325258" cy="203355"/>
              </a:xfrm>
              <a:prstGeom prst="star10">
                <a:avLst>
                  <a:gd name="adj" fmla="val 31951"/>
                  <a:gd name="hf" fmla="val 10514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FF98B188-E8BB-DBB0-44DB-2BA82DC181E1}"/>
                  </a:ext>
                </a:extLst>
              </p:cNvPr>
              <p:cNvSpPr/>
              <p:nvPr/>
            </p:nvSpPr>
            <p:spPr bwMode="auto">
              <a:xfrm>
                <a:off x="2608055" y="1013949"/>
                <a:ext cx="1063878" cy="2006843"/>
              </a:xfrm>
              <a:custGeom>
                <a:avLst/>
                <a:gdLst>
                  <a:gd name="connsiteX0" fmla="*/ 543896 w 1063878"/>
                  <a:gd name="connsiteY0" fmla="*/ 0 h 2006843"/>
                  <a:gd name="connsiteX1" fmla="*/ 903087 w 1063878"/>
                  <a:gd name="connsiteY1" fmla="*/ 414936 h 2006843"/>
                  <a:gd name="connsiteX2" fmla="*/ 683710 w 1063878"/>
                  <a:gd name="connsiteY2" fmla="*/ 797264 h 2006843"/>
                  <a:gd name="connsiteX3" fmla="*/ 615681 w 1063878"/>
                  <a:gd name="connsiteY3" fmla="*/ 813130 h 2006843"/>
                  <a:gd name="connsiteX4" fmla="*/ 625385 w 1063878"/>
                  <a:gd name="connsiteY4" fmla="*/ 877193 h 2006843"/>
                  <a:gd name="connsiteX5" fmla="*/ 652993 w 1063878"/>
                  <a:gd name="connsiteY5" fmla="*/ 895806 h 2006843"/>
                  <a:gd name="connsiteX6" fmla="*/ 658119 w 1063878"/>
                  <a:gd name="connsiteY6" fmla="*/ 896481 h 2006843"/>
                  <a:gd name="connsiteX7" fmla="*/ 893195 w 1063878"/>
                  <a:gd name="connsiteY7" fmla="*/ 1032202 h 2006843"/>
                  <a:gd name="connsiteX8" fmla="*/ 902517 w 1063878"/>
                  <a:gd name="connsiteY8" fmla="*/ 1040425 h 2006843"/>
                  <a:gd name="connsiteX9" fmla="*/ 904466 w 1063878"/>
                  <a:gd name="connsiteY9" fmla="*/ 1041376 h 2006843"/>
                  <a:gd name="connsiteX10" fmla="*/ 907517 w 1063878"/>
                  <a:gd name="connsiteY10" fmla="*/ 1044835 h 2006843"/>
                  <a:gd name="connsiteX11" fmla="*/ 910975 w 1063878"/>
                  <a:gd name="connsiteY11" fmla="*/ 1047885 h 2006843"/>
                  <a:gd name="connsiteX12" fmla="*/ 911926 w 1063878"/>
                  <a:gd name="connsiteY12" fmla="*/ 1049834 h 2006843"/>
                  <a:gd name="connsiteX13" fmla="*/ 920149 w 1063878"/>
                  <a:gd name="connsiteY13" fmla="*/ 1059156 h 2006843"/>
                  <a:gd name="connsiteX14" fmla="*/ 1055870 w 1063878"/>
                  <a:gd name="connsiteY14" fmla="*/ 1294232 h 2006843"/>
                  <a:gd name="connsiteX15" fmla="*/ 1034017 w 1063878"/>
                  <a:gd name="connsiteY15" fmla="*/ 1375789 h 2006843"/>
                  <a:gd name="connsiteX16" fmla="*/ 952459 w 1063878"/>
                  <a:gd name="connsiteY16" fmla="*/ 1353936 h 2006843"/>
                  <a:gd name="connsiteX17" fmla="*/ 822870 w 1063878"/>
                  <a:gd name="connsiteY17" fmla="*/ 1129481 h 2006843"/>
                  <a:gd name="connsiteX18" fmla="*/ 740376 w 1063878"/>
                  <a:gd name="connsiteY18" fmla="*/ 1081853 h 2006843"/>
                  <a:gd name="connsiteX19" fmla="*/ 740375 w 1063878"/>
                  <a:gd name="connsiteY19" fmla="*/ 1514981 h 2006843"/>
                  <a:gd name="connsiteX20" fmla="*/ 706820 w 1063878"/>
                  <a:gd name="connsiteY20" fmla="*/ 1624835 h 2006843"/>
                  <a:gd name="connsiteX21" fmla="*/ 672719 w 1063878"/>
                  <a:gd name="connsiteY21" fmla="*/ 1662364 h 2006843"/>
                  <a:gd name="connsiteX22" fmla="*/ 917073 w 1063878"/>
                  <a:gd name="connsiteY22" fmla="*/ 1954241 h 2006843"/>
                  <a:gd name="connsiteX23" fmla="*/ 864471 w 1063878"/>
                  <a:gd name="connsiteY23" fmla="*/ 2006843 h 2006843"/>
                  <a:gd name="connsiteX24" fmla="*/ 556107 w 1063878"/>
                  <a:gd name="connsiteY24" fmla="*/ 1748686 h 2006843"/>
                  <a:gd name="connsiteX25" fmla="*/ 252204 w 1063878"/>
                  <a:gd name="connsiteY25" fmla="*/ 2001442 h 2006843"/>
                  <a:gd name="connsiteX26" fmla="*/ 199602 w 1063878"/>
                  <a:gd name="connsiteY26" fmla="*/ 1948839 h 2006843"/>
                  <a:gd name="connsiteX27" fmla="*/ 430548 w 1063878"/>
                  <a:gd name="connsiteY27" fmla="*/ 1671160 h 2006843"/>
                  <a:gd name="connsiteX28" fmla="*/ 404966 w 1063878"/>
                  <a:gd name="connsiteY28" fmla="*/ 1653912 h 2006843"/>
                  <a:gd name="connsiteX29" fmla="*/ 347418 w 1063878"/>
                  <a:gd name="connsiteY29" fmla="*/ 1514980 h 2006843"/>
                  <a:gd name="connsiteX30" fmla="*/ 347418 w 1063878"/>
                  <a:gd name="connsiteY30" fmla="*/ 1227970 h 2006843"/>
                  <a:gd name="connsiteX31" fmla="*/ 288360 w 1063878"/>
                  <a:gd name="connsiteY31" fmla="*/ 1287028 h 2006843"/>
                  <a:gd name="connsiteX32" fmla="*/ 285884 w 1063878"/>
                  <a:gd name="connsiteY32" fmla="*/ 1288054 h 2006843"/>
                  <a:gd name="connsiteX33" fmla="*/ 284553 w 1063878"/>
                  <a:gd name="connsiteY33" fmla="*/ 1290059 h 2006843"/>
                  <a:gd name="connsiteX34" fmla="*/ 200118 w 1063878"/>
                  <a:gd name="connsiteY34" fmla="*/ 1290059 h 2006843"/>
                  <a:gd name="connsiteX35" fmla="*/ 17487 w 1063878"/>
                  <a:gd name="connsiteY35" fmla="*/ 1107428 h 2006843"/>
                  <a:gd name="connsiteX36" fmla="*/ 17487 w 1063878"/>
                  <a:gd name="connsiteY36" fmla="*/ 1022994 h 2006843"/>
                  <a:gd name="connsiteX37" fmla="*/ 101922 w 1063878"/>
                  <a:gd name="connsiteY37" fmla="*/ 1022994 h 2006843"/>
                  <a:gd name="connsiteX38" fmla="*/ 242724 w 1063878"/>
                  <a:gd name="connsiteY38" fmla="*/ 1163796 h 2006843"/>
                  <a:gd name="connsiteX39" fmla="*/ 347418 w 1063878"/>
                  <a:gd name="connsiteY39" fmla="*/ 1059102 h 2006843"/>
                  <a:gd name="connsiteX40" fmla="*/ 347418 w 1063878"/>
                  <a:gd name="connsiteY40" fmla="*/ 1054854 h 2006843"/>
                  <a:gd name="connsiteX41" fmla="*/ 404966 w 1063878"/>
                  <a:gd name="connsiteY41" fmla="*/ 915923 h 2006843"/>
                  <a:gd name="connsiteX42" fmla="*/ 462408 w 1063878"/>
                  <a:gd name="connsiteY42" fmla="*/ 877194 h 2006843"/>
                  <a:gd name="connsiteX43" fmla="*/ 472112 w 1063878"/>
                  <a:gd name="connsiteY43" fmla="*/ 813130 h 2006843"/>
                  <a:gd name="connsiteX44" fmla="*/ 404083 w 1063878"/>
                  <a:gd name="connsiteY44" fmla="*/ 797264 h 2006843"/>
                  <a:gd name="connsiteX45" fmla="*/ 184705 w 1063878"/>
                  <a:gd name="connsiteY45" fmla="*/ 414936 h 2006843"/>
                  <a:gd name="connsiteX46" fmla="*/ 543896 w 1063878"/>
                  <a:gd name="connsiteY46" fmla="*/ 0 h 2006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63878" h="2006843">
                    <a:moveTo>
                      <a:pt x="543896" y="0"/>
                    </a:moveTo>
                    <a:cubicBezTo>
                      <a:pt x="742272" y="0"/>
                      <a:pt x="903087" y="185773"/>
                      <a:pt x="903087" y="414936"/>
                    </a:cubicBezTo>
                    <a:cubicBezTo>
                      <a:pt x="903087" y="586808"/>
                      <a:pt x="812629" y="734274"/>
                      <a:pt x="683710" y="797264"/>
                    </a:cubicBezTo>
                    <a:lnTo>
                      <a:pt x="615681" y="813130"/>
                    </a:lnTo>
                    <a:lnTo>
                      <a:pt x="625385" y="877193"/>
                    </a:lnTo>
                    <a:lnTo>
                      <a:pt x="652993" y="895806"/>
                    </a:lnTo>
                    <a:lnTo>
                      <a:pt x="658119" y="896481"/>
                    </a:lnTo>
                    <a:lnTo>
                      <a:pt x="893195" y="1032202"/>
                    </a:lnTo>
                    <a:lnTo>
                      <a:pt x="902517" y="1040425"/>
                    </a:lnTo>
                    <a:lnTo>
                      <a:pt x="904466" y="1041376"/>
                    </a:lnTo>
                    <a:lnTo>
                      <a:pt x="907517" y="1044835"/>
                    </a:lnTo>
                    <a:lnTo>
                      <a:pt x="910975" y="1047885"/>
                    </a:lnTo>
                    <a:lnTo>
                      <a:pt x="911926" y="1049834"/>
                    </a:lnTo>
                    <a:lnTo>
                      <a:pt x="920149" y="1059156"/>
                    </a:lnTo>
                    <a:lnTo>
                      <a:pt x="1055870" y="1294232"/>
                    </a:lnTo>
                    <a:cubicBezTo>
                      <a:pt x="1072357" y="1322788"/>
                      <a:pt x="1062573" y="1359302"/>
                      <a:pt x="1034017" y="1375789"/>
                    </a:cubicBezTo>
                    <a:cubicBezTo>
                      <a:pt x="1005460" y="1392276"/>
                      <a:pt x="968946" y="1382492"/>
                      <a:pt x="952459" y="1353936"/>
                    </a:cubicBezTo>
                    <a:lnTo>
                      <a:pt x="822870" y="1129481"/>
                    </a:lnTo>
                    <a:lnTo>
                      <a:pt x="740376" y="1081853"/>
                    </a:lnTo>
                    <a:lnTo>
                      <a:pt x="740375" y="1514981"/>
                    </a:lnTo>
                    <a:cubicBezTo>
                      <a:pt x="740375" y="1555673"/>
                      <a:pt x="728005" y="1593476"/>
                      <a:pt x="706820" y="1624835"/>
                    </a:cubicBezTo>
                    <a:lnTo>
                      <a:pt x="672719" y="1662364"/>
                    </a:lnTo>
                    <a:lnTo>
                      <a:pt x="917073" y="1954241"/>
                    </a:lnTo>
                    <a:lnTo>
                      <a:pt x="864471" y="2006843"/>
                    </a:lnTo>
                    <a:lnTo>
                      <a:pt x="556107" y="1748686"/>
                    </a:lnTo>
                    <a:lnTo>
                      <a:pt x="252204" y="2001442"/>
                    </a:lnTo>
                    <a:lnTo>
                      <a:pt x="199602" y="1948839"/>
                    </a:lnTo>
                    <a:lnTo>
                      <a:pt x="430548" y="1671160"/>
                    </a:lnTo>
                    <a:lnTo>
                      <a:pt x="404966" y="1653912"/>
                    </a:lnTo>
                    <a:cubicBezTo>
                      <a:pt x="369410" y="1618356"/>
                      <a:pt x="347418" y="1569236"/>
                      <a:pt x="347418" y="1514980"/>
                    </a:cubicBezTo>
                    <a:lnTo>
                      <a:pt x="347418" y="1227970"/>
                    </a:lnTo>
                    <a:lnTo>
                      <a:pt x="288360" y="1287028"/>
                    </a:lnTo>
                    <a:lnTo>
                      <a:pt x="285884" y="1288054"/>
                    </a:lnTo>
                    <a:lnTo>
                      <a:pt x="284553" y="1290059"/>
                    </a:lnTo>
                    <a:cubicBezTo>
                      <a:pt x="261237" y="1313375"/>
                      <a:pt x="223435" y="1313375"/>
                      <a:pt x="200118" y="1290059"/>
                    </a:cubicBezTo>
                    <a:lnTo>
                      <a:pt x="17487" y="1107428"/>
                    </a:lnTo>
                    <a:cubicBezTo>
                      <a:pt x="-5829" y="1084112"/>
                      <a:pt x="-5829" y="1046310"/>
                      <a:pt x="17487" y="1022994"/>
                    </a:cubicBezTo>
                    <a:cubicBezTo>
                      <a:pt x="40803" y="999678"/>
                      <a:pt x="78605" y="999678"/>
                      <a:pt x="101922" y="1022994"/>
                    </a:cubicBezTo>
                    <a:lnTo>
                      <a:pt x="242724" y="1163796"/>
                    </a:lnTo>
                    <a:lnTo>
                      <a:pt x="347418" y="1059102"/>
                    </a:lnTo>
                    <a:lnTo>
                      <a:pt x="347418" y="1054854"/>
                    </a:lnTo>
                    <a:cubicBezTo>
                      <a:pt x="347418" y="1000598"/>
                      <a:pt x="369410" y="951478"/>
                      <a:pt x="404966" y="915923"/>
                    </a:cubicBezTo>
                    <a:lnTo>
                      <a:pt x="462408" y="877194"/>
                    </a:lnTo>
                    <a:lnTo>
                      <a:pt x="472112" y="813130"/>
                    </a:lnTo>
                    <a:lnTo>
                      <a:pt x="404083" y="797264"/>
                    </a:lnTo>
                    <a:cubicBezTo>
                      <a:pt x="275164" y="734274"/>
                      <a:pt x="184705" y="586808"/>
                      <a:pt x="184705" y="414936"/>
                    </a:cubicBezTo>
                    <a:cubicBezTo>
                      <a:pt x="184705" y="185773"/>
                      <a:pt x="345520" y="0"/>
                      <a:pt x="54389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4E618AF-1BC4-56EC-C41D-92974AD19B1B}"/>
                </a:ext>
              </a:extLst>
            </p:cNvPr>
            <p:cNvSpPr/>
            <p:nvPr/>
          </p:nvSpPr>
          <p:spPr bwMode="auto">
            <a:xfrm>
              <a:off x="675384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D33E5630-CEFB-7424-D7B5-DB4CD60068C2}"/>
              </a:ext>
            </a:extLst>
          </p:cNvPr>
          <p:cNvGrpSpPr/>
          <p:nvPr/>
        </p:nvGrpSpPr>
        <p:grpSpPr>
          <a:xfrm>
            <a:off x="708216" y="889577"/>
            <a:ext cx="2606484" cy="2606484"/>
            <a:chOff x="708216" y="889577"/>
            <a:chExt cx="2606484" cy="2606484"/>
          </a:xfrm>
        </p:grpSpPr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27271F55-E76D-767F-BF7A-22C094D65F1B}"/>
                </a:ext>
              </a:extLst>
            </p:cNvPr>
            <p:cNvGrpSpPr/>
            <p:nvPr/>
          </p:nvGrpSpPr>
          <p:grpSpPr>
            <a:xfrm>
              <a:off x="708216" y="889577"/>
              <a:ext cx="2606484" cy="2606484"/>
              <a:chOff x="643930" y="806730"/>
              <a:chExt cx="2735056" cy="2735056"/>
            </a:xfrm>
          </p:grpSpPr>
          <p:sp>
            <p:nvSpPr>
              <p:cNvPr id="141" name="四角形: 角を丸くする 140">
                <a:extLst>
                  <a:ext uri="{FF2B5EF4-FFF2-40B4-BE49-F238E27FC236}">
                    <a16:creationId xmlns:a16="http://schemas.microsoft.com/office/drawing/2014/main" id="{87A46C55-CA53-AF0A-8EC5-F4358FC2494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B6091018-43A3-06F1-5649-C0AFF51265B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3A42A6C9-9E09-A9C5-B4FE-00D4C16D941E}"/>
                </a:ext>
              </a:extLst>
            </p:cNvPr>
            <p:cNvSpPr/>
            <p:nvPr/>
          </p:nvSpPr>
          <p:spPr bwMode="auto">
            <a:xfrm>
              <a:off x="78346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748BFEFD-CAFE-8078-92CB-C68214EFF957}"/>
                </a:ext>
              </a:extLst>
            </p:cNvPr>
            <p:cNvSpPr/>
            <p:nvPr/>
          </p:nvSpPr>
          <p:spPr bwMode="auto">
            <a:xfrm>
              <a:off x="84970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7FD472C2-0BB9-A974-641F-54C05CF74BEB}"/>
                </a:ext>
              </a:extLst>
            </p:cNvPr>
            <p:cNvSpPr/>
            <p:nvPr/>
          </p:nvSpPr>
          <p:spPr bwMode="auto">
            <a:xfrm>
              <a:off x="1378093" y="1130300"/>
              <a:ext cx="1251128" cy="2067911"/>
            </a:xfrm>
            <a:custGeom>
              <a:avLst/>
              <a:gdLst>
                <a:gd name="connsiteX0" fmla="*/ 711131 w 1388549"/>
                <a:gd name="connsiteY0" fmla="*/ 288202 h 2295045"/>
                <a:gd name="connsiteX1" fmla="*/ 1070322 w 1388549"/>
                <a:gd name="connsiteY1" fmla="*/ 703138 h 2295045"/>
                <a:gd name="connsiteX2" fmla="*/ 850945 w 1388549"/>
                <a:gd name="connsiteY2" fmla="*/ 1085466 h 2295045"/>
                <a:gd name="connsiteX3" fmla="*/ 782916 w 1388549"/>
                <a:gd name="connsiteY3" fmla="*/ 1101332 h 2295045"/>
                <a:gd name="connsiteX4" fmla="*/ 792620 w 1388549"/>
                <a:gd name="connsiteY4" fmla="*/ 1165396 h 2295045"/>
                <a:gd name="connsiteX5" fmla="*/ 850064 w 1388549"/>
                <a:gd name="connsiteY5" fmla="*/ 1204126 h 2295045"/>
                <a:gd name="connsiteX6" fmla="*/ 857124 w 1388549"/>
                <a:gd name="connsiteY6" fmla="*/ 1214597 h 2295045"/>
                <a:gd name="connsiteX7" fmla="*/ 866433 w 1388549"/>
                <a:gd name="connsiteY7" fmla="*/ 1218453 h 2295045"/>
                <a:gd name="connsiteX8" fmla="*/ 1200714 w 1388549"/>
                <a:gd name="connsiteY8" fmla="*/ 1552734 h 2295045"/>
                <a:gd name="connsiteX9" fmla="*/ 1200714 w 1388549"/>
                <a:gd name="connsiteY9" fmla="*/ 1637168 h 2295045"/>
                <a:gd name="connsiteX10" fmla="*/ 1116280 w 1388549"/>
                <a:gd name="connsiteY10" fmla="*/ 1637168 h 2295045"/>
                <a:gd name="connsiteX11" fmla="*/ 907611 w 1388549"/>
                <a:gd name="connsiteY11" fmla="*/ 1428500 h 2295045"/>
                <a:gd name="connsiteX12" fmla="*/ 907610 w 1388549"/>
                <a:gd name="connsiteY12" fmla="*/ 1803184 h 2295045"/>
                <a:gd name="connsiteX13" fmla="*/ 874055 w 1388549"/>
                <a:gd name="connsiteY13" fmla="*/ 1913037 h 2295045"/>
                <a:gd name="connsiteX14" fmla="*/ 839954 w 1388549"/>
                <a:gd name="connsiteY14" fmla="*/ 1950567 h 2295045"/>
                <a:gd name="connsiteX15" fmla="*/ 1084308 w 1388549"/>
                <a:gd name="connsiteY15" fmla="*/ 2242443 h 2295045"/>
                <a:gd name="connsiteX16" fmla="*/ 1031706 w 1388549"/>
                <a:gd name="connsiteY16" fmla="*/ 2295045 h 2295045"/>
                <a:gd name="connsiteX17" fmla="*/ 723342 w 1388549"/>
                <a:gd name="connsiteY17" fmla="*/ 2036888 h 2295045"/>
                <a:gd name="connsiteX18" fmla="*/ 419439 w 1388549"/>
                <a:gd name="connsiteY18" fmla="*/ 2289644 h 2295045"/>
                <a:gd name="connsiteX19" fmla="*/ 366837 w 1388549"/>
                <a:gd name="connsiteY19" fmla="*/ 2237041 h 2295045"/>
                <a:gd name="connsiteX20" fmla="*/ 597782 w 1388549"/>
                <a:gd name="connsiteY20" fmla="*/ 1959362 h 2295045"/>
                <a:gd name="connsiteX21" fmla="*/ 572201 w 1388549"/>
                <a:gd name="connsiteY21" fmla="*/ 1942115 h 2295045"/>
                <a:gd name="connsiteX22" fmla="*/ 514653 w 1388549"/>
                <a:gd name="connsiteY22" fmla="*/ 1803183 h 2295045"/>
                <a:gd name="connsiteX23" fmla="*/ 514653 w 1388549"/>
                <a:gd name="connsiteY23" fmla="*/ 1591326 h 2295045"/>
                <a:gd name="connsiteX24" fmla="*/ 379179 w 1388549"/>
                <a:gd name="connsiteY24" fmla="*/ 1726800 h 2295045"/>
                <a:gd name="connsiteX25" fmla="*/ 294744 w 1388549"/>
                <a:gd name="connsiteY25" fmla="*/ 1726800 h 2295045"/>
                <a:gd name="connsiteX26" fmla="*/ 294744 w 1388549"/>
                <a:gd name="connsiteY26" fmla="*/ 1642366 h 2295045"/>
                <a:gd name="connsiteX27" fmla="*/ 514653 w 1388549"/>
                <a:gd name="connsiteY27" fmla="*/ 1422457 h 2295045"/>
                <a:gd name="connsiteX28" fmla="*/ 514653 w 1388549"/>
                <a:gd name="connsiteY28" fmla="*/ 1343057 h 2295045"/>
                <a:gd name="connsiteX29" fmla="*/ 572201 w 1388549"/>
                <a:gd name="connsiteY29" fmla="*/ 1204126 h 2295045"/>
                <a:gd name="connsiteX30" fmla="*/ 629643 w 1388549"/>
                <a:gd name="connsiteY30" fmla="*/ 1165397 h 2295045"/>
                <a:gd name="connsiteX31" fmla="*/ 638727 w 1388549"/>
                <a:gd name="connsiteY31" fmla="*/ 1105429 h 2295045"/>
                <a:gd name="connsiteX32" fmla="*/ 604319 w 1388549"/>
                <a:gd name="connsiteY32" fmla="*/ 1099420 h 2295045"/>
                <a:gd name="connsiteX33" fmla="*/ 510304 w 1388549"/>
                <a:gd name="connsiteY33" fmla="*/ 1047210 h 2295045"/>
                <a:gd name="connsiteX34" fmla="*/ 488631 w 1388549"/>
                <a:gd name="connsiteY34" fmla="*/ 1026553 h 2295045"/>
                <a:gd name="connsiteX35" fmla="*/ 514028 w 1388549"/>
                <a:gd name="connsiteY35" fmla="*/ 1023471 h 2295045"/>
                <a:gd name="connsiteX36" fmla="*/ 639877 w 1388549"/>
                <a:gd name="connsiteY36" fmla="*/ 909377 h 2295045"/>
                <a:gd name="connsiteX37" fmla="*/ 433822 w 1388549"/>
                <a:gd name="connsiteY37" fmla="*/ 785552 h 2295045"/>
                <a:gd name="connsiteX38" fmla="*/ 361278 w 1388549"/>
                <a:gd name="connsiteY38" fmla="*/ 794353 h 2295045"/>
                <a:gd name="connsiteX39" fmla="*/ 359238 w 1388549"/>
                <a:gd name="connsiteY39" fmla="*/ 786762 h 2295045"/>
                <a:gd name="connsiteX40" fmla="*/ 351940 w 1388549"/>
                <a:gd name="connsiteY40" fmla="*/ 703138 h 2295045"/>
                <a:gd name="connsiteX41" fmla="*/ 711131 w 1388549"/>
                <a:gd name="connsiteY41" fmla="*/ 288202 h 2295045"/>
                <a:gd name="connsiteX42" fmla="*/ 1170014 w 1388549"/>
                <a:gd name="connsiteY42" fmla="*/ 253881 h 2295045"/>
                <a:gd name="connsiteX43" fmla="*/ 1166635 w 1388549"/>
                <a:gd name="connsiteY43" fmla="*/ 267066 h 2295045"/>
                <a:gd name="connsiteX44" fmla="*/ 1141219 w 1388549"/>
                <a:gd name="connsiteY44" fmla="*/ 327212 h 2295045"/>
                <a:gd name="connsiteX45" fmla="*/ 1135307 w 1388549"/>
                <a:gd name="connsiteY45" fmla="*/ 338025 h 2295045"/>
                <a:gd name="connsiteX46" fmla="*/ 1162215 w 1388549"/>
                <a:gd name="connsiteY46" fmla="*/ 358002 h 2295045"/>
                <a:gd name="connsiteX47" fmla="*/ 1219803 w 1388549"/>
                <a:gd name="connsiteY47" fmla="*/ 420141 h 2295045"/>
                <a:gd name="connsiteX48" fmla="*/ 1237639 w 1388549"/>
                <a:gd name="connsiteY48" fmla="*/ 447442 h 2295045"/>
                <a:gd name="connsiteX49" fmla="*/ 1251587 w 1388549"/>
                <a:gd name="connsiteY49" fmla="*/ 439792 h 2295045"/>
                <a:gd name="connsiteX50" fmla="*/ 1320226 w 1388549"/>
                <a:gd name="connsiteY50" fmla="*/ 410228 h 2295045"/>
                <a:gd name="connsiteX51" fmla="*/ 1335212 w 1388549"/>
                <a:gd name="connsiteY51" fmla="*/ 406153 h 2295045"/>
                <a:gd name="connsiteX52" fmla="*/ 1324190 w 1388549"/>
                <a:gd name="connsiteY52" fmla="*/ 417094 h 2295045"/>
                <a:gd name="connsiteX53" fmla="*/ 1264267 w 1388549"/>
                <a:gd name="connsiteY53" fmla="*/ 461755 h 2295045"/>
                <a:gd name="connsiteX54" fmla="*/ 1250668 w 1388549"/>
                <a:gd name="connsiteY54" fmla="*/ 470010 h 2295045"/>
                <a:gd name="connsiteX55" fmla="*/ 1265395 w 1388549"/>
                <a:gd name="connsiteY55" fmla="*/ 499107 h 2295045"/>
                <a:gd name="connsiteX56" fmla="*/ 1290414 w 1388549"/>
                <a:gd name="connsiteY56" fmla="*/ 580049 h 2295045"/>
                <a:gd name="connsiteX57" fmla="*/ 1294328 w 1388549"/>
                <a:gd name="connsiteY57" fmla="*/ 613927 h 2295045"/>
                <a:gd name="connsiteX58" fmla="*/ 1307692 w 1388549"/>
                <a:gd name="connsiteY58" fmla="*/ 614212 h 2295045"/>
                <a:gd name="connsiteX59" fmla="*/ 1374944 w 1388549"/>
                <a:gd name="connsiteY59" fmla="*/ 621871 h 2295045"/>
                <a:gd name="connsiteX60" fmla="*/ 1388549 w 1388549"/>
                <a:gd name="connsiteY60" fmla="*/ 625355 h 2295045"/>
                <a:gd name="connsiteX61" fmla="*/ 1374944 w 1388549"/>
                <a:gd name="connsiteY61" fmla="*/ 628838 h 2295045"/>
                <a:gd name="connsiteX62" fmla="*/ 1332662 w 1388549"/>
                <a:gd name="connsiteY62" fmla="*/ 634861 h 2295045"/>
                <a:gd name="connsiteX63" fmla="*/ 1294439 w 1388549"/>
                <a:gd name="connsiteY63" fmla="*/ 636491 h 2295045"/>
                <a:gd name="connsiteX64" fmla="*/ 1293996 w 1388549"/>
                <a:gd name="connsiteY64" fmla="*/ 654825 h 2295045"/>
                <a:gd name="connsiteX65" fmla="*/ 1259676 w 1388549"/>
                <a:gd name="connsiteY65" fmla="*/ 741119 h 2295045"/>
                <a:gd name="connsiteX66" fmla="*/ 1247196 w 1388549"/>
                <a:gd name="connsiteY66" fmla="*/ 751285 h 2295045"/>
                <a:gd name="connsiteX67" fmla="*/ 1253569 w 1388549"/>
                <a:gd name="connsiteY67" fmla="*/ 741253 h 2295045"/>
                <a:gd name="connsiteX68" fmla="*/ 1268773 w 1388549"/>
                <a:gd name="connsiteY68" fmla="*/ 654645 h 2295045"/>
                <a:gd name="connsiteX69" fmla="*/ 1267222 w 1388549"/>
                <a:gd name="connsiteY69" fmla="*/ 636778 h 2295045"/>
                <a:gd name="connsiteX70" fmla="*/ 1254074 w 1388549"/>
                <a:gd name="connsiteY70" fmla="*/ 636498 h 2295045"/>
                <a:gd name="connsiteX71" fmla="*/ 1186822 w 1388549"/>
                <a:gd name="connsiteY71" fmla="*/ 628839 h 2295045"/>
                <a:gd name="connsiteX72" fmla="*/ 1173217 w 1388549"/>
                <a:gd name="connsiteY72" fmla="*/ 625355 h 2295045"/>
                <a:gd name="connsiteX73" fmla="*/ 1186822 w 1388549"/>
                <a:gd name="connsiteY73" fmla="*/ 621872 h 2295045"/>
                <a:gd name="connsiteX74" fmla="*/ 1229105 w 1388549"/>
                <a:gd name="connsiteY74" fmla="*/ 615849 h 2295045"/>
                <a:gd name="connsiteX75" fmla="*/ 1264547 w 1388549"/>
                <a:gd name="connsiteY75" fmla="*/ 614338 h 2295045"/>
                <a:gd name="connsiteX76" fmla="*/ 1258910 w 1388549"/>
                <a:gd name="connsiteY76" fmla="*/ 585698 h 2295045"/>
                <a:gd name="connsiteX77" fmla="*/ 1232984 w 1388549"/>
                <a:gd name="connsiteY77" fmla="*/ 512768 h 2295045"/>
                <a:gd name="connsiteX78" fmla="*/ 1219907 w 1388549"/>
                <a:gd name="connsiteY78" fmla="*/ 487566 h 2295045"/>
                <a:gd name="connsiteX79" fmla="*/ 1213019 w 1388549"/>
                <a:gd name="connsiteY79" fmla="*/ 491344 h 2295045"/>
                <a:gd name="connsiteX80" fmla="*/ 1144379 w 1388549"/>
                <a:gd name="connsiteY80" fmla="*/ 520908 h 2295045"/>
                <a:gd name="connsiteX81" fmla="*/ 1129393 w 1388549"/>
                <a:gd name="connsiteY81" fmla="*/ 524983 h 2295045"/>
                <a:gd name="connsiteX82" fmla="*/ 1140415 w 1388549"/>
                <a:gd name="connsiteY82" fmla="*/ 514042 h 2295045"/>
                <a:gd name="connsiteX83" fmla="*/ 1200339 w 1388549"/>
                <a:gd name="connsiteY83" fmla="*/ 469381 h 2295045"/>
                <a:gd name="connsiteX84" fmla="*/ 1207054 w 1388549"/>
                <a:gd name="connsiteY84" fmla="*/ 465304 h 2295045"/>
                <a:gd name="connsiteX85" fmla="*/ 1191767 w 1388549"/>
                <a:gd name="connsiteY85" fmla="*/ 441377 h 2295045"/>
                <a:gd name="connsiteX86" fmla="*/ 1141571 w 1388549"/>
                <a:gd name="connsiteY86" fmla="*/ 382460 h 2295045"/>
                <a:gd name="connsiteX87" fmla="*/ 1120010 w 1388549"/>
                <a:gd name="connsiteY87" fmla="*/ 363628 h 2295045"/>
                <a:gd name="connsiteX88" fmla="*/ 1101869 w 1388549"/>
                <a:gd name="connsiteY88" fmla="*/ 391923 h 2295045"/>
                <a:gd name="connsiteX89" fmla="*/ 1076010 w 1388549"/>
                <a:gd name="connsiteY89" fmla="*/ 424034 h 2295045"/>
                <a:gd name="connsiteX90" fmla="*/ 1066281 w 1388549"/>
                <a:gd name="connsiteY90" fmla="*/ 433553 h 2295045"/>
                <a:gd name="connsiteX91" fmla="*/ 1069659 w 1388549"/>
                <a:gd name="connsiteY91" fmla="*/ 420367 h 2295045"/>
                <a:gd name="connsiteX92" fmla="*/ 1095075 w 1388549"/>
                <a:gd name="connsiteY92" fmla="*/ 360221 h 2295045"/>
                <a:gd name="connsiteX93" fmla="*/ 1101002 w 1388549"/>
                <a:gd name="connsiteY93" fmla="*/ 349381 h 2295045"/>
                <a:gd name="connsiteX94" fmla="*/ 1086792 w 1388549"/>
                <a:gd name="connsiteY94" fmla="*/ 339445 h 2295045"/>
                <a:gd name="connsiteX95" fmla="*/ 1004185 w 1388549"/>
                <a:gd name="connsiteY95" fmla="*/ 309307 h 2295045"/>
                <a:gd name="connsiteX96" fmla="*/ 992314 w 1388549"/>
                <a:gd name="connsiteY96" fmla="*/ 309811 h 2295045"/>
                <a:gd name="connsiteX97" fmla="*/ 1007356 w 1388549"/>
                <a:gd name="connsiteY97" fmla="*/ 304087 h 2295045"/>
                <a:gd name="connsiteX98" fmla="*/ 1099248 w 1388549"/>
                <a:gd name="connsiteY98" fmla="*/ 317511 h 2295045"/>
                <a:gd name="connsiteX99" fmla="*/ 1114859 w 1388549"/>
                <a:gd name="connsiteY99" fmla="*/ 326029 h 2295045"/>
                <a:gd name="connsiteX100" fmla="*/ 1134426 w 1388549"/>
                <a:gd name="connsiteY100" fmla="*/ 295511 h 2295045"/>
                <a:gd name="connsiteX101" fmla="*/ 1160285 w 1388549"/>
                <a:gd name="connsiteY101" fmla="*/ 263400 h 2295045"/>
                <a:gd name="connsiteX102" fmla="*/ 212438 w 1388549"/>
                <a:gd name="connsiteY102" fmla="*/ 250362 h 2295045"/>
                <a:gd name="connsiteX103" fmla="*/ 222258 w 1388549"/>
                <a:gd name="connsiteY103" fmla="*/ 260402 h 2295045"/>
                <a:gd name="connsiteX104" fmla="*/ 248615 w 1388549"/>
                <a:gd name="connsiteY104" fmla="*/ 294009 h 2295045"/>
                <a:gd name="connsiteX105" fmla="*/ 269138 w 1388549"/>
                <a:gd name="connsiteY105" fmla="*/ 326296 h 2295045"/>
                <a:gd name="connsiteX106" fmla="*/ 285237 w 1388549"/>
                <a:gd name="connsiteY106" fmla="*/ 317512 h 2295045"/>
                <a:gd name="connsiteX107" fmla="*/ 377129 w 1388549"/>
                <a:gd name="connsiteY107" fmla="*/ 304087 h 2295045"/>
                <a:gd name="connsiteX108" fmla="*/ 392174 w 1388549"/>
                <a:gd name="connsiteY108" fmla="*/ 309812 h 2295045"/>
                <a:gd name="connsiteX109" fmla="*/ 380299 w 1388549"/>
                <a:gd name="connsiteY109" fmla="*/ 309309 h 2295045"/>
                <a:gd name="connsiteX110" fmla="*/ 297693 w 1388549"/>
                <a:gd name="connsiteY110" fmla="*/ 339446 h 2295045"/>
                <a:gd name="connsiteX111" fmla="*/ 282995 w 1388549"/>
                <a:gd name="connsiteY111" fmla="*/ 349723 h 2295045"/>
                <a:gd name="connsiteX112" fmla="*/ 289326 w 1388549"/>
                <a:gd name="connsiteY112" fmla="*/ 361249 h 2295045"/>
                <a:gd name="connsiteX113" fmla="*/ 316319 w 1388549"/>
                <a:gd name="connsiteY113" fmla="*/ 423320 h 2295045"/>
                <a:gd name="connsiteX114" fmla="*/ 320105 w 1388549"/>
                <a:gd name="connsiteY114" fmla="*/ 436845 h 2295045"/>
                <a:gd name="connsiteX115" fmla="*/ 310285 w 1388549"/>
                <a:gd name="connsiteY115" fmla="*/ 426804 h 2295045"/>
                <a:gd name="connsiteX116" fmla="*/ 283928 w 1388549"/>
                <a:gd name="connsiteY116" fmla="*/ 393197 h 2295045"/>
                <a:gd name="connsiteX117" fmla="*/ 264898 w 1388549"/>
                <a:gd name="connsiteY117" fmla="*/ 363259 h 2295045"/>
                <a:gd name="connsiteX118" fmla="*/ 242914 w 1388549"/>
                <a:gd name="connsiteY118" fmla="*/ 382461 h 2295045"/>
                <a:gd name="connsiteX119" fmla="*/ 192718 w 1388549"/>
                <a:gd name="connsiteY119" fmla="*/ 441378 h 2295045"/>
                <a:gd name="connsiteX120" fmla="*/ 177431 w 1388549"/>
                <a:gd name="connsiteY120" fmla="*/ 465305 h 2295045"/>
                <a:gd name="connsiteX121" fmla="*/ 184146 w 1388549"/>
                <a:gd name="connsiteY121" fmla="*/ 469381 h 2295045"/>
                <a:gd name="connsiteX122" fmla="*/ 244069 w 1388549"/>
                <a:gd name="connsiteY122" fmla="*/ 514043 h 2295045"/>
                <a:gd name="connsiteX123" fmla="*/ 255091 w 1388549"/>
                <a:gd name="connsiteY123" fmla="*/ 524983 h 2295045"/>
                <a:gd name="connsiteX124" fmla="*/ 240105 w 1388549"/>
                <a:gd name="connsiteY124" fmla="*/ 520908 h 2295045"/>
                <a:gd name="connsiteX125" fmla="*/ 171466 w 1388549"/>
                <a:gd name="connsiteY125" fmla="*/ 491344 h 2295045"/>
                <a:gd name="connsiteX126" fmla="*/ 164578 w 1388549"/>
                <a:gd name="connsiteY126" fmla="*/ 487566 h 2295045"/>
                <a:gd name="connsiteX127" fmla="*/ 151500 w 1388549"/>
                <a:gd name="connsiteY127" fmla="*/ 512769 h 2295045"/>
                <a:gd name="connsiteX128" fmla="*/ 125574 w 1388549"/>
                <a:gd name="connsiteY128" fmla="*/ 585699 h 2295045"/>
                <a:gd name="connsiteX129" fmla="*/ 120046 w 1388549"/>
                <a:gd name="connsiteY129" fmla="*/ 613786 h 2295045"/>
                <a:gd name="connsiteX130" fmla="*/ 153621 w 1388549"/>
                <a:gd name="connsiteY130" fmla="*/ 615350 h 2295045"/>
                <a:gd name="connsiteX131" fmla="*/ 194359 w 1388549"/>
                <a:gd name="connsiteY131" fmla="*/ 621689 h 2295045"/>
                <a:gd name="connsiteX132" fmla="*/ 207467 w 1388549"/>
                <a:gd name="connsiteY132" fmla="*/ 625356 h 2295045"/>
                <a:gd name="connsiteX133" fmla="*/ 194359 w 1388549"/>
                <a:gd name="connsiteY133" fmla="*/ 629022 h 2295045"/>
                <a:gd name="connsiteX134" fmla="*/ 129563 w 1388549"/>
                <a:gd name="connsiteY134" fmla="*/ 637084 h 2295045"/>
                <a:gd name="connsiteX135" fmla="*/ 117211 w 1388549"/>
                <a:gd name="connsiteY135" fmla="*/ 637371 h 2295045"/>
                <a:gd name="connsiteX136" fmla="*/ 115711 w 1388549"/>
                <a:gd name="connsiteY136" fmla="*/ 654646 h 2295045"/>
                <a:gd name="connsiteX137" fmla="*/ 130915 w 1388549"/>
                <a:gd name="connsiteY137" fmla="*/ 741254 h 2295045"/>
                <a:gd name="connsiteX138" fmla="*/ 137287 w 1388549"/>
                <a:gd name="connsiteY138" fmla="*/ 751284 h 2295045"/>
                <a:gd name="connsiteX139" fmla="*/ 124809 w 1388549"/>
                <a:gd name="connsiteY139" fmla="*/ 741119 h 2295045"/>
                <a:gd name="connsiteX140" fmla="*/ 90489 w 1388549"/>
                <a:gd name="connsiteY140" fmla="*/ 654825 h 2295045"/>
                <a:gd name="connsiteX141" fmla="*/ 90059 w 1388549"/>
                <a:gd name="connsiteY141" fmla="*/ 637048 h 2295045"/>
                <a:gd name="connsiteX142" fmla="*/ 53846 w 1388549"/>
                <a:gd name="connsiteY142" fmla="*/ 635361 h 2295045"/>
                <a:gd name="connsiteX143" fmla="*/ 13108 w 1388549"/>
                <a:gd name="connsiteY143" fmla="*/ 629022 h 2295045"/>
                <a:gd name="connsiteX144" fmla="*/ 0 w 1388549"/>
                <a:gd name="connsiteY144" fmla="*/ 625356 h 2295045"/>
                <a:gd name="connsiteX145" fmla="*/ 13108 w 1388549"/>
                <a:gd name="connsiteY145" fmla="*/ 621689 h 2295045"/>
                <a:gd name="connsiteX146" fmla="*/ 77904 w 1388549"/>
                <a:gd name="connsiteY146" fmla="*/ 613627 h 2295045"/>
                <a:gd name="connsiteX147" fmla="*/ 90224 w 1388549"/>
                <a:gd name="connsiteY147" fmla="*/ 613341 h 2295045"/>
                <a:gd name="connsiteX148" fmla="*/ 94071 w 1388549"/>
                <a:gd name="connsiteY148" fmla="*/ 580049 h 2295045"/>
                <a:gd name="connsiteX149" fmla="*/ 119090 w 1388549"/>
                <a:gd name="connsiteY149" fmla="*/ 499107 h 2295045"/>
                <a:gd name="connsiteX150" fmla="*/ 133817 w 1388549"/>
                <a:gd name="connsiteY150" fmla="*/ 470010 h 2295045"/>
                <a:gd name="connsiteX151" fmla="*/ 120218 w 1388549"/>
                <a:gd name="connsiteY151" fmla="*/ 461756 h 2295045"/>
                <a:gd name="connsiteX152" fmla="*/ 60295 w 1388549"/>
                <a:gd name="connsiteY152" fmla="*/ 417094 h 2295045"/>
                <a:gd name="connsiteX153" fmla="*/ 49272 w 1388549"/>
                <a:gd name="connsiteY153" fmla="*/ 406154 h 2295045"/>
                <a:gd name="connsiteX154" fmla="*/ 64259 w 1388549"/>
                <a:gd name="connsiteY154" fmla="*/ 410229 h 2295045"/>
                <a:gd name="connsiteX155" fmla="*/ 132898 w 1388549"/>
                <a:gd name="connsiteY155" fmla="*/ 439793 h 2295045"/>
                <a:gd name="connsiteX156" fmla="*/ 146846 w 1388549"/>
                <a:gd name="connsiteY156" fmla="*/ 447443 h 2295045"/>
                <a:gd name="connsiteX157" fmla="*/ 164682 w 1388549"/>
                <a:gd name="connsiteY157" fmla="*/ 420141 h 2295045"/>
                <a:gd name="connsiteX158" fmla="*/ 222270 w 1388549"/>
                <a:gd name="connsiteY158" fmla="*/ 358003 h 2295045"/>
                <a:gd name="connsiteX159" fmla="*/ 249652 w 1388549"/>
                <a:gd name="connsiteY159" fmla="*/ 337673 h 2295045"/>
                <a:gd name="connsiteX160" fmla="*/ 243217 w 1388549"/>
                <a:gd name="connsiteY160" fmla="*/ 325958 h 2295045"/>
                <a:gd name="connsiteX161" fmla="*/ 216224 w 1388549"/>
                <a:gd name="connsiteY161" fmla="*/ 263886 h 2295045"/>
                <a:gd name="connsiteX162" fmla="*/ 711071 w 1388549"/>
                <a:gd name="connsiteY162" fmla="*/ 0 h 2295045"/>
                <a:gd name="connsiteX163" fmla="*/ 715035 w 1388549"/>
                <a:gd name="connsiteY163" fmla="*/ 15016 h 2295045"/>
                <a:gd name="connsiteX164" fmla="*/ 723752 w 1388549"/>
                <a:gd name="connsiteY164" fmla="*/ 89242 h 2295045"/>
                <a:gd name="connsiteX165" fmla="*/ 724101 w 1388549"/>
                <a:gd name="connsiteY165" fmla="*/ 105146 h 2295045"/>
                <a:gd name="connsiteX166" fmla="*/ 756663 w 1388549"/>
                <a:gd name="connsiteY166" fmla="*/ 106941 h 2295045"/>
                <a:gd name="connsiteX167" fmla="*/ 839270 w 1388549"/>
                <a:gd name="connsiteY167" fmla="*/ 125745 h 2295045"/>
                <a:gd name="connsiteX168" fmla="*/ 870567 w 1388549"/>
                <a:gd name="connsiteY168" fmla="*/ 139294 h 2295045"/>
                <a:gd name="connsiteX169" fmla="*/ 877495 w 1388549"/>
                <a:gd name="connsiteY169" fmla="*/ 127863 h 2295045"/>
                <a:gd name="connsiteX170" fmla="*/ 917755 w 1388549"/>
                <a:gd name="connsiteY170" fmla="*/ 73451 h 2295045"/>
                <a:gd name="connsiteX171" fmla="*/ 927574 w 1388549"/>
                <a:gd name="connsiteY171" fmla="*/ 63410 h 2295045"/>
                <a:gd name="connsiteX172" fmla="*/ 923788 w 1388549"/>
                <a:gd name="connsiteY172" fmla="*/ 76934 h 2295045"/>
                <a:gd name="connsiteX173" fmla="*/ 907863 w 1388549"/>
                <a:gd name="connsiteY173" fmla="*/ 116563 h 2295045"/>
                <a:gd name="connsiteX174" fmla="*/ 890163 w 1388549"/>
                <a:gd name="connsiteY174" fmla="*/ 150480 h 2295045"/>
                <a:gd name="connsiteX175" fmla="*/ 905820 w 1388549"/>
                <a:gd name="connsiteY175" fmla="*/ 160030 h 2295045"/>
                <a:gd name="connsiteX176" fmla="*/ 963392 w 1388549"/>
                <a:gd name="connsiteY176" fmla="*/ 232899 h 2295045"/>
                <a:gd name="connsiteX177" fmla="*/ 965956 w 1388549"/>
                <a:gd name="connsiteY177" fmla="*/ 248791 h 2295045"/>
                <a:gd name="connsiteX178" fmla="*/ 960455 w 1388549"/>
                <a:gd name="connsiteY178" fmla="*/ 238255 h 2295045"/>
                <a:gd name="connsiteX179" fmla="*/ 893052 w 1388549"/>
                <a:gd name="connsiteY179" fmla="*/ 181784 h 2295045"/>
                <a:gd name="connsiteX180" fmla="*/ 876803 w 1388549"/>
                <a:gd name="connsiteY180" fmla="*/ 174195 h 2295045"/>
                <a:gd name="connsiteX181" fmla="*/ 869987 w 1388549"/>
                <a:gd name="connsiteY181" fmla="*/ 185440 h 2295045"/>
                <a:gd name="connsiteX182" fmla="*/ 829728 w 1388549"/>
                <a:gd name="connsiteY182" fmla="*/ 239852 h 2295045"/>
                <a:gd name="connsiteX183" fmla="*/ 819908 w 1388549"/>
                <a:gd name="connsiteY183" fmla="*/ 249893 h 2295045"/>
                <a:gd name="connsiteX184" fmla="*/ 823694 w 1388549"/>
                <a:gd name="connsiteY184" fmla="*/ 236369 h 2295045"/>
                <a:gd name="connsiteX185" fmla="*/ 839620 w 1388549"/>
                <a:gd name="connsiteY185" fmla="*/ 196740 h 2295045"/>
                <a:gd name="connsiteX186" fmla="*/ 856032 w 1388549"/>
                <a:gd name="connsiteY186" fmla="*/ 165290 h 2295045"/>
                <a:gd name="connsiteX187" fmla="*/ 828410 w 1388549"/>
                <a:gd name="connsiteY187" fmla="*/ 155852 h 2295045"/>
                <a:gd name="connsiteX188" fmla="*/ 752289 w 1388549"/>
                <a:gd name="connsiteY188" fmla="*/ 141840 h 2295045"/>
                <a:gd name="connsiteX189" fmla="*/ 723924 w 1388549"/>
                <a:gd name="connsiteY189" fmla="*/ 140564 h 2295045"/>
                <a:gd name="connsiteX190" fmla="*/ 723752 w 1388549"/>
                <a:gd name="connsiteY190" fmla="*/ 148418 h 2295045"/>
                <a:gd name="connsiteX191" fmla="*/ 715035 w 1388549"/>
                <a:gd name="connsiteY191" fmla="*/ 222644 h 2295045"/>
                <a:gd name="connsiteX192" fmla="*/ 711071 w 1388549"/>
                <a:gd name="connsiteY192" fmla="*/ 237659 h 2295045"/>
                <a:gd name="connsiteX193" fmla="*/ 707108 w 1388549"/>
                <a:gd name="connsiteY193" fmla="*/ 222644 h 2295045"/>
                <a:gd name="connsiteX194" fmla="*/ 698391 w 1388549"/>
                <a:gd name="connsiteY194" fmla="*/ 148418 h 2295045"/>
                <a:gd name="connsiteX195" fmla="*/ 698219 w 1388549"/>
                <a:gd name="connsiteY195" fmla="*/ 140564 h 2295045"/>
                <a:gd name="connsiteX196" fmla="*/ 669853 w 1388549"/>
                <a:gd name="connsiteY196" fmla="*/ 141840 h 2295045"/>
                <a:gd name="connsiteX197" fmla="*/ 593732 w 1388549"/>
                <a:gd name="connsiteY197" fmla="*/ 155852 h 2295045"/>
                <a:gd name="connsiteX198" fmla="*/ 566643 w 1388549"/>
                <a:gd name="connsiteY198" fmla="*/ 165108 h 2295045"/>
                <a:gd name="connsiteX199" fmla="*/ 582076 w 1388549"/>
                <a:gd name="connsiteY199" fmla="*/ 194967 h 2295045"/>
                <a:gd name="connsiteX200" fmla="*/ 596955 w 1388549"/>
                <a:gd name="connsiteY200" fmla="*/ 233416 h 2295045"/>
                <a:gd name="connsiteX201" fmla="*/ 600334 w 1388549"/>
                <a:gd name="connsiteY201" fmla="*/ 246602 h 2295045"/>
                <a:gd name="connsiteX202" fmla="*/ 590605 w 1388549"/>
                <a:gd name="connsiteY202" fmla="*/ 237083 h 2295045"/>
                <a:gd name="connsiteX203" fmla="*/ 551225 w 1388549"/>
                <a:gd name="connsiteY203" fmla="*/ 184999 h 2295045"/>
                <a:gd name="connsiteX204" fmla="*/ 544800 w 1388549"/>
                <a:gd name="connsiteY204" fmla="*/ 174446 h 2295045"/>
                <a:gd name="connsiteX205" fmla="*/ 529090 w 1388549"/>
                <a:gd name="connsiteY205" fmla="*/ 181784 h 2295045"/>
                <a:gd name="connsiteX206" fmla="*/ 461687 w 1388549"/>
                <a:gd name="connsiteY206" fmla="*/ 238255 h 2295045"/>
                <a:gd name="connsiteX207" fmla="*/ 456187 w 1388549"/>
                <a:gd name="connsiteY207" fmla="*/ 248788 h 2295045"/>
                <a:gd name="connsiteX208" fmla="*/ 458751 w 1388549"/>
                <a:gd name="connsiteY208" fmla="*/ 232899 h 2295045"/>
                <a:gd name="connsiteX209" fmla="*/ 516324 w 1388549"/>
                <a:gd name="connsiteY209" fmla="*/ 160030 h 2295045"/>
                <a:gd name="connsiteX210" fmla="*/ 531505 w 1388549"/>
                <a:gd name="connsiteY210" fmla="*/ 150770 h 2295045"/>
                <a:gd name="connsiteX211" fmla="*/ 514859 w 1388549"/>
                <a:gd name="connsiteY211" fmla="*/ 118565 h 2295045"/>
                <a:gd name="connsiteX212" fmla="*/ 499980 w 1388549"/>
                <a:gd name="connsiteY212" fmla="*/ 80115 h 2295045"/>
                <a:gd name="connsiteX213" fmla="*/ 496601 w 1388549"/>
                <a:gd name="connsiteY213" fmla="*/ 66930 h 2295045"/>
                <a:gd name="connsiteX214" fmla="*/ 506330 w 1388549"/>
                <a:gd name="connsiteY214" fmla="*/ 76449 h 2295045"/>
                <a:gd name="connsiteX215" fmla="*/ 545710 w 1388549"/>
                <a:gd name="connsiteY215" fmla="*/ 128533 h 2295045"/>
                <a:gd name="connsiteX216" fmla="*/ 552118 w 1388549"/>
                <a:gd name="connsiteY216" fmla="*/ 139059 h 2295045"/>
                <a:gd name="connsiteX217" fmla="*/ 582873 w 1388549"/>
                <a:gd name="connsiteY217" fmla="*/ 125745 h 2295045"/>
                <a:gd name="connsiteX218" fmla="*/ 665480 w 1388549"/>
                <a:gd name="connsiteY218" fmla="*/ 106941 h 2295045"/>
                <a:gd name="connsiteX219" fmla="*/ 698042 w 1388549"/>
                <a:gd name="connsiteY219" fmla="*/ 105146 h 2295045"/>
                <a:gd name="connsiteX220" fmla="*/ 698391 w 1388549"/>
                <a:gd name="connsiteY220" fmla="*/ 89242 h 2295045"/>
                <a:gd name="connsiteX221" fmla="*/ 707108 w 1388549"/>
                <a:gd name="connsiteY221" fmla="*/ 15016 h 229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1388549" h="2295045">
                  <a:moveTo>
                    <a:pt x="711131" y="288202"/>
                  </a:moveTo>
                  <a:cubicBezTo>
                    <a:pt x="909507" y="288202"/>
                    <a:pt x="1070322" y="473975"/>
                    <a:pt x="1070322" y="703138"/>
                  </a:cubicBezTo>
                  <a:cubicBezTo>
                    <a:pt x="1070322" y="875010"/>
                    <a:pt x="979864" y="1022476"/>
                    <a:pt x="850945" y="1085466"/>
                  </a:cubicBezTo>
                  <a:lnTo>
                    <a:pt x="782916" y="1101332"/>
                  </a:lnTo>
                  <a:lnTo>
                    <a:pt x="792620" y="1165396"/>
                  </a:lnTo>
                  <a:lnTo>
                    <a:pt x="850064" y="1204126"/>
                  </a:lnTo>
                  <a:lnTo>
                    <a:pt x="857124" y="1214597"/>
                  </a:lnTo>
                  <a:lnTo>
                    <a:pt x="866433" y="1218453"/>
                  </a:lnTo>
                  <a:lnTo>
                    <a:pt x="1200714" y="1552734"/>
                  </a:lnTo>
                  <a:cubicBezTo>
                    <a:pt x="1224030" y="1576050"/>
                    <a:pt x="1224030" y="1613852"/>
                    <a:pt x="1200714" y="1637168"/>
                  </a:cubicBezTo>
                  <a:cubicBezTo>
                    <a:pt x="1177398" y="1660484"/>
                    <a:pt x="1139596" y="1660484"/>
                    <a:pt x="1116280" y="1637168"/>
                  </a:cubicBezTo>
                  <a:lnTo>
                    <a:pt x="907611" y="1428500"/>
                  </a:lnTo>
                  <a:lnTo>
                    <a:pt x="907610" y="1803184"/>
                  </a:lnTo>
                  <a:cubicBezTo>
                    <a:pt x="907610" y="1843876"/>
                    <a:pt x="895240" y="1881679"/>
                    <a:pt x="874055" y="1913037"/>
                  </a:cubicBezTo>
                  <a:lnTo>
                    <a:pt x="839954" y="1950567"/>
                  </a:lnTo>
                  <a:lnTo>
                    <a:pt x="1084308" y="2242443"/>
                  </a:lnTo>
                  <a:lnTo>
                    <a:pt x="1031706" y="2295045"/>
                  </a:lnTo>
                  <a:lnTo>
                    <a:pt x="723342" y="2036888"/>
                  </a:lnTo>
                  <a:lnTo>
                    <a:pt x="419439" y="2289644"/>
                  </a:lnTo>
                  <a:lnTo>
                    <a:pt x="366837" y="2237041"/>
                  </a:lnTo>
                  <a:lnTo>
                    <a:pt x="597782" y="1959362"/>
                  </a:lnTo>
                  <a:lnTo>
                    <a:pt x="572201" y="1942115"/>
                  </a:lnTo>
                  <a:cubicBezTo>
                    <a:pt x="536645" y="1906559"/>
                    <a:pt x="514653" y="1857439"/>
                    <a:pt x="514653" y="1803183"/>
                  </a:cubicBezTo>
                  <a:lnTo>
                    <a:pt x="514653" y="1591326"/>
                  </a:lnTo>
                  <a:lnTo>
                    <a:pt x="379179" y="1726800"/>
                  </a:lnTo>
                  <a:cubicBezTo>
                    <a:pt x="355862" y="1750116"/>
                    <a:pt x="318060" y="1750116"/>
                    <a:pt x="294744" y="1726800"/>
                  </a:cubicBezTo>
                  <a:cubicBezTo>
                    <a:pt x="271428" y="1703484"/>
                    <a:pt x="271428" y="1665682"/>
                    <a:pt x="294744" y="1642366"/>
                  </a:cubicBezTo>
                  <a:lnTo>
                    <a:pt x="514653" y="1422457"/>
                  </a:lnTo>
                  <a:lnTo>
                    <a:pt x="514653" y="1343057"/>
                  </a:lnTo>
                  <a:cubicBezTo>
                    <a:pt x="514653" y="1288801"/>
                    <a:pt x="536645" y="1239681"/>
                    <a:pt x="572201" y="1204126"/>
                  </a:cubicBezTo>
                  <a:lnTo>
                    <a:pt x="629643" y="1165397"/>
                  </a:lnTo>
                  <a:lnTo>
                    <a:pt x="638727" y="1105429"/>
                  </a:lnTo>
                  <a:lnTo>
                    <a:pt x="604319" y="1099420"/>
                  </a:lnTo>
                  <a:cubicBezTo>
                    <a:pt x="570577" y="1087296"/>
                    <a:pt x="538968" y="1069580"/>
                    <a:pt x="510304" y="1047210"/>
                  </a:cubicBezTo>
                  <a:lnTo>
                    <a:pt x="488631" y="1026553"/>
                  </a:lnTo>
                  <a:lnTo>
                    <a:pt x="514028" y="1023471"/>
                  </a:lnTo>
                  <a:cubicBezTo>
                    <a:pt x="587984" y="1004674"/>
                    <a:pt x="639877" y="960667"/>
                    <a:pt x="639877" y="909377"/>
                  </a:cubicBezTo>
                  <a:cubicBezTo>
                    <a:pt x="639877" y="840990"/>
                    <a:pt x="547623" y="785552"/>
                    <a:pt x="433822" y="785552"/>
                  </a:cubicBezTo>
                  <a:lnTo>
                    <a:pt x="361278" y="794353"/>
                  </a:lnTo>
                  <a:lnTo>
                    <a:pt x="359238" y="786762"/>
                  </a:lnTo>
                  <a:cubicBezTo>
                    <a:pt x="354453" y="759751"/>
                    <a:pt x="351940" y="731783"/>
                    <a:pt x="351940" y="703138"/>
                  </a:cubicBezTo>
                  <a:cubicBezTo>
                    <a:pt x="351940" y="473975"/>
                    <a:pt x="512755" y="288202"/>
                    <a:pt x="711131" y="288202"/>
                  </a:cubicBezTo>
                  <a:close/>
                  <a:moveTo>
                    <a:pt x="1170014" y="253881"/>
                  </a:moveTo>
                  <a:lnTo>
                    <a:pt x="1166635" y="267066"/>
                  </a:lnTo>
                  <a:cubicBezTo>
                    <a:pt x="1161415" y="284138"/>
                    <a:pt x="1152710" y="304945"/>
                    <a:pt x="1141219" y="327212"/>
                  </a:cubicBezTo>
                  <a:lnTo>
                    <a:pt x="1135307" y="338025"/>
                  </a:lnTo>
                  <a:lnTo>
                    <a:pt x="1162215" y="358002"/>
                  </a:lnTo>
                  <a:cubicBezTo>
                    <a:pt x="1182628" y="375278"/>
                    <a:pt x="1202146" y="396161"/>
                    <a:pt x="1219803" y="420141"/>
                  </a:cubicBezTo>
                  <a:lnTo>
                    <a:pt x="1237639" y="447442"/>
                  </a:lnTo>
                  <a:lnTo>
                    <a:pt x="1251587" y="439792"/>
                  </a:lnTo>
                  <a:cubicBezTo>
                    <a:pt x="1277057" y="426563"/>
                    <a:pt x="1300800" y="416433"/>
                    <a:pt x="1320226" y="410228"/>
                  </a:cubicBezTo>
                  <a:lnTo>
                    <a:pt x="1335212" y="406153"/>
                  </a:lnTo>
                  <a:lnTo>
                    <a:pt x="1324190" y="417094"/>
                  </a:lnTo>
                  <a:cubicBezTo>
                    <a:pt x="1309104" y="430816"/>
                    <a:pt x="1288459" y="446313"/>
                    <a:pt x="1264267" y="461755"/>
                  </a:cubicBezTo>
                  <a:lnTo>
                    <a:pt x="1250668" y="470010"/>
                  </a:lnTo>
                  <a:lnTo>
                    <a:pt x="1265395" y="499107"/>
                  </a:lnTo>
                  <a:cubicBezTo>
                    <a:pt x="1277332" y="526389"/>
                    <a:pt x="1285659" y="553733"/>
                    <a:pt x="1290414" y="580049"/>
                  </a:cubicBezTo>
                  <a:lnTo>
                    <a:pt x="1294328" y="613927"/>
                  </a:lnTo>
                  <a:lnTo>
                    <a:pt x="1307692" y="614212"/>
                  </a:lnTo>
                  <a:cubicBezTo>
                    <a:pt x="1333670" y="615335"/>
                    <a:pt x="1356890" y="618058"/>
                    <a:pt x="1374944" y="621871"/>
                  </a:cubicBezTo>
                  <a:lnTo>
                    <a:pt x="1388549" y="625355"/>
                  </a:lnTo>
                  <a:lnTo>
                    <a:pt x="1374944" y="628838"/>
                  </a:lnTo>
                  <a:cubicBezTo>
                    <a:pt x="1362908" y="631381"/>
                    <a:pt x="1348576" y="633439"/>
                    <a:pt x="1332662" y="634861"/>
                  </a:cubicBezTo>
                  <a:lnTo>
                    <a:pt x="1294439" y="636491"/>
                  </a:lnTo>
                  <a:lnTo>
                    <a:pt x="1293996" y="654825"/>
                  </a:lnTo>
                  <a:cubicBezTo>
                    <a:pt x="1290467" y="689581"/>
                    <a:pt x="1278984" y="719572"/>
                    <a:pt x="1259676" y="741119"/>
                  </a:cubicBezTo>
                  <a:lnTo>
                    <a:pt x="1247196" y="751285"/>
                  </a:lnTo>
                  <a:lnTo>
                    <a:pt x="1253569" y="741253"/>
                  </a:lnTo>
                  <a:cubicBezTo>
                    <a:pt x="1264620" y="717082"/>
                    <a:pt x="1269698" y="687411"/>
                    <a:pt x="1268773" y="654645"/>
                  </a:cubicBezTo>
                  <a:lnTo>
                    <a:pt x="1267222" y="636778"/>
                  </a:lnTo>
                  <a:lnTo>
                    <a:pt x="1254074" y="636498"/>
                  </a:lnTo>
                  <a:cubicBezTo>
                    <a:pt x="1228096" y="635375"/>
                    <a:pt x="1204877" y="632653"/>
                    <a:pt x="1186822" y="628839"/>
                  </a:cubicBezTo>
                  <a:lnTo>
                    <a:pt x="1173217" y="625355"/>
                  </a:lnTo>
                  <a:lnTo>
                    <a:pt x="1186822" y="621872"/>
                  </a:lnTo>
                  <a:cubicBezTo>
                    <a:pt x="1198859" y="619329"/>
                    <a:pt x="1213190" y="617271"/>
                    <a:pt x="1229105" y="615849"/>
                  </a:cubicBezTo>
                  <a:lnTo>
                    <a:pt x="1264547" y="614338"/>
                  </a:lnTo>
                  <a:lnTo>
                    <a:pt x="1258910" y="585698"/>
                  </a:lnTo>
                  <a:cubicBezTo>
                    <a:pt x="1252948" y="561814"/>
                    <a:pt x="1244309" y="537267"/>
                    <a:pt x="1232984" y="512768"/>
                  </a:cubicBezTo>
                  <a:lnTo>
                    <a:pt x="1219907" y="487566"/>
                  </a:lnTo>
                  <a:lnTo>
                    <a:pt x="1213019" y="491344"/>
                  </a:lnTo>
                  <a:cubicBezTo>
                    <a:pt x="1187549" y="504573"/>
                    <a:pt x="1163806" y="514703"/>
                    <a:pt x="1144379" y="520908"/>
                  </a:cubicBezTo>
                  <a:lnTo>
                    <a:pt x="1129393" y="524983"/>
                  </a:lnTo>
                  <a:lnTo>
                    <a:pt x="1140415" y="514042"/>
                  </a:lnTo>
                  <a:cubicBezTo>
                    <a:pt x="1155502" y="500320"/>
                    <a:pt x="1176147" y="484823"/>
                    <a:pt x="1200339" y="469381"/>
                  </a:cubicBezTo>
                  <a:lnTo>
                    <a:pt x="1207054" y="465304"/>
                  </a:lnTo>
                  <a:lnTo>
                    <a:pt x="1191767" y="441377"/>
                  </a:lnTo>
                  <a:cubicBezTo>
                    <a:pt x="1176213" y="419320"/>
                    <a:pt x="1159274" y="399565"/>
                    <a:pt x="1141571" y="382460"/>
                  </a:cubicBezTo>
                  <a:lnTo>
                    <a:pt x="1120010" y="363628"/>
                  </a:lnTo>
                  <a:lnTo>
                    <a:pt x="1101869" y="391923"/>
                  </a:lnTo>
                  <a:cubicBezTo>
                    <a:pt x="1092906" y="404453"/>
                    <a:pt x="1084126" y="415329"/>
                    <a:pt x="1076010" y="424034"/>
                  </a:cubicBezTo>
                  <a:lnTo>
                    <a:pt x="1066281" y="433553"/>
                  </a:lnTo>
                  <a:lnTo>
                    <a:pt x="1069659" y="420367"/>
                  </a:lnTo>
                  <a:cubicBezTo>
                    <a:pt x="1074880" y="403296"/>
                    <a:pt x="1083584" y="382489"/>
                    <a:pt x="1095075" y="360221"/>
                  </a:cubicBezTo>
                  <a:lnTo>
                    <a:pt x="1101002" y="349381"/>
                  </a:lnTo>
                  <a:lnTo>
                    <a:pt x="1086792" y="339445"/>
                  </a:lnTo>
                  <a:cubicBezTo>
                    <a:pt x="1058878" y="322261"/>
                    <a:pt x="1030644" y="311823"/>
                    <a:pt x="1004185" y="309307"/>
                  </a:cubicBezTo>
                  <a:lnTo>
                    <a:pt x="992314" y="309811"/>
                  </a:lnTo>
                  <a:lnTo>
                    <a:pt x="1007356" y="304087"/>
                  </a:lnTo>
                  <a:cubicBezTo>
                    <a:pt x="1035670" y="298139"/>
                    <a:pt x="1067384" y="303190"/>
                    <a:pt x="1099248" y="317511"/>
                  </a:cubicBezTo>
                  <a:lnTo>
                    <a:pt x="1114859" y="326029"/>
                  </a:lnTo>
                  <a:lnTo>
                    <a:pt x="1134426" y="295511"/>
                  </a:lnTo>
                  <a:cubicBezTo>
                    <a:pt x="1143389" y="282980"/>
                    <a:pt x="1152169" y="272104"/>
                    <a:pt x="1160285" y="263400"/>
                  </a:cubicBezTo>
                  <a:close/>
                  <a:moveTo>
                    <a:pt x="212438" y="250362"/>
                  </a:moveTo>
                  <a:lnTo>
                    <a:pt x="222258" y="260402"/>
                  </a:lnTo>
                  <a:cubicBezTo>
                    <a:pt x="230478" y="269555"/>
                    <a:pt x="239426" y="280937"/>
                    <a:pt x="248615" y="294009"/>
                  </a:cubicBezTo>
                  <a:lnTo>
                    <a:pt x="269138" y="326296"/>
                  </a:lnTo>
                  <a:lnTo>
                    <a:pt x="285237" y="317512"/>
                  </a:lnTo>
                  <a:cubicBezTo>
                    <a:pt x="317101" y="303191"/>
                    <a:pt x="348815" y="298139"/>
                    <a:pt x="377129" y="304087"/>
                  </a:cubicBezTo>
                  <a:lnTo>
                    <a:pt x="392174" y="309812"/>
                  </a:lnTo>
                  <a:lnTo>
                    <a:pt x="380299" y="309309"/>
                  </a:lnTo>
                  <a:cubicBezTo>
                    <a:pt x="353841" y="311824"/>
                    <a:pt x="325606" y="322262"/>
                    <a:pt x="297693" y="339446"/>
                  </a:cubicBezTo>
                  <a:lnTo>
                    <a:pt x="282995" y="349723"/>
                  </a:lnTo>
                  <a:lnTo>
                    <a:pt x="289326" y="361249"/>
                  </a:lnTo>
                  <a:cubicBezTo>
                    <a:pt x="301343" y="384308"/>
                    <a:pt x="310595" y="405778"/>
                    <a:pt x="316319" y="423320"/>
                  </a:cubicBezTo>
                  <a:lnTo>
                    <a:pt x="320105" y="436845"/>
                  </a:lnTo>
                  <a:lnTo>
                    <a:pt x="310285" y="426804"/>
                  </a:lnTo>
                  <a:cubicBezTo>
                    <a:pt x="302065" y="417651"/>
                    <a:pt x="293117" y="406269"/>
                    <a:pt x="283928" y="393197"/>
                  </a:cubicBezTo>
                  <a:lnTo>
                    <a:pt x="264898" y="363259"/>
                  </a:lnTo>
                  <a:lnTo>
                    <a:pt x="242914" y="382461"/>
                  </a:lnTo>
                  <a:cubicBezTo>
                    <a:pt x="225211" y="399566"/>
                    <a:pt x="208272" y="419321"/>
                    <a:pt x="192718" y="441378"/>
                  </a:cubicBezTo>
                  <a:lnTo>
                    <a:pt x="177431" y="465305"/>
                  </a:lnTo>
                  <a:lnTo>
                    <a:pt x="184146" y="469381"/>
                  </a:lnTo>
                  <a:cubicBezTo>
                    <a:pt x="208338" y="484824"/>
                    <a:pt x="228983" y="500321"/>
                    <a:pt x="244069" y="514043"/>
                  </a:cubicBezTo>
                  <a:lnTo>
                    <a:pt x="255091" y="524983"/>
                  </a:lnTo>
                  <a:lnTo>
                    <a:pt x="240105" y="520908"/>
                  </a:lnTo>
                  <a:cubicBezTo>
                    <a:pt x="220679" y="514704"/>
                    <a:pt x="196936" y="504573"/>
                    <a:pt x="171466" y="491344"/>
                  </a:cubicBezTo>
                  <a:lnTo>
                    <a:pt x="164578" y="487566"/>
                  </a:lnTo>
                  <a:lnTo>
                    <a:pt x="151500" y="512769"/>
                  </a:lnTo>
                  <a:cubicBezTo>
                    <a:pt x="140175" y="537268"/>
                    <a:pt x="131536" y="561815"/>
                    <a:pt x="125574" y="585699"/>
                  </a:cubicBezTo>
                  <a:lnTo>
                    <a:pt x="120046" y="613786"/>
                  </a:lnTo>
                  <a:lnTo>
                    <a:pt x="153621" y="615350"/>
                  </a:lnTo>
                  <a:cubicBezTo>
                    <a:pt x="168954" y="616847"/>
                    <a:pt x="182762" y="619013"/>
                    <a:pt x="194359" y="621689"/>
                  </a:cubicBezTo>
                  <a:lnTo>
                    <a:pt x="207467" y="625356"/>
                  </a:lnTo>
                  <a:lnTo>
                    <a:pt x="194359" y="629022"/>
                  </a:lnTo>
                  <a:cubicBezTo>
                    <a:pt x="176964" y="633036"/>
                    <a:pt x="154592" y="635902"/>
                    <a:pt x="129563" y="637084"/>
                  </a:cubicBezTo>
                  <a:lnTo>
                    <a:pt x="117211" y="637371"/>
                  </a:lnTo>
                  <a:lnTo>
                    <a:pt x="115711" y="654646"/>
                  </a:lnTo>
                  <a:cubicBezTo>
                    <a:pt x="114786" y="687412"/>
                    <a:pt x="119865" y="717083"/>
                    <a:pt x="130915" y="741254"/>
                  </a:cubicBezTo>
                  <a:lnTo>
                    <a:pt x="137287" y="751284"/>
                  </a:lnTo>
                  <a:lnTo>
                    <a:pt x="124809" y="741119"/>
                  </a:lnTo>
                  <a:cubicBezTo>
                    <a:pt x="105501" y="719572"/>
                    <a:pt x="94018" y="689581"/>
                    <a:pt x="90489" y="654825"/>
                  </a:cubicBezTo>
                  <a:lnTo>
                    <a:pt x="90059" y="637048"/>
                  </a:lnTo>
                  <a:lnTo>
                    <a:pt x="53846" y="635361"/>
                  </a:lnTo>
                  <a:cubicBezTo>
                    <a:pt x="38513" y="633864"/>
                    <a:pt x="24705" y="631698"/>
                    <a:pt x="13108" y="629022"/>
                  </a:cubicBezTo>
                  <a:lnTo>
                    <a:pt x="0" y="625356"/>
                  </a:lnTo>
                  <a:lnTo>
                    <a:pt x="13108" y="621689"/>
                  </a:lnTo>
                  <a:cubicBezTo>
                    <a:pt x="30503" y="617675"/>
                    <a:pt x="52875" y="614809"/>
                    <a:pt x="77904" y="613627"/>
                  </a:cubicBezTo>
                  <a:lnTo>
                    <a:pt x="90224" y="613341"/>
                  </a:lnTo>
                  <a:lnTo>
                    <a:pt x="94071" y="580049"/>
                  </a:lnTo>
                  <a:cubicBezTo>
                    <a:pt x="98826" y="553733"/>
                    <a:pt x="107153" y="526389"/>
                    <a:pt x="119090" y="499107"/>
                  </a:cubicBezTo>
                  <a:lnTo>
                    <a:pt x="133817" y="470010"/>
                  </a:lnTo>
                  <a:lnTo>
                    <a:pt x="120218" y="461756"/>
                  </a:lnTo>
                  <a:cubicBezTo>
                    <a:pt x="96026" y="446313"/>
                    <a:pt x="75381" y="430816"/>
                    <a:pt x="60295" y="417094"/>
                  </a:cubicBezTo>
                  <a:lnTo>
                    <a:pt x="49272" y="406154"/>
                  </a:lnTo>
                  <a:lnTo>
                    <a:pt x="64259" y="410229"/>
                  </a:lnTo>
                  <a:cubicBezTo>
                    <a:pt x="83685" y="416433"/>
                    <a:pt x="107428" y="426563"/>
                    <a:pt x="132898" y="439793"/>
                  </a:cubicBezTo>
                  <a:lnTo>
                    <a:pt x="146846" y="447443"/>
                  </a:lnTo>
                  <a:lnTo>
                    <a:pt x="164682" y="420141"/>
                  </a:lnTo>
                  <a:cubicBezTo>
                    <a:pt x="182339" y="396162"/>
                    <a:pt x="201857" y="375278"/>
                    <a:pt x="222270" y="358003"/>
                  </a:cubicBezTo>
                  <a:lnTo>
                    <a:pt x="249652" y="337673"/>
                  </a:lnTo>
                  <a:lnTo>
                    <a:pt x="243217" y="325958"/>
                  </a:lnTo>
                  <a:cubicBezTo>
                    <a:pt x="231201" y="302898"/>
                    <a:pt x="221948" y="281428"/>
                    <a:pt x="216224" y="263886"/>
                  </a:cubicBezTo>
                  <a:close/>
                  <a:moveTo>
                    <a:pt x="711071" y="0"/>
                  </a:moveTo>
                  <a:lnTo>
                    <a:pt x="715035" y="15016"/>
                  </a:lnTo>
                  <a:cubicBezTo>
                    <a:pt x="719376" y="34942"/>
                    <a:pt x="722474" y="60570"/>
                    <a:pt x="723752" y="89242"/>
                  </a:cubicBezTo>
                  <a:lnTo>
                    <a:pt x="724101" y="105146"/>
                  </a:lnTo>
                  <a:lnTo>
                    <a:pt x="756663" y="106941"/>
                  </a:lnTo>
                  <a:cubicBezTo>
                    <a:pt x="786258" y="110244"/>
                    <a:pt x="814102" y="116704"/>
                    <a:pt x="839270" y="125745"/>
                  </a:cubicBezTo>
                  <a:lnTo>
                    <a:pt x="870567" y="139294"/>
                  </a:lnTo>
                  <a:lnTo>
                    <a:pt x="877495" y="127863"/>
                  </a:lnTo>
                  <a:cubicBezTo>
                    <a:pt x="891457" y="105927"/>
                    <a:pt x="905425" y="87179"/>
                    <a:pt x="917755" y="73451"/>
                  </a:cubicBezTo>
                  <a:lnTo>
                    <a:pt x="927574" y="63410"/>
                  </a:lnTo>
                  <a:lnTo>
                    <a:pt x="923788" y="76934"/>
                  </a:lnTo>
                  <a:cubicBezTo>
                    <a:pt x="919972" y="88629"/>
                    <a:pt x="914589" y="102070"/>
                    <a:pt x="907863" y="116563"/>
                  </a:cubicBezTo>
                  <a:lnTo>
                    <a:pt x="890163" y="150480"/>
                  </a:lnTo>
                  <a:lnTo>
                    <a:pt x="905820" y="160030"/>
                  </a:lnTo>
                  <a:cubicBezTo>
                    <a:pt x="934154" y="180465"/>
                    <a:pt x="954386" y="205405"/>
                    <a:pt x="963392" y="232899"/>
                  </a:cubicBezTo>
                  <a:lnTo>
                    <a:pt x="965956" y="248791"/>
                  </a:lnTo>
                  <a:lnTo>
                    <a:pt x="960455" y="238255"/>
                  </a:lnTo>
                  <a:cubicBezTo>
                    <a:pt x="945047" y="216599"/>
                    <a:pt x="921891" y="197366"/>
                    <a:pt x="893052" y="181784"/>
                  </a:cubicBezTo>
                  <a:lnTo>
                    <a:pt x="876803" y="174195"/>
                  </a:lnTo>
                  <a:lnTo>
                    <a:pt x="869987" y="185440"/>
                  </a:lnTo>
                  <a:cubicBezTo>
                    <a:pt x="856026" y="207377"/>
                    <a:pt x="842058" y="226124"/>
                    <a:pt x="829728" y="239852"/>
                  </a:cubicBezTo>
                  <a:lnTo>
                    <a:pt x="819908" y="249893"/>
                  </a:lnTo>
                  <a:lnTo>
                    <a:pt x="823694" y="236369"/>
                  </a:lnTo>
                  <a:cubicBezTo>
                    <a:pt x="827510" y="224674"/>
                    <a:pt x="832894" y="211234"/>
                    <a:pt x="839620" y="196740"/>
                  </a:cubicBezTo>
                  <a:lnTo>
                    <a:pt x="856032" y="165290"/>
                  </a:lnTo>
                  <a:lnTo>
                    <a:pt x="828410" y="155852"/>
                  </a:lnTo>
                  <a:cubicBezTo>
                    <a:pt x="804746" y="149074"/>
                    <a:pt x="779168" y="144281"/>
                    <a:pt x="752289" y="141840"/>
                  </a:cubicBezTo>
                  <a:lnTo>
                    <a:pt x="723924" y="140564"/>
                  </a:lnTo>
                  <a:lnTo>
                    <a:pt x="723752" y="148418"/>
                  </a:lnTo>
                  <a:cubicBezTo>
                    <a:pt x="722474" y="177090"/>
                    <a:pt x="719376" y="202718"/>
                    <a:pt x="715035" y="222644"/>
                  </a:cubicBezTo>
                  <a:lnTo>
                    <a:pt x="711071" y="237659"/>
                  </a:lnTo>
                  <a:lnTo>
                    <a:pt x="707108" y="222644"/>
                  </a:lnTo>
                  <a:cubicBezTo>
                    <a:pt x="702768" y="202718"/>
                    <a:pt x="699669" y="177090"/>
                    <a:pt x="698391" y="148418"/>
                  </a:cubicBezTo>
                  <a:lnTo>
                    <a:pt x="698219" y="140564"/>
                  </a:lnTo>
                  <a:lnTo>
                    <a:pt x="669853" y="141840"/>
                  </a:lnTo>
                  <a:cubicBezTo>
                    <a:pt x="642974" y="144281"/>
                    <a:pt x="617396" y="149074"/>
                    <a:pt x="593732" y="155852"/>
                  </a:cubicBezTo>
                  <a:lnTo>
                    <a:pt x="566643" y="165108"/>
                  </a:lnTo>
                  <a:lnTo>
                    <a:pt x="582076" y="194967"/>
                  </a:lnTo>
                  <a:cubicBezTo>
                    <a:pt x="588446" y="208994"/>
                    <a:pt x="593475" y="222035"/>
                    <a:pt x="596955" y="233416"/>
                  </a:cubicBezTo>
                  <a:lnTo>
                    <a:pt x="600334" y="246602"/>
                  </a:lnTo>
                  <a:lnTo>
                    <a:pt x="590605" y="237083"/>
                  </a:lnTo>
                  <a:cubicBezTo>
                    <a:pt x="578431" y="224026"/>
                    <a:pt x="564763" y="206084"/>
                    <a:pt x="551225" y="184999"/>
                  </a:cubicBezTo>
                  <a:lnTo>
                    <a:pt x="544800" y="174446"/>
                  </a:lnTo>
                  <a:lnTo>
                    <a:pt x="529090" y="181784"/>
                  </a:lnTo>
                  <a:cubicBezTo>
                    <a:pt x="500251" y="197366"/>
                    <a:pt x="477095" y="216599"/>
                    <a:pt x="461687" y="238255"/>
                  </a:cubicBezTo>
                  <a:lnTo>
                    <a:pt x="456187" y="248788"/>
                  </a:lnTo>
                  <a:lnTo>
                    <a:pt x="458751" y="232899"/>
                  </a:lnTo>
                  <a:cubicBezTo>
                    <a:pt x="467757" y="205405"/>
                    <a:pt x="487989" y="180465"/>
                    <a:pt x="516324" y="160030"/>
                  </a:cubicBezTo>
                  <a:lnTo>
                    <a:pt x="531505" y="150770"/>
                  </a:lnTo>
                  <a:lnTo>
                    <a:pt x="514859" y="118565"/>
                  </a:lnTo>
                  <a:cubicBezTo>
                    <a:pt x="508489" y="104538"/>
                    <a:pt x="503460" y="91496"/>
                    <a:pt x="499980" y="80115"/>
                  </a:cubicBezTo>
                  <a:lnTo>
                    <a:pt x="496601" y="66930"/>
                  </a:lnTo>
                  <a:lnTo>
                    <a:pt x="506330" y="76449"/>
                  </a:lnTo>
                  <a:cubicBezTo>
                    <a:pt x="518504" y="89506"/>
                    <a:pt x="532172" y="107448"/>
                    <a:pt x="545710" y="128533"/>
                  </a:cubicBezTo>
                  <a:lnTo>
                    <a:pt x="552118" y="139059"/>
                  </a:lnTo>
                  <a:lnTo>
                    <a:pt x="582873" y="125745"/>
                  </a:lnTo>
                  <a:cubicBezTo>
                    <a:pt x="608040" y="116704"/>
                    <a:pt x="635885" y="110244"/>
                    <a:pt x="665480" y="106941"/>
                  </a:cubicBezTo>
                  <a:lnTo>
                    <a:pt x="698042" y="105146"/>
                  </a:lnTo>
                  <a:lnTo>
                    <a:pt x="698391" y="89242"/>
                  </a:lnTo>
                  <a:cubicBezTo>
                    <a:pt x="699669" y="60570"/>
                    <a:pt x="702768" y="34942"/>
                    <a:pt x="707108" y="1501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ADF63B15-30B6-3A84-BD61-94D16671AB4C}"/>
                </a:ext>
              </a:extLst>
            </p:cNvPr>
            <p:cNvSpPr/>
            <p:nvPr/>
          </p:nvSpPr>
          <p:spPr bwMode="auto">
            <a:xfrm>
              <a:off x="84541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E01EF43D-976D-9AF3-6BFB-72012F5F58AC}"/>
              </a:ext>
            </a:extLst>
          </p:cNvPr>
          <p:cNvGrpSpPr/>
          <p:nvPr/>
        </p:nvGrpSpPr>
        <p:grpSpPr>
          <a:xfrm>
            <a:off x="3662431" y="889577"/>
            <a:ext cx="2606484" cy="2606484"/>
            <a:chOff x="3662431" y="889577"/>
            <a:chExt cx="2606484" cy="2606484"/>
          </a:xfrm>
        </p:grpSpPr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DDE80637-C30F-8A67-7C91-85303F5882A0}"/>
                </a:ext>
              </a:extLst>
            </p:cNvPr>
            <p:cNvGrpSpPr/>
            <p:nvPr/>
          </p:nvGrpSpPr>
          <p:grpSpPr>
            <a:xfrm>
              <a:off x="3662431" y="889577"/>
              <a:ext cx="2606484" cy="2606484"/>
              <a:chOff x="643930" y="806730"/>
              <a:chExt cx="2735056" cy="2735056"/>
            </a:xfrm>
          </p:grpSpPr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3378BF6B-8B89-07EB-3D54-CAB090A7E74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E0CDF0F2-5922-A8B3-8CCC-447FA9B1DE4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92FB662E-AE1C-DAF0-C599-EAD2D813AF38}"/>
                </a:ext>
              </a:extLst>
            </p:cNvPr>
            <p:cNvSpPr/>
            <p:nvPr/>
          </p:nvSpPr>
          <p:spPr bwMode="auto">
            <a:xfrm>
              <a:off x="3737681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679A56DD-C09F-FE08-B5EF-F83F66D6676A}"/>
                </a:ext>
              </a:extLst>
            </p:cNvPr>
            <p:cNvSpPr/>
            <p:nvPr/>
          </p:nvSpPr>
          <p:spPr bwMode="auto">
            <a:xfrm>
              <a:off x="380392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ACB1A0C6-A544-34D6-9C27-6491A2C17502}"/>
                </a:ext>
              </a:extLst>
            </p:cNvPr>
            <p:cNvGrpSpPr/>
            <p:nvPr/>
          </p:nvGrpSpPr>
          <p:grpSpPr>
            <a:xfrm>
              <a:off x="4420585" y="1167271"/>
              <a:ext cx="1064825" cy="2006842"/>
              <a:chOff x="5190560" y="-2024848"/>
              <a:chExt cx="1064825" cy="2006842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1350B754-75C5-B744-932E-1C24CEB31D79}"/>
                  </a:ext>
                </a:extLst>
              </p:cNvPr>
              <p:cNvSpPr/>
              <p:nvPr/>
            </p:nvSpPr>
            <p:spPr bwMode="auto">
              <a:xfrm>
                <a:off x="5244086" y="-2024848"/>
                <a:ext cx="1011299" cy="2006842"/>
              </a:xfrm>
              <a:custGeom>
                <a:avLst/>
                <a:gdLst>
                  <a:gd name="connsiteX0" fmla="*/ 504229 w 1011299"/>
                  <a:gd name="connsiteY0" fmla="*/ 0 h 2006842"/>
                  <a:gd name="connsiteX1" fmla="*/ 863420 w 1011299"/>
                  <a:gd name="connsiteY1" fmla="*/ 414936 h 2006842"/>
                  <a:gd name="connsiteX2" fmla="*/ 644043 w 1011299"/>
                  <a:gd name="connsiteY2" fmla="*/ 797264 h 2006842"/>
                  <a:gd name="connsiteX3" fmla="*/ 576014 w 1011299"/>
                  <a:gd name="connsiteY3" fmla="*/ 813130 h 2006842"/>
                  <a:gd name="connsiteX4" fmla="*/ 585718 w 1011299"/>
                  <a:gd name="connsiteY4" fmla="*/ 877193 h 2006842"/>
                  <a:gd name="connsiteX5" fmla="*/ 643162 w 1011299"/>
                  <a:gd name="connsiteY5" fmla="*/ 915923 h 2006842"/>
                  <a:gd name="connsiteX6" fmla="*/ 650222 w 1011299"/>
                  <a:gd name="connsiteY6" fmla="*/ 926394 h 2006842"/>
                  <a:gd name="connsiteX7" fmla="*/ 659531 w 1011299"/>
                  <a:gd name="connsiteY7" fmla="*/ 930250 h 2006842"/>
                  <a:gd name="connsiteX8" fmla="*/ 993812 w 1011299"/>
                  <a:gd name="connsiteY8" fmla="*/ 1264531 h 2006842"/>
                  <a:gd name="connsiteX9" fmla="*/ 993812 w 1011299"/>
                  <a:gd name="connsiteY9" fmla="*/ 1348965 h 2006842"/>
                  <a:gd name="connsiteX10" fmla="*/ 909378 w 1011299"/>
                  <a:gd name="connsiteY10" fmla="*/ 1348965 h 2006842"/>
                  <a:gd name="connsiteX11" fmla="*/ 700709 w 1011299"/>
                  <a:gd name="connsiteY11" fmla="*/ 1140297 h 2006842"/>
                  <a:gd name="connsiteX12" fmla="*/ 700708 w 1011299"/>
                  <a:gd name="connsiteY12" fmla="*/ 1514981 h 2006842"/>
                  <a:gd name="connsiteX13" fmla="*/ 643161 w 1011299"/>
                  <a:gd name="connsiteY13" fmla="*/ 1653913 h 2006842"/>
                  <a:gd name="connsiteX14" fmla="*/ 632177 w 1011299"/>
                  <a:gd name="connsiteY14" fmla="*/ 1661318 h 2006842"/>
                  <a:gd name="connsiteX15" fmla="*/ 877406 w 1011299"/>
                  <a:gd name="connsiteY15" fmla="*/ 1954240 h 2006842"/>
                  <a:gd name="connsiteX16" fmla="*/ 824804 w 1011299"/>
                  <a:gd name="connsiteY16" fmla="*/ 2006842 h 2006842"/>
                  <a:gd name="connsiteX17" fmla="*/ 516440 w 1011299"/>
                  <a:gd name="connsiteY17" fmla="*/ 1748685 h 2006842"/>
                  <a:gd name="connsiteX18" fmla="*/ 212537 w 1011299"/>
                  <a:gd name="connsiteY18" fmla="*/ 2001441 h 2006842"/>
                  <a:gd name="connsiteX19" fmla="*/ 159935 w 1011299"/>
                  <a:gd name="connsiteY19" fmla="*/ 1948838 h 2006842"/>
                  <a:gd name="connsiteX20" fmla="*/ 389505 w 1011299"/>
                  <a:gd name="connsiteY20" fmla="*/ 1672814 h 2006842"/>
                  <a:gd name="connsiteX21" fmla="*/ 379251 w 1011299"/>
                  <a:gd name="connsiteY21" fmla="*/ 1666593 h 2006842"/>
                  <a:gd name="connsiteX22" fmla="*/ 307751 w 1011299"/>
                  <a:gd name="connsiteY22" fmla="*/ 1514980 h 2006842"/>
                  <a:gd name="connsiteX23" fmla="*/ 307751 w 1011299"/>
                  <a:gd name="connsiteY23" fmla="*/ 1143739 h 2006842"/>
                  <a:gd name="connsiteX24" fmla="*/ 252900 w 1011299"/>
                  <a:gd name="connsiteY24" fmla="*/ 1175408 h 2006842"/>
                  <a:gd name="connsiteX25" fmla="*/ 228565 w 1011299"/>
                  <a:gd name="connsiteY25" fmla="*/ 1178611 h 2006842"/>
                  <a:gd name="connsiteX26" fmla="*/ 216668 w 1011299"/>
                  <a:gd name="connsiteY26" fmla="*/ 1183539 h 2006842"/>
                  <a:gd name="connsiteX27" fmla="*/ 210510 w 1011299"/>
                  <a:gd name="connsiteY27" fmla="*/ 1180988 h 2006842"/>
                  <a:gd name="connsiteX28" fmla="*/ 207595 w 1011299"/>
                  <a:gd name="connsiteY28" fmla="*/ 1181372 h 2006842"/>
                  <a:gd name="connsiteX29" fmla="*/ 187025 w 1011299"/>
                  <a:gd name="connsiteY29" fmla="*/ 1171335 h 2006842"/>
                  <a:gd name="connsiteX30" fmla="*/ 186922 w 1011299"/>
                  <a:gd name="connsiteY30" fmla="*/ 1171218 h 2006842"/>
                  <a:gd name="connsiteX31" fmla="*/ 174451 w 1011299"/>
                  <a:gd name="connsiteY31" fmla="*/ 1166052 h 2006842"/>
                  <a:gd name="connsiteX32" fmla="*/ 17487 w 1011299"/>
                  <a:gd name="connsiteY32" fmla="*/ 1009089 h 2006842"/>
                  <a:gd name="connsiteX33" fmla="*/ 17487 w 1011299"/>
                  <a:gd name="connsiteY33" fmla="*/ 924655 h 2006842"/>
                  <a:gd name="connsiteX34" fmla="*/ 59704 w 1011299"/>
                  <a:gd name="connsiteY34" fmla="*/ 907168 h 2006842"/>
                  <a:gd name="connsiteX35" fmla="*/ 101921 w 1011299"/>
                  <a:gd name="connsiteY35" fmla="*/ 924655 h 2006842"/>
                  <a:gd name="connsiteX36" fmla="*/ 228742 w 1011299"/>
                  <a:gd name="connsiteY36" fmla="*/ 1051475 h 2006842"/>
                  <a:gd name="connsiteX37" fmla="*/ 316169 w 1011299"/>
                  <a:gd name="connsiteY37" fmla="*/ 1000998 h 2006842"/>
                  <a:gd name="connsiteX38" fmla="*/ 323192 w 1011299"/>
                  <a:gd name="connsiteY38" fmla="*/ 978376 h 2006842"/>
                  <a:gd name="connsiteX39" fmla="*/ 365299 w 1011299"/>
                  <a:gd name="connsiteY39" fmla="*/ 915923 h 2006842"/>
                  <a:gd name="connsiteX40" fmla="*/ 422741 w 1011299"/>
                  <a:gd name="connsiteY40" fmla="*/ 877194 h 2006842"/>
                  <a:gd name="connsiteX41" fmla="*/ 432445 w 1011299"/>
                  <a:gd name="connsiteY41" fmla="*/ 813130 h 2006842"/>
                  <a:gd name="connsiteX42" fmla="*/ 364416 w 1011299"/>
                  <a:gd name="connsiteY42" fmla="*/ 797264 h 2006842"/>
                  <a:gd name="connsiteX43" fmla="*/ 145038 w 1011299"/>
                  <a:gd name="connsiteY43" fmla="*/ 414936 h 2006842"/>
                  <a:gd name="connsiteX44" fmla="*/ 504229 w 1011299"/>
                  <a:gd name="connsiteY44" fmla="*/ 0 h 2006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011299" h="2006842">
                    <a:moveTo>
                      <a:pt x="504229" y="0"/>
                    </a:moveTo>
                    <a:cubicBezTo>
                      <a:pt x="702605" y="0"/>
                      <a:pt x="863420" y="185773"/>
                      <a:pt x="863420" y="414936"/>
                    </a:cubicBezTo>
                    <a:cubicBezTo>
                      <a:pt x="863420" y="586808"/>
                      <a:pt x="772962" y="734274"/>
                      <a:pt x="644043" y="797264"/>
                    </a:cubicBezTo>
                    <a:lnTo>
                      <a:pt x="576014" y="813130"/>
                    </a:lnTo>
                    <a:lnTo>
                      <a:pt x="585718" y="877193"/>
                    </a:lnTo>
                    <a:lnTo>
                      <a:pt x="643162" y="915923"/>
                    </a:lnTo>
                    <a:lnTo>
                      <a:pt x="650222" y="926394"/>
                    </a:lnTo>
                    <a:lnTo>
                      <a:pt x="659531" y="930250"/>
                    </a:lnTo>
                    <a:lnTo>
                      <a:pt x="993812" y="1264531"/>
                    </a:lnTo>
                    <a:cubicBezTo>
                      <a:pt x="1017128" y="1287847"/>
                      <a:pt x="1017128" y="1325649"/>
                      <a:pt x="993812" y="1348965"/>
                    </a:cubicBezTo>
                    <a:cubicBezTo>
                      <a:pt x="970496" y="1372281"/>
                      <a:pt x="932694" y="1372281"/>
                      <a:pt x="909378" y="1348965"/>
                    </a:cubicBezTo>
                    <a:lnTo>
                      <a:pt x="700709" y="1140297"/>
                    </a:lnTo>
                    <a:lnTo>
                      <a:pt x="700708" y="1514981"/>
                    </a:lnTo>
                    <a:cubicBezTo>
                      <a:pt x="700708" y="1569237"/>
                      <a:pt x="678717" y="1618357"/>
                      <a:pt x="643161" y="1653913"/>
                    </a:cubicBezTo>
                    <a:lnTo>
                      <a:pt x="632177" y="1661318"/>
                    </a:lnTo>
                    <a:lnTo>
                      <a:pt x="877406" y="1954240"/>
                    </a:lnTo>
                    <a:lnTo>
                      <a:pt x="824804" y="2006842"/>
                    </a:lnTo>
                    <a:lnTo>
                      <a:pt x="516440" y="1748685"/>
                    </a:lnTo>
                    <a:lnTo>
                      <a:pt x="212537" y="2001441"/>
                    </a:lnTo>
                    <a:lnTo>
                      <a:pt x="159935" y="1948838"/>
                    </a:lnTo>
                    <a:lnTo>
                      <a:pt x="389505" y="1672814"/>
                    </a:lnTo>
                    <a:lnTo>
                      <a:pt x="379251" y="1666593"/>
                    </a:lnTo>
                    <a:cubicBezTo>
                      <a:pt x="335585" y="1630556"/>
                      <a:pt x="307751" y="1576018"/>
                      <a:pt x="307751" y="1514980"/>
                    </a:cubicBezTo>
                    <a:lnTo>
                      <a:pt x="307751" y="1143739"/>
                    </a:lnTo>
                    <a:lnTo>
                      <a:pt x="252900" y="1175408"/>
                    </a:lnTo>
                    <a:lnTo>
                      <a:pt x="228565" y="1178611"/>
                    </a:lnTo>
                    <a:lnTo>
                      <a:pt x="216668" y="1183539"/>
                    </a:lnTo>
                    <a:lnTo>
                      <a:pt x="210510" y="1180988"/>
                    </a:lnTo>
                    <a:lnTo>
                      <a:pt x="207595" y="1181372"/>
                    </a:lnTo>
                    <a:cubicBezTo>
                      <a:pt x="200215" y="1179395"/>
                      <a:pt x="193213" y="1176010"/>
                      <a:pt x="187025" y="1171335"/>
                    </a:cubicBezTo>
                    <a:lnTo>
                      <a:pt x="186922" y="1171218"/>
                    </a:lnTo>
                    <a:lnTo>
                      <a:pt x="174451" y="1166052"/>
                    </a:lnTo>
                    <a:lnTo>
                      <a:pt x="17487" y="1009089"/>
                    </a:lnTo>
                    <a:cubicBezTo>
                      <a:pt x="-5829" y="985773"/>
                      <a:pt x="-5829" y="947971"/>
                      <a:pt x="17487" y="924655"/>
                    </a:cubicBezTo>
                    <a:cubicBezTo>
                      <a:pt x="29145" y="912997"/>
                      <a:pt x="44425" y="907168"/>
                      <a:pt x="59704" y="907168"/>
                    </a:cubicBezTo>
                    <a:cubicBezTo>
                      <a:pt x="74984" y="907168"/>
                      <a:pt x="90263" y="912997"/>
                      <a:pt x="101921" y="924655"/>
                    </a:cubicBezTo>
                    <a:lnTo>
                      <a:pt x="228742" y="1051475"/>
                    </a:lnTo>
                    <a:lnTo>
                      <a:pt x="316169" y="1000998"/>
                    </a:lnTo>
                    <a:lnTo>
                      <a:pt x="323192" y="978376"/>
                    </a:lnTo>
                    <a:cubicBezTo>
                      <a:pt x="333134" y="954869"/>
                      <a:pt x="347521" y="933701"/>
                      <a:pt x="365299" y="915923"/>
                    </a:cubicBezTo>
                    <a:lnTo>
                      <a:pt x="422741" y="877194"/>
                    </a:lnTo>
                    <a:lnTo>
                      <a:pt x="432445" y="813130"/>
                    </a:lnTo>
                    <a:lnTo>
                      <a:pt x="364416" y="797264"/>
                    </a:lnTo>
                    <a:cubicBezTo>
                      <a:pt x="235497" y="734274"/>
                      <a:pt x="145038" y="586808"/>
                      <a:pt x="145038" y="414936"/>
                    </a:cubicBezTo>
                    <a:cubicBezTo>
                      <a:pt x="145038" y="185773"/>
                      <a:pt x="305853" y="0"/>
                      <a:pt x="50422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F97EB141-1F35-2561-210D-C1320AFD42CA}"/>
                  </a:ext>
                </a:extLst>
              </p:cNvPr>
              <p:cNvSpPr/>
              <p:nvPr/>
            </p:nvSpPr>
            <p:spPr bwMode="auto">
              <a:xfrm rot="19800000" flipH="1">
                <a:off x="5190560" y="-1394141"/>
                <a:ext cx="165809" cy="355452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997F2401-D7BA-5712-1720-11D86D4879E5}"/>
                  </a:ext>
                </a:extLst>
              </p:cNvPr>
              <p:cNvSpPr/>
              <p:nvPr/>
            </p:nvSpPr>
            <p:spPr bwMode="auto">
              <a:xfrm rot="19800000" flipH="1">
                <a:off x="5222430" y="-1378563"/>
                <a:ext cx="116439" cy="315999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9493913E-18FB-4709-17D2-B20E8C5F0A5F}"/>
                  </a:ext>
                </a:extLst>
              </p:cNvPr>
              <p:cNvSpPr/>
              <p:nvPr/>
            </p:nvSpPr>
            <p:spPr bwMode="auto">
              <a:xfrm rot="19800000" flipH="1">
                <a:off x="5238981" y="-1290693"/>
                <a:ext cx="82635" cy="118364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C4087EC9-CB7A-01FC-24FC-276F18107FF9}"/>
                </a:ext>
              </a:extLst>
            </p:cNvPr>
            <p:cNvSpPr/>
            <p:nvPr/>
          </p:nvSpPr>
          <p:spPr bwMode="auto">
            <a:xfrm>
              <a:off x="3799634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930D2BFB-6FA3-A807-EB82-5C717FE6DA53}"/>
              </a:ext>
            </a:extLst>
          </p:cNvPr>
          <p:cNvGrpSpPr/>
          <p:nvPr/>
        </p:nvGrpSpPr>
        <p:grpSpPr>
          <a:xfrm>
            <a:off x="6616646" y="889577"/>
            <a:ext cx="2606484" cy="2606484"/>
            <a:chOff x="6616646" y="889577"/>
            <a:chExt cx="2606484" cy="2606484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50495D5E-7057-7111-FE5C-F862DFA409FC}"/>
                </a:ext>
              </a:extLst>
            </p:cNvPr>
            <p:cNvGrpSpPr/>
            <p:nvPr/>
          </p:nvGrpSpPr>
          <p:grpSpPr>
            <a:xfrm>
              <a:off x="6616646" y="889577"/>
              <a:ext cx="2606484" cy="2606484"/>
              <a:chOff x="643930" y="806730"/>
              <a:chExt cx="2735056" cy="2735056"/>
            </a:xfrm>
          </p:grpSpPr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C29AFC97-49E9-96EA-CFB9-253698CE748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7F92A2A9-7AC5-8116-5634-C0684BD4652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6B235EC2-8AAA-076E-7999-B805C2E118BE}"/>
                </a:ext>
              </a:extLst>
            </p:cNvPr>
            <p:cNvSpPr/>
            <p:nvPr/>
          </p:nvSpPr>
          <p:spPr bwMode="auto">
            <a:xfrm>
              <a:off x="6691896" y="9648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E73A98F1-C454-E2D3-9D98-C0C6E186ED42}"/>
                </a:ext>
              </a:extLst>
            </p:cNvPr>
            <p:cNvSpPr/>
            <p:nvPr/>
          </p:nvSpPr>
          <p:spPr bwMode="auto">
            <a:xfrm>
              <a:off x="675813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46B0FEF0-E2DC-F092-DD7E-5897716661D1}"/>
                </a:ext>
              </a:extLst>
            </p:cNvPr>
            <p:cNvSpPr/>
            <p:nvPr/>
          </p:nvSpPr>
          <p:spPr bwMode="auto">
            <a:xfrm>
              <a:off x="6951551" y="1145677"/>
              <a:ext cx="1989249" cy="2057264"/>
            </a:xfrm>
            <a:custGeom>
              <a:avLst/>
              <a:gdLst>
                <a:gd name="connsiteX0" fmla="*/ 1620036 w 2297454"/>
                <a:gd name="connsiteY0" fmla="*/ 369164 h 2376007"/>
                <a:gd name="connsiteX1" fmla="*/ 1979227 w 2297454"/>
                <a:gd name="connsiteY1" fmla="*/ 784100 h 2376007"/>
                <a:gd name="connsiteX2" fmla="*/ 1759849 w 2297454"/>
                <a:gd name="connsiteY2" fmla="*/ 1166428 h 2376007"/>
                <a:gd name="connsiteX3" fmla="*/ 1691821 w 2297454"/>
                <a:gd name="connsiteY3" fmla="*/ 1182294 h 2376007"/>
                <a:gd name="connsiteX4" fmla="*/ 1701525 w 2297454"/>
                <a:gd name="connsiteY4" fmla="*/ 1246358 h 2376007"/>
                <a:gd name="connsiteX5" fmla="*/ 1758969 w 2297454"/>
                <a:gd name="connsiteY5" fmla="*/ 1285088 h 2376007"/>
                <a:gd name="connsiteX6" fmla="*/ 1766029 w 2297454"/>
                <a:gd name="connsiteY6" fmla="*/ 1295559 h 2376007"/>
                <a:gd name="connsiteX7" fmla="*/ 1775338 w 2297454"/>
                <a:gd name="connsiteY7" fmla="*/ 1299415 h 2376007"/>
                <a:gd name="connsiteX8" fmla="*/ 2109619 w 2297454"/>
                <a:gd name="connsiteY8" fmla="*/ 1633696 h 2376007"/>
                <a:gd name="connsiteX9" fmla="*/ 2109619 w 2297454"/>
                <a:gd name="connsiteY9" fmla="*/ 1718130 h 2376007"/>
                <a:gd name="connsiteX10" fmla="*/ 2025184 w 2297454"/>
                <a:gd name="connsiteY10" fmla="*/ 1718130 h 2376007"/>
                <a:gd name="connsiteX11" fmla="*/ 1816516 w 2297454"/>
                <a:gd name="connsiteY11" fmla="*/ 1509462 h 2376007"/>
                <a:gd name="connsiteX12" fmla="*/ 1816515 w 2297454"/>
                <a:gd name="connsiteY12" fmla="*/ 1884146 h 2376007"/>
                <a:gd name="connsiteX13" fmla="*/ 1782959 w 2297454"/>
                <a:gd name="connsiteY13" fmla="*/ 1993999 h 2376007"/>
                <a:gd name="connsiteX14" fmla="*/ 1748859 w 2297454"/>
                <a:gd name="connsiteY14" fmla="*/ 2031528 h 2376007"/>
                <a:gd name="connsiteX15" fmla="*/ 1993213 w 2297454"/>
                <a:gd name="connsiteY15" fmla="*/ 2323405 h 2376007"/>
                <a:gd name="connsiteX16" fmla="*/ 1940611 w 2297454"/>
                <a:gd name="connsiteY16" fmla="*/ 2376007 h 2376007"/>
                <a:gd name="connsiteX17" fmla="*/ 1632247 w 2297454"/>
                <a:gd name="connsiteY17" fmla="*/ 2117850 h 2376007"/>
                <a:gd name="connsiteX18" fmla="*/ 1328344 w 2297454"/>
                <a:gd name="connsiteY18" fmla="*/ 2370606 h 2376007"/>
                <a:gd name="connsiteX19" fmla="*/ 1275742 w 2297454"/>
                <a:gd name="connsiteY19" fmla="*/ 2318003 h 2376007"/>
                <a:gd name="connsiteX20" fmla="*/ 1506687 w 2297454"/>
                <a:gd name="connsiteY20" fmla="*/ 2040324 h 2376007"/>
                <a:gd name="connsiteX21" fmla="*/ 1481106 w 2297454"/>
                <a:gd name="connsiteY21" fmla="*/ 2023077 h 2376007"/>
                <a:gd name="connsiteX22" fmla="*/ 1423558 w 2297454"/>
                <a:gd name="connsiteY22" fmla="*/ 1884145 h 2376007"/>
                <a:gd name="connsiteX23" fmla="*/ 1423558 w 2297454"/>
                <a:gd name="connsiteY23" fmla="*/ 1672287 h 2376007"/>
                <a:gd name="connsiteX24" fmla="*/ 1288083 w 2297454"/>
                <a:gd name="connsiteY24" fmla="*/ 1807762 h 2376007"/>
                <a:gd name="connsiteX25" fmla="*/ 1203649 w 2297454"/>
                <a:gd name="connsiteY25" fmla="*/ 1807762 h 2376007"/>
                <a:gd name="connsiteX26" fmla="*/ 1203649 w 2297454"/>
                <a:gd name="connsiteY26" fmla="*/ 1723328 h 2376007"/>
                <a:gd name="connsiteX27" fmla="*/ 1423558 w 2297454"/>
                <a:gd name="connsiteY27" fmla="*/ 1503419 h 2376007"/>
                <a:gd name="connsiteX28" fmla="*/ 1423558 w 2297454"/>
                <a:gd name="connsiteY28" fmla="*/ 1424019 h 2376007"/>
                <a:gd name="connsiteX29" fmla="*/ 1481106 w 2297454"/>
                <a:gd name="connsiteY29" fmla="*/ 1285088 h 2376007"/>
                <a:gd name="connsiteX30" fmla="*/ 1538548 w 2297454"/>
                <a:gd name="connsiteY30" fmla="*/ 1246359 h 2376007"/>
                <a:gd name="connsiteX31" fmla="*/ 1547631 w 2297454"/>
                <a:gd name="connsiteY31" fmla="*/ 1186391 h 2376007"/>
                <a:gd name="connsiteX32" fmla="*/ 1513224 w 2297454"/>
                <a:gd name="connsiteY32" fmla="*/ 1180382 h 2376007"/>
                <a:gd name="connsiteX33" fmla="*/ 1419209 w 2297454"/>
                <a:gd name="connsiteY33" fmla="*/ 1128172 h 2376007"/>
                <a:gd name="connsiteX34" fmla="*/ 1397536 w 2297454"/>
                <a:gd name="connsiteY34" fmla="*/ 1107515 h 2376007"/>
                <a:gd name="connsiteX35" fmla="*/ 1422933 w 2297454"/>
                <a:gd name="connsiteY35" fmla="*/ 1104433 h 2376007"/>
                <a:gd name="connsiteX36" fmla="*/ 1548782 w 2297454"/>
                <a:gd name="connsiteY36" fmla="*/ 990339 h 2376007"/>
                <a:gd name="connsiteX37" fmla="*/ 1342727 w 2297454"/>
                <a:gd name="connsiteY37" fmla="*/ 866514 h 2376007"/>
                <a:gd name="connsiteX38" fmla="*/ 1270182 w 2297454"/>
                <a:gd name="connsiteY38" fmla="*/ 875315 h 2376007"/>
                <a:gd name="connsiteX39" fmla="*/ 1268142 w 2297454"/>
                <a:gd name="connsiteY39" fmla="*/ 867724 h 2376007"/>
                <a:gd name="connsiteX40" fmla="*/ 1260845 w 2297454"/>
                <a:gd name="connsiteY40" fmla="*/ 784100 h 2376007"/>
                <a:gd name="connsiteX41" fmla="*/ 1620036 w 2297454"/>
                <a:gd name="connsiteY41" fmla="*/ 369164 h 2376007"/>
                <a:gd name="connsiteX42" fmla="*/ 690042 w 2297454"/>
                <a:gd name="connsiteY42" fmla="*/ 369164 h 2376007"/>
                <a:gd name="connsiteX43" fmla="*/ 1049233 w 2297454"/>
                <a:gd name="connsiteY43" fmla="*/ 784100 h 2376007"/>
                <a:gd name="connsiteX44" fmla="*/ 1041935 w 2297454"/>
                <a:gd name="connsiteY44" fmla="*/ 867724 h 2376007"/>
                <a:gd name="connsiteX45" fmla="*/ 1039546 w 2297454"/>
                <a:gd name="connsiteY45" fmla="*/ 876615 h 2376007"/>
                <a:gd name="connsiteX46" fmla="*/ 1038632 w 2297454"/>
                <a:gd name="connsiteY46" fmla="*/ 876245 h 2376007"/>
                <a:gd name="connsiteX47" fmla="*/ 958426 w 2297454"/>
                <a:gd name="connsiteY47" fmla="*/ 866514 h 2376007"/>
                <a:gd name="connsiteX48" fmla="*/ 752371 w 2297454"/>
                <a:gd name="connsiteY48" fmla="*/ 990339 h 2376007"/>
                <a:gd name="connsiteX49" fmla="*/ 878220 w 2297454"/>
                <a:gd name="connsiteY49" fmla="*/ 1104433 h 2376007"/>
                <a:gd name="connsiteX50" fmla="*/ 911534 w 2297454"/>
                <a:gd name="connsiteY50" fmla="*/ 1108475 h 2376007"/>
                <a:gd name="connsiteX51" fmla="*/ 890869 w 2297454"/>
                <a:gd name="connsiteY51" fmla="*/ 1128172 h 2376007"/>
                <a:gd name="connsiteX52" fmla="*/ 796854 w 2297454"/>
                <a:gd name="connsiteY52" fmla="*/ 1180382 h 2376007"/>
                <a:gd name="connsiteX53" fmla="*/ 762447 w 2297454"/>
                <a:gd name="connsiteY53" fmla="*/ 1186391 h 2376007"/>
                <a:gd name="connsiteX54" fmla="*/ 771531 w 2297454"/>
                <a:gd name="connsiteY54" fmla="*/ 1246358 h 2376007"/>
                <a:gd name="connsiteX55" fmla="*/ 828974 w 2297454"/>
                <a:gd name="connsiteY55" fmla="*/ 1285088 h 2376007"/>
                <a:gd name="connsiteX56" fmla="*/ 836035 w 2297454"/>
                <a:gd name="connsiteY56" fmla="*/ 1295560 h 2376007"/>
                <a:gd name="connsiteX57" fmla="*/ 845344 w 2297454"/>
                <a:gd name="connsiteY57" fmla="*/ 1299416 h 2376007"/>
                <a:gd name="connsiteX58" fmla="*/ 992332 w 2297454"/>
                <a:gd name="connsiteY58" fmla="*/ 1446404 h 2376007"/>
                <a:gd name="connsiteX59" fmla="*/ 1142495 w 2297454"/>
                <a:gd name="connsiteY59" fmla="*/ 1296241 h 2376007"/>
                <a:gd name="connsiteX60" fmla="*/ 1226929 w 2297454"/>
                <a:gd name="connsiteY60" fmla="*/ 1296241 h 2376007"/>
                <a:gd name="connsiteX61" fmla="*/ 1226929 w 2297454"/>
                <a:gd name="connsiteY61" fmla="*/ 1380675 h 2376007"/>
                <a:gd name="connsiteX62" fmla="*/ 1039021 w 2297454"/>
                <a:gd name="connsiteY62" fmla="*/ 1568583 h 2376007"/>
                <a:gd name="connsiteX63" fmla="*/ 1033971 w 2297454"/>
                <a:gd name="connsiteY63" fmla="*/ 1570675 h 2376007"/>
                <a:gd name="connsiteX64" fmla="*/ 1033252 w 2297454"/>
                <a:gd name="connsiteY64" fmla="*/ 1571758 h 2376007"/>
                <a:gd name="connsiteX65" fmla="*/ 948818 w 2297454"/>
                <a:gd name="connsiteY65" fmla="*/ 1571758 h 2376007"/>
                <a:gd name="connsiteX66" fmla="*/ 886522 w 2297454"/>
                <a:gd name="connsiteY66" fmla="*/ 1509462 h 2376007"/>
                <a:gd name="connsiteX67" fmla="*/ 886521 w 2297454"/>
                <a:gd name="connsiteY67" fmla="*/ 1884146 h 2376007"/>
                <a:gd name="connsiteX68" fmla="*/ 852965 w 2297454"/>
                <a:gd name="connsiteY68" fmla="*/ 1993999 h 2376007"/>
                <a:gd name="connsiteX69" fmla="*/ 818864 w 2297454"/>
                <a:gd name="connsiteY69" fmla="*/ 2031528 h 2376007"/>
                <a:gd name="connsiteX70" fmla="*/ 1063219 w 2297454"/>
                <a:gd name="connsiteY70" fmla="*/ 2323405 h 2376007"/>
                <a:gd name="connsiteX71" fmla="*/ 1010616 w 2297454"/>
                <a:gd name="connsiteY71" fmla="*/ 2376007 h 2376007"/>
                <a:gd name="connsiteX72" fmla="*/ 702252 w 2297454"/>
                <a:gd name="connsiteY72" fmla="*/ 2117850 h 2376007"/>
                <a:gd name="connsiteX73" fmla="*/ 398350 w 2297454"/>
                <a:gd name="connsiteY73" fmla="*/ 2370606 h 2376007"/>
                <a:gd name="connsiteX74" fmla="*/ 345747 w 2297454"/>
                <a:gd name="connsiteY74" fmla="*/ 2318003 h 2376007"/>
                <a:gd name="connsiteX75" fmla="*/ 576693 w 2297454"/>
                <a:gd name="connsiteY75" fmla="*/ 2040324 h 2376007"/>
                <a:gd name="connsiteX76" fmla="*/ 551111 w 2297454"/>
                <a:gd name="connsiteY76" fmla="*/ 2023077 h 2376007"/>
                <a:gd name="connsiteX77" fmla="*/ 493564 w 2297454"/>
                <a:gd name="connsiteY77" fmla="*/ 1884145 h 2376007"/>
                <a:gd name="connsiteX78" fmla="*/ 493564 w 2297454"/>
                <a:gd name="connsiteY78" fmla="*/ 1572752 h 2376007"/>
                <a:gd name="connsiteX79" fmla="*/ 361809 w 2297454"/>
                <a:gd name="connsiteY79" fmla="*/ 1763609 h 2376007"/>
                <a:gd name="connsiteX80" fmla="*/ 278757 w 2297454"/>
                <a:gd name="connsiteY80" fmla="*/ 1778824 h 2376007"/>
                <a:gd name="connsiteX81" fmla="*/ 263542 w 2297454"/>
                <a:gd name="connsiteY81" fmla="*/ 1695772 h 2376007"/>
                <a:gd name="connsiteX82" fmla="*/ 522528 w 2297454"/>
                <a:gd name="connsiteY82" fmla="*/ 1320609 h 2376007"/>
                <a:gd name="connsiteX83" fmla="*/ 530742 w 2297454"/>
                <a:gd name="connsiteY83" fmla="*/ 1315299 h 2376007"/>
                <a:gd name="connsiteX84" fmla="*/ 551111 w 2297454"/>
                <a:gd name="connsiteY84" fmla="*/ 1285088 h 2376007"/>
                <a:gd name="connsiteX85" fmla="*/ 608554 w 2297454"/>
                <a:gd name="connsiteY85" fmla="*/ 1246359 h 2376007"/>
                <a:gd name="connsiteX86" fmla="*/ 618258 w 2297454"/>
                <a:gd name="connsiteY86" fmla="*/ 1182294 h 2376007"/>
                <a:gd name="connsiteX87" fmla="*/ 550228 w 2297454"/>
                <a:gd name="connsiteY87" fmla="*/ 1166428 h 2376007"/>
                <a:gd name="connsiteX88" fmla="*/ 330851 w 2297454"/>
                <a:gd name="connsiteY88" fmla="*/ 784100 h 2376007"/>
                <a:gd name="connsiteX89" fmla="*/ 690042 w 2297454"/>
                <a:gd name="connsiteY89" fmla="*/ 369164 h 2376007"/>
                <a:gd name="connsiteX90" fmla="*/ 2078919 w 2297454"/>
                <a:gd name="connsiteY90" fmla="*/ 334843 h 2376007"/>
                <a:gd name="connsiteX91" fmla="*/ 2075540 w 2297454"/>
                <a:gd name="connsiteY91" fmla="*/ 348028 h 2376007"/>
                <a:gd name="connsiteX92" fmla="*/ 2050124 w 2297454"/>
                <a:gd name="connsiteY92" fmla="*/ 408174 h 2376007"/>
                <a:gd name="connsiteX93" fmla="*/ 2044212 w 2297454"/>
                <a:gd name="connsiteY93" fmla="*/ 418987 h 2376007"/>
                <a:gd name="connsiteX94" fmla="*/ 2071120 w 2297454"/>
                <a:gd name="connsiteY94" fmla="*/ 438964 h 2376007"/>
                <a:gd name="connsiteX95" fmla="*/ 2128708 w 2297454"/>
                <a:gd name="connsiteY95" fmla="*/ 501103 h 2376007"/>
                <a:gd name="connsiteX96" fmla="*/ 2146543 w 2297454"/>
                <a:gd name="connsiteY96" fmla="*/ 528404 h 2376007"/>
                <a:gd name="connsiteX97" fmla="*/ 2160492 w 2297454"/>
                <a:gd name="connsiteY97" fmla="*/ 520754 h 2376007"/>
                <a:gd name="connsiteX98" fmla="*/ 2229131 w 2297454"/>
                <a:gd name="connsiteY98" fmla="*/ 491190 h 2376007"/>
                <a:gd name="connsiteX99" fmla="*/ 2244117 w 2297454"/>
                <a:gd name="connsiteY99" fmla="*/ 487115 h 2376007"/>
                <a:gd name="connsiteX100" fmla="*/ 2233095 w 2297454"/>
                <a:gd name="connsiteY100" fmla="*/ 498056 h 2376007"/>
                <a:gd name="connsiteX101" fmla="*/ 2173172 w 2297454"/>
                <a:gd name="connsiteY101" fmla="*/ 542717 h 2376007"/>
                <a:gd name="connsiteX102" fmla="*/ 2159573 w 2297454"/>
                <a:gd name="connsiteY102" fmla="*/ 550972 h 2376007"/>
                <a:gd name="connsiteX103" fmla="*/ 2174299 w 2297454"/>
                <a:gd name="connsiteY103" fmla="*/ 580069 h 2376007"/>
                <a:gd name="connsiteX104" fmla="*/ 2199318 w 2297454"/>
                <a:gd name="connsiteY104" fmla="*/ 661011 h 2376007"/>
                <a:gd name="connsiteX105" fmla="*/ 2203233 w 2297454"/>
                <a:gd name="connsiteY105" fmla="*/ 694889 h 2376007"/>
                <a:gd name="connsiteX106" fmla="*/ 2216597 w 2297454"/>
                <a:gd name="connsiteY106" fmla="*/ 695174 h 2376007"/>
                <a:gd name="connsiteX107" fmla="*/ 2283849 w 2297454"/>
                <a:gd name="connsiteY107" fmla="*/ 702833 h 2376007"/>
                <a:gd name="connsiteX108" fmla="*/ 2297454 w 2297454"/>
                <a:gd name="connsiteY108" fmla="*/ 706317 h 2376007"/>
                <a:gd name="connsiteX109" fmla="*/ 2283849 w 2297454"/>
                <a:gd name="connsiteY109" fmla="*/ 709800 h 2376007"/>
                <a:gd name="connsiteX110" fmla="*/ 2241566 w 2297454"/>
                <a:gd name="connsiteY110" fmla="*/ 715823 h 2376007"/>
                <a:gd name="connsiteX111" fmla="*/ 2203343 w 2297454"/>
                <a:gd name="connsiteY111" fmla="*/ 717453 h 2376007"/>
                <a:gd name="connsiteX112" fmla="*/ 2202901 w 2297454"/>
                <a:gd name="connsiteY112" fmla="*/ 735787 h 2376007"/>
                <a:gd name="connsiteX113" fmla="*/ 2168581 w 2297454"/>
                <a:gd name="connsiteY113" fmla="*/ 822081 h 2376007"/>
                <a:gd name="connsiteX114" fmla="*/ 2156100 w 2297454"/>
                <a:gd name="connsiteY114" fmla="*/ 832247 h 2376007"/>
                <a:gd name="connsiteX115" fmla="*/ 2162474 w 2297454"/>
                <a:gd name="connsiteY115" fmla="*/ 822215 h 2376007"/>
                <a:gd name="connsiteX116" fmla="*/ 2177678 w 2297454"/>
                <a:gd name="connsiteY116" fmla="*/ 735607 h 2376007"/>
                <a:gd name="connsiteX117" fmla="*/ 2176126 w 2297454"/>
                <a:gd name="connsiteY117" fmla="*/ 717740 h 2376007"/>
                <a:gd name="connsiteX118" fmla="*/ 2162979 w 2297454"/>
                <a:gd name="connsiteY118" fmla="*/ 717460 h 2376007"/>
                <a:gd name="connsiteX119" fmla="*/ 2095727 w 2297454"/>
                <a:gd name="connsiteY119" fmla="*/ 709801 h 2376007"/>
                <a:gd name="connsiteX120" fmla="*/ 2082122 w 2297454"/>
                <a:gd name="connsiteY120" fmla="*/ 706317 h 2376007"/>
                <a:gd name="connsiteX121" fmla="*/ 2095727 w 2297454"/>
                <a:gd name="connsiteY121" fmla="*/ 702834 h 2376007"/>
                <a:gd name="connsiteX122" fmla="*/ 2138010 w 2297454"/>
                <a:gd name="connsiteY122" fmla="*/ 696811 h 2376007"/>
                <a:gd name="connsiteX123" fmla="*/ 2173452 w 2297454"/>
                <a:gd name="connsiteY123" fmla="*/ 695300 h 2376007"/>
                <a:gd name="connsiteX124" fmla="*/ 2167815 w 2297454"/>
                <a:gd name="connsiteY124" fmla="*/ 666660 h 2376007"/>
                <a:gd name="connsiteX125" fmla="*/ 2141889 w 2297454"/>
                <a:gd name="connsiteY125" fmla="*/ 593730 h 2376007"/>
                <a:gd name="connsiteX126" fmla="*/ 2128812 w 2297454"/>
                <a:gd name="connsiteY126" fmla="*/ 568528 h 2376007"/>
                <a:gd name="connsiteX127" fmla="*/ 2121924 w 2297454"/>
                <a:gd name="connsiteY127" fmla="*/ 572306 h 2376007"/>
                <a:gd name="connsiteX128" fmla="*/ 2053284 w 2297454"/>
                <a:gd name="connsiteY128" fmla="*/ 601870 h 2376007"/>
                <a:gd name="connsiteX129" fmla="*/ 2038298 w 2297454"/>
                <a:gd name="connsiteY129" fmla="*/ 605945 h 2376007"/>
                <a:gd name="connsiteX130" fmla="*/ 2049320 w 2297454"/>
                <a:gd name="connsiteY130" fmla="*/ 595004 h 2376007"/>
                <a:gd name="connsiteX131" fmla="*/ 2109243 w 2297454"/>
                <a:gd name="connsiteY131" fmla="*/ 550343 h 2376007"/>
                <a:gd name="connsiteX132" fmla="*/ 2115959 w 2297454"/>
                <a:gd name="connsiteY132" fmla="*/ 546266 h 2376007"/>
                <a:gd name="connsiteX133" fmla="*/ 2100671 w 2297454"/>
                <a:gd name="connsiteY133" fmla="*/ 522339 h 2376007"/>
                <a:gd name="connsiteX134" fmla="*/ 2050475 w 2297454"/>
                <a:gd name="connsiteY134" fmla="*/ 463422 h 2376007"/>
                <a:gd name="connsiteX135" fmla="*/ 2028915 w 2297454"/>
                <a:gd name="connsiteY135" fmla="*/ 444590 h 2376007"/>
                <a:gd name="connsiteX136" fmla="*/ 2010773 w 2297454"/>
                <a:gd name="connsiteY136" fmla="*/ 472885 h 2376007"/>
                <a:gd name="connsiteX137" fmla="*/ 1984915 w 2297454"/>
                <a:gd name="connsiteY137" fmla="*/ 504996 h 2376007"/>
                <a:gd name="connsiteX138" fmla="*/ 1975185 w 2297454"/>
                <a:gd name="connsiteY138" fmla="*/ 514515 h 2376007"/>
                <a:gd name="connsiteX139" fmla="*/ 1978564 w 2297454"/>
                <a:gd name="connsiteY139" fmla="*/ 501329 h 2376007"/>
                <a:gd name="connsiteX140" fmla="*/ 2003980 w 2297454"/>
                <a:gd name="connsiteY140" fmla="*/ 441183 h 2376007"/>
                <a:gd name="connsiteX141" fmla="*/ 2009907 w 2297454"/>
                <a:gd name="connsiteY141" fmla="*/ 430343 h 2376007"/>
                <a:gd name="connsiteX142" fmla="*/ 1995697 w 2297454"/>
                <a:gd name="connsiteY142" fmla="*/ 420407 h 2376007"/>
                <a:gd name="connsiteX143" fmla="*/ 1913090 w 2297454"/>
                <a:gd name="connsiteY143" fmla="*/ 390269 h 2376007"/>
                <a:gd name="connsiteX144" fmla="*/ 1901218 w 2297454"/>
                <a:gd name="connsiteY144" fmla="*/ 390773 h 2376007"/>
                <a:gd name="connsiteX145" fmla="*/ 1916260 w 2297454"/>
                <a:gd name="connsiteY145" fmla="*/ 385049 h 2376007"/>
                <a:gd name="connsiteX146" fmla="*/ 2008153 w 2297454"/>
                <a:gd name="connsiteY146" fmla="*/ 398473 h 2376007"/>
                <a:gd name="connsiteX147" fmla="*/ 2023763 w 2297454"/>
                <a:gd name="connsiteY147" fmla="*/ 406991 h 2376007"/>
                <a:gd name="connsiteX148" fmla="*/ 2043331 w 2297454"/>
                <a:gd name="connsiteY148" fmla="*/ 376473 h 2376007"/>
                <a:gd name="connsiteX149" fmla="*/ 2069190 w 2297454"/>
                <a:gd name="connsiteY149" fmla="*/ 344361 h 2376007"/>
                <a:gd name="connsiteX150" fmla="*/ 212438 w 2297454"/>
                <a:gd name="connsiteY150" fmla="*/ 331323 h 2376007"/>
                <a:gd name="connsiteX151" fmla="*/ 222258 w 2297454"/>
                <a:gd name="connsiteY151" fmla="*/ 341364 h 2376007"/>
                <a:gd name="connsiteX152" fmla="*/ 248615 w 2297454"/>
                <a:gd name="connsiteY152" fmla="*/ 374971 h 2376007"/>
                <a:gd name="connsiteX153" fmla="*/ 269138 w 2297454"/>
                <a:gd name="connsiteY153" fmla="*/ 407258 h 2376007"/>
                <a:gd name="connsiteX154" fmla="*/ 285236 w 2297454"/>
                <a:gd name="connsiteY154" fmla="*/ 398474 h 2376007"/>
                <a:gd name="connsiteX155" fmla="*/ 377129 w 2297454"/>
                <a:gd name="connsiteY155" fmla="*/ 385049 h 2376007"/>
                <a:gd name="connsiteX156" fmla="*/ 392174 w 2297454"/>
                <a:gd name="connsiteY156" fmla="*/ 390774 h 2376007"/>
                <a:gd name="connsiteX157" fmla="*/ 380299 w 2297454"/>
                <a:gd name="connsiteY157" fmla="*/ 390271 h 2376007"/>
                <a:gd name="connsiteX158" fmla="*/ 297692 w 2297454"/>
                <a:gd name="connsiteY158" fmla="*/ 420408 h 2376007"/>
                <a:gd name="connsiteX159" fmla="*/ 282995 w 2297454"/>
                <a:gd name="connsiteY159" fmla="*/ 430685 h 2376007"/>
                <a:gd name="connsiteX160" fmla="*/ 289326 w 2297454"/>
                <a:gd name="connsiteY160" fmla="*/ 442211 h 2376007"/>
                <a:gd name="connsiteX161" fmla="*/ 316319 w 2297454"/>
                <a:gd name="connsiteY161" fmla="*/ 504282 h 2376007"/>
                <a:gd name="connsiteX162" fmla="*/ 320104 w 2297454"/>
                <a:gd name="connsiteY162" fmla="*/ 517807 h 2376007"/>
                <a:gd name="connsiteX163" fmla="*/ 310285 w 2297454"/>
                <a:gd name="connsiteY163" fmla="*/ 507766 h 2376007"/>
                <a:gd name="connsiteX164" fmla="*/ 283928 w 2297454"/>
                <a:gd name="connsiteY164" fmla="*/ 474159 h 2376007"/>
                <a:gd name="connsiteX165" fmla="*/ 264898 w 2297454"/>
                <a:gd name="connsiteY165" fmla="*/ 444221 h 2376007"/>
                <a:gd name="connsiteX166" fmla="*/ 242914 w 2297454"/>
                <a:gd name="connsiteY166" fmla="*/ 463423 h 2376007"/>
                <a:gd name="connsiteX167" fmla="*/ 192718 w 2297454"/>
                <a:gd name="connsiteY167" fmla="*/ 522340 h 2376007"/>
                <a:gd name="connsiteX168" fmla="*/ 177430 w 2297454"/>
                <a:gd name="connsiteY168" fmla="*/ 546267 h 2376007"/>
                <a:gd name="connsiteX169" fmla="*/ 184146 w 2297454"/>
                <a:gd name="connsiteY169" fmla="*/ 550343 h 2376007"/>
                <a:gd name="connsiteX170" fmla="*/ 244069 w 2297454"/>
                <a:gd name="connsiteY170" fmla="*/ 595005 h 2376007"/>
                <a:gd name="connsiteX171" fmla="*/ 255091 w 2297454"/>
                <a:gd name="connsiteY171" fmla="*/ 605945 h 2376007"/>
                <a:gd name="connsiteX172" fmla="*/ 240105 w 2297454"/>
                <a:gd name="connsiteY172" fmla="*/ 601870 h 2376007"/>
                <a:gd name="connsiteX173" fmla="*/ 171466 w 2297454"/>
                <a:gd name="connsiteY173" fmla="*/ 572306 h 2376007"/>
                <a:gd name="connsiteX174" fmla="*/ 164578 w 2297454"/>
                <a:gd name="connsiteY174" fmla="*/ 568528 h 2376007"/>
                <a:gd name="connsiteX175" fmla="*/ 151500 w 2297454"/>
                <a:gd name="connsiteY175" fmla="*/ 593731 h 2376007"/>
                <a:gd name="connsiteX176" fmla="*/ 125574 w 2297454"/>
                <a:gd name="connsiteY176" fmla="*/ 666661 h 2376007"/>
                <a:gd name="connsiteX177" fmla="*/ 120046 w 2297454"/>
                <a:gd name="connsiteY177" fmla="*/ 694748 h 2376007"/>
                <a:gd name="connsiteX178" fmla="*/ 153620 w 2297454"/>
                <a:gd name="connsiteY178" fmla="*/ 696312 h 2376007"/>
                <a:gd name="connsiteX179" fmla="*/ 194359 w 2297454"/>
                <a:gd name="connsiteY179" fmla="*/ 702651 h 2376007"/>
                <a:gd name="connsiteX180" fmla="*/ 207467 w 2297454"/>
                <a:gd name="connsiteY180" fmla="*/ 706318 h 2376007"/>
                <a:gd name="connsiteX181" fmla="*/ 194359 w 2297454"/>
                <a:gd name="connsiteY181" fmla="*/ 709984 h 2376007"/>
                <a:gd name="connsiteX182" fmla="*/ 129563 w 2297454"/>
                <a:gd name="connsiteY182" fmla="*/ 718046 h 2376007"/>
                <a:gd name="connsiteX183" fmla="*/ 117211 w 2297454"/>
                <a:gd name="connsiteY183" fmla="*/ 718333 h 2376007"/>
                <a:gd name="connsiteX184" fmla="*/ 115711 w 2297454"/>
                <a:gd name="connsiteY184" fmla="*/ 735608 h 2376007"/>
                <a:gd name="connsiteX185" fmla="*/ 130915 w 2297454"/>
                <a:gd name="connsiteY185" fmla="*/ 822216 h 2376007"/>
                <a:gd name="connsiteX186" fmla="*/ 137287 w 2297454"/>
                <a:gd name="connsiteY186" fmla="*/ 832246 h 2376007"/>
                <a:gd name="connsiteX187" fmla="*/ 124809 w 2297454"/>
                <a:gd name="connsiteY187" fmla="*/ 822081 h 2376007"/>
                <a:gd name="connsiteX188" fmla="*/ 90488 w 2297454"/>
                <a:gd name="connsiteY188" fmla="*/ 735787 h 2376007"/>
                <a:gd name="connsiteX189" fmla="*/ 90059 w 2297454"/>
                <a:gd name="connsiteY189" fmla="*/ 718010 h 2376007"/>
                <a:gd name="connsiteX190" fmla="*/ 53846 w 2297454"/>
                <a:gd name="connsiteY190" fmla="*/ 716323 h 2376007"/>
                <a:gd name="connsiteX191" fmla="*/ 13108 w 2297454"/>
                <a:gd name="connsiteY191" fmla="*/ 709984 h 2376007"/>
                <a:gd name="connsiteX192" fmla="*/ 0 w 2297454"/>
                <a:gd name="connsiteY192" fmla="*/ 706318 h 2376007"/>
                <a:gd name="connsiteX193" fmla="*/ 13108 w 2297454"/>
                <a:gd name="connsiteY193" fmla="*/ 702651 h 2376007"/>
                <a:gd name="connsiteX194" fmla="*/ 77904 w 2297454"/>
                <a:gd name="connsiteY194" fmla="*/ 694589 h 2376007"/>
                <a:gd name="connsiteX195" fmla="*/ 90224 w 2297454"/>
                <a:gd name="connsiteY195" fmla="*/ 694303 h 2376007"/>
                <a:gd name="connsiteX196" fmla="*/ 94071 w 2297454"/>
                <a:gd name="connsiteY196" fmla="*/ 661011 h 2376007"/>
                <a:gd name="connsiteX197" fmla="*/ 119090 w 2297454"/>
                <a:gd name="connsiteY197" fmla="*/ 580069 h 2376007"/>
                <a:gd name="connsiteX198" fmla="*/ 133817 w 2297454"/>
                <a:gd name="connsiteY198" fmla="*/ 550972 h 2376007"/>
                <a:gd name="connsiteX199" fmla="*/ 120218 w 2297454"/>
                <a:gd name="connsiteY199" fmla="*/ 542718 h 2376007"/>
                <a:gd name="connsiteX200" fmla="*/ 60295 w 2297454"/>
                <a:gd name="connsiteY200" fmla="*/ 498056 h 2376007"/>
                <a:gd name="connsiteX201" fmla="*/ 49272 w 2297454"/>
                <a:gd name="connsiteY201" fmla="*/ 487116 h 2376007"/>
                <a:gd name="connsiteX202" fmla="*/ 64259 w 2297454"/>
                <a:gd name="connsiteY202" fmla="*/ 491191 h 2376007"/>
                <a:gd name="connsiteX203" fmla="*/ 132898 w 2297454"/>
                <a:gd name="connsiteY203" fmla="*/ 520755 h 2376007"/>
                <a:gd name="connsiteX204" fmla="*/ 146846 w 2297454"/>
                <a:gd name="connsiteY204" fmla="*/ 528405 h 2376007"/>
                <a:gd name="connsiteX205" fmla="*/ 164681 w 2297454"/>
                <a:gd name="connsiteY205" fmla="*/ 501103 h 2376007"/>
                <a:gd name="connsiteX206" fmla="*/ 222270 w 2297454"/>
                <a:gd name="connsiteY206" fmla="*/ 438965 h 2376007"/>
                <a:gd name="connsiteX207" fmla="*/ 249652 w 2297454"/>
                <a:gd name="connsiteY207" fmla="*/ 418635 h 2376007"/>
                <a:gd name="connsiteX208" fmla="*/ 243217 w 2297454"/>
                <a:gd name="connsiteY208" fmla="*/ 406920 h 2376007"/>
                <a:gd name="connsiteX209" fmla="*/ 216224 w 2297454"/>
                <a:gd name="connsiteY209" fmla="*/ 344848 h 2376007"/>
                <a:gd name="connsiteX210" fmla="*/ 1619976 w 2297454"/>
                <a:gd name="connsiteY210" fmla="*/ 25827 h 2376007"/>
                <a:gd name="connsiteX211" fmla="*/ 1623940 w 2297454"/>
                <a:gd name="connsiteY211" fmla="*/ 40843 h 2376007"/>
                <a:gd name="connsiteX212" fmla="*/ 1632657 w 2297454"/>
                <a:gd name="connsiteY212" fmla="*/ 115068 h 2376007"/>
                <a:gd name="connsiteX213" fmla="*/ 1633006 w 2297454"/>
                <a:gd name="connsiteY213" fmla="*/ 130973 h 2376007"/>
                <a:gd name="connsiteX214" fmla="*/ 1665567 w 2297454"/>
                <a:gd name="connsiteY214" fmla="*/ 132768 h 2376007"/>
                <a:gd name="connsiteX215" fmla="*/ 1748175 w 2297454"/>
                <a:gd name="connsiteY215" fmla="*/ 151572 h 2376007"/>
                <a:gd name="connsiteX216" fmla="*/ 1779472 w 2297454"/>
                <a:gd name="connsiteY216" fmla="*/ 165121 h 2376007"/>
                <a:gd name="connsiteX217" fmla="*/ 1786400 w 2297454"/>
                <a:gd name="connsiteY217" fmla="*/ 153690 h 2376007"/>
                <a:gd name="connsiteX218" fmla="*/ 1826660 w 2297454"/>
                <a:gd name="connsiteY218" fmla="*/ 99277 h 2376007"/>
                <a:gd name="connsiteX219" fmla="*/ 1836479 w 2297454"/>
                <a:gd name="connsiteY219" fmla="*/ 89237 h 2376007"/>
                <a:gd name="connsiteX220" fmla="*/ 1832693 w 2297454"/>
                <a:gd name="connsiteY220" fmla="*/ 102761 h 2376007"/>
                <a:gd name="connsiteX221" fmla="*/ 1816768 w 2297454"/>
                <a:gd name="connsiteY221" fmla="*/ 142390 h 2376007"/>
                <a:gd name="connsiteX222" fmla="*/ 1799068 w 2297454"/>
                <a:gd name="connsiteY222" fmla="*/ 176307 h 2376007"/>
                <a:gd name="connsiteX223" fmla="*/ 1814724 w 2297454"/>
                <a:gd name="connsiteY223" fmla="*/ 185857 h 2376007"/>
                <a:gd name="connsiteX224" fmla="*/ 1872297 w 2297454"/>
                <a:gd name="connsiteY224" fmla="*/ 258726 h 2376007"/>
                <a:gd name="connsiteX225" fmla="*/ 1874861 w 2297454"/>
                <a:gd name="connsiteY225" fmla="*/ 274618 h 2376007"/>
                <a:gd name="connsiteX226" fmla="*/ 1869360 w 2297454"/>
                <a:gd name="connsiteY226" fmla="*/ 264082 h 2376007"/>
                <a:gd name="connsiteX227" fmla="*/ 1801957 w 2297454"/>
                <a:gd name="connsiteY227" fmla="*/ 207611 h 2376007"/>
                <a:gd name="connsiteX228" fmla="*/ 1785708 w 2297454"/>
                <a:gd name="connsiteY228" fmla="*/ 200021 h 2376007"/>
                <a:gd name="connsiteX229" fmla="*/ 1778892 w 2297454"/>
                <a:gd name="connsiteY229" fmla="*/ 211267 h 2376007"/>
                <a:gd name="connsiteX230" fmla="*/ 1738632 w 2297454"/>
                <a:gd name="connsiteY230" fmla="*/ 265679 h 2376007"/>
                <a:gd name="connsiteX231" fmla="*/ 1728813 w 2297454"/>
                <a:gd name="connsiteY231" fmla="*/ 275720 h 2376007"/>
                <a:gd name="connsiteX232" fmla="*/ 1732599 w 2297454"/>
                <a:gd name="connsiteY232" fmla="*/ 262196 h 2376007"/>
                <a:gd name="connsiteX233" fmla="*/ 1748525 w 2297454"/>
                <a:gd name="connsiteY233" fmla="*/ 222567 h 2376007"/>
                <a:gd name="connsiteX234" fmla="*/ 1764937 w 2297454"/>
                <a:gd name="connsiteY234" fmla="*/ 191117 h 2376007"/>
                <a:gd name="connsiteX235" fmla="*/ 1737315 w 2297454"/>
                <a:gd name="connsiteY235" fmla="*/ 181679 h 2376007"/>
                <a:gd name="connsiteX236" fmla="*/ 1661194 w 2297454"/>
                <a:gd name="connsiteY236" fmla="*/ 167666 h 2376007"/>
                <a:gd name="connsiteX237" fmla="*/ 1632829 w 2297454"/>
                <a:gd name="connsiteY237" fmla="*/ 166391 h 2376007"/>
                <a:gd name="connsiteX238" fmla="*/ 1632657 w 2297454"/>
                <a:gd name="connsiteY238" fmla="*/ 174245 h 2376007"/>
                <a:gd name="connsiteX239" fmla="*/ 1623940 w 2297454"/>
                <a:gd name="connsiteY239" fmla="*/ 248470 h 2376007"/>
                <a:gd name="connsiteX240" fmla="*/ 1619976 w 2297454"/>
                <a:gd name="connsiteY240" fmla="*/ 263486 h 2376007"/>
                <a:gd name="connsiteX241" fmla="*/ 1616012 w 2297454"/>
                <a:gd name="connsiteY241" fmla="*/ 248470 h 2376007"/>
                <a:gd name="connsiteX242" fmla="*/ 1607296 w 2297454"/>
                <a:gd name="connsiteY242" fmla="*/ 174245 h 2376007"/>
                <a:gd name="connsiteX243" fmla="*/ 1607124 w 2297454"/>
                <a:gd name="connsiteY243" fmla="*/ 166391 h 2376007"/>
                <a:gd name="connsiteX244" fmla="*/ 1578758 w 2297454"/>
                <a:gd name="connsiteY244" fmla="*/ 167666 h 2376007"/>
                <a:gd name="connsiteX245" fmla="*/ 1502636 w 2297454"/>
                <a:gd name="connsiteY245" fmla="*/ 181679 h 2376007"/>
                <a:gd name="connsiteX246" fmla="*/ 1475548 w 2297454"/>
                <a:gd name="connsiteY246" fmla="*/ 190935 h 2376007"/>
                <a:gd name="connsiteX247" fmla="*/ 1490981 w 2297454"/>
                <a:gd name="connsiteY247" fmla="*/ 220793 h 2376007"/>
                <a:gd name="connsiteX248" fmla="*/ 1505860 w 2297454"/>
                <a:gd name="connsiteY248" fmla="*/ 259243 h 2376007"/>
                <a:gd name="connsiteX249" fmla="*/ 1509239 w 2297454"/>
                <a:gd name="connsiteY249" fmla="*/ 272428 h 2376007"/>
                <a:gd name="connsiteX250" fmla="*/ 1499510 w 2297454"/>
                <a:gd name="connsiteY250" fmla="*/ 262910 h 2376007"/>
                <a:gd name="connsiteX251" fmla="*/ 1460130 w 2297454"/>
                <a:gd name="connsiteY251" fmla="*/ 210826 h 2376007"/>
                <a:gd name="connsiteX252" fmla="*/ 1453705 w 2297454"/>
                <a:gd name="connsiteY252" fmla="*/ 200273 h 2376007"/>
                <a:gd name="connsiteX253" fmla="*/ 1437995 w 2297454"/>
                <a:gd name="connsiteY253" fmla="*/ 207611 h 2376007"/>
                <a:gd name="connsiteX254" fmla="*/ 1370592 w 2297454"/>
                <a:gd name="connsiteY254" fmla="*/ 264082 h 2376007"/>
                <a:gd name="connsiteX255" fmla="*/ 1365092 w 2297454"/>
                <a:gd name="connsiteY255" fmla="*/ 274615 h 2376007"/>
                <a:gd name="connsiteX256" fmla="*/ 1367656 w 2297454"/>
                <a:gd name="connsiteY256" fmla="*/ 258726 h 2376007"/>
                <a:gd name="connsiteX257" fmla="*/ 1425228 w 2297454"/>
                <a:gd name="connsiteY257" fmla="*/ 185857 h 2376007"/>
                <a:gd name="connsiteX258" fmla="*/ 1440409 w 2297454"/>
                <a:gd name="connsiteY258" fmla="*/ 176597 h 2376007"/>
                <a:gd name="connsiteX259" fmla="*/ 1423764 w 2297454"/>
                <a:gd name="connsiteY259" fmla="*/ 144392 h 2376007"/>
                <a:gd name="connsiteX260" fmla="*/ 1408884 w 2297454"/>
                <a:gd name="connsiteY260" fmla="*/ 105942 h 2376007"/>
                <a:gd name="connsiteX261" fmla="*/ 1405505 w 2297454"/>
                <a:gd name="connsiteY261" fmla="*/ 92757 h 2376007"/>
                <a:gd name="connsiteX262" fmla="*/ 1415235 w 2297454"/>
                <a:gd name="connsiteY262" fmla="*/ 102276 h 2376007"/>
                <a:gd name="connsiteX263" fmla="*/ 1454615 w 2297454"/>
                <a:gd name="connsiteY263" fmla="*/ 154359 h 2376007"/>
                <a:gd name="connsiteX264" fmla="*/ 1461023 w 2297454"/>
                <a:gd name="connsiteY264" fmla="*/ 164886 h 2376007"/>
                <a:gd name="connsiteX265" fmla="*/ 1491777 w 2297454"/>
                <a:gd name="connsiteY265" fmla="*/ 151572 h 2376007"/>
                <a:gd name="connsiteX266" fmla="*/ 1574385 w 2297454"/>
                <a:gd name="connsiteY266" fmla="*/ 132768 h 2376007"/>
                <a:gd name="connsiteX267" fmla="*/ 1606947 w 2297454"/>
                <a:gd name="connsiteY267" fmla="*/ 130973 h 2376007"/>
                <a:gd name="connsiteX268" fmla="*/ 1607296 w 2297454"/>
                <a:gd name="connsiteY268" fmla="*/ 115068 h 2376007"/>
                <a:gd name="connsiteX269" fmla="*/ 1616012 w 2297454"/>
                <a:gd name="connsiteY269" fmla="*/ 40843 h 2376007"/>
                <a:gd name="connsiteX270" fmla="*/ 692021 w 2297454"/>
                <a:gd name="connsiteY270" fmla="*/ 0 h 2376007"/>
                <a:gd name="connsiteX271" fmla="*/ 695985 w 2297454"/>
                <a:gd name="connsiteY271" fmla="*/ 15016 h 2376007"/>
                <a:gd name="connsiteX272" fmla="*/ 704701 w 2297454"/>
                <a:gd name="connsiteY272" fmla="*/ 89241 h 2376007"/>
                <a:gd name="connsiteX273" fmla="*/ 705051 w 2297454"/>
                <a:gd name="connsiteY273" fmla="*/ 105146 h 2376007"/>
                <a:gd name="connsiteX274" fmla="*/ 737612 w 2297454"/>
                <a:gd name="connsiteY274" fmla="*/ 106941 h 2376007"/>
                <a:gd name="connsiteX275" fmla="*/ 820220 w 2297454"/>
                <a:gd name="connsiteY275" fmla="*/ 125745 h 2376007"/>
                <a:gd name="connsiteX276" fmla="*/ 851517 w 2297454"/>
                <a:gd name="connsiteY276" fmla="*/ 139294 h 2376007"/>
                <a:gd name="connsiteX277" fmla="*/ 858445 w 2297454"/>
                <a:gd name="connsiteY277" fmla="*/ 127863 h 2376007"/>
                <a:gd name="connsiteX278" fmla="*/ 898704 w 2297454"/>
                <a:gd name="connsiteY278" fmla="*/ 73450 h 2376007"/>
                <a:gd name="connsiteX279" fmla="*/ 908524 w 2297454"/>
                <a:gd name="connsiteY279" fmla="*/ 63410 h 2376007"/>
                <a:gd name="connsiteX280" fmla="*/ 904738 w 2297454"/>
                <a:gd name="connsiteY280" fmla="*/ 76934 h 2376007"/>
                <a:gd name="connsiteX281" fmla="*/ 888812 w 2297454"/>
                <a:gd name="connsiteY281" fmla="*/ 116563 h 2376007"/>
                <a:gd name="connsiteX282" fmla="*/ 871113 w 2297454"/>
                <a:gd name="connsiteY282" fmla="*/ 150480 h 2376007"/>
                <a:gd name="connsiteX283" fmla="*/ 886769 w 2297454"/>
                <a:gd name="connsiteY283" fmla="*/ 160030 h 2376007"/>
                <a:gd name="connsiteX284" fmla="*/ 944341 w 2297454"/>
                <a:gd name="connsiteY284" fmla="*/ 232899 h 2376007"/>
                <a:gd name="connsiteX285" fmla="*/ 946906 w 2297454"/>
                <a:gd name="connsiteY285" fmla="*/ 248791 h 2376007"/>
                <a:gd name="connsiteX286" fmla="*/ 941404 w 2297454"/>
                <a:gd name="connsiteY286" fmla="*/ 238255 h 2376007"/>
                <a:gd name="connsiteX287" fmla="*/ 874002 w 2297454"/>
                <a:gd name="connsiteY287" fmla="*/ 181784 h 2376007"/>
                <a:gd name="connsiteX288" fmla="*/ 857753 w 2297454"/>
                <a:gd name="connsiteY288" fmla="*/ 174194 h 2376007"/>
                <a:gd name="connsiteX289" fmla="*/ 850937 w 2297454"/>
                <a:gd name="connsiteY289" fmla="*/ 185440 h 2376007"/>
                <a:gd name="connsiteX290" fmla="*/ 810677 w 2297454"/>
                <a:gd name="connsiteY290" fmla="*/ 239852 h 2376007"/>
                <a:gd name="connsiteX291" fmla="*/ 800858 w 2297454"/>
                <a:gd name="connsiteY291" fmla="*/ 249893 h 2376007"/>
                <a:gd name="connsiteX292" fmla="*/ 804644 w 2297454"/>
                <a:gd name="connsiteY292" fmla="*/ 236369 h 2376007"/>
                <a:gd name="connsiteX293" fmla="*/ 820570 w 2297454"/>
                <a:gd name="connsiteY293" fmla="*/ 196740 h 2376007"/>
                <a:gd name="connsiteX294" fmla="*/ 836982 w 2297454"/>
                <a:gd name="connsiteY294" fmla="*/ 165290 h 2376007"/>
                <a:gd name="connsiteX295" fmla="*/ 809360 w 2297454"/>
                <a:gd name="connsiteY295" fmla="*/ 155852 h 2376007"/>
                <a:gd name="connsiteX296" fmla="*/ 733238 w 2297454"/>
                <a:gd name="connsiteY296" fmla="*/ 141839 h 2376007"/>
                <a:gd name="connsiteX297" fmla="*/ 704874 w 2297454"/>
                <a:gd name="connsiteY297" fmla="*/ 140564 h 2376007"/>
                <a:gd name="connsiteX298" fmla="*/ 704701 w 2297454"/>
                <a:gd name="connsiteY298" fmla="*/ 148418 h 2376007"/>
                <a:gd name="connsiteX299" fmla="*/ 695985 w 2297454"/>
                <a:gd name="connsiteY299" fmla="*/ 222643 h 2376007"/>
                <a:gd name="connsiteX300" fmla="*/ 692021 w 2297454"/>
                <a:gd name="connsiteY300" fmla="*/ 237659 h 2376007"/>
                <a:gd name="connsiteX301" fmla="*/ 688057 w 2297454"/>
                <a:gd name="connsiteY301" fmla="*/ 222643 h 2376007"/>
                <a:gd name="connsiteX302" fmla="*/ 679341 w 2297454"/>
                <a:gd name="connsiteY302" fmla="*/ 148418 h 2376007"/>
                <a:gd name="connsiteX303" fmla="*/ 679168 w 2297454"/>
                <a:gd name="connsiteY303" fmla="*/ 140564 h 2376007"/>
                <a:gd name="connsiteX304" fmla="*/ 650803 w 2297454"/>
                <a:gd name="connsiteY304" fmla="*/ 141839 h 2376007"/>
                <a:gd name="connsiteX305" fmla="*/ 574681 w 2297454"/>
                <a:gd name="connsiteY305" fmla="*/ 155852 h 2376007"/>
                <a:gd name="connsiteX306" fmla="*/ 547592 w 2297454"/>
                <a:gd name="connsiteY306" fmla="*/ 165108 h 2376007"/>
                <a:gd name="connsiteX307" fmla="*/ 563025 w 2297454"/>
                <a:gd name="connsiteY307" fmla="*/ 194966 h 2376007"/>
                <a:gd name="connsiteX308" fmla="*/ 577905 w 2297454"/>
                <a:gd name="connsiteY308" fmla="*/ 233416 h 2376007"/>
                <a:gd name="connsiteX309" fmla="*/ 581284 w 2297454"/>
                <a:gd name="connsiteY309" fmla="*/ 246601 h 2376007"/>
                <a:gd name="connsiteX310" fmla="*/ 571554 w 2297454"/>
                <a:gd name="connsiteY310" fmla="*/ 237083 h 2376007"/>
                <a:gd name="connsiteX311" fmla="*/ 532174 w 2297454"/>
                <a:gd name="connsiteY311" fmla="*/ 184999 h 2376007"/>
                <a:gd name="connsiteX312" fmla="*/ 525750 w 2297454"/>
                <a:gd name="connsiteY312" fmla="*/ 174446 h 2376007"/>
                <a:gd name="connsiteX313" fmla="*/ 510040 w 2297454"/>
                <a:gd name="connsiteY313" fmla="*/ 181784 h 2376007"/>
                <a:gd name="connsiteX314" fmla="*/ 442637 w 2297454"/>
                <a:gd name="connsiteY314" fmla="*/ 238255 h 2376007"/>
                <a:gd name="connsiteX315" fmla="*/ 437137 w 2297454"/>
                <a:gd name="connsiteY315" fmla="*/ 248788 h 2376007"/>
                <a:gd name="connsiteX316" fmla="*/ 439701 w 2297454"/>
                <a:gd name="connsiteY316" fmla="*/ 232899 h 2376007"/>
                <a:gd name="connsiteX317" fmla="*/ 497273 w 2297454"/>
                <a:gd name="connsiteY317" fmla="*/ 160030 h 2376007"/>
                <a:gd name="connsiteX318" fmla="*/ 512454 w 2297454"/>
                <a:gd name="connsiteY318" fmla="*/ 150770 h 2376007"/>
                <a:gd name="connsiteX319" fmla="*/ 495809 w 2297454"/>
                <a:gd name="connsiteY319" fmla="*/ 118565 h 2376007"/>
                <a:gd name="connsiteX320" fmla="*/ 480929 w 2297454"/>
                <a:gd name="connsiteY320" fmla="*/ 80115 h 2376007"/>
                <a:gd name="connsiteX321" fmla="*/ 477550 w 2297454"/>
                <a:gd name="connsiteY321" fmla="*/ 66930 h 2376007"/>
                <a:gd name="connsiteX322" fmla="*/ 487280 w 2297454"/>
                <a:gd name="connsiteY322" fmla="*/ 76449 h 2376007"/>
                <a:gd name="connsiteX323" fmla="*/ 526659 w 2297454"/>
                <a:gd name="connsiteY323" fmla="*/ 128532 h 2376007"/>
                <a:gd name="connsiteX324" fmla="*/ 533068 w 2297454"/>
                <a:gd name="connsiteY324" fmla="*/ 139059 h 2376007"/>
                <a:gd name="connsiteX325" fmla="*/ 563822 w 2297454"/>
                <a:gd name="connsiteY325" fmla="*/ 125745 h 2376007"/>
                <a:gd name="connsiteX326" fmla="*/ 646430 w 2297454"/>
                <a:gd name="connsiteY326" fmla="*/ 106941 h 2376007"/>
                <a:gd name="connsiteX327" fmla="*/ 678992 w 2297454"/>
                <a:gd name="connsiteY327" fmla="*/ 105146 h 2376007"/>
                <a:gd name="connsiteX328" fmla="*/ 679341 w 2297454"/>
                <a:gd name="connsiteY328" fmla="*/ 89241 h 2376007"/>
                <a:gd name="connsiteX329" fmla="*/ 688057 w 2297454"/>
                <a:gd name="connsiteY329" fmla="*/ 15016 h 2376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2297454" h="2376007">
                  <a:moveTo>
                    <a:pt x="1620036" y="369164"/>
                  </a:moveTo>
                  <a:cubicBezTo>
                    <a:pt x="1818412" y="369164"/>
                    <a:pt x="1979227" y="554937"/>
                    <a:pt x="1979227" y="784100"/>
                  </a:cubicBezTo>
                  <a:cubicBezTo>
                    <a:pt x="1979227" y="955972"/>
                    <a:pt x="1888769" y="1103438"/>
                    <a:pt x="1759849" y="1166428"/>
                  </a:cubicBezTo>
                  <a:lnTo>
                    <a:pt x="1691821" y="1182294"/>
                  </a:lnTo>
                  <a:lnTo>
                    <a:pt x="1701525" y="1246358"/>
                  </a:lnTo>
                  <a:lnTo>
                    <a:pt x="1758969" y="1285088"/>
                  </a:lnTo>
                  <a:lnTo>
                    <a:pt x="1766029" y="1295559"/>
                  </a:lnTo>
                  <a:lnTo>
                    <a:pt x="1775338" y="1299415"/>
                  </a:lnTo>
                  <a:lnTo>
                    <a:pt x="2109619" y="1633696"/>
                  </a:lnTo>
                  <a:cubicBezTo>
                    <a:pt x="2132935" y="1657012"/>
                    <a:pt x="2132935" y="1694814"/>
                    <a:pt x="2109619" y="1718130"/>
                  </a:cubicBezTo>
                  <a:cubicBezTo>
                    <a:pt x="2086303" y="1741446"/>
                    <a:pt x="2048501" y="1741446"/>
                    <a:pt x="2025184" y="1718130"/>
                  </a:cubicBezTo>
                  <a:lnTo>
                    <a:pt x="1816516" y="1509462"/>
                  </a:lnTo>
                  <a:lnTo>
                    <a:pt x="1816515" y="1884146"/>
                  </a:lnTo>
                  <a:cubicBezTo>
                    <a:pt x="1816515" y="1924838"/>
                    <a:pt x="1804145" y="1962641"/>
                    <a:pt x="1782959" y="1993999"/>
                  </a:cubicBezTo>
                  <a:lnTo>
                    <a:pt x="1748859" y="2031528"/>
                  </a:lnTo>
                  <a:lnTo>
                    <a:pt x="1993213" y="2323405"/>
                  </a:lnTo>
                  <a:lnTo>
                    <a:pt x="1940611" y="2376007"/>
                  </a:lnTo>
                  <a:lnTo>
                    <a:pt x="1632247" y="2117850"/>
                  </a:lnTo>
                  <a:lnTo>
                    <a:pt x="1328344" y="2370606"/>
                  </a:lnTo>
                  <a:lnTo>
                    <a:pt x="1275742" y="2318003"/>
                  </a:lnTo>
                  <a:lnTo>
                    <a:pt x="1506687" y="2040324"/>
                  </a:lnTo>
                  <a:lnTo>
                    <a:pt x="1481106" y="2023077"/>
                  </a:lnTo>
                  <a:cubicBezTo>
                    <a:pt x="1445550" y="1987521"/>
                    <a:pt x="1423558" y="1938401"/>
                    <a:pt x="1423558" y="1884145"/>
                  </a:cubicBezTo>
                  <a:lnTo>
                    <a:pt x="1423558" y="1672287"/>
                  </a:lnTo>
                  <a:lnTo>
                    <a:pt x="1288083" y="1807762"/>
                  </a:lnTo>
                  <a:cubicBezTo>
                    <a:pt x="1264767" y="1831078"/>
                    <a:pt x="1226965" y="1831078"/>
                    <a:pt x="1203649" y="1807762"/>
                  </a:cubicBezTo>
                  <a:cubicBezTo>
                    <a:pt x="1180333" y="1784446"/>
                    <a:pt x="1180333" y="1746644"/>
                    <a:pt x="1203649" y="1723328"/>
                  </a:cubicBezTo>
                  <a:lnTo>
                    <a:pt x="1423558" y="1503419"/>
                  </a:lnTo>
                  <a:lnTo>
                    <a:pt x="1423558" y="1424019"/>
                  </a:lnTo>
                  <a:cubicBezTo>
                    <a:pt x="1423558" y="1369763"/>
                    <a:pt x="1445550" y="1320643"/>
                    <a:pt x="1481106" y="1285088"/>
                  </a:cubicBezTo>
                  <a:lnTo>
                    <a:pt x="1538548" y="1246359"/>
                  </a:lnTo>
                  <a:lnTo>
                    <a:pt x="1547631" y="1186391"/>
                  </a:lnTo>
                  <a:lnTo>
                    <a:pt x="1513224" y="1180382"/>
                  </a:lnTo>
                  <a:cubicBezTo>
                    <a:pt x="1479482" y="1168258"/>
                    <a:pt x="1447873" y="1150542"/>
                    <a:pt x="1419209" y="1128172"/>
                  </a:cubicBezTo>
                  <a:lnTo>
                    <a:pt x="1397536" y="1107515"/>
                  </a:lnTo>
                  <a:lnTo>
                    <a:pt x="1422933" y="1104433"/>
                  </a:lnTo>
                  <a:cubicBezTo>
                    <a:pt x="1496889" y="1085636"/>
                    <a:pt x="1548782" y="1041629"/>
                    <a:pt x="1548782" y="990339"/>
                  </a:cubicBezTo>
                  <a:cubicBezTo>
                    <a:pt x="1548782" y="921952"/>
                    <a:pt x="1456528" y="866514"/>
                    <a:pt x="1342727" y="866514"/>
                  </a:cubicBezTo>
                  <a:lnTo>
                    <a:pt x="1270182" y="875315"/>
                  </a:lnTo>
                  <a:lnTo>
                    <a:pt x="1268142" y="867724"/>
                  </a:lnTo>
                  <a:cubicBezTo>
                    <a:pt x="1263358" y="840713"/>
                    <a:pt x="1260845" y="812745"/>
                    <a:pt x="1260845" y="784100"/>
                  </a:cubicBezTo>
                  <a:cubicBezTo>
                    <a:pt x="1260845" y="554937"/>
                    <a:pt x="1421660" y="369164"/>
                    <a:pt x="1620036" y="369164"/>
                  </a:cubicBezTo>
                  <a:close/>
                  <a:moveTo>
                    <a:pt x="690042" y="369164"/>
                  </a:moveTo>
                  <a:cubicBezTo>
                    <a:pt x="888418" y="369164"/>
                    <a:pt x="1049233" y="554937"/>
                    <a:pt x="1049233" y="784100"/>
                  </a:cubicBezTo>
                  <a:cubicBezTo>
                    <a:pt x="1049233" y="812745"/>
                    <a:pt x="1046720" y="840713"/>
                    <a:pt x="1041935" y="867724"/>
                  </a:cubicBezTo>
                  <a:lnTo>
                    <a:pt x="1039546" y="876615"/>
                  </a:lnTo>
                  <a:lnTo>
                    <a:pt x="1038632" y="876245"/>
                  </a:lnTo>
                  <a:cubicBezTo>
                    <a:pt x="1013980" y="869979"/>
                    <a:pt x="986876" y="866514"/>
                    <a:pt x="958426" y="866514"/>
                  </a:cubicBezTo>
                  <a:cubicBezTo>
                    <a:pt x="844625" y="866514"/>
                    <a:pt x="752371" y="921952"/>
                    <a:pt x="752371" y="990339"/>
                  </a:cubicBezTo>
                  <a:cubicBezTo>
                    <a:pt x="752371" y="1041629"/>
                    <a:pt x="804264" y="1085636"/>
                    <a:pt x="878220" y="1104433"/>
                  </a:cubicBezTo>
                  <a:lnTo>
                    <a:pt x="911534" y="1108475"/>
                  </a:lnTo>
                  <a:lnTo>
                    <a:pt x="890869" y="1128172"/>
                  </a:lnTo>
                  <a:cubicBezTo>
                    <a:pt x="862205" y="1150542"/>
                    <a:pt x="830596" y="1168258"/>
                    <a:pt x="796854" y="1180382"/>
                  </a:cubicBezTo>
                  <a:lnTo>
                    <a:pt x="762447" y="1186391"/>
                  </a:lnTo>
                  <a:lnTo>
                    <a:pt x="771531" y="1246358"/>
                  </a:lnTo>
                  <a:lnTo>
                    <a:pt x="828974" y="1285088"/>
                  </a:lnTo>
                  <a:lnTo>
                    <a:pt x="836035" y="1295560"/>
                  </a:lnTo>
                  <a:lnTo>
                    <a:pt x="845344" y="1299416"/>
                  </a:lnTo>
                  <a:lnTo>
                    <a:pt x="992332" y="1446404"/>
                  </a:lnTo>
                  <a:lnTo>
                    <a:pt x="1142495" y="1296241"/>
                  </a:lnTo>
                  <a:cubicBezTo>
                    <a:pt x="1165811" y="1272925"/>
                    <a:pt x="1203613" y="1272925"/>
                    <a:pt x="1226929" y="1296241"/>
                  </a:cubicBezTo>
                  <a:cubicBezTo>
                    <a:pt x="1250245" y="1319557"/>
                    <a:pt x="1250245" y="1357359"/>
                    <a:pt x="1226929" y="1380675"/>
                  </a:cubicBezTo>
                  <a:lnTo>
                    <a:pt x="1039021" y="1568583"/>
                  </a:lnTo>
                  <a:lnTo>
                    <a:pt x="1033971" y="1570675"/>
                  </a:lnTo>
                  <a:lnTo>
                    <a:pt x="1033252" y="1571758"/>
                  </a:lnTo>
                  <a:cubicBezTo>
                    <a:pt x="1009936" y="1595074"/>
                    <a:pt x="972134" y="1595074"/>
                    <a:pt x="948818" y="1571758"/>
                  </a:cubicBezTo>
                  <a:lnTo>
                    <a:pt x="886522" y="1509462"/>
                  </a:lnTo>
                  <a:lnTo>
                    <a:pt x="886521" y="1884146"/>
                  </a:lnTo>
                  <a:cubicBezTo>
                    <a:pt x="886521" y="1924838"/>
                    <a:pt x="874150" y="1962641"/>
                    <a:pt x="852965" y="1993999"/>
                  </a:cubicBezTo>
                  <a:lnTo>
                    <a:pt x="818864" y="2031528"/>
                  </a:lnTo>
                  <a:lnTo>
                    <a:pt x="1063219" y="2323405"/>
                  </a:lnTo>
                  <a:lnTo>
                    <a:pt x="1010616" y="2376007"/>
                  </a:lnTo>
                  <a:lnTo>
                    <a:pt x="702252" y="2117850"/>
                  </a:lnTo>
                  <a:lnTo>
                    <a:pt x="398350" y="2370606"/>
                  </a:lnTo>
                  <a:lnTo>
                    <a:pt x="345747" y="2318003"/>
                  </a:lnTo>
                  <a:lnTo>
                    <a:pt x="576693" y="2040324"/>
                  </a:lnTo>
                  <a:lnTo>
                    <a:pt x="551111" y="2023077"/>
                  </a:lnTo>
                  <a:cubicBezTo>
                    <a:pt x="515556" y="1987521"/>
                    <a:pt x="493564" y="1938401"/>
                    <a:pt x="493564" y="1884145"/>
                  </a:cubicBezTo>
                  <a:lnTo>
                    <a:pt x="493564" y="1572752"/>
                  </a:lnTo>
                  <a:lnTo>
                    <a:pt x="361809" y="1763609"/>
                  </a:lnTo>
                  <a:cubicBezTo>
                    <a:pt x="343076" y="1790745"/>
                    <a:pt x="305893" y="1797557"/>
                    <a:pt x="278757" y="1778824"/>
                  </a:cubicBezTo>
                  <a:cubicBezTo>
                    <a:pt x="251621" y="1760091"/>
                    <a:pt x="244809" y="1722908"/>
                    <a:pt x="263542" y="1695772"/>
                  </a:cubicBezTo>
                  <a:lnTo>
                    <a:pt x="522528" y="1320609"/>
                  </a:lnTo>
                  <a:lnTo>
                    <a:pt x="530742" y="1315299"/>
                  </a:lnTo>
                  <a:lnTo>
                    <a:pt x="551111" y="1285088"/>
                  </a:lnTo>
                  <a:lnTo>
                    <a:pt x="608554" y="1246359"/>
                  </a:lnTo>
                  <a:lnTo>
                    <a:pt x="618258" y="1182294"/>
                  </a:lnTo>
                  <a:lnTo>
                    <a:pt x="550228" y="1166428"/>
                  </a:lnTo>
                  <a:cubicBezTo>
                    <a:pt x="421309" y="1103438"/>
                    <a:pt x="330851" y="955972"/>
                    <a:pt x="330851" y="784100"/>
                  </a:cubicBezTo>
                  <a:cubicBezTo>
                    <a:pt x="330851" y="554937"/>
                    <a:pt x="491666" y="369164"/>
                    <a:pt x="690042" y="369164"/>
                  </a:cubicBezTo>
                  <a:close/>
                  <a:moveTo>
                    <a:pt x="2078919" y="334843"/>
                  </a:moveTo>
                  <a:lnTo>
                    <a:pt x="2075540" y="348028"/>
                  </a:lnTo>
                  <a:cubicBezTo>
                    <a:pt x="2070319" y="365100"/>
                    <a:pt x="2061615" y="385907"/>
                    <a:pt x="2050124" y="408174"/>
                  </a:cubicBezTo>
                  <a:lnTo>
                    <a:pt x="2044212" y="418987"/>
                  </a:lnTo>
                  <a:lnTo>
                    <a:pt x="2071120" y="438964"/>
                  </a:lnTo>
                  <a:cubicBezTo>
                    <a:pt x="2091533" y="456240"/>
                    <a:pt x="2111050" y="477123"/>
                    <a:pt x="2128708" y="501103"/>
                  </a:cubicBezTo>
                  <a:lnTo>
                    <a:pt x="2146543" y="528404"/>
                  </a:lnTo>
                  <a:lnTo>
                    <a:pt x="2160492" y="520754"/>
                  </a:lnTo>
                  <a:cubicBezTo>
                    <a:pt x="2185961" y="507525"/>
                    <a:pt x="2209705" y="497395"/>
                    <a:pt x="2229131" y="491190"/>
                  </a:cubicBezTo>
                  <a:lnTo>
                    <a:pt x="2244117" y="487115"/>
                  </a:lnTo>
                  <a:lnTo>
                    <a:pt x="2233095" y="498056"/>
                  </a:lnTo>
                  <a:cubicBezTo>
                    <a:pt x="2218009" y="511778"/>
                    <a:pt x="2197364" y="527275"/>
                    <a:pt x="2173172" y="542717"/>
                  </a:cubicBezTo>
                  <a:lnTo>
                    <a:pt x="2159573" y="550972"/>
                  </a:lnTo>
                  <a:lnTo>
                    <a:pt x="2174299" y="580069"/>
                  </a:lnTo>
                  <a:cubicBezTo>
                    <a:pt x="2186237" y="607351"/>
                    <a:pt x="2194564" y="634695"/>
                    <a:pt x="2199318" y="661011"/>
                  </a:cubicBezTo>
                  <a:lnTo>
                    <a:pt x="2203233" y="694889"/>
                  </a:lnTo>
                  <a:lnTo>
                    <a:pt x="2216597" y="695174"/>
                  </a:lnTo>
                  <a:cubicBezTo>
                    <a:pt x="2242575" y="696297"/>
                    <a:pt x="2265795" y="699020"/>
                    <a:pt x="2283849" y="702833"/>
                  </a:cubicBezTo>
                  <a:lnTo>
                    <a:pt x="2297454" y="706317"/>
                  </a:lnTo>
                  <a:lnTo>
                    <a:pt x="2283849" y="709800"/>
                  </a:lnTo>
                  <a:cubicBezTo>
                    <a:pt x="2271813" y="712343"/>
                    <a:pt x="2257481" y="714401"/>
                    <a:pt x="2241566" y="715823"/>
                  </a:cubicBezTo>
                  <a:lnTo>
                    <a:pt x="2203343" y="717453"/>
                  </a:lnTo>
                  <a:lnTo>
                    <a:pt x="2202901" y="735787"/>
                  </a:lnTo>
                  <a:cubicBezTo>
                    <a:pt x="2199371" y="770543"/>
                    <a:pt x="2187889" y="800534"/>
                    <a:pt x="2168581" y="822081"/>
                  </a:cubicBezTo>
                  <a:lnTo>
                    <a:pt x="2156100" y="832247"/>
                  </a:lnTo>
                  <a:lnTo>
                    <a:pt x="2162474" y="822215"/>
                  </a:lnTo>
                  <a:cubicBezTo>
                    <a:pt x="2173525" y="798044"/>
                    <a:pt x="2178603" y="768373"/>
                    <a:pt x="2177678" y="735607"/>
                  </a:cubicBezTo>
                  <a:lnTo>
                    <a:pt x="2176126" y="717740"/>
                  </a:lnTo>
                  <a:lnTo>
                    <a:pt x="2162979" y="717460"/>
                  </a:lnTo>
                  <a:cubicBezTo>
                    <a:pt x="2137001" y="716337"/>
                    <a:pt x="2113781" y="713615"/>
                    <a:pt x="2095727" y="709801"/>
                  </a:cubicBezTo>
                  <a:lnTo>
                    <a:pt x="2082122" y="706317"/>
                  </a:lnTo>
                  <a:lnTo>
                    <a:pt x="2095727" y="702834"/>
                  </a:lnTo>
                  <a:cubicBezTo>
                    <a:pt x="2107763" y="700291"/>
                    <a:pt x="2122095" y="698233"/>
                    <a:pt x="2138010" y="696811"/>
                  </a:cubicBezTo>
                  <a:lnTo>
                    <a:pt x="2173452" y="695300"/>
                  </a:lnTo>
                  <a:lnTo>
                    <a:pt x="2167815" y="666660"/>
                  </a:lnTo>
                  <a:cubicBezTo>
                    <a:pt x="2161853" y="642776"/>
                    <a:pt x="2153214" y="618229"/>
                    <a:pt x="2141889" y="593730"/>
                  </a:cubicBezTo>
                  <a:lnTo>
                    <a:pt x="2128812" y="568528"/>
                  </a:lnTo>
                  <a:lnTo>
                    <a:pt x="2121924" y="572306"/>
                  </a:lnTo>
                  <a:cubicBezTo>
                    <a:pt x="2096454" y="585535"/>
                    <a:pt x="2072711" y="595665"/>
                    <a:pt x="2053284" y="601870"/>
                  </a:cubicBezTo>
                  <a:lnTo>
                    <a:pt x="2038298" y="605945"/>
                  </a:lnTo>
                  <a:lnTo>
                    <a:pt x="2049320" y="595004"/>
                  </a:lnTo>
                  <a:cubicBezTo>
                    <a:pt x="2064407" y="581282"/>
                    <a:pt x="2085052" y="565785"/>
                    <a:pt x="2109243" y="550343"/>
                  </a:cubicBezTo>
                  <a:lnTo>
                    <a:pt x="2115959" y="546266"/>
                  </a:lnTo>
                  <a:lnTo>
                    <a:pt x="2100671" y="522339"/>
                  </a:lnTo>
                  <a:cubicBezTo>
                    <a:pt x="2085117" y="500282"/>
                    <a:pt x="2068178" y="480527"/>
                    <a:pt x="2050475" y="463422"/>
                  </a:cubicBezTo>
                  <a:lnTo>
                    <a:pt x="2028915" y="444590"/>
                  </a:lnTo>
                  <a:lnTo>
                    <a:pt x="2010773" y="472885"/>
                  </a:lnTo>
                  <a:cubicBezTo>
                    <a:pt x="2001811" y="485415"/>
                    <a:pt x="1993031" y="496291"/>
                    <a:pt x="1984915" y="504996"/>
                  </a:cubicBezTo>
                  <a:lnTo>
                    <a:pt x="1975185" y="514515"/>
                  </a:lnTo>
                  <a:lnTo>
                    <a:pt x="1978564" y="501329"/>
                  </a:lnTo>
                  <a:cubicBezTo>
                    <a:pt x="1983785" y="484258"/>
                    <a:pt x="1992489" y="463451"/>
                    <a:pt x="2003980" y="441183"/>
                  </a:cubicBezTo>
                  <a:lnTo>
                    <a:pt x="2009907" y="430343"/>
                  </a:lnTo>
                  <a:lnTo>
                    <a:pt x="1995697" y="420407"/>
                  </a:lnTo>
                  <a:cubicBezTo>
                    <a:pt x="1967783" y="403223"/>
                    <a:pt x="1939549" y="392785"/>
                    <a:pt x="1913090" y="390269"/>
                  </a:cubicBezTo>
                  <a:lnTo>
                    <a:pt x="1901218" y="390773"/>
                  </a:lnTo>
                  <a:lnTo>
                    <a:pt x="1916260" y="385049"/>
                  </a:lnTo>
                  <a:cubicBezTo>
                    <a:pt x="1944574" y="379101"/>
                    <a:pt x="1976289" y="384152"/>
                    <a:pt x="2008153" y="398473"/>
                  </a:cubicBezTo>
                  <a:lnTo>
                    <a:pt x="2023763" y="406991"/>
                  </a:lnTo>
                  <a:lnTo>
                    <a:pt x="2043331" y="376473"/>
                  </a:lnTo>
                  <a:cubicBezTo>
                    <a:pt x="2052294" y="363942"/>
                    <a:pt x="2061074" y="353066"/>
                    <a:pt x="2069190" y="344361"/>
                  </a:cubicBezTo>
                  <a:close/>
                  <a:moveTo>
                    <a:pt x="212438" y="331323"/>
                  </a:moveTo>
                  <a:lnTo>
                    <a:pt x="222258" y="341364"/>
                  </a:lnTo>
                  <a:cubicBezTo>
                    <a:pt x="230478" y="350516"/>
                    <a:pt x="239426" y="361899"/>
                    <a:pt x="248615" y="374971"/>
                  </a:cubicBezTo>
                  <a:lnTo>
                    <a:pt x="269138" y="407258"/>
                  </a:lnTo>
                  <a:lnTo>
                    <a:pt x="285236" y="398474"/>
                  </a:lnTo>
                  <a:cubicBezTo>
                    <a:pt x="317101" y="384153"/>
                    <a:pt x="348815" y="379101"/>
                    <a:pt x="377129" y="385049"/>
                  </a:cubicBezTo>
                  <a:lnTo>
                    <a:pt x="392174" y="390774"/>
                  </a:lnTo>
                  <a:lnTo>
                    <a:pt x="380299" y="390271"/>
                  </a:lnTo>
                  <a:cubicBezTo>
                    <a:pt x="353841" y="392786"/>
                    <a:pt x="325606" y="403224"/>
                    <a:pt x="297692" y="420408"/>
                  </a:cubicBezTo>
                  <a:lnTo>
                    <a:pt x="282995" y="430685"/>
                  </a:lnTo>
                  <a:lnTo>
                    <a:pt x="289326" y="442211"/>
                  </a:lnTo>
                  <a:cubicBezTo>
                    <a:pt x="301343" y="465270"/>
                    <a:pt x="310595" y="486740"/>
                    <a:pt x="316319" y="504282"/>
                  </a:cubicBezTo>
                  <a:lnTo>
                    <a:pt x="320104" y="517807"/>
                  </a:lnTo>
                  <a:lnTo>
                    <a:pt x="310285" y="507766"/>
                  </a:lnTo>
                  <a:cubicBezTo>
                    <a:pt x="302065" y="498613"/>
                    <a:pt x="293117" y="487231"/>
                    <a:pt x="283928" y="474159"/>
                  </a:cubicBezTo>
                  <a:lnTo>
                    <a:pt x="264898" y="444221"/>
                  </a:lnTo>
                  <a:lnTo>
                    <a:pt x="242914" y="463423"/>
                  </a:lnTo>
                  <a:cubicBezTo>
                    <a:pt x="225211" y="480528"/>
                    <a:pt x="208272" y="500283"/>
                    <a:pt x="192718" y="522340"/>
                  </a:cubicBezTo>
                  <a:lnTo>
                    <a:pt x="177430" y="546267"/>
                  </a:lnTo>
                  <a:lnTo>
                    <a:pt x="184146" y="550343"/>
                  </a:lnTo>
                  <a:cubicBezTo>
                    <a:pt x="208338" y="565786"/>
                    <a:pt x="228983" y="581283"/>
                    <a:pt x="244069" y="595005"/>
                  </a:cubicBezTo>
                  <a:lnTo>
                    <a:pt x="255091" y="605945"/>
                  </a:lnTo>
                  <a:lnTo>
                    <a:pt x="240105" y="601870"/>
                  </a:lnTo>
                  <a:cubicBezTo>
                    <a:pt x="220679" y="595666"/>
                    <a:pt x="196936" y="585535"/>
                    <a:pt x="171466" y="572306"/>
                  </a:cubicBezTo>
                  <a:lnTo>
                    <a:pt x="164578" y="568528"/>
                  </a:lnTo>
                  <a:lnTo>
                    <a:pt x="151500" y="593731"/>
                  </a:lnTo>
                  <a:cubicBezTo>
                    <a:pt x="140175" y="618230"/>
                    <a:pt x="131536" y="642777"/>
                    <a:pt x="125574" y="666661"/>
                  </a:cubicBezTo>
                  <a:lnTo>
                    <a:pt x="120046" y="694748"/>
                  </a:lnTo>
                  <a:lnTo>
                    <a:pt x="153620" y="696312"/>
                  </a:lnTo>
                  <a:cubicBezTo>
                    <a:pt x="168954" y="697809"/>
                    <a:pt x="182762" y="699975"/>
                    <a:pt x="194359" y="702651"/>
                  </a:cubicBezTo>
                  <a:lnTo>
                    <a:pt x="207467" y="706318"/>
                  </a:lnTo>
                  <a:lnTo>
                    <a:pt x="194359" y="709984"/>
                  </a:lnTo>
                  <a:cubicBezTo>
                    <a:pt x="176964" y="713998"/>
                    <a:pt x="154592" y="716864"/>
                    <a:pt x="129563" y="718046"/>
                  </a:cubicBezTo>
                  <a:lnTo>
                    <a:pt x="117211" y="718333"/>
                  </a:lnTo>
                  <a:lnTo>
                    <a:pt x="115711" y="735608"/>
                  </a:lnTo>
                  <a:cubicBezTo>
                    <a:pt x="114786" y="768374"/>
                    <a:pt x="119865" y="798045"/>
                    <a:pt x="130915" y="822216"/>
                  </a:cubicBezTo>
                  <a:lnTo>
                    <a:pt x="137287" y="832246"/>
                  </a:lnTo>
                  <a:lnTo>
                    <a:pt x="124809" y="822081"/>
                  </a:lnTo>
                  <a:cubicBezTo>
                    <a:pt x="105501" y="800534"/>
                    <a:pt x="94018" y="770543"/>
                    <a:pt x="90488" y="735787"/>
                  </a:cubicBezTo>
                  <a:lnTo>
                    <a:pt x="90059" y="718010"/>
                  </a:lnTo>
                  <a:lnTo>
                    <a:pt x="53846" y="716323"/>
                  </a:lnTo>
                  <a:cubicBezTo>
                    <a:pt x="38513" y="714826"/>
                    <a:pt x="24704" y="712660"/>
                    <a:pt x="13108" y="709984"/>
                  </a:cubicBezTo>
                  <a:lnTo>
                    <a:pt x="0" y="706318"/>
                  </a:lnTo>
                  <a:lnTo>
                    <a:pt x="13108" y="702651"/>
                  </a:lnTo>
                  <a:cubicBezTo>
                    <a:pt x="30503" y="698637"/>
                    <a:pt x="52875" y="695771"/>
                    <a:pt x="77904" y="694589"/>
                  </a:cubicBezTo>
                  <a:lnTo>
                    <a:pt x="90224" y="694303"/>
                  </a:lnTo>
                  <a:lnTo>
                    <a:pt x="94071" y="661011"/>
                  </a:lnTo>
                  <a:cubicBezTo>
                    <a:pt x="98826" y="634695"/>
                    <a:pt x="107153" y="607351"/>
                    <a:pt x="119090" y="580069"/>
                  </a:cubicBezTo>
                  <a:lnTo>
                    <a:pt x="133817" y="550972"/>
                  </a:lnTo>
                  <a:lnTo>
                    <a:pt x="120218" y="542718"/>
                  </a:lnTo>
                  <a:cubicBezTo>
                    <a:pt x="96026" y="527275"/>
                    <a:pt x="75381" y="511778"/>
                    <a:pt x="60295" y="498056"/>
                  </a:cubicBezTo>
                  <a:lnTo>
                    <a:pt x="49272" y="487116"/>
                  </a:lnTo>
                  <a:lnTo>
                    <a:pt x="64259" y="491191"/>
                  </a:lnTo>
                  <a:cubicBezTo>
                    <a:pt x="83685" y="497395"/>
                    <a:pt x="107428" y="507525"/>
                    <a:pt x="132898" y="520755"/>
                  </a:cubicBezTo>
                  <a:lnTo>
                    <a:pt x="146846" y="528405"/>
                  </a:lnTo>
                  <a:lnTo>
                    <a:pt x="164681" y="501103"/>
                  </a:lnTo>
                  <a:cubicBezTo>
                    <a:pt x="182339" y="477124"/>
                    <a:pt x="201857" y="456240"/>
                    <a:pt x="222270" y="438965"/>
                  </a:cubicBezTo>
                  <a:lnTo>
                    <a:pt x="249652" y="418635"/>
                  </a:lnTo>
                  <a:lnTo>
                    <a:pt x="243217" y="406920"/>
                  </a:lnTo>
                  <a:cubicBezTo>
                    <a:pt x="231200" y="383860"/>
                    <a:pt x="221948" y="362390"/>
                    <a:pt x="216224" y="344848"/>
                  </a:cubicBezTo>
                  <a:close/>
                  <a:moveTo>
                    <a:pt x="1619976" y="25827"/>
                  </a:moveTo>
                  <a:lnTo>
                    <a:pt x="1623940" y="40843"/>
                  </a:lnTo>
                  <a:cubicBezTo>
                    <a:pt x="1628280" y="60769"/>
                    <a:pt x="1631379" y="86396"/>
                    <a:pt x="1632657" y="115068"/>
                  </a:cubicBezTo>
                  <a:lnTo>
                    <a:pt x="1633006" y="130973"/>
                  </a:lnTo>
                  <a:lnTo>
                    <a:pt x="1665567" y="132768"/>
                  </a:lnTo>
                  <a:cubicBezTo>
                    <a:pt x="1695163" y="136070"/>
                    <a:pt x="1723007" y="142531"/>
                    <a:pt x="1748175" y="151572"/>
                  </a:cubicBezTo>
                  <a:lnTo>
                    <a:pt x="1779472" y="165121"/>
                  </a:lnTo>
                  <a:lnTo>
                    <a:pt x="1786400" y="153690"/>
                  </a:lnTo>
                  <a:cubicBezTo>
                    <a:pt x="1800362" y="131754"/>
                    <a:pt x="1814330" y="113006"/>
                    <a:pt x="1826660" y="99277"/>
                  </a:cubicBezTo>
                  <a:lnTo>
                    <a:pt x="1836479" y="89237"/>
                  </a:lnTo>
                  <a:lnTo>
                    <a:pt x="1832693" y="102761"/>
                  </a:lnTo>
                  <a:cubicBezTo>
                    <a:pt x="1828877" y="114456"/>
                    <a:pt x="1823493" y="127897"/>
                    <a:pt x="1816768" y="142390"/>
                  </a:cubicBezTo>
                  <a:lnTo>
                    <a:pt x="1799068" y="176307"/>
                  </a:lnTo>
                  <a:lnTo>
                    <a:pt x="1814724" y="185857"/>
                  </a:lnTo>
                  <a:cubicBezTo>
                    <a:pt x="1843059" y="206292"/>
                    <a:pt x="1863291" y="231232"/>
                    <a:pt x="1872297" y="258726"/>
                  </a:cubicBezTo>
                  <a:lnTo>
                    <a:pt x="1874861" y="274618"/>
                  </a:lnTo>
                  <a:lnTo>
                    <a:pt x="1869360" y="264082"/>
                  </a:lnTo>
                  <a:cubicBezTo>
                    <a:pt x="1853952" y="242426"/>
                    <a:pt x="1830795" y="223193"/>
                    <a:pt x="1801957" y="207611"/>
                  </a:cubicBezTo>
                  <a:lnTo>
                    <a:pt x="1785708" y="200021"/>
                  </a:lnTo>
                  <a:lnTo>
                    <a:pt x="1778892" y="211267"/>
                  </a:lnTo>
                  <a:cubicBezTo>
                    <a:pt x="1764930" y="233203"/>
                    <a:pt x="1750963" y="251951"/>
                    <a:pt x="1738632" y="265679"/>
                  </a:cubicBezTo>
                  <a:lnTo>
                    <a:pt x="1728813" y="275720"/>
                  </a:lnTo>
                  <a:lnTo>
                    <a:pt x="1732599" y="262196"/>
                  </a:lnTo>
                  <a:cubicBezTo>
                    <a:pt x="1736415" y="250501"/>
                    <a:pt x="1741799" y="237060"/>
                    <a:pt x="1748525" y="222567"/>
                  </a:cubicBezTo>
                  <a:lnTo>
                    <a:pt x="1764937" y="191117"/>
                  </a:lnTo>
                  <a:lnTo>
                    <a:pt x="1737315" y="181679"/>
                  </a:lnTo>
                  <a:cubicBezTo>
                    <a:pt x="1713651" y="174900"/>
                    <a:pt x="1688073" y="170108"/>
                    <a:pt x="1661194" y="167666"/>
                  </a:cubicBezTo>
                  <a:lnTo>
                    <a:pt x="1632829" y="166391"/>
                  </a:lnTo>
                  <a:lnTo>
                    <a:pt x="1632657" y="174245"/>
                  </a:lnTo>
                  <a:cubicBezTo>
                    <a:pt x="1631379" y="202917"/>
                    <a:pt x="1628280" y="228544"/>
                    <a:pt x="1623940" y="248470"/>
                  </a:cubicBezTo>
                  <a:lnTo>
                    <a:pt x="1619976" y="263486"/>
                  </a:lnTo>
                  <a:lnTo>
                    <a:pt x="1616012" y="248470"/>
                  </a:lnTo>
                  <a:cubicBezTo>
                    <a:pt x="1611672" y="228544"/>
                    <a:pt x="1608574" y="202917"/>
                    <a:pt x="1607296" y="174245"/>
                  </a:cubicBezTo>
                  <a:lnTo>
                    <a:pt x="1607124" y="166391"/>
                  </a:lnTo>
                  <a:lnTo>
                    <a:pt x="1578758" y="167666"/>
                  </a:lnTo>
                  <a:cubicBezTo>
                    <a:pt x="1551879" y="170108"/>
                    <a:pt x="1526301" y="174900"/>
                    <a:pt x="1502636" y="181679"/>
                  </a:cubicBezTo>
                  <a:lnTo>
                    <a:pt x="1475548" y="190935"/>
                  </a:lnTo>
                  <a:lnTo>
                    <a:pt x="1490981" y="220793"/>
                  </a:lnTo>
                  <a:cubicBezTo>
                    <a:pt x="1497351" y="234821"/>
                    <a:pt x="1502380" y="247862"/>
                    <a:pt x="1505860" y="259243"/>
                  </a:cubicBezTo>
                  <a:lnTo>
                    <a:pt x="1509239" y="272428"/>
                  </a:lnTo>
                  <a:lnTo>
                    <a:pt x="1499510" y="262910"/>
                  </a:lnTo>
                  <a:cubicBezTo>
                    <a:pt x="1487336" y="249852"/>
                    <a:pt x="1473668" y="231911"/>
                    <a:pt x="1460130" y="210826"/>
                  </a:cubicBezTo>
                  <a:lnTo>
                    <a:pt x="1453705" y="200273"/>
                  </a:lnTo>
                  <a:lnTo>
                    <a:pt x="1437995" y="207611"/>
                  </a:lnTo>
                  <a:cubicBezTo>
                    <a:pt x="1409156" y="223193"/>
                    <a:pt x="1386000" y="242426"/>
                    <a:pt x="1370592" y="264082"/>
                  </a:cubicBezTo>
                  <a:lnTo>
                    <a:pt x="1365092" y="274615"/>
                  </a:lnTo>
                  <a:lnTo>
                    <a:pt x="1367656" y="258726"/>
                  </a:lnTo>
                  <a:cubicBezTo>
                    <a:pt x="1376662" y="231232"/>
                    <a:pt x="1396894" y="206292"/>
                    <a:pt x="1425228" y="185857"/>
                  </a:cubicBezTo>
                  <a:lnTo>
                    <a:pt x="1440409" y="176597"/>
                  </a:lnTo>
                  <a:lnTo>
                    <a:pt x="1423764" y="144392"/>
                  </a:lnTo>
                  <a:cubicBezTo>
                    <a:pt x="1417394" y="130364"/>
                    <a:pt x="1412365" y="117323"/>
                    <a:pt x="1408884" y="105942"/>
                  </a:cubicBezTo>
                  <a:lnTo>
                    <a:pt x="1405505" y="92757"/>
                  </a:lnTo>
                  <a:lnTo>
                    <a:pt x="1415235" y="102276"/>
                  </a:lnTo>
                  <a:cubicBezTo>
                    <a:pt x="1427409" y="115333"/>
                    <a:pt x="1441076" y="133274"/>
                    <a:pt x="1454615" y="154359"/>
                  </a:cubicBezTo>
                  <a:lnTo>
                    <a:pt x="1461023" y="164886"/>
                  </a:lnTo>
                  <a:lnTo>
                    <a:pt x="1491777" y="151572"/>
                  </a:lnTo>
                  <a:cubicBezTo>
                    <a:pt x="1516945" y="142531"/>
                    <a:pt x="1544790" y="136070"/>
                    <a:pt x="1574385" y="132768"/>
                  </a:cubicBezTo>
                  <a:lnTo>
                    <a:pt x="1606947" y="130973"/>
                  </a:lnTo>
                  <a:lnTo>
                    <a:pt x="1607296" y="115068"/>
                  </a:lnTo>
                  <a:cubicBezTo>
                    <a:pt x="1608574" y="86396"/>
                    <a:pt x="1611672" y="60769"/>
                    <a:pt x="1616012" y="40843"/>
                  </a:cubicBezTo>
                  <a:close/>
                  <a:moveTo>
                    <a:pt x="692021" y="0"/>
                  </a:moveTo>
                  <a:lnTo>
                    <a:pt x="695985" y="15016"/>
                  </a:lnTo>
                  <a:cubicBezTo>
                    <a:pt x="700325" y="34942"/>
                    <a:pt x="703424" y="60569"/>
                    <a:pt x="704701" y="89241"/>
                  </a:cubicBezTo>
                  <a:lnTo>
                    <a:pt x="705051" y="105146"/>
                  </a:lnTo>
                  <a:lnTo>
                    <a:pt x="737612" y="106941"/>
                  </a:lnTo>
                  <a:cubicBezTo>
                    <a:pt x="767208" y="110243"/>
                    <a:pt x="795052" y="116704"/>
                    <a:pt x="820220" y="125745"/>
                  </a:cubicBezTo>
                  <a:lnTo>
                    <a:pt x="851517" y="139294"/>
                  </a:lnTo>
                  <a:lnTo>
                    <a:pt x="858445" y="127863"/>
                  </a:lnTo>
                  <a:cubicBezTo>
                    <a:pt x="872407" y="105927"/>
                    <a:pt x="886374" y="87179"/>
                    <a:pt x="898704" y="73450"/>
                  </a:cubicBezTo>
                  <a:lnTo>
                    <a:pt x="908524" y="63410"/>
                  </a:lnTo>
                  <a:lnTo>
                    <a:pt x="904738" y="76934"/>
                  </a:lnTo>
                  <a:cubicBezTo>
                    <a:pt x="900922" y="88629"/>
                    <a:pt x="895538" y="102070"/>
                    <a:pt x="888812" y="116563"/>
                  </a:cubicBezTo>
                  <a:lnTo>
                    <a:pt x="871113" y="150480"/>
                  </a:lnTo>
                  <a:lnTo>
                    <a:pt x="886769" y="160030"/>
                  </a:lnTo>
                  <a:cubicBezTo>
                    <a:pt x="915104" y="180465"/>
                    <a:pt x="935336" y="205405"/>
                    <a:pt x="944341" y="232899"/>
                  </a:cubicBezTo>
                  <a:lnTo>
                    <a:pt x="946906" y="248791"/>
                  </a:lnTo>
                  <a:lnTo>
                    <a:pt x="941404" y="238255"/>
                  </a:lnTo>
                  <a:cubicBezTo>
                    <a:pt x="925997" y="216599"/>
                    <a:pt x="902840" y="197366"/>
                    <a:pt x="874002" y="181784"/>
                  </a:cubicBezTo>
                  <a:lnTo>
                    <a:pt x="857753" y="174194"/>
                  </a:lnTo>
                  <a:lnTo>
                    <a:pt x="850937" y="185440"/>
                  </a:lnTo>
                  <a:cubicBezTo>
                    <a:pt x="836975" y="207376"/>
                    <a:pt x="823007" y="226124"/>
                    <a:pt x="810677" y="239852"/>
                  </a:cubicBezTo>
                  <a:lnTo>
                    <a:pt x="800858" y="249893"/>
                  </a:lnTo>
                  <a:lnTo>
                    <a:pt x="804644" y="236369"/>
                  </a:lnTo>
                  <a:cubicBezTo>
                    <a:pt x="808460" y="224674"/>
                    <a:pt x="813844" y="211233"/>
                    <a:pt x="820570" y="196740"/>
                  </a:cubicBezTo>
                  <a:lnTo>
                    <a:pt x="836982" y="165290"/>
                  </a:lnTo>
                  <a:lnTo>
                    <a:pt x="809360" y="155852"/>
                  </a:lnTo>
                  <a:cubicBezTo>
                    <a:pt x="785695" y="149073"/>
                    <a:pt x="760117" y="144281"/>
                    <a:pt x="733238" y="141839"/>
                  </a:cubicBezTo>
                  <a:lnTo>
                    <a:pt x="704874" y="140564"/>
                  </a:lnTo>
                  <a:lnTo>
                    <a:pt x="704701" y="148418"/>
                  </a:lnTo>
                  <a:cubicBezTo>
                    <a:pt x="703424" y="177090"/>
                    <a:pt x="700325" y="202717"/>
                    <a:pt x="695985" y="222643"/>
                  </a:cubicBezTo>
                  <a:lnTo>
                    <a:pt x="692021" y="237659"/>
                  </a:lnTo>
                  <a:lnTo>
                    <a:pt x="688057" y="222643"/>
                  </a:lnTo>
                  <a:cubicBezTo>
                    <a:pt x="683717" y="202717"/>
                    <a:pt x="680619" y="177090"/>
                    <a:pt x="679341" y="148418"/>
                  </a:cubicBezTo>
                  <a:lnTo>
                    <a:pt x="679168" y="140564"/>
                  </a:lnTo>
                  <a:lnTo>
                    <a:pt x="650803" y="141839"/>
                  </a:lnTo>
                  <a:cubicBezTo>
                    <a:pt x="623924" y="144281"/>
                    <a:pt x="598346" y="149073"/>
                    <a:pt x="574681" y="155852"/>
                  </a:cubicBezTo>
                  <a:lnTo>
                    <a:pt x="547592" y="165108"/>
                  </a:lnTo>
                  <a:lnTo>
                    <a:pt x="563025" y="194966"/>
                  </a:lnTo>
                  <a:cubicBezTo>
                    <a:pt x="569396" y="208994"/>
                    <a:pt x="574424" y="222035"/>
                    <a:pt x="577905" y="233416"/>
                  </a:cubicBezTo>
                  <a:lnTo>
                    <a:pt x="581284" y="246601"/>
                  </a:lnTo>
                  <a:lnTo>
                    <a:pt x="571554" y="237083"/>
                  </a:lnTo>
                  <a:cubicBezTo>
                    <a:pt x="559381" y="224025"/>
                    <a:pt x="545713" y="206084"/>
                    <a:pt x="532174" y="184999"/>
                  </a:cubicBezTo>
                  <a:lnTo>
                    <a:pt x="525750" y="174446"/>
                  </a:lnTo>
                  <a:lnTo>
                    <a:pt x="510040" y="181784"/>
                  </a:lnTo>
                  <a:cubicBezTo>
                    <a:pt x="481201" y="197366"/>
                    <a:pt x="458045" y="216599"/>
                    <a:pt x="442637" y="238255"/>
                  </a:cubicBezTo>
                  <a:lnTo>
                    <a:pt x="437137" y="248788"/>
                  </a:lnTo>
                  <a:lnTo>
                    <a:pt x="439701" y="232899"/>
                  </a:lnTo>
                  <a:cubicBezTo>
                    <a:pt x="448707" y="205405"/>
                    <a:pt x="468938" y="180465"/>
                    <a:pt x="497273" y="160030"/>
                  </a:cubicBezTo>
                  <a:lnTo>
                    <a:pt x="512454" y="150770"/>
                  </a:lnTo>
                  <a:lnTo>
                    <a:pt x="495809" y="118565"/>
                  </a:lnTo>
                  <a:cubicBezTo>
                    <a:pt x="489438" y="104537"/>
                    <a:pt x="484410" y="91496"/>
                    <a:pt x="480929" y="80115"/>
                  </a:cubicBezTo>
                  <a:lnTo>
                    <a:pt x="477550" y="66930"/>
                  </a:lnTo>
                  <a:lnTo>
                    <a:pt x="487280" y="76449"/>
                  </a:lnTo>
                  <a:cubicBezTo>
                    <a:pt x="499454" y="89506"/>
                    <a:pt x="513121" y="107447"/>
                    <a:pt x="526659" y="128532"/>
                  </a:cubicBezTo>
                  <a:lnTo>
                    <a:pt x="533068" y="139059"/>
                  </a:lnTo>
                  <a:lnTo>
                    <a:pt x="563822" y="125745"/>
                  </a:lnTo>
                  <a:cubicBezTo>
                    <a:pt x="588990" y="116704"/>
                    <a:pt x="616834" y="110243"/>
                    <a:pt x="646430" y="106941"/>
                  </a:cubicBezTo>
                  <a:lnTo>
                    <a:pt x="678992" y="105146"/>
                  </a:lnTo>
                  <a:lnTo>
                    <a:pt x="679341" y="89241"/>
                  </a:lnTo>
                  <a:cubicBezTo>
                    <a:pt x="680619" y="60569"/>
                    <a:pt x="683717" y="34942"/>
                    <a:pt x="688057" y="1501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978561B0-9D8D-215F-8CE0-134015048790}"/>
                </a:ext>
              </a:extLst>
            </p:cNvPr>
            <p:cNvSpPr/>
            <p:nvPr/>
          </p:nvSpPr>
          <p:spPr bwMode="auto">
            <a:xfrm>
              <a:off x="6753849" y="10362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D114BC7-F552-E89B-F65E-987F326B83C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歩きながらの禁止マーク</a:t>
            </a:r>
          </a:p>
        </p:txBody>
      </p:sp>
    </p:spTree>
    <p:extLst>
      <p:ext uri="{BB962C8B-B14F-4D97-AF65-F5344CB8AC3E}">
        <p14:creationId xmlns:p14="http://schemas.microsoft.com/office/powerpoint/2010/main" val="104329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2318FE-F802-7DF5-D005-2E4F5880F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892DD2B0-EF8C-2039-FD29-9E4C2533380A}"/>
              </a:ext>
            </a:extLst>
          </p:cNvPr>
          <p:cNvGrpSpPr/>
          <p:nvPr/>
        </p:nvGrpSpPr>
        <p:grpSpPr>
          <a:xfrm>
            <a:off x="921576" y="873445"/>
            <a:ext cx="2179764" cy="2645745"/>
            <a:chOff x="921576" y="873445"/>
            <a:chExt cx="2179764" cy="2645745"/>
          </a:xfrm>
        </p:grpSpPr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3ECE686D-BA27-308B-ACF0-50B4052A46A3}"/>
                </a:ext>
              </a:extLst>
            </p:cNvPr>
            <p:cNvGrpSpPr/>
            <p:nvPr/>
          </p:nvGrpSpPr>
          <p:grpSpPr>
            <a:xfrm>
              <a:off x="921576" y="873445"/>
              <a:ext cx="2179764" cy="2179764"/>
              <a:chOff x="708216" y="889577"/>
              <a:chExt cx="2606484" cy="2606484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885AC33D-A595-BDAD-66A4-C52F24049505}"/>
                  </a:ext>
                </a:extLst>
              </p:cNvPr>
              <p:cNvGrpSpPr/>
              <p:nvPr/>
            </p:nvGrpSpPr>
            <p:grpSpPr>
              <a:xfrm>
                <a:off x="708216" y="8895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41" name="四角形: 角を丸くする 140">
                  <a:extLst>
                    <a:ext uri="{FF2B5EF4-FFF2-40B4-BE49-F238E27FC236}">
                      <a16:creationId xmlns:a16="http://schemas.microsoft.com/office/drawing/2014/main" id="{DE64395D-9A36-3D37-9E45-B9E3FF2B7EA6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42" name="四角形: 角を丸くする 141">
                  <a:extLst>
                    <a:ext uri="{FF2B5EF4-FFF2-40B4-BE49-F238E27FC236}">
                      <a16:creationId xmlns:a16="http://schemas.microsoft.com/office/drawing/2014/main" id="{AF3BDE97-63D5-3F27-7C59-720995A477CF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EE42CE9D-9396-B18A-B099-721E26A703D6}"/>
                  </a:ext>
                </a:extLst>
              </p:cNvPr>
              <p:cNvSpPr/>
              <p:nvPr/>
            </p:nvSpPr>
            <p:spPr bwMode="auto">
              <a:xfrm>
                <a:off x="783466" y="9648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98A566D-1B7E-1302-C221-A07AB69A0177}"/>
                  </a:ext>
                </a:extLst>
              </p:cNvPr>
              <p:cNvSpPr/>
              <p:nvPr/>
            </p:nvSpPr>
            <p:spPr bwMode="auto">
              <a:xfrm>
                <a:off x="849709" y="10362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8298392E-1CC6-DA5D-663D-F42B01BEFB43}"/>
                  </a:ext>
                </a:extLst>
              </p:cNvPr>
              <p:cNvSpPr/>
              <p:nvPr/>
            </p:nvSpPr>
            <p:spPr bwMode="auto">
              <a:xfrm>
                <a:off x="1378093" y="1130300"/>
                <a:ext cx="1251128" cy="2067911"/>
              </a:xfrm>
              <a:custGeom>
                <a:avLst/>
                <a:gdLst>
                  <a:gd name="connsiteX0" fmla="*/ 711131 w 1388549"/>
                  <a:gd name="connsiteY0" fmla="*/ 288202 h 2295045"/>
                  <a:gd name="connsiteX1" fmla="*/ 1070322 w 1388549"/>
                  <a:gd name="connsiteY1" fmla="*/ 703138 h 2295045"/>
                  <a:gd name="connsiteX2" fmla="*/ 850945 w 1388549"/>
                  <a:gd name="connsiteY2" fmla="*/ 1085466 h 2295045"/>
                  <a:gd name="connsiteX3" fmla="*/ 782916 w 1388549"/>
                  <a:gd name="connsiteY3" fmla="*/ 1101332 h 2295045"/>
                  <a:gd name="connsiteX4" fmla="*/ 792620 w 1388549"/>
                  <a:gd name="connsiteY4" fmla="*/ 1165396 h 2295045"/>
                  <a:gd name="connsiteX5" fmla="*/ 850064 w 1388549"/>
                  <a:gd name="connsiteY5" fmla="*/ 1204126 h 2295045"/>
                  <a:gd name="connsiteX6" fmla="*/ 857124 w 1388549"/>
                  <a:gd name="connsiteY6" fmla="*/ 1214597 h 2295045"/>
                  <a:gd name="connsiteX7" fmla="*/ 866433 w 1388549"/>
                  <a:gd name="connsiteY7" fmla="*/ 1218453 h 2295045"/>
                  <a:gd name="connsiteX8" fmla="*/ 1200714 w 1388549"/>
                  <a:gd name="connsiteY8" fmla="*/ 1552734 h 2295045"/>
                  <a:gd name="connsiteX9" fmla="*/ 1200714 w 1388549"/>
                  <a:gd name="connsiteY9" fmla="*/ 1637168 h 2295045"/>
                  <a:gd name="connsiteX10" fmla="*/ 1116280 w 1388549"/>
                  <a:gd name="connsiteY10" fmla="*/ 1637168 h 2295045"/>
                  <a:gd name="connsiteX11" fmla="*/ 907611 w 1388549"/>
                  <a:gd name="connsiteY11" fmla="*/ 1428500 h 2295045"/>
                  <a:gd name="connsiteX12" fmla="*/ 907610 w 1388549"/>
                  <a:gd name="connsiteY12" fmla="*/ 1803184 h 2295045"/>
                  <a:gd name="connsiteX13" fmla="*/ 874055 w 1388549"/>
                  <a:gd name="connsiteY13" fmla="*/ 1913037 h 2295045"/>
                  <a:gd name="connsiteX14" fmla="*/ 839954 w 1388549"/>
                  <a:gd name="connsiteY14" fmla="*/ 1950567 h 2295045"/>
                  <a:gd name="connsiteX15" fmla="*/ 1084308 w 1388549"/>
                  <a:gd name="connsiteY15" fmla="*/ 2242443 h 2295045"/>
                  <a:gd name="connsiteX16" fmla="*/ 1031706 w 1388549"/>
                  <a:gd name="connsiteY16" fmla="*/ 2295045 h 2295045"/>
                  <a:gd name="connsiteX17" fmla="*/ 723342 w 1388549"/>
                  <a:gd name="connsiteY17" fmla="*/ 2036888 h 2295045"/>
                  <a:gd name="connsiteX18" fmla="*/ 419439 w 1388549"/>
                  <a:gd name="connsiteY18" fmla="*/ 2289644 h 2295045"/>
                  <a:gd name="connsiteX19" fmla="*/ 366837 w 1388549"/>
                  <a:gd name="connsiteY19" fmla="*/ 2237041 h 2295045"/>
                  <a:gd name="connsiteX20" fmla="*/ 597782 w 1388549"/>
                  <a:gd name="connsiteY20" fmla="*/ 1959362 h 2295045"/>
                  <a:gd name="connsiteX21" fmla="*/ 572201 w 1388549"/>
                  <a:gd name="connsiteY21" fmla="*/ 1942115 h 2295045"/>
                  <a:gd name="connsiteX22" fmla="*/ 514653 w 1388549"/>
                  <a:gd name="connsiteY22" fmla="*/ 1803183 h 2295045"/>
                  <a:gd name="connsiteX23" fmla="*/ 514653 w 1388549"/>
                  <a:gd name="connsiteY23" fmla="*/ 1591326 h 2295045"/>
                  <a:gd name="connsiteX24" fmla="*/ 379179 w 1388549"/>
                  <a:gd name="connsiteY24" fmla="*/ 1726800 h 2295045"/>
                  <a:gd name="connsiteX25" fmla="*/ 294744 w 1388549"/>
                  <a:gd name="connsiteY25" fmla="*/ 1726800 h 2295045"/>
                  <a:gd name="connsiteX26" fmla="*/ 294744 w 1388549"/>
                  <a:gd name="connsiteY26" fmla="*/ 1642366 h 2295045"/>
                  <a:gd name="connsiteX27" fmla="*/ 514653 w 1388549"/>
                  <a:gd name="connsiteY27" fmla="*/ 1422457 h 2295045"/>
                  <a:gd name="connsiteX28" fmla="*/ 514653 w 1388549"/>
                  <a:gd name="connsiteY28" fmla="*/ 1343057 h 2295045"/>
                  <a:gd name="connsiteX29" fmla="*/ 572201 w 1388549"/>
                  <a:gd name="connsiteY29" fmla="*/ 1204126 h 2295045"/>
                  <a:gd name="connsiteX30" fmla="*/ 629643 w 1388549"/>
                  <a:gd name="connsiteY30" fmla="*/ 1165397 h 2295045"/>
                  <a:gd name="connsiteX31" fmla="*/ 638727 w 1388549"/>
                  <a:gd name="connsiteY31" fmla="*/ 1105429 h 2295045"/>
                  <a:gd name="connsiteX32" fmla="*/ 604319 w 1388549"/>
                  <a:gd name="connsiteY32" fmla="*/ 1099420 h 2295045"/>
                  <a:gd name="connsiteX33" fmla="*/ 510304 w 1388549"/>
                  <a:gd name="connsiteY33" fmla="*/ 1047210 h 2295045"/>
                  <a:gd name="connsiteX34" fmla="*/ 488631 w 1388549"/>
                  <a:gd name="connsiteY34" fmla="*/ 1026553 h 2295045"/>
                  <a:gd name="connsiteX35" fmla="*/ 514028 w 1388549"/>
                  <a:gd name="connsiteY35" fmla="*/ 1023471 h 2295045"/>
                  <a:gd name="connsiteX36" fmla="*/ 639877 w 1388549"/>
                  <a:gd name="connsiteY36" fmla="*/ 909377 h 2295045"/>
                  <a:gd name="connsiteX37" fmla="*/ 433822 w 1388549"/>
                  <a:gd name="connsiteY37" fmla="*/ 785552 h 2295045"/>
                  <a:gd name="connsiteX38" fmla="*/ 361278 w 1388549"/>
                  <a:gd name="connsiteY38" fmla="*/ 794353 h 2295045"/>
                  <a:gd name="connsiteX39" fmla="*/ 359238 w 1388549"/>
                  <a:gd name="connsiteY39" fmla="*/ 786762 h 2295045"/>
                  <a:gd name="connsiteX40" fmla="*/ 351940 w 1388549"/>
                  <a:gd name="connsiteY40" fmla="*/ 703138 h 2295045"/>
                  <a:gd name="connsiteX41" fmla="*/ 711131 w 1388549"/>
                  <a:gd name="connsiteY41" fmla="*/ 288202 h 2295045"/>
                  <a:gd name="connsiteX42" fmla="*/ 1170014 w 1388549"/>
                  <a:gd name="connsiteY42" fmla="*/ 253881 h 2295045"/>
                  <a:gd name="connsiteX43" fmla="*/ 1166635 w 1388549"/>
                  <a:gd name="connsiteY43" fmla="*/ 267066 h 2295045"/>
                  <a:gd name="connsiteX44" fmla="*/ 1141219 w 1388549"/>
                  <a:gd name="connsiteY44" fmla="*/ 327212 h 2295045"/>
                  <a:gd name="connsiteX45" fmla="*/ 1135307 w 1388549"/>
                  <a:gd name="connsiteY45" fmla="*/ 338025 h 2295045"/>
                  <a:gd name="connsiteX46" fmla="*/ 1162215 w 1388549"/>
                  <a:gd name="connsiteY46" fmla="*/ 358002 h 2295045"/>
                  <a:gd name="connsiteX47" fmla="*/ 1219803 w 1388549"/>
                  <a:gd name="connsiteY47" fmla="*/ 420141 h 2295045"/>
                  <a:gd name="connsiteX48" fmla="*/ 1237639 w 1388549"/>
                  <a:gd name="connsiteY48" fmla="*/ 447442 h 2295045"/>
                  <a:gd name="connsiteX49" fmla="*/ 1251587 w 1388549"/>
                  <a:gd name="connsiteY49" fmla="*/ 439792 h 2295045"/>
                  <a:gd name="connsiteX50" fmla="*/ 1320226 w 1388549"/>
                  <a:gd name="connsiteY50" fmla="*/ 410228 h 2295045"/>
                  <a:gd name="connsiteX51" fmla="*/ 1335212 w 1388549"/>
                  <a:gd name="connsiteY51" fmla="*/ 406153 h 2295045"/>
                  <a:gd name="connsiteX52" fmla="*/ 1324190 w 1388549"/>
                  <a:gd name="connsiteY52" fmla="*/ 417094 h 2295045"/>
                  <a:gd name="connsiteX53" fmla="*/ 1264267 w 1388549"/>
                  <a:gd name="connsiteY53" fmla="*/ 461755 h 2295045"/>
                  <a:gd name="connsiteX54" fmla="*/ 1250668 w 1388549"/>
                  <a:gd name="connsiteY54" fmla="*/ 470010 h 2295045"/>
                  <a:gd name="connsiteX55" fmla="*/ 1265395 w 1388549"/>
                  <a:gd name="connsiteY55" fmla="*/ 499107 h 2295045"/>
                  <a:gd name="connsiteX56" fmla="*/ 1290414 w 1388549"/>
                  <a:gd name="connsiteY56" fmla="*/ 580049 h 2295045"/>
                  <a:gd name="connsiteX57" fmla="*/ 1294328 w 1388549"/>
                  <a:gd name="connsiteY57" fmla="*/ 613927 h 2295045"/>
                  <a:gd name="connsiteX58" fmla="*/ 1307692 w 1388549"/>
                  <a:gd name="connsiteY58" fmla="*/ 614212 h 2295045"/>
                  <a:gd name="connsiteX59" fmla="*/ 1374944 w 1388549"/>
                  <a:gd name="connsiteY59" fmla="*/ 621871 h 2295045"/>
                  <a:gd name="connsiteX60" fmla="*/ 1388549 w 1388549"/>
                  <a:gd name="connsiteY60" fmla="*/ 625355 h 2295045"/>
                  <a:gd name="connsiteX61" fmla="*/ 1374944 w 1388549"/>
                  <a:gd name="connsiteY61" fmla="*/ 628838 h 2295045"/>
                  <a:gd name="connsiteX62" fmla="*/ 1332662 w 1388549"/>
                  <a:gd name="connsiteY62" fmla="*/ 634861 h 2295045"/>
                  <a:gd name="connsiteX63" fmla="*/ 1294439 w 1388549"/>
                  <a:gd name="connsiteY63" fmla="*/ 636491 h 2295045"/>
                  <a:gd name="connsiteX64" fmla="*/ 1293996 w 1388549"/>
                  <a:gd name="connsiteY64" fmla="*/ 654825 h 2295045"/>
                  <a:gd name="connsiteX65" fmla="*/ 1259676 w 1388549"/>
                  <a:gd name="connsiteY65" fmla="*/ 741119 h 2295045"/>
                  <a:gd name="connsiteX66" fmla="*/ 1247196 w 1388549"/>
                  <a:gd name="connsiteY66" fmla="*/ 751285 h 2295045"/>
                  <a:gd name="connsiteX67" fmla="*/ 1253569 w 1388549"/>
                  <a:gd name="connsiteY67" fmla="*/ 741253 h 2295045"/>
                  <a:gd name="connsiteX68" fmla="*/ 1268773 w 1388549"/>
                  <a:gd name="connsiteY68" fmla="*/ 654645 h 2295045"/>
                  <a:gd name="connsiteX69" fmla="*/ 1267222 w 1388549"/>
                  <a:gd name="connsiteY69" fmla="*/ 636778 h 2295045"/>
                  <a:gd name="connsiteX70" fmla="*/ 1254074 w 1388549"/>
                  <a:gd name="connsiteY70" fmla="*/ 636498 h 2295045"/>
                  <a:gd name="connsiteX71" fmla="*/ 1186822 w 1388549"/>
                  <a:gd name="connsiteY71" fmla="*/ 628839 h 2295045"/>
                  <a:gd name="connsiteX72" fmla="*/ 1173217 w 1388549"/>
                  <a:gd name="connsiteY72" fmla="*/ 625355 h 2295045"/>
                  <a:gd name="connsiteX73" fmla="*/ 1186822 w 1388549"/>
                  <a:gd name="connsiteY73" fmla="*/ 621872 h 2295045"/>
                  <a:gd name="connsiteX74" fmla="*/ 1229105 w 1388549"/>
                  <a:gd name="connsiteY74" fmla="*/ 615849 h 2295045"/>
                  <a:gd name="connsiteX75" fmla="*/ 1264547 w 1388549"/>
                  <a:gd name="connsiteY75" fmla="*/ 614338 h 2295045"/>
                  <a:gd name="connsiteX76" fmla="*/ 1258910 w 1388549"/>
                  <a:gd name="connsiteY76" fmla="*/ 585698 h 2295045"/>
                  <a:gd name="connsiteX77" fmla="*/ 1232984 w 1388549"/>
                  <a:gd name="connsiteY77" fmla="*/ 512768 h 2295045"/>
                  <a:gd name="connsiteX78" fmla="*/ 1219907 w 1388549"/>
                  <a:gd name="connsiteY78" fmla="*/ 487566 h 2295045"/>
                  <a:gd name="connsiteX79" fmla="*/ 1213019 w 1388549"/>
                  <a:gd name="connsiteY79" fmla="*/ 491344 h 2295045"/>
                  <a:gd name="connsiteX80" fmla="*/ 1144379 w 1388549"/>
                  <a:gd name="connsiteY80" fmla="*/ 520908 h 2295045"/>
                  <a:gd name="connsiteX81" fmla="*/ 1129393 w 1388549"/>
                  <a:gd name="connsiteY81" fmla="*/ 524983 h 2295045"/>
                  <a:gd name="connsiteX82" fmla="*/ 1140415 w 1388549"/>
                  <a:gd name="connsiteY82" fmla="*/ 514042 h 2295045"/>
                  <a:gd name="connsiteX83" fmla="*/ 1200339 w 1388549"/>
                  <a:gd name="connsiteY83" fmla="*/ 469381 h 2295045"/>
                  <a:gd name="connsiteX84" fmla="*/ 1207054 w 1388549"/>
                  <a:gd name="connsiteY84" fmla="*/ 465304 h 2295045"/>
                  <a:gd name="connsiteX85" fmla="*/ 1191767 w 1388549"/>
                  <a:gd name="connsiteY85" fmla="*/ 441377 h 2295045"/>
                  <a:gd name="connsiteX86" fmla="*/ 1141571 w 1388549"/>
                  <a:gd name="connsiteY86" fmla="*/ 382460 h 2295045"/>
                  <a:gd name="connsiteX87" fmla="*/ 1120010 w 1388549"/>
                  <a:gd name="connsiteY87" fmla="*/ 363628 h 2295045"/>
                  <a:gd name="connsiteX88" fmla="*/ 1101869 w 1388549"/>
                  <a:gd name="connsiteY88" fmla="*/ 391923 h 2295045"/>
                  <a:gd name="connsiteX89" fmla="*/ 1076010 w 1388549"/>
                  <a:gd name="connsiteY89" fmla="*/ 424034 h 2295045"/>
                  <a:gd name="connsiteX90" fmla="*/ 1066281 w 1388549"/>
                  <a:gd name="connsiteY90" fmla="*/ 433553 h 2295045"/>
                  <a:gd name="connsiteX91" fmla="*/ 1069659 w 1388549"/>
                  <a:gd name="connsiteY91" fmla="*/ 420367 h 2295045"/>
                  <a:gd name="connsiteX92" fmla="*/ 1095075 w 1388549"/>
                  <a:gd name="connsiteY92" fmla="*/ 360221 h 2295045"/>
                  <a:gd name="connsiteX93" fmla="*/ 1101002 w 1388549"/>
                  <a:gd name="connsiteY93" fmla="*/ 349381 h 2295045"/>
                  <a:gd name="connsiteX94" fmla="*/ 1086792 w 1388549"/>
                  <a:gd name="connsiteY94" fmla="*/ 339445 h 2295045"/>
                  <a:gd name="connsiteX95" fmla="*/ 1004185 w 1388549"/>
                  <a:gd name="connsiteY95" fmla="*/ 309307 h 2295045"/>
                  <a:gd name="connsiteX96" fmla="*/ 992314 w 1388549"/>
                  <a:gd name="connsiteY96" fmla="*/ 309811 h 2295045"/>
                  <a:gd name="connsiteX97" fmla="*/ 1007356 w 1388549"/>
                  <a:gd name="connsiteY97" fmla="*/ 304087 h 2295045"/>
                  <a:gd name="connsiteX98" fmla="*/ 1099248 w 1388549"/>
                  <a:gd name="connsiteY98" fmla="*/ 317511 h 2295045"/>
                  <a:gd name="connsiteX99" fmla="*/ 1114859 w 1388549"/>
                  <a:gd name="connsiteY99" fmla="*/ 326029 h 2295045"/>
                  <a:gd name="connsiteX100" fmla="*/ 1134426 w 1388549"/>
                  <a:gd name="connsiteY100" fmla="*/ 295511 h 2295045"/>
                  <a:gd name="connsiteX101" fmla="*/ 1160285 w 1388549"/>
                  <a:gd name="connsiteY101" fmla="*/ 263400 h 2295045"/>
                  <a:gd name="connsiteX102" fmla="*/ 212438 w 1388549"/>
                  <a:gd name="connsiteY102" fmla="*/ 250362 h 2295045"/>
                  <a:gd name="connsiteX103" fmla="*/ 222258 w 1388549"/>
                  <a:gd name="connsiteY103" fmla="*/ 260402 h 2295045"/>
                  <a:gd name="connsiteX104" fmla="*/ 248615 w 1388549"/>
                  <a:gd name="connsiteY104" fmla="*/ 294009 h 2295045"/>
                  <a:gd name="connsiteX105" fmla="*/ 269138 w 1388549"/>
                  <a:gd name="connsiteY105" fmla="*/ 326296 h 2295045"/>
                  <a:gd name="connsiteX106" fmla="*/ 285237 w 1388549"/>
                  <a:gd name="connsiteY106" fmla="*/ 317512 h 2295045"/>
                  <a:gd name="connsiteX107" fmla="*/ 377129 w 1388549"/>
                  <a:gd name="connsiteY107" fmla="*/ 304087 h 2295045"/>
                  <a:gd name="connsiteX108" fmla="*/ 392174 w 1388549"/>
                  <a:gd name="connsiteY108" fmla="*/ 309812 h 2295045"/>
                  <a:gd name="connsiteX109" fmla="*/ 380299 w 1388549"/>
                  <a:gd name="connsiteY109" fmla="*/ 309309 h 2295045"/>
                  <a:gd name="connsiteX110" fmla="*/ 297693 w 1388549"/>
                  <a:gd name="connsiteY110" fmla="*/ 339446 h 2295045"/>
                  <a:gd name="connsiteX111" fmla="*/ 282995 w 1388549"/>
                  <a:gd name="connsiteY111" fmla="*/ 349723 h 2295045"/>
                  <a:gd name="connsiteX112" fmla="*/ 289326 w 1388549"/>
                  <a:gd name="connsiteY112" fmla="*/ 361249 h 2295045"/>
                  <a:gd name="connsiteX113" fmla="*/ 316319 w 1388549"/>
                  <a:gd name="connsiteY113" fmla="*/ 423320 h 2295045"/>
                  <a:gd name="connsiteX114" fmla="*/ 320105 w 1388549"/>
                  <a:gd name="connsiteY114" fmla="*/ 436845 h 2295045"/>
                  <a:gd name="connsiteX115" fmla="*/ 310285 w 1388549"/>
                  <a:gd name="connsiteY115" fmla="*/ 426804 h 2295045"/>
                  <a:gd name="connsiteX116" fmla="*/ 283928 w 1388549"/>
                  <a:gd name="connsiteY116" fmla="*/ 393197 h 2295045"/>
                  <a:gd name="connsiteX117" fmla="*/ 264898 w 1388549"/>
                  <a:gd name="connsiteY117" fmla="*/ 363259 h 2295045"/>
                  <a:gd name="connsiteX118" fmla="*/ 242914 w 1388549"/>
                  <a:gd name="connsiteY118" fmla="*/ 382461 h 2295045"/>
                  <a:gd name="connsiteX119" fmla="*/ 192718 w 1388549"/>
                  <a:gd name="connsiteY119" fmla="*/ 441378 h 2295045"/>
                  <a:gd name="connsiteX120" fmla="*/ 177431 w 1388549"/>
                  <a:gd name="connsiteY120" fmla="*/ 465305 h 2295045"/>
                  <a:gd name="connsiteX121" fmla="*/ 184146 w 1388549"/>
                  <a:gd name="connsiteY121" fmla="*/ 469381 h 2295045"/>
                  <a:gd name="connsiteX122" fmla="*/ 244069 w 1388549"/>
                  <a:gd name="connsiteY122" fmla="*/ 514043 h 2295045"/>
                  <a:gd name="connsiteX123" fmla="*/ 255091 w 1388549"/>
                  <a:gd name="connsiteY123" fmla="*/ 524983 h 2295045"/>
                  <a:gd name="connsiteX124" fmla="*/ 240105 w 1388549"/>
                  <a:gd name="connsiteY124" fmla="*/ 520908 h 2295045"/>
                  <a:gd name="connsiteX125" fmla="*/ 171466 w 1388549"/>
                  <a:gd name="connsiteY125" fmla="*/ 491344 h 2295045"/>
                  <a:gd name="connsiteX126" fmla="*/ 164578 w 1388549"/>
                  <a:gd name="connsiteY126" fmla="*/ 487566 h 2295045"/>
                  <a:gd name="connsiteX127" fmla="*/ 151500 w 1388549"/>
                  <a:gd name="connsiteY127" fmla="*/ 512769 h 2295045"/>
                  <a:gd name="connsiteX128" fmla="*/ 125574 w 1388549"/>
                  <a:gd name="connsiteY128" fmla="*/ 585699 h 2295045"/>
                  <a:gd name="connsiteX129" fmla="*/ 120046 w 1388549"/>
                  <a:gd name="connsiteY129" fmla="*/ 613786 h 2295045"/>
                  <a:gd name="connsiteX130" fmla="*/ 153621 w 1388549"/>
                  <a:gd name="connsiteY130" fmla="*/ 615350 h 2295045"/>
                  <a:gd name="connsiteX131" fmla="*/ 194359 w 1388549"/>
                  <a:gd name="connsiteY131" fmla="*/ 621689 h 2295045"/>
                  <a:gd name="connsiteX132" fmla="*/ 207467 w 1388549"/>
                  <a:gd name="connsiteY132" fmla="*/ 625356 h 2295045"/>
                  <a:gd name="connsiteX133" fmla="*/ 194359 w 1388549"/>
                  <a:gd name="connsiteY133" fmla="*/ 629022 h 2295045"/>
                  <a:gd name="connsiteX134" fmla="*/ 129563 w 1388549"/>
                  <a:gd name="connsiteY134" fmla="*/ 637084 h 2295045"/>
                  <a:gd name="connsiteX135" fmla="*/ 117211 w 1388549"/>
                  <a:gd name="connsiteY135" fmla="*/ 637371 h 2295045"/>
                  <a:gd name="connsiteX136" fmla="*/ 115711 w 1388549"/>
                  <a:gd name="connsiteY136" fmla="*/ 654646 h 2295045"/>
                  <a:gd name="connsiteX137" fmla="*/ 130915 w 1388549"/>
                  <a:gd name="connsiteY137" fmla="*/ 741254 h 2295045"/>
                  <a:gd name="connsiteX138" fmla="*/ 137287 w 1388549"/>
                  <a:gd name="connsiteY138" fmla="*/ 751284 h 2295045"/>
                  <a:gd name="connsiteX139" fmla="*/ 124809 w 1388549"/>
                  <a:gd name="connsiteY139" fmla="*/ 741119 h 2295045"/>
                  <a:gd name="connsiteX140" fmla="*/ 90489 w 1388549"/>
                  <a:gd name="connsiteY140" fmla="*/ 654825 h 2295045"/>
                  <a:gd name="connsiteX141" fmla="*/ 90059 w 1388549"/>
                  <a:gd name="connsiteY141" fmla="*/ 637048 h 2295045"/>
                  <a:gd name="connsiteX142" fmla="*/ 53846 w 1388549"/>
                  <a:gd name="connsiteY142" fmla="*/ 635361 h 2295045"/>
                  <a:gd name="connsiteX143" fmla="*/ 13108 w 1388549"/>
                  <a:gd name="connsiteY143" fmla="*/ 629022 h 2295045"/>
                  <a:gd name="connsiteX144" fmla="*/ 0 w 1388549"/>
                  <a:gd name="connsiteY144" fmla="*/ 625356 h 2295045"/>
                  <a:gd name="connsiteX145" fmla="*/ 13108 w 1388549"/>
                  <a:gd name="connsiteY145" fmla="*/ 621689 h 2295045"/>
                  <a:gd name="connsiteX146" fmla="*/ 77904 w 1388549"/>
                  <a:gd name="connsiteY146" fmla="*/ 613627 h 2295045"/>
                  <a:gd name="connsiteX147" fmla="*/ 90224 w 1388549"/>
                  <a:gd name="connsiteY147" fmla="*/ 613341 h 2295045"/>
                  <a:gd name="connsiteX148" fmla="*/ 94071 w 1388549"/>
                  <a:gd name="connsiteY148" fmla="*/ 580049 h 2295045"/>
                  <a:gd name="connsiteX149" fmla="*/ 119090 w 1388549"/>
                  <a:gd name="connsiteY149" fmla="*/ 499107 h 2295045"/>
                  <a:gd name="connsiteX150" fmla="*/ 133817 w 1388549"/>
                  <a:gd name="connsiteY150" fmla="*/ 470010 h 2295045"/>
                  <a:gd name="connsiteX151" fmla="*/ 120218 w 1388549"/>
                  <a:gd name="connsiteY151" fmla="*/ 461756 h 2295045"/>
                  <a:gd name="connsiteX152" fmla="*/ 60295 w 1388549"/>
                  <a:gd name="connsiteY152" fmla="*/ 417094 h 2295045"/>
                  <a:gd name="connsiteX153" fmla="*/ 49272 w 1388549"/>
                  <a:gd name="connsiteY153" fmla="*/ 406154 h 2295045"/>
                  <a:gd name="connsiteX154" fmla="*/ 64259 w 1388549"/>
                  <a:gd name="connsiteY154" fmla="*/ 410229 h 2295045"/>
                  <a:gd name="connsiteX155" fmla="*/ 132898 w 1388549"/>
                  <a:gd name="connsiteY155" fmla="*/ 439793 h 2295045"/>
                  <a:gd name="connsiteX156" fmla="*/ 146846 w 1388549"/>
                  <a:gd name="connsiteY156" fmla="*/ 447443 h 2295045"/>
                  <a:gd name="connsiteX157" fmla="*/ 164682 w 1388549"/>
                  <a:gd name="connsiteY157" fmla="*/ 420141 h 2295045"/>
                  <a:gd name="connsiteX158" fmla="*/ 222270 w 1388549"/>
                  <a:gd name="connsiteY158" fmla="*/ 358003 h 2295045"/>
                  <a:gd name="connsiteX159" fmla="*/ 249652 w 1388549"/>
                  <a:gd name="connsiteY159" fmla="*/ 337673 h 2295045"/>
                  <a:gd name="connsiteX160" fmla="*/ 243217 w 1388549"/>
                  <a:gd name="connsiteY160" fmla="*/ 325958 h 2295045"/>
                  <a:gd name="connsiteX161" fmla="*/ 216224 w 1388549"/>
                  <a:gd name="connsiteY161" fmla="*/ 263886 h 2295045"/>
                  <a:gd name="connsiteX162" fmla="*/ 711071 w 1388549"/>
                  <a:gd name="connsiteY162" fmla="*/ 0 h 2295045"/>
                  <a:gd name="connsiteX163" fmla="*/ 715035 w 1388549"/>
                  <a:gd name="connsiteY163" fmla="*/ 15016 h 2295045"/>
                  <a:gd name="connsiteX164" fmla="*/ 723752 w 1388549"/>
                  <a:gd name="connsiteY164" fmla="*/ 89242 h 2295045"/>
                  <a:gd name="connsiteX165" fmla="*/ 724101 w 1388549"/>
                  <a:gd name="connsiteY165" fmla="*/ 105146 h 2295045"/>
                  <a:gd name="connsiteX166" fmla="*/ 756663 w 1388549"/>
                  <a:gd name="connsiteY166" fmla="*/ 106941 h 2295045"/>
                  <a:gd name="connsiteX167" fmla="*/ 839270 w 1388549"/>
                  <a:gd name="connsiteY167" fmla="*/ 125745 h 2295045"/>
                  <a:gd name="connsiteX168" fmla="*/ 870567 w 1388549"/>
                  <a:gd name="connsiteY168" fmla="*/ 139294 h 2295045"/>
                  <a:gd name="connsiteX169" fmla="*/ 877495 w 1388549"/>
                  <a:gd name="connsiteY169" fmla="*/ 127863 h 2295045"/>
                  <a:gd name="connsiteX170" fmla="*/ 917755 w 1388549"/>
                  <a:gd name="connsiteY170" fmla="*/ 73451 h 2295045"/>
                  <a:gd name="connsiteX171" fmla="*/ 927574 w 1388549"/>
                  <a:gd name="connsiteY171" fmla="*/ 63410 h 2295045"/>
                  <a:gd name="connsiteX172" fmla="*/ 923788 w 1388549"/>
                  <a:gd name="connsiteY172" fmla="*/ 76934 h 2295045"/>
                  <a:gd name="connsiteX173" fmla="*/ 907863 w 1388549"/>
                  <a:gd name="connsiteY173" fmla="*/ 116563 h 2295045"/>
                  <a:gd name="connsiteX174" fmla="*/ 890163 w 1388549"/>
                  <a:gd name="connsiteY174" fmla="*/ 150480 h 2295045"/>
                  <a:gd name="connsiteX175" fmla="*/ 905820 w 1388549"/>
                  <a:gd name="connsiteY175" fmla="*/ 160030 h 2295045"/>
                  <a:gd name="connsiteX176" fmla="*/ 963392 w 1388549"/>
                  <a:gd name="connsiteY176" fmla="*/ 232899 h 2295045"/>
                  <a:gd name="connsiteX177" fmla="*/ 965956 w 1388549"/>
                  <a:gd name="connsiteY177" fmla="*/ 248791 h 2295045"/>
                  <a:gd name="connsiteX178" fmla="*/ 960455 w 1388549"/>
                  <a:gd name="connsiteY178" fmla="*/ 238255 h 2295045"/>
                  <a:gd name="connsiteX179" fmla="*/ 893052 w 1388549"/>
                  <a:gd name="connsiteY179" fmla="*/ 181784 h 2295045"/>
                  <a:gd name="connsiteX180" fmla="*/ 876803 w 1388549"/>
                  <a:gd name="connsiteY180" fmla="*/ 174195 h 2295045"/>
                  <a:gd name="connsiteX181" fmla="*/ 869987 w 1388549"/>
                  <a:gd name="connsiteY181" fmla="*/ 185440 h 2295045"/>
                  <a:gd name="connsiteX182" fmla="*/ 829728 w 1388549"/>
                  <a:gd name="connsiteY182" fmla="*/ 239852 h 2295045"/>
                  <a:gd name="connsiteX183" fmla="*/ 819908 w 1388549"/>
                  <a:gd name="connsiteY183" fmla="*/ 249893 h 2295045"/>
                  <a:gd name="connsiteX184" fmla="*/ 823694 w 1388549"/>
                  <a:gd name="connsiteY184" fmla="*/ 236369 h 2295045"/>
                  <a:gd name="connsiteX185" fmla="*/ 839620 w 1388549"/>
                  <a:gd name="connsiteY185" fmla="*/ 196740 h 2295045"/>
                  <a:gd name="connsiteX186" fmla="*/ 856032 w 1388549"/>
                  <a:gd name="connsiteY186" fmla="*/ 165290 h 2295045"/>
                  <a:gd name="connsiteX187" fmla="*/ 828410 w 1388549"/>
                  <a:gd name="connsiteY187" fmla="*/ 155852 h 2295045"/>
                  <a:gd name="connsiteX188" fmla="*/ 752289 w 1388549"/>
                  <a:gd name="connsiteY188" fmla="*/ 141840 h 2295045"/>
                  <a:gd name="connsiteX189" fmla="*/ 723924 w 1388549"/>
                  <a:gd name="connsiteY189" fmla="*/ 140564 h 2295045"/>
                  <a:gd name="connsiteX190" fmla="*/ 723752 w 1388549"/>
                  <a:gd name="connsiteY190" fmla="*/ 148418 h 2295045"/>
                  <a:gd name="connsiteX191" fmla="*/ 715035 w 1388549"/>
                  <a:gd name="connsiteY191" fmla="*/ 222644 h 2295045"/>
                  <a:gd name="connsiteX192" fmla="*/ 711071 w 1388549"/>
                  <a:gd name="connsiteY192" fmla="*/ 237659 h 2295045"/>
                  <a:gd name="connsiteX193" fmla="*/ 707108 w 1388549"/>
                  <a:gd name="connsiteY193" fmla="*/ 222644 h 2295045"/>
                  <a:gd name="connsiteX194" fmla="*/ 698391 w 1388549"/>
                  <a:gd name="connsiteY194" fmla="*/ 148418 h 2295045"/>
                  <a:gd name="connsiteX195" fmla="*/ 698219 w 1388549"/>
                  <a:gd name="connsiteY195" fmla="*/ 140564 h 2295045"/>
                  <a:gd name="connsiteX196" fmla="*/ 669853 w 1388549"/>
                  <a:gd name="connsiteY196" fmla="*/ 141840 h 2295045"/>
                  <a:gd name="connsiteX197" fmla="*/ 593732 w 1388549"/>
                  <a:gd name="connsiteY197" fmla="*/ 155852 h 2295045"/>
                  <a:gd name="connsiteX198" fmla="*/ 566643 w 1388549"/>
                  <a:gd name="connsiteY198" fmla="*/ 165108 h 2295045"/>
                  <a:gd name="connsiteX199" fmla="*/ 582076 w 1388549"/>
                  <a:gd name="connsiteY199" fmla="*/ 194967 h 2295045"/>
                  <a:gd name="connsiteX200" fmla="*/ 596955 w 1388549"/>
                  <a:gd name="connsiteY200" fmla="*/ 233416 h 2295045"/>
                  <a:gd name="connsiteX201" fmla="*/ 600334 w 1388549"/>
                  <a:gd name="connsiteY201" fmla="*/ 246602 h 2295045"/>
                  <a:gd name="connsiteX202" fmla="*/ 590605 w 1388549"/>
                  <a:gd name="connsiteY202" fmla="*/ 237083 h 2295045"/>
                  <a:gd name="connsiteX203" fmla="*/ 551225 w 1388549"/>
                  <a:gd name="connsiteY203" fmla="*/ 184999 h 2295045"/>
                  <a:gd name="connsiteX204" fmla="*/ 544800 w 1388549"/>
                  <a:gd name="connsiteY204" fmla="*/ 174446 h 2295045"/>
                  <a:gd name="connsiteX205" fmla="*/ 529090 w 1388549"/>
                  <a:gd name="connsiteY205" fmla="*/ 181784 h 2295045"/>
                  <a:gd name="connsiteX206" fmla="*/ 461687 w 1388549"/>
                  <a:gd name="connsiteY206" fmla="*/ 238255 h 2295045"/>
                  <a:gd name="connsiteX207" fmla="*/ 456187 w 1388549"/>
                  <a:gd name="connsiteY207" fmla="*/ 248788 h 2295045"/>
                  <a:gd name="connsiteX208" fmla="*/ 458751 w 1388549"/>
                  <a:gd name="connsiteY208" fmla="*/ 232899 h 2295045"/>
                  <a:gd name="connsiteX209" fmla="*/ 516324 w 1388549"/>
                  <a:gd name="connsiteY209" fmla="*/ 160030 h 2295045"/>
                  <a:gd name="connsiteX210" fmla="*/ 531505 w 1388549"/>
                  <a:gd name="connsiteY210" fmla="*/ 150770 h 2295045"/>
                  <a:gd name="connsiteX211" fmla="*/ 514859 w 1388549"/>
                  <a:gd name="connsiteY211" fmla="*/ 118565 h 2295045"/>
                  <a:gd name="connsiteX212" fmla="*/ 499980 w 1388549"/>
                  <a:gd name="connsiteY212" fmla="*/ 80115 h 2295045"/>
                  <a:gd name="connsiteX213" fmla="*/ 496601 w 1388549"/>
                  <a:gd name="connsiteY213" fmla="*/ 66930 h 2295045"/>
                  <a:gd name="connsiteX214" fmla="*/ 506330 w 1388549"/>
                  <a:gd name="connsiteY214" fmla="*/ 76449 h 2295045"/>
                  <a:gd name="connsiteX215" fmla="*/ 545710 w 1388549"/>
                  <a:gd name="connsiteY215" fmla="*/ 128533 h 2295045"/>
                  <a:gd name="connsiteX216" fmla="*/ 552118 w 1388549"/>
                  <a:gd name="connsiteY216" fmla="*/ 139059 h 2295045"/>
                  <a:gd name="connsiteX217" fmla="*/ 582873 w 1388549"/>
                  <a:gd name="connsiteY217" fmla="*/ 125745 h 2295045"/>
                  <a:gd name="connsiteX218" fmla="*/ 665480 w 1388549"/>
                  <a:gd name="connsiteY218" fmla="*/ 106941 h 2295045"/>
                  <a:gd name="connsiteX219" fmla="*/ 698042 w 1388549"/>
                  <a:gd name="connsiteY219" fmla="*/ 105146 h 2295045"/>
                  <a:gd name="connsiteX220" fmla="*/ 698391 w 1388549"/>
                  <a:gd name="connsiteY220" fmla="*/ 89242 h 2295045"/>
                  <a:gd name="connsiteX221" fmla="*/ 707108 w 1388549"/>
                  <a:gd name="connsiteY221" fmla="*/ 15016 h 229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</a:cxnLst>
                <a:rect l="l" t="t" r="r" b="b"/>
                <a:pathLst>
                  <a:path w="1388549" h="2295045">
                    <a:moveTo>
                      <a:pt x="711131" y="288202"/>
                    </a:moveTo>
                    <a:cubicBezTo>
                      <a:pt x="909507" y="288202"/>
                      <a:pt x="1070322" y="473975"/>
                      <a:pt x="1070322" y="703138"/>
                    </a:cubicBezTo>
                    <a:cubicBezTo>
                      <a:pt x="1070322" y="875010"/>
                      <a:pt x="979864" y="1022476"/>
                      <a:pt x="850945" y="1085466"/>
                    </a:cubicBezTo>
                    <a:lnTo>
                      <a:pt x="782916" y="1101332"/>
                    </a:lnTo>
                    <a:lnTo>
                      <a:pt x="792620" y="1165396"/>
                    </a:lnTo>
                    <a:lnTo>
                      <a:pt x="850064" y="1204126"/>
                    </a:lnTo>
                    <a:lnTo>
                      <a:pt x="857124" y="1214597"/>
                    </a:lnTo>
                    <a:lnTo>
                      <a:pt x="866433" y="1218453"/>
                    </a:lnTo>
                    <a:lnTo>
                      <a:pt x="1200714" y="1552734"/>
                    </a:lnTo>
                    <a:cubicBezTo>
                      <a:pt x="1224030" y="1576050"/>
                      <a:pt x="1224030" y="1613852"/>
                      <a:pt x="1200714" y="1637168"/>
                    </a:cubicBezTo>
                    <a:cubicBezTo>
                      <a:pt x="1177398" y="1660484"/>
                      <a:pt x="1139596" y="1660484"/>
                      <a:pt x="1116280" y="1637168"/>
                    </a:cubicBezTo>
                    <a:lnTo>
                      <a:pt x="907611" y="1428500"/>
                    </a:lnTo>
                    <a:lnTo>
                      <a:pt x="907610" y="1803184"/>
                    </a:lnTo>
                    <a:cubicBezTo>
                      <a:pt x="907610" y="1843876"/>
                      <a:pt x="895240" y="1881679"/>
                      <a:pt x="874055" y="1913037"/>
                    </a:cubicBezTo>
                    <a:lnTo>
                      <a:pt x="839954" y="1950567"/>
                    </a:lnTo>
                    <a:lnTo>
                      <a:pt x="1084308" y="2242443"/>
                    </a:lnTo>
                    <a:lnTo>
                      <a:pt x="1031706" y="2295045"/>
                    </a:lnTo>
                    <a:lnTo>
                      <a:pt x="723342" y="2036888"/>
                    </a:lnTo>
                    <a:lnTo>
                      <a:pt x="419439" y="2289644"/>
                    </a:lnTo>
                    <a:lnTo>
                      <a:pt x="366837" y="2237041"/>
                    </a:lnTo>
                    <a:lnTo>
                      <a:pt x="597782" y="1959362"/>
                    </a:lnTo>
                    <a:lnTo>
                      <a:pt x="572201" y="1942115"/>
                    </a:lnTo>
                    <a:cubicBezTo>
                      <a:pt x="536645" y="1906559"/>
                      <a:pt x="514653" y="1857439"/>
                      <a:pt x="514653" y="1803183"/>
                    </a:cubicBezTo>
                    <a:lnTo>
                      <a:pt x="514653" y="1591326"/>
                    </a:lnTo>
                    <a:lnTo>
                      <a:pt x="379179" y="1726800"/>
                    </a:lnTo>
                    <a:cubicBezTo>
                      <a:pt x="355862" y="1750116"/>
                      <a:pt x="318060" y="1750116"/>
                      <a:pt x="294744" y="1726800"/>
                    </a:cubicBezTo>
                    <a:cubicBezTo>
                      <a:pt x="271428" y="1703484"/>
                      <a:pt x="271428" y="1665682"/>
                      <a:pt x="294744" y="1642366"/>
                    </a:cubicBezTo>
                    <a:lnTo>
                      <a:pt x="514653" y="1422457"/>
                    </a:lnTo>
                    <a:lnTo>
                      <a:pt x="514653" y="1343057"/>
                    </a:lnTo>
                    <a:cubicBezTo>
                      <a:pt x="514653" y="1288801"/>
                      <a:pt x="536645" y="1239681"/>
                      <a:pt x="572201" y="1204126"/>
                    </a:cubicBezTo>
                    <a:lnTo>
                      <a:pt x="629643" y="1165397"/>
                    </a:lnTo>
                    <a:lnTo>
                      <a:pt x="638727" y="1105429"/>
                    </a:lnTo>
                    <a:lnTo>
                      <a:pt x="604319" y="1099420"/>
                    </a:lnTo>
                    <a:cubicBezTo>
                      <a:pt x="570577" y="1087296"/>
                      <a:pt x="538968" y="1069580"/>
                      <a:pt x="510304" y="1047210"/>
                    </a:cubicBezTo>
                    <a:lnTo>
                      <a:pt x="488631" y="1026553"/>
                    </a:lnTo>
                    <a:lnTo>
                      <a:pt x="514028" y="1023471"/>
                    </a:lnTo>
                    <a:cubicBezTo>
                      <a:pt x="587984" y="1004674"/>
                      <a:pt x="639877" y="960667"/>
                      <a:pt x="639877" y="909377"/>
                    </a:cubicBezTo>
                    <a:cubicBezTo>
                      <a:pt x="639877" y="840990"/>
                      <a:pt x="547623" y="785552"/>
                      <a:pt x="433822" y="785552"/>
                    </a:cubicBezTo>
                    <a:lnTo>
                      <a:pt x="361278" y="794353"/>
                    </a:lnTo>
                    <a:lnTo>
                      <a:pt x="359238" y="786762"/>
                    </a:lnTo>
                    <a:cubicBezTo>
                      <a:pt x="354453" y="759751"/>
                      <a:pt x="351940" y="731783"/>
                      <a:pt x="351940" y="703138"/>
                    </a:cubicBezTo>
                    <a:cubicBezTo>
                      <a:pt x="351940" y="473975"/>
                      <a:pt x="512755" y="288202"/>
                      <a:pt x="711131" y="288202"/>
                    </a:cubicBezTo>
                    <a:close/>
                    <a:moveTo>
                      <a:pt x="1170014" y="253881"/>
                    </a:moveTo>
                    <a:lnTo>
                      <a:pt x="1166635" y="267066"/>
                    </a:lnTo>
                    <a:cubicBezTo>
                      <a:pt x="1161415" y="284138"/>
                      <a:pt x="1152710" y="304945"/>
                      <a:pt x="1141219" y="327212"/>
                    </a:cubicBezTo>
                    <a:lnTo>
                      <a:pt x="1135307" y="338025"/>
                    </a:lnTo>
                    <a:lnTo>
                      <a:pt x="1162215" y="358002"/>
                    </a:lnTo>
                    <a:cubicBezTo>
                      <a:pt x="1182628" y="375278"/>
                      <a:pt x="1202146" y="396161"/>
                      <a:pt x="1219803" y="420141"/>
                    </a:cubicBezTo>
                    <a:lnTo>
                      <a:pt x="1237639" y="447442"/>
                    </a:lnTo>
                    <a:lnTo>
                      <a:pt x="1251587" y="439792"/>
                    </a:lnTo>
                    <a:cubicBezTo>
                      <a:pt x="1277057" y="426563"/>
                      <a:pt x="1300800" y="416433"/>
                      <a:pt x="1320226" y="410228"/>
                    </a:cubicBezTo>
                    <a:lnTo>
                      <a:pt x="1335212" y="406153"/>
                    </a:lnTo>
                    <a:lnTo>
                      <a:pt x="1324190" y="417094"/>
                    </a:lnTo>
                    <a:cubicBezTo>
                      <a:pt x="1309104" y="430816"/>
                      <a:pt x="1288459" y="446313"/>
                      <a:pt x="1264267" y="461755"/>
                    </a:cubicBezTo>
                    <a:lnTo>
                      <a:pt x="1250668" y="470010"/>
                    </a:lnTo>
                    <a:lnTo>
                      <a:pt x="1265395" y="499107"/>
                    </a:lnTo>
                    <a:cubicBezTo>
                      <a:pt x="1277332" y="526389"/>
                      <a:pt x="1285659" y="553733"/>
                      <a:pt x="1290414" y="580049"/>
                    </a:cubicBezTo>
                    <a:lnTo>
                      <a:pt x="1294328" y="613927"/>
                    </a:lnTo>
                    <a:lnTo>
                      <a:pt x="1307692" y="614212"/>
                    </a:lnTo>
                    <a:cubicBezTo>
                      <a:pt x="1333670" y="615335"/>
                      <a:pt x="1356890" y="618058"/>
                      <a:pt x="1374944" y="621871"/>
                    </a:cubicBezTo>
                    <a:lnTo>
                      <a:pt x="1388549" y="625355"/>
                    </a:lnTo>
                    <a:lnTo>
                      <a:pt x="1374944" y="628838"/>
                    </a:lnTo>
                    <a:cubicBezTo>
                      <a:pt x="1362908" y="631381"/>
                      <a:pt x="1348576" y="633439"/>
                      <a:pt x="1332662" y="634861"/>
                    </a:cubicBezTo>
                    <a:lnTo>
                      <a:pt x="1294439" y="636491"/>
                    </a:lnTo>
                    <a:lnTo>
                      <a:pt x="1293996" y="654825"/>
                    </a:lnTo>
                    <a:cubicBezTo>
                      <a:pt x="1290467" y="689581"/>
                      <a:pt x="1278984" y="719572"/>
                      <a:pt x="1259676" y="741119"/>
                    </a:cubicBezTo>
                    <a:lnTo>
                      <a:pt x="1247196" y="751285"/>
                    </a:lnTo>
                    <a:lnTo>
                      <a:pt x="1253569" y="741253"/>
                    </a:lnTo>
                    <a:cubicBezTo>
                      <a:pt x="1264620" y="717082"/>
                      <a:pt x="1269698" y="687411"/>
                      <a:pt x="1268773" y="654645"/>
                    </a:cubicBezTo>
                    <a:lnTo>
                      <a:pt x="1267222" y="636778"/>
                    </a:lnTo>
                    <a:lnTo>
                      <a:pt x="1254074" y="636498"/>
                    </a:lnTo>
                    <a:cubicBezTo>
                      <a:pt x="1228096" y="635375"/>
                      <a:pt x="1204877" y="632653"/>
                      <a:pt x="1186822" y="628839"/>
                    </a:cubicBezTo>
                    <a:lnTo>
                      <a:pt x="1173217" y="625355"/>
                    </a:lnTo>
                    <a:lnTo>
                      <a:pt x="1186822" y="621872"/>
                    </a:lnTo>
                    <a:cubicBezTo>
                      <a:pt x="1198859" y="619329"/>
                      <a:pt x="1213190" y="617271"/>
                      <a:pt x="1229105" y="615849"/>
                    </a:cubicBezTo>
                    <a:lnTo>
                      <a:pt x="1264547" y="614338"/>
                    </a:lnTo>
                    <a:lnTo>
                      <a:pt x="1258910" y="585698"/>
                    </a:lnTo>
                    <a:cubicBezTo>
                      <a:pt x="1252948" y="561814"/>
                      <a:pt x="1244309" y="537267"/>
                      <a:pt x="1232984" y="512768"/>
                    </a:cubicBezTo>
                    <a:lnTo>
                      <a:pt x="1219907" y="487566"/>
                    </a:lnTo>
                    <a:lnTo>
                      <a:pt x="1213019" y="491344"/>
                    </a:lnTo>
                    <a:cubicBezTo>
                      <a:pt x="1187549" y="504573"/>
                      <a:pt x="1163806" y="514703"/>
                      <a:pt x="1144379" y="520908"/>
                    </a:cubicBezTo>
                    <a:lnTo>
                      <a:pt x="1129393" y="524983"/>
                    </a:lnTo>
                    <a:lnTo>
                      <a:pt x="1140415" y="514042"/>
                    </a:lnTo>
                    <a:cubicBezTo>
                      <a:pt x="1155502" y="500320"/>
                      <a:pt x="1176147" y="484823"/>
                      <a:pt x="1200339" y="469381"/>
                    </a:cubicBezTo>
                    <a:lnTo>
                      <a:pt x="1207054" y="465304"/>
                    </a:lnTo>
                    <a:lnTo>
                      <a:pt x="1191767" y="441377"/>
                    </a:lnTo>
                    <a:cubicBezTo>
                      <a:pt x="1176213" y="419320"/>
                      <a:pt x="1159274" y="399565"/>
                      <a:pt x="1141571" y="382460"/>
                    </a:cubicBezTo>
                    <a:lnTo>
                      <a:pt x="1120010" y="363628"/>
                    </a:lnTo>
                    <a:lnTo>
                      <a:pt x="1101869" y="391923"/>
                    </a:lnTo>
                    <a:cubicBezTo>
                      <a:pt x="1092906" y="404453"/>
                      <a:pt x="1084126" y="415329"/>
                      <a:pt x="1076010" y="424034"/>
                    </a:cubicBezTo>
                    <a:lnTo>
                      <a:pt x="1066281" y="433553"/>
                    </a:lnTo>
                    <a:lnTo>
                      <a:pt x="1069659" y="420367"/>
                    </a:lnTo>
                    <a:cubicBezTo>
                      <a:pt x="1074880" y="403296"/>
                      <a:pt x="1083584" y="382489"/>
                      <a:pt x="1095075" y="360221"/>
                    </a:cubicBezTo>
                    <a:lnTo>
                      <a:pt x="1101002" y="349381"/>
                    </a:lnTo>
                    <a:lnTo>
                      <a:pt x="1086792" y="339445"/>
                    </a:lnTo>
                    <a:cubicBezTo>
                      <a:pt x="1058878" y="322261"/>
                      <a:pt x="1030644" y="311823"/>
                      <a:pt x="1004185" y="309307"/>
                    </a:cubicBezTo>
                    <a:lnTo>
                      <a:pt x="992314" y="309811"/>
                    </a:lnTo>
                    <a:lnTo>
                      <a:pt x="1007356" y="304087"/>
                    </a:lnTo>
                    <a:cubicBezTo>
                      <a:pt x="1035670" y="298139"/>
                      <a:pt x="1067384" y="303190"/>
                      <a:pt x="1099248" y="317511"/>
                    </a:cubicBezTo>
                    <a:lnTo>
                      <a:pt x="1114859" y="326029"/>
                    </a:lnTo>
                    <a:lnTo>
                      <a:pt x="1134426" y="295511"/>
                    </a:lnTo>
                    <a:cubicBezTo>
                      <a:pt x="1143389" y="282980"/>
                      <a:pt x="1152169" y="272104"/>
                      <a:pt x="1160285" y="263400"/>
                    </a:cubicBezTo>
                    <a:close/>
                    <a:moveTo>
                      <a:pt x="212438" y="250362"/>
                    </a:moveTo>
                    <a:lnTo>
                      <a:pt x="222258" y="260402"/>
                    </a:lnTo>
                    <a:cubicBezTo>
                      <a:pt x="230478" y="269555"/>
                      <a:pt x="239426" y="280937"/>
                      <a:pt x="248615" y="294009"/>
                    </a:cubicBezTo>
                    <a:lnTo>
                      <a:pt x="269138" y="326296"/>
                    </a:lnTo>
                    <a:lnTo>
                      <a:pt x="285237" y="317512"/>
                    </a:lnTo>
                    <a:cubicBezTo>
                      <a:pt x="317101" y="303191"/>
                      <a:pt x="348815" y="298139"/>
                      <a:pt x="377129" y="304087"/>
                    </a:cubicBezTo>
                    <a:lnTo>
                      <a:pt x="392174" y="309812"/>
                    </a:lnTo>
                    <a:lnTo>
                      <a:pt x="380299" y="309309"/>
                    </a:lnTo>
                    <a:cubicBezTo>
                      <a:pt x="353841" y="311824"/>
                      <a:pt x="325606" y="322262"/>
                      <a:pt x="297693" y="339446"/>
                    </a:cubicBezTo>
                    <a:lnTo>
                      <a:pt x="282995" y="349723"/>
                    </a:lnTo>
                    <a:lnTo>
                      <a:pt x="289326" y="361249"/>
                    </a:lnTo>
                    <a:cubicBezTo>
                      <a:pt x="301343" y="384308"/>
                      <a:pt x="310595" y="405778"/>
                      <a:pt x="316319" y="423320"/>
                    </a:cubicBezTo>
                    <a:lnTo>
                      <a:pt x="320105" y="436845"/>
                    </a:lnTo>
                    <a:lnTo>
                      <a:pt x="310285" y="426804"/>
                    </a:lnTo>
                    <a:cubicBezTo>
                      <a:pt x="302065" y="417651"/>
                      <a:pt x="293117" y="406269"/>
                      <a:pt x="283928" y="393197"/>
                    </a:cubicBezTo>
                    <a:lnTo>
                      <a:pt x="264898" y="363259"/>
                    </a:lnTo>
                    <a:lnTo>
                      <a:pt x="242914" y="382461"/>
                    </a:lnTo>
                    <a:cubicBezTo>
                      <a:pt x="225211" y="399566"/>
                      <a:pt x="208272" y="419321"/>
                      <a:pt x="192718" y="441378"/>
                    </a:cubicBezTo>
                    <a:lnTo>
                      <a:pt x="177431" y="465305"/>
                    </a:lnTo>
                    <a:lnTo>
                      <a:pt x="184146" y="469381"/>
                    </a:lnTo>
                    <a:cubicBezTo>
                      <a:pt x="208338" y="484824"/>
                      <a:pt x="228983" y="500321"/>
                      <a:pt x="244069" y="514043"/>
                    </a:cubicBezTo>
                    <a:lnTo>
                      <a:pt x="255091" y="524983"/>
                    </a:lnTo>
                    <a:lnTo>
                      <a:pt x="240105" y="520908"/>
                    </a:lnTo>
                    <a:cubicBezTo>
                      <a:pt x="220679" y="514704"/>
                      <a:pt x="196936" y="504573"/>
                      <a:pt x="171466" y="491344"/>
                    </a:cubicBezTo>
                    <a:lnTo>
                      <a:pt x="164578" y="487566"/>
                    </a:lnTo>
                    <a:lnTo>
                      <a:pt x="151500" y="512769"/>
                    </a:lnTo>
                    <a:cubicBezTo>
                      <a:pt x="140175" y="537268"/>
                      <a:pt x="131536" y="561815"/>
                      <a:pt x="125574" y="585699"/>
                    </a:cubicBezTo>
                    <a:lnTo>
                      <a:pt x="120046" y="613786"/>
                    </a:lnTo>
                    <a:lnTo>
                      <a:pt x="153621" y="615350"/>
                    </a:lnTo>
                    <a:cubicBezTo>
                      <a:pt x="168954" y="616847"/>
                      <a:pt x="182762" y="619013"/>
                      <a:pt x="194359" y="621689"/>
                    </a:cubicBezTo>
                    <a:lnTo>
                      <a:pt x="207467" y="625356"/>
                    </a:lnTo>
                    <a:lnTo>
                      <a:pt x="194359" y="629022"/>
                    </a:lnTo>
                    <a:cubicBezTo>
                      <a:pt x="176964" y="633036"/>
                      <a:pt x="154592" y="635902"/>
                      <a:pt x="129563" y="637084"/>
                    </a:cubicBezTo>
                    <a:lnTo>
                      <a:pt x="117211" y="637371"/>
                    </a:lnTo>
                    <a:lnTo>
                      <a:pt x="115711" y="654646"/>
                    </a:lnTo>
                    <a:cubicBezTo>
                      <a:pt x="114786" y="687412"/>
                      <a:pt x="119865" y="717083"/>
                      <a:pt x="130915" y="741254"/>
                    </a:cubicBezTo>
                    <a:lnTo>
                      <a:pt x="137287" y="751284"/>
                    </a:lnTo>
                    <a:lnTo>
                      <a:pt x="124809" y="741119"/>
                    </a:lnTo>
                    <a:cubicBezTo>
                      <a:pt x="105501" y="719572"/>
                      <a:pt x="94018" y="689581"/>
                      <a:pt x="90489" y="654825"/>
                    </a:cubicBezTo>
                    <a:lnTo>
                      <a:pt x="90059" y="637048"/>
                    </a:lnTo>
                    <a:lnTo>
                      <a:pt x="53846" y="635361"/>
                    </a:lnTo>
                    <a:cubicBezTo>
                      <a:pt x="38513" y="633864"/>
                      <a:pt x="24705" y="631698"/>
                      <a:pt x="13108" y="629022"/>
                    </a:cubicBezTo>
                    <a:lnTo>
                      <a:pt x="0" y="625356"/>
                    </a:lnTo>
                    <a:lnTo>
                      <a:pt x="13108" y="621689"/>
                    </a:lnTo>
                    <a:cubicBezTo>
                      <a:pt x="30503" y="617675"/>
                      <a:pt x="52875" y="614809"/>
                      <a:pt x="77904" y="613627"/>
                    </a:cubicBezTo>
                    <a:lnTo>
                      <a:pt x="90224" y="613341"/>
                    </a:lnTo>
                    <a:lnTo>
                      <a:pt x="94071" y="580049"/>
                    </a:lnTo>
                    <a:cubicBezTo>
                      <a:pt x="98826" y="553733"/>
                      <a:pt x="107153" y="526389"/>
                      <a:pt x="119090" y="499107"/>
                    </a:cubicBezTo>
                    <a:lnTo>
                      <a:pt x="133817" y="470010"/>
                    </a:lnTo>
                    <a:lnTo>
                      <a:pt x="120218" y="461756"/>
                    </a:lnTo>
                    <a:cubicBezTo>
                      <a:pt x="96026" y="446313"/>
                      <a:pt x="75381" y="430816"/>
                      <a:pt x="60295" y="417094"/>
                    </a:cubicBezTo>
                    <a:lnTo>
                      <a:pt x="49272" y="406154"/>
                    </a:lnTo>
                    <a:lnTo>
                      <a:pt x="64259" y="410229"/>
                    </a:lnTo>
                    <a:cubicBezTo>
                      <a:pt x="83685" y="416433"/>
                      <a:pt x="107428" y="426563"/>
                      <a:pt x="132898" y="439793"/>
                    </a:cubicBezTo>
                    <a:lnTo>
                      <a:pt x="146846" y="447443"/>
                    </a:lnTo>
                    <a:lnTo>
                      <a:pt x="164682" y="420141"/>
                    </a:lnTo>
                    <a:cubicBezTo>
                      <a:pt x="182339" y="396162"/>
                      <a:pt x="201857" y="375278"/>
                      <a:pt x="222270" y="358003"/>
                    </a:cubicBezTo>
                    <a:lnTo>
                      <a:pt x="249652" y="337673"/>
                    </a:lnTo>
                    <a:lnTo>
                      <a:pt x="243217" y="325958"/>
                    </a:lnTo>
                    <a:cubicBezTo>
                      <a:pt x="231201" y="302898"/>
                      <a:pt x="221948" y="281428"/>
                      <a:pt x="216224" y="263886"/>
                    </a:cubicBezTo>
                    <a:close/>
                    <a:moveTo>
                      <a:pt x="711071" y="0"/>
                    </a:moveTo>
                    <a:lnTo>
                      <a:pt x="715035" y="15016"/>
                    </a:lnTo>
                    <a:cubicBezTo>
                      <a:pt x="719376" y="34942"/>
                      <a:pt x="722474" y="60570"/>
                      <a:pt x="723752" y="89242"/>
                    </a:cubicBezTo>
                    <a:lnTo>
                      <a:pt x="724101" y="105146"/>
                    </a:lnTo>
                    <a:lnTo>
                      <a:pt x="756663" y="106941"/>
                    </a:lnTo>
                    <a:cubicBezTo>
                      <a:pt x="786258" y="110244"/>
                      <a:pt x="814102" y="116704"/>
                      <a:pt x="839270" y="125745"/>
                    </a:cubicBezTo>
                    <a:lnTo>
                      <a:pt x="870567" y="139294"/>
                    </a:lnTo>
                    <a:lnTo>
                      <a:pt x="877495" y="127863"/>
                    </a:lnTo>
                    <a:cubicBezTo>
                      <a:pt x="891457" y="105927"/>
                      <a:pt x="905425" y="87179"/>
                      <a:pt x="917755" y="73451"/>
                    </a:cubicBezTo>
                    <a:lnTo>
                      <a:pt x="927574" y="63410"/>
                    </a:lnTo>
                    <a:lnTo>
                      <a:pt x="923788" y="76934"/>
                    </a:lnTo>
                    <a:cubicBezTo>
                      <a:pt x="919972" y="88629"/>
                      <a:pt x="914589" y="102070"/>
                      <a:pt x="907863" y="116563"/>
                    </a:cubicBezTo>
                    <a:lnTo>
                      <a:pt x="890163" y="150480"/>
                    </a:lnTo>
                    <a:lnTo>
                      <a:pt x="905820" y="160030"/>
                    </a:lnTo>
                    <a:cubicBezTo>
                      <a:pt x="934154" y="180465"/>
                      <a:pt x="954386" y="205405"/>
                      <a:pt x="963392" y="232899"/>
                    </a:cubicBezTo>
                    <a:lnTo>
                      <a:pt x="965956" y="248791"/>
                    </a:lnTo>
                    <a:lnTo>
                      <a:pt x="960455" y="238255"/>
                    </a:lnTo>
                    <a:cubicBezTo>
                      <a:pt x="945047" y="216599"/>
                      <a:pt x="921891" y="197366"/>
                      <a:pt x="893052" y="181784"/>
                    </a:cubicBezTo>
                    <a:lnTo>
                      <a:pt x="876803" y="174195"/>
                    </a:lnTo>
                    <a:lnTo>
                      <a:pt x="869987" y="185440"/>
                    </a:lnTo>
                    <a:cubicBezTo>
                      <a:pt x="856026" y="207377"/>
                      <a:pt x="842058" y="226124"/>
                      <a:pt x="829728" y="239852"/>
                    </a:cubicBezTo>
                    <a:lnTo>
                      <a:pt x="819908" y="249893"/>
                    </a:lnTo>
                    <a:lnTo>
                      <a:pt x="823694" y="236369"/>
                    </a:lnTo>
                    <a:cubicBezTo>
                      <a:pt x="827510" y="224674"/>
                      <a:pt x="832894" y="211234"/>
                      <a:pt x="839620" y="196740"/>
                    </a:cubicBezTo>
                    <a:lnTo>
                      <a:pt x="856032" y="165290"/>
                    </a:lnTo>
                    <a:lnTo>
                      <a:pt x="828410" y="155852"/>
                    </a:lnTo>
                    <a:cubicBezTo>
                      <a:pt x="804746" y="149074"/>
                      <a:pt x="779168" y="144281"/>
                      <a:pt x="752289" y="141840"/>
                    </a:cubicBezTo>
                    <a:lnTo>
                      <a:pt x="723924" y="140564"/>
                    </a:lnTo>
                    <a:lnTo>
                      <a:pt x="723752" y="148418"/>
                    </a:lnTo>
                    <a:cubicBezTo>
                      <a:pt x="722474" y="177090"/>
                      <a:pt x="719376" y="202718"/>
                      <a:pt x="715035" y="222644"/>
                    </a:cubicBezTo>
                    <a:lnTo>
                      <a:pt x="711071" y="237659"/>
                    </a:lnTo>
                    <a:lnTo>
                      <a:pt x="707108" y="222644"/>
                    </a:lnTo>
                    <a:cubicBezTo>
                      <a:pt x="702768" y="202718"/>
                      <a:pt x="699669" y="177090"/>
                      <a:pt x="698391" y="148418"/>
                    </a:cubicBezTo>
                    <a:lnTo>
                      <a:pt x="698219" y="140564"/>
                    </a:lnTo>
                    <a:lnTo>
                      <a:pt x="669853" y="141840"/>
                    </a:lnTo>
                    <a:cubicBezTo>
                      <a:pt x="642974" y="144281"/>
                      <a:pt x="617396" y="149074"/>
                      <a:pt x="593732" y="155852"/>
                    </a:cubicBezTo>
                    <a:lnTo>
                      <a:pt x="566643" y="165108"/>
                    </a:lnTo>
                    <a:lnTo>
                      <a:pt x="582076" y="194967"/>
                    </a:lnTo>
                    <a:cubicBezTo>
                      <a:pt x="588446" y="208994"/>
                      <a:pt x="593475" y="222035"/>
                      <a:pt x="596955" y="233416"/>
                    </a:cubicBezTo>
                    <a:lnTo>
                      <a:pt x="600334" y="246602"/>
                    </a:lnTo>
                    <a:lnTo>
                      <a:pt x="590605" y="237083"/>
                    </a:lnTo>
                    <a:cubicBezTo>
                      <a:pt x="578431" y="224026"/>
                      <a:pt x="564763" y="206084"/>
                      <a:pt x="551225" y="184999"/>
                    </a:cubicBezTo>
                    <a:lnTo>
                      <a:pt x="544800" y="174446"/>
                    </a:lnTo>
                    <a:lnTo>
                      <a:pt x="529090" y="181784"/>
                    </a:lnTo>
                    <a:cubicBezTo>
                      <a:pt x="500251" y="197366"/>
                      <a:pt x="477095" y="216599"/>
                      <a:pt x="461687" y="238255"/>
                    </a:cubicBezTo>
                    <a:lnTo>
                      <a:pt x="456187" y="248788"/>
                    </a:lnTo>
                    <a:lnTo>
                      <a:pt x="458751" y="232899"/>
                    </a:lnTo>
                    <a:cubicBezTo>
                      <a:pt x="467757" y="205405"/>
                      <a:pt x="487989" y="180465"/>
                      <a:pt x="516324" y="160030"/>
                    </a:cubicBezTo>
                    <a:lnTo>
                      <a:pt x="531505" y="150770"/>
                    </a:lnTo>
                    <a:lnTo>
                      <a:pt x="514859" y="118565"/>
                    </a:lnTo>
                    <a:cubicBezTo>
                      <a:pt x="508489" y="104538"/>
                      <a:pt x="503460" y="91496"/>
                      <a:pt x="499980" y="80115"/>
                    </a:cubicBezTo>
                    <a:lnTo>
                      <a:pt x="496601" y="66930"/>
                    </a:lnTo>
                    <a:lnTo>
                      <a:pt x="506330" y="76449"/>
                    </a:lnTo>
                    <a:cubicBezTo>
                      <a:pt x="518504" y="89506"/>
                      <a:pt x="532172" y="107448"/>
                      <a:pt x="545710" y="128533"/>
                    </a:cubicBezTo>
                    <a:lnTo>
                      <a:pt x="552118" y="139059"/>
                    </a:lnTo>
                    <a:lnTo>
                      <a:pt x="582873" y="125745"/>
                    </a:lnTo>
                    <a:cubicBezTo>
                      <a:pt x="608040" y="116704"/>
                      <a:pt x="635885" y="110244"/>
                      <a:pt x="665480" y="106941"/>
                    </a:cubicBezTo>
                    <a:lnTo>
                      <a:pt x="698042" y="105146"/>
                    </a:lnTo>
                    <a:lnTo>
                      <a:pt x="698391" y="89242"/>
                    </a:lnTo>
                    <a:cubicBezTo>
                      <a:pt x="699669" y="60570"/>
                      <a:pt x="702768" y="34942"/>
                      <a:pt x="707108" y="1501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AC64E7B0-3FB1-1FB3-2663-EE8EA76DF7F6}"/>
                  </a:ext>
                </a:extLst>
              </p:cNvPr>
              <p:cNvSpPr/>
              <p:nvPr/>
            </p:nvSpPr>
            <p:spPr bwMode="auto">
              <a:xfrm>
                <a:off x="845419" y="10362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B5450AB5-FABD-EC29-2D88-D9767520F415}"/>
                </a:ext>
              </a:extLst>
            </p:cNvPr>
            <p:cNvSpPr txBox="1"/>
            <p:nvPr/>
          </p:nvSpPr>
          <p:spPr>
            <a:xfrm>
              <a:off x="1096836" y="3136413"/>
              <a:ext cx="1829244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大声を出さない</a:t>
              </a: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1D908C55-7D12-2426-4C39-4D38B43AC521}"/>
              </a:ext>
            </a:extLst>
          </p:cNvPr>
          <p:cNvGrpSpPr/>
          <p:nvPr/>
        </p:nvGrpSpPr>
        <p:grpSpPr>
          <a:xfrm>
            <a:off x="921576" y="3756345"/>
            <a:ext cx="2179764" cy="2666065"/>
            <a:chOff x="921576" y="3756345"/>
            <a:chExt cx="2179764" cy="2666065"/>
          </a:xfrm>
        </p:grpSpPr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B57F06FC-563A-BE2F-4AD1-24E137D4C5A4}"/>
                </a:ext>
              </a:extLst>
            </p:cNvPr>
            <p:cNvGrpSpPr/>
            <p:nvPr/>
          </p:nvGrpSpPr>
          <p:grpSpPr>
            <a:xfrm>
              <a:off x="921576" y="3756345"/>
              <a:ext cx="2179764" cy="2179764"/>
              <a:chOff x="708216" y="3772477"/>
              <a:chExt cx="2606484" cy="2606484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B1C6CE58-CEF6-7F34-008C-C5B38CB3CAC3}"/>
                  </a:ext>
                </a:extLst>
              </p:cNvPr>
              <p:cNvGrpSpPr/>
              <p:nvPr/>
            </p:nvGrpSpPr>
            <p:grpSpPr>
              <a:xfrm>
                <a:off x="708216" y="37724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E193E901-8842-0AF5-52D8-8D3E26EB8DD0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0D5DE9BE-5B83-E7F6-B238-65E651C6F1BF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905BF47-32A0-B5A9-DC16-21A12CF3E3EF}"/>
                  </a:ext>
                </a:extLst>
              </p:cNvPr>
              <p:cNvSpPr/>
              <p:nvPr/>
            </p:nvSpPr>
            <p:spPr bwMode="auto">
              <a:xfrm>
                <a:off x="783466" y="38477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7DBA47C-B9BC-78A3-EA5A-367DA0B9D2DC}"/>
                  </a:ext>
                </a:extLst>
              </p:cNvPr>
              <p:cNvSpPr/>
              <p:nvPr/>
            </p:nvSpPr>
            <p:spPr bwMode="auto">
              <a:xfrm>
                <a:off x="849709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ECF11F6F-55AE-57B5-972E-E69B67E1B03E}"/>
                  </a:ext>
                </a:extLst>
              </p:cNvPr>
              <p:cNvGrpSpPr/>
              <p:nvPr/>
            </p:nvGrpSpPr>
            <p:grpSpPr>
              <a:xfrm>
                <a:off x="1361206" y="4060506"/>
                <a:ext cx="1217663" cy="2082123"/>
                <a:chOff x="-858119" y="955356"/>
                <a:chExt cx="1217663" cy="2082123"/>
              </a:xfrm>
            </p:grpSpPr>
            <p:sp>
              <p:nvSpPr>
                <p:cNvPr id="99" name="台形 98">
                  <a:extLst>
                    <a:ext uri="{FF2B5EF4-FFF2-40B4-BE49-F238E27FC236}">
                      <a16:creationId xmlns:a16="http://schemas.microsoft.com/office/drawing/2014/main" id="{165A2CF2-43EC-6766-0DDA-5583C5504D78}"/>
                    </a:ext>
                  </a:extLst>
                </p:cNvPr>
                <p:cNvSpPr/>
                <p:nvPr/>
              </p:nvSpPr>
              <p:spPr bwMode="auto">
                <a:xfrm rot="8100000">
                  <a:off x="-163299" y="2482340"/>
                  <a:ext cx="172787" cy="555139"/>
                </a:xfrm>
                <a:prstGeom prst="trapezoid">
                  <a:avLst>
                    <a:gd name="adj" fmla="val 28473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269CAE7E-3074-A454-6E3A-85C515B2BB91}"/>
                    </a:ext>
                  </a:extLst>
                </p:cNvPr>
                <p:cNvSpPr/>
                <p:nvPr/>
              </p:nvSpPr>
              <p:spPr bwMode="auto">
                <a:xfrm>
                  <a:off x="-661384" y="975640"/>
                  <a:ext cx="940944" cy="2001441"/>
                </a:xfrm>
                <a:custGeom>
                  <a:avLst/>
                  <a:gdLst>
                    <a:gd name="connsiteX0" fmla="*/ 433874 w 940944"/>
                    <a:gd name="connsiteY0" fmla="*/ 0 h 2001441"/>
                    <a:gd name="connsiteX1" fmla="*/ 793065 w 940944"/>
                    <a:gd name="connsiteY1" fmla="*/ 414936 h 2001441"/>
                    <a:gd name="connsiteX2" fmla="*/ 573687 w 940944"/>
                    <a:gd name="connsiteY2" fmla="*/ 797264 h 2001441"/>
                    <a:gd name="connsiteX3" fmla="*/ 506885 w 940944"/>
                    <a:gd name="connsiteY3" fmla="*/ 821219 h 2001441"/>
                    <a:gd name="connsiteX4" fmla="*/ 515363 w 940944"/>
                    <a:gd name="connsiteY4" fmla="*/ 877193 h 2001441"/>
                    <a:gd name="connsiteX5" fmla="*/ 572807 w 940944"/>
                    <a:gd name="connsiteY5" fmla="*/ 915923 h 2001441"/>
                    <a:gd name="connsiteX6" fmla="*/ 579866 w 940944"/>
                    <a:gd name="connsiteY6" fmla="*/ 926394 h 2001441"/>
                    <a:gd name="connsiteX7" fmla="*/ 589176 w 940944"/>
                    <a:gd name="connsiteY7" fmla="*/ 930250 h 2001441"/>
                    <a:gd name="connsiteX8" fmla="*/ 923457 w 940944"/>
                    <a:gd name="connsiteY8" fmla="*/ 1264531 h 2001441"/>
                    <a:gd name="connsiteX9" fmla="*/ 923457 w 940944"/>
                    <a:gd name="connsiteY9" fmla="*/ 1348965 h 2001441"/>
                    <a:gd name="connsiteX10" fmla="*/ 839023 w 940944"/>
                    <a:gd name="connsiteY10" fmla="*/ 1348965 h 2001441"/>
                    <a:gd name="connsiteX11" fmla="*/ 630354 w 940944"/>
                    <a:gd name="connsiteY11" fmla="*/ 1140297 h 2001441"/>
                    <a:gd name="connsiteX12" fmla="*/ 630353 w 940944"/>
                    <a:gd name="connsiteY12" fmla="*/ 1514981 h 2001441"/>
                    <a:gd name="connsiteX13" fmla="*/ 510352 w 940944"/>
                    <a:gd name="connsiteY13" fmla="*/ 1696020 h 2001441"/>
                    <a:gd name="connsiteX14" fmla="*/ 509103 w 940944"/>
                    <a:gd name="connsiteY14" fmla="*/ 1696272 h 2001441"/>
                    <a:gd name="connsiteX15" fmla="*/ 142182 w 940944"/>
                    <a:gd name="connsiteY15" fmla="*/ 2001441 h 2001441"/>
                    <a:gd name="connsiteX16" fmla="*/ 89580 w 940944"/>
                    <a:gd name="connsiteY16" fmla="*/ 1948838 h 2001441"/>
                    <a:gd name="connsiteX17" fmla="*/ 320525 w 940944"/>
                    <a:gd name="connsiteY17" fmla="*/ 1671159 h 2001441"/>
                    <a:gd name="connsiteX18" fmla="*/ 294944 w 940944"/>
                    <a:gd name="connsiteY18" fmla="*/ 1653912 h 2001441"/>
                    <a:gd name="connsiteX19" fmla="*/ 237396 w 940944"/>
                    <a:gd name="connsiteY19" fmla="*/ 1514980 h 2001441"/>
                    <a:gd name="connsiteX20" fmla="*/ 237396 w 940944"/>
                    <a:gd name="connsiteY20" fmla="*/ 1303122 h 2001441"/>
                    <a:gd name="connsiteX21" fmla="*/ 101921 w 940944"/>
                    <a:gd name="connsiteY21" fmla="*/ 1438597 h 2001441"/>
                    <a:gd name="connsiteX22" fmla="*/ 17487 w 940944"/>
                    <a:gd name="connsiteY22" fmla="*/ 1438597 h 2001441"/>
                    <a:gd name="connsiteX23" fmla="*/ 17487 w 940944"/>
                    <a:gd name="connsiteY23" fmla="*/ 1354163 h 2001441"/>
                    <a:gd name="connsiteX24" fmla="*/ 237396 w 940944"/>
                    <a:gd name="connsiteY24" fmla="*/ 1134254 h 2001441"/>
                    <a:gd name="connsiteX25" fmla="*/ 237396 w 940944"/>
                    <a:gd name="connsiteY25" fmla="*/ 1054854 h 2001441"/>
                    <a:gd name="connsiteX26" fmla="*/ 294944 w 940944"/>
                    <a:gd name="connsiteY26" fmla="*/ 915923 h 2001441"/>
                    <a:gd name="connsiteX27" fmla="*/ 352386 w 940944"/>
                    <a:gd name="connsiteY27" fmla="*/ 877194 h 2001441"/>
                    <a:gd name="connsiteX28" fmla="*/ 360864 w 940944"/>
                    <a:gd name="connsiteY28" fmla="*/ 821220 h 2001441"/>
                    <a:gd name="connsiteX29" fmla="*/ 294061 w 940944"/>
                    <a:gd name="connsiteY29" fmla="*/ 797264 h 2001441"/>
                    <a:gd name="connsiteX30" fmla="*/ 74683 w 940944"/>
                    <a:gd name="connsiteY30" fmla="*/ 414936 h 2001441"/>
                    <a:gd name="connsiteX31" fmla="*/ 433874 w 940944"/>
                    <a:gd name="connsiteY31" fmla="*/ 0 h 2001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40944" h="2001441">
                      <a:moveTo>
                        <a:pt x="433874" y="0"/>
                      </a:moveTo>
                      <a:cubicBezTo>
                        <a:pt x="632250" y="0"/>
                        <a:pt x="793065" y="185773"/>
                        <a:pt x="793065" y="414936"/>
                      </a:cubicBezTo>
                      <a:cubicBezTo>
                        <a:pt x="793065" y="586808"/>
                        <a:pt x="702607" y="734274"/>
                        <a:pt x="573687" y="797264"/>
                      </a:cubicBezTo>
                      <a:lnTo>
                        <a:pt x="506885" y="821219"/>
                      </a:lnTo>
                      <a:lnTo>
                        <a:pt x="515363" y="877193"/>
                      </a:lnTo>
                      <a:lnTo>
                        <a:pt x="572807" y="915923"/>
                      </a:lnTo>
                      <a:lnTo>
                        <a:pt x="579866" y="926394"/>
                      </a:lnTo>
                      <a:lnTo>
                        <a:pt x="589176" y="930250"/>
                      </a:lnTo>
                      <a:lnTo>
                        <a:pt x="923457" y="1264531"/>
                      </a:lnTo>
                      <a:cubicBezTo>
                        <a:pt x="946773" y="1287847"/>
                        <a:pt x="946773" y="1325649"/>
                        <a:pt x="923457" y="1348965"/>
                      </a:cubicBezTo>
                      <a:cubicBezTo>
                        <a:pt x="900141" y="1372281"/>
                        <a:pt x="862339" y="1372281"/>
                        <a:pt x="839023" y="1348965"/>
                      </a:cubicBezTo>
                      <a:lnTo>
                        <a:pt x="630354" y="1140297"/>
                      </a:lnTo>
                      <a:lnTo>
                        <a:pt x="630353" y="1514981"/>
                      </a:lnTo>
                      <a:cubicBezTo>
                        <a:pt x="630353" y="1596365"/>
                        <a:pt x="580872" y="1666193"/>
                        <a:pt x="510352" y="1696020"/>
                      </a:cubicBezTo>
                      <a:lnTo>
                        <a:pt x="509103" y="1696272"/>
                      </a:lnTo>
                      <a:lnTo>
                        <a:pt x="142182" y="2001441"/>
                      </a:lnTo>
                      <a:lnTo>
                        <a:pt x="89580" y="1948838"/>
                      </a:lnTo>
                      <a:lnTo>
                        <a:pt x="320525" y="1671159"/>
                      </a:lnTo>
                      <a:lnTo>
                        <a:pt x="294944" y="1653912"/>
                      </a:lnTo>
                      <a:cubicBezTo>
                        <a:pt x="259388" y="1618356"/>
                        <a:pt x="237396" y="1569236"/>
                        <a:pt x="237396" y="1514980"/>
                      </a:cubicBezTo>
                      <a:lnTo>
                        <a:pt x="237396" y="1303122"/>
                      </a:lnTo>
                      <a:lnTo>
                        <a:pt x="101921" y="1438597"/>
                      </a:lnTo>
                      <a:cubicBezTo>
                        <a:pt x="78605" y="1461913"/>
                        <a:pt x="40803" y="1461913"/>
                        <a:pt x="17487" y="1438597"/>
                      </a:cubicBezTo>
                      <a:cubicBezTo>
                        <a:pt x="-5829" y="1415281"/>
                        <a:pt x="-5829" y="1377479"/>
                        <a:pt x="17487" y="1354163"/>
                      </a:cubicBezTo>
                      <a:lnTo>
                        <a:pt x="237396" y="1134254"/>
                      </a:lnTo>
                      <a:lnTo>
                        <a:pt x="237396" y="1054854"/>
                      </a:lnTo>
                      <a:cubicBezTo>
                        <a:pt x="237396" y="1000598"/>
                        <a:pt x="259388" y="951478"/>
                        <a:pt x="294944" y="915923"/>
                      </a:cubicBezTo>
                      <a:lnTo>
                        <a:pt x="352386" y="877194"/>
                      </a:lnTo>
                      <a:lnTo>
                        <a:pt x="360864" y="821220"/>
                      </a:lnTo>
                      <a:lnTo>
                        <a:pt x="294061" y="797264"/>
                      </a:lnTo>
                      <a:cubicBezTo>
                        <a:pt x="165141" y="734274"/>
                        <a:pt x="74683" y="586808"/>
                        <a:pt x="74683" y="414936"/>
                      </a:cubicBezTo>
                      <a:cubicBezTo>
                        <a:pt x="74683" y="185773"/>
                        <a:pt x="235498" y="0"/>
                        <a:pt x="433874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1A1470B4-C949-3E8A-D523-45AD015B7F8F}"/>
                    </a:ext>
                  </a:extLst>
                </p:cNvPr>
                <p:cNvSpPr/>
                <p:nvPr/>
              </p:nvSpPr>
              <p:spPr bwMode="auto">
                <a:xfrm>
                  <a:off x="-613314" y="1344136"/>
                  <a:ext cx="674284" cy="481697"/>
                </a:xfrm>
                <a:custGeom>
                  <a:avLst/>
                  <a:gdLst>
                    <a:gd name="connsiteX0" fmla="*/ 28770 w 659996"/>
                    <a:gd name="connsiteY0" fmla="*/ 0 h 481697"/>
                    <a:gd name="connsiteX1" fmla="*/ 29700 w 659996"/>
                    <a:gd name="connsiteY1" fmla="*/ 690 h 481697"/>
                    <a:gd name="connsiteX2" fmla="*/ 26613 w 659996"/>
                    <a:gd name="connsiteY2" fmla="*/ 47815 h 481697"/>
                    <a:gd name="connsiteX3" fmla="*/ 30165 w 659996"/>
                    <a:gd name="connsiteY3" fmla="*/ 102043 h 481697"/>
                    <a:gd name="connsiteX4" fmla="*/ 28770 w 659996"/>
                    <a:gd name="connsiteY4" fmla="*/ 103078 h 481697"/>
                    <a:gd name="connsiteX5" fmla="*/ 21849 w 659996"/>
                    <a:gd name="connsiteY5" fmla="*/ 100575 h 481697"/>
                    <a:gd name="connsiteX6" fmla="*/ 21427 w 659996"/>
                    <a:gd name="connsiteY6" fmla="*/ 105460 h 481697"/>
                    <a:gd name="connsiteX7" fmla="*/ 325708 w 659996"/>
                    <a:gd name="connsiteY7" fmla="*/ 460266 h 481697"/>
                    <a:gd name="connsiteX8" fmla="*/ 629989 w 659996"/>
                    <a:gd name="connsiteY8" fmla="*/ 105460 h 481697"/>
                    <a:gd name="connsiteX9" fmla="*/ 629737 w 659996"/>
                    <a:gd name="connsiteY9" fmla="*/ 102540 h 481697"/>
                    <a:gd name="connsiteX10" fmla="*/ 620028 w 659996"/>
                    <a:gd name="connsiteY10" fmla="*/ 99028 h 481697"/>
                    <a:gd name="connsiteX11" fmla="*/ 602456 w 659996"/>
                    <a:gd name="connsiteY11" fmla="*/ 51539 h 481697"/>
                    <a:gd name="connsiteX12" fmla="*/ 631226 w 659996"/>
                    <a:gd name="connsiteY12" fmla="*/ 0 h 481697"/>
                    <a:gd name="connsiteX13" fmla="*/ 659996 w 659996"/>
                    <a:gd name="connsiteY13" fmla="*/ 51539 h 481697"/>
                    <a:gd name="connsiteX14" fmla="*/ 651569 w 659996"/>
                    <a:gd name="connsiteY14" fmla="*/ 87983 h 481697"/>
                    <a:gd name="connsiteX15" fmla="*/ 647303 w 659996"/>
                    <a:gd name="connsiteY15" fmla="*/ 93136 h 481697"/>
                    <a:gd name="connsiteX16" fmla="*/ 648368 w 659996"/>
                    <a:gd name="connsiteY16" fmla="*/ 105460 h 481697"/>
                    <a:gd name="connsiteX17" fmla="*/ 325708 w 659996"/>
                    <a:gd name="connsiteY17" fmla="*/ 481697 h 481697"/>
                    <a:gd name="connsiteX18" fmla="*/ 3048 w 659996"/>
                    <a:gd name="connsiteY18" fmla="*/ 105460 h 481697"/>
                    <a:gd name="connsiteX19" fmla="*/ 5612 w 659996"/>
                    <a:gd name="connsiteY19" fmla="*/ 75809 h 481697"/>
                    <a:gd name="connsiteX20" fmla="*/ 0 w 659996"/>
                    <a:gd name="connsiteY20" fmla="*/ 51539 h 481697"/>
                    <a:gd name="connsiteX21" fmla="*/ 28770 w 659996"/>
                    <a:gd name="connsiteY21" fmla="*/ 0 h 481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59996" h="481697">
                      <a:moveTo>
                        <a:pt x="28770" y="0"/>
                      </a:moveTo>
                      <a:lnTo>
                        <a:pt x="29700" y="690"/>
                      </a:lnTo>
                      <a:lnTo>
                        <a:pt x="26613" y="47815"/>
                      </a:lnTo>
                      <a:lnTo>
                        <a:pt x="30165" y="102043"/>
                      </a:lnTo>
                      <a:lnTo>
                        <a:pt x="28770" y="103078"/>
                      </a:lnTo>
                      <a:lnTo>
                        <a:pt x="21849" y="100575"/>
                      </a:lnTo>
                      <a:lnTo>
                        <a:pt x="21427" y="105460"/>
                      </a:lnTo>
                      <a:cubicBezTo>
                        <a:pt x="21427" y="301414"/>
                        <a:pt x="157658" y="460266"/>
                        <a:pt x="325708" y="460266"/>
                      </a:cubicBezTo>
                      <a:cubicBezTo>
                        <a:pt x="493758" y="460266"/>
                        <a:pt x="629989" y="301414"/>
                        <a:pt x="629989" y="105460"/>
                      </a:cubicBezTo>
                      <a:lnTo>
                        <a:pt x="629737" y="102540"/>
                      </a:lnTo>
                      <a:lnTo>
                        <a:pt x="620028" y="99028"/>
                      </a:lnTo>
                      <a:cubicBezTo>
                        <a:pt x="609702" y="91204"/>
                        <a:pt x="602456" y="72887"/>
                        <a:pt x="602456" y="51539"/>
                      </a:cubicBezTo>
                      <a:cubicBezTo>
                        <a:pt x="602456" y="23075"/>
                        <a:pt x="615337" y="0"/>
                        <a:pt x="631226" y="0"/>
                      </a:cubicBezTo>
                      <a:cubicBezTo>
                        <a:pt x="647115" y="0"/>
                        <a:pt x="659996" y="23075"/>
                        <a:pt x="659996" y="51539"/>
                      </a:cubicBezTo>
                      <a:cubicBezTo>
                        <a:pt x="659996" y="65771"/>
                        <a:pt x="656776" y="78656"/>
                        <a:pt x="651569" y="87983"/>
                      </a:cubicBezTo>
                      <a:lnTo>
                        <a:pt x="647303" y="93136"/>
                      </a:lnTo>
                      <a:lnTo>
                        <a:pt x="648368" y="105460"/>
                      </a:lnTo>
                      <a:cubicBezTo>
                        <a:pt x="648368" y="313250"/>
                        <a:pt x="503908" y="481697"/>
                        <a:pt x="325708" y="481697"/>
                      </a:cubicBezTo>
                      <a:cubicBezTo>
                        <a:pt x="147508" y="481697"/>
                        <a:pt x="3048" y="313250"/>
                        <a:pt x="3048" y="105460"/>
                      </a:cubicBezTo>
                      <a:lnTo>
                        <a:pt x="5612" y="75809"/>
                      </a:lnTo>
                      <a:lnTo>
                        <a:pt x="0" y="51539"/>
                      </a:lnTo>
                      <a:cubicBezTo>
                        <a:pt x="0" y="23075"/>
                        <a:pt x="12881" y="0"/>
                        <a:pt x="2877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9CFD3B86-912C-5066-C4AA-4FED57A98C58}"/>
                    </a:ext>
                  </a:extLst>
                </p:cNvPr>
                <p:cNvSpPr/>
                <p:nvPr/>
              </p:nvSpPr>
              <p:spPr bwMode="auto">
                <a:xfrm rot="5400000">
                  <a:off x="-591072" y="2085327"/>
                  <a:ext cx="610201" cy="65231"/>
                </a:xfrm>
                <a:custGeom>
                  <a:avLst/>
                  <a:gdLst>
                    <a:gd name="connsiteX0" fmla="*/ 0 w 610201"/>
                    <a:gd name="connsiteY0" fmla="*/ 49262 h 76803"/>
                    <a:gd name="connsiteX1" fmla="*/ 0 w 610201"/>
                    <a:gd name="connsiteY1" fmla="*/ 26496 h 76803"/>
                    <a:gd name="connsiteX2" fmla="*/ 305101 w 610201"/>
                    <a:gd name="connsiteY2" fmla="*/ 26496 h 76803"/>
                    <a:gd name="connsiteX3" fmla="*/ 610201 w 610201"/>
                    <a:gd name="connsiteY3" fmla="*/ 26496 h 76803"/>
                    <a:gd name="connsiteX4" fmla="*/ 610201 w 610201"/>
                    <a:gd name="connsiteY4" fmla="*/ 51355 h 76803"/>
                    <a:gd name="connsiteX5" fmla="*/ 573621 w 610201"/>
                    <a:gd name="connsiteY5" fmla="*/ 72895 h 76803"/>
                    <a:gd name="connsiteX6" fmla="*/ 305103 w 610201"/>
                    <a:gd name="connsiteY6" fmla="*/ 50308 h 76803"/>
                    <a:gd name="connsiteX7" fmla="*/ 36585 w 610201"/>
                    <a:gd name="connsiteY7" fmla="*/ 27720 h 76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10201" h="76803">
                      <a:moveTo>
                        <a:pt x="0" y="49262"/>
                      </a:moveTo>
                      <a:lnTo>
                        <a:pt x="0" y="26496"/>
                      </a:lnTo>
                      <a:cubicBezTo>
                        <a:pt x="101700" y="-65288"/>
                        <a:pt x="203400" y="118280"/>
                        <a:pt x="305101" y="26496"/>
                      </a:cubicBezTo>
                      <a:cubicBezTo>
                        <a:pt x="406801" y="-65288"/>
                        <a:pt x="508501" y="118280"/>
                        <a:pt x="610201" y="26496"/>
                      </a:cubicBezTo>
                      <a:lnTo>
                        <a:pt x="610201" y="51355"/>
                      </a:lnTo>
                      <a:lnTo>
                        <a:pt x="573621" y="72895"/>
                      </a:lnTo>
                      <a:cubicBezTo>
                        <a:pt x="484115" y="100502"/>
                        <a:pt x="394609" y="-30004"/>
                        <a:pt x="305103" y="50308"/>
                      </a:cubicBezTo>
                      <a:cubicBezTo>
                        <a:pt x="215596" y="130619"/>
                        <a:pt x="126091" y="113"/>
                        <a:pt x="36585" y="2772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33B2EA0A-6BAE-5A65-06AB-DEC187D8ECAE}"/>
                    </a:ext>
                  </a:extLst>
                </p:cNvPr>
                <p:cNvSpPr/>
                <p:nvPr/>
              </p:nvSpPr>
              <p:spPr bwMode="auto">
                <a:xfrm rot="16200000">
                  <a:off x="-942018" y="1332372"/>
                  <a:ext cx="329152" cy="161353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D923CD09-6930-6AC2-0D1A-89AFDF5C3583}"/>
                    </a:ext>
                  </a:extLst>
                </p:cNvPr>
                <p:cNvSpPr/>
                <p:nvPr/>
              </p:nvSpPr>
              <p:spPr bwMode="auto">
                <a:xfrm rot="1800000">
                  <a:off x="161444" y="1682406"/>
                  <a:ext cx="152959" cy="191307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589DF087-9E29-00B3-7473-74CBDFE4D422}"/>
                    </a:ext>
                  </a:extLst>
                </p:cNvPr>
                <p:cNvSpPr/>
                <p:nvPr/>
              </p:nvSpPr>
              <p:spPr bwMode="auto">
                <a:xfrm rot="20700000">
                  <a:off x="-742844" y="1871938"/>
                  <a:ext cx="87739" cy="191309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20C32AAB-0755-D9BF-C743-4647C699647D}"/>
                    </a:ext>
                  </a:extLst>
                </p:cNvPr>
                <p:cNvSpPr/>
                <p:nvPr/>
              </p:nvSpPr>
              <p:spPr bwMode="auto">
                <a:xfrm rot="5400000">
                  <a:off x="114292" y="1332373"/>
                  <a:ext cx="329152" cy="161353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1D1FC58D-27AD-EB74-38D7-0E4D25C40C30}"/>
                    </a:ext>
                  </a:extLst>
                </p:cNvPr>
                <p:cNvSpPr/>
                <p:nvPr/>
              </p:nvSpPr>
              <p:spPr bwMode="auto">
                <a:xfrm rot="19800000">
                  <a:off x="-774370" y="955356"/>
                  <a:ext cx="152959" cy="191307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C1531EA-2F47-EC3A-EF13-E61234DB153F}"/>
                  </a:ext>
                </a:extLst>
              </p:cNvPr>
              <p:cNvSpPr/>
              <p:nvPr/>
            </p:nvSpPr>
            <p:spPr bwMode="auto">
              <a:xfrm>
                <a:off x="845419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01F99D70-E725-3CF2-D7D8-B16699415BBA}"/>
                </a:ext>
              </a:extLst>
            </p:cNvPr>
            <p:cNvSpPr txBox="1"/>
            <p:nvPr/>
          </p:nvSpPr>
          <p:spPr>
            <a:xfrm>
              <a:off x="1096836" y="6039633"/>
              <a:ext cx="1829244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音楽禁止</a:t>
              </a: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86E22216-57AA-B117-A261-EB5B4DCF38D2}"/>
              </a:ext>
            </a:extLst>
          </p:cNvPr>
          <p:cNvGrpSpPr/>
          <p:nvPr/>
        </p:nvGrpSpPr>
        <p:grpSpPr>
          <a:xfrm>
            <a:off x="3875791" y="873445"/>
            <a:ext cx="2179764" cy="2645745"/>
            <a:chOff x="3875791" y="873445"/>
            <a:chExt cx="2179764" cy="2645745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26872924-A38F-5B4D-26B5-97026E2EC142}"/>
                </a:ext>
              </a:extLst>
            </p:cNvPr>
            <p:cNvGrpSpPr/>
            <p:nvPr/>
          </p:nvGrpSpPr>
          <p:grpSpPr>
            <a:xfrm>
              <a:off x="3875791" y="873445"/>
              <a:ext cx="2179764" cy="2179764"/>
              <a:chOff x="3662431" y="889577"/>
              <a:chExt cx="2606484" cy="2606484"/>
            </a:xfrm>
          </p:grpSpPr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E6589B72-EE59-8703-712A-011B83D97687}"/>
                  </a:ext>
                </a:extLst>
              </p:cNvPr>
              <p:cNvGrpSpPr/>
              <p:nvPr/>
            </p:nvGrpSpPr>
            <p:grpSpPr>
              <a:xfrm>
                <a:off x="3662431" y="8895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47" name="四角形: 角を丸くする 146">
                  <a:extLst>
                    <a:ext uri="{FF2B5EF4-FFF2-40B4-BE49-F238E27FC236}">
                      <a16:creationId xmlns:a16="http://schemas.microsoft.com/office/drawing/2014/main" id="{C0A7ADD7-91EE-03E3-C801-845F564E0D5E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48" name="四角形: 角を丸くする 147">
                  <a:extLst>
                    <a:ext uri="{FF2B5EF4-FFF2-40B4-BE49-F238E27FC236}">
                      <a16:creationId xmlns:a16="http://schemas.microsoft.com/office/drawing/2014/main" id="{7DB12719-AC76-C8BB-9BCD-DED716CDDFE0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B29E3135-C782-79AA-A12E-54604A3789AF}"/>
                  </a:ext>
                </a:extLst>
              </p:cNvPr>
              <p:cNvSpPr/>
              <p:nvPr/>
            </p:nvSpPr>
            <p:spPr bwMode="auto">
              <a:xfrm>
                <a:off x="3737681" y="9648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7C5CE6D2-0172-F473-6F75-9742CDA57716}"/>
                  </a:ext>
                </a:extLst>
              </p:cNvPr>
              <p:cNvSpPr/>
              <p:nvPr/>
            </p:nvSpPr>
            <p:spPr bwMode="auto">
              <a:xfrm>
                <a:off x="3803924" y="10362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21D02D32-838E-FA25-8339-05AFF653C52B}"/>
                  </a:ext>
                </a:extLst>
              </p:cNvPr>
              <p:cNvGrpSpPr/>
              <p:nvPr/>
            </p:nvGrpSpPr>
            <p:grpSpPr>
              <a:xfrm>
                <a:off x="4420585" y="1167271"/>
                <a:ext cx="1064825" cy="2006842"/>
                <a:chOff x="5190560" y="-2024848"/>
                <a:chExt cx="1064825" cy="2006842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B8B01CA8-6E59-BBB4-7F0F-7DBA59C86C2D}"/>
                    </a:ext>
                  </a:extLst>
                </p:cNvPr>
                <p:cNvSpPr/>
                <p:nvPr/>
              </p:nvSpPr>
              <p:spPr bwMode="auto">
                <a:xfrm>
                  <a:off x="5244086" y="-2024848"/>
                  <a:ext cx="1011299" cy="2006842"/>
                </a:xfrm>
                <a:custGeom>
                  <a:avLst/>
                  <a:gdLst>
                    <a:gd name="connsiteX0" fmla="*/ 504229 w 1011299"/>
                    <a:gd name="connsiteY0" fmla="*/ 0 h 2006842"/>
                    <a:gd name="connsiteX1" fmla="*/ 863420 w 1011299"/>
                    <a:gd name="connsiteY1" fmla="*/ 414936 h 2006842"/>
                    <a:gd name="connsiteX2" fmla="*/ 644043 w 1011299"/>
                    <a:gd name="connsiteY2" fmla="*/ 797264 h 2006842"/>
                    <a:gd name="connsiteX3" fmla="*/ 576014 w 1011299"/>
                    <a:gd name="connsiteY3" fmla="*/ 813130 h 2006842"/>
                    <a:gd name="connsiteX4" fmla="*/ 585718 w 1011299"/>
                    <a:gd name="connsiteY4" fmla="*/ 877193 h 2006842"/>
                    <a:gd name="connsiteX5" fmla="*/ 643162 w 1011299"/>
                    <a:gd name="connsiteY5" fmla="*/ 915923 h 2006842"/>
                    <a:gd name="connsiteX6" fmla="*/ 650222 w 1011299"/>
                    <a:gd name="connsiteY6" fmla="*/ 926394 h 2006842"/>
                    <a:gd name="connsiteX7" fmla="*/ 659531 w 1011299"/>
                    <a:gd name="connsiteY7" fmla="*/ 930250 h 2006842"/>
                    <a:gd name="connsiteX8" fmla="*/ 993812 w 1011299"/>
                    <a:gd name="connsiteY8" fmla="*/ 1264531 h 2006842"/>
                    <a:gd name="connsiteX9" fmla="*/ 993812 w 1011299"/>
                    <a:gd name="connsiteY9" fmla="*/ 1348965 h 2006842"/>
                    <a:gd name="connsiteX10" fmla="*/ 909378 w 1011299"/>
                    <a:gd name="connsiteY10" fmla="*/ 1348965 h 2006842"/>
                    <a:gd name="connsiteX11" fmla="*/ 700709 w 1011299"/>
                    <a:gd name="connsiteY11" fmla="*/ 1140297 h 2006842"/>
                    <a:gd name="connsiteX12" fmla="*/ 700708 w 1011299"/>
                    <a:gd name="connsiteY12" fmla="*/ 1514981 h 2006842"/>
                    <a:gd name="connsiteX13" fmla="*/ 643161 w 1011299"/>
                    <a:gd name="connsiteY13" fmla="*/ 1653913 h 2006842"/>
                    <a:gd name="connsiteX14" fmla="*/ 632177 w 1011299"/>
                    <a:gd name="connsiteY14" fmla="*/ 1661318 h 2006842"/>
                    <a:gd name="connsiteX15" fmla="*/ 877406 w 1011299"/>
                    <a:gd name="connsiteY15" fmla="*/ 1954240 h 2006842"/>
                    <a:gd name="connsiteX16" fmla="*/ 824804 w 1011299"/>
                    <a:gd name="connsiteY16" fmla="*/ 2006842 h 2006842"/>
                    <a:gd name="connsiteX17" fmla="*/ 516440 w 1011299"/>
                    <a:gd name="connsiteY17" fmla="*/ 1748685 h 2006842"/>
                    <a:gd name="connsiteX18" fmla="*/ 212537 w 1011299"/>
                    <a:gd name="connsiteY18" fmla="*/ 2001441 h 2006842"/>
                    <a:gd name="connsiteX19" fmla="*/ 159935 w 1011299"/>
                    <a:gd name="connsiteY19" fmla="*/ 1948838 h 2006842"/>
                    <a:gd name="connsiteX20" fmla="*/ 389505 w 1011299"/>
                    <a:gd name="connsiteY20" fmla="*/ 1672814 h 2006842"/>
                    <a:gd name="connsiteX21" fmla="*/ 379251 w 1011299"/>
                    <a:gd name="connsiteY21" fmla="*/ 1666593 h 2006842"/>
                    <a:gd name="connsiteX22" fmla="*/ 307751 w 1011299"/>
                    <a:gd name="connsiteY22" fmla="*/ 1514980 h 2006842"/>
                    <a:gd name="connsiteX23" fmla="*/ 307751 w 1011299"/>
                    <a:gd name="connsiteY23" fmla="*/ 1143739 h 2006842"/>
                    <a:gd name="connsiteX24" fmla="*/ 252900 w 1011299"/>
                    <a:gd name="connsiteY24" fmla="*/ 1175408 h 2006842"/>
                    <a:gd name="connsiteX25" fmla="*/ 228565 w 1011299"/>
                    <a:gd name="connsiteY25" fmla="*/ 1178611 h 2006842"/>
                    <a:gd name="connsiteX26" fmla="*/ 216668 w 1011299"/>
                    <a:gd name="connsiteY26" fmla="*/ 1183539 h 2006842"/>
                    <a:gd name="connsiteX27" fmla="*/ 210510 w 1011299"/>
                    <a:gd name="connsiteY27" fmla="*/ 1180988 h 2006842"/>
                    <a:gd name="connsiteX28" fmla="*/ 207595 w 1011299"/>
                    <a:gd name="connsiteY28" fmla="*/ 1181372 h 2006842"/>
                    <a:gd name="connsiteX29" fmla="*/ 187025 w 1011299"/>
                    <a:gd name="connsiteY29" fmla="*/ 1171335 h 2006842"/>
                    <a:gd name="connsiteX30" fmla="*/ 186922 w 1011299"/>
                    <a:gd name="connsiteY30" fmla="*/ 1171218 h 2006842"/>
                    <a:gd name="connsiteX31" fmla="*/ 174451 w 1011299"/>
                    <a:gd name="connsiteY31" fmla="*/ 1166052 h 2006842"/>
                    <a:gd name="connsiteX32" fmla="*/ 17487 w 1011299"/>
                    <a:gd name="connsiteY32" fmla="*/ 1009089 h 2006842"/>
                    <a:gd name="connsiteX33" fmla="*/ 17487 w 1011299"/>
                    <a:gd name="connsiteY33" fmla="*/ 924655 h 2006842"/>
                    <a:gd name="connsiteX34" fmla="*/ 59704 w 1011299"/>
                    <a:gd name="connsiteY34" fmla="*/ 907168 h 2006842"/>
                    <a:gd name="connsiteX35" fmla="*/ 101921 w 1011299"/>
                    <a:gd name="connsiteY35" fmla="*/ 924655 h 2006842"/>
                    <a:gd name="connsiteX36" fmla="*/ 228742 w 1011299"/>
                    <a:gd name="connsiteY36" fmla="*/ 1051475 h 2006842"/>
                    <a:gd name="connsiteX37" fmla="*/ 316169 w 1011299"/>
                    <a:gd name="connsiteY37" fmla="*/ 1000998 h 2006842"/>
                    <a:gd name="connsiteX38" fmla="*/ 323192 w 1011299"/>
                    <a:gd name="connsiteY38" fmla="*/ 978376 h 2006842"/>
                    <a:gd name="connsiteX39" fmla="*/ 365299 w 1011299"/>
                    <a:gd name="connsiteY39" fmla="*/ 915923 h 2006842"/>
                    <a:gd name="connsiteX40" fmla="*/ 422741 w 1011299"/>
                    <a:gd name="connsiteY40" fmla="*/ 877194 h 2006842"/>
                    <a:gd name="connsiteX41" fmla="*/ 432445 w 1011299"/>
                    <a:gd name="connsiteY41" fmla="*/ 813130 h 2006842"/>
                    <a:gd name="connsiteX42" fmla="*/ 364416 w 1011299"/>
                    <a:gd name="connsiteY42" fmla="*/ 797264 h 2006842"/>
                    <a:gd name="connsiteX43" fmla="*/ 145038 w 1011299"/>
                    <a:gd name="connsiteY43" fmla="*/ 414936 h 2006842"/>
                    <a:gd name="connsiteX44" fmla="*/ 504229 w 1011299"/>
                    <a:gd name="connsiteY44" fmla="*/ 0 h 20068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011299" h="2006842">
                      <a:moveTo>
                        <a:pt x="504229" y="0"/>
                      </a:moveTo>
                      <a:cubicBezTo>
                        <a:pt x="702605" y="0"/>
                        <a:pt x="863420" y="185773"/>
                        <a:pt x="863420" y="414936"/>
                      </a:cubicBezTo>
                      <a:cubicBezTo>
                        <a:pt x="863420" y="586808"/>
                        <a:pt x="772962" y="734274"/>
                        <a:pt x="644043" y="797264"/>
                      </a:cubicBezTo>
                      <a:lnTo>
                        <a:pt x="576014" y="813130"/>
                      </a:lnTo>
                      <a:lnTo>
                        <a:pt x="585718" y="877193"/>
                      </a:lnTo>
                      <a:lnTo>
                        <a:pt x="643162" y="915923"/>
                      </a:lnTo>
                      <a:lnTo>
                        <a:pt x="650222" y="926394"/>
                      </a:lnTo>
                      <a:lnTo>
                        <a:pt x="659531" y="930250"/>
                      </a:lnTo>
                      <a:lnTo>
                        <a:pt x="993812" y="1264531"/>
                      </a:lnTo>
                      <a:cubicBezTo>
                        <a:pt x="1017128" y="1287847"/>
                        <a:pt x="1017128" y="1325649"/>
                        <a:pt x="993812" y="1348965"/>
                      </a:cubicBezTo>
                      <a:cubicBezTo>
                        <a:pt x="970496" y="1372281"/>
                        <a:pt x="932694" y="1372281"/>
                        <a:pt x="909378" y="1348965"/>
                      </a:cubicBezTo>
                      <a:lnTo>
                        <a:pt x="700709" y="1140297"/>
                      </a:lnTo>
                      <a:lnTo>
                        <a:pt x="700708" y="1514981"/>
                      </a:lnTo>
                      <a:cubicBezTo>
                        <a:pt x="700708" y="1569237"/>
                        <a:pt x="678717" y="1618357"/>
                        <a:pt x="643161" y="1653913"/>
                      </a:cubicBezTo>
                      <a:lnTo>
                        <a:pt x="632177" y="1661318"/>
                      </a:lnTo>
                      <a:lnTo>
                        <a:pt x="877406" y="1954240"/>
                      </a:lnTo>
                      <a:lnTo>
                        <a:pt x="824804" y="2006842"/>
                      </a:lnTo>
                      <a:lnTo>
                        <a:pt x="516440" y="1748685"/>
                      </a:lnTo>
                      <a:lnTo>
                        <a:pt x="212537" y="2001441"/>
                      </a:lnTo>
                      <a:lnTo>
                        <a:pt x="159935" y="1948838"/>
                      </a:lnTo>
                      <a:lnTo>
                        <a:pt x="389505" y="1672814"/>
                      </a:lnTo>
                      <a:lnTo>
                        <a:pt x="379251" y="1666593"/>
                      </a:lnTo>
                      <a:cubicBezTo>
                        <a:pt x="335585" y="1630556"/>
                        <a:pt x="307751" y="1576018"/>
                        <a:pt x="307751" y="1514980"/>
                      </a:cubicBezTo>
                      <a:lnTo>
                        <a:pt x="307751" y="1143739"/>
                      </a:lnTo>
                      <a:lnTo>
                        <a:pt x="252900" y="1175408"/>
                      </a:lnTo>
                      <a:lnTo>
                        <a:pt x="228565" y="1178611"/>
                      </a:lnTo>
                      <a:lnTo>
                        <a:pt x="216668" y="1183539"/>
                      </a:lnTo>
                      <a:lnTo>
                        <a:pt x="210510" y="1180988"/>
                      </a:lnTo>
                      <a:lnTo>
                        <a:pt x="207595" y="1181372"/>
                      </a:lnTo>
                      <a:cubicBezTo>
                        <a:pt x="200215" y="1179395"/>
                        <a:pt x="193213" y="1176010"/>
                        <a:pt x="187025" y="1171335"/>
                      </a:cubicBezTo>
                      <a:lnTo>
                        <a:pt x="186922" y="1171218"/>
                      </a:lnTo>
                      <a:lnTo>
                        <a:pt x="174451" y="1166052"/>
                      </a:lnTo>
                      <a:lnTo>
                        <a:pt x="17487" y="1009089"/>
                      </a:lnTo>
                      <a:cubicBezTo>
                        <a:pt x="-5829" y="985773"/>
                        <a:pt x="-5829" y="947971"/>
                        <a:pt x="17487" y="924655"/>
                      </a:cubicBezTo>
                      <a:cubicBezTo>
                        <a:pt x="29145" y="912997"/>
                        <a:pt x="44425" y="907168"/>
                        <a:pt x="59704" y="907168"/>
                      </a:cubicBezTo>
                      <a:cubicBezTo>
                        <a:pt x="74984" y="907168"/>
                        <a:pt x="90263" y="912997"/>
                        <a:pt x="101921" y="924655"/>
                      </a:cubicBezTo>
                      <a:lnTo>
                        <a:pt x="228742" y="1051475"/>
                      </a:lnTo>
                      <a:lnTo>
                        <a:pt x="316169" y="1000998"/>
                      </a:lnTo>
                      <a:lnTo>
                        <a:pt x="323192" y="978376"/>
                      </a:lnTo>
                      <a:cubicBezTo>
                        <a:pt x="333134" y="954869"/>
                        <a:pt x="347521" y="933701"/>
                        <a:pt x="365299" y="915923"/>
                      </a:cubicBezTo>
                      <a:lnTo>
                        <a:pt x="422741" y="877194"/>
                      </a:lnTo>
                      <a:lnTo>
                        <a:pt x="432445" y="813130"/>
                      </a:lnTo>
                      <a:lnTo>
                        <a:pt x="364416" y="797264"/>
                      </a:lnTo>
                      <a:cubicBezTo>
                        <a:pt x="235497" y="734274"/>
                        <a:pt x="145038" y="586808"/>
                        <a:pt x="145038" y="414936"/>
                      </a:cubicBezTo>
                      <a:cubicBezTo>
                        <a:pt x="145038" y="185773"/>
                        <a:pt x="305853" y="0"/>
                        <a:pt x="504229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82" name="四角形: 角を丸くする 181">
                  <a:extLst>
                    <a:ext uri="{FF2B5EF4-FFF2-40B4-BE49-F238E27FC236}">
                      <a16:creationId xmlns:a16="http://schemas.microsoft.com/office/drawing/2014/main" id="{2AF97799-AB7B-8D55-A067-8C864058235B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5190560" y="-1394141"/>
                  <a:ext cx="165809" cy="355452"/>
                </a:xfrm>
                <a:prstGeom prst="roundRect">
                  <a:avLst>
                    <a:gd name="adj" fmla="val 10562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83" name="四角形: 角を丸くする 182">
                  <a:extLst>
                    <a:ext uri="{FF2B5EF4-FFF2-40B4-BE49-F238E27FC236}">
                      <a16:creationId xmlns:a16="http://schemas.microsoft.com/office/drawing/2014/main" id="{335CF73E-AAA3-4498-F29A-E5C5BC58CD88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5222430" y="-1378563"/>
                  <a:ext cx="116439" cy="315999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ED63A5BD-8A92-D1C4-B171-4042127F5A3B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5238981" y="-1290693"/>
                  <a:ext cx="82635" cy="118364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C943C943-7AD8-8CA2-6531-459581931514}"/>
                  </a:ext>
                </a:extLst>
              </p:cNvPr>
              <p:cNvSpPr/>
              <p:nvPr/>
            </p:nvSpPr>
            <p:spPr bwMode="auto">
              <a:xfrm>
                <a:off x="3799634" y="10362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DF44419D-B9A6-62DE-286C-73A22B05263D}"/>
                </a:ext>
              </a:extLst>
            </p:cNvPr>
            <p:cNvSpPr txBox="1"/>
            <p:nvPr/>
          </p:nvSpPr>
          <p:spPr>
            <a:xfrm>
              <a:off x="4053396" y="3136413"/>
              <a:ext cx="1829244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スマホ歩き禁止</a:t>
              </a: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83A8190-3196-9E2C-A69C-C2D93BA795AC}"/>
              </a:ext>
            </a:extLst>
          </p:cNvPr>
          <p:cNvGrpSpPr/>
          <p:nvPr/>
        </p:nvGrpSpPr>
        <p:grpSpPr>
          <a:xfrm>
            <a:off x="3875791" y="3756345"/>
            <a:ext cx="2179764" cy="2666065"/>
            <a:chOff x="3875791" y="3756345"/>
            <a:chExt cx="2179764" cy="2666065"/>
          </a:xfrm>
        </p:grpSpPr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E7092DFB-2B6F-308C-01CF-0F915F997728}"/>
                </a:ext>
              </a:extLst>
            </p:cNvPr>
            <p:cNvGrpSpPr/>
            <p:nvPr/>
          </p:nvGrpSpPr>
          <p:grpSpPr>
            <a:xfrm>
              <a:off x="3875791" y="3756345"/>
              <a:ext cx="2179764" cy="2179764"/>
              <a:chOff x="3662431" y="3772477"/>
              <a:chExt cx="2606484" cy="260648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297016ED-1127-8C02-C315-E76ACC672529}"/>
                  </a:ext>
                </a:extLst>
              </p:cNvPr>
              <p:cNvGrpSpPr/>
              <p:nvPr/>
            </p:nvGrpSpPr>
            <p:grpSpPr>
              <a:xfrm>
                <a:off x="3662431" y="37724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465584EF-787F-2019-6990-557B4ADD1454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9BC33EC8-9D13-1BC1-52B3-EFD34313C70C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65A0C6FC-6BF6-FAFC-F5B8-C0640E3BEDBA}"/>
                  </a:ext>
                </a:extLst>
              </p:cNvPr>
              <p:cNvSpPr/>
              <p:nvPr/>
            </p:nvSpPr>
            <p:spPr bwMode="auto">
              <a:xfrm>
                <a:off x="3737681" y="38477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21986C9-5866-E6C2-C1BA-5AB001398C80}"/>
                  </a:ext>
                </a:extLst>
              </p:cNvPr>
              <p:cNvSpPr/>
              <p:nvPr/>
            </p:nvSpPr>
            <p:spPr bwMode="auto">
              <a:xfrm>
                <a:off x="3803924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655F4AAA-5FAC-1BA9-D5DE-14032DE4E21F}"/>
                  </a:ext>
                </a:extLst>
              </p:cNvPr>
              <p:cNvGrpSpPr/>
              <p:nvPr/>
            </p:nvGrpSpPr>
            <p:grpSpPr>
              <a:xfrm>
                <a:off x="4379161" y="4089097"/>
                <a:ext cx="1325580" cy="2033324"/>
                <a:chOff x="738170" y="1070301"/>
                <a:chExt cx="1325580" cy="2033324"/>
              </a:xfrm>
            </p:grpSpPr>
            <p:sp>
              <p:nvSpPr>
                <p:cNvPr id="29" name="星: 10 pt 28">
                  <a:extLst>
                    <a:ext uri="{FF2B5EF4-FFF2-40B4-BE49-F238E27FC236}">
                      <a16:creationId xmlns:a16="http://schemas.microsoft.com/office/drawing/2014/main" id="{467946B3-C009-55CC-EE6F-BE22EE228B99}"/>
                    </a:ext>
                  </a:extLst>
                </p:cNvPr>
                <p:cNvSpPr/>
                <p:nvPr/>
              </p:nvSpPr>
              <p:spPr bwMode="auto">
                <a:xfrm>
                  <a:off x="917784" y="2900270"/>
                  <a:ext cx="325258" cy="203355"/>
                </a:xfrm>
                <a:prstGeom prst="star10">
                  <a:avLst>
                    <a:gd name="adj" fmla="val 31951"/>
                    <a:gd name="hf" fmla="val 105146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E141380C-2566-5208-8387-FDE797111D42}"/>
                    </a:ext>
                  </a:extLst>
                </p:cNvPr>
                <p:cNvSpPr/>
                <p:nvPr/>
              </p:nvSpPr>
              <p:spPr bwMode="auto">
                <a:xfrm flipH="1">
                  <a:off x="1728730" y="2406650"/>
                  <a:ext cx="335020" cy="182201"/>
                </a:xfrm>
                <a:custGeom>
                  <a:avLst/>
                  <a:gdLst>
                    <a:gd name="connsiteX0" fmla="*/ 275588 w 459739"/>
                    <a:gd name="connsiteY0" fmla="*/ 174334 h 200657"/>
                    <a:gd name="connsiteX1" fmla="*/ 0 w 459739"/>
                    <a:gd name="connsiteY1" fmla="*/ 174334 h 200657"/>
                    <a:gd name="connsiteX2" fmla="*/ 0 w 459739"/>
                    <a:gd name="connsiteY2" fmla="*/ 200657 h 200657"/>
                    <a:gd name="connsiteX3" fmla="*/ 275588 w 459739"/>
                    <a:gd name="connsiteY3" fmla="*/ 200657 h 200657"/>
                    <a:gd name="connsiteX4" fmla="*/ 367663 w 459739"/>
                    <a:gd name="connsiteY4" fmla="*/ 87167 h 200657"/>
                    <a:gd name="connsiteX5" fmla="*/ 92075 w 459739"/>
                    <a:gd name="connsiteY5" fmla="*/ 87167 h 200657"/>
                    <a:gd name="connsiteX6" fmla="*/ 92075 w 459739"/>
                    <a:gd name="connsiteY6" fmla="*/ 113490 h 200657"/>
                    <a:gd name="connsiteX7" fmla="*/ 367663 w 459739"/>
                    <a:gd name="connsiteY7" fmla="*/ 113490 h 200657"/>
                    <a:gd name="connsiteX8" fmla="*/ 459739 w 459739"/>
                    <a:gd name="connsiteY8" fmla="*/ 0 h 200657"/>
                    <a:gd name="connsiteX9" fmla="*/ 184151 w 459739"/>
                    <a:gd name="connsiteY9" fmla="*/ 0 h 200657"/>
                    <a:gd name="connsiteX10" fmla="*/ 184151 w 459739"/>
                    <a:gd name="connsiteY10" fmla="*/ 26323 h 200657"/>
                    <a:gd name="connsiteX11" fmla="*/ 459739 w 459739"/>
                    <a:gd name="connsiteY11" fmla="*/ 26323 h 200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59739" h="200657">
                      <a:moveTo>
                        <a:pt x="275588" y="174334"/>
                      </a:moveTo>
                      <a:lnTo>
                        <a:pt x="0" y="174334"/>
                      </a:lnTo>
                      <a:lnTo>
                        <a:pt x="0" y="200657"/>
                      </a:lnTo>
                      <a:lnTo>
                        <a:pt x="275588" y="200657"/>
                      </a:lnTo>
                      <a:close/>
                      <a:moveTo>
                        <a:pt x="367663" y="87167"/>
                      </a:moveTo>
                      <a:lnTo>
                        <a:pt x="92075" y="87167"/>
                      </a:lnTo>
                      <a:lnTo>
                        <a:pt x="92075" y="113490"/>
                      </a:lnTo>
                      <a:lnTo>
                        <a:pt x="367663" y="113490"/>
                      </a:lnTo>
                      <a:close/>
                      <a:moveTo>
                        <a:pt x="459739" y="0"/>
                      </a:moveTo>
                      <a:lnTo>
                        <a:pt x="184151" y="0"/>
                      </a:lnTo>
                      <a:lnTo>
                        <a:pt x="184151" y="26323"/>
                      </a:lnTo>
                      <a:lnTo>
                        <a:pt x="459739" y="263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166A3890-07B8-DBC5-3836-4BF68BC94A8C}"/>
                    </a:ext>
                  </a:extLst>
                </p:cNvPr>
                <p:cNvSpPr/>
                <p:nvPr/>
              </p:nvSpPr>
              <p:spPr bwMode="auto">
                <a:xfrm>
                  <a:off x="738170" y="1070301"/>
                  <a:ext cx="1313970" cy="1959790"/>
                </a:xfrm>
                <a:custGeom>
                  <a:avLst/>
                  <a:gdLst>
                    <a:gd name="connsiteX0" fmla="*/ 389801 w 1313970"/>
                    <a:gd name="connsiteY0" fmla="*/ 139 h 1959790"/>
                    <a:gd name="connsiteX1" fmla="*/ 772041 w 1313970"/>
                    <a:gd name="connsiteY1" fmla="*/ 318564 h 1959790"/>
                    <a:gd name="connsiteX2" fmla="*/ 659093 w 1313970"/>
                    <a:gd name="connsiteY2" fmla="*/ 744643 h 1959790"/>
                    <a:gd name="connsiteX3" fmla="*/ 605572 w 1313970"/>
                    <a:gd name="connsiteY3" fmla="*/ 781741 h 1959790"/>
                    <a:gd name="connsiteX4" fmla="*/ 618717 w 1313970"/>
                    <a:gd name="connsiteY4" fmla="*/ 811811 h 1959790"/>
                    <a:gd name="connsiteX5" fmla="*/ 620856 w 1313970"/>
                    <a:gd name="connsiteY5" fmla="*/ 811677 h 1959790"/>
                    <a:gd name="connsiteX6" fmla="*/ 655852 w 1313970"/>
                    <a:gd name="connsiteY6" fmla="*/ 823720 h 1959790"/>
                    <a:gd name="connsiteX7" fmla="*/ 920866 w 1313970"/>
                    <a:gd name="connsiteY7" fmla="*/ 670714 h 1959790"/>
                    <a:gd name="connsiteX8" fmla="*/ 986740 w 1313970"/>
                    <a:gd name="connsiteY8" fmla="*/ 674787 h 1959790"/>
                    <a:gd name="connsiteX9" fmla="*/ 986966 w 1313970"/>
                    <a:gd name="connsiteY9" fmla="*/ 675042 h 1959790"/>
                    <a:gd name="connsiteX10" fmla="*/ 989141 w 1313970"/>
                    <a:gd name="connsiteY10" fmla="*/ 676104 h 1959790"/>
                    <a:gd name="connsiteX11" fmla="*/ 1004824 w 1313970"/>
                    <a:gd name="connsiteY11" fmla="*/ 693884 h 1959790"/>
                    <a:gd name="connsiteX12" fmla="*/ 1137090 w 1313970"/>
                    <a:gd name="connsiteY12" fmla="*/ 922975 h 1959790"/>
                    <a:gd name="connsiteX13" fmla="*/ 1115237 w 1313970"/>
                    <a:gd name="connsiteY13" fmla="*/ 1004532 h 1959790"/>
                    <a:gd name="connsiteX14" fmla="*/ 1033680 w 1313970"/>
                    <a:gd name="connsiteY14" fmla="*/ 982679 h 1959790"/>
                    <a:gd name="connsiteX15" fmla="*/ 930095 w 1313970"/>
                    <a:gd name="connsiteY15" fmla="*/ 803266 h 1959790"/>
                    <a:gd name="connsiteX16" fmla="*/ 757507 w 1313970"/>
                    <a:gd name="connsiteY16" fmla="*/ 902910 h 1959790"/>
                    <a:gd name="connsiteX17" fmla="*/ 783623 w 1313970"/>
                    <a:gd name="connsiteY17" fmla="*/ 955489 h 1959790"/>
                    <a:gd name="connsiteX18" fmla="*/ 902712 w 1313970"/>
                    <a:gd name="connsiteY18" fmla="*/ 1399938 h 1959790"/>
                    <a:gd name="connsiteX19" fmla="*/ 907592 w 1313970"/>
                    <a:gd name="connsiteY19" fmla="*/ 1477806 h 1959790"/>
                    <a:gd name="connsiteX20" fmla="*/ 903773 w 1313970"/>
                    <a:gd name="connsiteY20" fmla="*/ 1488905 h 1959790"/>
                    <a:gd name="connsiteX21" fmla="*/ 1073838 w 1313970"/>
                    <a:gd name="connsiteY21" fmla="*/ 1697267 h 1959790"/>
                    <a:gd name="connsiteX22" fmla="*/ 1313970 w 1313970"/>
                    <a:gd name="connsiteY22" fmla="*/ 1783084 h 1959790"/>
                    <a:gd name="connsiteX23" fmla="*/ 1294481 w 1313970"/>
                    <a:gd name="connsiteY23" fmla="*/ 1855821 h 1959790"/>
                    <a:gd name="connsiteX24" fmla="*/ 1025756 w 1313970"/>
                    <a:gd name="connsiteY24" fmla="*/ 1806819 h 1959790"/>
                    <a:gd name="connsiteX25" fmla="*/ 1026875 w 1313970"/>
                    <a:gd name="connsiteY25" fmla="*/ 1802642 h 1959790"/>
                    <a:gd name="connsiteX26" fmla="*/ 1023253 w 1313970"/>
                    <a:gd name="connsiteY26" fmla="*/ 1806265 h 1959790"/>
                    <a:gd name="connsiteX27" fmla="*/ 798887 w 1313970"/>
                    <a:gd name="connsiteY27" fmla="*/ 1623137 h 1959790"/>
                    <a:gd name="connsiteX28" fmla="*/ 763781 w 1313970"/>
                    <a:gd name="connsiteY28" fmla="*/ 1640574 h 1959790"/>
                    <a:gd name="connsiteX29" fmla="*/ 763781 w 1313970"/>
                    <a:gd name="connsiteY29" fmla="*/ 1640573 h 1959790"/>
                    <a:gd name="connsiteX30" fmla="*/ 739090 w 1313970"/>
                    <a:gd name="connsiteY30" fmla="*/ 1642120 h 1959790"/>
                    <a:gd name="connsiteX31" fmla="*/ 499173 w 1313970"/>
                    <a:gd name="connsiteY31" fmla="*/ 1750051 h 1959790"/>
                    <a:gd name="connsiteX32" fmla="*/ 354129 w 1313970"/>
                    <a:gd name="connsiteY32" fmla="*/ 1959790 h 1959790"/>
                    <a:gd name="connsiteX33" fmla="*/ 288914 w 1313970"/>
                    <a:gd name="connsiteY33" fmla="*/ 1922139 h 1959790"/>
                    <a:gd name="connsiteX34" fmla="*/ 405798 w 1313970"/>
                    <a:gd name="connsiteY34" fmla="*/ 1675253 h 1959790"/>
                    <a:gd name="connsiteX35" fmla="*/ 409543 w 1313970"/>
                    <a:gd name="connsiteY35" fmla="*/ 1677415 h 1959790"/>
                    <a:gd name="connsiteX36" fmla="*/ 406981 w 1313970"/>
                    <a:gd name="connsiteY36" fmla="*/ 1672978 h 1959790"/>
                    <a:gd name="connsiteX37" fmla="*/ 555195 w 1313970"/>
                    <a:gd name="connsiteY37" fmla="*/ 1566167 h 1959790"/>
                    <a:gd name="connsiteX38" fmla="*/ 523145 w 1313970"/>
                    <a:gd name="connsiteY38" fmla="*/ 1501641 h 1959790"/>
                    <a:gd name="connsiteX39" fmla="*/ 411214 w 1313970"/>
                    <a:gd name="connsiteY39" fmla="*/ 1083912 h 1959790"/>
                    <a:gd name="connsiteX40" fmla="*/ 291633 w 1313970"/>
                    <a:gd name="connsiteY40" fmla="*/ 1203493 h 1959790"/>
                    <a:gd name="connsiteX41" fmla="*/ 249416 w 1313970"/>
                    <a:gd name="connsiteY41" fmla="*/ 1220980 h 1959790"/>
                    <a:gd name="connsiteX42" fmla="*/ 247300 w 1313970"/>
                    <a:gd name="connsiteY42" fmla="*/ 1220103 h 1959790"/>
                    <a:gd name="connsiteX43" fmla="*/ 246756 w 1313970"/>
                    <a:gd name="connsiteY43" fmla="*/ 1220329 h 1959790"/>
                    <a:gd name="connsiteX44" fmla="*/ 204539 w 1313970"/>
                    <a:gd name="connsiteY44" fmla="*/ 1202842 h 1959790"/>
                    <a:gd name="connsiteX45" fmla="*/ 17487 w 1313970"/>
                    <a:gd name="connsiteY45" fmla="*/ 1015790 h 1959790"/>
                    <a:gd name="connsiteX46" fmla="*/ 17487 w 1313970"/>
                    <a:gd name="connsiteY46" fmla="*/ 931356 h 1959790"/>
                    <a:gd name="connsiteX47" fmla="*/ 59704 w 1313970"/>
                    <a:gd name="connsiteY47" fmla="*/ 913869 h 1959790"/>
                    <a:gd name="connsiteX48" fmla="*/ 101921 w 1313970"/>
                    <a:gd name="connsiteY48" fmla="*/ 931356 h 1959790"/>
                    <a:gd name="connsiteX49" fmla="*/ 248412 w 1313970"/>
                    <a:gd name="connsiteY49" fmla="*/ 1077846 h 1959790"/>
                    <a:gd name="connsiteX50" fmla="*/ 450811 w 1313970"/>
                    <a:gd name="connsiteY50" fmla="*/ 875447 h 1959790"/>
                    <a:gd name="connsiteX51" fmla="*/ 452797 w 1313970"/>
                    <a:gd name="connsiteY51" fmla="*/ 874624 h 1959790"/>
                    <a:gd name="connsiteX52" fmla="*/ 457574 w 1313970"/>
                    <a:gd name="connsiteY52" fmla="*/ 869131 h 1959790"/>
                    <a:gd name="connsiteX53" fmla="*/ 452327 w 1313970"/>
                    <a:gd name="connsiteY53" fmla="*/ 822254 h 1959790"/>
                    <a:gd name="connsiteX54" fmla="*/ 388994 w 1313970"/>
                    <a:gd name="connsiteY54" fmla="*/ 817016 h 1959790"/>
                    <a:gd name="connsiteX55" fmla="*/ 78137 w 1313970"/>
                    <a:gd name="connsiteY55" fmla="*/ 504495 h 1959790"/>
                    <a:gd name="connsiteX56" fmla="*/ 317696 w 1313970"/>
                    <a:gd name="connsiteY56" fmla="*/ 10732 h 1959790"/>
                    <a:gd name="connsiteX57" fmla="*/ 389801 w 1313970"/>
                    <a:gd name="connsiteY57" fmla="*/ 139 h 19597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313970" h="1959790">
                      <a:moveTo>
                        <a:pt x="389801" y="139"/>
                      </a:moveTo>
                      <a:cubicBezTo>
                        <a:pt x="557915" y="-4851"/>
                        <a:pt x="720143" y="124878"/>
                        <a:pt x="772041" y="318564"/>
                      </a:cubicBezTo>
                      <a:cubicBezTo>
                        <a:pt x="816525" y="484579"/>
                        <a:pt x="767316" y="650432"/>
                        <a:pt x="659093" y="744643"/>
                      </a:cubicBezTo>
                      <a:lnTo>
                        <a:pt x="605572" y="781741"/>
                      </a:lnTo>
                      <a:lnTo>
                        <a:pt x="618717" y="811811"/>
                      </a:lnTo>
                      <a:lnTo>
                        <a:pt x="620856" y="811677"/>
                      </a:lnTo>
                      <a:lnTo>
                        <a:pt x="655852" y="823720"/>
                      </a:lnTo>
                      <a:lnTo>
                        <a:pt x="920866" y="670714"/>
                      </a:lnTo>
                      <a:cubicBezTo>
                        <a:pt x="942283" y="658349"/>
                        <a:pt x="968176" y="660760"/>
                        <a:pt x="986740" y="674787"/>
                      </a:cubicBezTo>
                      <a:lnTo>
                        <a:pt x="986966" y="675042"/>
                      </a:lnTo>
                      <a:lnTo>
                        <a:pt x="989141" y="676104"/>
                      </a:lnTo>
                      <a:cubicBezTo>
                        <a:pt x="995329" y="680779"/>
                        <a:pt x="1000703" y="686745"/>
                        <a:pt x="1004824" y="693884"/>
                      </a:cubicBezTo>
                      <a:lnTo>
                        <a:pt x="1137090" y="922975"/>
                      </a:lnTo>
                      <a:cubicBezTo>
                        <a:pt x="1153577" y="951531"/>
                        <a:pt x="1143793" y="988045"/>
                        <a:pt x="1115237" y="1004532"/>
                      </a:cubicBezTo>
                      <a:cubicBezTo>
                        <a:pt x="1086680" y="1021019"/>
                        <a:pt x="1050167" y="1011235"/>
                        <a:pt x="1033680" y="982679"/>
                      </a:cubicBezTo>
                      <a:lnTo>
                        <a:pt x="930095" y="803266"/>
                      </a:lnTo>
                      <a:lnTo>
                        <a:pt x="757507" y="902910"/>
                      </a:lnTo>
                      <a:lnTo>
                        <a:pt x="783623" y="955489"/>
                      </a:lnTo>
                      <a:cubicBezTo>
                        <a:pt x="823320" y="1103639"/>
                        <a:pt x="863016" y="1251788"/>
                        <a:pt x="902712" y="1399938"/>
                      </a:cubicBezTo>
                      <a:cubicBezTo>
                        <a:pt x="909733" y="1426142"/>
                        <a:pt x="911112" y="1452528"/>
                        <a:pt x="907592" y="1477806"/>
                      </a:cubicBezTo>
                      <a:lnTo>
                        <a:pt x="903773" y="1488905"/>
                      </a:lnTo>
                      <a:lnTo>
                        <a:pt x="1073838" y="1697267"/>
                      </a:lnTo>
                      <a:lnTo>
                        <a:pt x="1313970" y="1783084"/>
                      </a:lnTo>
                      <a:lnTo>
                        <a:pt x="1294481" y="1855821"/>
                      </a:lnTo>
                      <a:lnTo>
                        <a:pt x="1025756" y="1806819"/>
                      </a:lnTo>
                      <a:lnTo>
                        <a:pt x="1026875" y="1802642"/>
                      </a:lnTo>
                      <a:lnTo>
                        <a:pt x="1023253" y="1806265"/>
                      </a:lnTo>
                      <a:lnTo>
                        <a:pt x="798887" y="1623137"/>
                      </a:lnTo>
                      <a:lnTo>
                        <a:pt x="763781" y="1640574"/>
                      </a:lnTo>
                      <a:lnTo>
                        <a:pt x="763781" y="1640573"/>
                      </a:lnTo>
                      <a:lnTo>
                        <a:pt x="739090" y="1642120"/>
                      </a:lnTo>
                      <a:lnTo>
                        <a:pt x="499173" y="1750051"/>
                      </a:lnTo>
                      <a:lnTo>
                        <a:pt x="354129" y="1959790"/>
                      </a:lnTo>
                      <a:lnTo>
                        <a:pt x="288914" y="1922139"/>
                      </a:lnTo>
                      <a:lnTo>
                        <a:pt x="405798" y="1675253"/>
                      </a:lnTo>
                      <a:lnTo>
                        <a:pt x="409543" y="1677415"/>
                      </a:lnTo>
                      <a:lnTo>
                        <a:pt x="406981" y="1672978"/>
                      </a:lnTo>
                      <a:lnTo>
                        <a:pt x="555195" y="1566167"/>
                      </a:lnTo>
                      <a:lnTo>
                        <a:pt x="523145" y="1501641"/>
                      </a:lnTo>
                      <a:lnTo>
                        <a:pt x="411214" y="1083912"/>
                      </a:lnTo>
                      <a:lnTo>
                        <a:pt x="291633" y="1203493"/>
                      </a:lnTo>
                      <a:cubicBezTo>
                        <a:pt x="279975" y="1215151"/>
                        <a:pt x="264696" y="1220980"/>
                        <a:pt x="249416" y="1220980"/>
                      </a:cubicBezTo>
                      <a:lnTo>
                        <a:pt x="247300" y="1220103"/>
                      </a:lnTo>
                      <a:lnTo>
                        <a:pt x="246756" y="1220329"/>
                      </a:lnTo>
                      <a:cubicBezTo>
                        <a:pt x="231476" y="1220329"/>
                        <a:pt x="216197" y="1214500"/>
                        <a:pt x="204539" y="1202842"/>
                      </a:cubicBezTo>
                      <a:lnTo>
                        <a:pt x="17487" y="1015790"/>
                      </a:lnTo>
                      <a:cubicBezTo>
                        <a:pt x="-5829" y="992474"/>
                        <a:pt x="-5829" y="954672"/>
                        <a:pt x="17487" y="931356"/>
                      </a:cubicBezTo>
                      <a:cubicBezTo>
                        <a:pt x="29145" y="919698"/>
                        <a:pt x="44425" y="913869"/>
                        <a:pt x="59704" y="913869"/>
                      </a:cubicBezTo>
                      <a:cubicBezTo>
                        <a:pt x="74984" y="913869"/>
                        <a:pt x="90263" y="919698"/>
                        <a:pt x="101921" y="931356"/>
                      </a:cubicBezTo>
                      <a:lnTo>
                        <a:pt x="248412" y="1077846"/>
                      </a:lnTo>
                      <a:lnTo>
                        <a:pt x="450811" y="875447"/>
                      </a:lnTo>
                      <a:lnTo>
                        <a:pt x="452797" y="874624"/>
                      </a:lnTo>
                      <a:lnTo>
                        <a:pt x="457574" y="869131"/>
                      </a:lnTo>
                      <a:lnTo>
                        <a:pt x="452327" y="822254"/>
                      </a:lnTo>
                      <a:lnTo>
                        <a:pt x="388994" y="817016"/>
                      </a:lnTo>
                      <a:cubicBezTo>
                        <a:pt x="248164" y="789539"/>
                        <a:pt x="122621" y="670510"/>
                        <a:pt x="78137" y="504495"/>
                      </a:cubicBezTo>
                      <a:cubicBezTo>
                        <a:pt x="18825" y="283140"/>
                        <a:pt x="126079" y="62075"/>
                        <a:pt x="317696" y="10732"/>
                      </a:cubicBezTo>
                      <a:cubicBezTo>
                        <a:pt x="341648" y="4314"/>
                        <a:pt x="365784" y="851"/>
                        <a:pt x="389801" y="13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7095763-5C7C-8FD8-3A18-9CC576739DB7}"/>
                  </a:ext>
                </a:extLst>
              </p:cNvPr>
              <p:cNvSpPr/>
              <p:nvPr/>
            </p:nvSpPr>
            <p:spPr bwMode="auto">
              <a:xfrm>
                <a:off x="3799634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2B27767B-990C-D5EC-26FE-F790DCA9F0DA}"/>
                </a:ext>
              </a:extLst>
            </p:cNvPr>
            <p:cNvSpPr txBox="1"/>
            <p:nvPr/>
          </p:nvSpPr>
          <p:spPr>
            <a:xfrm>
              <a:off x="4053396" y="6039633"/>
              <a:ext cx="1829244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走るの禁止</a:t>
              </a: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A048385C-7A46-49B5-89E1-40BB9CEA3D7D}"/>
              </a:ext>
            </a:extLst>
          </p:cNvPr>
          <p:cNvGrpSpPr/>
          <p:nvPr/>
        </p:nvGrpSpPr>
        <p:grpSpPr>
          <a:xfrm>
            <a:off x="6830006" y="873445"/>
            <a:ext cx="2179764" cy="2645745"/>
            <a:chOff x="6830006" y="873445"/>
            <a:chExt cx="2179764" cy="2645745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2B168918-2721-7D0D-6B63-358116D9E890}"/>
                </a:ext>
              </a:extLst>
            </p:cNvPr>
            <p:cNvGrpSpPr/>
            <p:nvPr/>
          </p:nvGrpSpPr>
          <p:grpSpPr>
            <a:xfrm>
              <a:off x="6830006" y="873445"/>
              <a:ext cx="2179764" cy="2179764"/>
              <a:chOff x="6616646" y="889577"/>
              <a:chExt cx="2606484" cy="2606484"/>
            </a:xfrm>
          </p:grpSpPr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B99DA1DA-51D4-33B3-6DB7-CBFD9DAF3F35}"/>
                  </a:ext>
                </a:extLst>
              </p:cNvPr>
              <p:cNvGrpSpPr/>
              <p:nvPr/>
            </p:nvGrpSpPr>
            <p:grpSpPr>
              <a:xfrm>
                <a:off x="6616646" y="8895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53" name="四角形: 角を丸くする 152">
                  <a:extLst>
                    <a:ext uri="{FF2B5EF4-FFF2-40B4-BE49-F238E27FC236}">
                      <a16:creationId xmlns:a16="http://schemas.microsoft.com/office/drawing/2014/main" id="{7A86845C-9D43-93F6-3ABF-02E0BA686E8D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54" name="四角形: 角を丸くする 153">
                  <a:extLst>
                    <a:ext uri="{FF2B5EF4-FFF2-40B4-BE49-F238E27FC236}">
                      <a16:creationId xmlns:a16="http://schemas.microsoft.com/office/drawing/2014/main" id="{9126FC9D-1B1A-056B-65E7-04B706C6DA73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ECA7790C-854C-508E-BCAF-5AEFC3448DBE}"/>
                  </a:ext>
                </a:extLst>
              </p:cNvPr>
              <p:cNvSpPr/>
              <p:nvPr/>
            </p:nvSpPr>
            <p:spPr bwMode="auto">
              <a:xfrm>
                <a:off x="6691896" y="9648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131DE5EA-F3F8-E248-EB97-07985AEA386A}"/>
                  </a:ext>
                </a:extLst>
              </p:cNvPr>
              <p:cNvSpPr/>
              <p:nvPr/>
            </p:nvSpPr>
            <p:spPr bwMode="auto">
              <a:xfrm>
                <a:off x="6758139" y="10362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CBD471C0-057E-77D4-06F7-7AD06C04C0DF}"/>
                  </a:ext>
                </a:extLst>
              </p:cNvPr>
              <p:cNvSpPr/>
              <p:nvPr/>
            </p:nvSpPr>
            <p:spPr bwMode="auto">
              <a:xfrm>
                <a:off x="6951551" y="1145677"/>
                <a:ext cx="1989249" cy="2057264"/>
              </a:xfrm>
              <a:custGeom>
                <a:avLst/>
                <a:gdLst>
                  <a:gd name="connsiteX0" fmla="*/ 1620036 w 2297454"/>
                  <a:gd name="connsiteY0" fmla="*/ 369164 h 2376007"/>
                  <a:gd name="connsiteX1" fmla="*/ 1979227 w 2297454"/>
                  <a:gd name="connsiteY1" fmla="*/ 784100 h 2376007"/>
                  <a:gd name="connsiteX2" fmla="*/ 1759849 w 2297454"/>
                  <a:gd name="connsiteY2" fmla="*/ 1166428 h 2376007"/>
                  <a:gd name="connsiteX3" fmla="*/ 1691821 w 2297454"/>
                  <a:gd name="connsiteY3" fmla="*/ 1182294 h 2376007"/>
                  <a:gd name="connsiteX4" fmla="*/ 1701525 w 2297454"/>
                  <a:gd name="connsiteY4" fmla="*/ 1246358 h 2376007"/>
                  <a:gd name="connsiteX5" fmla="*/ 1758969 w 2297454"/>
                  <a:gd name="connsiteY5" fmla="*/ 1285088 h 2376007"/>
                  <a:gd name="connsiteX6" fmla="*/ 1766029 w 2297454"/>
                  <a:gd name="connsiteY6" fmla="*/ 1295559 h 2376007"/>
                  <a:gd name="connsiteX7" fmla="*/ 1775338 w 2297454"/>
                  <a:gd name="connsiteY7" fmla="*/ 1299415 h 2376007"/>
                  <a:gd name="connsiteX8" fmla="*/ 2109619 w 2297454"/>
                  <a:gd name="connsiteY8" fmla="*/ 1633696 h 2376007"/>
                  <a:gd name="connsiteX9" fmla="*/ 2109619 w 2297454"/>
                  <a:gd name="connsiteY9" fmla="*/ 1718130 h 2376007"/>
                  <a:gd name="connsiteX10" fmla="*/ 2025184 w 2297454"/>
                  <a:gd name="connsiteY10" fmla="*/ 1718130 h 2376007"/>
                  <a:gd name="connsiteX11" fmla="*/ 1816516 w 2297454"/>
                  <a:gd name="connsiteY11" fmla="*/ 1509462 h 2376007"/>
                  <a:gd name="connsiteX12" fmla="*/ 1816515 w 2297454"/>
                  <a:gd name="connsiteY12" fmla="*/ 1884146 h 2376007"/>
                  <a:gd name="connsiteX13" fmla="*/ 1782959 w 2297454"/>
                  <a:gd name="connsiteY13" fmla="*/ 1993999 h 2376007"/>
                  <a:gd name="connsiteX14" fmla="*/ 1748859 w 2297454"/>
                  <a:gd name="connsiteY14" fmla="*/ 2031528 h 2376007"/>
                  <a:gd name="connsiteX15" fmla="*/ 1993213 w 2297454"/>
                  <a:gd name="connsiteY15" fmla="*/ 2323405 h 2376007"/>
                  <a:gd name="connsiteX16" fmla="*/ 1940611 w 2297454"/>
                  <a:gd name="connsiteY16" fmla="*/ 2376007 h 2376007"/>
                  <a:gd name="connsiteX17" fmla="*/ 1632247 w 2297454"/>
                  <a:gd name="connsiteY17" fmla="*/ 2117850 h 2376007"/>
                  <a:gd name="connsiteX18" fmla="*/ 1328344 w 2297454"/>
                  <a:gd name="connsiteY18" fmla="*/ 2370606 h 2376007"/>
                  <a:gd name="connsiteX19" fmla="*/ 1275742 w 2297454"/>
                  <a:gd name="connsiteY19" fmla="*/ 2318003 h 2376007"/>
                  <a:gd name="connsiteX20" fmla="*/ 1506687 w 2297454"/>
                  <a:gd name="connsiteY20" fmla="*/ 2040324 h 2376007"/>
                  <a:gd name="connsiteX21" fmla="*/ 1481106 w 2297454"/>
                  <a:gd name="connsiteY21" fmla="*/ 2023077 h 2376007"/>
                  <a:gd name="connsiteX22" fmla="*/ 1423558 w 2297454"/>
                  <a:gd name="connsiteY22" fmla="*/ 1884145 h 2376007"/>
                  <a:gd name="connsiteX23" fmla="*/ 1423558 w 2297454"/>
                  <a:gd name="connsiteY23" fmla="*/ 1672287 h 2376007"/>
                  <a:gd name="connsiteX24" fmla="*/ 1288083 w 2297454"/>
                  <a:gd name="connsiteY24" fmla="*/ 1807762 h 2376007"/>
                  <a:gd name="connsiteX25" fmla="*/ 1203649 w 2297454"/>
                  <a:gd name="connsiteY25" fmla="*/ 1807762 h 2376007"/>
                  <a:gd name="connsiteX26" fmla="*/ 1203649 w 2297454"/>
                  <a:gd name="connsiteY26" fmla="*/ 1723328 h 2376007"/>
                  <a:gd name="connsiteX27" fmla="*/ 1423558 w 2297454"/>
                  <a:gd name="connsiteY27" fmla="*/ 1503419 h 2376007"/>
                  <a:gd name="connsiteX28" fmla="*/ 1423558 w 2297454"/>
                  <a:gd name="connsiteY28" fmla="*/ 1424019 h 2376007"/>
                  <a:gd name="connsiteX29" fmla="*/ 1481106 w 2297454"/>
                  <a:gd name="connsiteY29" fmla="*/ 1285088 h 2376007"/>
                  <a:gd name="connsiteX30" fmla="*/ 1538548 w 2297454"/>
                  <a:gd name="connsiteY30" fmla="*/ 1246359 h 2376007"/>
                  <a:gd name="connsiteX31" fmla="*/ 1547631 w 2297454"/>
                  <a:gd name="connsiteY31" fmla="*/ 1186391 h 2376007"/>
                  <a:gd name="connsiteX32" fmla="*/ 1513224 w 2297454"/>
                  <a:gd name="connsiteY32" fmla="*/ 1180382 h 2376007"/>
                  <a:gd name="connsiteX33" fmla="*/ 1419209 w 2297454"/>
                  <a:gd name="connsiteY33" fmla="*/ 1128172 h 2376007"/>
                  <a:gd name="connsiteX34" fmla="*/ 1397536 w 2297454"/>
                  <a:gd name="connsiteY34" fmla="*/ 1107515 h 2376007"/>
                  <a:gd name="connsiteX35" fmla="*/ 1422933 w 2297454"/>
                  <a:gd name="connsiteY35" fmla="*/ 1104433 h 2376007"/>
                  <a:gd name="connsiteX36" fmla="*/ 1548782 w 2297454"/>
                  <a:gd name="connsiteY36" fmla="*/ 990339 h 2376007"/>
                  <a:gd name="connsiteX37" fmla="*/ 1342727 w 2297454"/>
                  <a:gd name="connsiteY37" fmla="*/ 866514 h 2376007"/>
                  <a:gd name="connsiteX38" fmla="*/ 1270182 w 2297454"/>
                  <a:gd name="connsiteY38" fmla="*/ 875315 h 2376007"/>
                  <a:gd name="connsiteX39" fmla="*/ 1268142 w 2297454"/>
                  <a:gd name="connsiteY39" fmla="*/ 867724 h 2376007"/>
                  <a:gd name="connsiteX40" fmla="*/ 1260845 w 2297454"/>
                  <a:gd name="connsiteY40" fmla="*/ 784100 h 2376007"/>
                  <a:gd name="connsiteX41" fmla="*/ 1620036 w 2297454"/>
                  <a:gd name="connsiteY41" fmla="*/ 369164 h 2376007"/>
                  <a:gd name="connsiteX42" fmla="*/ 690042 w 2297454"/>
                  <a:gd name="connsiteY42" fmla="*/ 369164 h 2376007"/>
                  <a:gd name="connsiteX43" fmla="*/ 1049233 w 2297454"/>
                  <a:gd name="connsiteY43" fmla="*/ 784100 h 2376007"/>
                  <a:gd name="connsiteX44" fmla="*/ 1041935 w 2297454"/>
                  <a:gd name="connsiteY44" fmla="*/ 867724 h 2376007"/>
                  <a:gd name="connsiteX45" fmla="*/ 1039546 w 2297454"/>
                  <a:gd name="connsiteY45" fmla="*/ 876615 h 2376007"/>
                  <a:gd name="connsiteX46" fmla="*/ 1038632 w 2297454"/>
                  <a:gd name="connsiteY46" fmla="*/ 876245 h 2376007"/>
                  <a:gd name="connsiteX47" fmla="*/ 958426 w 2297454"/>
                  <a:gd name="connsiteY47" fmla="*/ 866514 h 2376007"/>
                  <a:gd name="connsiteX48" fmla="*/ 752371 w 2297454"/>
                  <a:gd name="connsiteY48" fmla="*/ 990339 h 2376007"/>
                  <a:gd name="connsiteX49" fmla="*/ 878220 w 2297454"/>
                  <a:gd name="connsiteY49" fmla="*/ 1104433 h 2376007"/>
                  <a:gd name="connsiteX50" fmla="*/ 911534 w 2297454"/>
                  <a:gd name="connsiteY50" fmla="*/ 1108475 h 2376007"/>
                  <a:gd name="connsiteX51" fmla="*/ 890869 w 2297454"/>
                  <a:gd name="connsiteY51" fmla="*/ 1128172 h 2376007"/>
                  <a:gd name="connsiteX52" fmla="*/ 796854 w 2297454"/>
                  <a:gd name="connsiteY52" fmla="*/ 1180382 h 2376007"/>
                  <a:gd name="connsiteX53" fmla="*/ 762447 w 2297454"/>
                  <a:gd name="connsiteY53" fmla="*/ 1186391 h 2376007"/>
                  <a:gd name="connsiteX54" fmla="*/ 771531 w 2297454"/>
                  <a:gd name="connsiteY54" fmla="*/ 1246358 h 2376007"/>
                  <a:gd name="connsiteX55" fmla="*/ 828974 w 2297454"/>
                  <a:gd name="connsiteY55" fmla="*/ 1285088 h 2376007"/>
                  <a:gd name="connsiteX56" fmla="*/ 836035 w 2297454"/>
                  <a:gd name="connsiteY56" fmla="*/ 1295560 h 2376007"/>
                  <a:gd name="connsiteX57" fmla="*/ 845344 w 2297454"/>
                  <a:gd name="connsiteY57" fmla="*/ 1299416 h 2376007"/>
                  <a:gd name="connsiteX58" fmla="*/ 992332 w 2297454"/>
                  <a:gd name="connsiteY58" fmla="*/ 1446404 h 2376007"/>
                  <a:gd name="connsiteX59" fmla="*/ 1142495 w 2297454"/>
                  <a:gd name="connsiteY59" fmla="*/ 1296241 h 2376007"/>
                  <a:gd name="connsiteX60" fmla="*/ 1226929 w 2297454"/>
                  <a:gd name="connsiteY60" fmla="*/ 1296241 h 2376007"/>
                  <a:gd name="connsiteX61" fmla="*/ 1226929 w 2297454"/>
                  <a:gd name="connsiteY61" fmla="*/ 1380675 h 2376007"/>
                  <a:gd name="connsiteX62" fmla="*/ 1039021 w 2297454"/>
                  <a:gd name="connsiteY62" fmla="*/ 1568583 h 2376007"/>
                  <a:gd name="connsiteX63" fmla="*/ 1033971 w 2297454"/>
                  <a:gd name="connsiteY63" fmla="*/ 1570675 h 2376007"/>
                  <a:gd name="connsiteX64" fmla="*/ 1033252 w 2297454"/>
                  <a:gd name="connsiteY64" fmla="*/ 1571758 h 2376007"/>
                  <a:gd name="connsiteX65" fmla="*/ 948818 w 2297454"/>
                  <a:gd name="connsiteY65" fmla="*/ 1571758 h 2376007"/>
                  <a:gd name="connsiteX66" fmla="*/ 886522 w 2297454"/>
                  <a:gd name="connsiteY66" fmla="*/ 1509462 h 2376007"/>
                  <a:gd name="connsiteX67" fmla="*/ 886521 w 2297454"/>
                  <a:gd name="connsiteY67" fmla="*/ 1884146 h 2376007"/>
                  <a:gd name="connsiteX68" fmla="*/ 852965 w 2297454"/>
                  <a:gd name="connsiteY68" fmla="*/ 1993999 h 2376007"/>
                  <a:gd name="connsiteX69" fmla="*/ 818864 w 2297454"/>
                  <a:gd name="connsiteY69" fmla="*/ 2031528 h 2376007"/>
                  <a:gd name="connsiteX70" fmla="*/ 1063219 w 2297454"/>
                  <a:gd name="connsiteY70" fmla="*/ 2323405 h 2376007"/>
                  <a:gd name="connsiteX71" fmla="*/ 1010616 w 2297454"/>
                  <a:gd name="connsiteY71" fmla="*/ 2376007 h 2376007"/>
                  <a:gd name="connsiteX72" fmla="*/ 702252 w 2297454"/>
                  <a:gd name="connsiteY72" fmla="*/ 2117850 h 2376007"/>
                  <a:gd name="connsiteX73" fmla="*/ 398350 w 2297454"/>
                  <a:gd name="connsiteY73" fmla="*/ 2370606 h 2376007"/>
                  <a:gd name="connsiteX74" fmla="*/ 345747 w 2297454"/>
                  <a:gd name="connsiteY74" fmla="*/ 2318003 h 2376007"/>
                  <a:gd name="connsiteX75" fmla="*/ 576693 w 2297454"/>
                  <a:gd name="connsiteY75" fmla="*/ 2040324 h 2376007"/>
                  <a:gd name="connsiteX76" fmla="*/ 551111 w 2297454"/>
                  <a:gd name="connsiteY76" fmla="*/ 2023077 h 2376007"/>
                  <a:gd name="connsiteX77" fmla="*/ 493564 w 2297454"/>
                  <a:gd name="connsiteY77" fmla="*/ 1884145 h 2376007"/>
                  <a:gd name="connsiteX78" fmla="*/ 493564 w 2297454"/>
                  <a:gd name="connsiteY78" fmla="*/ 1572752 h 2376007"/>
                  <a:gd name="connsiteX79" fmla="*/ 361809 w 2297454"/>
                  <a:gd name="connsiteY79" fmla="*/ 1763609 h 2376007"/>
                  <a:gd name="connsiteX80" fmla="*/ 278757 w 2297454"/>
                  <a:gd name="connsiteY80" fmla="*/ 1778824 h 2376007"/>
                  <a:gd name="connsiteX81" fmla="*/ 263542 w 2297454"/>
                  <a:gd name="connsiteY81" fmla="*/ 1695772 h 2376007"/>
                  <a:gd name="connsiteX82" fmla="*/ 522528 w 2297454"/>
                  <a:gd name="connsiteY82" fmla="*/ 1320609 h 2376007"/>
                  <a:gd name="connsiteX83" fmla="*/ 530742 w 2297454"/>
                  <a:gd name="connsiteY83" fmla="*/ 1315299 h 2376007"/>
                  <a:gd name="connsiteX84" fmla="*/ 551111 w 2297454"/>
                  <a:gd name="connsiteY84" fmla="*/ 1285088 h 2376007"/>
                  <a:gd name="connsiteX85" fmla="*/ 608554 w 2297454"/>
                  <a:gd name="connsiteY85" fmla="*/ 1246359 h 2376007"/>
                  <a:gd name="connsiteX86" fmla="*/ 618258 w 2297454"/>
                  <a:gd name="connsiteY86" fmla="*/ 1182294 h 2376007"/>
                  <a:gd name="connsiteX87" fmla="*/ 550228 w 2297454"/>
                  <a:gd name="connsiteY87" fmla="*/ 1166428 h 2376007"/>
                  <a:gd name="connsiteX88" fmla="*/ 330851 w 2297454"/>
                  <a:gd name="connsiteY88" fmla="*/ 784100 h 2376007"/>
                  <a:gd name="connsiteX89" fmla="*/ 690042 w 2297454"/>
                  <a:gd name="connsiteY89" fmla="*/ 369164 h 2376007"/>
                  <a:gd name="connsiteX90" fmla="*/ 2078919 w 2297454"/>
                  <a:gd name="connsiteY90" fmla="*/ 334843 h 2376007"/>
                  <a:gd name="connsiteX91" fmla="*/ 2075540 w 2297454"/>
                  <a:gd name="connsiteY91" fmla="*/ 348028 h 2376007"/>
                  <a:gd name="connsiteX92" fmla="*/ 2050124 w 2297454"/>
                  <a:gd name="connsiteY92" fmla="*/ 408174 h 2376007"/>
                  <a:gd name="connsiteX93" fmla="*/ 2044212 w 2297454"/>
                  <a:gd name="connsiteY93" fmla="*/ 418987 h 2376007"/>
                  <a:gd name="connsiteX94" fmla="*/ 2071120 w 2297454"/>
                  <a:gd name="connsiteY94" fmla="*/ 438964 h 2376007"/>
                  <a:gd name="connsiteX95" fmla="*/ 2128708 w 2297454"/>
                  <a:gd name="connsiteY95" fmla="*/ 501103 h 2376007"/>
                  <a:gd name="connsiteX96" fmla="*/ 2146543 w 2297454"/>
                  <a:gd name="connsiteY96" fmla="*/ 528404 h 2376007"/>
                  <a:gd name="connsiteX97" fmla="*/ 2160492 w 2297454"/>
                  <a:gd name="connsiteY97" fmla="*/ 520754 h 2376007"/>
                  <a:gd name="connsiteX98" fmla="*/ 2229131 w 2297454"/>
                  <a:gd name="connsiteY98" fmla="*/ 491190 h 2376007"/>
                  <a:gd name="connsiteX99" fmla="*/ 2244117 w 2297454"/>
                  <a:gd name="connsiteY99" fmla="*/ 487115 h 2376007"/>
                  <a:gd name="connsiteX100" fmla="*/ 2233095 w 2297454"/>
                  <a:gd name="connsiteY100" fmla="*/ 498056 h 2376007"/>
                  <a:gd name="connsiteX101" fmla="*/ 2173172 w 2297454"/>
                  <a:gd name="connsiteY101" fmla="*/ 542717 h 2376007"/>
                  <a:gd name="connsiteX102" fmla="*/ 2159573 w 2297454"/>
                  <a:gd name="connsiteY102" fmla="*/ 550972 h 2376007"/>
                  <a:gd name="connsiteX103" fmla="*/ 2174299 w 2297454"/>
                  <a:gd name="connsiteY103" fmla="*/ 580069 h 2376007"/>
                  <a:gd name="connsiteX104" fmla="*/ 2199318 w 2297454"/>
                  <a:gd name="connsiteY104" fmla="*/ 661011 h 2376007"/>
                  <a:gd name="connsiteX105" fmla="*/ 2203233 w 2297454"/>
                  <a:gd name="connsiteY105" fmla="*/ 694889 h 2376007"/>
                  <a:gd name="connsiteX106" fmla="*/ 2216597 w 2297454"/>
                  <a:gd name="connsiteY106" fmla="*/ 695174 h 2376007"/>
                  <a:gd name="connsiteX107" fmla="*/ 2283849 w 2297454"/>
                  <a:gd name="connsiteY107" fmla="*/ 702833 h 2376007"/>
                  <a:gd name="connsiteX108" fmla="*/ 2297454 w 2297454"/>
                  <a:gd name="connsiteY108" fmla="*/ 706317 h 2376007"/>
                  <a:gd name="connsiteX109" fmla="*/ 2283849 w 2297454"/>
                  <a:gd name="connsiteY109" fmla="*/ 709800 h 2376007"/>
                  <a:gd name="connsiteX110" fmla="*/ 2241566 w 2297454"/>
                  <a:gd name="connsiteY110" fmla="*/ 715823 h 2376007"/>
                  <a:gd name="connsiteX111" fmla="*/ 2203343 w 2297454"/>
                  <a:gd name="connsiteY111" fmla="*/ 717453 h 2376007"/>
                  <a:gd name="connsiteX112" fmla="*/ 2202901 w 2297454"/>
                  <a:gd name="connsiteY112" fmla="*/ 735787 h 2376007"/>
                  <a:gd name="connsiteX113" fmla="*/ 2168581 w 2297454"/>
                  <a:gd name="connsiteY113" fmla="*/ 822081 h 2376007"/>
                  <a:gd name="connsiteX114" fmla="*/ 2156100 w 2297454"/>
                  <a:gd name="connsiteY114" fmla="*/ 832247 h 2376007"/>
                  <a:gd name="connsiteX115" fmla="*/ 2162474 w 2297454"/>
                  <a:gd name="connsiteY115" fmla="*/ 822215 h 2376007"/>
                  <a:gd name="connsiteX116" fmla="*/ 2177678 w 2297454"/>
                  <a:gd name="connsiteY116" fmla="*/ 735607 h 2376007"/>
                  <a:gd name="connsiteX117" fmla="*/ 2176126 w 2297454"/>
                  <a:gd name="connsiteY117" fmla="*/ 717740 h 2376007"/>
                  <a:gd name="connsiteX118" fmla="*/ 2162979 w 2297454"/>
                  <a:gd name="connsiteY118" fmla="*/ 717460 h 2376007"/>
                  <a:gd name="connsiteX119" fmla="*/ 2095727 w 2297454"/>
                  <a:gd name="connsiteY119" fmla="*/ 709801 h 2376007"/>
                  <a:gd name="connsiteX120" fmla="*/ 2082122 w 2297454"/>
                  <a:gd name="connsiteY120" fmla="*/ 706317 h 2376007"/>
                  <a:gd name="connsiteX121" fmla="*/ 2095727 w 2297454"/>
                  <a:gd name="connsiteY121" fmla="*/ 702834 h 2376007"/>
                  <a:gd name="connsiteX122" fmla="*/ 2138010 w 2297454"/>
                  <a:gd name="connsiteY122" fmla="*/ 696811 h 2376007"/>
                  <a:gd name="connsiteX123" fmla="*/ 2173452 w 2297454"/>
                  <a:gd name="connsiteY123" fmla="*/ 695300 h 2376007"/>
                  <a:gd name="connsiteX124" fmla="*/ 2167815 w 2297454"/>
                  <a:gd name="connsiteY124" fmla="*/ 666660 h 2376007"/>
                  <a:gd name="connsiteX125" fmla="*/ 2141889 w 2297454"/>
                  <a:gd name="connsiteY125" fmla="*/ 593730 h 2376007"/>
                  <a:gd name="connsiteX126" fmla="*/ 2128812 w 2297454"/>
                  <a:gd name="connsiteY126" fmla="*/ 568528 h 2376007"/>
                  <a:gd name="connsiteX127" fmla="*/ 2121924 w 2297454"/>
                  <a:gd name="connsiteY127" fmla="*/ 572306 h 2376007"/>
                  <a:gd name="connsiteX128" fmla="*/ 2053284 w 2297454"/>
                  <a:gd name="connsiteY128" fmla="*/ 601870 h 2376007"/>
                  <a:gd name="connsiteX129" fmla="*/ 2038298 w 2297454"/>
                  <a:gd name="connsiteY129" fmla="*/ 605945 h 2376007"/>
                  <a:gd name="connsiteX130" fmla="*/ 2049320 w 2297454"/>
                  <a:gd name="connsiteY130" fmla="*/ 595004 h 2376007"/>
                  <a:gd name="connsiteX131" fmla="*/ 2109243 w 2297454"/>
                  <a:gd name="connsiteY131" fmla="*/ 550343 h 2376007"/>
                  <a:gd name="connsiteX132" fmla="*/ 2115959 w 2297454"/>
                  <a:gd name="connsiteY132" fmla="*/ 546266 h 2376007"/>
                  <a:gd name="connsiteX133" fmla="*/ 2100671 w 2297454"/>
                  <a:gd name="connsiteY133" fmla="*/ 522339 h 2376007"/>
                  <a:gd name="connsiteX134" fmla="*/ 2050475 w 2297454"/>
                  <a:gd name="connsiteY134" fmla="*/ 463422 h 2376007"/>
                  <a:gd name="connsiteX135" fmla="*/ 2028915 w 2297454"/>
                  <a:gd name="connsiteY135" fmla="*/ 444590 h 2376007"/>
                  <a:gd name="connsiteX136" fmla="*/ 2010773 w 2297454"/>
                  <a:gd name="connsiteY136" fmla="*/ 472885 h 2376007"/>
                  <a:gd name="connsiteX137" fmla="*/ 1984915 w 2297454"/>
                  <a:gd name="connsiteY137" fmla="*/ 504996 h 2376007"/>
                  <a:gd name="connsiteX138" fmla="*/ 1975185 w 2297454"/>
                  <a:gd name="connsiteY138" fmla="*/ 514515 h 2376007"/>
                  <a:gd name="connsiteX139" fmla="*/ 1978564 w 2297454"/>
                  <a:gd name="connsiteY139" fmla="*/ 501329 h 2376007"/>
                  <a:gd name="connsiteX140" fmla="*/ 2003980 w 2297454"/>
                  <a:gd name="connsiteY140" fmla="*/ 441183 h 2376007"/>
                  <a:gd name="connsiteX141" fmla="*/ 2009907 w 2297454"/>
                  <a:gd name="connsiteY141" fmla="*/ 430343 h 2376007"/>
                  <a:gd name="connsiteX142" fmla="*/ 1995697 w 2297454"/>
                  <a:gd name="connsiteY142" fmla="*/ 420407 h 2376007"/>
                  <a:gd name="connsiteX143" fmla="*/ 1913090 w 2297454"/>
                  <a:gd name="connsiteY143" fmla="*/ 390269 h 2376007"/>
                  <a:gd name="connsiteX144" fmla="*/ 1901218 w 2297454"/>
                  <a:gd name="connsiteY144" fmla="*/ 390773 h 2376007"/>
                  <a:gd name="connsiteX145" fmla="*/ 1916260 w 2297454"/>
                  <a:gd name="connsiteY145" fmla="*/ 385049 h 2376007"/>
                  <a:gd name="connsiteX146" fmla="*/ 2008153 w 2297454"/>
                  <a:gd name="connsiteY146" fmla="*/ 398473 h 2376007"/>
                  <a:gd name="connsiteX147" fmla="*/ 2023763 w 2297454"/>
                  <a:gd name="connsiteY147" fmla="*/ 406991 h 2376007"/>
                  <a:gd name="connsiteX148" fmla="*/ 2043331 w 2297454"/>
                  <a:gd name="connsiteY148" fmla="*/ 376473 h 2376007"/>
                  <a:gd name="connsiteX149" fmla="*/ 2069190 w 2297454"/>
                  <a:gd name="connsiteY149" fmla="*/ 344361 h 2376007"/>
                  <a:gd name="connsiteX150" fmla="*/ 212438 w 2297454"/>
                  <a:gd name="connsiteY150" fmla="*/ 331323 h 2376007"/>
                  <a:gd name="connsiteX151" fmla="*/ 222258 w 2297454"/>
                  <a:gd name="connsiteY151" fmla="*/ 341364 h 2376007"/>
                  <a:gd name="connsiteX152" fmla="*/ 248615 w 2297454"/>
                  <a:gd name="connsiteY152" fmla="*/ 374971 h 2376007"/>
                  <a:gd name="connsiteX153" fmla="*/ 269138 w 2297454"/>
                  <a:gd name="connsiteY153" fmla="*/ 407258 h 2376007"/>
                  <a:gd name="connsiteX154" fmla="*/ 285236 w 2297454"/>
                  <a:gd name="connsiteY154" fmla="*/ 398474 h 2376007"/>
                  <a:gd name="connsiteX155" fmla="*/ 377129 w 2297454"/>
                  <a:gd name="connsiteY155" fmla="*/ 385049 h 2376007"/>
                  <a:gd name="connsiteX156" fmla="*/ 392174 w 2297454"/>
                  <a:gd name="connsiteY156" fmla="*/ 390774 h 2376007"/>
                  <a:gd name="connsiteX157" fmla="*/ 380299 w 2297454"/>
                  <a:gd name="connsiteY157" fmla="*/ 390271 h 2376007"/>
                  <a:gd name="connsiteX158" fmla="*/ 297692 w 2297454"/>
                  <a:gd name="connsiteY158" fmla="*/ 420408 h 2376007"/>
                  <a:gd name="connsiteX159" fmla="*/ 282995 w 2297454"/>
                  <a:gd name="connsiteY159" fmla="*/ 430685 h 2376007"/>
                  <a:gd name="connsiteX160" fmla="*/ 289326 w 2297454"/>
                  <a:gd name="connsiteY160" fmla="*/ 442211 h 2376007"/>
                  <a:gd name="connsiteX161" fmla="*/ 316319 w 2297454"/>
                  <a:gd name="connsiteY161" fmla="*/ 504282 h 2376007"/>
                  <a:gd name="connsiteX162" fmla="*/ 320104 w 2297454"/>
                  <a:gd name="connsiteY162" fmla="*/ 517807 h 2376007"/>
                  <a:gd name="connsiteX163" fmla="*/ 310285 w 2297454"/>
                  <a:gd name="connsiteY163" fmla="*/ 507766 h 2376007"/>
                  <a:gd name="connsiteX164" fmla="*/ 283928 w 2297454"/>
                  <a:gd name="connsiteY164" fmla="*/ 474159 h 2376007"/>
                  <a:gd name="connsiteX165" fmla="*/ 264898 w 2297454"/>
                  <a:gd name="connsiteY165" fmla="*/ 444221 h 2376007"/>
                  <a:gd name="connsiteX166" fmla="*/ 242914 w 2297454"/>
                  <a:gd name="connsiteY166" fmla="*/ 463423 h 2376007"/>
                  <a:gd name="connsiteX167" fmla="*/ 192718 w 2297454"/>
                  <a:gd name="connsiteY167" fmla="*/ 522340 h 2376007"/>
                  <a:gd name="connsiteX168" fmla="*/ 177430 w 2297454"/>
                  <a:gd name="connsiteY168" fmla="*/ 546267 h 2376007"/>
                  <a:gd name="connsiteX169" fmla="*/ 184146 w 2297454"/>
                  <a:gd name="connsiteY169" fmla="*/ 550343 h 2376007"/>
                  <a:gd name="connsiteX170" fmla="*/ 244069 w 2297454"/>
                  <a:gd name="connsiteY170" fmla="*/ 595005 h 2376007"/>
                  <a:gd name="connsiteX171" fmla="*/ 255091 w 2297454"/>
                  <a:gd name="connsiteY171" fmla="*/ 605945 h 2376007"/>
                  <a:gd name="connsiteX172" fmla="*/ 240105 w 2297454"/>
                  <a:gd name="connsiteY172" fmla="*/ 601870 h 2376007"/>
                  <a:gd name="connsiteX173" fmla="*/ 171466 w 2297454"/>
                  <a:gd name="connsiteY173" fmla="*/ 572306 h 2376007"/>
                  <a:gd name="connsiteX174" fmla="*/ 164578 w 2297454"/>
                  <a:gd name="connsiteY174" fmla="*/ 568528 h 2376007"/>
                  <a:gd name="connsiteX175" fmla="*/ 151500 w 2297454"/>
                  <a:gd name="connsiteY175" fmla="*/ 593731 h 2376007"/>
                  <a:gd name="connsiteX176" fmla="*/ 125574 w 2297454"/>
                  <a:gd name="connsiteY176" fmla="*/ 666661 h 2376007"/>
                  <a:gd name="connsiteX177" fmla="*/ 120046 w 2297454"/>
                  <a:gd name="connsiteY177" fmla="*/ 694748 h 2376007"/>
                  <a:gd name="connsiteX178" fmla="*/ 153620 w 2297454"/>
                  <a:gd name="connsiteY178" fmla="*/ 696312 h 2376007"/>
                  <a:gd name="connsiteX179" fmla="*/ 194359 w 2297454"/>
                  <a:gd name="connsiteY179" fmla="*/ 702651 h 2376007"/>
                  <a:gd name="connsiteX180" fmla="*/ 207467 w 2297454"/>
                  <a:gd name="connsiteY180" fmla="*/ 706318 h 2376007"/>
                  <a:gd name="connsiteX181" fmla="*/ 194359 w 2297454"/>
                  <a:gd name="connsiteY181" fmla="*/ 709984 h 2376007"/>
                  <a:gd name="connsiteX182" fmla="*/ 129563 w 2297454"/>
                  <a:gd name="connsiteY182" fmla="*/ 718046 h 2376007"/>
                  <a:gd name="connsiteX183" fmla="*/ 117211 w 2297454"/>
                  <a:gd name="connsiteY183" fmla="*/ 718333 h 2376007"/>
                  <a:gd name="connsiteX184" fmla="*/ 115711 w 2297454"/>
                  <a:gd name="connsiteY184" fmla="*/ 735608 h 2376007"/>
                  <a:gd name="connsiteX185" fmla="*/ 130915 w 2297454"/>
                  <a:gd name="connsiteY185" fmla="*/ 822216 h 2376007"/>
                  <a:gd name="connsiteX186" fmla="*/ 137287 w 2297454"/>
                  <a:gd name="connsiteY186" fmla="*/ 832246 h 2376007"/>
                  <a:gd name="connsiteX187" fmla="*/ 124809 w 2297454"/>
                  <a:gd name="connsiteY187" fmla="*/ 822081 h 2376007"/>
                  <a:gd name="connsiteX188" fmla="*/ 90488 w 2297454"/>
                  <a:gd name="connsiteY188" fmla="*/ 735787 h 2376007"/>
                  <a:gd name="connsiteX189" fmla="*/ 90059 w 2297454"/>
                  <a:gd name="connsiteY189" fmla="*/ 718010 h 2376007"/>
                  <a:gd name="connsiteX190" fmla="*/ 53846 w 2297454"/>
                  <a:gd name="connsiteY190" fmla="*/ 716323 h 2376007"/>
                  <a:gd name="connsiteX191" fmla="*/ 13108 w 2297454"/>
                  <a:gd name="connsiteY191" fmla="*/ 709984 h 2376007"/>
                  <a:gd name="connsiteX192" fmla="*/ 0 w 2297454"/>
                  <a:gd name="connsiteY192" fmla="*/ 706318 h 2376007"/>
                  <a:gd name="connsiteX193" fmla="*/ 13108 w 2297454"/>
                  <a:gd name="connsiteY193" fmla="*/ 702651 h 2376007"/>
                  <a:gd name="connsiteX194" fmla="*/ 77904 w 2297454"/>
                  <a:gd name="connsiteY194" fmla="*/ 694589 h 2376007"/>
                  <a:gd name="connsiteX195" fmla="*/ 90224 w 2297454"/>
                  <a:gd name="connsiteY195" fmla="*/ 694303 h 2376007"/>
                  <a:gd name="connsiteX196" fmla="*/ 94071 w 2297454"/>
                  <a:gd name="connsiteY196" fmla="*/ 661011 h 2376007"/>
                  <a:gd name="connsiteX197" fmla="*/ 119090 w 2297454"/>
                  <a:gd name="connsiteY197" fmla="*/ 580069 h 2376007"/>
                  <a:gd name="connsiteX198" fmla="*/ 133817 w 2297454"/>
                  <a:gd name="connsiteY198" fmla="*/ 550972 h 2376007"/>
                  <a:gd name="connsiteX199" fmla="*/ 120218 w 2297454"/>
                  <a:gd name="connsiteY199" fmla="*/ 542718 h 2376007"/>
                  <a:gd name="connsiteX200" fmla="*/ 60295 w 2297454"/>
                  <a:gd name="connsiteY200" fmla="*/ 498056 h 2376007"/>
                  <a:gd name="connsiteX201" fmla="*/ 49272 w 2297454"/>
                  <a:gd name="connsiteY201" fmla="*/ 487116 h 2376007"/>
                  <a:gd name="connsiteX202" fmla="*/ 64259 w 2297454"/>
                  <a:gd name="connsiteY202" fmla="*/ 491191 h 2376007"/>
                  <a:gd name="connsiteX203" fmla="*/ 132898 w 2297454"/>
                  <a:gd name="connsiteY203" fmla="*/ 520755 h 2376007"/>
                  <a:gd name="connsiteX204" fmla="*/ 146846 w 2297454"/>
                  <a:gd name="connsiteY204" fmla="*/ 528405 h 2376007"/>
                  <a:gd name="connsiteX205" fmla="*/ 164681 w 2297454"/>
                  <a:gd name="connsiteY205" fmla="*/ 501103 h 2376007"/>
                  <a:gd name="connsiteX206" fmla="*/ 222270 w 2297454"/>
                  <a:gd name="connsiteY206" fmla="*/ 438965 h 2376007"/>
                  <a:gd name="connsiteX207" fmla="*/ 249652 w 2297454"/>
                  <a:gd name="connsiteY207" fmla="*/ 418635 h 2376007"/>
                  <a:gd name="connsiteX208" fmla="*/ 243217 w 2297454"/>
                  <a:gd name="connsiteY208" fmla="*/ 406920 h 2376007"/>
                  <a:gd name="connsiteX209" fmla="*/ 216224 w 2297454"/>
                  <a:gd name="connsiteY209" fmla="*/ 344848 h 2376007"/>
                  <a:gd name="connsiteX210" fmla="*/ 1619976 w 2297454"/>
                  <a:gd name="connsiteY210" fmla="*/ 25827 h 2376007"/>
                  <a:gd name="connsiteX211" fmla="*/ 1623940 w 2297454"/>
                  <a:gd name="connsiteY211" fmla="*/ 40843 h 2376007"/>
                  <a:gd name="connsiteX212" fmla="*/ 1632657 w 2297454"/>
                  <a:gd name="connsiteY212" fmla="*/ 115068 h 2376007"/>
                  <a:gd name="connsiteX213" fmla="*/ 1633006 w 2297454"/>
                  <a:gd name="connsiteY213" fmla="*/ 130973 h 2376007"/>
                  <a:gd name="connsiteX214" fmla="*/ 1665567 w 2297454"/>
                  <a:gd name="connsiteY214" fmla="*/ 132768 h 2376007"/>
                  <a:gd name="connsiteX215" fmla="*/ 1748175 w 2297454"/>
                  <a:gd name="connsiteY215" fmla="*/ 151572 h 2376007"/>
                  <a:gd name="connsiteX216" fmla="*/ 1779472 w 2297454"/>
                  <a:gd name="connsiteY216" fmla="*/ 165121 h 2376007"/>
                  <a:gd name="connsiteX217" fmla="*/ 1786400 w 2297454"/>
                  <a:gd name="connsiteY217" fmla="*/ 153690 h 2376007"/>
                  <a:gd name="connsiteX218" fmla="*/ 1826660 w 2297454"/>
                  <a:gd name="connsiteY218" fmla="*/ 99277 h 2376007"/>
                  <a:gd name="connsiteX219" fmla="*/ 1836479 w 2297454"/>
                  <a:gd name="connsiteY219" fmla="*/ 89237 h 2376007"/>
                  <a:gd name="connsiteX220" fmla="*/ 1832693 w 2297454"/>
                  <a:gd name="connsiteY220" fmla="*/ 102761 h 2376007"/>
                  <a:gd name="connsiteX221" fmla="*/ 1816768 w 2297454"/>
                  <a:gd name="connsiteY221" fmla="*/ 142390 h 2376007"/>
                  <a:gd name="connsiteX222" fmla="*/ 1799068 w 2297454"/>
                  <a:gd name="connsiteY222" fmla="*/ 176307 h 2376007"/>
                  <a:gd name="connsiteX223" fmla="*/ 1814724 w 2297454"/>
                  <a:gd name="connsiteY223" fmla="*/ 185857 h 2376007"/>
                  <a:gd name="connsiteX224" fmla="*/ 1872297 w 2297454"/>
                  <a:gd name="connsiteY224" fmla="*/ 258726 h 2376007"/>
                  <a:gd name="connsiteX225" fmla="*/ 1874861 w 2297454"/>
                  <a:gd name="connsiteY225" fmla="*/ 274618 h 2376007"/>
                  <a:gd name="connsiteX226" fmla="*/ 1869360 w 2297454"/>
                  <a:gd name="connsiteY226" fmla="*/ 264082 h 2376007"/>
                  <a:gd name="connsiteX227" fmla="*/ 1801957 w 2297454"/>
                  <a:gd name="connsiteY227" fmla="*/ 207611 h 2376007"/>
                  <a:gd name="connsiteX228" fmla="*/ 1785708 w 2297454"/>
                  <a:gd name="connsiteY228" fmla="*/ 200021 h 2376007"/>
                  <a:gd name="connsiteX229" fmla="*/ 1778892 w 2297454"/>
                  <a:gd name="connsiteY229" fmla="*/ 211267 h 2376007"/>
                  <a:gd name="connsiteX230" fmla="*/ 1738632 w 2297454"/>
                  <a:gd name="connsiteY230" fmla="*/ 265679 h 2376007"/>
                  <a:gd name="connsiteX231" fmla="*/ 1728813 w 2297454"/>
                  <a:gd name="connsiteY231" fmla="*/ 275720 h 2376007"/>
                  <a:gd name="connsiteX232" fmla="*/ 1732599 w 2297454"/>
                  <a:gd name="connsiteY232" fmla="*/ 262196 h 2376007"/>
                  <a:gd name="connsiteX233" fmla="*/ 1748525 w 2297454"/>
                  <a:gd name="connsiteY233" fmla="*/ 222567 h 2376007"/>
                  <a:gd name="connsiteX234" fmla="*/ 1764937 w 2297454"/>
                  <a:gd name="connsiteY234" fmla="*/ 191117 h 2376007"/>
                  <a:gd name="connsiteX235" fmla="*/ 1737315 w 2297454"/>
                  <a:gd name="connsiteY235" fmla="*/ 181679 h 2376007"/>
                  <a:gd name="connsiteX236" fmla="*/ 1661194 w 2297454"/>
                  <a:gd name="connsiteY236" fmla="*/ 167666 h 2376007"/>
                  <a:gd name="connsiteX237" fmla="*/ 1632829 w 2297454"/>
                  <a:gd name="connsiteY237" fmla="*/ 166391 h 2376007"/>
                  <a:gd name="connsiteX238" fmla="*/ 1632657 w 2297454"/>
                  <a:gd name="connsiteY238" fmla="*/ 174245 h 2376007"/>
                  <a:gd name="connsiteX239" fmla="*/ 1623940 w 2297454"/>
                  <a:gd name="connsiteY239" fmla="*/ 248470 h 2376007"/>
                  <a:gd name="connsiteX240" fmla="*/ 1619976 w 2297454"/>
                  <a:gd name="connsiteY240" fmla="*/ 263486 h 2376007"/>
                  <a:gd name="connsiteX241" fmla="*/ 1616012 w 2297454"/>
                  <a:gd name="connsiteY241" fmla="*/ 248470 h 2376007"/>
                  <a:gd name="connsiteX242" fmla="*/ 1607296 w 2297454"/>
                  <a:gd name="connsiteY242" fmla="*/ 174245 h 2376007"/>
                  <a:gd name="connsiteX243" fmla="*/ 1607124 w 2297454"/>
                  <a:gd name="connsiteY243" fmla="*/ 166391 h 2376007"/>
                  <a:gd name="connsiteX244" fmla="*/ 1578758 w 2297454"/>
                  <a:gd name="connsiteY244" fmla="*/ 167666 h 2376007"/>
                  <a:gd name="connsiteX245" fmla="*/ 1502636 w 2297454"/>
                  <a:gd name="connsiteY245" fmla="*/ 181679 h 2376007"/>
                  <a:gd name="connsiteX246" fmla="*/ 1475548 w 2297454"/>
                  <a:gd name="connsiteY246" fmla="*/ 190935 h 2376007"/>
                  <a:gd name="connsiteX247" fmla="*/ 1490981 w 2297454"/>
                  <a:gd name="connsiteY247" fmla="*/ 220793 h 2376007"/>
                  <a:gd name="connsiteX248" fmla="*/ 1505860 w 2297454"/>
                  <a:gd name="connsiteY248" fmla="*/ 259243 h 2376007"/>
                  <a:gd name="connsiteX249" fmla="*/ 1509239 w 2297454"/>
                  <a:gd name="connsiteY249" fmla="*/ 272428 h 2376007"/>
                  <a:gd name="connsiteX250" fmla="*/ 1499510 w 2297454"/>
                  <a:gd name="connsiteY250" fmla="*/ 262910 h 2376007"/>
                  <a:gd name="connsiteX251" fmla="*/ 1460130 w 2297454"/>
                  <a:gd name="connsiteY251" fmla="*/ 210826 h 2376007"/>
                  <a:gd name="connsiteX252" fmla="*/ 1453705 w 2297454"/>
                  <a:gd name="connsiteY252" fmla="*/ 200273 h 2376007"/>
                  <a:gd name="connsiteX253" fmla="*/ 1437995 w 2297454"/>
                  <a:gd name="connsiteY253" fmla="*/ 207611 h 2376007"/>
                  <a:gd name="connsiteX254" fmla="*/ 1370592 w 2297454"/>
                  <a:gd name="connsiteY254" fmla="*/ 264082 h 2376007"/>
                  <a:gd name="connsiteX255" fmla="*/ 1365092 w 2297454"/>
                  <a:gd name="connsiteY255" fmla="*/ 274615 h 2376007"/>
                  <a:gd name="connsiteX256" fmla="*/ 1367656 w 2297454"/>
                  <a:gd name="connsiteY256" fmla="*/ 258726 h 2376007"/>
                  <a:gd name="connsiteX257" fmla="*/ 1425228 w 2297454"/>
                  <a:gd name="connsiteY257" fmla="*/ 185857 h 2376007"/>
                  <a:gd name="connsiteX258" fmla="*/ 1440409 w 2297454"/>
                  <a:gd name="connsiteY258" fmla="*/ 176597 h 2376007"/>
                  <a:gd name="connsiteX259" fmla="*/ 1423764 w 2297454"/>
                  <a:gd name="connsiteY259" fmla="*/ 144392 h 2376007"/>
                  <a:gd name="connsiteX260" fmla="*/ 1408884 w 2297454"/>
                  <a:gd name="connsiteY260" fmla="*/ 105942 h 2376007"/>
                  <a:gd name="connsiteX261" fmla="*/ 1405505 w 2297454"/>
                  <a:gd name="connsiteY261" fmla="*/ 92757 h 2376007"/>
                  <a:gd name="connsiteX262" fmla="*/ 1415235 w 2297454"/>
                  <a:gd name="connsiteY262" fmla="*/ 102276 h 2376007"/>
                  <a:gd name="connsiteX263" fmla="*/ 1454615 w 2297454"/>
                  <a:gd name="connsiteY263" fmla="*/ 154359 h 2376007"/>
                  <a:gd name="connsiteX264" fmla="*/ 1461023 w 2297454"/>
                  <a:gd name="connsiteY264" fmla="*/ 164886 h 2376007"/>
                  <a:gd name="connsiteX265" fmla="*/ 1491777 w 2297454"/>
                  <a:gd name="connsiteY265" fmla="*/ 151572 h 2376007"/>
                  <a:gd name="connsiteX266" fmla="*/ 1574385 w 2297454"/>
                  <a:gd name="connsiteY266" fmla="*/ 132768 h 2376007"/>
                  <a:gd name="connsiteX267" fmla="*/ 1606947 w 2297454"/>
                  <a:gd name="connsiteY267" fmla="*/ 130973 h 2376007"/>
                  <a:gd name="connsiteX268" fmla="*/ 1607296 w 2297454"/>
                  <a:gd name="connsiteY268" fmla="*/ 115068 h 2376007"/>
                  <a:gd name="connsiteX269" fmla="*/ 1616012 w 2297454"/>
                  <a:gd name="connsiteY269" fmla="*/ 40843 h 2376007"/>
                  <a:gd name="connsiteX270" fmla="*/ 692021 w 2297454"/>
                  <a:gd name="connsiteY270" fmla="*/ 0 h 2376007"/>
                  <a:gd name="connsiteX271" fmla="*/ 695985 w 2297454"/>
                  <a:gd name="connsiteY271" fmla="*/ 15016 h 2376007"/>
                  <a:gd name="connsiteX272" fmla="*/ 704701 w 2297454"/>
                  <a:gd name="connsiteY272" fmla="*/ 89241 h 2376007"/>
                  <a:gd name="connsiteX273" fmla="*/ 705051 w 2297454"/>
                  <a:gd name="connsiteY273" fmla="*/ 105146 h 2376007"/>
                  <a:gd name="connsiteX274" fmla="*/ 737612 w 2297454"/>
                  <a:gd name="connsiteY274" fmla="*/ 106941 h 2376007"/>
                  <a:gd name="connsiteX275" fmla="*/ 820220 w 2297454"/>
                  <a:gd name="connsiteY275" fmla="*/ 125745 h 2376007"/>
                  <a:gd name="connsiteX276" fmla="*/ 851517 w 2297454"/>
                  <a:gd name="connsiteY276" fmla="*/ 139294 h 2376007"/>
                  <a:gd name="connsiteX277" fmla="*/ 858445 w 2297454"/>
                  <a:gd name="connsiteY277" fmla="*/ 127863 h 2376007"/>
                  <a:gd name="connsiteX278" fmla="*/ 898704 w 2297454"/>
                  <a:gd name="connsiteY278" fmla="*/ 73450 h 2376007"/>
                  <a:gd name="connsiteX279" fmla="*/ 908524 w 2297454"/>
                  <a:gd name="connsiteY279" fmla="*/ 63410 h 2376007"/>
                  <a:gd name="connsiteX280" fmla="*/ 904738 w 2297454"/>
                  <a:gd name="connsiteY280" fmla="*/ 76934 h 2376007"/>
                  <a:gd name="connsiteX281" fmla="*/ 888812 w 2297454"/>
                  <a:gd name="connsiteY281" fmla="*/ 116563 h 2376007"/>
                  <a:gd name="connsiteX282" fmla="*/ 871113 w 2297454"/>
                  <a:gd name="connsiteY282" fmla="*/ 150480 h 2376007"/>
                  <a:gd name="connsiteX283" fmla="*/ 886769 w 2297454"/>
                  <a:gd name="connsiteY283" fmla="*/ 160030 h 2376007"/>
                  <a:gd name="connsiteX284" fmla="*/ 944341 w 2297454"/>
                  <a:gd name="connsiteY284" fmla="*/ 232899 h 2376007"/>
                  <a:gd name="connsiteX285" fmla="*/ 946906 w 2297454"/>
                  <a:gd name="connsiteY285" fmla="*/ 248791 h 2376007"/>
                  <a:gd name="connsiteX286" fmla="*/ 941404 w 2297454"/>
                  <a:gd name="connsiteY286" fmla="*/ 238255 h 2376007"/>
                  <a:gd name="connsiteX287" fmla="*/ 874002 w 2297454"/>
                  <a:gd name="connsiteY287" fmla="*/ 181784 h 2376007"/>
                  <a:gd name="connsiteX288" fmla="*/ 857753 w 2297454"/>
                  <a:gd name="connsiteY288" fmla="*/ 174194 h 2376007"/>
                  <a:gd name="connsiteX289" fmla="*/ 850937 w 2297454"/>
                  <a:gd name="connsiteY289" fmla="*/ 185440 h 2376007"/>
                  <a:gd name="connsiteX290" fmla="*/ 810677 w 2297454"/>
                  <a:gd name="connsiteY290" fmla="*/ 239852 h 2376007"/>
                  <a:gd name="connsiteX291" fmla="*/ 800858 w 2297454"/>
                  <a:gd name="connsiteY291" fmla="*/ 249893 h 2376007"/>
                  <a:gd name="connsiteX292" fmla="*/ 804644 w 2297454"/>
                  <a:gd name="connsiteY292" fmla="*/ 236369 h 2376007"/>
                  <a:gd name="connsiteX293" fmla="*/ 820570 w 2297454"/>
                  <a:gd name="connsiteY293" fmla="*/ 196740 h 2376007"/>
                  <a:gd name="connsiteX294" fmla="*/ 836982 w 2297454"/>
                  <a:gd name="connsiteY294" fmla="*/ 165290 h 2376007"/>
                  <a:gd name="connsiteX295" fmla="*/ 809360 w 2297454"/>
                  <a:gd name="connsiteY295" fmla="*/ 155852 h 2376007"/>
                  <a:gd name="connsiteX296" fmla="*/ 733238 w 2297454"/>
                  <a:gd name="connsiteY296" fmla="*/ 141839 h 2376007"/>
                  <a:gd name="connsiteX297" fmla="*/ 704874 w 2297454"/>
                  <a:gd name="connsiteY297" fmla="*/ 140564 h 2376007"/>
                  <a:gd name="connsiteX298" fmla="*/ 704701 w 2297454"/>
                  <a:gd name="connsiteY298" fmla="*/ 148418 h 2376007"/>
                  <a:gd name="connsiteX299" fmla="*/ 695985 w 2297454"/>
                  <a:gd name="connsiteY299" fmla="*/ 222643 h 2376007"/>
                  <a:gd name="connsiteX300" fmla="*/ 692021 w 2297454"/>
                  <a:gd name="connsiteY300" fmla="*/ 237659 h 2376007"/>
                  <a:gd name="connsiteX301" fmla="*/ 688057 w 2297454"/>
                  <a:gd name="connsiteY301" fmla="*/ 222643 h 2376007"/>
                  <a:gd name="connsiteX302" fmla="*/ 679341 w 2297454"/>
                  <a:gd name="connsiteY302" fmla="*/ 148418 h 2376007"/>
                  <a:gd name="connsiteX303" fmla="*/ 679168 w 2297454"/>
                  <a:gd name="connsiteY303" fmla="*/ 140564 h 2376007"/>
                  <a:gd name="connsiteX304" fmla="*/ 650803 w 2297454"/>
                  <a:gd name="connsiteY304" fmla="*/ 141839 h 2376007"/>
                  <a:gd name="connsiteX305" fmla="*/ 574681 w 2297454"/>
                  <a:gd name="connsiteY305" fmla="*/ 155852 h 2376007"/>
                  <a:gd name="connsiteX306" fmla="*/ 547592 w 2297454"/>
                  <a:gd name="connsiteY306" fmla="*/ 165108 h 2376007"/>
                  <a:gd name="connsiteX307" fmla="*/ 563025 w 2297454"/>
                  <a:gd name="connsiteY307" fmla="*/ 194966 h 2376007"/>
                  <a:gd name="connsiteX308" fmla="*/ 577905 w 2297454"/>
                  <a:gd name="connsiteY308" fmla="*/ 233416 h 2376007"/>
                  <a:gd name="connsiteX309" fmla="*/ 581284 w 2297454"/>
                  <a:gd name="connsiteY309" fmla="*/ 246601 h 2376007"/>
                  <a:gd name="connsiteX310" fmla="*/ 571554 w 2297454"/>
                  <a:gd name="connsiteY310" fmla="*/ 237083 h 2376007"/>
                  <a:gd name="connsiteX311" fmla="*/ 532174 w 2297454"/>
                  <a:gd name="connsiteY311" fmla="*/ 184999 h 2376007"/>
                  <a:gd name="connsiteX312" fmla="*/ 525750 w 2297454"/>
                  <a:gd name="connsiteY312" fmla="*/ 174446 h 2376007"/>
                  <a:gd name="connsiteX313" fmla="*/ 510040 w 2297454"/>
                  <a:gd name="connsiteY313" fmla="*/ 181784 h 2376007"/>
                  <a:gd name="connsiteX314" fmla="*/ 442637 w 2297454"/>
                  <a:gd name="connsiteY314" fmla="*/ 238255 h 2376007"/>
                  <a:gd name="connsiteX315" fmla="*/ 437137 w 2297454"/>
                  <a:gd name="connsiteY315" fmla="*/ 248788 h 2376007"/>
                  <a:gd name="connsiteX316" fmla="*/ 439701 w 2297454"/>
                  <a:gd name="connsiteY316" fmla="*/ 232899 h 2376007"/>
                  <a:gd name="connsiteX317" fmla="*/ 497273 w 2297454"/>
                  <a:gd name="connsiteY317" fmla="*/ 160030 h 2376007"/>
                  <a:gd name="connsiteX318" fmla="*/ 512454 w 2297454"/>
                  <a:gd name="connsiteY318" fmla="*/ 150770 h 2376007"/>
                  <a:gd name="connsiteX319" fmla="*/ 495809 w 2297454"/>
                  <a:gd name="connsiteY319" fmla="*/ 118565 h 2376007"/>
                  <a:gd name="connsiteX320" fmla="*/ 480929 w 2297454"/>
                  <a:gd name="connsiteY320" fmla="*/ 80115 h 2376007"/>
                  <a:gd name="connsiteX321" fmla="*/ 477550 w 2297454"/>
                  <a:gd name="connsiteY321" fmla="*/ 66930 h 2376007"/>
                  <a:gd name="connsiteX322" fmla="*/ 487280 w 2297454"/>
                  <a:gd name="connsiteY322" fmla="*/ 76449 h 2376007"/>
                  <a:gd name="connsiteX323" fmla="*/ 526659 w 2297454"/>
                  <a:gd name="connsiteY323" fmla="*/ 128532 h 2376007"/>
                  <a:gd name="connsiteX324" fmla="*/ 533068 w 2297454"/>
                  <a:gd name="connsiteY324" fmla="*/ 139059 h 2376007"/>
                  <a:gd name="connsiteX325" fmla="*/ 563822 w 2297454"/>
                  <a:gd name="connsiteY325" fmla="*/ 125745 h 2376007"/>
                  <a:gd name="connsiteX326" fmla="*/ 646430 w 2297454"/>
                  <a:gd name="connsiteY326" fmla="*/ 106941 h 2376007"/>
                  <a:gd name="connsiteX327" fmla="*/ 678992 w 2297454"/>
                  <a:gd name="connsiteY327" fmla="*/ 105146 h 2376007"/>
                  <a:gd name="connsiteX328" fmla="*/ 679341 w 2297454"/>
                  <a:gd name="connsiteY328" fmla="*/ 89241 h 2376007"/>
                  <a:gd name="connsiteX329" fmla="*/ 688057 w 2297454"/>
                  <a:gd name="connsiteY329" fmla="*/ 15016 h 2376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</a:cxnLst>
                <a:rect l="l" t="t" r="r" b="b"/>
                <a:pathLst>
                  <a:path w="2297454" h="2376007">
                    <a:moveTo>
                      <a:pt x="1620036" y="369164"/>
                    </a:moveTo>
                    <a:cubicBezTo>
                      <a:pt x="1818412" y="369164"/>
                      <a:pt x="1979227" y="554937"/>
                      <a:pt x="1979227" y="784100"/>
                    </a:cubicBezTo>
                    <a:cubicBezTo>
                      <a:pt x="1979227" y="955972"/>
                      <a:pt x="1888769" y="1103438"/>
                      <a:pt x="1759849" y="1166428"/>
                    </a:cubicBezTo>
                    <a:lnTo>
                      <a:pt x="1691821" y="1182294"/>
                    </a:lnTo>
                    <a:lnTo>
                      <a:pt x="1701525" y="1246358"/>
                    </a:lnTo>
                    <a:lnTo>
                      <a:pt x="1758969" y="1285088"/>
                    </a:lnTo>
                    <a:lnTo>
                      <a:pt x="1766029" y="1295559"/>
                    </a:lnTo>
                    <a:lnTo>
                      <a:pt x="1775338" y="1299415"/>
                    </a:lnTo>
                    <a:lnTo>
                      <a:pt x="2109619" y="1633696"/>
                    </a:lnTo>
                    <a:cubicBezTo>
                      <a:pt x="2132935" y="1657012"/>
                      <a:pt x="2132935" y="1694814"/>
                      <a:pt x="2109619" y="1718130"/>
                    </a:cubicBezTo>
                    <a:cubicBezTo>
                      <a:pt x="2086303" y="1741446"/>
                      <a:pt x="2048501" y="1741446"/>
                      <a:pt x="2025184" y="1718130"/>
                    </a:cubicBezTo>
                    <a:lnTo>
                      <a:pt x="1816516" y="1509462"/>
                    </a:lnTo>
                    <a:lnTo>
                      <a:pt x="1816515" y="1884146"/>
                    </a:lnTo>
                    <a:cubicBezTo>
                      <a:pt x="1816515" y="1924838"/>
                      <a:pt x="1804145" y="1962641"/>
                      <a:pt x="1782959" y="1993999"/>
                    </a:cubicBezTo>
                    <a:lnTo>
                      <a:pt x="1748859" y="2031528"/>
                    </a:lnTo>
                    <a:lnTo>
                      <a:pt x="1993213" y="2323405"/>
                    </a:lnTo>
                    <a:lnTo>
                      <a:pt x="1940611" y="2376007"/>
                    </a:lnTo>
                    <a:lnTo>
                      <a:pt x="1632247" y="2117850"/>
                    </a:lnTo>
                    <a:lnTo>
                      <a:pt x="1328344" y="2370606"/>
                    </a:lnTo>
                    <a:lnTo>
                      <a:pt x="1275742" y="2318003"/>
                    </a:lnTo>
                    <a:lnTo>
                      <a:pt x="1506687" y="2040324"/>
                    </a:lnTo>
                    <a:lnTo>
                      <a:pt x="1481106" y="2023077"/>
                    </a:lnTo>
                    <a:cubicBezTo>
                      <a:pt x="1445550" y="1987521"/>
                      <a:pt x="1423558" y="1938401"/>
                      <a:pt x="1423558" y="1884145"/>
                    </a:cubicBezTo>
                    <a:lnTo>
                      <a:pt x="1423558" y="1672287"/>
                    </a:lnTo>
                    <a:lnTo>
                      <a:pt x="1288083" y="1807762"/>
                    </a:lnTo>
                    <a:cubicBezTo>
                      <a:pt x="1264767" y="1831078"/>
                      <a:pt x="1226965" y="1831078"/>
                      <a:pt x="1203649" y="1807762"/>
                    </a:cubicBezTo>
                    <a:cubicBezTo>
                      <a:pt x="1180333" y="1784446"/>
                      <a:pt x="1180333" y="1746644"/>
                      <a:pt x="1203649" y="1723328"/>
                    </a:cubicBezTo>
                    <a:lnTo>
                      <a:pt x="1423558" y="1503419"/>
                    </a:lnTo>
                    <a:lnTo>
                      <a:pt x="1423558" y="1424019"/>
                    </a:lnTo>
                    <a:cubicBezTo>
                      <a:pt x="1423558" y="1369763"/>
                      <a:pt x="1445550" y="1320643"/>
                      <a:pt x="1481106" y="1285088"/>
                    </a:cubicBezTo>
                    <a:lnTo>
                      <a:pt x="1538548" y="1246359"/>
                    </a:lnTo>
                    <a:lnTo>
                      <a:pt x="1547631" y="1186391"/>
                    </a:lnTo>
                    <a:lnTo>
                      <a:pt x="1513224" y="1180382"/>
                    </a:lnTo>
                    <a:cubicBezTo>
                      <a:pt x="1479482" y="1168258"/>
                      <a:pt x="1447873" y="1150542"/>
                      <a:pt x="1419209" y="1128172"/>
                    </a:cubicBezTo>
                    <a:lnTo>
                      <a:pt x="1397536" y="1107515"/>
                    </a:lnTo>
                    <a:lnTo>
                      <a:pt x="1422933" y="1104433"/>
                    </a:lnTo>
                    <a:cubicBezTo>
                      <a:pt x="1496889" y="1085636"/>
                      <a:pt x="1548782" y="1041629"/>
                      <a:pt x="1548782" y="990339"/>
                    </a:cubicBezTo>
                    <a:cubicBezTo>
                      <a:pt x="1548782" y="921952"/>
                      <a:pt x="1456528" y="866514"/>
                      <a:pt x="1342727" y="866514"/>
                    </a:cubicBezTo>
                    <a:lnTo>
                      <a:pt x="1270182" y="875315"/>
                    </a:lnTo>
                    <a:lnTo>
                      <a:pt x="1268142" y="867724"/>
                    </a:lnTo>
                    <a:cubicBezTo>
                      <a:pt x="1263358" y="840713"/>
                      <a:pt x="1260845" y="812745"/>
                      <a:pt x="1260845" y="784100"/>
                    </a:cubicBezTo>
                    <a:cubicBezTo>
                      <a:pt x="1260845" y="554937"/>
                      <a:pt x="1421660" y="369164"/>
                      <a:pt x="1620036" y="369164"/>
                    </a:cubicBezTo>
                    <a:close/>
                    <a:moveTo>
                      <a:pt x="690042" y="369164"/>
                    </a:moveTo>
                    <a:cubicBezTo>
                      <a:pt x="888418" y="369164"/>
                      <a:pt x="1049233" y="554937"/>
                      <a:pt x="1049233" y="784100"/>
                    </a:cubicBezTo>
                    <a:cubicBezTo>
                      <a:pt x="1049233" y="812745"/>
                      <a:pt x="1046720" y="840713"/>
                      <a:pt x="1041935" y="867724"/>
                    </a:cubicBezTo>
                    <a:lnTo>
                      <a:pt x="1039546" y="876615"/>
                    </a:lnTo>
                    <a:lnTo>
                      <a:pt x="1038632" y="876245"/>
                    </a:lnTo>
                    <a:cubicBezTo>
                      <a:pt x="1013980" y="869979"/>
                      <a:pt x="986876" y="866514"/>
                      <a:pt x="958426" y="866514"/>
                    </a:cubicBezTo>
                    <a:cubicBezTo>
                      <a:pt x="844625" y="866514"/>
                      <a:pt x="752371" y="921952"/>
                      <a:pt x="752371" y="990339"/>
                    </a:cubicBezTo>
                    <a:cubicBezTo>
                      <a:pt x="752371" y="1041629"/>
                      <a:pt x="804264" y="1085636"/>
                      <a:pt x="878220" y="1104433"/>
                    </a:cubicBezTo>
                    <a:lnTo>
                      <a:pt x="911534" y="1108475"/>
                    </a:lnTo>
                    <a:lnTo>
                      <a:pt x="890869" y="1128172"/>
                    </a:lnTo>
                    <a:cubicBezTo>
                      <a:pt x="862205" y="1150542"/>
                      <a:pt x="830596" y="1168258"/>
                      <a:pt x="796854" y="1180382"/>
                    </a:cubicBezTo>
                    <a:lnTo>
                      <a:pt x="762447" y="1186391"/>
                    </a:lnTo>
                    <a:lnTo>
                      <a:pt x="771531" y="1246358"/>
                    </a:lnTo>
                    <a:lnTo>
                      <a:pt x="828974" y="1285088"/>
                    </a:lnTo>
                    <a:lnTo>
                      <a:pt x="836035" y="1295560"/>
                    </a:lnTo>
                    <a:lnTo>
                      <a:pt x="845344" y="1299416"/>
                    </a:lnTo>
                    <a:lnTo>
                      <a:pt x="992332" y="1446404"/>
                    </a:lnTo>
                    <a:lnTo>
                      <a:pt x="1142495" y="1296241"/>
                    </a:lnTo>
                    <a:cubicBezTo>
                      <a:pt x="1165811" y="1272925"/>
                      <a:pt x="1203613" y="1272925"/>
                      <a:pt x="1226929" y="1296241"/>
                    </a:cubicBezTo>
                    <a:cubicBezTo>
                      <a:pt x="1250245" y="1319557"/>
                      <a:pt x="1250245" y="1357359"/>
                      <a:pt x="1226929" y="1380675"/>
                    </a:cubicBezTo>
                    <a:lnTo>
                      <a:pt x="1039021" y="1568583"/>
                    </a:lnTo>
                    <a:lnTo>
                      <a:pt x="1033971" y="1570675"/>
                    </a:lnTo>
                    <a:lnTo>
                      <a:pt x="1033252" y="1571758"/>
                    </a:lnTo>
                    <a:cubicBezTo>
                      <a:pt x="1009936" y="1595074"/>
                      <a:pt x="972134" y="1595074"/>
                      <a:pt x="948818" y="1571758"/>
                    </a:cubicBezTo>
                    <a:lnTo>
                      <a:pt x="886522" y="1509462"/>
                    </a:lnTo>
                    <a:lnTo>
                      <a:pt x="886521" y="1884146"/>
                    </a:lnTo>
                    <a:cubicBezTo>
                      <a:pt x="886521" y="1924838"/>
                      <a:pt x="874150" y="1962641"/>
                      <a:pt x="852965" y="1993999"/>
                    </a:cubicBezTo>
                    <a:lnTo>
                      <a:pt x="818864" y="2031528"/>
                    </a:lnTo>
                    <a:lnTo>
                      <a:pt x="1063219" y="2323405"/>
                    </a:lnTo>
                    <a:lnTo>
                      <a:pt x="1010616" y="2376007"/>
                    </a:lnTo>
                    <a:lnTo>
                      <a:pt x="702252" y="2117850"/>
                    </a:lnTo>
                    <a:lnTo>
                      <a:pt x="398350" y="2370606"/>
                    </a:lnTo>
                    <a:lnTo>
                      <a:pt x="345747" y="2318003"/>
                    </a:lnTo>
                    <a:lnTo>
                      <a:pt x="576693" y="2040324"/>
                    </a:lnTo>
                    <a:lnTo>
                      <a:pt x="551111" y="2023077"/>
                    </a:lnTo>
                    <a:cubicBezTo>
                      <a:pt x="515556" y="1987521"/>
                      <a:pt x="493564" y="1938401"/>
                      <a:pt x="493564" y="1884145"/>
                    </a:cubicBezTo>
                    <a:lnTo>
                      <a:pt x="493564" y="1572752"/>
                    </a:lnTo>
                    <a:lnTo>
                      <a:pt x="361809" y="1763609"/>
                    </a:lnTo>
                    <a:cubicBezTo>
                      <a:pt x="343076" y="1790745"/>
                      <a:pt x="305893" y="1797557"/>
                      <a:pt x="278757" y="1778824"/>
                    </a:cubicBezTo>
                    <a:cubicBezTo>
                      <a:pt x="251621" y="1760091"/>
                      <a:pt x="244809" y="1722908"/>
                      <a:pt x="263542" y="1695772"/>
                    </a:cubicBezTo>
                    <a:lnTo>
                      <a:pt x="522528" y="1320609"/>
                    </a:lnTo>
                    <a:lnTo>
                      <a:pt x="530742" y="1315299"/>
                    </a:lnTo>
                    <a:lnTo>
                      <a:pt x="551111" y="1285088"/>
                    </a:lnTo>
                    <a:lnTo>
                      <a:pt x="608554" y="1246359"/>
                    </a:lnTo>
                    <a:lnTo>
                      <a:pt x="618258" y="1182294"/>
                    </a:lnTo>
                    <a:lnTo>
                      <a:pt x="550228" y="1166428"/>
                    </a:lnTo>
                    <a:cubicBezTo>
                      <a:pt x="421309" y="1103438"/>
                      <a:pt x="330851" y="955972"/>
                      <a:pt x="330851" y="784100"/>
                    </a:cubicBezTo>
                    <a:cubicBezTo>
                      <a:pt x="330851" y="554937"/>
                      <a:pt x="491666" y="369164"/>
                      <a:pt x="690042" y="369164"/>
                    </a:cubicBezTo>
                    <a:close/>
                    <a:moveTo>
                      <a:pt x="2078919" y="334843"/>
                    </a:moveTo>
                    <a:lnTo>
                      <a:pt x="2075540" y="348028"/>
                    </a:lnTo>
                    <a:cubicBezTo>
                      <a:pt x="2070319" y="365100"/>
                      <a:pt x="2061615" y="385907"/>
                      <a:pt x="2050124" y="408174"/>
                    </a:cubicBezTo>
                    <a:lnTo>
                      <a:pt x="2044212" y="418987"/>
                    </a:lnTo>
                    <a:lnTo>
                      <a:pt x="2071120" y="438964"/>
                    </a:lnTo>
                    <a:cubicBezTo>
                      <a:pt x="2091533" y="456240"/>
                      <a:pt x="2111050" y="477123"/>
                      <a:pt x="2128708" y="501103"/>
                    </a:cubicBezTo>
                    <a:lnTo>
                      <a:pt x="2146543" y="528404"/>
                    </a:lnTo>
                    <a:lnTo>
                      <a:pt x="2160492" y="520754"/>
                    </a:lnTo>
                    <a:cubicBezTo>
                      <a:pt x="2185961" y="507525"/>
                      <a:pt x="2209705" y="497395"/>
                      <a:pt x="2229131" y="491190"/>
                    </a:cubicBezTo>
                    <a:lnTo>
                      <a:pt x="2244117" y="487115"/>
                    </a:lnTo>
                    <a:lnTo>
                      <a:pt x="2233095" y="498056"/>
                    </a:lnTo>
                    <a:cubicBezTo>
                      <a:pt x="2218009" y="511778"/>
                      <a:pt x="2197364" y="527275"/>
                      <a:pt x="2173172" y="542717"/>
                    </a:cubicBezTo>
                    <a:lnTo>
                      <a:pt x="2159573" y="550972"/>
                    </a:lnTo>
                    <a:lnTo>
                      <a:pt x="2174299" y="580069"/>
                    </a:lnTo>
                    <a:cubicBezTo>
                      <a:pt x="2186237" y="607351"/>
                      <a:pt x="2194564" y="634695"/>
                      <a:pt x="2199318" y="661011"/>
                    </a:cubicBezTo>
                    <a:lnTo>
                      <a:pt x="2203233" y="694889"/>
                    </a:lnTo>
                    <a:lnTo>
                      <a:pt x="2216597" y="695174"/>
                    </a:lnTo>
                    <a:cubicBezTo>
                      <a:pt x="2242575" y="696297"/>
                      <a:pt x="2265795" y="699020"/>
                      <a:pt x="2283849" y="702833"/>
                    </a:cubicBezTo>
                    <a:lnTo>
                      <a:pt x="2297454" y="706317"/>
                    </a:lnTo>
                    <a:lnTo>
                      <a:pt x="2283849" y="709800"/>
                    </a:lnTo>
                    <a:cubicBezTo>
                      <a:pt x="2271813" y="712343"/>
                      <a:pt x="2257481" y="714401"/>
                      <a:pt x="2241566" y="715823"/>
                    </a:cubicBezTo>
                    <a:lnTo>
                      <a:pt x="2203343" y="717453"/>
                    </a:lnTo>
                    <a:lnTo>
                      <a:pt x="2202901" y="735787"/>
                    </a:lnTo>
                    <a:cubicBezTo>
                      <a:pt x="2199371" y="770543"/>
                      <a:pt x="2187889" y="800534"/>
                      <a:pt x="2168581" y="822081"/>
                    </a:cubicBezTo>
                    <a:lnTo>
                      <a:pt x="2156100" y="832247"/>
                    </a:lnTo>
                    <a:lnTo>
                      <a:pt x="2162474" y="822215"/>
                    </a:lnTo>
                    <a:cubicBezTo>
                      <a:pt x="2173525" y="798044"/>
                      <a:pt x="2178603" y="768373"/>
                      <a:pt x="2177678" y="735607"/>
                    </a:cubicBezTo>
                    <a:lnTo>
                      <a:pt x="2176126" y="717740"/>
                    </a:lnTo>
                    <a:lnTo>
                      <a:pt x="2162979" y="717460"/>
                    </a:lnTo>
                    <a:cubicBezTo>
                      <a:pt x="2137001" y="716337"/>
                      <a:pt x="2113781" y="713615"/>
                      <a:pt x="2095727" y="709801"/>
                    </a:cubicBezTo>
                    <a:lnTo>
                      <a:pt x="2082122" y="706317"/>
                    </a:lnTo>
                    <a:lnTo>
                      <a:pt x="2095727" y="702834"/>
                    </a:lnTo>
                    <a:cubicBezTo>
                      <a:pt x="2107763" y="700291"/>
                      <a:pt x="2122095" y="698233"/>
                      <a:pt x="2138010" y="696811"/>
                    </a:cubicBezTo>
                    <a:lnTo>
                      <a:pt x="2173452" y="695300"/>
                    </a:lnTo>
                    <a:lnTo>
                      <a:pt x="2167815" y="666660"/>
                    </a:lnTo>
                    <a:cubicBezTo>
                      <a:pt x="2161853" y="642776"/>
                      <a:pt x="2153214" y="618229"/>
                      <a:pt x="2141889" y="593730"/>
                    </a:cubicBezTo>
                    <a:lnTo>
                      <a:pt x="2128812" y="568528"/>
                    </a:lnTo>
                    <a:lnTo>
                      <a:pt x="2121924" y="572306"/>
                    </a:lnTo>
                    <a:cubicBezTo>
                      <a:pt x="2096454" y="585535"/>
                      <a:pt x="2072711" y="595665"/>
                      <a:pt x="2053284" y="601870"/>
                    </a:cubicBezTo>
                    <a:lnTo>
                      <a:pt x="2038298" y="605945"/>
                    </a:lnTo>
                    <a:lnTo>
                      <a:pt x="2049320" y="595004"/>
                    </a:lnTo>
                    <a:cubicBezTo>
                      <a:pt x="2064407" y="581282"/>
                      <a:pt x="2085052" y="565785"/>
                      <a:pt x="2109243" y="550343"/>
                    </a:cubicBezTo>
                    <a:lnTo>
                      <a:pt x="2115959" y="546266"/>
                    </a:lnTo>
                    <a:lnTo>
                      <a:pt x="2100671" y="522339"/>
                    </a:lnTo>
                    <a:cubicBezTo>
                      <a:pt x="2085117" y="500282"/>
                      <a:pt x="2068178" y="480527"/>
                      <a:pt x="2050475" y="463422"/>
                    </a:cubicBezTo>
                    <a:lnTo>
                      <a:pt x="2028915" y="444590"/>
                    </a:lnTo>
                    <a:lnTo>
                      <a:pt x="2010773" y="472885"/>
                    </a:lnTo>
                    <a:cubicBezTo>
                      <a:pt x="2001811" y="485415"/>
                      <a:pt x="1993031" y="496291"/>
                      <a:pt x="1984915" y="504996"/>
                    </a:cubicBezTo>
                    <a:lnTo>
                      <a:pt x="1975185" y="514515"/>
                    </a:lnTo>
                    <a:lnTo>
                      <a:pt x="1978564" y="501329"/>
                    </a:lnTo>
                    <a:cubicBezTo>
                      <a:pt x="1983785" y="484258"/>
                      <a:pt x="1992489" y="463451"/>
                      <a:pt x="2003980" y="441183"/>
                    </a:cubicBezTo>
                    <a:lnTo>
                      <a:pt x="2009907" y="430343"/>
                    </a:lnTo>
                    <a:lnTo>
                      <a:pt x="1995697" y="420407"/>
                    </a:lnTo>
                    <a:cubicBezTo>
                      <a:pt x="1967783" y="403223"/>
                      <a:pt x="1939549" y="392785"/>
                      <a:pt x="1913090" y="390269"/>
                    </a:cubicBezTo>
                    <a:lnTo>
                      <a:pt x="1901218" y="390773"/>
                    </a:lnTo>
                    <a:lnTo>
                      <a:pt x="1916260" y="385049"/>
                    </a:lnTo>
                    <a:cubicBezTo>
                      <a:pt x="1944574" y="379101"/>
                      <a:pt x="1976289" y="384152"/>
                      <a:pt x="2008153" y="398473"/>
                    </a:cubicBezTo>
                    <a:lnTo>
                      <a:pt x="2023763" y="406991"/>
                    </a:lnTo>
                    <a:lnTo>
                      <a:pt x="2043331" y="376473"/>
                    </a:lnTo>
                    <a:cubicBezTo>
                      <a:pt x="2052294" y="363942"/>
                      <a:pt x="2061074" y="353066"/>
                      <a:pt x="2069190" y="344361"/>
                    </a:cubicBezTo>
                    <a:close/>
                    <a:moveTo>
                      <a:pt x="212438" y="331323"/>
                    </a:moveTo>
                    <a:lnTo>
                      <a:pt x="222258" y="341364"/>
                    </a:lnTo>
                    <a:cubicBezTo>
                      <a:pt x="230478" y="350516"/>
                      <a:pt x="239426" y="361899"/>
                      <a:pt x="248615" y="374971"/>
                    </a:cubicBezTo>
                    <a:lnTo>
                      <a:pt x="269138" y="407258"/>
                    </a:lnTo>
                    <a:lnTo>
                      <a:pt x="285236" y="398474"/>
                    </a:lnTo>
                    <a:cubicBezTo>
                      <a:pt x="317101" y="384153"/>
                      <a:pt x="348815" y="379101"/>
                      <a:pt x="377129" y="385049"/>
                    </a:cubicBezTo>
                    <a:lnTo>
                      <a:pt x="392174" y="390774"/>
                    </a:lnTo>
                    <a:lnTo>
                      <a:pt x="380299" y="390271"/>
                    </a:lnTo>
                    <a:cubicBezTo>
                      <a:pt x="353841" y="392786"/>
                      <a:pt x="325606" y="403224"/>
                      <a:pt x="297692" y="420408"/>
                    </a:cubicBezTo>
                    <a:lnTo>
                      <a:pt x="282995" y="430685"/>
                    </a:lnTo>
                    <a:lnTo>
                      <a:pt x="289326" y="442211"/>
                    </a:lnTo>
                    <a:cubicBezTo>
                      <a:pt x="301343" y="465270"/>
                      <a:pt x="310595" y="486740"/>
                      <a:pt x="316319" y="504282"/>
                    </a:cubicBezTo>
                    <a:lnTo>
                      <a:pt x="320104" y="517807"/>
                    </a:lnTo>
                    <a:lnTo>
                      <a:pt x="310285" y="507766"/>
                    </a:lnTo>
                    <a:cubicBezTo>
                      <a:pt x="302065" y="498613"/>
                      <a:pt x="293117" y="487231"/>
                      <a:pt x="283928" y="474159"/>
                    </a:cubicBezTo>
                    <a:lnTo>
                      <a:pt x="264898" y="444221"/>
                    </a:lnTo>
                    <a:lnTo>
                      <a:pt x="242914" y="463423"/>
                    </a:lnTo>
                    <a:cubicBezTo>
                      <a:pt x="225211" y="480528"/>
                      <a:pt x="208272" y="500283"/>
                      <a:pt x="192718" y="522340"/>
                    </a:cubicBezTo>
                    <a:lnTo>
                      <a:pt x="177430" y="546267"/>
                    </a:lnTo>
                    <a:lnTo>
                      <a:pt x="184146" y="550343"/>
                    </a:lnTo>
                    <a:cubicBezTo>
                      <a:pt x="208338" y="565786"/>
                      <a:pt x="228983" y="581283"/>
                      <a:pt x="244069" y="595005"/>
                    </a:cubicBezTo>
                    <a:lnTo>
                      <a:pt x="255091" y="605945"/>
                    </a:lnTo>
                    <a:lnTo>
                      <a:pt x="240105" y="601870"/>
                    </a:lnTo>
                    <a:cubicBezTo>
                      <a:pt x="220679" y="595666"/>
                      <a:pt x="196936" y="585535"/>
                      <a:pt x="171466" y="572306"/>
                    </a:cubicBezTo>
                    <a:lnTo>
                      <a:pt x="164578" y="568528"/>
                    </a:lnTo>
                    <a:lnTo>
                      <a:pt x="151500" y="593731"/>
                    </a:lnTo>
                    <a:cubicBezTo>
                      <a:pt x="140175" y="618230"/>
                      <a:pt x="131536" y="642777"/>
                      <a:pt x="125574" y="666661"/>
                    </a:cubicBezTo>
                    <a:lnTo>
                      <a:pt x="120046" y="694748"/>
                    </a:lnTo>
                    <a:lnTo>
                      <a:pt x="153620" y="696312"/>
                    </a:lnTo>
                    <a:cubicBezTo>
                      <a:pt x="168954" y="697809"/>
                      <a:pt x="182762" y="699975"/>
                      <a:pt x="194359" y="702651"/>
                    </a:cubicBezTo>
                    <a:lnTo>
                      <a:pt x="207467" y="706318"/>
                    </a:lnTo>
                    <a:lnTo>
                      <a:pt x="194359" y="709984"/>
                    </a:lnTo>
                    <a:cubicBezTo>
                      <a:pt x="176964" y="713998"/>
                      <a:pt x="154592" y="716864"/>
                      <a:pt x="129563" y="718046"/>
                    </a:cubicBezTo>
                    <a:lnTo>
                      <a:pt x="117211" y="718333"/>
                    </a:lnTo>
                    <a:lnTo>
                      <a:pt x="115711" y="735608"/>
                    </a:lnTo>
                    <a:cubicBezTo>
                      <a:pt x="114786" y="768374"/>
                      <a:pt x="119865" y="798045"/>
                      <a:pt x="130915" y="822216"/>
                    </a:cubicBezTo>
                    <a:lnTo>
                      <a:pt x="137287" y="832246"/>
                    </a:lnTo>
                    <a:lnTo>
                      <a:pt x="124809" y="822081"/>
                    </a:lnTo>
                    <a:cubicBezTo>
                      <a:pt x="105501" y="800534"/>
                      <a:pt x="94018" y="770543"/>
                      <a:pt x="90488" y="735787"/>
                    </a:cubicBezTo>
                    <a:lnTo>
                      <a:pt x="90059" y="718010"/>
                    </a:lnTo>
                    <a:lnTo>
                      <a:pt x="53846" y="716323"/>
                    </a:lnTo>
                    <a:cubicBezTo>
                      <a:pt x="38513" y="714826"/>
                      <a:pt x="24704" y="712660"/>
                      <a:pt x="13108" y="709984"/>
                    </a:cubicBezTo>
                    <a:lnTo>
                      <a:pt x="0" y="706318"/>
                    </a:lnTo>
                    <a:lnTo>
                      <a:pt x="13108" y="702651"/>
                    </a:lnTo>
                    <a:cubicBezTo>
                      <a:pt x="30503" y="698637"/>
                      <a:pt x="52875" y="695771"/>
                      <a:pt x="77904" y="694589"/>
                    </a:cubicBezTo>
                    <a:lnTo>
                      <a:pt x="90224" y="694303"/>
                    </a:lnTo>
                    <a:lnTo>
                      <a:pt x="94071" y="661011"/>
                    </a:lnTo>
                    <a:cubicBezTo>
                      <a:pt x="98826" y="634695"/>
                      <a:pt x="107153" y="607351"/>
                      <a:pt x="119090" y="580069"/>
                    </a:cubicBezTo>
                    <a:lnTo>
                      <a:pt x="133817" y="550972"/>
                    </a:lnTo>
                    <a:lnTo>
                      <a:pt x="120218" y="542718"/>
                    </a:lnTo>
                    <a:cubicBezTo>
                      <a:pt x="96026" y="527275"/>
                      <a:pt x="75381" y="511778"/>
                      <a:pt x="60295" y="498056"/>
                    </a:cubicBezTo>
                    <a:lnTo>
                      <a:pt x="49272" y="487116"/>
                    </a:lnTo>
                    <a:lnTo>
                      <a:pt x="64259" y="491191"/>
                    </a:lnTo>
                    <a:cubicBezTo>
                      <a:pt x="83685" y="497395"/>
                      <a:pt x="107428" y="507525"/>
                      <a:pt x="132898" y="520755"/>
                    </a:cubicBezTo>
                    <a:lnTo>
                      <a:pt x="146846" y="528405"/>
                    </a:lnTo>
                    <a:lnTo>
                      <a:pt x="164681" y="501103"/>
                    </a:lnTo>
                    <a:cubicBezTo>
                      <a:pt x="182339" y="477124"/>
                      <a:pt x="201857" y="456240"/>
                      <a:pt x="222270" y="438965"/>
                    </a:cubicBezTo>
                    <a:lnTo>
                      <a:pt x="249652" y="418635"/>
                    </a:lnTo>
                    <a:lnTo>
                      <a:pt x="243217" y="406920"/>
                    </a:lnTo>
                    <a:cubicBezTo>
                      <a:pt x="231200" y="383860"/>
                      <a:pt x="221948" y="362390"/>
                      <a:pt x="216224" y="344848"/>
                    </a:cubicBezTo>
                    <a:close/>
                    <a:moveTo>
                      <a:pt x="1619976" y="25827"/>
                    </a:moveTo>
                    <a:lnTo>
                      <a:pt x="1623940" y="40843"/>
                    </a:lnTo>
                    <a:cubicBezTo>
                      <a:pt x="1628280" y="60769"/>
                      <a:pt x="1631379" y="86396"/>
                      <a:pt x="1632657" y="115068"/>
                    </a:cubicBezTo>
                    <a:lnTo>
                      <a:pt x="1633006" y="130973"/>
                    </a:lnTo>
                    <a:lnTo>
                      <a:pt x="1665567" y="132768"/>
                    </a:lnTo>
                    <a:cubicBezTo>
                      <a:pt x="1695163" y="136070"/>
                      <a:pt x="1723007" y="142531"/>
                      <a:pt x="1748175" y="151572"/>
                    </a:cubicBezTo>
                    <a:lnTo>
                      <a:pt x="1779472" y="165121"/>
                    </a:lnTo>
                    <a:lnTo>
                      <a:pt x="1786400" y="153690"/>
                    </a:lnTo>
                    <a:cubicBezTo>
                      <a:pt x="1800362" y="131754"/>
                      <a:pt x="1814330" y="113006"/>
                      <a:pt x="1826660" y="99277"/>
                    </a:cubicBezTo>
                    <a:lnTo>
                      <a:pt x="1836479" y="89237"/>
                    </a:lnTo>
                    <a:lnTo>
                      <a:pt x="1832693" y="102761"/>
                    </a:lnTo>
                    <a:cubicBezTo>
                      <a:pt x="1828877" y="114456"/>
                      <a:pt x="1823493" y="127897"/>
                      <a:pt x="1816768" y="142390"/>
                    </a:cubicBezTo>
                    <a:lnTo>
                      <a:pt x="1799068" y="176307"/>
                    </a:lnTo>
                    <a:lnTo>
                      <a:pt x="1814724" y="185857"/>
                    </a:lnTo>
                    <a:cubicBezTo>
                      <a:pt x="1843059" y="206292"/>
                      <a:pt x="1863291" y="231232"/>
                      <a:pt x="1872297" y="258726"/>
                    </a:cubicBezTo>
                    <a:lnTo>
                      <a:pt x="1874861" y="274618"/>
                    </a:lnTo>
                    <a:lnTo>
                      <a:pt x="1869360" y="264082"/>
                    </a:lnTo>
                    <a:cubicBezTo>
                      <a:pt x="1853952" y="242426"/>
                      <a:pt x="1830795" y="223193"/>
                      <a:pt x="1801957" y="207611"/>
                    </a:cubicBezTo>
                    <a:lnTo>
                      <a:pt x="1785708" y="200021"/>
                    </a:lnTo>
                    <a:lnTo>
                      <a:pt x="1778892" y="211267"/>
                    </a:lnTo>
                    <a:cubicBezTo>
                      <a:pt x="1764930" y="233203"/>
                      <a:pt x="1750963" y="251951"/>
                      <a:pt x="1738632" y="265679"/>
                    </a:cubicBezTo>
                    <a:lnTo>
                      <a:pt x="1728813" y="275720"/>
                    </a:lnTo>
                    <a:lnTo>
                      <a:pt x="1732599" y="262196"/>
                    </a:lnTo>
                    <a:cubicBezTo>
                      <a:pt x="1736415" y="250501"/>
                      <a:pt x="1741799" y="237060"/>
                      <a:pt x="1748525" y="222567"/>
                    </a:cubicBezTo>
                    <a:lnTo>
                      <a:pt x="1764937" y="191117"/>
                    </a:lnTo>
                    <a:lnTo>
                      <a:pt x="1737315" y="181679"/>
                    </a:lnTo>
                    <a:cubicBezTo>
                      <a:pt x="1713651" y="174900"/>
                      <a:pt x="1688073" y="170108"/>
                      <a:pt x="1661194" y="167666"/>
                    </a:cubicBezTo>
                    <a:lnTo>
                      <a:pt x="1632829" y="166391"/>
                    </a:lnTo>
                    <a:lnTo>
                      <a:pt x="1632657" y="174245"/>
                    </a:lnTo>
                    <a:cubicBezTo>
                      <a:pt x="1631379" y="202917"/>
                      <a:pt x="1628280" y="228544"/>
                      <a:pt x="1623940" y="248470"/>
                    </a:cubicBezTo>
                    <a:lnTo>
                      <a:pt x="1619976" y="263486"/>
                    </a:lnTo>
                    <a:lnTo>
                      <a:pt x="1616012" y="248470"/>
                    </a:lnTo>
                    <a:cubicBezTo>
                      <a:pt x="1611672" y="228544"/>
                      <a:pt x="1608574" y="202917"/>
                      <a:pt x="1607296" y="174245"/>
                    </a:cubicBezTo>
                    <a:lnTo>
                      <a:pt x="1607124" y="166391"/>
                    </a:lnTo>
                    <a:lnTo>
                      <a:pt x="1578758" y="167666"/>
                    </a:lnTo>
                    <a:cubicBezTo>
                      <a:pt x="1551879" y="170108"/>
                      <a:pt x="1526301" y="174900"/>
                      <a:pt x="1502636" y="181679"/>
                    </a:cubicBezTo>
                    <a:lnTo>
                      <a:pt x="1475548" y="190935"/>
                    </a:lnTo>
                    <a:lnTo>
                      <a:pt x="1490981" y="220793"/>
                    </a:lnTo>
                    <a:cubicBezTo>
                      <a:pt x="1497351" y="234821"/>
                      <a:pt x="1502380" y="247862"/>
                      <a:pt x="1505860" y="259243"/>
                    </a:cubicBezTo>
                    <a:lnTo>
                      <a:pt x="1509239" y="272428"/>
                    </a:lnTo>
                    <a:lnTo>
                      <a:pt x="1499510" y="262910"/>
                    </a:lnTo>
                    <a:cubicBezTo>
                      <a:pt x="1487336" y="249852"/>
                      <a:pt x="1473668" y="231911"/>
                      <a:pt x="1460130" y="210826"/>
                    </a:cubicBezTo>
                    <a:lnTo>
                      <a:pt x="1453705" y="200273"/>
                    </a:lnTo>
                    <a:lnTo>
                      <a:pt x="1437995" y="207611"/>
                    </a:lnTo>
                    <a:cubicBezTo>
                      <a:pt x="1409156" y="223193"/>
                      <a:pt x="1386000" y="242426"/>
                      <a:pt x="1370592" y="264082"/>
                    </a:cubicBezTo>
                    <a:lnTo>
                      <a:pt x="1365092" y="274615"/>
                    </a:lnTo>
                    <a:lnTo>
                      <a:pt x="1367656" y="258726"/>
                    </a:lnTo>
                    <a:cubicBezTo>
                      <a:pt x="1376662" y="231232"/>
                      <a:pt x="1396894" y="206292"/>
                      <a:pt x="1425228" y="185857"/>
                    </a:cubicBezTo>
                    <a:lnTo>
                      <a:pt x="1440409" y="176597"/>
                    </a:lnTo>
                    <a:lnTo>
                      <a:pt x="1423764" y="144392"/>
                    </a:lnTo>
                    <a:cubicBezTo>
                      <a:pt x="1417394" y="130364"/>
                      <a:pt x="1412365" y="117323"/>
                      <a:pt x="1408884" y="105942"/>
                    </a:cubicBezTo>
                    <a:lnTo>
                      <a:pt x="1405505" y="92757"/>
                    </a:lnTo>
                    <a:lnTo>
                      <a:pt x="1415235" y="102276"/>
                    </a:lnTo>
                    <a:cubicBezTo>
                      <a:pt x="1427409" y="115333"/>
                      <a:pt x="1441076" y="133274"/>
                      <a:pt x="1454615" y="154359"/>
                    </a:cubicBezTo>
                    <a:lnTo>
                      <a:pt x="1461023" y="164886"/>
                    </a:lnTo>
                    <a:lnTo>
                      <a:pt x="1491777" y="151572"/>
                    </a:lnTo>
                    <a:cubicBezTo>
                      <a:pt x="1516945" y="142531"/>
                      <a:pt x="1544790" y="136070"/>
                      <a:pt x="1574385" y="132768"/>
                    </a:cubicBezTo>
                    <a:lnTo>
                      <a:pt x="1606947" y="130973"/>
                    </a:lnTo>
                    <a:lnTo>
                      <a:pt x="1607296" y="115068"/>
                    </a:lnTo>
                    <a:cubicBezTo>
                      <a:pt x="1608574" y="86396"/>
                      <a:pt x="1611672" y="60769"/>
                      <a:pt x="1616012" y="40843"/>
                    </a:cubicBezTo>
                    <a:close/>
                    <a:moveTo>
                      <a:pt x="692021" y="0"/>
                    </a:moveTo>
                    <a:lnTo>
                      <a:pt x="695985" y="15016"/>
                    </a:lnTo>
                    <a:cubicBezTo>
                      <a:pt x="700325" y="34942"/>
                      <a:pt x="703424" y="60569"/>
                      <a:pt x="704701" y="89241"/>
                    </a:cubicBezTo>
                    <a:lnTo>
                      <a:pt x="705051" y="105146"/>
                    </a:lnTo>
                    <a:lnTo>
                      <a:pt x="737612" y="106941"/>
                    </a:lnTo>
                    <a:cubicBezTo>
                      <a:pt x="767208" y="110243"/>
                      <a:pt x="795052" y="116704"/>
                      <a:pt x="820220" y="125745"/>
                    </a:cubicBezTo>
                    <a:lnTo>
                      <a:pt x="851517" y="139294"/>
                    </a:lnTo>
                    <a:lnTo>
                      <a:pt x="858445" y="127863"/>
                    </a:lnTo>
                    <a:cubicBezTo>
                      <a:pt x="872407" y="105927"/>
                      <a:pt x="886374" y="87179"/>
                      <a:pt x="898704" y="73450"/>
                    </a:cubicBezTo>
                    <a:lnTo>
                      <a:pt x="908524" y="63410"/>
                    </a:lnTo>
                    <a:lnTo>
                      <a:pt x="904738" y="76934"/>
                    </a:lnTo>
                    <a:cubicBezTo>
                      <a:pt x="900922" y="88629"/>
                      <a:pt x="895538" y="102070"/>
                      <a:pt x="888812" y="116563"/>
                    </a:cubicBezTo>
                    <a:lnTo>
                      <a:pt x="871113" y="150480"/>
                    </a:lnTo>
                    <a:lnTo>
                      <a:pt x="886769" y="160030"/>
                    </a:lnTo>
                    <a:cubicBezTo>
                      <a:pt x="915104" y="180465"/>
                      <a:pt x="935336" y="205405"/>
                      <a:pt x="944341" y="232899"/>
                    </a:cubicBezTo>
                    <a:lnTo>
                      <a:pt x="946906" y="248791"/>
                    </a:lnTo>
                    <a:lnTo>
                      <a:pt x="941404" y="238255"/>
                    </a:lnTo>
                    <a:cubicBezTo>
                      <a:pt x="925997" y="216599"/>
                      <a:pt x="902840" y="197366"/>
                      <a:pt x="874002" y="181784"/>
                    </a:cubicBezTo>
                    <a:lnTo>
                      <a:pt x="857753" y="174194"/>
                    </a:lnTo>
                    <a:lnTo>
                      <a:pt x="850937" y="185440"/>
                    </a:lnTo>
                    <a:cubicBezTo>
                      <a:pt x="836975" y="207376"/>
                      <a:pt x="823007" y="226124"/>
                      <a:pt x="810677" y="239852"/>
                    </a:cubicBezTo>
                    <a:lnTo>
                      <a:pt x="800858" y="249893"/>
                    </a:lnTo>
                    <a:lnTo>
                      <a:pt x="804644" y="236369"/>
                    </a:lnTo>
                    <a:cubicBezTo>
                      <a:pt x="808460" y="224674"/>
                      <a:pt x="813844" y="211233"/>
                      <a:pt x="820570" y="196740"/>
                    </a:cubicBezTo>
                    <a:lnTo>
                      <a:pt x="836982" y="165290"/>
                    </a:lnTo>
                    <a:lnTo>
                      <a:pt x="809360" y="155852"/>
                    </a:lnTo>
                    <a:cubicBezTo>
                      <a:pt x="785695" y="149073"/>
                      <a:pt x="760117" y="144281"/>
                      <a:pt x="733238" y="141839"/>
                    </a:cubicBezTo>
                    <a:lnTo>
                      <a:pt x="704874" y="140564"/>
                    </a:lnTo>
                    <a:lnTo>
                      <a:pt x="704701" y="148418"/>
                    </a:lnTo>
                    <a:cubicBezTo>
                      <a:pt x="703424" y="177090"/>
                      <a:pt x="700325" y="202717"/>
                      <a:pt x="695985" y="222643"/>
                    </a:cubicBezTo>
                    <a:lnTo>
                      <a:pt x="692021" y="237659"/>
                    </a:lnTo>
                    <a:lnTo>
                      <a:pt x="688057" y="222643"/>
                    </a:lnTo>
                    <a:cubicBezTo>
                      <a:pt x="683717" y="202717"/>
                      <a:pt x="680619" y="177090"/>
                      <a:pt x="679341" y="148418"/>
                    </a:cubicBezTo>
                    <a:lnTo>
                      <a:pt x="679168" y="140564"/>
                    </a:lnTo>
                    <a:lnTo>
                      <a:pt x="650803" y="141839"/>
                    </a:lnTo>
                    <a:cubicBezTo>
                      <a:pt x="623924" y="144281"/>
                      <a:pt x="598346" y="149073"/>
                      <a:pt x="574681" y="155852"/>
                    </a:cubicBezTo>
                    <a:lnTo>
                      <a:pt x="547592" y="165108"/>
                    </a:lnTo>
                    <a:lnTo>
                      <a:pt x="563025" y="194966"/>
                    </a:lnTo>
                    <a:cubicBezTo>
                      <a:pt x="569396" y="208994"/>
                      <a:pt x="574424" y="222035"/>
                      <a:pt x="577905" y="233416"/>
                    </a:cubicBezTo>
                    <a:lnTo>
                      <a:pt x="581284" y="246601"/>
                    </a:lnTo>
                    <a:lnTo>
                      <a:pt x="571554" y="237083"/>
                    </a:lnTo>
                    <a:cubicBezTo>
                      <a:pt x="559381" y="224025"/>
                      <a:pt x="545713" y="206084"/>
                      <a:pt x="532174" y="184999"/>
                    </a:cubicBezTo>
                    <a:lnTo>
                      <a:pt x="525750" y="174446"/>
                    </a:lnTo>
                    <a:lnTo>
                      <a:pt x="510040" y="181784"/>
                    </a:lnTo>
                    <a:cubicBezTo>
                      <a:pt x="481201" y="197366"/>
                      <a:pt x="458045" y="216599"/>
                      <a:pt x="442637" y="238255"/>
                    </a:cubicBezTo>
                    <a:lnTo>
                      <a:pt x="437137" y="248788"/>
                    </a:lnTo>
                    <a:lnTo>
                      <a:pt x="439701" y="232899"/>
                    </a:lnTo>
                    <a:cubicBezTo>
                      <a:pt x="448707" y="205405"/>
                      <a:pt x="468938" y="180465"/>
                      <a:pt x="497273" y="160030"/>
                    </a:cubicBezTo>
                    <a:lnTo>
                      <a:pt x="512454" y="150770"/>
                    </a:lnTo>
                    <a:lnTo>
                      <a:pt x="495809" y="118565"/>
                    </a:lnTo>
                    <a:cubicBezTo>
                      <a:pt x="489438" y="104537"/>
                      <a:pt x="484410" y="91496"/>
                      <a:pt x="480929" y="80115"/>
                    </a:cubicBezTo>
                    <a:lnTo>
                      <a:pt x="477550" y="66930"/>
                    </a:lnTo>
                    <a:lnTo>
                      <a:pt x="487280" y="76449"/>
                    </a:lnTo>
                    <a:cubicBezTo>
                      <a:pt x="499454" y="89506"/>
                      <a:pt x="513121" y="107447"/>
                      <a:pt x="526659" y="128532"/>
                    </a:cubicBezTo>
                    <a:lnTo>
                      <a:pt x="533068" y="139059"/>
                    </a:lnTo>
                    <a:lnTo>
                      <a:pt x="563822" y="125745"/>
                    </a:lnTo>
                    <a:cubicBezTo>
                      <a:pt x="588990" y="116704"/>
                      <a:pt x="616834" y="110243"/>
                      <a:pt x="646430" y="106941"/>
                    </a:cubicBezTo>
                    <a:lnTo>
                      <a:pt x="678992" y="105146"/>
                    </a:lnTo>
                    <a:lnTo>
                      <a:pt x="679341" y="89241"/>
                    </a:lnTo>
                    <a:cubicBezTo>
                      <a:pt x="680619" y="60569"/>
                      <a:pt x="683717" y="34942"/>
                      <a:pt x="688057" y="1501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EE601796-716B-7872-11E3-1059A5155B4D}"/>
                  </a:ext>
                </a:extLst>
              </p:cNvPr>
              <p:cNvSpPr/>
              <p:nvPr/>
            </p:nvSpPr>
            <p:spPr bwMode="auto">
              <a:xfrm>
                <a:off x="6753849" y="10362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ABD83C40-94A6-B8B0-F4F3-8688962724A9}"/>
                </a:ext>
              </a:extLst>
            </p:cNvPr>
            <p:cNvSpPr txBox="1"/>
            <p:nvPr/>
          </p:nvSpPr>
          <p:spPr>
            <a:xfrm>
              <a:off x="7011861" y="3136413"/>
              <a:ext cx="1829244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おしゃべり禁止</a:t>
              </a: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2EAA5644-113D-E39F-4732-39425D7B53D4}"/>
              </a:ext>
            </a:extLst>
          </p:cNvPr>
          <p:cNvGrpSpPr/>
          <p:nvPr/>
        </p:nvGrpSpPr>
        <p:grpSpPr>
          <a:xfrm>
            <a:off x="6830006" y="3756345"/>
            <a:ext cx="2179764" cy="2666065"/>
            <a:chOff x="6830006" y="3756345"/>
            <a:chExt cx="2179764" cy="2666065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B6815839-BBD7-0C4A-B673-734DE60ADADA}"/>
                </a:ext>
              </a:extLst>
            </p:cNvPr>
            <p:cNvGrpSpPr/>
            <p:nvPr/>
          </p:nvGrpSpPr>
          <p:grpSpPr>
            <a:xfrm>
              <a:off x="6830006" y="3756345"/>
              <a:ext cx="2179764" cy="2179764"/>
              <a:chOff x="6616646" y="3772477"/>
              <a:chExt cx="2606484" cy="2606484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6D2C2434-E7CE-59CC-E24D-D6AC68744A1E}"/>
                  </a:ext>
                </a:extLst>
              </p:cNvPr>
              <p:cNvGrpSpPr/>
              <p:nvPr/>
            </p:nvGrpSpPr>
            <p:grpSpPr>
              <a:xfrm>
                <a:off x="6616646" y="37724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07CDD2C3-15B1-788F-2939-71485F59AA66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191780F0-DA2F-6D59-2B4C-80E29A7CA92E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E0893251-D511-C310-3441-C24D1FC2730B}"/>
                  </a:ext>
                </a:extLst>
              </p:cNvPr>
              <p:cNvSpPr/>
              <p:nvPr/>
            </p:nvSpPr>
            <p:spPr bwMode="auto">
              <a:xfrm>
                <a:off x="6691896" y="38477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79C2028-9F38-AA36-4860-3B51BEE3A1A4}"/>
                  </a:ext>
                </a:extLst>
              </p:cNvPr>
              <p:cNvSpPr/>
              <p:nvPr/>
            </p:nvSpPr>
            <p:spPr bwMode="auto">
              <a:xfrm>
                <a:off x="6758139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708B5DAF-1D7B-DCF5-76AF-B1F2EAF1E952}"/>
                  </a:ext>
                </a:extLst>
              </p:cNvPr>
              <p:cNvGrpSpPr/>
              <p:nvPr/>
            </p:nvGrpSpPr>
            <p:grpSpPr>
              <a:xfrm>
                <a:off x="7389182" y="4055464"/>
                <a:ext cx="1063878" cy="2061101"/>
                <a:chOff x="2608055" y="1013949"/>
                <a:chExt cx="1063878" cy="2061101"/>
              </a:xfrm>
            </p:grpSpPr>
            <p:sp>
              <p:nvSpPr>
                <p:cNvPr id="30" name="星: 10 pt 29">
                  <a:extLst>
                    <a:ext uri="{FF2B5EF4-FFF2-40B4-BE49-F238E27FC236}">
                      <a16:creationId xmlns:a16="http://schemas.microsoft.com/office/drawing/2014/main" id="{AF3B1720-6533-9D6D-DE34-C0AD1A63E77A}"/>
                    </a:ext>
                  </a:extLst>
                </p:cNvPr>
                <p:cNvSpPr/>
                <p:nvPr/>
              </p:nvSpPr>
              <p:spPr bwMode="auto">
                <a:xfrm>
                  <a:off x="2677177" y="2871695"/>
                  <a:ext cx="325258" cy="203355"/>
                </a:xfrm>
                <a:prstGeom prst="star10">
                  <a:avLst>
                    <a:gd name="adj" fmla="val 31951"/>
                    <a:gd name="hf" fmla="val 105146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31" name="星: 10 pt 30">
                  <a:extLst>
                    <a:ext uri="{FF2B5EF4-FFF2-40B4-BE49-F238E27FC236}">
                      <a16:creationId xmlns:a16="http://schemas.microsoft.com/office/drawing/2014/main" id="{4CDAA80B-93EC-20A3-AD78-12BA49803D19}"/>
                    </a:ext>
                  </a:extLst>
                </p:cNvPr>
                <p:cNvSpPr/>
                <p:nvPr/>
              </p:nvSpPr>
              <p:spPr bwMode="auto">
                <a:xfrm>
                  <a:off x="3324877" y="2871695"/>
                  <a:ext cx="325258" cy="203355"/>
                </a:xfrm>
                <a:prstGeom prst="star10">
                  <a:avLst>
                    <a:gd name="adj" fmla="val 31951"/>
                    <a:gd name="hf" fmla="val 105146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77637E5B-3605-2312-CAA7-9BD2FAD865C0}"/>
                    </a:ext>
                  </a:extLst>
                </p:cNvPr>
                <p:cNvSpPr/>
                <p:nvPr/>
              </p:nvSpPr>
              <p:spPr bwMode="auto">
                <a:xfrm>
                  <a:off x="2608055" y="1013949"/>
                  <a:ext cx="1063878" cy="2006843"/>
                </a:xfrm>
                <a:custGeom>
                  <a:avLst/>
                  <a:gdLst>
                    <a:gd name="connsiteX0" fmla="*/ 543896 w 1063878"/>
                    <a:gd name="connsiteY0" fmla="*/ 0 h 2006843"/>
                    <a:gd name="connsiteX1" fmla="*/ 903087 w 1063878"/>
                    <a:gd name="connsiteY1" fmla="*/ 414936 h 2006843"/>
                    <a:gd name="connsiteX2" fmla="*/ 683710 w 1063878"/>
                    <a:gd name="connsiteY2" fmla="*/ 797264 h 2006843"/>
                    <a:gd name="connsiteX3" fmla="*/ 615681 w 1063878"/>
                    <a:gd name="connsiteY3" fmla="*/ 813130 h 2006843"/>
                    <a:gd name="connsiteX4" fmla="*/ 625385 w 1063878"/>
                    <a:gd name="connsiteY4" fmla="*/ 877193 h 2006843"/>
                    <a:gd name="connsiteX5" fmla="*/ 652993 w 1063878"/>
                    <a:gd name="connsiteY5" fmla="*/ 895806 h 2006843"/>
                    <a:gd name="connsiteX6" fmla="*/ 658119 w 1063878"/>
                    <a:gd name="connsiteY6" fmla="*/ 896481 h 2006843"/>
                    <a:gd name="connsiteX7" fmla="*/ 893195 w 1063878"/>
                    <a:gd name="connsiteY7" fmla="*/ 1032202 h 2006843"/>
                    <a:gd name="connsiteX8" fmla="*/ 902517 w 1063878"/>
                    <a:gd name="connsiteY8" fmla="*/ 1040425 h 2006843"/>
                    <a:gd name="connsiteX9" fmla="*/ 904466 w 1063878"/>
                    <a:gd name="connsiteY9" fmla="*/ 1041376 h 2006843"/>
                    <a:gd name="connsiteX10" fmla="*/ 907517 w 1063878"/>
                    <a:gd name="connsiteY10" fmla="*/ 1044835 h 2006843"/>
                    <a:gd name="connsiteX11" fmla="*/ 910975 w 1063878"/>
                    <a:gd name="connsiteY11" fmla="*/ 1047885 h 2006843"/>
                    <a:gd name="connsiteX12" fmla="*/ 911926 w 1063878"/>
                    <a:gd name="connsiteY12" fmla="*/ 1049834 h 2006843"/>
                    <a:gd name="connsiteX13" fmla="*/ 920149 w 1063878"/>
                    <a:gd name="connsiteY13" fmla="*/ 1059156 h 2006843"/>
                    <a:gd name="connsiteX14" fmla="*/ 1055870 w 1063878"/>
                    <a:gd name="connsiteY14" fmla="*/ 1294232 h 2006843"/>
                    <a:gd name="connsiteX15" fmla="*/ 1034017 w 1063878"/>
                    <a:gd name="connsiteY15" fmla="*/ 1375789 h 2006843"/>
                    <a:gd name="connsiteX16" fmla="*/ 952459 w 1063878"/>
                    <a:gd name="connsiteY16" fmla="*/ 1353936 h 2006843"/>
                    <a:gd name="connsiteX17" fmla="*/ 822870 w 1063878"/>
                    <a:gd name="connsiteY17" fmla="*/ 1129481 h 2006843"/>
                    <a:gd name="connsiteX18" fmla="*/ 740376 w 1063878"/>
                    <a:gd name="connsiteY18" fmla="*/ 1081853 h 2006843"/>
                    <a:gd name="connsiteX19" fmla="*/ 740375 w 1063878"/>
                    <a:gd name="connsiteY19" fmla="*/ 1514981 h 2006843"/>
                    <a:gd name="connsiteX20" fmla="*/ 706820 w 1063878"/>
                    <a:gd name="connsiteY20" fmla="*/ 1624835 h 2006843"/>
                    <a:gd name="connsiteX21" fmla="*/ 672719 w 1063878"/>
                    <a:gd name="connsiteY21" fmla="*/ 1662364 h 2006843"/>
                    <a:gd name="connsiteX22" fmla="*/ 917073 w 1063878"/>
                    <a:gd name="connsiteY22" fmla="*/ 1954241 h 2006843"/>
                    <a:gd name="connsiteX23" fmla="*/ 864471 w 1063878"/>
                    <a:gd name="connsiteY23" fmla="*/ 2006843 h 2006843"/>
                    <a:gd name="connsiteX24" fmla="*/ 556107 w 1063878"/>
                    <a:gd name="connsiteY24" fmla="*/ 1748686 h 2006843"/>
                    <a:gd name="connsiteX25" fmla="*/ 252204 w 1063878"/>
                    <a:gd name="connsiteY25" fmla="*/ 2001442 h 2006843"/>
                    <a:gd name="connsiteX26" fmla="*/ 199602 w 1063878"/>
                    <a:gd name="connsiteY26" fmla="*/ 1948839 h 2006843"/>
                    <a:gd name="connsiteX27" fmla="*/ 430548 w 1063878"/>
                    <a:gd name="connsiteY27" fmla="*/ 1671160 h 2006843"/>
                    <a:gd name="connsiteX28" fmla="*/ 404966 w 1063878"/>
                    <a:gd name="connsiteY28" fmla="*/ 1653912 h 2006843"/>
                    <a:gd name="connsiteX29" fmla="*/ 347418 w 1063878"/>
                    <a:gd name="connsiteY29" fmla="*/ 1514980 h 2006843"/>
                    <a:gd name="connsiteX30" fmla="*/ 347418 w 1063878"/>
                    <a:gd name="connsiteY30" fmla="*/ 1227970 h 2006843"/>
                    <a:gd name="connsiteX31" fmla="*/ 288360 w 1063878"/>
                    <a:gd name="connsiteY31" fmla="*/ 1287028 h 2006843"/>
                    <a:gd name="connsiteX32" fmla="*/ 285884 w 1063878"/>
                    <a:gd name="connsiteY32" fmla="*/ 1288054 h 2006843"/>
                    <a:gd name="connsiteX33" fmla="*/ 284553 w 1063878"/>
                    <a:gd name="connsiteY33" fmla="*/ 1290059 h 2006843"/>
                    <a:gd name="connsiteX34" fmla="*/ 200118 w 1063878"/>
                    <a:gd name="connsiteY34" fmla="*/ 1290059 h 2006843"/>
                    <a:gd name="connsiteX35" fmla="*/ 17487 w 1063878"/>
                    <a:gd name="connsiteY35" fmla="*/ 1107428 h 2006843"/>
                    <a:gd name="connsiteX36" fmla="*/ 17487 w 1063878"/>
                    <a:gd name="connsiteY36" fmla="*/ 1022994 h 2006843"/>
                    <a:gd name="connsiteX37" fmla="*/ 101922 w 1063878"/>
                    <a:gd name="connsiteY37" fmla="*/ 1022994 h 2006843"/>
                    <a:gd name="connsiteX38" fmla="*/ 242724 w 1063878"/>
                    <a:gd name="connsiteY38" fmla="*/ 1163796 h 2006843"/>
                    <a:gd name="connsiteX39" fmla="*/ 347418 w 1063878"/>
                    <a:gd name="connsiteY39" fmla="*/ 1059102 h 2006843"/>
                    <a:gd name="connsiteX40" fmla="*/ 347418 w 1063878"/>
                    <a:gd name="connsiteY40" fmla="*/ 1054854 h 2006843"/>
                    <a:gd name="connsiteX41" fmla="*/ 404966 w 1063878"/>
                    <a:gd name="connsiteY41" fmla="*/ 915923 h 2006843"/>
                    <a:gd name="connsiteX42" fmla="*/ 462408 w 1063878"/>
                    <a:gd name="connsiteY42" fmla="*/ 877194 h 2006843"/>
                    <a:gd name="connsiteX43" fmla="*/ 472112 w 1063878"/>
                    <a:gd name="connsiteY43" fmla="*/ 813130 h 2006843"/>
                    <a:gd name="connsiteX44" fmla="*/ 404083 w 1063878"/>
                    <a:gd name="connsiteY44" fmla="*/ 797264 h 2006843"/>
                    <a:gd name="connsiteX45" fmla="*/ 184705 w 1063878"/>
                    <a:gd name="connsiteY45" fmla="*/ 414936 h 2006843"/>
                    <a:gd name="connsiteX46" fmla="*/ 543896 w 1063878"/>
                    <a:gd name="connsiteY46" fmla="*/ 0 h 2006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1063878" h="2006843">
                      <a:moveTo>
                        <a:pt x="543896" y="0"/>
                      </a:moveTo>
                      <a:cubicBezTo>
                        <a:pt x="742272" y="0"/>
                        <a:pt x="903087" y="185773"/>
                        <a:pt x="903087" y="414936"/>
                      </a:cubicBezTo>
                      <a:cubicBezTo>
                        <a:pt x="903087" y="586808"/>
                        <a:pt x="812629" y="734274"/>
                        <a:pt x="683710" y="797264"/>
                      </a:cubicBezTo>
                      <a:lnTo>
                        <a:pt x="615681" y="813130"/>
                      </a:lnTo>
                      <a:lnTo>
                        <a:pt x="625385" y="877193"/>
                      </a:lnTo>
                      <a:lnTo>
                        <a:pt x="652993" y="895806"/>
                      </a:lnTo>
                      <a:lnTo>
                        <a:pt x="658119" y="896481"/>
                      </a:lnTo>
                      <a:lnTo>
                        <a:pt x="893195" y="1032202"/>
                      </a:lnTo>
                      <a:lnTo>
                        <a:pt x="902517" y="1040425"/>
                      </a:lnTo>
                      <a:lnTo>
                        <a:pt x="904466" y="1041376"/>
                      </a:lnTo>
                      <a:lnTo>
                        <a:pt x="907517" y="1044835"/>
                      </a:lnTo>
                      <a:lnTo>
                        <a:pt x="910975" y="1047885"/>
                      </a:lnTo>
                      <a:lnTo>
                        <a:pt x="911926" y="1049834"/>
                      </a:lnTo>
                      <a:lnTo>
                        <a:pt x="920149" y="1059156"/>
                      </a:lnTo>
                      <a:lnTo>
                        <a:pt x="1055870" y="1294232"/>
                      </a:lnTo>
                      <a:cubicBezTo>
                        <a:pt x="1072357" y="1322788"/>
                        <a:pt x="1062573" y="1359302"/>
                        <a:pt x="1034017" y="1375789"/>
                      </a:cubicBezTo>
                      <a:cubicBezTo>
                        <a:pt x="1005460" y="1392276"/>
                        <a:pt x="968946" y="1382492"/>
                        <a:pt x="952459" y="1353936"/>
                      </a:cubicBezTo>
                      <a:lnTo>
                        <a:pt x="822870" y="1129481"/>
                      </a:lnTo>
                      <a:lnTo>
                        <a:pt x="740376" y="1081853"/>
                      </a:lnTo>
                      <a:lnTo>
                        <a:pt x="740375" y="1514981"/>
                      </a:lnTo>
                      <a:cubicBezTo>
                        <a:pt x="740375" y="1555673"/>
                        <a:pt x="728005" y="1593476"/>
                        <a:pt x="706820" y="1624835"/>
                      </a:cubicBezTo>
                      <a:lnTo>
                        <a:pt x="672719" y="1662364"/>
                      </a:lnTo>
                      <a:lnTo>
                        <a:pt x="917073" y="1954241"/>
                      </a:lnTo>
                      <a:lnTo>
                        <a:pt x="864471" y="2006843"/>
                      </a:lnTo>
                      <a:lnTo>
                        <a:pt x="556107" y="1748686"/>
                      </a:lnTo>
                      <a:lnTo>
                        <a:pt x="252204" y="2001442"/>
                      </a:lnTo>
                      <a:lnTo>
                        <a:pt x="199602" y="1948839"/>
                      </a:lnTo>
                      <a:lnTo>
                        <a:pt x="430548" y="1671160"/>
                      </a:lnTo>
                      <a:lnTo>
                        <a:pt x="404966" y="1653912"/>
                      </a:lnTo>
                      <a:cubicBezTo>
                        <a:pt x="369410" y="1618356"/>
                        <a:pt x="347418" y="1569236"/>
                        <a:pt x="347418" y="1514980"/>
                      </a:cubicBezTo>
                      <a:lnTo>
                        <a:pt x="347418" y="1227970"/>
                      </a:lnTo>
                      <a:lnTo>
                        <a:pt x="288360" y="1287028"/>
                      </a:lnTo>
                      <a:lnTo>
                        <a:pt x="285884" y="1288054"/>
                      </a:lnTo>
                      <a:lnTo>
                        <a:pt x="284553" y="1290059"/>
                      </a:lnTo>
                      <a:cubicBezTo>
                        <a:pt x="261237" y="1313375"/>
                        <a:pt x="223435" y="1313375"/>
                        <a:pt x="200118" y="1290059"/>
                      </a:cubicBezTo>
                      <a:lnTo>
                        <a:pt x="17487" y="1107428"/>
                      </a:lnTo>
                      <a:cubicBezTo>
                        <a:pt x="-5829" y="1084112"/>
                        <a:pt x="-5829" y="1046310"/>
                        <a:pt x="17487" y="1022994"/>
                      </a:cubicBezTo>
                      <a:cubicBezTo>
                        <a:pt x="40803" y="999678"/>
                        <a:pt x="78605" y="999678"/>
                        <a:pt x="101922" y="1022994"/>
                      </a:cubicBezTo>
                      <a:lnTo>
                        <a:pt x="242724" y="1163796"/>
                      </a:lnTo>
                      <a:lnTo>
                        <a:pt x="347418" y="1059102"/>
                      </a:lnTo>
                      <a:lnTo>
                        <a:pt x="347418" y="1054854"/>
                      </a:lnTo>
                      <a:cubicBezTo>
                        <a:pt x="347418" y="1000598"/>
                        <a:pt x="369410" y="951478"/>
                        <a:pt x="404966" y="915923"/>
                      </a:cubicBezTo>
                      <a:lnTo>
                        <a:pt x="462408" y="877194"/>
                      </a:lnTo>
                      <a:lnTo>
                        <a:pt x="472112" y="813130"/>
                      </a:lnTo>
                      <a:lnTo>
                        <a:pt x="404083" y="797264"/>
                      </a:lnTo>
                      <a:cubicBezTo>
                        <a:pt x="275164" y="734274"/>
                        <a:pt x="184705" y="586808"/>
                        <a:pt x="184705" y="414936"/>
                      </a:cubicBezTo>
                      <a:cubicBezTo>
                        <a:pt x="184705" y="185773"/>
                        <a:pt x="345520" y="0"/>
                        <a:pt x="543896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5CE5925-A6D6-3291-6218-564F0C66A191}"/>
                  </a:ext>
                </a:extLst>
              </p:cNvPr>
              <p:cNvSpPr/>
              <p:nvPr/>
            </p:nvSpPr>
            <p:spPr bwMode="auto">
              <a:xfrm>
                <a:off x="6753849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5BCCF043-12E1-681F-A987-74D768551122}"/>
                </a:ext>
              </a:extLst>
            </p:cNvPr>
            <p:cNvSpPr txBox="1"/>
            <p:nvPr/>
          </p:nvSpPr>
          <p:spPr>
            <a:xfrm>
              <a:off x="7011861" y="6039633"/>
              <a:ext cx="1829244" cy="382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音を立てて歩かない</a:t>
              </a: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4674146-90C2-AEA1-76E6-88116D05BDBB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歩きながらの禁止マーク</a:t>
            </a:r>
          </a:p>
        </p:txBody>
      </p:sp>
    </p:spTree>
    <p:extLst>
      <p:ext uri="{BB962C8B-B14F-4D97-AF65-F5344CB8AC3E}">
        <p14:creationId xmlns:p14="http://schemas.microsoft.com/office/powerpoint/2010/main" val="2702571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159245</TotalTime>
  <Words>25</Words>
  <Application>Microsoft Office PowerPoint</Application>
  <PresentationFormat>A4 210 x 297 mm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pptxn23_歩きながらの禁止マーク</dc:title>
  <dc:subject>pptxn23_歩きながらの禁止マーク</dc:subject>
  <dc:creator>でじけろお</dc:creator>
  <cp:revision>1</cp:revision>
  <dcterms:created xsi:type="dcterms:W3CDTF">2018-05-20T00:31:01Z</dcterms:created>
  <dcterms:modified xsi:type="dcterms:W3CDTF">2025-01-10T13:58:05Z</dcterms:modified>
  <cp:version>1</cp:version>
</cp:coreProperties>
</file>