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505" r:id="rId2"/>
    <p:sldId id="939" r:id="rId3"/>
    <p:sldId id="94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33"/>
    <a:srgbClr val="FF3399"/>
    <a:srgbClr val="FFCCFF"/>
    <a:srgbClr val="FF99CC"/>
    <a:srgbClr val="FF0000"/>
    <a:srgbClr val="F0F0F0"/>
    <a:srgbClr val="FFFF99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9A98820-7E55-6CD7-3277-1A2EC90B2DD1}"/>
              </a:ext>
            </a:extLst>
          </p:cNvPr>
          <p:cNvGrpSpPr/>
          <p:nvPr/>
        </p:nvGrpSpPr>
        <p:grpSpPr>
          <a:xfrm>
            <a:off x="429033" y="178825"/>
            <a:ext cx="8847637" cy="6494005"/>
            <a:chOff x="429033" y="178825"/>
            <a:chExt cx="8847637" cy="6494005"/>
          </a:xfrm>
        </p:grpSpPr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36FD9861-5F52-5852-7E06-DF776B1D4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02" y="178825"/>
              <a:ext cx="8615568" cy="6494005"/>
            </a:xfrm>
            <a:custGeom>
              <a:avLst/>
              <a:gdLst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7746979 w 8615568"/>
                <a:gd name="connsiteY5" fmla="*/ 3182937 h 6494005"/>
                <a:gd name="connsiteX6" fmla="*/ 7746979 w 8615568"/>
                <a:gd name="connsiteY6" fmla="*/ 3279318 h 6494005"/>
                <a:gd name="connsiteX7" fmla="*/ 7618845 w 8615568"/>
                <a:gd name="connsiteY7" fmla="*/ 3343952 h 6494005"/>
                <a:gd name="connsiteX8" fmla="*/ 7618845 w 8615568"/>
                <a:gd name="connsiteY8" fmla="*/ 3279318 h 6494005"/>
                <a:gd name="connsiteX9" fmla="*/ 8486301 w 8615568"/>
                <a:gd name="connsiteY9" fmla="*/ 2669271 h 6494005"/>
                <a:gd name="connsiteX10" fmla="*/ 8550935 w 8615568"/>
                <a:gd name="connsiteY10" fmla="*/ 2765655 h 6494005"/>
                <a:gd name="connsiteX11" fmla="*/ 8486301 w 8615568"/>
                <a:gd name="connsiteY11" fmla="*/ 2829153 h 6494005"/>
                <a:gd name="connsiteX12" fmla="*/ 8228899 w 8615568"/>
                <a:gd name="connsiteY12" fmla="*/ 2926668 h 6494005"/>
                <a:gd name="connsiteX13" fmla="*/ 8228899 w 8615568"/>
                <a:gd name="connsiteY13" fmla="*/ 2829153 h 6494005"/>
                <a:gd name="connsiteX14" fmla="*/ 7715230 w 8615568"/>
                <a:gd name="connsiteY14" fmla="*/ 1640797 h 6494005"/>
                <a:gd name="connsiteX15" fmla="*/ 7972631 w 8615568"/>
                <a:gd name="connsiteY15" fmla="*/ 1800681 h 6494005"/>
                <a:gd name="connsiteX16" fmla="*/ 8197149 w 8615568"/>
                <a:gd name="connsiteY16" fmla="*/ 1800681 h 6494005"/>
                <a:gd name="connsiteX17" fmla="*/ 8100765 w 8615568"/>
                <a:gd name="connsiteY17" fmla="*/ 1897066 h 6494005"/>
                <a:gd name="connsiteX18" fmla="*/ 7972631 w 8615568"/>
                <a:gd name="connsiteY18" fmla="*/ 1897066 h 6494005"/>
                <a:gd name="connsiteX19" fmla="*/ 7876247 w 8615568"/>
                <a:gd name="connsiteY19" fmla="*/ 2089831 h 6494005"/>
                <a:gd name="connsiteX20" fmla="*/ 7618846 w 8615568"/>
                <a:gd name="connsiteY20" fmla="*/ 2058077 h 6494005"/>
                <a:gd name="connsiteX21" fmla="*/ 7618846 w 8615568"/>
                <a:gd name="connsiteY21" fmla="*/ 2186214 h 6494005"/>
                <a:gd name="connsiteX22" fmla="*/ 7489578 w 8615568"/>
                <a:gd name="connsiteY22" fmla="*/ 2250849 h 6494005"/>
                <a:gd name="connsiteX23" fmla="*/ 7329694 w 8615568"/>
                <a:gd name="connsiteY23" fmla="*/ 2604640 h 6494005"/>
                <a:gd name="connsiteX24" fmla="*/ 7136926 w 8615568"/>
                <a:gd name="connsiteY24" fmla="*/ 2669271 h 6494005"/>
                <a:gd name="connsiteX25" fmla="*/ 7040542 w 8615568"/>
                <a:gd name="connsiteY25" fmla="*/ 2926668 h 6494005"/>
                <a:gd name="connsiteX26" fmla="*/ 6879524 w 8615568"/>
                <a:gd name="connsiteY26" fmla="*/ 2958418 h 6494005"/>
                <a:gd name="connsiteX27" fmla="*/ 6911274 w 8615568"/>
                <a:gd name="connsiteY27" fmla="*/ 2701024 h 6494005"/>
                <a:gd name="connsiteX28" fmla="*/ 7200426 w 8615568"/>
                <a:gd name="connsiteY28" fmla="*/ 2508255 h 6494005"/>
                <a:gd name="connsiteX29" fmla="*/ 8582684 w 8615568"/>
                <a:gd name="connsiteY29" fmla="*/ 1479778 h 6494005"/>
                <a:gd name="connsiteX30" fmla="*/ 8615568 w 8615568"/>
                <a:gd name="connsiteY30" fmla="*/ 1800681 h 6494005"/>
                <a:gd name="connsiteX31" fmla="*/ 8454550 w 8615568"/>
                <a:gd name="connsiteY31" fmla="*/ 1800681 h 6494005"/>
                <a:gd name="connsiteX32" fmla="*/ 8550934 w 8615568"/>
                <a:gd name="connsiteY32" fmla="*/ 1640796 h 6494005"/>
                <a:gd name="connsiteX33" fmla="*/ 2089811 w 8615568"/>
                <a:gd name="connsiteY33" fmla="*/ 418417 h 6494005"/>
                <a:gd name="connsiteX34" fmla="*/ 2153311 w 8615568"/>
                <a:gd name="connsiteY34" fmla="*/ 451301 h 6494005"/>
                <a:gd name="connsiteX35" fmla="*/ 2217945 w 8615568"/>
                <a:gd name="connsiteY35" fmla="*/ 514801 h 6494005"/>
                <a:gd name="connsiteX36" fmla="*/ 2217945 w 8615568"/>
                <a:gd name="connsiteY36" fmla="*/ 611185 h 6494005"/>
                <a:gd name="connsiteX37" fmla="*/ 2186195 w 8615568"/>
                <a:gd name="connsiteY37" fmla="*/ 707569 h 6494005"/>
                <a:gd name="connsiteX38" fmla="*/ 2056927 w 8615568"/>
                <a:gd name="connsiteY38" fmla="*/ 644069 h 6494005"/>
                <a:gd name="connsiteX39" fmla="*/ 2025177 w 8615568"/>
                <a:gd name="connsiteY39" fmla="*/ 547685 h 6494005"/>
                <a:gd name="connsiteX40" fmla="*/ 2056927 w 8615568"/>
                <a:gd name="connsiteY40" fmla="*/ 483051 h 6494005"/>
                <a:gd name="connsiteX41" fmla="*/ 1864160 w 8615568"/>
                <a:gd name="connsiteY41" fmla="*/ 129265 h 6494005"/>
                <a:gd name="connsiteX42" fmla="*/ 1960544 w 8615568"/>
                <a:gd name="connsiteY42" fmla="*/ 129265 h 6494005"/>
                <a:gd name="connsiteX43" fmla="*/ 1928794 w 8615568"/>
                <a:gd name="connsiteY43" fmla="*/ 354917 h 6494005"/>
                <a:gd name="connsiteX44" fmla="*/ 1767776 w 8615568"/>
                <a:gd name="connsiteY44" fmla="*/ 161015 h 6494005"/>
                <a:gd name="connsiteX45" fmla="*/ 2923568 w 8615568"/>
                <a:gd name="connsiteY45" fmla="*/ 0 h 6494005"/>
                <a:gd name="connsiteX46" fmla="*/ 2986944 w 8615568"/>
                <a:gd name="connsiteY46" fmla="*/ 128400 h 6494005"/>
                <a:gd name="connsiteX47" fmla="*/ 3084270 w 8615568"/>
                <a:gd name="connsiteY47" fmla="*/ 224984 h 6494005"/>
                <a:gd name="connsiteX48" fmla="*/ 3375691 w 8615568"/>
                <a:gd name="connsiteY48" fmla="*/ 547688 h 6494005"/>
                <a:gd name="connsiteX49" fmla="*/ 3375692 w 8615568"/>
                <a:gd name="connsiteY49" fmla="*/ 547688 h 6494005"/>
                <a:gd name="connsiteX50" fmla="*/ 3535576 w 8615568"/>
                <a:gd name="connsiteY50" fmla="*/ 707570 h 6494005"/>
                <a:gd name="connsiteX51" fmla="*/ 3568453 w 8615568"/>
                <a:gd name="connsiteY51" fmla="*/ 803955 h 6494005"/>
                <a:gd name="connsiteX52" fmla="*/ 3568452 w 8615568"/>
                <a:gd name="connsiteY52" fmla="*/ 803956 h 6494005"/>
                <a:gd name="connsiteX53" fmla="*/ 3729470 w 8615568"/>
                <a:gd name="connsiteY53" fmla="*/ 1094244 h 6494005"/>
                <a:gd name="connsiteX54" fmla="*/ 3953988 w 8615568"/>
                <a:gd name="connsiteY54" fmla="*/ 1350511 h 6494005"/>
                <a:gd name="connsiteX55" fmla="*/ 4243140 w 8615568"/>
                <a:gd name="connsiteY55" fmla="*/ 1672547 h 6494005"/>
                <a:gd name="connsiteX56" fmla="*/ 4435907 w 8615568"/>
                <a:gd name="connsiteY56" fmla="*/ 1833564 h 6494005"/>
                <a:gd name="connsiteX57" fmla="*/ 4435908 w 8615568"/>
                <a:gd name="connsiteY57" fmla="*/ 1833563 h 6494005"/>
                <a:gd name="connsiteX58" fmla="*/ 4725060 w 8615568"/>
                <a:gd name="connsiteY58" fmla="*/ 2026329 h 6494005"/>
                <a:gd name="connsiteX59" fmla="*/ 4725059 w 8615568"/>
                <a:gd name="connsiteY59" fmla="*/ 2026329 h 6494005"/>
                <a:gd name="connsiteX60" fmla="*/ 5014211 w 8615568"/>
                <a:gd name="connsiteY60" fmla="*/ 2186214 h 6494005"/>
                <a:gd name="connsiteX61" fmla="*/ 5014211 w 8615568"/>
                <a:gd name="connsiteY61" fmla="*/ 2186213 h 6494005"/>
                <a:gd name="connsiteX62" fmla="*/ 5239862 w 8615568"/>
                <a:gd name="connsiteY62" fmla="*/ 2250848 h 6494005"/>
                <a:gd name="connsiteX63" fmla="*/ 5239863 w 8615568"/>
                <a:gd name="connsiteY63" fmla="*/ 2250845 h 6494005"/>
                <a:gd name="connsiteX64" fmla="*/ 5304497 w 8615568"/>
                <a:gd name="connsiteY64" fmla="*/ 2283730 h 6494005"/>
                <a:gd name="connsiteX65" fmla="*/ 5367997 w 8615568"/>
                <a:gd name="connsiteY65" fmla="*/ 2250845 h 6494005"/>
                <a:gd name="connsiteX66" fmla="*/ 5529015 w 8615568"/>
                <a:gd name="connsiteY66" fmla="*/ 2250845 h 6494005"/>
                <a:gd name="connsiteX67" fmla="*/ 5664505 w 8615568"/>
                <a:gd name="connsiteY67" fmla="*/ 2467438 h 6494005"/>
                <a:gd name="connsiteX68" fmla="*/ 5860640 w 8615568"/>
                <a:gd name="connsiteY68" fmla="*/ 2505275 h 6494005"/>
                <a:gd name="connsiteX69" fmla="*/ 6041582 w 8615568"/>
                <a:gd name="connsiteY69" fmla="*/ 2566311 h 6494005"/>
                <a:gd name="connsiteX70" fmla="*/ 6110375 w 8615568"/>
                <a:gd name="connsiteY70" fmla="*/ 2601584 h 6494005"/>
                <a:gd name="connsiteX71" fmla="*/ 6300087 w 8615568"/>
                <a:gd name="connsiteY71" fmla="*/ 2411869 h 6494005"/>
                <a:gd name="connsiteX72" fmla="*/ 6814890 w 8615568"/>
                <a:gd name="connsiteY72" fmla="*/ 1929945 h 6494005"/>
                <a:gd name="connsiteX73" fmla="*/ 6814890 w 8615568"/>
                <a:gd name="connsiteY73" fmla="*/ 1961694 h 6494005"/>
                <a:gd name="connsiteX74" fmla="*/ 6846640 w 8615568"/>
                <a:gd name="connsiteY74" fmla="*/ 2026328 h 6494005"/>
                <a:gd name="connsiteX75" fmla="*/ 6557488 w 8615568"/>
                <a:gd name="connsiteY75" fmla="*/ 2604640 h 6494005"/>
                <a:gd name="connsiteX76" fmla="*/ 6557487 w 8615568"/>
                <a:gd name="connsiteY76" fmla="*/ 2604640 h 6494005"/>
                <a:gd name="connsiteX77" fmla="*/ 6493988 w 8615568"/>
                <a:gd name="connsiteY77" fmla="*/ 2765649 h 6494005"/>
                <a:gd name="connsiteX78" fmla="*/ 6622122 w 8615568"/>
                <a:gd name="connsiteY78" fmla="*/ 3054800 h 6494005"/>
                <a:gd name="connsiteX79" fmla="*/ 6718506 w 8615568"/>
                <a:gd name="connsiteY79" fmla="*/ 3504969 h 6494005"/>
                <a:gd name="connsiteX80" fmla="*/ 6943024 w 8615568"/>
                <a:gd name="connsiteY80" fmla="*/ 3568469 h 6494005"/>
                <a:gd name="connsiteX81" fmla="*/ 7104042 w 8615568"/>
                <a:gd name="connsiteY81" fmla="*/ 3408585 h 6494005"/>
                <a:gd name="connsiteX82" fmla="*/ 7361443 w 8615568"/>
                <a:gd name="connsiteY82" fmla="*/ 3440336 h 6494005"/>
                <a:gd name="connsiteX83" fmla="*/ 7136926 w 8615568"/>
                <a:gd name="connsiteY83" fmla="*/ 3536719 h 6494005"/>
                <a:gd name="connsiteX84" fmla="*/ 7040542 w 8615568"/>
                <a:gd name="connsiteY84" fmla="*/ 3697737 h 6494005"/>
                <a:gd name="connsiteX85" fmla="*/ 6814890 w 8615568"/>
                <a:gd name="connsiteY85" fmla="*/ 3794121 h 6494005"/>
                <a:gd name="connsiteX86" fmla="*/ 6814889 w 8615568"/>
                <a:gd name="connsiteY86" fmla="*/ 3794121 h 6494005"/>
                <a:gd name="connsiteX87" fmla="*/ 6590372 w 8615568"/>
                <a:gd name="connsiteY87" fmla="*/ 3825871 h 6494005"/>
                <a:gd name="connsiteX88" fmla="*/ 6493988 w 8615568"/>
                <a:gd name="connsiteY88" fmla="*/ 3890504 h 6494005"/>
                <a:gd name="connsiteX89" fmla="*/ 6461104 w 8615568"/>
                <a:gd name="connsiteY89" fmla="*/ 3986888 h 6494005"/>
                <a:gd name="connsiteX90" fmla="*/ 6433103 w 8615568"/>
                <a:gd name="connsiteY90" fmla="*/ 3944387 h 6494005"/>
                <a:gd name="connsiteX91" fmla="*/ 6433103 w 8615568"/>
                <a:gd name="connsiteY91" fmla="*/ 3944388 h 6494005"/>
                <a:gd name="connsiteX92" fmla="*/ 6461104 w 8615568"/>
                <a:gd name="connsiteY92" fmla="*/ 3986889 h 6494005"/>
                <a:gd name="connsiteX93" fmla="*/ 6429354 w 8615568"/>
                <a:gd name="connsiteY93" fmla="*/ 4083273 h 6494005"/>
                <a:gd name="connsiteX94" fmla="*/ 6332970 w 8615568"/>
                <a:gd name="connsiteY94" fmla="*/ 4018639 h 6494005"/>
                <a:gd name="connsiteX95" fmla="*/ 6332970 w 8615568"/>
                <a:gd name="connsiteY95" fmla="*/ 3922255 h 6494005"/>
                <a:gd name="connsiteX96" fmla="*/ 6171953 w 8615568"/>
                <a:gd name="connsiteY96" fmla="*/ 3922255 h 6494005"/>
                <a:gd name="connsiteX97" fmla="*/ 6107319 w 8615568"/>
                <a:gd name="connsiteY97" fmla="*/ 4051523 h 6494005"/>
                <a:gd name="connsiteX98" fmla="*/ 6140203 w 8615568"/>
                <a:gd name="connsiteY98" fmla="*/ 4115023 h 6494005"/>
                <a:gd name="connsiteX99" fmla="*/ 5851051 w 8615568"/>
                <a:gd name="connsiteY99" fmla="*/ 4083273 h 6494005"/>
                <a:gd name="connsiteX100" fmla="*/ 5851050 w 8615568"/>
                <a:gd name="connsiteY100" fmla="*/ 4083273 h 6494005"/>
                <a:gd name="connsiteX101" fmla="*/ 5721782 w 8615568"/>
                <a:gd name="connsiteY101" fmla="*/ 4083273 h 6494005"/>
                <a:gd name="connsiteX102" fmla="*/ 5657148 w 8615568"/>
                <a:gd name="connsiteY102" fmla="*/ 4018639 h 6494005"/>
                <a:gd name="connsiteX103" fmla="*/ 5593648 w 8615568"/>
                <a:gd name="connsiteY103" fmla="*/ 4018639 h 6494005"/>
                <a:gd name="connsiteX104" fmla="*/ 5304497 w 8615568"/>
                <a:gd name="connsiteY104" fmla="*/ 4147906 h 6494005"/>
                <a:gd name="connsiteX105" fmla="*/ 5304497 w 8615568"/>
                <a:gd name="connsiteY105" fmla="*/ 4147907 h 6494005"/>
                <a:gd name="connsiteX106" fmla="*/ 5208113 w 8615568"/>
                <a:gd name="connsiteY106" fmla="*/ 4179657 h 6494005"/>
                <a:gd name="connsiteX107" fmla="*/ 5143479 w 8615568"/>
                <a:gd name="connsiteY107" fmla="*/ 4244291 h 6494005"/>
                <a:gd name="connsiteX108" fmla="*/ 5143478 w 8615568"/>
                <a:gd name="connsiteY108" fmla="*/ 4244291 h 6494005"/>
                <a:gd name="connsiteX109" fmla="*/ 4854328 w 8615568"/>
                <a:gd name="connsiteY109" fmla="*/ 4501691 h 6494005"/>
                <a:gd name="connsiteX110" fmla="*/ 4854328 w 8615568"/>
                <a:gd name="connsiteY110" fmla="*/ 4501693 h 6494005"/>
                <a:gd name="connsiteX111" fmla="*/ 4821444 w 8615568"/>
                <a:gd name="connsiteY111" fmla="*/ 4533443 h 6494005"/>
                <a:gd name="connsiteX112" fmla="*/ 4757944 w 8615568"/>
                <a:gd name="connsiteY112" fmla="*/ 4661577 h 6494005"/>
                <a:gd name="connsiteX113" fmla="*/ 4757943 w 8615568"/>
                <a:gd name="connsiteY113" fmla="*/ 4661576 h 6494005"/>
                <a:gd name="connsiteX114" fmla="*/ 4596925 w 8615568"/>
                <a:gd name="connsiteY114" fmla="*/ 4918978 h 6494005"/>
                <a:gd name="connsiteX115" fmla="*/ 4532291 w 8615568"/>
                <a:gd name="connsiteY115" fmla="*/ 5048246 h 6494005"/>
                <a:gd name="connsiteX116" fmla="*/ 4628675 w 8615568"/>
                <a:gd name="connsiteY116" fmla="*/ 5208130 h 6494005"/>
                <a:gd name="connsiteX117" fmla="*/ 4500541 w 8615568"/>
                <a:gd name="connsiteY117" fmla="*/ 5241014 h 6494005"/>
                <a:gd name="connsiteX118" fmla="*/ 4500541 w 8615568"/>
                <a:gd name="connsiteY118" fmla="*/ 5337398 h 6494005"/>
                <a:gd name="connsiteX119" fmla="*/ 4500542 w 8615568"/>
                <a:gd name="connsiteY119" fmla="*/ 5337398 h 6494005"/>
                <a:gd name="connsiteX120" fmla="*/ 4435908 w 8615568"/>
                <a:gd name="connsiteY120" fmla="*/ 5691184 h 6494005"/>
                <a:gd name="connsiteX121" fmla="*/ 4211390 w 8615568"/>
                <a:gd name="connsiteY121" fmla="*/ 5497282 h 6494005"/>
                <a:gd name="connsiteX122" fmla="*/ 4211389 w 8615568"/>
                <a:gd name="connsiteY122" fmla="*/ 5497281 h 6494005"/>
                <a:gd name="connsiteX123" fmla="*/ 4115005 w 8615568"/>
                <a:gd name="connsiteY123" fmla="*/ 5369148 h 6494005"/>
                <a:gd name="connsiteX124" fmla="*/ 3985738 w 8615568"/>
                <a:gd name="connsiteY124" fmla="*/ 5337398 h 6494005"/>
                <a:gd name="connsiteX125" fmla="*/ 3761220 w 8615568"/>
                <a:gd name="connsiteY125" fmla="*/ 5241014 h 6494005"/>
                <a:gd name="connsiteX126" fmla="*/ 3761220 w 8615568"/>
                <a:gd name="connsiteY126" fmla="*/ 5241013 h 6494005"/>
                <a:gd name="connsiteX127" fmla="*/ 3535584 w 8615568"/>
                <a:gd name="connsiteY127" fmla="*/ 5176379 h 6494005"/>
                <a:gd name="connsiteX128" fmla="*/ 3407450 w 8615568"/>
                <a:gd name="connsiteY128" fmla="*/ 5048245 h 6494005"/>
                <a:gd name="connsiteX129" fmla="*/ 3407449 w 8615568"/>
                <a:gd name="connsiteY129" fmla="*/ 5048246 h 6494005"/>
                <a:gd name="connsiteX130" fmla="*/ 3279315 w 8615568"/>
                <a:gd name="connsiteY130" fmla="*/ 4951862 h 6494005"/>
                <a:gd name="connsiteX131" fmla="*/ 3182933 w 8615568"/>
                <a:gd name="connsiteY131" fmla="*/ 4854345 h 6494005"/>
                <a:gd name="connsiteX132" fmla="*/ 2957281 w 8615568"/>
                <a:gd name="connsiteY132" fmla="*/ 4790845 h 6494005"/>
                <a:gd name="connsiteX133" fmla="*/ 2860896 w 8615568"/>
                <a:gd name="connsiteY133" fmla="*/ 4694461 h 6494005"/>
                <a:gd name="connsiteX134" fmla="*/ 2860897 w 8615568"/>
                <a:gd name="connsiteY134" fmla="*/ 4694459 h 6494005"/>
                <a:gd name="connsiteX135" fmla="*/ 2764519 w 8615568"/>
                <a:gd name="connsiteY135" fmla="*/ 4661577 h 6494005"/>
                <a:gd name="connsiteX136" fmla="*/ 2764519 w 8615568"/>
                <a:gd name="connsiteY136" fmla="*/ 4661576 h 6494005"/>
                <a:gd name="connsiteX137" fmla="*/ 2603502 w 8615568"/>
                <a:gd name="connsiteY137" fmla="*/ 4565192 h 6494005"/>
                <a:gd name="connsiteX138" fmla="*/ 2346096 w 8615568"/>
                <a:gd name="connsiteY138" fmla="*/ 4661576 h 6494005"/>
                <a:gd name="connsiteX139" fmla="*/ 2346096 w 8615568"/>
                <a:gd name="connsiteY139" fmla="*/ 4661577 h 6494005"/>
                <a:gd name="connsiteX140" fmla="*/ 2121581 w 8615568"/>
                <a:gd name="connsiteY140" fmla="*/ 4887228 h 6494005"/>
                <a:gd name="connsiteX141" fmla="*/ 2121578 w 8615568"/>
                <a:gd name="connsiteY141" fmla="*/ 4887228 h 6494005"/>
                <a:gd name="connsiteX142" fmla="*/ 1928813 w 8615568"/>
                <a:gd name="connsiteY142" fmla="*/ 5015360 h 6494005"/>
                <a:gd name="connsiteX143" fmla="*/ 1928815 w 8615568"/>
                <a:gd name="connsiteY143" fmla="*/ 5015362 h 6494005"/>
                <a:gd name="connsiteX144" fmla="*/ 1800681 w 8615568"/>
                <a:gd name="connsiteY144" fmla="*/ 5144630 h 6494005"/>
                <a:gd name="connsiteX145" fmla="*/ 1736048 w 8615568"/>
                <a:gd name="connsiteY145" fmla="*/ 4983612 h 6494005"/>
                <a:gd name="connsiteX146" fmla="*/ 1804195 w 8615568"/>
                <a:gd name="connsiteY146" fmla="*/ 4932351 h 6494005"/>
                <a:gd name="connsiteX147" fmla="*/ 1804195 w 8615568"/>
                <a:gd name="connsiteY147" fmla="*/ 4932350 h 6494005"/>
                <a:gd name="connsiteX148" fmla="*/ 1736048 w 8615568"/>
                <a:gd name="connsiteY148" fmla="*/ 4983612 h 6494005"/>
                <a:gd name="connsiteX149" fmla="*/ 1671412 w 8615568"/>
                <a:gd name="connsiteY149" fmla="*/ 4822594 h 6494005"/>
                <a:gd name="connsiteX150" fmla="*/ 1606779 w 8615568"/>
                <a:gd name="connsiteY150" fmla="*/ 4757960 h 6494005"/>
                <a:gd name="connsiteX151" fmla="*/ 1543281 w 8615568"/>
                <a:gd name="connsiteY151" fmla="*/ 4694460 h 6494005"/>
                <a:gd name="connsiteX152" fmla="*/ 1556779 w 8615568"/>
                <a:gd name="connsiteY152" fmla="*/ 4673972 h 6494005"/>
                <a:gd name="connsiteX153" fmla="*/ 1543279 w 8615568"/>
                <a:gd name="connsiteY153" fmla="*/ 4694460 h 6494005"/>
                <a:gd name="connsiteX154" fmla="*/ 1446894 w 8615568"/>
                <a:gd name="connsiteY154" fmla="*/ 4661576 h 6494005"/>
                <a:gd name="connsiteX155" fmla="*/ 1317627 w 8615568"/>
                <a:gd name="connsiteY155" fmla="*/ 4694460 h 6494005"/>
                <a:gd name="connsiteX156" fmla="*/ 1254127 w 8615568"/>
                <a:gd name="connsiteY156" fmla="*/ 4661576 h 6494005"/>
                <a:gd name="connsiteX157" fmla="*/ 1254127 w 8615568"/>
                <a:gd name="connsiteY157" fmla="*/ 4651258 h 6494005"/>
                <a:gd name="connsiteX158" fmla="*/ 1254126 w 8615568"/>
                <a:gd name="connsiteY158" fmla="*/ 4651258 h 6494005"/>
                <a:gd name="connsiteX159" fmla="*/ 1254126 w 8615568"/>
                <a:gd name="connsiteY159" fmla="*/ 4661576 h 6494005"/>
                <a:gd name="connsiteX160" fmla="*/ 1060224 w 8615568"/>
                <a:gd name="connsiteY160" fmla="*/ 4887228 h 6494005"/>
                <a:gd name="connsiteX161" fmla="*/ 1060224 w 8615568"/>
                <a:gd name="connsiteY161" fmla="*/ 4983612 h 6494005"/>
                <a:gd name="connsiteX162" fmla="*/ 1060225 w 8615568"/>
                <a:gd name="connsiteY162" fmla="*/ 4983612 h 6494005"/>
                <a:gd name="connsiteX163" fmla="*/ 1028476 w 8615568"/>
                <a:gd name="connsiteY163" fmla="*/ 5176380 h 6494005"/>
                <a:gd name="connsiteX164" fmla="*/ 1221244 w 8615568"/>
                <a:gd name="connsiteY164" fmla="*/ 5241014 h 6494005"/>
                <a:gd name="connsiteX165" fmla="*/ 1254127 w 8615568"/>
                <a:gd name="connsiteY165" fmla="*/ 5304514 h 6494005"/>
                <a:gd name="connsiteX166" fmla="*/ 1186103 w 8615568"/>
                <a:gd name="connsiteY166" fmla="*/ 5327722 h 6494005"/>
                <a:gd name="connsiteX167" fmla="*/ 1186104 w 8615568"/>
                <a:gd name="connsiteY167" fmla="*/ 5327723 h 6494005"/>
                <a:gd name="connsiteX168" fmla="*/ 1254128 w 8615568"/>
                <a:gd name="connsiteY168" fmla="*/ 5304514 h 6494005"/>
                <a:gd name="connsiteX169" fmla="*/ 1350512 w 8615568"/>
                <a:gd name="connsiteY169" fmla="*/ 5400898 h 6494005"/>
                <a:gd name="connsiteX170" fmla="*/ 1575031 w 8615568"/>
                <a:gd name="connsiteY170" fmla="*/ 5400898 h 6494005"/>
                <a:gd name="connsiteX171" fmla="*/ 1703164 w 8615568"/>
                <a:gd name="connsiteY171" fmla="*/ 5530166 h 6494005"/>
                <a:gd name="connsiteX172" fmla="*/ 1689618 w 8615568"/>
                <a:gd name="connsiteY172" fmla="*/ 5571286 h 6494005"/>
                <a:gd name="connsiteX173" fmla="*/ 1689618 w 8615568"/>
                <a:gd name="connsiteY173" fmla="*/ 5571286 h 6494005"/>
                <a:gd name="connsiteX174" fmla="*/ 1703164 w 8615568"/>
                <a:gd name="connsiteY174" fmla="*/ 5530166 h 6494005"/>
                <a:gd name="connsiteX175" fmla="*/ 1832432 w 8615568"/>
                <a:gd name="connsiteY175" fmla="*/ 5722934 h 6494005"/>
                <a:gd name="connsiteX176" fmla="*/ 2025201 w 8615568"/>
                <a:gd name="connsiteY176" fmla="*/ 5787568 h 6494005"/>
                <a:gd name="connsiteX177" fmla="*/ 2056948 w 8615568"/>
                <a:gd name="connsiteY177" fmla="*/ 5915701 h 6494005"/>
                <a:gd name="connsiteX178" fmla="*/ 1960566 w 8615568"/>
                <a:gd name="connsiteY178" fmla="*/ 5915701 h 6494005"/>
                <a:gd name="connsiteX179" fmla="*/ 1928816 w 8615568"/>
                <a:gd name="connsiteY179" fmla="*/ 6012085 h 6494005"/>
                <a:gd name="connsiteX180" fmla="*/ 1767800 w 8615568"/>
                <a:gd name="connsiteY180" fmla="*/ 6043835 h 6494005"/>
                <a:gd name="connsiteX181" fmla="*/ 1767800 w 8615568"/>
                <a:gd name="connsiteY181" fmla="*/ 6012085 h 6494005"/>
                <a:gd name="connsiteX182" fmla="*/ 1606780 w 8615568"/>
                <a:gd name="connsiteY182" fmla="*/ 5947451 h 6494005"/>
                <a:gd name="connsiteX183" fmla="*/ 1606780 w 8615568"/>
                <a:gd name="connsiteY183" fmla="*/ 6012085 h 6494005"/>
                <a:gd name="connsiteX184" fmla="*/ 1510398 w 8615568"/>
                <a:gd name="connsiteY184" fmla="*/ 6012085 h 6494005"/>
                <a:gd name="connsiteX185" fmla="*/ 1446896 w 8615568"/>
                <a:gd name="connsiteY185" fmla="*/ 5980335 h 6494005"/>
                <a:gd name="connsiteX186" fmla="*/ 1510398 w 8615568"/>
                <a:gd name="connsiteY186" fmla="*/ 5883952 h 6494005"/>
                <a:gd name="connsiteX187" fmla="*/ 1510398 w 8615568"/>
                <a:gd name="connsiteY187" fmla="*/ 5851068 h 6494005"/>
                <a:gd name="connsiteX188" fmla="*/ 1510398 w 8615568"/>
                <a:gd name="connsiteY188" fmla="*/ 5815848 h 6494005"/>
                <a:gd name="connsiteX189" fmla="*/ 1510397 w 8615568"/>
                <a:gd name="connsiteY189" fmla="*/ 5815847 h 6494005"/>
                <a:gd name="connsiteX190" fmla="*/ 1510397 w 8615568"/>
                <a:gd name="connsiteY190" fmla="*/ 5883951 h 6494005"/>
                <a:gd name="connsiteX191" fmla="*/ 1446895 w 8615568"/>
                <a:gd name="connsiteY191" fmla="*/ 5851068 h 6494005"/>
                <a:gd name="connsiteX192" fmla="*/ 1350512 w 8615568"/>
                <a:gd name="connsiteY192" fmla="*/ 5980335 h 6494005"/>
                <a:gd name="connsiteX193" fmla="*/ 1350513 w 8615568"/>
                <a:gd name="connsiteY193" fmla="*/ 5980335 h 6494005"/>
                <a:gd name="connsiteX194" fmla="*/ 1221245 w 8615568"/>
                <a:gd name="connsiteY194" fmla="*/ 6043835 h 6494005"/>
                <a:gd name="connsiteX195" fmla="*/ 1221245 w 8615568"/>
                <a:gd name="connsiteY195" fmla="*/ 6140219 h 6494005"/>
                <a:gd name="connsiteX196" fmla="*/ 1158617 w 8615568"/>
                <a:gd name="connsiteY196" fmla="*/ 6098959 h 6494005"/>
                <a:gd name="connsiteX197" fmla="*/ 1158617 w 8615568"/>
                <a:gd name="connsiteY197" fmla="*/ 6098959 h 6494005"/>
                <a:gd name="connsiteX198" fmla="*/ 1221244 w 8615568"/>
                <a:gd name="connsiteY198" fmla="*/ 6140219 h 6494005"/>
                <a:gd name="connsiteX199" fmla="*/ 1221244 w 8615568"/>
                <a:gd name="connsiteY199" fmla="*/ 6301236 h 6494005"/>
                <a:gd name="connsiteX200" fmla="*/ 1060227 w 8615568"/>
                <a:gd name="connsiteY200" fmla="*/ 6365870 h 6494005"/>
                <a:gd name="connsiteX201" fmla="*/ 1060228 w 8615568"/>
                <a:gd name="connsiteY201" fmla="*/ 6365871 h 6494005"/>
                <a:gd name="connsiteX202" fmla="*/ 963843 w 8615568"/>
                <a:gd name="connsiteY202" fmla="*/ 6365871 h 6494005"/>
                <a:gd name="connsiteX203" fmla="*/ 900343 w 8615568"/>
                <a:gd name="connsiteY203" fmla="*/ 6494005 h 6494005"/>
                <a:gd name="connsiteX204" fmla="*/ 867459 w 8615568"/>
                <a:gd name="connsiteY204" fmla="*/ 6365871 h 6494005"/>
                <a:gd name="connsiteX205" fmla="*/ 867459 w 8615568"/>
                <a:gd name="connsiteY205" fmla="*/ 6360164 h 6494005"/>
                <a:gd name="connsiteX206" fmla="*/ 867458 w 8615568"/>
                <a:gd name="connsiteY206" fmla="*/ 6360165 h 6494005"/>
                <a:gd name="connsiteX207" fmla="*/ 867458 w 8615568"/>
                <a:gd name="connsiteY207" fmla="*/ 6365871 h 6494005"/>
                <a:gd name="connsiteX208" fmla="*/ 900342 w 8615568"/>
                <a:gd name="connsiteY208" fmla="*/ 6494005 h 6494005"/>
                <a:gd name="connsiteX209" fmla="*/ 707574 w 8615568"/>
                <a:gd name="connsiteY209" fmla="*/ 6365871 h 6494005"/>
                <a:gd name="connsiteX210" fmla="*/ 707574 w 8615568"/>
                <a:gd name="connsiteY210" fmla="*/ 6140220 h 6494005"/>
                <a:gd name="connsiteX211" fmla="*/ 707573 w 8615568"/>
                <a:gd name="connsiteY211" fmla="*/ 6140219 h 6494005"/>
                <a:gd name="connsiteX212" fmla="*/ 803957 w 8615568"/>
                <a:gd name="connsiteY212" fmla="*/ 5947451 h 6494005"/>
                <a:gd name="connsiteX213" fmla="*/ 835707 w 8615568"/>
                <a:gd name="connsiteY213" fmla="*/ 5819317 h 6494005"/>
                <a:gd name="connsiteX214" fmla="*/ 867457 w 8615568"/>
                <a:gd name="connsiteY214" fmla="*/ 5851067 h 6494005"/>
                <a:gd name="connsiteX215" fmla="*/ 867458 w 8615568"/>
                <a:gd name="connsiteY215" fmla="*/ 5851067 h 6494005"/>
                <a:gd name="connsiteX216" fmla="*/ 835708 w 8615568"/>
                <a:gd name="connsiteY216" fmla="*/ 5819317 h 6494005"/>
                <a:gd name="connsiteX217" fmla="*/ 867458 w 8615568"/>
                <a:gd name="connsiteY217" fmla="*/ 5722933 h 6494005"/>
                <a:gd name="connsiteX218" fmla="*/ 803958 w 8615568"/>
                <a:gd name="connsiteY218" fmla="*/ 5594800 h 6494005"/>
                <a:gd name="connsiteX219" fmla="*/ 803957 w 8615568"/>
                <a:gd name="connsiteY219" fmla="*/ 5594799 h 6494005"/>
                <a:gd name="connsiteX220" fmla="*/ 803957 w 8615568"/>
                <a:gd name="connsiteY220" fmla="*/ 5497282 h 6494005"/>
                <a:gd name="connsiteX221" fmla="*/ 771073 w 8615568"/>
                <a:gd name="connsiteY221" fmla="*/ 5465532 h 6494005"/>
                <a:gd name="connsiteX222" fmla="*/ 836503 w 8615568"/>
                <a:gd name="connsiteY222" fmla="*/ 5465532 h 6494005"/>
                <a:gd name="connsiteX223" fmla="*/ 836503 w 8615568"/>
                <a:gd name="connsiteY223" fmla="*/ 5465531 h 6494005"/>
                <a:gd name="connsiteX224" fmla="*/ 771074 w 8615568"/>
                <a:gd name="connsiteY224" fmla="*/ 5465531 h 6494005"/>
                <a:gd name="connsiteX225" fmla="*/ 611190 w 8615568"/>
                <a:gd name="connsiteY225" fmla="*/ 5304514 h 6494005"/>
                <a:gd name="connsiteX226" fmla="*/ 632003 w 8615568"/>
                <a:gd name="connsiteY226" fmla="*/ 5262889 h 6494005"/>
                <a:gd name="connsiteX227" fmla="*/ 632001 w 8615568"/>
                <a:gd name="connsiteY227" fmla="*/ 5262888 h 6494005"/>
                <a:gd name="connsiteX228" fmla="*/ 611189 w 8615568"/>
                <a:gd name="connsiteY228" fmla="*/ 5304513 h 6494005"/>
                <a:gd name="connsiteX229" fmla="*/ 546555 w 8615568"/>
                <a:gd name="connsiteY229" fmla="*/ 5241013 h 6494005"/>
                <a:gd name="connsiteX230" fmla="*/ 514805 w 8615568"/>
                <a:gd name="connsiteY230" fmla="*/ 5241013 h 6494005"/>
                <a:gd name="connsiteX231" fmla="*/ 450171 w 8615568"/>
                <a:gd name="connsiteY231" fmla="*/ 5079996 h 6494005"/>
                <a:gd name="connsiteX232" fmla="*/ 514805 w 8615568"/>
                <a:gd name="connsiteY232" fmla="*/ 4951862 h 6494005"/>
                <a:gd name="connsiteX233" fmla="*/ 514805 w 8615568"/>
                <a:gd name="connsiteY233" fmla="*/ 4822594 h 6494005"/>
                <a:gd name="connsiteX234" fmla="*/ 546555 w 8615568"/>
                <a:gd name="connsiteY234" fmla="*/ 4565192 h 6494005"/>
                <a:gd name="connsiteX235" fmla="*/ 546555 w 8615568"/>
                <a:gd name="connsiteY235" fmla="*/ 4533442 h 6494005"/>
                <a:gd name="connsiteX236" fmla="*/ 771073 w 8615568"/>
                <a:gd name="connsiteY236" fmla="*/ 4468808 h 6494005"/>
                <a:gd name="connsiteX237" fmla="*/ 932091 w 8615568"/>
                <a:gd name="connsiteY237" fmla="*/ 4308924 h 6494005"/>
                <a:gd name="connsiteX238" fmla="*/ 996725 w 8615568"/>
                <a:gd name="connsiteY238" fmla="*/ 4372424 h 6494005"/>
                <a:gd name="connsiteX239" fmla="*/ 996724 w 8615568"/>
                <a:gd name="connsiteY239" fmla="*/ 4372425 h 6494005"/>
                <a:gd name="connsiteX240" fmla="*/ 1028475 w 8615568"/>
                <a:gd name="connsiteY240" fmla="*/ 4405308 h 6494005"/>
                <a:gd name="connsiteX241" fmla="*/ 1060224 w 8615568"/>
                <a:gd name="connsiteY241" fmla="*/ 4340674 h 6494005"/>
                <a:gd name="connsiteX242" fmla="*/ 1060225 w 8615568"/>
                <a:gd name="connsiteY242" fmla="*/ 4340674 h 6494005"/>
                <a:gd name="connsiteX243" fmla="*/ 1093109 w 8615568"/>
                <a:gd name="connsiteY243" fmla="*/ 4179657 h 6494005"/>
                <a:gd name="connsiteX244" fmla="*/ 1124854 w 8615568"/>
                <a:gd name="connsiteY244" fmla="*/ 4147912 h 6494005"/>
                <a:gd name="connsiteX245" fmla="*/ 1124853 w 8615568"/>
                <a:gd name="connsiteY245" fmla="*/ 4147907 h 6494005"/>
                <a:gd name="connsiteX246" fmla="*/ 1189487 w 8615568"/>
                <a:gd name="connsiteY246" fmla="*/ 4115023 h 6494005"/>
                <a:gd name="connsiteX247" fmla="*/ 1189486 w 8615568"/>
                <a:gd name="connsiteY247" fmla="*/ 4115023 h 6494005"/>
                <a:gd name="connsiteX248" fmla="*/ 1285870 w 8615568"/>
                <a:gd name="connsiteY248" fmla="*/ 4051523 h 6494005"/>
                <a:gd name="connsiteX249" fmla="*/ 1317620 w 8615568"/>
                <a:gd name="connsiteY249" fmla="*/ 3955140 h 6494005"/>
                <a:gd name="connsiteX250" fmla="*/ 1317620 w 8615568"/>
                <a:gd name="connsiteY250" fmla="*/ 3955139 h 6494005"/>
                <a:gd name="connsiteX251" fmla="*/ 1349248 w 8615568"/>
                <a:gd name="connsiteY251" fmla="*/ 3892974 h 6494005"/>
                <a:gd name="connsiteX252" fmla="*/ 1349247 w 8615568"/>
                <a:gd name="connsiteY252" fmla="*/ 3892973 h 6494005"/>
                <a:gd name="connsiteX253" fmla="*/ 1317620 w 8615568"/>
                <a:gd name="connsiteY253" fmla="*/ 3955138 h 6494005"/>
                <a:gd name="connsiteX254" fmla="*/ 1221236 w 8615568"/>
                <a:gd name="connsiteY254" fmla="*/ 3825871 h 6494005"/>
                <a:gd name="connsiteX255" fmla="*/ 1244498 w 8615568"/>
                <a:gd name="connsiteY255" fmla="*/ 3780950 h 6494005"/>
                <a:gd name="connsiteX256" fmla="*/ 1244498 w 8615568"/>
                <a:gd name="connsiteY256" fmla="*/ 3780949 h 6494005"/>
                <a:gd name="connsiteX257" fmla="*/ 1221236 w 8615568"/>
                <a:gd name="connsiteY257" fmla="*/ 3825870 h 6494005"/>
                <a:gd name="connsiteX258" fmla="*/ 1093102 w 8615568"/>
                <a:gd name="connsiteY258" fmla="*/ 3697737 h 6494005"/>
                <a:gd name="connsiteX259" fmla="*/ 1124852 w 8615568"/>
                <a:gd name="connsiteY259" fmla="*/ 3536719 h 6494005"/>
                <a:gd name="connsiteX260" fmla="*/ 1124852 w 8615568"/>
                <a:gd name="connsiteY260" fmla="*/ 3504969 h 6494005"/>
                <a:gd name="connsiteX261" fmla="*/ 1254120 w 8615568"/>
                <a:gd name="connsiteY261" fmla="*/ 3440336 h 6494005"/>
                <a:gd name="connsiteX262" fmla="*/ 1446888 w 8615568"/>
                <a:gd name="connsiteY262" fmla="*/ 3568469 h 6494005"/>
                <a:gd name="connsiteX263" fmla="*/ 1575023 w 8615568"/>
                <a:gd name="connsiteY263" fmla="*/ 3665987 h 6494005"/>
                <a:gd name="connsiteX264" fmla="*/ 1575021 w 8615568"/>
                <a:gd name="connsiteY264" fmla="*/ 3665987 h 6494005"/>
                <a:gd name="connsiteX265" fmla="*/ 1639657 w 8615568"/>
                <a:gd name="connsiteY265" fmla="*/ 3697737 h 6494005"/>
                <a:gd name="connsiteX266" fmla="*/ 1703156 w 8615568"/>
                <a:gd name="connsiteY266" fmla="*/ 3697737 h 6494005"/>
                <a:gd name="connsiteX267" fmla="*/ 1731707 w 8615568"/>
                <a:gd name="connsiteY267" fmla="*/ 3716661 h 6494005"/>
                <a:gd name="connsiteX268" fmla="*/ 1731709 w 8615568"/>
                <a:gd name="connsiteY268" fmla="*/ 3716661 h 6494005"/>
                <a:gd name="connsiteX269" fmla="*/ 1703158 w 8615568"/>
                <a:gd name="connsiteY269" fmla="*/ 3697737 h 6494005"/>
                <a:gd name="connsiteX270" fmla="*/ 1832426 w 8615568"/>
                <a:gd name="connsiteY270" fmla="*/ 3665987 h 6494005"/>
                <a:gd name="connsiteX271" fmla="*/ 2089827 w 8615568"/>
                <a:gd name="connsiteY271" fmla="*/ 3794121 h 6494005"/>
                <a:gd name="connsiteX272" fmla="*/ 2153324 w 8615568"/>
                <a:gd name="connsiteY272" fmla="*/ 3729492 h 6494005"/>
                <a:gd name="connsiteX273" fmla="*/ 2153319 w 8615568"/>
                <a:gd name="connsiteY273" fmla="*/ 3729487 h 6494005"/>
                <a:gd name="connsiteX274" fmla="*/ 2346085 w 8615568"/>
                <a:gd name="connsiteY274" fmla="*/ 3536719 h 6494005"/>
                <a:gd name="connsiteX275" fmla="*/ 2282586 w 8615568"/>
                <a:gd name="connsiteY275" fmla="*/ 3247568 h 6494005"/>
                <a:gd name="connsiteX276" fmla="*/ 2217952 w 8615568"/>
                <a:gd name="connsiteY276" fmla="*/ 2893787 h 6494005"/>
                <a:gd name="connsiteX277" fmla="*/ 2249702 w 8615568"/>
                <a:gd name="connsiteY277" fmla="*/ 2829153 h 6494005"/>
                <a:gd name="connsiteX278" fmla="*/ 2282586 w 8615568"/>
                <a:gd name="connsiteY278" fmla="*/ 2765655 h 6494005"/>
                <a:gd name="connsiteX279" fmla="*/ 2507105 w 8615568"/>
                <a:gd name="connsiteY279" fmla="*/ 2669271 h 6494005"/>
                <a:gd name="connsiteX280" fmla="*/ 2571738 w 8615568"/>
                <a:gd name="connsiteY280" fmla="*/ 2540003 h 6494005"/>
                <a:gd name="connsiteX281" fmla="*/ 2636373 w 8615568"/>
                <a:gd name="connsiteY281" fmla="*/ 2604640 h 6494005"/>
                <a:gd name="connsiteX282" fmla="*/ 2636373 w 8615568"/>
                <a:gd name="connsiteY282" fmla="*/ 2631355 h 6494005"/>
                <a:gd name="connsiteX283" fmla="*/ 2636375 w 8615568"/>
                <a:gd name="connsiteY283" fmla="*/ 2631353 h 6494005"/>
                <a:gd name="connsiteX284" fmla="*/ 2636375 w 8615568"/>
                <a:gd name="connsiteY284" fmla="*/ 2604640 h 6494005"/>
                <a:gd name="connsiteX285" fmla="*/ 2571740 w 8615568"/>
                <a:gd name="connsiteY285" fmla="*/ 2540003 h 6494005"/>
                <a:gd name="connsiteX286" fmla="*/ 2603489 w 8615568"/>
                <a:gd name="connsiteY286" fmla="*/ 2508255 h 6494005"/>
                <a:gd name="connsiteX287" fmla="*/ 2603489 w 8615568"/>
                <a:gd name="connsiteY287" fmla="*/ 2411869 h 6494005"/>
                <a:gd name="connsiteX288" fmla="*/ 2603489 w 8615568"/>
                <a:gd name="connsiteY288" fmla="*/ 1897064 h 6494005"/>
                <a:gd name="connsiteX289" fmla="*/ 2636373 w 8615568"/>
                <a:gd name="connsiteY289" fmla="*/ 1833567 h 6494005"/>
                <a:gd name="connsiteX290" fmla="*/ 2636369 w 8615568"/>
                <a:gd name="connsiteY290" fmla="*/ 1833563 h 6494005"/>
                <a:gd name="connsiteX291" fmla="*/ 2699868 w 8615568"/>
                <a:gd name="connsiteY291" fmla="*/ 1704295 h 6494005"/>
                <a:gd name="connsiteX292" fmla="*/ 2732753 w 8615568"/>
                <a:gd name="connsiteY292" fmla="*/ 1576162 h 6494005"/>
                <a:gd name="connsiteX293" fmla="*/ 2732753 w 8615568"/>
                <a:gd name="connsiteY293" fmla="*/ 1383394 h 6494005"/>
                <a:gd name="connsiteX294" fmla="*/ 2764503 w 8615568"/>
                <a:gd name="connsiteY294" fmla="*/ 1222376 h 6494005"/>
                <a:gd name="connsiteX295" fmla="*/ 2732753 w 8615568"/>
                <a:gd name="connsiteY295" fmla="*/ 1157742 h 6494005"/>
                <a:gd name="connsiteX296" fmla="*/ 2732754 w 8615568"/>
                <a:gd name="connsiteY296" fmla="*/ 1157742 h 6494005"/>
                <a:gd name="connsiteX297" fmla="*/ 2668120 w 8615568"/>
                <a:gd name="connsiteY297" fmla="*/ 933225 h 6494005"/>
                <a:gd name="connsiteX298" fmla="*/ 2668121 w 8615568"/>
                <a:gd name="connsiteY298" fmla="*/ 933223 h 6494005"/>
                <a:gd name="connsiteX299" fmla="*/ 2603487 w 8615568"/>
                <a:gd name="connsiteY299" fmla="*/ 803955 h 6494005"/>
                <a:gd name="connsiteX300" fmla="*/ 2603485 w 8615568"/>
                <a:gd name="connsiteY300" fmla="*/ 803956 h 6494005"/>
                <a:gd name="connsiteX301" fmla="*/ 2507102 w 8615568"/>
                <a:gd name="connsiteY301" fmla="*/ 547688 h 6494005"/>
                <a:gd name="connsiteX302" fmla="*/ 2505968 w 8615568"/>
                <a:gd name="connsiteY302" fmla="*/ 547688 h 6494005"/>
                <a:gd name="connsiteX303" fmla="*/ 2602163 w 8615568"/>
                <a:gd name="connsiteY303" fmla="*/ 256799 h 6494005"/>
                <a:gd name="connsiteX304" fmla="*/ 2570475 w 8615568"/>
                <a:gd name="connsiteY304" fmla="*/ 128400 h 6494005"/>
                <a:gd name="connsiteX305" fmla="*/ 2602163 w 8615568"/>
                <a:gd name="connsiteY305" fmla="*/ 63632 h 6494005"/>
                <a:gd name="connsiteX306" fmla="*/ 2698357 w 8615568"/>
                <a:gd name="connsiteY306" fmla="*/ 160215 h 6494005"/>
                <a:gd name="connsiteX307" fmla="*/ 2794554 w 8615568"/>
                <a:gd name="connsiteY307" fmla="*/ 12840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186103 w 8615568"/>
                <a:gd name="connsiteY173" fmla="*/ 5327722 h 6494005"/>
                <a:gd name="connsiteX174" fmla="*/ 1254128 w 8615568"/>
                <a:gd name="connsiteY174" fmla="*/ 5304514 h 6494005"/>
                <a:gd name="connsiteX175" fmla="*/ 1350512 w 8615568"/>
                <a:gd name="connsiteY175" fmla="*/ 5400898 h 6494005"/>
                <a:gd name="connsiteX176" fmla="*/ 1575031 w 8615568"/>
                <a:gd name="connsiteY176" fmla="*/ 5400898 h 6494005"/>
                <a:gd name="connsiteX177" fmla="*/ 1703164 w 8615568"/>
                <a:gd name="connsiteY177" fmla="*/ 5530166 h 6494005"/>
                <a:gd name="connsiteX178" fmla="*/ 1689618 w 8615568"/>
                <a:gd name="connsiteY178" fmla="*/ 5571286 h 6494005"/>
                <a:gd name="connsiteX179" fmla="*/ 1689618 w 8615568"/>
                <a:gd name="connsiteY179" fmla="*/ 5571286 h 6494005"/>
                <a:gd name="connsiteX180" fmla="*/ 1703164 w 8615568"/>
                <a:gd name="connsiteY180" fmla="*/ 5530166 h 6494005"/>
                <a:gd name="connsiteX181" fmla="*/ 1832432 w 8615568"/>
                <a:gd name="connsiteY181" fmla="*/ 5722934 h 6494005"/>
                <a:gd name="connsiteX182" fmla="*/ 2025201 w 8615568"/>
                <a:gd name="connsiteY182" fmla="*/ 5787568 h 6494005"/>
                <a:gd name="connsiteX183" fmla="*/ 2056948 w 8615568"/>
                <a:gd name="connsiteY183" fmla="*/ 5915701 h 6494005"/>
                <a:gd name="connsiteX184" fmla="*/ 1960566 w 8615568"/>
                <a:gd name="connsiteY184" fmla="*/ 5915701 h 6494005"/>
                <a:gd name="connsiteX185" fmla="*/ 1928816 w 8615568"/>
                <a:gd name="connsiteY185" fmla="*/ 6012085 h 6494005"/>
                <a:gd name="connsiteX186" fmla="*/ 1767800 w 8615568"/>
                <a:gd name="connsiteY186" fmla="*/ 6043835 h 6494005"/>
                <a:gd name="connsiteX187" fmla="*/ 1767800 w 8615568"/>
                <a:gd name="connsiteY187" fmla="*/ 6012085 h 6494005"/>
                <a:gd name="connsiteX188" fmla="*/ 1606780 w 8615568"/>
                <a:gd name="connsiteY188" fmla="*/ 5947451 h 6494005"/>
                <a:gd name="connsiteX189" fmla="*/ 1606780 w 8615568"/>
                <a:gd name="connsiteY189" fmla="*/ 6012085 h 6494005"/>
                <a:gd name="connsiteX190" fmla="*/ 1510398 w 8615568"/>
                <a:gd name="connsiteY190" fmla="*/ 6012085 h 6494005"/>
                <a:gd name="connsiteX191" fmla="*/ 1446896 w 8615568"/>
                <a:gd name="connsiteY191" fmla="*/ 5980335 h 6494005"/>
                <a:gd name="connsiteX192" fmla="*/ 1510398 w 8615568"/>
                <a:gd name="connsiteY192" fmla="*/ 5883952 h 6494005"/>
                <a:gd name="connsiteX193" fmla="*/ 1510398 w 8615568"/>
                <a:gd name="connsiteY193" fmla="*/ 5851068 h 6494005"/>
                <a:gd name="connsiteX194" fmla="*/ 1510398 w 8615568"/>
                <a:gd name="connsiteY194" fmla="*/ 5815848 h 6494005"/>
                <a:gd name="connsiteX195" fmla="*/ 1510397 w 8615568"/>
                <a:gd name="connsiteY195" fmla="*/ 5815847 h 6494005"/>
                <a:gd name="connsiteX196" fmla="*/ 1510397 w 8615568"/>
                <a:gd name="connsiteY196" fmla="*/ 5883951 h 6494005"/>
                <a:gd name="connsiteX197" fmla="*/ 1446895 w 8615568"/>
                <a:gd name="connsiteY197" fmla="*/ 5851068 h 6494005"/>
                <a:gd name="connsiteX198" fmla="*/ 1350512 w 8615568"/>
                <a:gd name="connsiteY198" fmla="*/ 5980335 h 6494005"/>
                <a:gd name="connsiteX199" fmla="*/ 1350513 w 8615568"/>
                <a:gd name="connsiteY199" fmla="*/ 5980335 h 6494005"/>
                <a:gd name="connsiteX200" fmla="*/ 1221245 w 8615568"/>
                <a:gd name="connsiteY200" fmla="*/ 6043835 h 6494005"/>
                <a:gd name="connsiteX201" fmla="*/ 1221245 w 8615568"/>
                <a:gd name="connsiteY201" fmla="*/ 6140219 h 6494005"/>
                <a:gd name="connsiteX202" fmla="*/ 1158617 w 8615568"/>
                <a:gd name="connsiteY202" fmla="*/ 6098959 h 6494005"/>
                <a:gd name="connsiteX203" fmla="*/ 1158617 w 8615568"/>
                <a:gd name="connsiteY203" fmla="*/ 6098959 h 6494005"/>
                <a:gd name="connsiteX204" fmla="*/ 1221244 w 8615568"/>
                <a:gd name="connsiteY204" fmla="*/ 6140219 h 6494005"/>
                <a:gd name="connsiteX205" fmla="*/ 1221244 w 8615568"/>
                <a:gd name="connsiteY205" fmla="*/ 6301236 h 6494005"/>
                <a:gd name="connsiteX206" fmla="*/ 1060227 w 8615568"/>
                <a:gd name="connsiteY206" fmla="*/ 6365870 h 6494005"/>
                <a:gd name="connsiteX207" fmla="*/ 1060228 w 8615568"/>
                <a:gd name="connsiteY207" fmla="*/ 6365871 h 6494005"/>
                <a:gd name="connsiteX208" fmla="*/ 963843 w 8615568"/>
                <a:gd name="connsiteY208" fmla="*/ 6365871 h 6494005"/>
                <a:gd name="connsiteX209" fmla="*/ 900343 w 8615568"/>
                <a:gd name="connsiteY209" fmla="*/ 6494005 h 6494005"/>
                <a:gd name="connsiteX210" fmla="*/ 867459 w 8615568"/>
                <a:gd name="connsiteY210" fmla="*/ 6365871 h 6494005"/>
                <a:gd name="connsiteX211" fmla="*/ 867459 w 8615568"/>
                <a:gd name="connsiteY211" fmla="*/ 6360164 h 6494005"/>
                <a:gd name="connsiteX212" fmla="*/ 867458 w 8615568"/>
                <a:gd name="connsiteY212" fmla="*/ 6360165 h 6494005"/>
                <a:gd name="connsiteX213" fmla="*/ 867458 w 8615568"/>
                <a:gd name="connsiteY213" fmla="*/ 6365871 h 6494005"/>
                <a:gd name="connsiteX214" fmla="*/ 900342 w 8615568"/>
                <a:gd name="connsiteY214" fmla="*/ 6494005 h 6494005"/>
                <a:gd name="connsiteX215" fmla="*/ 707574 w 8615568"/>
                <a:gd name="connsiteY215" fmla="*/ 6365871 h 6494005"/>
                <a:gd name="connsiteX216" fmla="*/ 707574 w 8615568"/>
                <a:gd name="connsiteY216" fmla="*/ 6140220 h 6494005"/>
                <a:gd name="connsiteX217" fmla="*/ 707573 w 8615568"/>
                <a:gd name="connsiteY217" fmla="*/ 6140219 h 6494005"/>
                <a:gd name="connsiteX218" fmla="*/ 803957 w 8615568"/>
                <a:gd name="connsiteY218" fmla="*/ 5947451 h 6494005"/>
                <a:gd name="connsiteX219" fmla="*/ 835707 w 8615568"/>
                <a:gd name="connsiteY219" fmla="*/ 5819317 h 6494005"/>
                <a:gd name="connsiteX220" fmla="*/ 867457 w 8615568"/>
                <a:gd name="connsiteY220" fmla="*/ 5851067 h 6494005"/>
                <a:gd name="connsiteX221" fmla="*/ 867458 w 8615568"/>
                <a:gd name="connsiteY221" fmla="*/ 5851067 h 6494005"/>
                <a:gd name="connsiteX222" fmla="*/ 835708 w 8615568"/>
                <a:gd name="connsiteY222" fmla="*/ 5819317 h 6494005"/>
                <a:gd name="connsiteX223" fmla="*/ 867458 w 8615568"/>
                <a:gd name="connsiteY223" fmla="*/ 5722933 h 6494005"/>
                <a:gd name="connsiteX224" fmla="*/ 803958 w 8615568"/>
                <a:gd name="connsiteY224" fmla="*/ 5594800 h 6494005"/>
                <a:gd name="connsiteX225" fmla="*/ 803957 w 8615568"/>
                <a:gd name="connsiteY225" fmla="*/ 5594799 h 6494005"/>
                <a:gd name="connsiteX226" fmla="*/ 803957 w 8615568"/>
                <a:gd name="connsiteY226" fmla="*/ 5497282 h 6494005"/>
                <a:gd name="connsiteX227" fmla="*/ 771073 w 8615568"/>
                <a:gd name="connsiteY227" fmla="*/ 5465532 h 6494005"/>
                <a:gd name="connsiteX228" fmla="*/ 836503 w 8615568"/>
                <a:gd name="connsiteY228" fmla="*/ 5465532 h 6494005"/>
                <a:gd name="connsiteX229" fmla="*/ 836503 w 8615568"/>
                <a:gd name="connsiteY229" fmla="*/ 5465531 h 6494005"/>
                <a:gd name="connsiteX230" fmla="*/ 771074 w 8615568"/>
                <a:gd name="connsiteY230" fmla="*/ 5465531 h 6494005"/>
                <a:gd name="connsiteX231" fmla="*/ 611190 w 8615568"/>
                <a:gd name="connsiteY231" fmla="*/ 5304514 h 6494005"/>
                <a:gd name="connsiteX232" fmla="*/ 632003 w 8615568"/>
                <a:gd name="connsiteY232" fmla="*/ 5262889 h 6494005"/>
                <a:gd name="connsiteX233" fmla="*/ 632001 w 8615568"/>
                <a:gd name="connsiteY233" fmla="*/ 5262888 h 6494005"/>
                <a:gd name="connsiteX234" fmla="*/ 611189 w 8615568"/>
                <a:gd name="connsiteY234" fmla="*/ 5304513 h 6494005"/>
                <a:gd name="connsiteX235" fmla="*/ 546555 w 8615568"/>
                <a:gd name="connsiteY235" fmla="*/ 5241013 h 6494005"/>
                <a:gd name="connsiteX236" fmla="*/ 514805 w 8615568"/>
                <a:gd name="connsiteY236" fmla="*/ 5241013 h 6494005"/>
                <a:gd name="connsiteX237" fmla="*/ 450171 w 8615568"/>
                <a:gd name="connsiteY237" fmla="*/ 5079996 h 6494005"/>
                <a:gd name="connsiteX238" fmla="*/ 514805 w 8615568"/>
                <a:gd name="connsiteY238" fmla="*/ 4951862 h 6494005"/>
                <a:gd name="connsiteX239" fmla="*/ 514805 w 8615568"/>
                <a:gd name="connsiteY239" fmla="*/ 4822594 h 6494005"/>
                <a:gd name="connsiteX240" fmla="*/ 546555 w 8615568"/>
                <a:gd name="connsiteY240" fmla="*/ 4565192 h 6494005"/>
                <a:gd name="connsiteX241" fmla="*/ 546555 w 8615568"/>
                <a:gd name="connsiteY241" fmla="*/ 4533442 h 6494005"/>
                <a:gd name="connsiteX242" fmla="*/ 771073 w 8615568"/>
                <a:gd name="connsiteY242" fmla="*/ 4468808 h 6494005"/>
                <a:gd name="connsiteX243" fmla="*/ 932091 w 8615568"/>
                <a:gd name="connsiteY243" fmla="*/ 4308924 h 6494005"/>
                <a:gd name="connsiteX244" fmla="*/ 996725 w 8615568"/>
                <a:gd name="connsiteY244" fmla="*/ 4372424 h 6494005"/>
                <a:gd name="connsiteX245" fmla="*/ 996724 w 8615568"/>
                <a:gd name="connsiteY245" fmla="*/ 4372425 h 6494005"/>
                <a:gd name="connsiteX246" fmla="*/ 1028475 w 8615568"/>
                <a:gd name="connsiteY246" fmla="*/ 4405308 h 6494005"/>
                <a:gd name="connsiteX247" fmla="*/ 1060224 w 8615568"/>
                <a:gd name="connsiteY247" fmla="*/ 4340674 h 6494005"/>
                <a:gd name="connsiteX248" fmla="*/ 1060225 w 8615568"/>
                <a:gd name="connsiteY248" fmla="*/ 4340674 h 6494005"/>
                <a:gd name="connsiteX249" fmla="*/ 1093109 w 8615568"/>
                <a:gd name="connsiteY249" fmla="*/ 4179657 h 6494005"/>
                <a:gd name="connsiteX250" fmla="*/ 1124854 w 8615568"/>
                <a:gd name="connsiteY250" fmla="*/ 4147912 h 6494005"/>
                <a:gd name="connsiteX251" fmla="*/ 1124853 w 8615568"/>
                <a:gd name="connsiteY251" fmla="*/ 4147907 h 6494005"/>
                <a:gd name="connsiteX252" fmla="*/ 1189487 w 8615568"/>
                <a:gd name="connsiteY252" fmla="*/ 4115023 h 6494005"/>
                <a:gd name="connsiteX253" fmla="*/ 1189486 w 8615568"/>
                <a:gd name="connsiteY253" fmla="*/ 4115023 h 6494005"/>
                <a:gd name="connsiteX254" fmla="*/ 1285870 w 8615568"/>
                <a:gd name="connsiteY254" fmla="*/ 4051523 h 6494005"/>
                <a:gd name="connsiteX255" fmla="*/ 1317620 w 8615568"/>
                <a:gd name="connsiteY255" fmla="*/ 3955140 h 6494005"/>
                <a:gd name="connsiteX256" fmla="*/ 1317620 w 8615568"/>
                <a:gd name="connsiteY256" fmla="*/ 3955139 h 6494005"/>
                <a:gd name="connsiteX257" fmla="*/ 1349248 w 8615568"/>
                <a:gd name="connsiteY257" fmla="*/ 3892974 h 6494005"/>
                <a:gd name="connsiteX258" fmla="*/ 1349247 w 8615568"/>
                <a:gd name="connsiteY258" fmla="*/ 3892973 h 6494005"/>
                <a:gd name="connsiteX259" fmla="*/ 1317620 w 8615568"/>
                <a:gd name="connsiteY259" fmla="*/ 3955138 h 6494005"/>
                <a:gd name="connsiteX260" fmla="*/ 1221236 w 8615568"/>
                <a:gd name="connsiteY260" fmla="*/ 3825871 h 6494005"/>
                <a:gd name="connsiteX261" fmla="*/ 1244498 w 8615568"/>
                <a:gd name="connsiteY261" fmla="*/ 3780950 h 6494005"/>
                <a:gd name="connsiteX262" fmla="*/ 1244498 w 8615568"/>
                <a:gd name="connsiteY262" fmla="*/ 3780949 h 6494005"/>
                <a:gd name="connsiteX263" fmla="*/ 1221236 w 8615568"/>
                <a:gd name="connsiteY263" fmla="*/ 3825870 h 6494005"/>
                <a:gd name="connsiteX264" fmla="*/ 1093102 w 8615568"/>
                <a:gd name="connsiteY264" fmla="*/ 3697737 h 6494005"/>
                <a:gd name="connsiteX265" fmla="*/ 1124852 w 8615568"/>
                <a:gd name="connsiteY265" fmla="*/ 3536719 h 6494005"/>
                <a:gd name="connsiteX266" fmla="*/ 1124852 w 8615568"/>
                <a:gd name="connsiteY266" fmla="*/ 3504969 h 6494005"/>
                <a:gd name="connsiteX267" fmla="*/ 1254120 w 8615568"/>
                <a:gd name="connsiteY267" fmla="*/ 3440336 h 6494005"/>
                <a:gd name="connsiteX268" fmla="*/ 1446888 w 8615568"/>
                <a:gd name="connsiteY268" fmla="*/ 3568469 h 6494005"/>
                <a:gd name="connsiteX269" fmla="*/ 1575023 w 8615568"/>
                <a:gd name="connsiteY269" fmla="*/ 3665987 h 6494005"/>
                <a:gd name="connsiteX270" fmla="*/ 1575021 w 8615568"/>
                <a:gd name="connsiteY270" fmla="*/ 3665987 h 6494005"/>
                <a:gd name="connsiteX271" fmla="*/ 1639657 w 8615568"/>
                <a:gd name="connsiteY271" fmla="*/ 3697737 h 6494005"/>
                <a:gd name="connsiteX272" fmla="*/ 1703156 w 8615568"/>
                <a:gd name="connsiteY272" fmla="*/ 3697737 h 6494005"/>
                <a:gd name="connsiteX273" fmla="*/ 1731707 w 8615568"/>
                <a:gd name="connsiteY273" fmla="*/ 3716661 h 6494005"/>
                <a:gd name="connsiteX274" fmla="*/ 1731709 w 8615568"/>
                <a:gd name="connsiteY274" fmla="*/ 3716661 h 6494005"/>
                <a:gd name="connsiteX275" fmla="*/ 1703158 w 8615568"/>
                <a:gd name="connsiteY275" fmla="*/ 3697737 h 6494005"/>
                <a:gd name="connsiteX276" fmla="*/ 1832426 w 8615568"/>
                <a:gd name="connsiteY276" fmla="*/ 3665987 h 6494005"/>
                <a:gd name="connsiteX277" fmla="*/ 2089827 w 8615568"/>
                <a:gd name="connsiteY277" fmla="*/ 3794121 h 6494005"/>
                <a:gd name="connsiteX278" fmla="*/ 2153324 w 8615568"/>
                <a:gd name="connsiteY278" fmla="*/ 3729492 h 6494005"/>
                <a:gd name="connsiteX279" fmla="*/ 2153319 w 8615568"/>
                <a:gd name="connsiteY279" fmla="*/ 3729487 h 6494005"/>
                <a:gd name="connsiteX280" fmla="*/ 2346085 w 8615568"/>
                <a:gd name="connsiteY280" fmla="*/ 3536719 h 6494005"/>
                <a:gd name="connsiteX281" fmla="*/ 2282586 w 8615568"/>
                <a:gd name="connsiteY281" fmla="*/ 3247568 h 6494005"/>
                <a:gd name="connsiteX282" fmla="*/ 2217952 w 8615568"/>
                <a:gd name="connsiteY282" fmla="*/ 2893787 h 6494005"/>
                <a:gd name="connsiteX283" fmla="*/ 2249702 w 8615568"/>
                <a:gd name="connsiteY283" fmla="*/ 2829153 h 6494005"/>
                <a:gd name="connsiteX284" fmla="*/ 2282586 w 8615568"/>
                <a:gd name="connsiteY284" fmla="*/ 2765655 h 6494005"/>
                <a:gd name="connsiteX285" fmla="*/ 2507105 w 8615568"/>
                <a:gd name="connsiteY285" fmla="*/ 2669271 h 6494005"/>
                <a:gd name="connsiteX286" fmla="*/ 2571738 w 8615568"/>
                <a:gd name="connsiteY286" fmla="*/ 2540003 h 6494005"/>
                <a:gd name="connsiteX287" fmla="*/ 2636373 w 8615568"/>
                <a:gd name="connsiteY287" fmla="*/ 2604640 h 6494005"/>
                <a:gd name="connsiteX288" fmla="*/ 2636373 w 8615568"/>
                <a:gd name="connsiteY288" fmla="*/ 2631355 h 6494005"/>
                <a:gd name="connsiteX289" fmla="*/ 2636375 w 8615568"/>
                <a:gd name="connsiteY289" fmla="*/ 2631353 h 6494005"/>
                <a:gd name="connsiteX290" fmla="*/ 2636375 w 8615568"/>
                <a:gd name="connsiteY290" fmla="*/ 2604640 h 6494005"/>
                <a:gd name="connsiteX291" fmla="*/ 2571740 w 8615568"/>
                <a:gd name="connsiteY291" fmla="*/ 2540003 h 6494005"/>
                <a:gd name="connsiteX292" fmla="*/ 2603489 w 8615568"/>
                <a:gd name="connsiteY292" fmla="*/ 2508255 h 6494005"/>
                <a:gd name="connsiteX293" fmla="*/ 2603489 w 8615568"/>
                <a:gd name="connsiteY293" fmla="*/ 2411869 h 6494005"/>
                <a:gd name="connsiteX294" fmla="*/ 2603489 w 8615568"/>
                <a:gd name="connsiteY294" fmla="*/ 1897064 h 6494005"/>
                <a:gd name="connsiteX295" fmla="*/ 2636373 w 8615568"/>
                <a:gd name="connsiteY295" fmla="*/ 1833567 h 6494005"/>
                <a:gd name="connsiteX296" fmla="*/ 2636369 w 8615568"/>
                <a:gd name="connsiteY296" fmla="*/ 1833563 h 6494005"/>
                <a:gd name="connsiteX297" fmla="*/ 2699868 w 8615568"/>
                <a:gd name="connsiteY297" fmla="*/ 1704295 h 6494005"/>
                <a:gd name="connsiteX298" fmla="*/ 2732753 w 8615568"/>
                <a:gd name="connsiteY298" fmla="*/ 1576162 h 6494005"/>
                <a:gd name="connsiteX299" fmla="*/ 2732753 w 8615568"/>
                <a:gd name="connsiteY299" fmla="*/ 1383394 h 6494005"/>
                <a:gd name="connsiteX300" fmla="*/ 2764503 w 8615568"/>
                <a:gd name="connsiteY300" fmla="*/ 1222376 h 6494005"/>
                <a:gd name="connsiteX301" fmla="*/ 2732753 w 8615568"/>
                <a:gd name="connsiteY301" fmla="*/ 1157742 h 6494005"/>
                <a:gd name="connsiteX302" fmla="*/ 2732754 w 8615568"/>
                <a:gd name="connsiteY302" fmla="*/ 1157742 h 6494005"/>
                <a:gd name="connsiteX303" fmla="*/ 2668120 w 8615568"/>
                <a:gd name="connsiteY303" fmla="*/ 933225 h 6494005"/>
                <a:gd name="connsiteX304" fmla="*/ 2668121 w 8615568"/>
                <a:gd name="connsiteY304" fmla="*/ 933223 h 6494005"/>
                <a:gd name="connsiteX305" fmla="*/ 2603487 w 8615568"/>
                <a:gd name="connsiteY305" fmla="*/ 803955 h 6494005"/>
                <a:gd name="connsiteX306" fmla="*/ 2603485 w 8615568"/>
                <a:gd name="connsiteY306" fmla="*/ 803956 h 6494005"/>
                <a:gd name="connsiteX307" fmla="*/ 2507102 w 8615568"/>
                <a:gd name="connsiteY307" fmla="*/ 547688 h 6494005"/>
                <a:gd name="connsiteX308" fmla="*/ 2505968 w 8615568"/>
                <a:gd name="connsiteY308" fmla="*/ 547688 h 6494005"/>
                <a:gd name="connsiteX309" fmla="*/ 2602163 w 8615568"/>
                <a:gd name="connsiteY309" fmla="*/ 256799 h 6494005"/>
                <a:gd name="connsiteX310" fmla="*/ 2570475 w 8615568"/>
                <a:gd name="connsiteY310" fmla="*/ 128400 h 6494005"/>
                <a:gd name="connsiteX311" fmla="*/ 2602163 w 8615568"/>
                <a:gd name="connsiteY311" fmla="*/ 63632 h 6494005"/>
                <a:gd name="connsiteX312" fmla="*/ 2698357 w 8615568"/>
                <a:gd name="connsiteY312" fmla="*/ 160215 h 6494005"/>
                <a:gd name="connsiteX313" fmla="*/ 2794554 w 8615568"/>
                <a:gd name="connsiteY313" fmla="*/ 128400 h 6494005"/>
                <a:gd name="connsiteX314" fmla="*/ 2923568 w 8615568"/>
                <a:gd name="connsiteY31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836503 w 8615568"/>
                <a:gd name="connsiteY227" fmla="*/ 5465532 h 6494005"/>
                <a:gd name="connsiteX228" fmla="*/ 836503 w 8615568"/>
                <a:gd name="connsiteY228" fmla="*/ 5465531 h 6494005"/>
                <a:gd name="connsiteX229" fmla="*/ 771074 w 8615568"/>
                <a:gd name="connsiteY229" fmla="*/ 5465531 h 6494005"/>
                <a:gd name="connsiteX230" fmla="*/ 611190 w 8615568"/>
                <a:gd name="connsiteY230" fmla="*/ 5304514 h 6494005"/>
                <a:gd name="connsiteX231" fmla="*/ 632003 w 8615568"/>
                <a:gd name="connsiteY231" fmla="*/ 5262889 h 6494005"/>
                <a:gd name="connsiteX232" fmla="*/ 632001 w 8615568"/>
                <a:gd name="connsiteY232" fmla="*/ 5262888 h 6494005"/>
                <a:gd name="connsiteX233" fmla="*/ 611189 w 8615568"/>
                <a:gd name="connsiteY233" fmla="*/ 5304513 h 6494005"/>
                <a:gd name="connsiteX234" fmla="*/ 546555 w 8615568"/>
                <a:gd name="connsiteY234" fmla="*/ 5241013 h 6494005"/>
                <a:gd name="connsiteX235" fmla="*/ 514805 w 8615568"/>
                <a:gd name="connsiteY235" fmla="*/ 5241013 h 6494005"/>
                <a:gd name="connsiteX236" fmla="*/ 450171 w 8615568"/>
                <a:gd name="connsiteY236" fmla="*/ 5079996 h 6494005"/>
                <a:gd name="connsiteX237" fmla="*/ 514805 w 8615568"/>
                <a:gd name="connsiteY237" fmla="*/ 4951862 h 6494005"/>
                <a:gd name="connsiteX238" fmla="*/ 514805 w 8615568"/>
                <a:gd name="connsiteY238" fmla="*/ 4822594 h 6494005"/>
                <a:gd name="connsiteX239" fmla="*/ 546555 w 8615568"/>
                <a:gd name="connsiteY239" fmla="*/ 4565192 h 6494005"/>
                <a:gd name="connsiteX240" fmla="*/ 546555 w 8615568"/>
                <a:gd name="connsiteY240" fmla="*/ 4533442 h 6494005"/>
                <a:gd name="connsiteX241" fmla="*/ 771073 w 8615568"/>
                <a:gd name="connsiteY241" fmla="*/ 4468808 h 6494005"/>
                <a:gd name="connsiteX242" fmla="*/ 932091 w 8615568"/>
                <a:gd name="connsiteY242" fmla="*/ 4308924 h 6494005"/>
                <a:gd name="connsiteX243" fmla="*/ 996725 w 8615568"/>
                <a:gd name="connsiteY243" fmla="*/ 4372424 h 6494005"/>
                <a:gd name="connsiteX244" fmla="*/ 996724 w 8615568"/>
                <a:gd name="connsiteY244" fmla="*/ 4372425 h 6494005"/>
                <a:gd name="connsiteX245" fmla="*/ 1028475 w 8615568"/>
                <a:gd name="connsiteY245" fmla="*/ 4405308 h 6494005"/>
                <a:gd name="connsiteX246" fmla="*/ 1060224 w 8615568"/>
                <a:gd name="connsiteY246" fmla="*/ 4340674 h 6494005"/>
                <a:gd name="connsiteX247" fmla="*/ 1060225 w 8615568"/>
                <a:gd name="connsiteY247" fmla="*/ 4340674 h 6494005"/>
                <a:gd name="connsiteX248" fmla="*/ 1093109 w 8615568"/>
                <a:gd name="connsiteY248" fmla="*/ 4179657 h 6494005"/>
                <a:gd name="connsiteX249" fmla="*/ 1124854 w 8615568"/>
                <a:gd name="connsiteY249" fmla="*/ 4147912 h 6494005"/>
                <a:gd name="connsiteX250" fmla="*/ 1124853 w 8615568"/>
                <a:gd name="connsiteY250" fmla="*/ 4147907 h 6494005"/>
                <a:gd name="connsiteX251" fmla="*/ 1189487 w 8615568"/>
                <a:gd name="connsiteY251" fmla="*/ 4115023 h 6494005"/>
                <a:gd name="connsiteX252" fmla="*/ 1189486 w 8615568"/>
                <a:gd name="connsiteY252" fmla="*/ 4115023 h 6494005"/>
                <a:gd name="connsiteX253" fmla="*/ 1285870 w 8615568"/>
                <a:gd name="connsiteY253" fmla="*/ 4051523 h 6494005"/>
                <a:gd name="connsiteX254" fmla="*/ 1317620 w 8615568"/>
                <a:gd name="connsiteY254" fmla="*/ 3955140 h 6494005"/>
                <a:gd name="connsiteX255" fmla="*/ 1317620 w 8615568"/>
                <a:gd name="connsiteY255" fmla="*/ 3955139 h 6494005"/>
                <a:gd name="connsiteX256" fmla="*/ 1349248 w 8615568"/>
                <a:gd name="connsiteY256" fmla="*/ 3892974 h 6494005"/>
                <a:gd name="connsiteX257" fmla="*/ 1349247 w 8615568"/>
                <a:gd name="connsiteY257" fmla="*/ 3892973 h 6494005"/>
                <a:gd name="connsiteX258" fmla="*/ 1317620 w 8615568"/>
                <a:gd name="connsiteY258" fmla="*/ 3955138 h 6494005"/>
                <a:gd name="connsiteX259" fmla="*/ 1221236 w 8615568"/>
                <a:gd name="connsiteY259" fmla="*/ 3825871 h 6494005"/>
                <a:gd name="connsiteX260" fmla="*/ 1244498 w 8615568"/>
                <a:gd name="connsiteY260" fmla="*/ 3780950 h 6494005"/>
                <a:gd name="connsiteX261" fmla="*/ 1244498 w 8615568"/>
                <a:gd name="connsiteY261" fmla="*/ 3780949 h 6494005"/>
                <a:gd name="connsiteX262" fmla="*/ 1221236 w 8615568"/>
                <a:gd name="connsiteY262" fmla="*/ 3825870 h 6494005"/>
                <a:gd name="connsiteX263" fmla="*/ 1093102 w 8615568"/>
                <a:gd name="connsiteY263" fmla="*/ 3697737 h 6494005"/>
                <a:gd name="connsiteX264" fmla="*/ 1124852 w 8615568"/>
                <a:gd name="connsiteY264" fmla="*/ 3536719 h 6494005"/>
                <a:gd name="connsiteX265" fmla="*/ 1124852 w 8615568"/>
                <a:gd name="connsiteY265" fmla="*/ 3504969 h 6494005"/>
                <a:gd name="connsiteX266" fmla="*/ 1254120 w 8615568"/>
                <a:gd name="connsiteY266" fmla="*/ 3440336 h 6494005"/>
                <a:gd name="connsiteX267" fmla="*/ 1446888 w 8615568"/>
                <a:gd name="connsiteY267" fmla="*/ 3568469 h 6494005"/>
                <a:gd name="connsiteX268" fmla="*/ 1575023 w 8615568"/>
                <a:gd name="connsiteY268" fmla="*/ 3665987 h 6494005"/>
                <a:gd name="connsiteX269" fmla="*/ 1575021 w 8615568"/>
                <a:gd name="connsiteY269" fmla="*/ 3665987 h 6494005"/>
                <a:gd name="connsiteX270" fmla="*/ 1639657 w 8615568"/>
                <a:gd name="connsiteY270" fmla="*/ 3697737 h 6494005"/>
                <a:gd name="connsiteX271" fmla="*/ 1703156 w 8615568"/>
                <a:gd name="connsiteY271" fmla="*/ 3697737 h 6494005"/>
                <a:gd name="connsiteX272" fmla="*/ 1731707 w 8615568"/>
                <a:gd name="connsiteY272" fmla="*/ 3716661 h 6494005"/>
                <a:gd name="connsiteX273" fmla="*/ 1731709 w 8615568"/>
                <a:gd name="connsiteY273" fmla="*/ 3716661 h 6494005"/>
                <a:gd name="connsiteX274" fmla="*/ 1703158 w 8615568"/>
                <a:gd name="connsiteY274" fmla="*/ 3697737 h 6494005"/>
                <a:gd name="connsiteX275" fmla="*/ 1832426 w 8615568"/>
                <a:gd name="connsiteY275" fmla="*/ 3665987 h 6494005"/>
                <a:gd name="connsiteX276" fmla="*/ 2089827 w 8615568"/>
                <a:gd name="connsiteY276" fmla="*/ 3794121 h 6494005"/>
                <a:gd name="connsiteX277" fmla="*/ 2153324 w 8615568"/>
                <a:gd name="connsiteY277" fmla="*/ 3729492 h 6494005"/>
                <a:gd name="connsiteX278" fmla="*/ 2153319 w 8615568"/>
                <a:gd name="connsiteY278" fmla="*/ 3729487 h 6494005"/>
                <a:gd name="connsiteX279" fmla="*/ 2346085 w 8615568"/>
                <a:gd name="connsiteY279" fmla="*/ 3536719 h 6494005"/>
                <a:gd name="connsiteX280" fmla="*/ 2282586 w 8615568"/>
                <a:gd name="connsiteY280" fmla="*/ 3247568 h 6494005"/>
                <a:gd name="connsiteX281" fmla="*/ 2217952 w 8615568"/>
                <a:gd name="connsiteY281" fmla="*/ 2893787 h 6494005"/>
                <a:gd name="connsiteX282" fmla="*/ 2249702 w 8615568"/>
                <a:gd name="connsiteY282" fmla="*/ 2829153 h 6494005"/>
                <a:gd name="connsiteX283" fmla="*/ 2282586 w 8615568"/>
                <a:gd name="connsiteY283" fmla="*/ 2765655 h 6494005"/>
                <a:gd name="connsiteX284" fmla="*/ 2507105 w 8615568"/>
                <a:gd name="connsiteY284" fmla="*/ 2669271 h 6494005"/>
                <a:gd name="connsiteX285" fmla="*/ 2571738 w 8615568"/>
                <a:gd name="connsiteY285" fmla="*/ 2540003 h 6494005"/>
                <a:gd name="connsiteX286" fmla="*/ 2636373 w 8615568"/>
                <a:gd name="connsiteY286" fmla="*/ 2604640 h 6494005"/>
                <a:gd name="connsiteX287" fmla="*/ 2636373 w 8615568"/>
                <a:gd name="connsiteY287" fmla="*/ 2631355 h 6494005"/>
                <a:gd name="connsiteX288" fmla="*/ 2636375 w 8615568"/>
                <a:gd name="connsiteY288" fmla="*/ 2631353 h 6494005"/>
                <a:gd name="connsiteX289" fmla="*/ 2636375 w 8615568"/>
                <a:gd name="connsiteY289" fmla="*/ 2604640 h 6494005"/>
                <a:gd name="connsiteX290" fmla="*/ 2571740 w 8615568"/>
                <a:gd name="connsiteY290" fmla="*/ 2540003 h 6494005"/>
                <a:gd name="connsiteX291" fmla="*/ 2603489 w 8615568"/>
                <a:gd name="connsiteY291" fmla="*/ 2508255 h 6494005"/>
                <a:gd name="connsiteX292" fmla="*/ 2603489 w 8615568"/>
                <a:gd name="connsiteY292" fmla="*/ 2411869 h 6494005"/>
                <a:gd name="connsiteX293" fmla="*/ 2603489 w 8615568"/>
                <a:gd name="connsiteY293" fmla="*/ 1897064 h 6494005"/>
                <a:gd name="connsiteX294" fmla="*/ 2636373 w 8615568"/>
                <a:gd name="connsiteY294" fmla="*/ 1833567 h 6494005"/>
                <a:gd name="connsiteX295" fmla="*/ 2636369 w 8615568"/>
                <a:gd name="connsiteY295" fmla="*/ 1833563 h 6494005"/>
                <a:gd name="connsiteX296" fmla="*/ 2699868 w 8615568"/>
                <a:gd name="connsiteY296" fmla="*/ 1704295 h 6494005"/>
                <a:gd name="connsiteX297" fmla="*/ 2732753 w 8615568"/>
                <a:gd name="connsiteY297" fmla="*/ 1576162 h 6494005"/>
                <a:gd name="connsiteX298" fmla="*/ 2732753 w 8615568"/>
                <a:gd name="connsiteY298" fmla="*/ 1383394 h 6494005"/>
                <a:gd name="connsiteX299" fmla="*/ 2764503 w 8615568"/>
                <a:gd name="connsiteY299" fmla="*/ 1222376 h 6494005"/>
                <a:gd name="connsiteX300" fmla="*/ 2732753 w 8615568"/>
                <a:gd name="connsiteY300" fmla="*/ 1157742 h 6494005"/>
                <a:gd name="connsiteX301" fmla="*/ 2732754 w 8615568"/>
                <a:gd name="connsiteY301" fmla="*/ 1157742 h 6494005"/>
                <a:gd name="connsiteX302" fmla="*/ 2668120 w 8615568"/>
                <a:gd name="connsiteY302" fmla="*/ 933225 h 6494005"/>
                <a:gd name="connsiteX303" fmla="*/ 2668121 w 8615568"/>
                <a:gd name="connsiteY303" fmla="*/ 933223 h 6494005"/>
                <a:gd name="connsiteX304" fmla="*/ 2603487 w 8615568"/>
                <a:gd name="connsiteY304" fmla="*/ 803955 h 6494005"/>
                <a:gd name="connsiteX305" fmla="*/ 2603485 w 8615568"/>
                <a:gd name="connsiteY305" fmla="*/ 803956 h 6494005"/>
                <a:gd name="connsiteX306" fmla="*/ 2507102 w 8615568"/>
                <a:gd name="connsiteY306" fmla="*/ 547688 h 6494005"/>
                <a:gd name="connsiteX307" fmla="*/ 2505968 w 8615568"/>
                <a:gd name="connsiteY307" fmla="*/ 547688 h 6494005"/>
                <a:gd name="connsiteX308" fmla="*/ 2602163 w 8615568"/>
                <a:gd name="connsiteY308" fmla="*/ 256799 h 6494005"/>
                <a:gd name="connsiteX309" fmla="*/ 2570475 w 8615568"/>
                <a:gd name="connsiteY309" fmla="*/ 128400 h 6494005"/>
                <a:gd name="connsiteX310" fmla="*/ 2602163 w 8615568"/>
                <a:gd name="connsiteY310" fmla="*/ 63632 h 6494005"/>
                <a:gd name="connsiteX311" fmla="*/ 2698357 w 8615568"/>
                <a:gd name="connsiteY311" fmla="*/ 160215 h 6494005"/>
                <a:gd name="connsiteX312" fmla="*/ 2794554 w 8615568"/>
                <a:gd name="connsiteY312" fmla="*/ 128400 h 6494005"/>
                <a:gd name="connsiteX313" fmla="*/ 2923568 w 8615568"/>
                <a:gd name="connsiteY31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836503 w 8615568"/>
                <a:gd name="connsiteY227" fmla="*/ 5465532 h 6494005"/>
                <a:gd name="connsiteX228" fmla="*/ 771074 w 8615568"/>
                <a:gd name="connsiteY228" fmla="*/ 5465531 h 6494005"/>
                <a:gd name="connsiteX229" fmla="*/ 611190 w 8615568"/>
                <a:gd name="connsiteY229" fmla="*/ 5304514 h 6494005"/>
                <a:gd name="connsiteX230" fmla="*/ 632003 w 8615568"/>
                <a:gd name="connsiteY230" fmla="*/ 5262889 h 6494005"/>
                <a:gd name="connsiteX231" fmla="*/ 632001 w 8615568"/>
                <a:gd name="connsiteY231" fmla="*/ 5262888 h 6494005"/>
                <a:gd name="connsiteX232" fmla="*/ 611189 w 8615568"/>
                <a:gd name="connsiteY232" fmla="*/ 5304513 h 6494005"/>
                <a:gd name="connsiteX233" fmla="*/ 546555 w 8615568"/>
                <a:gd name="connsiteY233" fmla="*/ 5241013 h 6494005"/>
                <a:gd name="connsiteX234" fmla="*/ 514805 w 8615568"/>
                <a:gd name="connsiteY234" fmla="*/ 5241013 h 6494005"/>
                <a:gd name="connsiteX235" fmla="*/ 450171 w 8615568"/>
                <a:gd name="connsiteY235" fmla="*/ 5079996 h 6494005"/>
                <a:gd name="connsiteX236" fmla="*/ 514805 w 8615568"/>
                <a:gd name="connsiteY236" fmla="*/ 4951862 h 6494005"/>
                <a:gd name="connsiteX237" fmla="*/ 514805 w 8615568"/>
                <a:gd name="connsiteY237" fmla="*/ 4822594 h 6494005"/>
                <a:gd name="connsiteX238" fmla="*/ 546555 w 8615568"/>
                <a:gd name="connsiteY238" fmla="*/ 4565192 h 6494005"/>
                <a:gd name="connsiteX239" fmla="*/ 546555 w 8615568"/>
                <a:gd name="connsiteY239" fmla="*/ 4533442 h 6494005"/>
                <a:gd name="connsiteX240" fmla="*/ 771073 w 8615568"/>
                <a:gd name="connsiteY240" fmla="*/ 4468808 h 6494005"/>
                <a:gd name="connsiteX241" fmla="*/ 932091 w 8615568"/>
                <a:gd name="connsiteY241" fmla="*/ 4308924 h 6494005"/>
                <a:gd name="connsiteX242" fmla="*/ 996725 w 8615568"/>
                <a:gd name="connsiteY242" fmla="*/ 4372424 h 6494005"/>
                <a:gd name="connsiteX243" fmla="*/ 996724 w 8615568"/>
                <a:gd name="connsiteY243" fmla="*/ 4372425 h 6494005"/>
                <a:gd name="connsiteX244" fmla="*/ 1028475 w 8615568"/>
                <a:gd name="connsiteY244" fmla="*/ 4405308 h 6494005"/>
                <a:gd name="connsiteX245" fmla="*/ 1060224 w 8615568"/>
                <a:gd name="connsiteY245" fmla="*/ 4340674 h 6494005"/>
                <a:gd name="connsiteX246" fmla="*/ 1060225 w 8615568"/>
                <a:gd name="connsiteY246" fmla="*/ 4340674 h 6494005"/>
                <a:gd name="connsiteX247" fmla="*/ 1093109 w 8615568"/>
                <a:gd name="connsiteY247" fmla="*/ 4179657 h 6494005"/>
                <a:gd name="connsiteX248" fmla="*/ 1124854 w 8615568"/>
                <a:gd name="connsiteY248" fmla="*/ 4147912 h 6494005"/>
                <a:gd name="connsiteX249" fmla="*/ 1124853 w 8615568"/>
                <a:gd name="connsiteY249" fmla="*/ 4147907 h 6494005"/>
                <a:gd name="connsiteX250" fmla="*/ 1189487 w 8615568"/>
                <a:gd name="connsiteY250" fmla="*/ 4115023 h 6494005"/>
                <a:gd name="connsiteX251" fmla="*/ 1189486 w 8615568"/>
                <a:gd name="connsiteY251" fmla="*/ 4115023 h 6494005"/>
                <a:gd name="connsiteX252" fmla="*/ 1285870 w 8615568"/>
                <a:gd name="connsiteY252" fmla="*/ 4051523 h 6494005"/>
                <a:gd name="connsiteX253" fmla="*/ 1317620 w 8615568"/>
                <a:gd name="connsiteY253" fmla="*/ 3955140 h 6494005"/>
                <a:gd name="connsiteX254" fmla="*/ 1317620 w 8615568"/>
                <a:gd name="connsiteY254" fmla="*/ 3955139 h 6494005"/>
                <a:gd name="connsiteX255" fmla="*/ 1349248 w 8615568"/>
                <a:gd name="connsiteY255" fmla="*/ 3892974 h 6494005"/>
                <a:gd name="connsiteX256" fmla="*/ 1349247 w 8615568"/>
                <a:gd name="connsiteY256" fmla="*/ 3892973 h 6494005"/>
                <a:gd name="connsiteX257" fmla="*/ 1317620 w 8615568"/>
                <a:gd name="connsiteY257" fmla="*/ 3955138 h 6494005"/>
                <a:gd name="connsiteX258" fmla="*/ 1221236 w 8615568"/>
                <a:gd name="connsiteY258" fmla="*/ 3825871 h 6494005"/>
                <a:gd name="connsiteX259" fmla="*/ 1244498 w 8615568"/>
                <a:gd name="connsiteY259" fmla="*/ 3780950 h 6494005"/>
                <a:gd name="connsiteX260" fmla="*/ 1244498 w 8615568"/>
                <a:gd name="connsiteY260" fmla="*/ 3780949 h 6494005"/>
                <a:gd name="connsiteX261" fmla="*/ 1221236 w 8615568"/>
                <a:gd name="connsiteY261" fmla="*/ 3825870 h 6494005"/>
                <a:gd name="connsiteX262" fmla="*/ 1093102 w 8615568"/>
                <a:gd name="connsiteY262" fmla="*/ 3697737 h 6494005"/>
                <a:gd name="connsiteX263" fmla="*/ 1124852 w 8615568"/>
                <a:gd name="connsiteY263" fmla="*/ 3536719 h 6494005"/>
                <a:gd name="connsiteX264" fmla="*/ 1124852 w 8615568"/>
                <a:gd name="connsiteY264" fmla="*/ 3504969 h 6494005"/>
                <a:gd name="connsiteX265" fmla="*/ 1254120 w 8615568"/>
                <a:gd name="connsiteY265" fmla="*/ 3440336 h 6494005"/>
                <a:gd name="connsiteX266" fmla="*/ 1446888 w 8615568"/>
                <a:gd name="connsiteY266" fmla="*/ 3568469 h 6494005"/>
                <a:gd name="connsiteX267" fmla="*/ 1575023 w 8615568"/>
                <a:gd name="connsiteY267" fmla="*/ 3665987 h 6494005"/>
                <a:gd name="connsiteX268" fmla="*/ 1575021 w 8615568"/>
                <a:gd name="connsiteY268" fmla="*/ 3665987 h 6494005"/>
                <a:gd name="connsiteX269" fmla="*/ 1639657 w 8615568"/>
                <a:gd name="connsiteY269" fmla="*/ 3697737 h 6494005"/>
                <a:gd name="connsiteX270" fmla="*/ 1703156 w 8615568"/>
                <a:gd name="connsiteY270" fmla="*/ 3697737 h 6494005"/>
                <a:gd name="connsiteX271" fmla="*/ 1731707 w 8615568"/>
                <a:gd name="connsiteY271" fmla="*/ 3716661 h 6494005"/>
                <a:gd name="connsiteX272" fmla="*/ 1731709 w 8615568"/>
                <a:gd name="connsiteY272" fmla="*/ 3716661 h 6494005"/>
                <a:gd name="connsiteX273" fmla="*/ 1703158 w 8615568"/>
                <a:gd name="connsiteY273" fmla="*/ 3697737 h 6494005"/>
                <a:gd name="connsiteX274" fmla="*/ 1832426 w 8615568"/>
                <a:gd name="connsiteY274" fmla="*/ 3665987 h 6494005"/>
                <a:gd name="connsiteX275" fmla="*/ 2089827 w 8615568"/>
                <a:gd name="connsiteY275" fmla="*/ 3794121 h 6494005"/>
                <a:gd name="connsiteX276" fmla="*/ 2153324 w 8615568"/>
                <a:gd name="connsiteY276" fmla="*/ 3729492 h 6494005"/>
                <a:gd name="connsiteX277" fmla="*/ 2153319 w 8615568"/>
                <a:gd name="connsiteY277" fmla="*/ 3729487 h 6494005"/>
                <a:gd name="connsiteX278" fmla="*/ 2346085 w 8615568"/>
                <a:gd name="connsiteY278" fmla="*/ 3536719 h 6494005"/>
                <a:gd name="connsiteX279" fmla="*/ 2282586 w 8615568"/>
                <a:gd name="connsiteY279" fmla="*/ 3247568 h 6494005"/>
                <a:gd name="connsiteX280" fmla="*/ 2217952 w 8615568"/>
                <a:gd name="connsiteY280" fmla="*/ 2893787 h 6494005"/>
                <a:gd name="connsiteX281" fmla="*/ 2249702 w 8615568"/>
                <a:gd name="connsiteY281" fmla="*/ 2829153 h 6494005"/>
                <a:gd name="connsiteX282" fmla="*/ 2282586 w 8615568"/>
                <a:gd name="connsiteY282" fmla="*/ 2765655 h 6494005"/>
                <a:gd name="connsiteX283" fmla="*/ 2507105 w 8615568"/>
                <a:gd name="connsiteY283" fmla="*/ 2669271 h 6494005"/>
                <a:gd name="connsiteX284" fmla="*/ 2571738 w 8615568"/>
                <a:gd name="connsiteY284" fmla="*/ 2540003 h 6494005"/>
                <a:gd name="connsiteX285" fmla="*/ 2636373 w 8615568"/>
                <a:gd name="connsiteY285" fmla="*/ 2604640 h 6494005"/>
                <a:gd name="connsiteX286" fmla="*/ 2636373 w 8615568"/>
                <a:gd name="connsiteY286" fmla="*/ 2631355 h 6494005"/>
                <a:gd name="connsiteX287" fmla="*/ 2636375 w 8615568"/>
                <a:gd name="connsiteY287" fmla="*/ 2631353 h 6494005"/>
                <a:gd name="connsiteX288" fmla="*/ 2636375 w 8615568"/>
                <a:gd name="connsiteY288" fmla="*/ 2604640 h 6494005"/>
                <a:gd name="connsiteX289" fmla="*/ 2571740 w 8615568"/>
                <a:gd name="connsiteY289" fmla="*/ 2540003 h 6494005"/>
                <a:gd name="connsiteX290" fmla="*/ 2603489 w 8615568"/>
                <a:gd name="connsiteY290" fmla="*/ 2508255 h 6494005"/>
                <a:gd name="connsiteX291" fmla="*/ 2603489 w 8615568"/>
                <a:gd name="connsiteY291" fmla="*/ 2411869 h 6494005"/>
                <a:gd name="connsiteX292" fmla="*/ 2603489 w 8615568"/>
                <a:gd name="connsiteY292" fmla="*/ 1897064 h 6494005"/>
                <a:gd name="connsiteX293" fmla="*/ 2636373 w 8615568"/>
                <a:gd name="connsiteY293" fmla="*/ 1833567 h 6494005"/>
                <a:gd name="connsiteX294" fmla="*/ 2636369 w 8615568"/>
                <a:gd name="connsiteY294" fmla="*/ 1833563 h 6494005"/>
                <a:gd name="connsiteX295" fmla="*/ 2699868 w 8615568"/>
                <a:gd name="connsiteY295" fmla="*/ 1704295 h 6494005"/>
                <a:gd name="connsiteX296" fmla="*/ 2732753 w 8615568"/>
                <a:gd name="connsiteY296" fmla="*/ 1576162 h 6494005"/>
                <a:gd name="connsiteX297" fmla="*/ 2732753 w 8615568"/>
                <a:gd name="connsiteY297" fmla="*/ 1383394 h 6494005"/>
                <a:gd name="connsiteX298" fmla="*/ 2764503 w 8615568"/>
                <a:gd name="connsiteY298" fmla="*/ 1222376 h 6494005"/>
                <a:gd name="connsiteX299" fmla="*/ 2732753 w 8615568"/>
                <a:gd name="connsiteY299" fmla="*/ 1157742 h 6494005"/>
                <a:gd name="connsiteX300" fmla="*/ 2732754 w 8615568"/>
                <a:gd name="connsiteY300" fmla="*/ 1157742 h 6494005"/>
                <a:gd name="connsiteX301" fmla="*/ 2668120 w 8615568"/>
                <a:gd name="connsiteY301" fmla="*/ 933225 h 6494005"/>
                <a:gd name="connsiteX302" fmla="*/ 2668121 w 8615568"/>
                <a:gd name="connsiteY302" fmla="*/ 933223 h 6494005"/>
                <a:gd name="connsiteX303" fmla="*/ 2603487 w 8615568"/>
                <a:gd name="connsiteY303" fmla="*/ 803955 h 6494005"/>
                <a:gd name="connsiteX304" fmla="*/ 2603485 w 8615568"/>
                <a:gd name="connsiteY304" fmla="*/ 803956 h 6494005"/>
                <a:gd name="connsiteX305" fmla="*/ 2507102 w 8615568"/>
                <a:gd name="connsiteY305" fmla="*/ 547688 h 6494005"/>
                <a:gd name="connsiteX306" fmla="*/ 2505968 w 8615568"/>
                <a:gd name="connsiteY306" fmla="*/ 547688 h 6494005"/>
                <a:gd name="connsiteX307" fmla="*/ 2602163 w 8615568"/>
                <a:gd name="connsiteY307" fmla="*/ 256799 h 6494005"/>
                <a:gd name="connsiteX308" fmla="*/ 2570475 w 8615568"/>
                <a:gd name="connsiteY308" fmla="*/ 128400 h 6494005"/>
                <a:gd name="connsiteX309" fmla="*/ 2602163 w 8615568"/>
                <a:gd name="connsiteY309" fmla="*/ 63632 h 6494005"/>
                <a:gd name="connsiteX310" fmla="*/ 2698357 w 8615568"/>
                <a:gd name="connsiteY310" fmla="*/ 160215 h 6494005"/>
                <a:gd name="connsiteX311" fmla="*/ 2794554 w 8615568"/>
                <a:gd name="connsiteY311" fmla="*/ 128400 h 6494005"/>
                <a:gd name="connsiteX312" fmla="*/ 2923568 w 8615568"/>
                <a:gd name="connsiteY31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632003 w 8615568"/>
                <a:gd name="connsiteY229" fmla="*/ 5262889 h 6494005"/>
                <a:gd name="connsiteX230" fmla="*/ 632001 w 8615568"/>
                <a:gd name="connsiteY230" fmla="*/ 5262888 h 6494005"/>
                <a:gd name="connsiteX231" fmla="*/ 611189 w 8615568"/>
                <a:gd name="connsiteY231" fmla="*/ 5304513 h 6494005"/>
                <a:gd name="connsiteX232" fmla="*/ 546555 w 8615568"/>
                <a:gd name="connsiteY232" fmla="*/ 5241013 h 6494005"/>
                <a:gd name="connsiteX233" fmla="*/ 514805 w 8615568"/>
                <a:gd name="connsiteY233" fmla="*/ 5241013 h 6494005"/>
                <a:gd name="connsiteX234" fmla="*/ 450171 w 8615568"/>
                <a:gd name="connsiteY234" fmla="*/ 5079996 h 6494005"/>
                <a:gd name="connsiteX235" fmla="*/ 514805 w 8615568"/>
                <a:gd name="connsiteY235" fmla="*/ 4951862 h 6494005"/>
                <a:gd name="connsiteX236" fmla="*/ 514805 w 8615568"/>
                <a:gd name="connsiteY236" fmla="*/ 4822594 h 6494005"/>
                <a:gd name="connsiteX237" fmla="*/ 546555 w 8615568"/>
                <a:gd name="connsiteY237" fmla="*/ 4565192 h 6494005"/>
                <a:gd name="connsiteX238" fmla="*/ 546555 w 8615568"/>
                <a:gd name="connsiteY238" fmla="*/ 4533442 h 6494005"/>
                <a:gd name="connsiteX239" fmla="*/ 771073 w 8615568"/>
                <a:gd name="connsiteY239" fmla="*/ 4468808 h 6494005"/>
                <a:gd name="connsiteX240" fmla="*/ 932091 w 8615568"/>
                <a:gd name="connsiteY240" fmla="*/ 4308924 h 6494005"/>
                <a:gd name="connsiteX241" fmla="*/ 996725 w 8615568"/>
                <a:gd name="connsiteY241" fmla="*/ 4372424 h 6494005"/>
                <a:gd name="connsiteX242" fmla="*/ 996724 w 8615568"/>
                <a:gd name="connsiteY242" fmla="*/ 4372425 h 6494005"/>
                <a:gd name="connsiteX243" fmla="*/ 1028475 w 8615568"/>
                <a:gd name="connsiteY243" fmla="*/ 4405308 h 6494005"/>
                <a:gd name="connsiteX244" fmla="*/ 1060224 w 8615568"/>
                <a:gd name="connsiteY244" fmla="*/ 4340674 h 6494005"/>
                <a:gd name="connsiteX245" fmla="*/ 1060225 w 8615568"/>
                <a:gd name="connsiteY245" fmla="*/ 4340674 h 6494005"/>
                <a:gd name="connsiteX246" fmla="*/ 1093109 w 8615568"/>
                <a:gd name="connsiteY246" fmla="*/ 4179657 h 6494005"/>
                <a:gd name="connsiteX247" fmla="*/ 1124854 w 8615568"/>
                <a:gd name="connsiteY247" fmla="*/ 4147912 h 6494005"/>
                <a:gd name="connsiteX248" fmla="*/ 1124853 w 8615568"/>
                <a:gd name="connsiteY248" fmla="*/ 4147907 h 6494005"/>
                <a:gd name="connsiteX249" fmla="*/ 1189487 w 8615568"/>
                <a:gd name="connsiteY249" fmla="*/ 4115023 h 6494005"/>
                <a:gd name="connsiteX250" fmla="*/ 1189486 w 8615568"/>
                <a:gd name="connsiteY250" fmla="*/ 4115023 h 6494005"/>
                <a:gd name="connsiteX251" fmla="*/ 1285870 w 8615568"/>
                <a:gd name="connsiteY251" fmla="*/ 4051523 h 6494005"/>
                <a:gd name="connsiteX252" fmla="*/ 1317620 w 8615568"/>
                <a:gd name="connsiteY252" fmla="*/ 3955140 h 6494005"/>
                <a:gd name="connsiteX253" fmla="*/ 1317620 w 8615568"/>
                <a:gd name="connsiteY253" fmla="*/ 3955139 h 6494005"/>
                <a:gd name="connsiteX254" fmla="*/ 1349248 w 8615568"/>
                <a:gd name="connsiteY254" fmla="*/ 3892974 h 6494005"/>
                <a:gd name="connsiteX255" fmla="*/ 1349247 w 8615568"/>
                <a:gd name="connsiteY255" fmla="*/ 3892973 h 6494005"/>
                <a:gd name="connsiteX256" fmla="*/ 1317620 w 8615568"/>
                <a:gd name="connsiteY256" fmla="*/ 3955138 h 6494005"/>
                <a:gd name="connsiteX257" fmla="*/ 1221236 w 8615568"/>
                <a:gd name="connsiteY257" fmla="*/ 3825871 h 6494005"/>
                <a:gd name="connsiteX258" fmla="*/ 1244498 w 8615568"/>
                <a:gd name="connsiteY258" fmla="*/ 3780950 h 6494005"/>
                <a:gd name="connsiteX259" fmla="*/ 1244498 w 8615568"/>
                <a:gd name="connsiteY259" fmla="*/ 3780949 h 6494005"/>
                <a:gd name="connsiteX260" fmla="*/ 1221236 w 8615568"/>
                <a:gd name="connsiteY260" fmla="*/ 3825870 h 6494005"/>
                <a:gd name="connsiteX261" fmla="*/ 1093102 w 8615568"/>
                <a:gd name="connsiteY261" fmla="*/ 3697737 h 6494005"/>
                <a:gd name="connsiteX262" fmla="*/ 1124852 w 8615568"/>
                <a:gd name="connsiteY262" fmla="*/ 3536719 h 6494005"/>
                <a:gd name="connsiteX263" fmla="*/ 1124852 w 8615568"/>
                <a:gd name="connsiteY263" fmla="*/ 3504969 h 6494005"/>
                <a:gd name="connsiteX264" fmla="*/ 1254120 w 8615568"/>
                <a:gd name="connsiteY264" fmla="*/ 3440336 h 6494005"/>
                <a:gd name="connsiteX265" fmla="*/ 1446888 w 8615568"/>
                <a:gd name="connsiteY265" fmla="*/ 3568469 h 6494005"/>
                <a:gd name="connsiteX266" fmla="*/ 1575023 w 8615568"/>
                <a:gd name="connsiteY266" fmla="*/ 3665987 h 6494005"/>
                <a:gd name="connsiteX267" fmla="*/ 1575021 w 8615568"/>
                <a:gd name="connsiteY267" fmla="*/ 3665987 h 6494005"/>
                <a:gd name="connsiteX268" fmla="*/ 1639657 w 8615568"/>
                <a:gd name="connsiteY268" fmla="*/ 3697737 h 6494005"/>
                <a:gd name="connsiteX269" fmla="*/ 1703156 w 8615568"/>
                <a:gd name="connsiteY269" fmla="*/ 3697737 h 6494005"/>
                <a:gd name="connsiteX270" fmla="*/ 1731707 w 8615568"/>
                <a:gd name="connsiteY270" fmla="*/ 3716661 h 6494005"/>
                <a:gd name="connsiteX271" fmla="*/ 1731709 w 8615568"/>
                <a:gd name="connsiteY271" fmla="*/ 3716661 h 6494005"/>
                <a:gd name="connsiteX272" fmla="*/ 1703158 w 8615568"/>
                <a:gd name="connsiteY272" fmla="*/ 3697737 h 6494005"/>
                <a:gd name="connsiteX273" fmla="*/ 1832426 w 8615568"/>
                <a:gd name="connsiteY273" fmla="*/ 3665987 h 6494005"/>
                <a:gd name="connsiteX274" fmla="*/ 2089827 w 8615568"/>
                <a:gd name="connsiteY274" fmla="*/ 3794121 h 6494005"/>
                <a:gd name="connsiteX275" fmla="*/ 2153324 w 8615568"/>
                <a:gd name="connsiteY275" fmla="*/ 3729492 h 6494005"/>
                <a:gd name="connsiteX276" fmla="*/ 2153319 w 8615568"/>
                <a:gd name="connsiteY276" fmla="*/ 3729487 h 6494005"/>
                <a:gd name="connsiteX277" fmla="*/ 2346085 w 8615568"/>
                <a:gd name="connsiteY277" fmla="*/ 3536719 h 6494005"/>
                <a:gd name="connsiteX278" fmla="*/ 2282586 w 8615568"/>
                <a:gd name="connsiteY278" fmla="*/ 3247568 h 6494005"/>
                <a:gd name="connsiteX279" fmla="*/ 2217952 w 8615568"/>
                <a:gd name="connsiteY279" fmla="*/ 2893787 h 6494005"/>
                <a:gd name="connsiteX280" fmla="*/ 2249702 w 8615568"/>
                <a:gd name="connsiteY280" fmla="*/ 2829153 h 6494005"/>
                <a:gd name="connsiteX281" fmla="*/ 2282586 w 8615568"/>
                <a:gd name="connsiteY281" fmla="*/ 2765655 h 6494005"/>
                <a:gd name="connsiteX282" fmla="*/ 2507105 w 8615568"/>
                <a:gd name="connsiteY282" fmla="*/ 2669271 h 6494005"/>
                <a:gd name="connsiteX283" fmla="*/ 2571738 w 8615568"/>
                <a:gd name="connsiteY283" fmla="*/ 2540003 h 6494005"/>
                <a:gd name="connsiteX284" fmla="*/ 2636373 w 8615568"/>
                <a:gd name="connsiteY284" fmla="*/ 2604640 h 6494005"/>
                <a:gd name="connsiteX285" fmla="*/ 2636373 w 8615568"/>
                <a:gd name="connsiteY285" fmla="*/ 2631355 h 6494005"/>
                <a:gd name="connsiteX286" fmla="*/ 2636375 w 8615568"/>
                <a:gd name="connsiteY286" fmla="*/ 2631353 h 6494005"/>
                <a:gd name="connsiteX287" fmla="*/ 2636375 w 8615568"/>
                <a:gd name="connsiteY287" fmla="*/ 2604640 h 6494005"/>
                <a:gd name="connsiteX288" fmla="*/ 2571740 w 8615568"/>
                <a:gd name="connsiteY288" fmla="*/ 2540003 h 6494005"/>
                <a:gd name="connsiteX289" fmla="*/ 2603489 w 8615568"/>
                <a:gd name="connsiteY289" fmla="*/ 2508255 h 6494005"/>
                <a:gd name="connsiteX290" fmla="*/ 2603489 w 8615568"/>
                <a:gd name="connsiteY290" fmla="*/ 2411869 h 6494005"/>
                <a:gd name="connsiteX291" fmla="*/ 2603489 w 8615568"/>
                <a:gd name="connsiteY291" fmla="*/ 1897064 h 6494005"/>
                <a:gd name="connsiteX292" fmla="*/ 2636373 w 8615568"/>
                <a:gd name="connsiteY292" fmla="*/ 1833567 h 6494005"/>
                <a:gd name="connsiteX293" fmla="*/ 2636369 w 8615568"/>
                <a:gd name="connsiteY293" fmla="*/ 1833563 h 6494005"/>
                <a:gd name="connsiteX294" fmla="*/ 2699868 w 8615568"/>
                <a:gd name="connsiteY294" fmla="*/ 1704295 h 6494005"/>
                <a:gd name="connsiteX295" fmla="*/ 2732753 w 8615568"/>
                <a:gd name="connsiteY295" fmla="*/ 1576162 h 6494005"/>
                <a:gd name="connsiteX296" fmla="*/ 2732753 w 8615568"/>
                <a:gd name="connsiteY296" fmla="*/ 1383394 h 6494005"/>
                <a:gd name="connsiteX297" fmla="*/ 2764503 w 8615568"/>
                <a:gd name="connsiteY297" fmla="*/ 1222376 h 6494005"/>
                <a:gd name="connsiteX298" fmla="*/ 2732753 w 8615568"/>
                <a:gd name="connsiteY298" fmla="*/ 1157742 h 6494005"/>
                <a:gd name="connsiteX299" fmla="*/ 2732754 w 8615568"/>
                <a:gd name="connsiteY299" fmla="*/ 1157742 h 6494005"/>
                <a:gd name="connsiteX300" fmla="*/ 2668120 w 8615568"/>
                <a:gd name="connsiteY300" fmla="*/ 933225 h 6494005"/>
                <a:gd name="connsiteX301" fmla="*/ 2668121 w 8615568"/>
                <a:gd name="connsiteY301" fmla="*/ 933223 h 6494005"/>
                <a:gd name="connsiteX302" fmla="*/ 2603487 w 8615568"/>
                <a:gd name="connsiteY302" fmla="*/ 803955 h 6494005"/>
                <a:gd name="connsiteX303" fmla="*/ 2603485 w 8615568"/>
                <a:gd name="connsiteY303" fmla="*/ 803956 h 6494005"/>
                <a:gd name="connsiteX304" fmla="*/ 2507102 w 8615568"/>
                <a:gd name="connsiteY304" fmla="*/ 547688 h 6494005"/>
                <a:gd name="connsiteX305" fmla="*/ 2505968 w 8615568"/>
                <a:gd name="connsiteY305" fmla="*/ 547688 h 6494005"/>
                <a:gd name="connsiteX306" fmla="*/ 2602163 w 8615568"/>
                <a:gd name="connsiteY306" fmla="*/ 256799 h 6494005"/>
                <a:gd name="connsiteX307" fmla="*/ 2570475 w 8615568"/>
                <a:gd name="connsiteY307" fmla="*/ 128400 h 6494005"/>
                <a:gd name="connsiteX308" fmla="*/ 2602163 w 8615568"/>
                <a:gd name="connsiteY308" fmla="*/ 63632 h 6494005"/>
                <a:gd name="connsiteX309" fmla="*/ 2698357 w 8615568"/>
                <a:gd name="connsiteY309" fmla="*/ 160215 h 6494005"/>
                <a:gd name="connsiteX310" fmla="*/ 2794554 w 8615568"/>
                <a:gd name="connsiteY310" fmla="*/ 128400 h 6494005"/>
                <a:gd name="connsiteX311" fmla="*/ 2923568 w 8615568"/>
                <a:gd name="connsiteY31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632003 w 8615568"/>
                <a:gd name="connsiteY229" fmla="*/ 5262889 h 6494005"/>
                <a:gd name="connsiteX230" fmla="*/ 611189 w 8615568"/>
                <a:gd name="connsiteY230" fmla="*/ 5304513 h 6494005"/>
                <a:gd name="connsiteX231" fmla="*/ 546555 w 8615568"/>
                <a:gd name="connsiteY231" fmla="*/ 5241013 h 6494005"/>
                <a:gd name="connsiteX232" fmla="*/ 514805 w 8615568"/>
                <a:gd name="connsiteY232" fmla="*/ 5241013 h 6494005"/>
                <a:gd name="connsiteX233" fmla="*/ 450171 w 8615568"/>
                <a:gd name="connsiteY233" fmla="*/ 5079996 h 6494005"/>
                <a:gd name="connsiteX234" fmla="*/ 514805 w 8615568"/>
                <a:gd name="connsiteY234" fmla="*/ 4951862 h 6494005"/>
                <a:gd name="connsiteX235" fmla="*/ 514805 w 8615568"/>
                <a:gd name="connsiteY235" fmla="*/ 4822594 h 6494005"/>
                <a:gd name="connsiteX236" fmla="*/ 546555 w 8615568"/>
                <a:gd name="connsiteY236" fmla="*/ 4565192 h 6494005"/>
                <a:gd name="connsiteX237" fmla="*/ 546555 w 8615568"/>
                <a:gd name="connsiteY237" fmla="*/ 4533442 h 6494005"/>
                <a:gd name="connsiteX238" fmla="*/ 771073 w 8615568"/>
                <a:gd name="connsiteY238" fmla="*/ 4468808 h 6494005"/>
                <a:gd name="connsiteX239" fmla="*/ 932091 w 8615568"/>
                <a:gd name="connsiteY239" fmla="*/ 4308924 h 6494005"/>
                <a:gd name="connsiteX240" fmla="*/ 996725 w 8615568"/>
                <a:gd name="connsiteY240" fmla="*/ 4372424 h 6494005"/>
                <a:gd name="connsiteX241" fmla="*/ 996724 w 8615568"/>
                <a:gd name="connsiteY241" fmla="*/ 4372425 h 6494005"/>
                <a:gd name="connsiteX242" fmla="*/ 1028475 w 8615568"/>
                <a:gd name="connsiteY242" fmla="*/ 4405308 h 6494005"/>
                <a:gd name="connsiteX243" fmla="*/ 1060224 w 8615568"/>
                <a:gd name="connsiteY243" fmla="*/ 4340674 h 6494005"/>
                <a:gd name="connsiteX244" fmla="*/ 1060225 w 8615568"/>
                <a:gd name="connsiteY244" fmla="*/ 4340674 h 6494005"/>
                <a:gd name="connsiteX245" fmla="*/ 1093109 w 8615568"/>
                <a:gd name="connsiteY245" fmla="*/ 4179657 h 6494005"/>
                <a:gd name="connsiteX246" fmla="*/ 1124854 w 8615568"/>
                <a:gd name="connsiteY246" fmla="*/ 4147912 h 6494005"/>
                <a:gd name="connsiteX247" fmla="*/ 1124853 w 8615568"/>
                <a:gd name="connsiteY247" fmla="*/ 4147907 h 6494005"/>
                <a:gd name="connsiteX248" fmla="*/ 1189487 w 8615568"/>
                <a:gd name="connsiteY248" fmla="*/ 4115023 h 6494005"/>
                <a:gd name="connsiteX249" fmla="*/ 1189486 w 8615568"/>
                <a:gd name="connsiteY249" fmla="*/ 4115023 h 6494005"/>
                <a:gd name="connsiteX250" fmla="*/ 1285870 w 8615568"/>
                <a:gd name="connsiteY250" fmla="*/ 4051523 h 6494005"/>
                <a:gd name="connsiteX251" fmla="*/ 1317620 w 8615568"/>
                <a:gd name="connsiteY251" fmla="*/ 3955140 h 6494005"/>
                <a:gd name="connsiteX252" fmla="*/ 1317620 w 8615568"/>
                <a:gd name="connsiteY252" fmla="*/ 3955139 h 6494005"/>
                <a:gd name="connsiteX253" fmla="*/ 1349248 w 8615568"/>
                <a:gd name="connsiteY253" fmla="*/ 3892974 h 6494005"/>
                <a:gd name="connsiteX254" fmla="*/ 1349247 w 8615568"/>
                <a:gd name="connsiteY254" fmla="*/ 3892973 h 6494005"/>
                <a:gd name="connsiteX255" fmla="*/ 1317620 w 8615568"/>
                <a:gd name="connsiteY255" fmla="*/ 3955138 h 6494005"/>
                <a:gd name="connsiteX256" fmla="*/ 1221236 w 8615568"/>
                <a:gd name="connsiteY256" fmla="*/ 3825871 h 6494005"/>
                <a:gd name="connsiteX257" fmla="*/ 1244498 w 8615568"/>
                <a:gd name="connsiteY257" fmla="*/ 3780950 h 6494005"/>
                <a:gd name="connsiteX258" fmla="*/ 1244498 w 8615568"/>
                <a:gd name="connsiteY258" fmla="*/ 3780949 h 6494005"/>
                <a:gd name="connsiteX259" fmla="*/ 1221236 w 8615568"/>
                <a:gd name="connsiteY259" fmla="*/ 3825870 h 6494005"/>
                <a:gd name="connsiteX260" fmla="*/ 1093102 w 8615568"/>
                <a:gd name="connsiteY260" fmla="*/ 3697737 h 6494005"/>
                <a:gd name="connsiteX261" fmla="*/ 1124852 w 8615568"/>
                <a:gd name="connsiteY261" fmla="*/ 3536719 h 6494005"/>
                <a:gd name="connsiteX262" fmla="*/ 1124852 w 8615568"/>
                <a:gd name="connsiteY262" fmla="*/ 3504969 h 6494005"/>
                <a:gd name="connsiteX263" fmla="*/ 1254120 w 8615568"/>
                <a:gd name="connsiteY263" fmla="*/ 3440336 h 6494005"/>
                <a:gd name="connsiteX264" fmla="*/ 1446888 w 8615568"/>
                <a:gd name="connsiteY264" fmla="*/ 3568469 h 6494005"/>
                <a:gd name="connsiteX265" fmla="*/ 1575023 w 8615568"/>
                <a:gd name="connsiteY265" fmla="*/ 3665987 h 6494005"/>
                <a:gd name="connsiteX266" fmla="*/ 1575021 w 8615568"/>
                <a:gd name="connsiteY266" fmla="*/ 3665987 h 6494005"/>
                <a:gd name="connsiteX267" fmla="*/ 1639657 w 8615568"/>
                <a:gd name="connsiteY267" fmla="*/ 3697737 h 6494005"/>
                <a:gd name="connsiteX268" fmla="*/ 1703156 w 8615568"/>
                <a:gd name="connsiteY268" fmla="*/ 3697737 h 6494005"/>
                <a:gd name="connsiteX269" fmla="*/ 1731707 w 8615568"/>
                <a:gd name="connsiteY269" fmla="*/ 3716661 h 6494005"/>
                <a:gd name="connsiteX270" fmla="*/ 1731709 w 8615568"/>
                <a:gd name="connsiteY270" fmla="*/ 3716661 h 6494005"/>
                <a:gd name="connsiteX271" fmla="*/ 1703158 w 8615568"/>
                <a:gd name="connsiteY271" fmla="*/ 3697737 h 6494005"/>
                <a:gd name="connsiteX272" fmla="*/ 1832426 w 8615568"/>
                <a:gd name="connsiteY272" fmla="*/ 3665987 h 6494005"/>
                <a:gd name="connsiteX273" fmla="*/ 2089827 w 8615568"/>
                <a:gd name="connsiteY273" fmla="*/ 3794121 h 6494005"/>
                <a:gd name="connsiteX274" fmla="*/ 2153324 w 8615568"/>
                <a:gd name="connsiteY274" fmla="*/ 3729492 h 6494005"/>
                <a:gd name="connsiteX275" fmla="*/ 2153319 w 8615568"/>
                <a:gd name="connsiteY275" fmla="*/ 3729487 h 6494005"/>
                <a:gd name="connsiteX276" fmla="*/ 2346085 w 8615568"/>
                <a:gd name="connsiteY276" fmla="*/ 3536719 h 6494005"/>
                <a:gd name="connsiteX277" fmla="*/ 2282586 w 8615568"/>
                <a:gd name="connsiteY277" fmla="*/ 3247568 h 6494005"/>
                <a:gd name="connsiteX278" fmla="*/ 2217952 w 8615568"/>
                <a:gd name="connsiteY278" fmla="*/ 2893787 h 6494005"/>
                <a:gd name="connsiteX279" fmla="*/ 2249702 w 8615568"/>
                <a:gd name="connsiteY279" fmla="*/ 2829153 h 6494005"/>
                <a:gd name="connsiteX280" fmla="*/ 2282586 w 8615568"/>
                <a:gd name="connsiteY280" fmla="*/ 2765655 h 6494005"/>
                <a:gd name="connsiteX281" fmla="*/ 2507105 w 8615568"/>
                <a:gd name="connsiteY281" fmla="*/ 2669271 h 6494005"/>
                <a:gd name="connsiteX282" fmla="*/ 2571738 w 8615568"/>
                <a:gd name="connsiteY282" fmla="*/ 2540003 h 6494005"/>
                <a:gd name="connsiteX283" fmla="*/ 2636373 w 8615568"/>
                <a:gd name="connsiteY283" fmla="*/ 2604640 h 6494005"/>
                <a:gd name="connsiteX284" fmla="*/ 2636373 w 8615568"/>
                <a:gd name="connsiteY284" fmla="*/ 2631355 h 6494005"/>
                <a:gd name="connsiteX285" fmla="*/ 2636375 w 8615568"/>
                <a:gd name="connsiteY285" fmla="*/ 2631353 h 6494005"/>
                <a:gd name="connsiteX286" fmla="*/ 2636375 w 8615568"/>
                <a:gd name="connsiteY286" fmla="*/ 2604640 h 6494005"/>
                <a:gd name="connsiteX287" fmla="*/ 2571740 w 8615568"/>
                <a:gd name="connsiteY287" fmla="*/ 2540003 h 6494005"/>
                <a:gd name="connsiteX288" fmla="*/ 2603489 w 8615568"/>
                <a:gd name="connsiteY288" fmla="*/ 2508255 h 6494005"/>
                <a:gd name="connsiteX289" fmla="*/ 2603489 w 8615568"/>
                <a:gd name="connsiteY289" fmla="*/ 2411869 h 6494005"/>
                <a:gd name="connsiteX290" fmla="*/ 2603489 w 8615568"/>
                <a:gd name="connsiteY290" fmla="*/ 1897064 h 6494005"/>
                <a:gd name="connsiteX291" fmla="*/ 2636373 w 8615568"/>
                <a:gd name="connsiteY291" fmla="*/ 1833567 h 6494005"/>
                <a:gd name="connsiteX292" fmla="*/ 2636369 w 8615568"/>
                <a:gd name="connsiteY292" fmla="*/ 1833563 h 6494005"/>
                <a:gd name="connsiteX293" fmla="*/ 2699868 w 8615568"/>
                <a:gd name="connsiteY293" fmla="*/ 1704295 h 6494005"/>
                <a:gd name="connsiteX294" fmla="*/ 2732753 w 8615568"/>
                <a:gd name="connsiteY294" fmla="*/ 1576162 h 6494005"/>
                <a:gd name="connsiteX295" fmla="*/ 2732753 w 8615568"/>
                <a:gd name="connsiteY295" fmla="*/ 1383394 h 6494005"/>
                <a:gd name="connsiteX296" fmla="*/ 2764503 w 8615568"/>
                <a:gd name="connsiteY296" fmla="*/ 1222376 h 6494005"/>
                <a:gd name="connsiteX297" fmla="*/ 2732753 w 8615568"/>
                <a:gd name="connsiteY297" fmla="*/ 1157742 h 6494005"/>
                <a:gd name="connsiteX298" fmla="*/ 2732754 w 8615568"/>
                <a:gd name="connsiteY298" fmla="*/ 1157742 h 6494005"/>
                <a:gd name="connsiteX299" fmla="*/ 2668120 w 8615568"/>
                <a:gd name="connsiteY299" fmla="*/ 933225 h 6494005"/>
                <a:gd name="connsiteX300" fmla="*/ 2668121 w 8615568"/>
                <a:gd name="connsiteY300" fmla="*/ 933223 h 6494005"/>
                <a:gd name="connsiteX301" fmla="*/ 2603487 w 8615568"/>
                <a:gd name="connsiteY301" fmla="*/ 803955 h 6494005"/>
                <a:gd name="connsiteX302" fmla="*/ 2603485 w 8615568"/>
                <a:gd name="connsiteY302" fmla="*/ 803956 h 6494005"/>
                <a:gd name="connsiteX303" fmla="*/ 2507102 w 8615568"/>
                <a:gd name="connsiteY303" fmla="*/ 547688 h 6494005"/>
                <a:gd name="connsiteX304" fmla="*/ 2505968 w 8615568"/>
                <a:gd name="connsiteY304" fmla="*/ 547688 h 6494005"/>
                <a:gd name="connsiteX305" fmla="*/ 2602163 w 8615568"/>
                <a:gd name="connsiteY305" fmla="*/ 256799 h 6494005"/>
                <a:gd name="connsiteX306" fmla="*/ 2570475 w 8615568"/>
                <a:gd name="connsiteY306" fmla="*/ 128400 h 6494005"/>
                <a:gd name="connsiteX307" fmla="*/ 2602163 w 8615568"/>
                <a:gd name="connsiteY307" fmla="*/ 63632 h 6494005"/>
                <a:gd name="connsiteX308" fmla="*/ 2698357 w 8615568"/>
                <a:gd name="connsiteY308" fmla="*/ 160215 h 6494005"/>
                <a:gd name="connsiteX309" fmla="*/ 2794554 w 8615568"/>
                <a:gd name="connsiteY309" fmla="*/ 128400 h 6494005"/>
                <a:gd name="connsiteX310" fmla="*/ 2923568 w 8615568"/>
                <a:gd name="connsiteY31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611189 w 8615568"/>
                <a:gd name="connsiteY229" fmla="*/ 5304513 h 6494005"/>
                <a:gd name="connsiteX230" fmla="*/ 546555 w 8615568"/>
                <a:gd name="connsiteY230" fmla="*/ 5241013 h 6494005"/>
                <a:gd name="connsiteX231" fmla="*/ 514805 w 8615568"/>
                <a:gd name="connsiteY231" fmla="*/ 5241013 h 6494005"/>
                <a:gd name="connsiteX232" fmla="*/ 450171 w 8615568"/>
                <a:gd name="connsiteY232" fmla="*/ 5079996 h 6494005"/>
                <a:gd name="connsiteX233" fmla="*/ 514805 w 8615568"/>
                <a:gd name="connsiteY233" fmla="*/ 4951862 h 6494005"/>
                <a:gd name="connsiteX234" fmla="*/ 514805 w 8615568"/>
                <a:gd name="connsiteY234" fmla="*/ 4822594 h 6494005"/>
                <a:gd name="connsiteX235" fmla="*/ 546555 w 8615568"/>
                <a:gd name="connsiteY235" fmla="*/ 4565192 h 6494005"/>
                <a:gd name="connsiteX236" fmla="*/ 546555 w 8615568"/>
                <a:gd name="connsiteY236" fmla="*/ 4533442 h 6494005"/>
                <a:gd name="connsiteX237" fmla="*/ 771073 w 8615568"/>
                <a:gd name="connsiteY237" fmla="*/ 4468808 h 6494005"/>
                <a:gd name="connsiteX238" fmla="*/ 932091 w 8615568"/>
                <a:gd name="connsiteY238" fmla="*/ 4308924 h 6494005"/>
                <a:gd name="connsiteX239" fmla="*/ 996725 w 8615568"/>
                <a:gd name="connsiteY239" fmla="*/ 4372424 h 6494005"/>
                <a:gd name="connsiteX240" fmla="*/ 996724 w 8615568"/>
                <a:gd name="connsiteY240" fmla="*/ 4372425 h 6494005"/>
                <a:gd name="connsiteX241" fmla="*/ 1028475 w 8615568"/>
                <a:gd name="connsiteY241" fmla="*/ 4405308 h 6494005"/>
                <a:gd name="connsiteX242" fmla="*/ 1060224 w 8615568"/>
                <a:gd name="connsiteY242" fmla="*/ 4340674 h 6494005"/>
                <a:gd name="connsiteX243" fmla="*/ 1060225 w 8615568"/>
                <a:gd name="connsiteY243" fmla="*/ 4340674 h 6494005"/>
                <a:gd name="connsiteX244" fmla="*/ 1093109 w 8615568"/>
                <a:gd name="connsiteY244" fmla="*/ 4179657 h 6494005"/>
                <a:gd name="connsiteX245" fmla="*/ 1124854 w 8615568"/>
                <a:gd name="connsiteY245" fmla="*/ 4147912 h 6494005"/>
                <a:gd name="connsiteX246" fmla="*/ 1124853 w 8615568"/>
                <a:gd name="connsiteY246" fmla="*/ 4147907 h 6494005"/>
                <a:gd name="connsiteX247" fmla="*/ 1189487 w 8615568"/>
                <a:gd name="connsiteY247" fmla="*/ 4115023 h 6494005"/>
                <a:gd name="connsiteX248" fmla="*/ 1189486 w 8615568"/>
                <a:gd name="connsiteY248" fmla="*/ 4115023 h 6494005"/>
                <a:gd name="connsiteX249" fmla="*/ 1285870 w 8615568"/>
                <a:gd name="connsiteY249" fmla="*/ 4051523 h 6494005"/>
                <a:gd name="connsiteX250" fmla="*/ 1317620 w 8615568"/>
                <a:gd name="connsiteY250" fmla="*/ 3955140 h 6494005"/>
                <a:gd name="connsiteX251" fmla="*/ 1317620 w 8615568"/>
                <a:gd name="connsiteY251" fmla="*/ 3955139 h 6494005"/>
                <a:gd name="connsiteX252" fmla="*/ 1349248 w 8615568"/>
                <a:gd name="connsiteY252" fmla="*/ 3892974 h 6494005"/>
                <a:gd name="connsiteX253" fmla="*/ 1349247 w 8615568"/>
                <a:gd name="connsiteY253" fmla="*/ 3892973 h 6494005"/>
                <a:gd name="connsiteX254" fmla="*/ 1317620 w 8615568"/>
                <a:gd name="connsiteY254" fmla="*/ 3955138 h 6494005"/>
                <a:gd name="connsiteX255" fmla="*/ 1221236 w 8615568"/>
                <a:gd name="connsiteY255" fmla="*/ 3825871 h 6494005"/>
                <a:gd name="connsiteX256" fmla="*/ 1244498 w 8615568"/>
                <a:gd name="connsiteY256" fmla="*/ 3780950 h 6494005"/>
                <a:gd name="connsiteX257" fmla="*/ 1244498 w 8615568"/>
                <a:gd name="connsiteY257" fmla="*/ 3780949 h 6494005"/>
                <a:gd name="connsiteX258" fmla="*/ 1221236 w 8615568"/>
                <a:gd name="connsiteY258" fmla="*/ 3825870 h 6494005"/>
                <a:gd name="connsiteX259" fmla="*/ 1093102 w 8615568"/>
                <a:gd name="connsiteY259" fmla="*/ 3697737 h 6494005"/>
                <a:gd name="connsiteX260" fmla="*/ 1124852 w 8615568"/>
                <a:gd name="connsiteY260" fmla="*/ 3536719 h 6494005"/>
                <a:gd name="connsiteX261" fmla="*/ 1124852 w 8615568"/>
                <a:gd name="connsiteY261" fmla="*/ 3504969 h 6494005"/>
                <a:gd name="connsiteX262" fmla="*/ 1254120 w 8615568"/>
                <a:gd name="connsiteY262" fmla="*/ 3440336 h 6494005"/>
                <a:gd name="connsiteX263" fmla="*/ 1446888 w 8615568"/>
                <a:gd name="connsiteY263" fmla="*/ 3568469 h 6494005"/>
                <a:gd name="connsiteX264" fmla="*/ 1575023 w 8615568"/>
                <a:gd name="connsiteY264" fmla="*/ 3665987 h 6494005"/>
                <a:gd name="connsiteX265" fmla="*/ 1575021 w 8615568"/>
                <a:gd name="connsiteY265" fmla="*/ 3665987 h 6494005"/>
                <a:gd name="connsiteX266" fmla="*/ 1639657 w 8615568"/>
                <a:gd name="connsiteY266" fmla="*/ 3697737 h 6494005"/>
                <a:gd name="connsiteX267" fmla="*/ 1703156 w 8615568"/>
                <a:gd name="connsiteY267" fmla="*/ 3697737 h 6494005"/>
                <a:gd name="connsiteX268" fmla="*/ 1731707 w 8615568"/>
                <a:gd name="connsiteY268" fmla="*/ 3716661 h 6494005"/>
                <a:gd name="connsiteX269" fmla="*/ 1731709 w 8615568"/>
                <a:gd name="connsiteY269" fmla="*/ 3716661 h 6494005"/>
                <a:gd name="connsiteX270" fmla="*/ 1703158 w 8615568"/>
                <a:gd name="connsiteY270" fmla="*/ 3697737 h 6494005"/>
                <a:gd name="connsiteX271" fmla="*/ 1832426 w 8615568"/>
                <a:gd name="connsiteY271" fmla="*/ 3665987 h 6494005"/>
                <a:gd name="connsiteX272" fmla="*/ 2089827 w 8615568"/>
                <a:gd name="connsiteY272" fmla="*/ 3794121 h 6494005"/>
                <a:gd name="connsiteX273" fmla="*/ 2153324 w 8615568"/>
                <a:gd name="connsiteY273" fmla="*/ 3729492 h 6494005"/>
                <a:gd name="connsiteX274" fmla="*/ 2153319 w 8615568"/>
                <a:gd name="connsiteY274" fmla="*/ 3729487 h 6494005"/>
                <a:gd name="connsiteX275" fmla="*/ 2346085 w 8615568"/>
                <a:gd name="connsiteY275" fmla="*/ 3536719 h 6494005"/>
                <a:gd name="connsiteX276" fmla="*/ 2282586 w 8615568"/>
                <a:gd name="connsiteY276" fmla="*/ 3247568 h 6494005"/>
                <a:gd name="connsiteX277" fmla="*/ 2217952 w 8615568"/>
                <a:gd name="connsiteY277" fmla="*/ 2893787 h 6494005"/>
                <a:gd name="connsiteX278" fmla="*/ 2249702 w 8615568"/>
                <a:gd name="connsiteY278" fmla="*/ 2829153 h 6494005"/>
                <a:gd name="connsiteX279" fmla="*/ 2282586 w 8615568"/>
                <a:gd name="connsiteY279" fmla="*/ 2765655 h 6494005"/>
                <a:gd name="connsiteX280" fmla="*/ 2507105 w 8615568"/>
                <a:gd name="connsiteY280" fmla="*/ 2669271 h 6494005"/>
                <a:gd name="connsiteX281" fmla="*/ 2571738 w 8615568"/>
                <a:gd name="connsiteY281" fmla="*/ 2540003 h 6494005"/>
                <a:gd name="connsiteX282" fmla="*/ 2636373 w 8615568"/>
                <a:gd name="connsiteY282" fmla="*/ 2604640 h 6494005"/>
                <a:gd name="connsiteX283" fmla="*/ 2636373 w 8615568"/>
                <a:gd name="connsiteY283" fmla="*/ 2631355 h 6494005"/>
                <a:gd name="connsiteX284" fmla="*/ 2636375 w 8615568"/>
                <a:gd name="connsiteY284" fmla="*/ 2631353 h 6494005"/>
                <a:gd name="connsiteX285" fmla="*/ 2636375 w 8615568"/>
                <a:gd name="connsiteY285" fmla="*/ 2604640 h 6494005"/>
                <a:gd name="connsiteX286" fmla="*/ 2571740 w 8615568"/>
                <a:gd name="connsiteY286" fmla="*/ 2540003 h 6494005"/>
                <a:gd name="connsiteX287" fmla="*/ 2603489 w 8615568"/>
                <a:gd name="connsiteY287" fmla="*/ 2508255 h 6494005"/>
                <a:gd name="connsiteX288" fmla="*/ 2603489 w 8615568"/>
                <a:gd name="connsiteY288" fmla="*/ 2411869 h 6494005"/>
                <a:gd name="connsiteX289" fmla="*/ 2603489 w 8615568"/>
                <a:gd name="connsiteY289" fmla="*/ 1897064 h 6494005"/>
                <a:gd name="connsiteX290" fmla="*/ 2636373 w 8615568"/>
                <a:gd name="connsiteY290" fmla="*/ 1833567 h 6494005"/>
                <a:gd name="connsiteX291" fmla="*/ 2636369 w 8615568"/>
                <a:gd name="connsiteY291" fmla="*/ 1833563 h 6494005"/>
                <a:gd name="connsiteX292" fmla="*/ 2699868 w 8615568"/>
                <a:gd name="connsiteY292" fmla="*/ 1704295 h 6494005"/>
                <a:gd name="connsiteX293" fmla="*/ 2732753 w 8615568"/>
                <a:gd name="connsiteY293" fmla="*/ 1576162 h 6494005"/>
                <a:gd name="connsiteX294" fmla="*/ 2732753 w 8615568"/>
                <a:gd name="connsiteY294" fmla="*/ 1383394 h 6494005"/>
                <a:gd name="connsiteX295" fmla="*/ 2764503 w 8615568"/>
                <a:gd name="connsiteY295" fmla="*/ 1222376 h 6494005"/>
                <a:gd name="connsiteX296" fmla="*/ 2732753 w 8615568"/>
                <a:gd name="connsiteY296" fmla="*/ 1157742 h 6494005"/>
                <a:gd name="connsiteX297" fmla="*/ 2732754 w 8615568"/>
                <a:gd name="connsiteY297" fmla="*/ 1157742 h 6494005"/>
                <a:gd name="connsiteX298" fmla="*/ 2668120 w 8615568"/>
                <a:gd name="connsiteY298" fmla="*/ 933225 h 6494005"/>
                <a:gd name="connsiteX299" fmla="*/ 2668121 w 8615568"/>
                <a:gd name="connsiteY299" fmla="*/ 933223 h 6494005"/>
                <a:gd name="connsiteX300" fmla="*/ 2603487 w 8615568"/>
                <a:gd name="connsiteY300" fmla="*/ 803955 h 6494005"/>
                <a:gd name="connsiteX301" fmla="*/ 2603485 w 8615568"/>
                <a:gd name="connsiteY301" fmla="*/ 803956 h 6494005"/>
                <a:gd name="connsiteX302" fmla="*/ 2507102 w 8615568"/>
                <a:gd name="connsiteY302" fmla="*/ 547688 h 6494005"/>
                <a:gd name="connsiteX303" fmla="*/ 2505968 w 8615568"/>
                <a:gd name="connsiteY303" fmla="*/ 547688 h 6494005"/>
                <a:gd name="connsiteX304" fmla="*/ 2602163 w 8615568"/>
                <a:gd name="connsiteY304" fmla="*/ 256799 h 6494005"/>
                <a:gd name="connsiteX305" fmla="*/ 2570475 w 8615568"/>
                <a:gd name="connsiteY305" fmla="*/ 128400 h 6494005"/>
                <a:gd name="connsiteX306" fmla="*/ 2602163 w 8615568"/>
                <a:gd name="connsiteY306" fmla="*/ 63632 h 6494005"/>
                <a:gd name="connsiteX307" fmla="*/ 2698357 w 8615568"/>
                <a:gd name="connsiteY307" fmla="*/ 160215 h 6494005"/>
                <a:gd name="connsiteX308" fmla="*/ 2794554 w 8615568"/>
                <a:gd name="connsiteY308" fmla="*/ 128400 h 6494005"/>
                <a:gd name="connsiteX309" fmla="*/ 2923568 w 8615568"/>
                <a:gd name="connsiteY30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546555 w 8615568"/>
                <a:gd name="connsiteY229" fmla="*/ 5241013 h 6494005"/>
                <a:gd name="connsiteX230" fmla="*/ 514805 w 8615568"/>
                <a:gd name="connsiteY230" fmla="*/ 5241013 h 6494005"/>
                <a:gd name="connsiteX231" fmla="*/ 450171 w 8615568"/>
                <a:gd name="connsiteY231" fmla="*/ 5079996 h 6494005"/>
                <a:gd name="connsiteX232" fmla="*/ 514805 w 8615568"/>
                <a:gd name="connsiteY232" fmla="*/ 4951862 h 6494005"/>
                <a:gd name="connsiteX233" fmla="*/ 514805 w 8615568"/>
                <a:gd name="connsiteY233" fmla="*/ 4822594 h 6494005"/>
                <a:gd name="connsiteX234" fmla="*/ 546555 w 8615568"/>
                <a:gd name="connsiteY234" fmla="*/ 4565192 h 6494005"/>
                <a:gd name="connsiteX235" fmla="*/ 546555 w 8615568"/>
                <a:gd name="connsiteY235" fmla="*/ 4533442 h 6494005"/>
                <a:gd name="connsiteX236" fmla="*/ 771073 w 8615568"/>
                <a:gd name="connsiteY236" fmla="*/ 4468808 h 6494005"/>
                <a:gd name="connsiteX237" fmla="*/ 932091 w 8615568"/>
                <a:gd name="connsiteY237" fmla="*/ 4308924 h 6494005"/>
                <a:gd name="connsiteX238" fmla="*/ 996725 w 8615568"/>
                <a:gd name="connsiteY238" fmla="*/ 4372424 h 6494005"/>
                <a:gd name="connsiteX239" fmla="*/ 996724 w 8615568"/>
                <a:gd name="connsiteY239" fmla="*/ 4372425 h 6494005"/>
                <a:gd name="connsiteX240" fmla="*/ 1028475 w 8615568"/>
                <a:gd name="connsiteY240" fmla="*/ 4405308 h 6494005"/>
                <a:gd name="connsiteX241" fmla="*/ 1060224 w 8615568"/>
                <a:gd name="connsiteY241" fmla="*/ 4340674 h 6494005"/>
                <a:gd name="connsiteX242" fmla="*/ 1060225 w 8615568"/>
                <a:gd name="connsiteY242" fmla="*/ 4340674 h 6494005"/>
                <a:gd name="connsiteX243" fmla="*/ 1093109 w 8615568"/>
                <a:gd name="connsiteY243" fmla="*/ 4179657 h 6494005"/>
                <a:gd name="connsiteX244" fmla="*/ 1124854 w 8615568"/>
                <a:gd name="connsiteY244" fmla="*/ 4147912 h 6494005"/>
                <a:gd name="connsiteX245" fmla="*/ 1124853 w 8615568"/>
                <a:gd name="connsiteY245" fmla="*/ 4147907 h 6494005"/>
                <a:gd name="connsiteX246" fmla="*/ 1189487 w 8615568"/>
                <a:gd name="connsiteY246" fmla="*/ 4115023 h 6494005"/>
                <a:gd name="connsiteX247" fmla="*/ 1189486 w 8615568"/>
                <a:gd name="connsiteY247" fmla="*/ 4115023 h 6494005"/>
                <a:gd name="connsiteX248" fmla="*/ 1285870 w 8615568"/>
                <a:gd name="connsiteY248" fmla="*/ 4051523 h 6494005"/>
                <a:gd name="connsiteX249" fmla="*/ 1317620 w 8615568"/>
                <a:gd name="connsiteY249" fmla="*/ 3955140 h 6494005"/>
                <a:gd name="connsiteX250" fmla="*/ 1317620 w 8615568"/>
                <a:gd name="connsiteY250" fmla="*/ 3955139 h 6494005"/>
                <a:gd name="connsiteX251" fmla="*/ 1349248 w 8615568"/>
                <a:gd name="connsiteY251" fmla="*/ 3892974 h 6494005"/>
                <a:gd name="connsiteX252" fmla="*/ 1349247 w 8615568"/>
                <a:gd name="connsiteY252" fmla="*/ 3892973 h 6494005"/>
                <a:gd name="connsiteX253" fmla="*/ 1317620 w 8615568"/>
                <a:gd name="connsiteY253" fmla="*/ 3955138 h 6494005"/>
                <a:gd name="connsiteX254" fmla="*/ 1221236 w 8615568"/>
                <a:gd name="connsiteY254" fmla="*/ 3825871 h 6494005"/>
                <a:gd name="connsiteX255" fmla="*/ 1244498 w 8615568"/>
                <a:gd name="connsiteY255" fmla="*/ 3780950 h 6494005"/>
                <a:gd name="connsiteX256" fmla="*/ 1244498 w 8615568"/>
                <a:gd name="connsiteY256" fmla="*/ 3780949 h 6494005"/>
                <a:gd name="connsiteX257" fmla="*/ 1221236 w 8615568"/>
                <a:gd name="connsiteY257" fmla="*/ 3825870 h 6494005"/>
                <a:gd name="connsiteX258" fmla="*/ 1093102 w 8615568"/>
                <a:gd name="connsiteY258" fmla="*/ 3697737 h 6494005"/>
                <a:gd name="connsiteX259" fmla="*/ 1124852 w 8615568"/>
                <a:gd name="connsiteY259" fmla="*/ 3536719 h 6494005"/>
                <a:gd name="connsiteX260" fmla="*/ 1124852 w 8615568"/>
                <a:gd name="connsiteY260" fmla="*/ 3504969 h 6494005"/>
                <a:gd name="connsiteX261" fmla="*/ 1254120 w 8615568"/>
                <a:gd name="connsiteY261" fmla="*/ 3440336 h 6494005"/>
                <a:gd name="connsiteX262" fmla="*/ 1446888 w 8615568"/>
                <a:gd name="connsiteY262" fmla="*/ 3568469 h 6494005"/>
                <a:gd name="connsiteX263" fmla="*/ 1575023 w 8615568"/>
                <a:gd name="connsiteY263" fmla="*/ 3665987 h 6494005"/>
                <a:gd name="connsiteX264" fmla="*/ 1575021 w 8615568"/>
                <a:gd name="connsiteY264" fmla="*/ 3665987 h 6494005"/>
                <a:gd name="connsiteX265" fmla="*/ 1639657 w 8615568"/>
                <a:gd name="connsiteY265" fmla="*/ 3697737 h 6494005"/>
                <a:gd name="connsiteX266" fmla="*/ 1703156 w 8615568"/>
                <a:gd name="connsiteY266" fmla="*/ 3697737 h 6494005"/>
                <a:gd name="connsiteX267" fmla="*/ 1731707 w 8615568"/>
                <a:gd name="connsiteY267" fmla="*/ 3716661 h 6494005"/>
                <a:gd name="connsiteX268" fmla="*/ 1731709 w 8615568"/>
                <a:gd name="connsiteY268" fmla="*/ 3716661 h 6494005"/>
                <a:gd name="connsiteX269" fmla="*/ 1703158 w 8615568"/>
                <a:gd name="connsiteY269" fmla="*/ 3697737 h 6494005"/>
                <a:gd name="connsiteX270" fmla="*/ 1832426 w 8615568"/>
                <a:gd name="connsiteY270" fmla="*/ 3665987 h 6494005"/>
                <a:gd name="connsiteX271" fmla="*/ 2089827 w 8615568"/>
                <a:gd name="connsiteY271" fmla="*/ 3794121 h 6494005"/>
                <a:gd name="connsiteX272" fmla="*/ 2153324 w 8615568"/>
                <a:gd name="connsiteY272" fmla="*/ 3729492 h 6494005"/>
                <a:gd name="connsiteX273" fmla="*/ 2153319 w 8615568"/>
                <a:gd name="connsiteY273" fmla="*/ 3729487 h 6494005"/>
                <a:gd name="connsiteX274" fmla="*/ 2346085 w 8615568"/>
                <a:gd name="connsiteY274" fmla="*/ 3536719 h 6494005"/>
                <a:gd name="connsiteX275" fmla="*/ 2282586 w 8615568"/>
                <a:gd name="connsiteY275" fmla="*/ 3247568 h 6494005"/>
                <a:gd name="connsiteX276" fmla="*/ 2217952 w 8615568"/>
                <a:gd name="connsiteY276" fmla="*/ 2893787 h 6494005"/>
                <a:gd name="connsiteX277" fmla="*/ 2249702 w 8615568"/>
                <a:gd name="connsiteY277" fmla="*/ 2829153 h 6494005"/>
                <a:gd name="connsiteX278" fmla="*/ 2282586 w 8615568"/>
                <a:gd name="connsiteY278" fmla="*/ 2765655 h 6494005"/>
                <a:gd name="connsiteX279" fmla="*/ 2507105 w 8615568"/>
                <a:gd name="connsiteY279" fmla="*/ 2669271 h 6494005"/>
                <a:gd name="connsiteX280" fmla="*/ 2571738 w 8615568"/>
                <a:gd name="connsiteY280" fmla="*/ 2540003 h 6494005"/>
                <a:gd name="connsiteX281" fmla="*/ 2636373 w 8615568"/>
                <a:gd name="connsiteY281" fmla="*/ 2604640 h 6494005"/>
                <a:gd name="connsiteX282" fmla="*/ 2636373 w 8615568"/>
                <a:gd name="connsiteY282" fmla="*/ 2631355 h 6494005"/>
                <a:gd name="connsiteX283" fmla="*/ 2636375 w 8615568"/>
                <a:gd name="connsiteY283" fmla="*/ 2631353 h 6494005"/>
                <a:gd name="connsiteX284" fmla="*/ 2636375 w 8615568"/>
                <a:gd name="connsiteY284" fmla="*/ 2604640 h 6494005"/>
                <a:gd name="connsiteX285" fmla="*/ 2571740 w 8615568"/>
                <a:gd name="connsiteY285" fmla="*/ 2540003 h 6494005"/>
                <a:gd name="connsiteX286" fmla="*/ 2603489 w 8615568"/>
                <a:gd name="connsiteY286" fmla="*/ 2508255 h 6494005"/>
                <a:gd name="connsiteX287" fmla="*/ 2603489 w 8615568"/>
                <a:gd name="connsiteY287" fmla="*/ 2411869 h 6494005"/>
                <a:gd name="connsiteX288" fmla="*/ 2603489 w 8615568"/>
                <a:gd name="connsiteY288" fmla="*/ 1897064 h 6494005"/>
                <a:gd name="connsiteX289" fmla="*/ 2636373 w 8615568"/>
                <a:gd name="connsiteY289" fmla="*/ 1833567 h 6494005"/>
                <a:gd name="connsiteX290" fmla="*/ 2636369 w 8615568"/>
                <a:gd name="connsiteY290" fmla="*/ 1833563 h 6494005"/>
                <a:gd name="connsiteX291" fmla="*/ 2699868 w 8615568"/>
                <a:gd name="connsiteY291" fmla="*/ 1704295 h 6494005"/>
                <a:gd name="connsiteX292" fmla="*/ 2732753 w 8615568"/>
                <a:gd name="connsiteY292" fmla="*/ 1576162 h 6494005"/>
                <a:gd name="connsiteX293" fmla="*/ 2732753 w 8615568"/>
                <a:gd name="connsiteY293" fmla="*/ 1383394 h 6494005"/>
                <a:gd name="connsiteX294" fmla="*/ 2764503 w 8615568"/>
                <a:gd name="connsiteY294" fmla="*/ 1222376 h 6494005"/>
                <a:gd name="connsiteX295" fmla="*/ 2732753 w 8615568"/>
                <a:gd name="connsiteY295" fmla="*/ 1157742 h 6494005"/>
                <a:gd name="connsiteX296" fmla="*/ 2732754 w 8615568"/>
                <a:gd name="connsiteY296" fmla="*/ 1157742 h 6494005"/>
                <a:gd name="connsiteX297" fmla="*/ 2668120 w 8615568"/>
                <a:gd name="connsiteY297" fmla="*/ 933225 h 6494005"/>
                <a:gd name="connsiteX298" fmla="*/ 2668121 w 8615568"/>
                <a:gd name="connsiteY298" fmla="*/ 933223 h 6494005"/>
                <a:gd name="connsiteX299" fmla="*/ 2603487 w 8615568"/>
                <a:gd name="connsiteY299" fmla="*/ 803955 h 6494005"/>
                <a:gd name="connsiteX300" fmla="*/ 2603485 w 8615568"/>
                <a:gd name="connsiteY300" fmla="*/ 803956 h 6494005"/>
                <a:gd name="connsiteX301" fmla="*/ 2507102 w 8615568"/>
                <a:gd name="connsiteY301" fmla="*/ 547688 h 6494005"/>
                <a:gd name="connsiteX302" fmla="*/ 2505968 w 8615568"/>
                <a:gd name="connsiteY302" fmla="*/ 547688 h 6494005"/>
                <a:gd name="connsiteX303" fmla="*/ 2602163 w 8615568"/>
                <a:gd name="connsiteY303" fmla="*/ 256799 h 6494005"/>
                <a:gd name="connsiteX304" fmla="*/ 2570475 w 8615568"/>
                <a:gd name="connsiteY304" fmla="*/ 128400 h 6494005"/>
                <a:gd name="connsiteX305" fmla="*/ 2602163 w 8615568"/>
                <a:gd name="connsiteY305" fmla="*/ 63632 h 6494005"/>
                <a:gd name="connsiteX306" fmla="*/ 2698357 w 8615568"/>
                <a:gd name="connsiteY306" fmla="*/ 160215 h 6494005"/>
                <a:gd name="connsiteX307" fmla="*/ 2794554 w 8615568"/>
                <a:gd name="connsiteY307" fmla="*/ 128400 h 6494005"/>
                <a:gd name="connsiteX308" fmla="*/ 2923568 w 8615568"/>
                <a:gd name="connsiteY308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546555 w 8615568"/>
                <a:gd name="connsiteY228" fmla="*/ 5241013 h 6494005"/>
                <a:gd name="connsiteX229" fmla="*/ 514805 w 8615568"/>
                <a:gd name="connsiteY229" fmla="*/ 5241013 h 6494005"/>
                <a:gd name="connsiteX230" fmla="*/ 450171 w 8615568"/>
                <a:gd name="connsiteY230" fmla="*/ 5079996 h 6494005"/>
                <a:gd name="connsiteX231" fmla="*/ 514805 w 8615568"/>
                <a:gd name="connsiteY231" fmla="*/ 4951862 h 6494005"/>
                <a:gd name="connsiteX232" fmla="*/ 514805 w 8615568"/>
                <a:gd name="connsiteY232" fmla="*/ 4822594 h 6494005"/>
                <a:gd name="connsiteX233" fmla="*/ 546555 w 8615568"/>
                <a:gd name="connsiteY233" fmla="*/ 4565192 h 6494005"/>
                <a:gd name="connsiteX234" fmla="*/ 546555 w 8615568"/>
                <a:gd name="connsiteY234" fmla="*/ 4533442 h 6494005"/>
                <a:gd name="connsiteX235" fmla="*/ 771073 w 8615568"/>
                <a:gd name="connsiteY235" fmla="*/ 4468808 h 6494005"/>
                <a:gd name="connsiteX236" fmla="*/ 932091 w 8615568"/>
                <a:gd name="connsiteY236" fmla="*/ 4308924 h 6494005"/>
                <a:gd name="connsiteX237" fmla="*/ 996725 w 8615568"/>
                <a:gd name="connsiteY237" fmla="*/ 4372424 h 6494005"/>
                <a:gd name="connsiteX238" fmla="*/ 996724 w 8615568"/>
                <a:gd name="connsiteY238" fmla="*/ 4372425 h 6494005"/>
                <a:gd name="connsiteX239" fmla="*/ 1028475 w 8615568"/>
                <a:gd name="connsiteY239" fmla="*/ 4405308 h 6494005"/>
                <a:gd name="connsiteX240" fmla="*/ 1060224 w 8615568"/>
                <a:gd name="connsiteY240" fmla="*/ 4340674 h 6494005"/>
                <a:gd name="connsiteX241" fmla="*/ 1060225 w 8615568"/>
                <a:gd name="connsiteY241" fmla="*/ 4340674 h 6494005"/>
                <a:gd name="connsiteX242" fmla="*/ 1093109 w 8615568"/>
                <a:gd name="connsiteY242" fmla="*/ 4179657 h 6494005"/>
                <a:gd name="connsiteX243" fmla="*/ 1124854 w 8615568"/>
                <a:gd name="connsiteY243" fmla="*/ 4147912 h 6494005"/>
                <a:gd name="connsiteX244" fmla="*/ 1124853 w 8615568"/>
                <a:gd name="connsiteY244" fmla="*/ 4147907 h 6494005"/>
                <a:gd name="connsiteX245" fmla="*/ 1189487 w 8615568"/>
                <a:gd name="connsiteY245" fmla="*/ 4115023 h 6494005"/>
                <a:gd name="connsiteX246" fmla="*/ 1189486 w 8615568"/>
                <a:gd name="connsiteY246" fmla="*/ 4115023 h 6494005"/>
                <a:gd name="connsiteX247" fmla="*/ 1285870 w 8615568"/>
                <a:gd name="connsiteY247" fmla="*/ 4051523 h 6494005"/>
                <a:gd name="connsiteX248" fmla="*/ 1317620 w 8615568"/>
                <a:gd name="connsiteY248" fmla="*/ 3955140 h 6494005"/>
                <a:gd name="connsiteX249" fmla="*/ 1317620 w 8615568"/>
                <a:gd name="connsiteY249" fmla="*/ 3955139 h 6494005"/>
                <a:gd name="connsiteX250" fmla="*/ 1349248 w 8615568"/>
                <a:gd name="connsiteY250" fmla="*/ 3892974 h 6494005"/>
                <a:gd name="connsiteX251" fmla="*/ 1349247 w 8615568"/>
                <a:gd name="connsiteY251" fmla="*/ 3892973 h 6494005"/>
                <a:gd name="connsiteX252" fmla="*/ 1317620 w 8615568"/>
                <a:gd name="connsiteY252" fmla="*/ 3955138 h 6494005"/>
                <a:gd name="connsiteX253" fmla="*/ 1221236 w 8615568"/>
                <a:gd name="connsiteY253" fmla="*/ 3825871 h 6494005"/>
                <a:gd name="connsiteX254" fmla="*/ 1244498 w 8615568"/>
                <a:gd name="connsiteY254" fmla="*/ 3780950 h 6494005"/>
                <a:gd name="connsiteX255" fmla="*/ 1244498 w 8615568"/>
                <a:gd name="connsiteY255" fmla="*/ 3780949 h 6494005"/>
                <a:gd name="connsiteX256" fmla="*/ 1221236 w 8615568"/>
                <a:gd name="connsiteY256" fmla="*/ 3825870 h 6494005"/>
                <a:gd name="connsiteX257" fmla="*/ 1093102 w 8615568"/>
                <a:gd name="connsiteY257" fmla="*/ 3697737 h 6494005"/>
                <a:gd name="connsiteX258" fmla="*/ 1124852 w 8615568"/>
                <a:gd name="connsiteY258" fmla="*/ 3536719 h 6494005"/>
                <a:gd name="connsiteX259" fmla="*/ 1124852 w 8615568"/>
                <a:gd name="connsiteY259" fmla="*/ 3504969 h 6494005"/>
                <a:gd name="connsiteX260" fmla="*/ 1254120 w 8615568"/>
                <a:gd name="connsiteY260" fmla="*/ 3440336 h 6494005"/>
                <a:gd name="connsiteX261" fmla="*/ 1446888 w 8615568"/>
                <a:gd name="connsiteY261" fmla="*/ 3568469 h 6494005"/>
                <a:gd name="connsiteX262" fmla="*/ 1575023 w 8615568"/>
                <a:gd name="connsiteY262" fmla="*/ 3665987 h 6494005"/>
                <a:gd name="connsiteX263" fmla="*/ 1575021 w 8615568"/>
                <a:gd name="connsiteY263" fmla="*/ 3665987 h 6494005"/>
                <a:gd name="connsiteX264" fmla="*/ 1639657 w 8615568"/>
                <a:gd name="connsiteY264" fmla="*/ 3697737 h 6494005"/>
                <a:gd name="connsiteX265" fmla="*/ 1703156 w 8615568"/>
                <a:gd name="connsiteY265" fmla="*/ 3697737 h 6494005"/>
                <a:gd name="connsiteX266" fmla="*/ 1731707 w 8615568"/>
                <a:gd name="connsiteY266" fmla="*/ 3716661 h 6494005"/>
                <a:gd name="connsiteX267" fmla="*/ 1731709 w 8615568"/>
                <a:gd name="connsiteY267" fmla="*/ 3716661 h 6494005"/>
                <a:gd name="connsiteX268" fmla="*/ 1703158 w 8615568"/>
                <a:gd name="connsiteY268" fmla="*/ 3697737 h 6494005"/>
                <a:gd name="connsiteX269" fmla="*/ 1832426 w 8615568"/>
                <a:gd name="connsiteY269" fmla="*/ 3665987 h 6494005"/>
                <a:gd name="connsiteX270" fmla="*/ 2089827 w 8615568"/>
                <a:gd name="connsiteY270" fmla="*/ 3794121 h 6494005"/>
                <a:gd name="connsiteX271" fmla="*/ 2153324 w 8615568"/>
                <a:gd name="connsiteY271" fmla="*/ 3729492 h 6494005"/>
                <a:gd name="connsiteX272" fmla="*/ 2153319 w 8615568"/>
                <a:gd name="connsiteY272" fmla="*/ 3729487 h 6494005"/>
                <a:gd name="connsiteX273" fmla="*/ 2346085 w 8615568"/>
                <a:gd name="connsiteY273" fmla="*/ 3536719 h 6494005"/>
                <a:gd name="connsiteX274" fmla="*/ 2282586 w 8615568"/>
                <a:gd name="connsiteY274" fmla="*/ 3247568 h 6494005"/>
                <a:gd name="connsiteX275" fmla="*/ 2217952 w 8615568"/>
                <a:gd name="connsiteY275" fmla="*/ 2893787 h 6494005"/>
                <a:gd name="connsiteX276" fmla="*/ 2249702 w 8615568"/>
                <a:gd name="connsiteY276" fmla="*/ 2829153 h 6494005"/>
                <a:gd name="connsiteX277" fmla="*/ 2282586 w 8615568"/>
                <a:gd name="connsiteY277" fmla="*/ 2765655 h 6494005"/>
                <a:gd name="connsiteX278" fmla="*/ 2507105 w 8615568"/>
                <a:gd name="connsiteY278" fmla="*/ 2669271 h 6494005"/>
                <a:gd name="connsiteX279" fmla="*/ 2571738 w 8615568"/>
                <a:gd name="connsiteY279" fmla="*/ 2540003 h 6494005"/>
                <a:gd name="connsiteX280" fmla="*/ 2636373 w 8615568"/>
                <a:gd name="connsiteY280" fmla="*/ 2604640 h 6494005"/>
                <a:gd name="connsiteX281" fmla="*/ 2636373 w 8615568"/>
                <a:gd name="connsiteY281" fmla="*/ 2631355 h 6494005"/>
                <a:gd name="connsiteX282" fmla="*/ 2636375 w 8615568"/>
                <a:gd name="connsiteY282" fmla="*/ 2631353 h 6494005"/>
                <a:gd name="connsiteX283" fmla="*/ 2636375 w 8615568"/>
                <a:gd name="connsiteY283" fmla="*/ 2604640 h 6494005"/>
                <a:gd name="connsiteX284" fmla="*/ 2571740 w 8615568"/>
                <a:gd name="connsiteY284" fmla="*/ 2540003 h 6494005"/>
                <a:gd name="connsiteX285" fmla="*/ 2603489 w 8615568"/>
                <a:gd name="connsiteY285" fmla="*/ 2508255 h 6494005"/>
                <a:gd name="connsiteX286" fmla="*/ 2603489 w 8615568"/>
                <a:gd name="connsiteY286" fmla="*/ 2411869 h 6494005"/>
                <a:gd name="connsiteX287" fmla="*/ 2603489 w 8615568"/>
                <a:gd name="connsiteY287" fmla="*/ 1897064 h 6494005"/>
                <a:gd name="connsiteX288" fmla="*/ 2636373 w 8615568"/>
                <a:gd name="connsiteY288" fmla="*/ 1833567 h 6494005"/>
                <a:gd name="connsiteX289" fmla="*/ 2636369 w 8615568"/>
                <a:gd name="connsiteY289" fmla="*/ 1833563 h 6494005"/>
                <a:gd name="connsiteX290" fmla="*/ 2699868 w 8615568"/>
                <a:gd name="connsiteY290" fmla="*/ 1704295 h 6494005"/>
                <a:gd name="connsiteX291" fmla="*/ 2732753 w 8615568"/>
                <a:gd name="connsiteY291" fmla="*/ 1576162 h 6494005"/>
                <a:gd name="connsiteX292" fmla="*/ 2732753 w 8615568"/>
                <a:gd name="connsiteY292" fmla="*/ 1383394 h 6494005"/>
                <a:gd name="connsiteX293" fmla="*/ 2764503 w 8615568"/>
                <a:gd name="connsiteY293" fmla="*/ 1222376 h 6494005"/>
                <a:gd name="connsiteX294" fmla="*/ 2732753 w 8615568"/>
                <a:gd name="connsiteY294" fmla="*/ 1157742 h 6494005"/>
                <a:gd name="connsiteX295" fmla="*/ 2732754 w 8615568"/>
                <a:gd name="connsiteY295" fmla="*/ 1157742 h 6494005"/>
                <a:gd name="connsiteX296" fmla="*/ 2668120 w 8615568"/>
                <a:gd name="connsiteY296" fmla="*/ 933225 h 6494005"/>
                <a:gd name="connsiteX297" fmla="*/ 2668121 w 8615568"/>
                <a:gd name="connsiteY297" fmla="*/ 933223 h 6494005"/>
                <a:gd name="connsiteX298" fmla="*/ 2603487 w 8615568"/>
                <a:gd name="connsiteY298" fmla="*/ 803955 h 6494005"/>
                <a:gd name="connsiteX299" fmla="*/ 2603485 w 8615568"/>
                <a:gd name="connsiteY299" fmla="*/ 803956 h 6494005"/>
                <a:gd name="connsiteX300" fmla="*/ 2507102 w 8615568"/>
                <a:gd name="connsiteY300" fmla="*/ 547688 h 6494005"/>
                <a:gd name="connsiteX301" fmla="*/ 2505968 w 8615568"/>
                <a:gd name="connsiteY301" fmla="*/ 547688 h 6494005"/>
                <a:gd name="connsiteX302" fmla="*/ 2602163 w 8615568"/>
                <a:gd name="connsiteY302" fmla="*/ 256799 h 6494005"/>
                <a:gd name="connsiteX303" fmla="*/ 2570475 w 8615568"/>
                <a:gd name="connsiteY303" fmla="*/ 128400 h 6494005"/>
                <a:gd name="connsiteX304" fmla="*/ 2602163 w 8615568"/>
                <a:gd name="connsiteY304" fmla="*/ 63632 h 6494005"/>
                <a:gd name="connsiteX305" fmla="*/ 2698357 w 8615568"/>
                <a:gd name="connsiteY305" fmla="*/ 160215 h 6494005"/>
                <a:gd name="connsiteX306" fmla="*/ 2794554 w 8615568"/>
                <a:gd name="connsiteY306" fmla="*/ 128400 h 6494005"/>
                <a:gd name="connsiteX307" fmla="*/ 2923568 w 8615568"/>
                <a:gd name="connsiteY307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83951 h 6494005"/>
                <a:gd name="connsiteX195" fmla="*/ 1446895 w 8615568"/>
                <a:gd name="connsiteY195" fmla="*/ 5851068 h 6494005"/>
                <a:gd name="connsiteX196" fmla="*/ 1350512 w 8615568"/>
                <a:gd name="connsiteY196" fmla="*/ 5980335 h 6494005"/>
                <a:gd name="connsiteX197" fmla="*/ 1350513 w 8615568"/>
                <a:gd name="connsiteY197" fmla="*/ 5980335 h 6494005"/>
                <a:gd name="connsiteX198" fmla="*/ 1221245 w 8615568"/>
                <a:gd name="connsiteY198" fmla="*/ 6043835 h 6494005"/>
                <a:gd name="connsiteX199" fmla="*/ 1221245 w 8615568"/>
                <a:gd name="connsiteY199" fmla="*/ 6140219 h 6494005"/>
                <a:gd name="connsiteX200" fmla="*/ 1158617 w 8615568"/>
                <a:gd name="connsiteY200" fmla="*/ 6098959 h 6494005"/>
                <a:gd name="connsiteX201" fmla="*/ 1158617 w 8615568"/>
                <a:gd name="connsiteY201" fmla="*/ 6098959 h 6494005"/>
                <a:gd name="connsiteX202" fmla="*/ 1221244 w 8615568"/>
                <a:gd name="connsiteY202" fmla="*/ 6140219 h 6494005"/>
                <a:gd name="connsiteX203" fmla="*/ 1221244 w 8615568"/>
                <a:gd name="connsiteY203" fmla="*/ 6301236 h 6494005"/>
                <a:gd name="connsiteX204" fmla="*/ 1060227 w 8615568"/>
                <a:gd name="connsiteY204" fmla="*/ 6365870 h 6494005"/>
                <a:gd name="connsiteX205" fmla="*/ 1060228 w 8615568"/>
                <a:gd name="connsiteY205" fmla="*/ 6365871 h 6494005"/>
                <a:gd name="connsiteX206" fmla="*/ 963843 w 8615568"/>
                <a:gd name="connsiteY206" fmla="*/ 6365871 h 6494005"/>
                <a:gd name="connsiteX207" fmla="*/ 900343 w 8615568"/>
                <a:gd name="connsiteY207" fmla="*/ 6494005 h 6494005"/>
                <a:gd name="connsiteX208" fmla="*/ 867459 w 8615568"/>
                <a:gd name="connsiteY208" fmla="*/ 6365871 h 6494005"/>
                <a:gd name="connsiteX209" fmla="*/ 867459 w 8615568"/>
                <a:gd name="connsiteY209" fmla="*/ 6360164 h 6494005"/>
                <a:gd name="connsiteX210" fmla="*/ 867458 w 8615568"/>
                <a:gd name="connsiteY210" fmla="*/ 6360165 h 6494005"/>
                <a:gd name="connsiteX211" fmla="*/ 867458 w 8615568"/>
                <a:gd name="connsiteY211" fmla="*/ 6365871 h 6494005"/>
                <a:gd name="connsiteX212" fmla="*/ 900342 w 8615568"/>
                <a:gd name="connsiteY212" fmla="*/ 6494005 h 6494005"/>
                <a:gd name="connsiteX213" fmla="*/ 707574 w 8615568"/>
                <a:gd name="connsiteY213" fmla="*/ 6365871 h 6494005"/>
                <a:gd name="connsiteX214" fmla="*/ 707574 w 8615568"/>
                <a:gd name="connsiteY214" fmla="*/ 6140220 h 6494005"/>
                <a:gd name="connsiteX215" fmla="*/ 707573 w 8615568"/>
                <a:gd name="connsiteY215" fmla="*/ 6140219 h 6494005"/>
                <a:gd name="connsiteX216" fmla="*/ 803957 w 8615568"/>
                <a:gd name="connsiteY216" fmla="*/ 5947451 h 6494005"/>
                <a:gd name="connsiteX217" fmla="*/ 835707 w 8615568"/>
                <a:gd name="connsiteY217" fmla="*/ 5819317 h 6494005"/>
                <a:gd name="connsiteX218" fmla="*/ 867457 w 8615568"/>
                <a:gd name="connsiteY218" fmla="*/ 5851067 h 6494005"/>
                <a:gd name="connsiteX219" fmla="*/ 867458 w 8615568"/>
                <a:gd name="connsiteY219" fmla="*/ 5851067 h 6494005"/>
                <a:gd name="connsiteX220" fmla="*/ 835708 w 8615568"/>
                <a:gd name="connsiteY220" fmla="*/ 5819317 h 6494005"/>
                <a:gd name="connsiteX221" fmla="*/ 867458 w 8615568"/>
                <a:gd name="connsiteY221" fmla="*/ 5722933 h 6494005"/>
                <a:gd name="connsiteX222" fmla="*/ 803958 w 8615568"/>
                <a:gd name="connsiteY222" fmla="*/ 5594800 h 6494005"/>
                <a:gd name="connsiteX223" fmla="*/ 803957 w 8615568"/>
                <a:gd name="connsiteY223" fmla="*/ 5594799 h 6494005"/>
                <a:gd name="connsiteX224" fmla="*/ 803957 w 8615568"/>
                <a:gd name="connsiteY224" fmla="*/ 5497282 h 6494005"/>
                <a:gd name="connsiteX225" fmla="*/ 771073 w 8615568"/>
                <a:gd name="connsiteY225" fmla="*/ 5465532 h 6494005"/>
                <a:gd name="connsiteX226" fmla="*/ 771074 w 8615568"/>
                <a:gd name="connsiteY226" fmla="*/ 5465531 h 6494005"/>
                <a:gd name="connsiteX227" fmla="*/ 546555 w 8615568"/>
                <a:gd name="connsiteY227" fmla="*/ 5241013 h 6494005"/>
                <a:gd name="connsiteX228" fmla="*/ 514805 w 8615568"/>
                <a:gd name="connsiteY228" fmla="*/ 5241013 h 6494005"/>
                <a:gd name="connsiteX229" fmla="*/ 450171 w 8615568"/>
                <a:gd name="connsiteY229" fmla="*/ 5079996 h 6494005"/>
                <a:gd name="connsiteX230" fmla="*/ 514805 w 8615568"/>
                <a:gd name="connsiteY230" fmla="*/ 4951862 h 6494005"/>
                <a:gd name="connsiteX231" fmla="*/ 514805 w 8615568"/>
                <a:gd name="connsiteY231" fmla="*/ 4822594 h 6494005"/>
                <a:gd name="connsiteX232" fmla="*/ 546555 w 8615568"/>
                <a:gd name="connsiteY232" fmla="*/ 4565192 h 6494005"/>
                <a:gd name="connsiteX233" fmla="*/ 546555 w 8615568"/>
                <a:gd name="connsiteY233" fmla="*/ 4533442 h 6494005"/>
                <a:gd name="connsiteX234" fmla="*/ 771073 w 8615568"/>
                <a:gd name="connsiteY234" fmla="*/ 4468808 h 6494005"/>
                <a:gd name="connsiteX235" fmla="*/ 932091 w 8615568"/>
                <a:gd name="connsiteY235" fmla="*/ 4308924 h 6494005"/>
                <a:gd name="connsiteX236" fmla="*/ 996725 w 8615568"/>
                <a:gd name="connsiteY236" fmla="*/ 4372424 h 6494005"/>
                <a:gd name="connsiteX237" fmla="*/ 996724 w 8615568"/>
                <a:gd name="connsiteY237" fmla="*/ 4372425 h 6494005"/>
                <a:gd name="connsiteX238" fmla="*/ 1028475 w 8615568"/>
                <a:gd name="connsiteY238" fmla="*/ 4405308 h 6494005"/>
                <a:gd name="connsiteX239" fmla="*/ 1060224 w 8615568"/>
                <a:gd name="connsiteY239" fmla="*/ 4340674 h 6494005"/>
                <a:gd name="connsiteX240" fmla="*/ 1060225 w 8615568"/>
                <a:gd name="connsiteY240" fmla="*/ 4340674 h 6494005"/>
                <a:gd name="connsiteX241" fmla="*/ 1093109 w 8615568"/>
                <a:gd name="connsiteY241" fmla="*/ 4179657 h 6494005"/>
                <a:gd name="connsiteX242" fmla="*/ 1124854 w 8615568"/>
                <a:gd name="connsiteY242" fmla="*/ 4147912 h 6494005"/>
                <a:gd name="connsiteX243" fmla="*/ 1124853 w 8615568"/>
                <a:gd name="connsiteY243" fmla="*/ 4147907 h 6494005"/>
                <a:gd name="connsiteX244" fmla="*/ 1189487 w 8615568"/>
                <a:gd name="connsiteY244" fmla="*/ 4115023 h 6494005"/>
                <a:gd name="connsiteX245" fmla="*/ 1189486 w 8615568"/>
                <a:gd name="connsiteY245" fmla="*/ 4115023 h 6494005"/>
                <a:gd name="connsiteX246" fmla="*/ 1285870 w 8615568"/>
                <a:gd name="connsiteY246" fmla="*/ 4051523 h 6494005"/>
                <a:gd name="connsiteX247" fmla="*/ 1317620 w 8615568"/>
                <a:gd name="connsiteY247" fmla="*/ 3955140 h 6494005"/>
                <a:gd name="connsiteX248" fmla="*/ 1317620 w 8615568"/>
                <a:gd name="connsiteY248" fmla="*/ 3955139 h 6494005"/>
                <a:gd name="connsiteX249" fmla="*/ 1349248 w 8615568"/>
                <a:gd name="connsiteY249" fmla="*/ 3892974 h 6494005"/>
                <a:gd name="connsiteX250" fmla="*/ 1349247 w 8615568"/>
                <a:gd name="connsiteY250" fmla="*/ 3892973 h 6494005"/>
                <a:gd name="connsiteX251" fmla="*/ 1317620 w 8615568"/>
                <a:gd name="connsiteY251" fmla="*/ 3955138 h 6494005"/>
                <a:gd name="connsiteX252" fmla="*/ 1221236 w 8615568"/>
                <a:gd name="connsiteY252" fmla="*/ 3825871 h 6494005"/>
                <a:gd name="connsiteX253" fmla="*/ 1244498 w 8615568"/>
                <a:gd name="connsiteY253" fmla="*/ 3780950 h 6494005"/>
                <a:gd name="connsiteX254" fmla="*/ 1244498 w 8615568"/>
                <a:gd name="connsiteY254" fmla="*/ 3780949 h 6494005"/>
                <a:gd name="connsiteX255" fmla="*/ 1221236 w 8615568"/>
                <a:gd name="connsiteY255" fmla="*/ 3825870 h 6494005"/>
                <a:gd name="connsiteX256" fmla="*/ 1093102 w 8615568"/>
                <a:gd name="connsiteY256" fmla="*/ 3697737 h 6494005"/>
                <a:gd name="connsiteX257" fmla="*/ 1124852 w 8615568"/>
                <a:gd name="connsiteY257" fmla="*/ 3536719 h 6494005"/>
                <a:gd name="connsiteX258" fmla="*/ 1124852 w 8615568"/>
                <a:gd name="connsiteY258" fmla="*/ 3504969 h 6494005"/>
                <a:gd name="connsiteX259" fmla="*/ 1254120 w 8615568"/>
                <a:gd name="connsiteY259" fmla="*/ 3440336 h 6494005"/>
                <a:gd name="connsiteX260" fmla="*/ 1446888 w 8615568"/>
                <a:gd name="connsiteY260" fmla="*/ 3568469 h 6494005"/>
                <a:gd name="connsiteX261" fmla="*/ 1575023 w 8615568"/>
                <a:gd name="connsiteY261" fmla="*/ 3665987 h 6494005"/>
                <a:gd name="connsiteX262" fmla="*/ 1575021 w 8615568"/>
                <a:gd name="connsiteY262" fmla="*/ 3665987 h 6494005"/>
                <a:gd name="connsiteX263" fmla="*/ 1639657 w 8615568"/>
                <a:gd name="connsiteY263" fmla="*/ 3697737 h 6494005"/>
                <a:gd name="connsiteX264" fmla="*/ 1703156 w 8615568"/>
                <a:gd name="connsiteY264" fmla="*/ 3697737 h 6494005"/>
                <a:gd name="connsiteX265" fmla="*/ 1731707 w 8615568"/>
                <a:gd name="connsiteY265" fmla="*/ 3716661 h 6494005"/>
                <a:gd name="connsiteX266" fmla="*/ 1731709 w 8615568"/>
                <a:gd name="connsiteY266" fmla="*/ 3716661 h 6494005"/>
                <a:gd name="connsiteX267" fmla="*/ 1703158 w 8615568"/>
                <a:gd name="connsiteY267" fmla="*/ 3697737 h 6494005"/>
                <a:gd name="connsiteX268" fmla="*/ 1832426 w 8615568"/>
                <a:gd name="connsiteY268" fmla="*/ 3665987 h 6494005"/>
                <a:gd name="connsiteX269" fmla="*/ 2089827 w 8615568"/>
                <a:gd name="connsiteY269" fmla="*/ 3794121 h 6494005"/>
                <a:gd name="connsiteX270" fmla="*/ 2153324 w 8615568"/>
                <a:gd name="connsiteY270" fmla="*/ 3729492 h 6494005"/>
                <a:gd name="connsiteX271" fmla="*/ 2153319 w 8615568"/>
                <a:gd name="connsiteY271" fmla="*/ 3729487 h 6494005"/>
                <a:gd name="connsiteX272" fmla="*/ 2346085 w 8615568"/>
                <a:gd name="connsiteY272" fmla="*/ 3536719 h 6494005"/>
                <a:gd name="connsiteX273" fmla="*/ 2282586 w 8615568"/>
                <a:gd name="connsiteY273" fmla="*/ 3247568 h 6494005"/>
                <a:gd name="connsiteX274" fmla="*/ 2217952 w 8615568"/>
                <a:gd name="connsiteY274" fmla="*/ 2893787 h 6494005"/>
                <a:gd name="connsiteX275" fmla="*/ 2249702 w 8615568"/>
                <a:gd name="connsiteY275" fmla="*/ 2829153 h 6494005"/>
                <a:gd name="connsiteX276" fmla="*/ 2282586 w 8615568"/>
                <a:gd name="connsiteY276" fmla="*/ 2765655 h 6494005"/>
                <a:gd name="connsiteX277" fmla="*/ 2507105 w 8615568"/>
                <a:gd name="connsiteY277" fmla="*/ 2669271 h 6494005"/>
                <a:gd name="connsiteX278" fmla="*/ 2571738 w 8615568"/>
                <a:gd name="connsiteY278" fmla="*/ 2540003 h 6494005"/>
                <a:gd name="connsiteX279" fmla="*/ 2636373 w 8615568"/>
                <a:gd name="connsiteY279" fmla="*/ 2604640 h 6494005"/>
                <a:gd name="connsiteX280" fmla="*/ 2636373 w 8615568"/>
                <a:gd name="connsiteY280" fmla="*/ 2631355 h 6494005"/>
                <a:gd name="connsiteX281" fmla="*/ 2636375 w 8615568"/>
                <a:gd name="connsiteY281" fmla="*/ 2631353 h 6494005"/>
                <a:gd name="connsiteX282" fmla="*/ 2636375 w 8615568"/>
                <a:gd name="connsiteY282" fmla="*/ 2604640 h 6494005"/>
                <a:gd name="connsiteX283" fmla="*/ 2571740 w 8615568"/>
                <a:gd name="connsiteY283" fmla="*/ 2540003 h 6494005"/>
                <a:gd name="connsiteX284" fmla="*/ 2603489 w 8615568"/>
                <a:gd name="connsiteY284" fmla="*/ 2508255 h 6494005"/>
                <a:gd name="connsiteX285" fmla="*/ 2603489 w 8615568"/>
                <a:gd name="connsiteY285" fmla="*/ 2411869 h 6494005"/>
                <a:gd name="connsiteX286" fmla="*/ 2603489 w 8615568"/>
                <a:gd name="connsiteY286" fmla="*/ 1897064 h 6494005"/>
                <a:gd name="connsiteX287" fmla="*/ 2636373 w 8615568"/>
                <a:gd name="connsiteY287" fmla="*/ 1833567 h 6494005"/>
                <a:gd name="connsiteX288" fmla="*/ 2636369 w 8615568"/>
                <a:gd name="connsiteY288" fmla="*/ 1833563 h 6494005"/>
                <a:gd name="connsiteX289" fmla="*/ 2699868 w 8615568"/>
                <a:gd name="connsiteY289" fmla="*/ 1704295 h 6494005"/>
                <a:gd name="connsiteX290" fmla="*/ 2732753 w 8615568"/>
                <a:gd name="connsiteY290" fmla="*/ 1576162 h 6494005"/>
                <a:gd name="connsiteX291" fmla="*/ 2732753 w 8615568"/>
                <a:gd name="connsiteY291" fmla="*/ 1383394 h 6494005"/>
                <a:gd name="connsiteX292" fmla="*/ 2764503 w 8615568"/>
                <a:gd name="connsiteY292" fmla="*/ 1222376 h 6494005"/>
                <a:gd name="connsiteX293" fmla="*/ 2732753 w 8615568"/>
                <a:gd name="connsiteY293" fmla="*/ 1157742 h 6494005"/>
                <a:gd name="connsiteX294" fmla="*/ 2732754 w 8615568"/>
                <a:gd name="connsiteY294" fmla="*/ 1157742 h 6494005"/>
                <a:gd name="connsiteX295" fmla="*/ 2668120 w 8615568"/>
                <a:gd name="connsiteY295" fmla="*/ 933225 h 6494005"/>
                <a:gd name="connsiteX296" fmla="*/ 2668121 w 8615568"/>
                <a:gd name="connsiteY296" fmla="*/ 933223 h 6494005"/>
                <a:gd name="connsiteX297" fmla="*/ 2603487 w 8615568"/>
                <a:gd name="connsiteY297" fmla="*/ 803955 h 6494005"/>
                <a:gd name="connsiteX298" fmla="*/ 2603485 w 8615568"/>
                <a:gd name="connsiteY298" fmla="*/ 803956 h 6494005"/>
                <a:gd name="connsiteX299" fmla="*/ 2507102 w 8615568"/>
                <a:gd name="connsiteY299" fmla="*/ 547688 h 6494005"/>
                <a:gd name="connsiteX300" fmla="*/ 2505968 w 8615568"/>
                <a:gd name="connsiteY300" fmla="*/ 547688 h 6494005"/>
                <a:gd name="connsiteX301" fmla="*/ 2602163 w 8615568"/>
                <a:gd name="connsiteY301" fmla="*/ 256799 h 6494005"/>
                <a:gd name="connsiteX302" fmla="*/ 2570475 w 8615568"/>
                <a:gd name="connsiteY302" fmla="*/ 128400 h 6494005"/>
                <a:gd name="connsiteX303" fmla="*/ 2602163 w 8615568"/>
                <a:gd name="connsiteY303" fmla="*/ 63632 h 6494005"/>
                <a:gd name="connsiteX304" fmla="*/ 2698357 w 8615568"/>
                <a:gd name="connsiteY304" fmla="*/ 160215 h 6494005"/>
                <a:gd name="connsiteX305" fmla="*/ 2794554 w 8615568"/>
                <a:gd name="connsiteY305" fmla="*/ 128400 h 6494005"/>
                <a:gd name="connsiteX306" fmla="*/ 2923568 w 8615568"/>
                <a:gd name="connsiteY306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7 w 8615568"/>
                <a:gd name="connsiteY193" fmla="*/ 5883951 h 6494005"/>
                <a:gd name="connsiteX194" fmla="*/ 1446895 w 8615568"/>
                <a:gd name="connsiteY194" fmla="*/ 5851068 h 6494005"/>
                <a:gd name="connsiteX195" fmla="*/ 1350512 w 8615568"/>
                <a:gd name="connsiteY195" fmla="*/ 5980335 h 6494005"/>
                <a:gd name="connsiteX196" fmla="*/ 1350513 w 8615568"/>
                <a:gd name="connsiteY196" fmla="*/ 5980335 h 6494005"/>
                <a:gd name="connsiteX197" fmla="*/ 1221245 w 8615568"/>
                <a:gd name="connsiteY197" fmla="*/ 6043835 h 6494005"/>
                <a:gd name="connsiteX198" fmla="*/ 1221245 w 8615568"/>
                <a:gd name="connsiteY198" fmla="*/ 6140219 h 6494005"/>
                <a:gd name="connsiteX199" fmla="*/ 1158617 w 8615568"/>
                <a:gd name="connsiteY199" fmla="*/ 6098959 h 6494005"/>
                <a:gd name="connsiteX200" fmla="*/ 1158617 w 8615568"/>
                <a:gd name="connsiteY200" fmla="*/ 6098959 h 6494005"/>
                <a:gd name="connsiteX201" fmla="*/ 1221244 w 8615568"/>
                <a:gd name="connsiteY201" fmla="*/ 6140219 h 6494005"/>
                <a:gd name="connsiteX202" fmla="*/ 1221244 w 8615568"/>
                <a:gd name="connsiteY202" fmla="*/ 6301236 h 6494005"/>
                <a:gd name="connsiteX203" fmla="*/ 1060227 w 8615568"/>
                <a:gd name="connsiteY203" fmla="*/ 6365870 h 6494005"/>
                <a:gd name="connsiteX204" fmla="*/ 1060228 w 8615568"/>
                <a:gd name="connsiteY204" fmla="*/ 6365871 h 6494005"/>
                <a:gd name="connsiteX205" fmla="*/ 963843 w 8615568"/>
                <a:gd name="connsiteY205" fmla="*/ 6365871 h 6494005"/>
                <a:gd name="connsiteX206" fmla="*/ 900343 w 8615568"/>
                <a:gd name="connsiteY206" fmla="*/ 6494005 h 6494005"/>
                <a:gd name="connsiteX207" fmla="*/ 867459 w 8615568"/>
                <a:gd name="connsiteY207" fmla="*/ 6365871 h 6494005"/>
                <a:gd name="connsiteX208" fmla="*/ 867459 w 8615568"/>
                <a:gd name="connsiteY208" fmla="*/ 6360164 h 6494005"/>
                <a:gd name="connsiteX209" fmla="*/ 867458 w 8615568"/>
                <a:gd name="connsiteY209" fmla="*/ 6360165 h 6494005"/>
                <a:gd name="connsiteX210" fmla="*/ 867458 w 8615568"/>
                <a:gd name="connsiteY210" fmla="*/ 6365871 h 6494005"/>
                <a:gd name="connsiteX211" fmla="*/ 900342 w 8615568"/>
                <a:gd name="connsiteY211" fmla="*/ 6494005 h 6494005"/>
                <a:gd name="connsiteX212" fmla="*/ 707574 w 8615568"/>
                <a:gd name="connsiteY212" fmla="*/ 6365871 h 6494005"/>
                <a:gd name="connsiteX213" fmla="*/ 707574 w 8615568"/>
                <a:gd name="connsiteY213" fmla="*/ 6140220 h 6494005"/>
                <a:gd name="connsiteX214" fmla="*/ 707573 w 8615568"/>
                <a:gd name="connsiteY214" fmla="*/ 6140219 h 6494005"/>
                <a:gd name="connsiteX215" fmla="*/ 803957 w 8615568"/>
                <a:gd name="connsiteY215" fmla="*/ 5947451 h 6494005"/>
                <a:gd name="connsiteX216" fmla="*/ 835707 w 8615568"/>
                <a:gd name="connsiteY216" fmla="*/ 5819317 h 6494005"/>
                <a:gd name="connsiteX217" fmla="*/ 867457 w 8615568"/>
                <a:gd name="connsiteY217" fmla="*/ 5851067 h 6494005"/>
                <a:gd name="connsiteX218" fmla="*/ 867458 w 8615568"/>
                <a:gd name="connsiteY218" fmla="*/ 5851067 h 6494005"/>
                <a:gd name="connsiteX219" fmla="*/ 835708 w 8615568"/>
                <a:gd name="connsiteY219" fmla="*/ 5819317 h 6494005"/>
                <a:gd name="connsiteX220" fmla="*/ 867458 w 8615568"/>
                <a:gd name="connsiteY220" fmla="*/ 5722933 h 6494005"/>
                <a:gd name="connsiteX221" fmla="*/ 803958 w 8615568"/>
                <a:gd name="connsiteY221" fmla="*/ 5594800 h 6494005"/>
                <a:gd name="connsiteX222" fmla="*/ 803957 w 8615568"/>
                <a:gd name="connsiteY222" fmla="*/ 5594799 h 6494005"/>
                <a:gd name="connsiteX223" fmla="*/ 803957 w 8615568"/>
                <a:gd name="connsiteY223" fmla="*/ 5497282 h 6494005"/>
                <a:gd name="connsiteX224" fmla="*/ 771073 w 8615568"/>
                <a:gd name="connsiteY224" fmla="*/ 5465532 h 6494005"/>
                <a:gd name="connsiteX225" fmla="*/ 771074 w 8615568"/>
                <a:gd name="connsiteY225" fmla="*/ 5465531 h 6494005"/>
                <a:gd name="connsiteX226" fmla="*/ 546555 w 8615568"/>
                <a:gd name="connsiteY226" fmla="*/ 5241013 h 6494005"/>
                <a:gd name="connsiteX227" fmla="*/ 514805 w 8615568"/>
                <a:gd name="connsiteY227" fmla="*/ 5241013 h 6494005"/>
                <a:gd name="connsiteX228" fmla="*/ 450171 w 8615568"/>
                <a:gd name="connsiteY228" fmla="*/ 5079996 h 6494005"/>
                <a:gd name="connsiteX229" fmla="*/ 514805 w 8615568"/>
                <a:gd name="connsiteY229" fmla="*/ 4951862 h 6494005"/>
                <a:gd name="connsiteX230" fmla="*/ 514805 w 8615568"/>
                <a:gd name="connsiteY230" fmla="*/ 4822594 h 6494005"/>
                <a:gd name="connsiteX231" fmla="*/ 546555 w 8615568"/>
                <a:gd name="connsiteY231" fmla="*/ 4565192 h 6494005"/>
                <a:gd name="connsiteX232" fmla="*/ 546555 w 8615568"/>
                <a:gd name="connsiteY232" fmla="*/ 4533442 h 6494005"/>
                <a:gd name="connsiteX233" fmla="*/ 771073 w 8615568"/>
                <a:gd name="connsiteY233" fmla="*/ 4468808 h 6494005"/>
                <a:gd name="connsiteX234" fmla="*/ 932091 w 8615568"/>
                <a:gd name="connsiteY234" fmla="*/ 4308924 h 6494005"/>
                <a:gd name="connsiteX235" fmla="*/ 996725 w 8615568"/>
                <a:gd name="connsiteY235" fmla="*/ 4372424 h 6494005"/>
                <a:gd name="connsiteX236" fmla="*/ 996724 w 8615568"/>
                <a:gd name="connsiteY236" fmla="*/ 4372425 h 6494005"/>
                <a:gd name="connsiteX237" fmla="*/ 1028475 w 8615568"/>
                <a:gd name="connsiteY237" fmla="*/ 4405308 h 6494005"/>
                <a:gd name="connsiteX238" fmla="*/ 1060224 w 8615568"/>
                <a:gd name="connsiteY238" fmla="*/ 4340674 h 6494005"/>
                <a:gd name="connsiteX239" fmla="*/ 1060225 w 8615568"/>
                <a:gd name="connsiteY239" fmla="*/ 4340674 h 6494005"/>
                <a:gd name="connsiteX240" fmla="*/ 1093109 w 8615568"/>
                <a:gd name="connsiteY240" fmla="*/ 4179657 h 6494005"/>
                <a:gd name="connsiteX241" fmla="*/ 1124854 w 8615568"/>
                <a:gd name="connsiteY241" fmla="*/ 4147912 h 6494005"/>
                <a:gd name="connsiteX242" fmla="*/ 1124853 w 8615568"/>
                <a:gd name="connsiteY242" fmla="*/ 4147907 h 6494005"/>
                <a:gd name="connsiteX243" fmla="*/ 1189487 w 8615568"/>
                <a:gd name="connsiteY243" fmla="*/ 4115023 h 6494005"/>
                <a:gd name="connsiteX244" fmla="*/ 1189486 w 8615568"/>
                <a:gd name="connsiteY244" fmla="*/ 4115023 h 6494005"/>
                <a:gd name="connsiteX245" fmla="*/ 1285870 w 8615568"/>
                <a:gd name="connsiteY245" fmla="*/ 4051523 h 6494005"/>
                <a:gd name="connsiteX246" fmla="*/ 1317620 w 8615568"/>
                <a:gd name="connsiteY246" fmla="*/ 3955140 h 6494005"/>
                <a:gd name="connsiteX247" fmla="*/ 1317620 w 8615568"/>
                <a:gd name="connsiteY247" fmla="*/ 3955139 h 6494005"/>
                <a:gd name="connsiteX248" fmla="*/ 1349248 w 8615568"/>
                <a:gd name="connsiteY248" fmla="*/ 3892974 h 6494005"/>
                <a:gd name="connsiteX249" fmla="*/ 1349247 w 8615568"/>
                <a:gd name="connsiteY249" fmla="*/ 3892973 h 6494005"/>
                <a:gd name="connsiteX250" fmla="*/ 1317620 w 8615568"/>
                <a:gd name="connsiteY250" fmla="*/ 3955138 h 6494005"/>
                <a:gd name="connsiteX251" fmla="*/ 1221236 w 8615568"/>
                <a:gd name="connsiteY251" fmla="*/ 3825871 h 6494005"/>
                <a:gd name="connsiteX252" fmla="*/ 1244498 w 8615568"/>
                <a:gd name="connsiteY252" fmla="*/ 3780950 h 6494005"/>
                <a:gd name="connsiteX253" fmla="*/ 1244498 w 8615568"/>
                <a:gd name="connsiteY253" fmla="*/ 3780949 h 6494005"/>
                <a:gd name="connsiteX254" fmla="*/ 1221236 w 8615568"/>
                <a:gd name="connsiteY254" fmla="*/ 3825870 h 6494005"/>
                <a:gd name="connsiteX255" fmla="*/ 1093102 w 8615568"/>
                <a:gd name="connsiteY255" fmla="*/ 3697737 h 6494005"/>
                <a:gd name="connsiteX256" fmla="*/ 1124852 w 8615568"/>
                <a:gd name="connsiteY256" fmla="*/ 3536719 h 6494005"/>
                <a:gd name="connsiteX257" fmla="*/ 1124852 w 8615568"/>
                <a:gd name="connsiteY257" fmla="*/ 3504969 h 6494005"/>
                <a:gd name="connsiteX258" fmla="*/ 1254120 w 8615568"/>
                <a:gd name="connsiteY258" fmla="*/ 3440336 h 6494005"/>
                <a:gd name="connsiteX259" fmla="*/ 1446888 w 8615568"/>
                <a:gd name="connsiteY259" fmla="*/ 3568469 h 6494005"/>
                <a:gd name="connsiteX260" fmla="*/ 1575023 w 8615568"/>
                <a:gd name="connsiteY260" fmla="*/ 3665987 h 6494005"/>
                <a:gd name="connsiteX261" fmla="*/ 1575021 w 8615568"/>
                <a:gd name="connsiteY261" fmla="*/ 3665987 h 6494005"/>
                <a:gd name="connsiteX262" fmla="*/ 1639657 w 8615568"/>
                <a:gd name="connsiteY262" fmla="*/ 3697737 h 6494005"/>
                <a:gd name="connsiteX263" fmla="*/ 1703156 w 8615568"/>
                <a:gd name="connsiteY263" fmla="*/ 3697737 h 6494005"/>
                <a:gd name="connsiteX264" fmla="*/ 1731707 w 8615568"/>
                <a:gd name="connsiteY264" fmla="*/ 3716661 h 6494005"/>
                <a:gd name="connsiteX265" fmla="*/ 1731709 w 8615568"/>
                <a:gd name="connsiteY265" fmla="*/ 3716661 h 6494005"/>
                <a:gd name="connsiteX266" fmla="*/ 1703158 w 8615568"/>
                <a:gd name="connsiteY266" fmla="*/ 3697737 h 6494005"/>
                <a:gd name="connsiteX267" fmla="*/ 1832426 w 8615568"/>
                <a:gd name="connsiteY267" fmla="*/ 3665987 h 6494005"/>
                <a:gd name="connsiteX268" fmla="*/ 2089827 w 8615568"/>
                <a:gd name="connsiteY268" fmla="*/ 3794121 h 6494005"/>
                <a:gd name="connsiteX269" fmla="*/ 2153324 w 8615568"/>
                <a:gd name="connsiteY269" fmla="*/ 3729492 h 6494005"/>
                <a:gd name="connsiteX270" fmla="*/ 2153319 w 8615568"/>
                <a:gd name="connsiteY270" fmla="*/ 3729487 h 6494005"/>
                <a:gd name="connsiteX271" fmla="*/ 2346085 w 8615568"/>
                <a:gd name="connsiteY271" fmla="*/ 3536719 h 6494005"/>
                <a:gd name="connsiteX272" fmla="*/ 2282586 w 8615568"/>
                <a:gd name="connsiteY272" fmla="*/ 3247568 h 6494005"/>
                <a:gd name="connsiteX273" fmla="*/ 2217952 w 8615568"/>
                <a:gd name="connsiteY273" fmla="*/ 2893787 h 6494005"/>
                <a:gd name="connsiteX274" fmla="*/ 2249702 w 8615568"/>
                <a:gd name="connsiteY274" fmla="*/ 2829153 h 6494005"/>
                <a:gd name="connsiteX275" fmla="*/ 2282586 w 8615568"/>
                <a:gd name="connsiteY275" fmla="*/ 2765655 h 6494005"/>
                <a:gd name="connsiteX276" fmla="*/ 2507105 w 8615568"/>
                <a:gd name="connsiteY276" fmla="*/ 2669271 h 6494005"/>
                <a:gd name="connsiteX277" fmla="*/ 2571738 w 8615568"/>
                <a:gd name="connsiteY277" fmla="*/ 2540003 h 6494005"/>
                <a:gd name="connsiteX278" fmla="*/ 2636373 w 8615568"/>
                <a:gd name="connsiteY278" fmla="*/ 2604640 h 6494005"/>
                <a:gd name="connsiteX279" fmla="*/ 2636373 w 8615568"/>
                <a:gd name="connsiteY279" fmla="*/ 2631355 h 6494005"/>
                <a:gd name="connsiteX280" fmla="*/ 2636375 w 8615568"/>
                <a:gd name="connsiteY280" fmla="*/ 2631353 h 6494005"/>
                <a:gd name="connsiteX281" fmla="*/ 2636375 w 8615568"/>
                <a:gd name="connsiteY281" fmla="*/ 2604640 h 6494005"/>
                <a:gd name="connsiteX282" fmla="*/ 2571740 w 8615568"/>
                <a:gd name="connsiteY282" fmla="*/ 2540003 h 6494005"/>
                <a:gd name="connsiteX283" fmla="*/ 2603489 w 8615568"/>
                <a:gd name="connsiteY283" fmla="*/ 2508255 h 6494005"/>
                <a:gd name="connsiteX284" fmla="*/ 2603489 w 8615568"/>
                <a:gd name="connsiteY284" fmla="*/ 2411869 h 6494005"/>
                <a:gd name="connsiteX285" fmla="*/ 2603489 w 8615568"/>
                <a:gd name="connsiteY285" fmla="*/ 1897064 h 6494005"/>
                <a:gd name="connsiteX286" fmla="*/ 2636373 w 8615568"/>
                <a:gd name="connsiteY286" fmla="*/ 1833567 h 6494005"/>
                <a:gd name="connsiteX287" fmla="*/ 2636369 w 8615568"/>
                <a:gd name="connsiteY287" fmla="*/ 1833563 h 6494005"/>
                <a:gd name="connsiteX288" fmla="*/ 2699868 w 8615568"/>
                <a:gd name="connsiteY288" fmla="*/ 1704295 h 6494005"/>
                <a:gd name="connsiteX289" fmla="*/ 2732753 w 8615568"/>
                <a:gd name="connsiteY289" fmla="*/ 1576162 h 6494005"/>
                <a:gd name="connsiteX290" fmla="*/ 2732753 w 8615568"/>
                <a:gd name="connsiteY290" fmla="*/ 1383394 h 6494005"/>
                <a:gd name="connsiteX291" fmla="*/ 2764503 w 8615568"/>
                <a:gd name="connsiteY291" fmla="*/ 1222376 h 6494005"/>
                <a:gd name="connsiteX292" fmla="*/ 2732753 w 8615568"/>
                <a:gd name="connsiteY292" fmla="*/ 1157742 h 6494005"/>
                <a:gd name="connsiteX293" fmla="*/ 2732754 w 8615568"/>
                <a:gd name="connsiteY293" fmla="*/ 1157742 h 6494005"/>
                <a:gd name="connsiteX294" fmla="*/ 2668120 w 8615568"/>
                <a:gd name="connsiteY294" fmla="*/ 933225 h 6494005"/>
                <a:gd name="connsiteX295" fmla="*/ 2668121 w 8615568"/>
                <a:gd name="connsiteY295" fmla="*/ 933223 h 6494005"/>
                <a:gd name="connsiteX296" fmla="*/ 2603487 w 8615568"/>
                <a:gd name="connsiteY296" fmla="*/ 803955 h 6494005"/>
                <a:gd name="connsiteX297" fmla="*/ 2603485 w 8615568"/>
                <a:gd name="connsiteY297" fmla="*/ 803956 h 6494005"/>
                <a:gd name="connsiteX298" fmla="*/ 2507102 w 8615568"/>
                <a:gd name="connsiteY298" fmla="*/ 547688 h 6494005"/>
                <a:gd name="connsiteX299" fmla="*/ 2505968 w 8615568"/>
                <a:gd name="connsiteY299" fmla="*/ 547688 h 6494005"/>
                <a:gd name="connsiteX300" fmla="*/ 2602163 w 8615568"/>
                <a:gd name="connsiteY300" fmla="*/ 256799 h 6494005"/>
                <a:gd name="connsiteX301" fmla="*/ 2570475 w 8615568"/>
                <a:gd name="connsiteY301" fmla="*/ 128400 h 6494005"/>
                <a:gd name="connsiteX302" fmla="*/ 2602163 w 8615568"/>
                <a:gd name="connsiteY302" fmla="*/ 63632 h 6494005"/>
                <a:gd name="connsiteX303" fmla="*/ 2698357 w 8615568"/>
                <a:gd name="connsiteY303" fmla="*/ 160215 h 6494005"/>
                <a:gd name="connsiteX304" fmla="*/ 2794554 w 8615568"/>
                <a:gd name="connsiteY304" fmla="*/ 128400 h 6494005"/>
                <a:gd name="connsiteX305" fmla="*/ 2923568 w 8615568"/>
                <a:gd name="connsiteY305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7 w 8615568"/>
                <a:gd name="connsiteY192" fmla="*/ 5883951 h 6494005"/>
                <a:gd name="connsiteX193" fmla="*/ 1446895 w 8615568"/>
                <a:gd name="connsiteY193" fmla="*/ 5851068 h 6494005"/>
                <a:gd name="connsiteX194" fmla="*/ 1350512 w 8615568"/>
                <a:gd name="connsiteY194" fmla="*/ 5980335 h 6494005"/>
                <a:gd name="connsiteX195" fmla="*/ 1350513 w 8615568"/>
                <a:gd name="connsiteY195" fmla="*/ 5980335 h 6494005"/>
                <a:gd name="connsiteX196" fmla="*/ 1221245 w 8615568"/>
                <a:gd name="connsiteY196" fmla="*/ 6043835 h 6494005"/>
                <a:gd name="connsiteX197" fmla="*/ 1221245 w 8615568"/>
                <a:gd name="connsiteY197" fmla="*/ 6140219 h 6494005"/>
                <a:gd name="connsiteX198" fmla="*/ 1158617 w 8615568"/>
                <a:gd name="connsiteY198" fmla="*/ 6098959 h 6494005"/>
                <a:gd name="connsiteX199" fmla="*/ 1158617 w 8615568"/>
                <a:gd name="connsiteY199" fmla="*/ 6098959 h 6494005"/>
                <a:gd name="connsiteX200" fmla="*/ 1221244 w 8615568"/>
                <a:gd name="connsiteY200" fmla="*/ 6140219 h 6494005"/>
                <a:gd name="connsiteX201" fmla="*/ 1221244 w 8615568"/>
                <a:gd name="connsiteY201" fmla="*/ 6301236 h 6494005"/>
                <a:gd name="connsiteX202" fmla="*/ 1060227 w 8615568"/>
                <a:gd name="connsiteY202" fmla="*/ 6365870 h 6494005"/>
                <a:gd name="connsiteX203" fmla="*/ 1060228 w 8615568"/>
                <a:gd name="connsiteY203" fmla="*/ 6365871 h 6494005"/>
                <a:gd name="connsiteX204" fmla="*/ 963843 w 8615568"/>
                <a:gd name="connsiteY204" fmla="*/ 6365871 h 6494005"/>
                <a:gd name="connsiteX205" fmla="*/ 900343 w 8615568"/>
                <a:gd name="connsiteY205" fmla="*/ 6494005 h 6494005"/>
                <a:gd name="connsiteX206" fmla="*/ 867459 w 8615568"/>
                <a:gd name="connsiteY206" fmla="*/ 6365871 h 6494005"/>
                <a:gd name="connsiteX207" fmla="*/ 867459 w 8615568"/>
                <a:gd name="connsiteY207" fmla="*/ 6360164 h 6494005"/>
                <a:gd name="connsiteX208" fmla="*/ 867458 w 8615568"/>
                <a:gd name="connsiteY208" fmla="*/ 6360165 h 6494005"/>
                <a:gd name="connsiteX209" fmla="*/ 867458 w 8615568"/>
                <a:gd name="connsiteY209" fmla="*/ 6365871 h 6494005"/>
                <a:gd name="connsiteX210" fmla="*/ 900342 w 8615568"/>
                <a:gd name="connsiteY210" fmla="*/ 6494005 h 6494005"/>
                <a:gd name="connsiteX211" fmla="*/ 707574 w 8615568"/>
                <a:gd name="connsiteY211" fmla="*/ 6365871 h 6494005"/>
                <a:gd name="connsiteX212" fmla="*/ 707574 w 8615568"/>
                <a:gd name="connsiteY212" fmla="*/ 6140220 h 6494005"/>
                <a:gd name="connsiteX213" fmla="*/ 707573 w 8615568"/>
                <a:gd name="connsiteY213" fmla="*/ 6140219 h 6494005"/>
                <a:gd name="connsiteX214" fmla="*/ 803957 w 8615568"/>
                <a:gd name="connsiteY214" fmla="*/ 5947451 h 6494005"/>
                <a:gd name="connsiteX215" fmla="*/ 835707 w 8615568"/>
                <a:gd name="connsiteY215" fmla="*/ 5819317 h 6494005"/>
                <a:gd name="connsiteX216" fmla="*/ 867457 w 8615568"/>
                <a:gd name="connsiteY216" fmla="*/ 5851067 h 6494005"/>
                <a:gd name="connsiteX217" fmla="*/ 867458 w 8615568"/>
                <a:gd name="connsiteY217" fmla="*/ 5851067 h 6494005"/>
                <a:gd name="connsiteX218" fmla="*/ 835708 w 8615568"/>
                <a:gd name="connsiteY218" fmla="*/ 5819317 h 6494005"/>
                <a:gd name="connsiteX219" fmla="*/ 867458 w 8615568"/>
                <a:gd name="connsiteY219" fmla="*/ 5722933 h 6494005"/>
                <a:gd name="connsiteX220" fmla="*/ 803958 w 8615568"/>
                <a:gd name="connsiteY220" fmla="*/ 5594800 h 6494005"/>
                <a:gd name="connsiteX221" fmla="*/ 803957 w 8615568"/>
                <a:gd name="connsiteY221" fmla="*/ 5594799 h 6494005"/>
                <a:gd name="connsiteX222" fmla="*/ 803957 w 8615568"/>
                <a:gd name="connsiteY222" fmla="*/ 5497282 h 6494005"/>
                <a:gd name="connsiteX223" fmla="*/ 771073 w 8615568"/>
                <a:gd name="connsiteY223" fmla="*/ 5465532 h 6494005"/>
                <a:gd name="connsiteX224" fmla="*/ 771074 w 8615568"/>
                <a:gd name="connsiteY224" fmla="*/ 5465531 h 6494005"/>
                <a:gd name="connsiteX225" fmla="*/ 546555 w 8615568"/>
                <a:gd name="connsiteY225" fmla="*/ 5241013 h 6494005"/>
                <a:gd name="connsiteX226" fmla="*/ 514805 w 8615568"/>
                <a:gd name="connsiteY226" fmla="*/ 5241013 h 6494005"/>
                <a:gd name="connsiteX227" fmla="*/ 450171 w 8615568"/>
                <a:gd name="connsiteY227" fmla="*/ 5079996 h 6494005"/>
                <a:gd name="connsiteX228" fmla="*/ 514805 w 8615568"/>
                <a:gd name="connsiteY228" fmla="*/ 4951862 h 6494005"/>
                <a:gd name="connsiteX229" fmla="*/ 514805 w 8615568"/>
                <a:gd name="connsiteY229" fmla="*/ 4822594 h 6494005"/>
                <a:gd name="connsiteX230" fmla="*/ 546555 w 8615568"/>
                <a:gd name="connsiteY230" fmla="*/ 4565192 h 6494005"/>
                <a:gd name="connsiteX231" fmla="*/ 546555 w 8615568"/>
                <a:gd name="connsiteY231" fmla="*/ 4533442 h 6494005"/>
                <a:gd name="connsiteX232" fmla="*/ 771073 w 8615568"/>
                <a:gd name="connsiteY232" fmla="*/ 4468808 h 6494005"/>
                <a:gd name="connsiteX233" fmla="*/ 932091 w 8615568"/>
                <a:gd name="connsiteY233" fmla="*/ 4308924 h 6494005"/>
                <a:gd name="connsiteX234" fmla="*/ 996725 w 8615568"/>
                <a:gd name="connsiteY234" fmla="*/ 4372424 h 6494005"/>
                <a:gd name="connsiteX235" fmla="*/ 996724 w 8615568"/>
                <a:gd name="connsiteY235" fmla="*/ 4372425 h 6494005"/>
                <a:gd name="connsiteX236" fmla="*/ 1028475 w 8615568"/>
                <a:gd name="connsiteY236" fmla="*/ 4405308 h 6494005"/>
                <a:gd name="connsiteX237" fmla="*/ 1060224 w 8615568"/>
                <a:gd name="connsiteY237" fmla="*/ 4340674 h 6494005"/>
                <a:gd name="connsiteX238" fmla="*/ 1060225 w 8615568"/>
                <a:gd name="connsiteY238" fmla="*/ 4340674 h 6494005"/>
                <a:gd name="connsiteX239" fmla="*/ 1093109 w 8615568"/>
                <a:gd name="connsiteY239" fmla="*/ 4179657 h 6494005"/>
                <a:gd name="connsiteX240" fmla="*/ 1124854 w 8615568"/>
                <a:gd name="connsiteY240" fmla="*/ 4147912 h 6494005"/>
                <a:gd name="connsiteX241" fmla="*/ 1124853 w 8615568"/>
                <a:gd name="connsiteY241" fmla="*/ 4147907 h 6494005"/>
                <a:gd name="connsiteX242" fmla="*/ 1189487 w 8615568"/>
                <a:gd name="connsiteY242" fmla="*/ 4115023 h 6494005"/>
                <a:gd name="connsiteX243" fmla="*/ 1189486 w 8615568"/>
                <a:gd name="connsiteY243" fmla="*/ 4115023 h 6494005"/>
                <a:gd name="connsiteX244" fmla="*/ 1285870 w 8615568"/>
                <a:gd name="connsiteY244" fmla="*/ 4051523 h 6494005"/>
                <a:gd name="connsiteX245" fmla="*/ 1317620 w 8615568"/>
                <a:gd name="connsiteY245" fmla="*/ 3955140 h 6494005"/>
                <a:gd name="connsiteX246" fmla="*/ 1317620 w 8615568"/>
                <a:gd name="connsiteY246" fmla="*/ 3955139 h 6494005"/>
                <a:gd name="connsiteX247" fmla="*/ 1349248 w 8615568"/>
                <a:gd name="connsiteY247" fmla="*/ 3892974 h 6494005"/>
                <a:gd name="connsiteX248" fmla="*/ 1349247 w 8615568"/>
                <a:gd name="connsiteY248" fmla="*/ 3892973 h 6494005"/>
                <a:gd name="connsiteX249" fmla="*/ 1317620 w 8615568"/>
                <a:gd name="connsiteY249" fmla="*/ 3955138 h 6494005"/>
                <a:gd name="connsiteX250" fmla="*/ 1221236 w 8615568"/>
                <a:gd name="connsiteY250" fmla="*/ 3825871 h 6494005"/>
                <a:gd name="connsiteX251" fmla="*/ 1244498 w 8615568"/>
                <a:gd name="connsiteY251" fmla="*/ 3780950 h 6494005"/>
                <a:gd name="connsiteX252" fmla="*/ 1244498 w 8615568"/>
                <a:gd name="connsiteY252" fmla="*/ 3780949 h 6494005"/>
                <a:gd name="connsiteX253" fmla="*/ 1221236 w 8615568"/>
                <a:gd name="connsiteY253" fmla="*/ 3825870 h 6494005"/>
                <a:gd name="connsiteX254" fmla="*/ 1093102 w 8615568"/>
                <a:gd name="connsiteY254" fmla="*/ 3697737 h 6494005"/>
                <a:gd name="connsiteX255" fmla="*/ 1124852 w 8615568"/>
                <a:gd name="connsiteY255" fmla="*/ 3536719 h 6494005"/>
                <a:gd name="connsiteX256" fmla="*/ 1124852 w 8615568"/>
                <a:gd name="connsiteY256" fmla="*/ 3504969 h 6494005"/>
                <a:gd name="connsiteX257" fmla="*/ 1254120 w 8615568"/>
                <a:gd name="connsiteY257" fmla="*/ 3440336 h 6494005"/>
                <a:gd name="connsiteX258" fmla="*/ 1446888 w 8615568"/>
                <a:gd name="connsiteY258" fmla="*/ 3568469 h 6494005"/>
                <a:gd name="connsiteX259" fmla="*/ 1575023 w 8615568"/>
                <a:gd name="connsiteY259" fmla="*/ 3665987 h 6494005"/>
                <a:gd name="connsiteX260" fmla="*/ 1575021 w 8615568"/>
                <a:gd name="connsiteY260" fmla="*/ 3665987 h 6494005"/>
                <a:gd name="connsiteX261" fmla="*/ 1639657 w 8615568"/>
                <a:gd name="connsiteY261" fmla="*/ 3697737 h 6494005"/>
                <a:gd name="connsiteX262" fmla="*/ 1703156 w 8615568"/>
                <a:gd name="connsiteY262" fmla="*/ 3697737 h 6494005"/>
                <a:gd name="connsiteX263" fmla="*/ 1731707 w 8615568"/>
                <a:gd name="connsiteY263" fmla="*/ 3716661 h 6494005"/>
                <a:gd name="connsiteX264" fmla="*/ 1731709 w 8615568"/>
                <a:gd name="connsiteY264" fmla="*/ 3716661 h 6494005"/>
                <a:gd name="connsiteX265" fmla="*/ 1703158 w 8615568"/>
                <a:gd name="connsiteY265" fmla="*/ 3697737 h 6494005"/>
                <a:gd name="connsiteX266" fmla="*/ 1832426 w 8615568"/>
                <a:gd name="connsiteY266" fmla="*/ 3665987 h 6494005"/>
                <a:gd name="connsiteX267" fmla="*/ 2089827 w 8615568"/>
                <a:gd name="connsiteY267" fmla="*/ 3794121 h 6494005"/>
                <a:gd name="connsiteX268" fmla="*/ 2153324 w 8615568"/>
                <a:gd name="connsiteY268" fmla="*/ 3729492 h 6494005"/>
                <a:gd name="connsiteX269" fmla="*/ 2153319 w 8615568"/>
                <a:gd name="connsiteY269" fmla="*/ 3729487 h 6494005"/>
                <a:gd name="connsiteX270" fmla="*/ 2346085 w 8615568"/>
                <a:gd name="connsiteY270" fmla="*/ 3536719 h 6494005"/>
                <a:gd name="connsiteX271" fmla="*/ 2282586 w 8615568"/>
                <a:gd name="connsiteY271" fmla="*/ 3247568 h 6494005"/>
                <a:gd name="connsiteX272" fmla="*/ 2217952 w 8615568"/>
                <a:gd name="connsiteY272" fmla="*/ 2893787 h 6494005"/>
                <a:gd name="connsiteX273" fmla="*/ 2249702 w 8615568"/>
                <a:gd name="connsiteY273" fmla="*/ 2829153 h 6494005"/>
                <a:gd name="connsiteX274" fmla="*/ 2282586 w 8615568"/>
                <a:gd name="connsiteY274" fmla="*/ 2765655 h 6494005"/>
                <a:gd name="connsiteX275" fmla="*/ 2507105 w 8615568"/>
                <a:gd name="connsiteY275" fmla="*/ 2669271 h 6494005"/>
                <a:gd name="connsiteX276" fmla="*/ 2571738 w 8615568"/>
                <a:gd name="connsiteY276" fmla="*/ 2540003 h 6494005"/>
                <a:gd name="connsiteX277" fmla="*/ 2636373 w 8615568"/>
                <a:gd name="connsiteY277" fmla="*/ 2604640 h 6494005"/>
                <a:gd name="connsiteX278" fmla="*/ 2636373 w 8615568"/>
                <a:gd name="connsiteY278" fmla="*/ 2631355 h 6494005"/>
                <a:gd name="connsiteX279" fmla="*/ 2636375 w 8615568"/>
                <a:gd name="connsiteY279" fmla="*/ 2631353 h 6494005"/>
                <a:gd name="connsiteX280" fmla="*/ 2636375 w 8615568"/>
                <a:gd name="connsiteY280" fmla="*/ 2604640 h 6494005"/>
                <a:gd name="connsiteX281" fmla="*/ 2571740 w 8615568"/>
                <a:gd name="connsiteY281" fmla="*/ 2540003 h 6494005"/>
                <a:gd name="connsiteX282" fmla="*/ 2603489 w 8615568"/>
                <a:gd name="connsiteY282" fmla="*/ 2508255 h 6494005"/>
                <a:gd name="connsiteX283" fmla="*/ 2603489 w 8615568"/>
                <a:gd name="connsiteY283" fmla="*/ 2411869 h 6494005"/>
                <a:gd name="connsiteX284" fmla="*/ 2603489 w 8615568"/>
                <a:gd name="connsiteY284" fmla="*/ 1897064 h 6494005"/>
                <a:gd name="connsiteX285" fmla="*/ 2636373 w 8615568"/>
                <a:gd name="connsiteY285" fmla="*/ 1833567 h 6494005"/>
                <a:gd name="connsiteX286" fmla="*/ 2636369 w 8615568"/>
                <a:gd name="connsiteY286" fmla="*/ 1833563 h 6494005"/>
                <a:gd name="connsiteX287" fmla="*/ 2699868 w 8615568"/>
                <a:gd name="connsiteY287" fmla="*/ 1704295 h 6494005"/>
                <a:gd name="connsiteX288" fmla="*/ 2732753 w 8615568"/>
                <a:gd name="connsiteY288" fmla="*/ 1576162 h 6494005"/>
                <a:gd name="connsiteX289" fmla="*/ 2732753 w 8615568"/>
                <a:gd name="connsiteY289" fmla="*/ 1383394 h 6494005"/>
                <a:gd name="connsiteX290" fmla="*/ 2764503 w 8615568"/>
                <a:gd name="connsiteY290" fmla="*/ 1222376 h 6494005"/>
                <a:gd name="connsiteX291" fmla="*/ 2732753 w 8615568"/>
                <a:gd name="connsiteY291" fmla="*/ 1157742 h 6494005"/>
                <a:gd name="connsiteX292" fmla="*/ 2732754 w 8615568"/>
                <a:gd name="connsiteY292" fmla="*/ 1157742 h 6494005"/>
                <a:gd name="connsiteX293" fmla="*/ 2668120 w 8615568"/>
                <a:gd name="connsiteY293" fmla="*/ 933225 h 6494005"/>
                <a:gd name="connsiteX294" fmla="*/ 2668121 w 8615568"/>
                <a:gd name="connsiteY294" fmla="*/ 933223 h 6494005"/>
                <a:gd name="connsiteX295" fmla="*/ 2603487 w 8615568"/>
                <a:gd name="connsiteY295" fmla="*/ 803955 h 6494005"/>
                <a:gd name="connsiteX296" fmla="*/ 2603485 w 8615568"/>
                <a:gd name="connsiteY296" fmla="*/ 803956 h 6494005"/>
                <a:gd name="connsiteX297" fmla="*/ 2507102 w 8615568"/>
                <a:gd name="connsiteY297" fmla="*/ 547688 h 6494005"/>
                <a:gd name="connsiteX298" fmla="*/ 2505968 w 8615568"/>
                <a:gd name="connsiteY298" fmla="*/ 547688 h 6494005"/>
                <a:gd name="connsiteX299" fmla="*/ 2602163 w 8615568"/>
                <a:gd name="connsiteY299" fmla="*/ 256799 h 6494005"/>
                <a:gd name="connsiteX300" fmla="*/ 2570475 w 8615568"/>
                <a:gd name="connsiteY300" fmla="*/ 128400 h 6494005"/>
                <a:gd name="connsiteX301" fmla="*/ 2602163 w 8615568"/>
                <a:gd name="connsiteY301" fmla="*/ 63632 h 6494005"/>
                <a:gd name="connsiteX302" fmla="*/ 2698357 w 8615568"/>
                <a:gd name="connsiteY302" fmla="*/ 160215 h 6494005"/>
                <a:gd name="connsiteX303" fmla="*/ 2794554 w 8615568"/>
                <a:gd name="connsiteY303" fmla="*/ 128400 h 6494005"/>
                <a:gd name="connsiteX304" fmla="*/ 2923568 w 8615568"/>
                <a:gd name="connsiteY30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703164 w 8615568"/>
                <a:gd name="connsiteY178" fmla="*/ 5530166 h 6494005"/>
                <a:gd name="connsiteX179" fmla="*/ 1832432 w 8615568"/>
                <a:gd name="connsiteY179" fmla="*/ 5722934 h 6494005"/>
                <a:gd name="connsiteX180" fmla="*/ 2025201 w 8615568"/>
                <a:gd name="connsiteY180" fmla="*/ 5787568 h 6494005"/>
                <a:gd name="connsiteX181" fmla="*/ 2056948 w 8615568"/>
                <a:gd name="connsiteY181" fmla="*/ 5915701 h 6494005"/>
                <a:gd name="connsiteX182" fmla="*/ 1960566 w 8615568"/>
                <a:gd name="connsiteY182" fmla="*/ 5915701 h 6494005"/>
                <a:gd name="connsiteX183" fmla="*/ 1928816 w 8615568"/>
                <a:gd name="connsiteY183" fmla="*/ 6012085 h 6494005"/>
                <a:gd name="connsiteX184" fmla="*/ 1767800 w 8615568"/>
                <a:gd name="connsiteY184" fmla="*/ 6043835 h 6494005"/>
                <a:gd name="connsiteX185" fmla="*/ 1767800 w 8615568"/>
                <a:gd name="connsiteY185" fmla="*/ 6012085 h 6494005"/>
                <a:gd name="connsiteX186" fmla="*/ 1606780 w 8615568"/>
                <a:gd name="connsiteY186" fmla="*/ 5947451 h 6494005"/>
                <a:gd name="connsiteX187" fmla="*/ 1606780 w 8615568"/>
                <a:gd name="connsiteY187" fmla="*/ 6012085 h 6494005"/>
                <a:gd name="connsiteX188" fmla="*/ 1510398 w 8615568"/>
                <a:gd name="connsiteY188" fmla="*/ 6012085 h 6494005"/>
                <a:gd name="connsiteX189" fmla="*/ 1446896 w 8615568"/>
                <a:gd name="connsiteY189" fmla="*/ 5980335 h 6494005"/>
                <a:gd name="connsiteX190" fmla="*/ 1510398 w 8615568"/>
                <a:gd name="connsiteY190" fmla="*/ 5883952 h 6494005"/>
                <a:gd name="connsiteX191" fmla="*/ 1510397 w 8615568"/>
                <a:gd name="connsiteY191" fmla="*/ 5883951 h 6494005"/>
                <a:gd name="connsiteX192" fmla="*/ 1446895 w 8615568"/>
                <a:gd name="connsiteY192" fmla="*/ 5851068 h 6494005"/>
                <a:gd name="connsiteX193" fmla="*/ 1350512 w 8615568"/>
                <a:gd name="connsiteY193" fmla="*/ 5980335 h 6494005"/>
                <a:gd name="connsiteX194" fmla="*/ 1350513 w 8615568"/>
                <a:gd name="connsiteY194" fmla="*/ 5980335 h 6494005"/>
                <a:gd name="connsiteX195" fmla="*/ 1221245 w 8615568"/>
                <a:gd name="connsiteY195" fmla="*/ 6043835 h 6494005"/>
                <a:gd name="connsiteX196" fmla="*/ 1221245 w 8615568"/>
                <a:gd name="connsiteY196" fmla="*/ 6140219 h 6494005"/>
                <a:gd name="connsiteX197" fmla="*/ 1158617 w 8615568"/>
                <a:gd name="connsiteY197" fmla="*/ 6098959 h 6494005"/>
                <a:gd name="connsiteX198" fmla="*/ 1158617 w 8615568"/>
                <a:gd name="connsiteY198" fmla="*/ 6098959 h 6494005"/>
                <a:gd name="connsiteX199" fmla="*/ 1221244 w 8615568"/>
                <a:gd name="connsiteY199" fmla="*/ 6140219 h 6494005"/>
                <a:gd name="connsiteX200" fmla="*/ 1221244 w 8615568"/>
                <a:gd name="connsiteY200" fmla="*/ 6301236 h 6494005"/>
                <a:gd name="connsiteX201" fmla="*/ 1060227 w 8615568"/>
                <a:gd name="connsiteY201" fmla="*/ 6365870 h 6494005"/>
                <a:gd name="connsiteX202" fmla="*/ 1060228 w 8615568"/>
                <a:gd name="connsiteY202" fmla="*/ 6365871 h 6494005"/>
                <a:gd name="connsiteX203" fmla="*/ 963843 w 8615568"/>
                <a:gd name="connsiteY203" fmla="*/ 6365871 h 6494005"/>
                <a:gd name="connsiteX204" fmla="*/ 900343 w 8615568"/>
                <a:gd name="connsiteY204" fmla="*/ 6494005 h 6494005"/>
                <a:gd name="connsiteX205" fmla="*/ 867459 w 8615568"/>
                <a:gd name="connsiteY205" fmla="*/ 6365871 h 6494005"/>
                <a:gd name="connsiteX206" fmla="*/ 867459 w 8615568"/>
                <a:gd name="connsiteY206" fmla="*/ 6360164 h 6494005"/>
                <a:gd name="connsiteX207" fmla="*/ 867458 w 8615568"/>
                <a:gd name="connsiteY207" fmla="*/ 6360165 h 6494005"/>
                <a:gd name="connsiteX208" fmla="*/ 867458 w 8615568"/>
                <a:gd name="connsiteY208" fmla="*/ 6365871 h 6494005"/>
                <a:gd name="connsiteX209" fmla="*/ 900342 w 8615568"/>
                <a:gd name="connsiteY209" fmla="*/ 6494005 h 6494005"/>
                <a:gd name="connsiteX210" fmla="*/ 707574 w 8615568"/>
                <a:gd name="connsiteY210" fmla="*/ 6365871 h 6494005"/>
                <a:gd name="connsiteX211" fmla="*/ 707574 w 8615568"/>
                <a:gd name="connsiteY211" fmla="*/ 6140220 h 6494005"/>
                <a:gd name="connsiteX212" fmla="*/ 707573 w 8615568"/>
                <a:gd name="connsiteY212" fmla="*/ 6140219 h 6494005"/>
                <a:gd name="connsiteX213" fmla="*/ 803957 w 8615568"/>
                <a:gd name="connsiteY213" fmla="*/ 5947451 h 6494005"/>
                <a:gd name="connsiteX214" fmla="*/ 835707 w 8615568"/>
                <a:gd name="connsiteY214" fmla="*/ 5819317 h 6494005"/>
                <a:gd name="connsiteX215" fmla="*/ 867457 w 8615568"/>
                <a:gd name="connsiteY215" fmla="*/ 5851067 h 6494005"/>
                <a:gd name="connsiteX216" fmla="*/ 867458 w 8615568"/>
                <a:gd name="connsiteY216" fmla="*/ 5851067 h 6494005"/>
                <a:gd name="connsiteX217" fmla="*/ 835708 w 8615568"/>
                <a:gd name="connsiteY217" fmla="*/ 5819317 h 6494005"/>
                <a:gd name="connsiteX218" fmla="*/ 867458 w 8615568"/>
                <a:gd name="connsiteY218" fmla="*/ 5722933 h 6494005"/>
                <a:gd name="connsiteX219" fmla="*/ 803958 w 8615568"/>
                <a:gd name="connsiteY219" fmla="*/ 5594800 h 6494005"/>
                <a:gd name="connsiteX220" fmla="*/ 803957 w 8615568"/>
                <a:gd name="connsiteY220" fmla="*/ 5594799 h 6494005"/>
                <a:gd name="connsiteX221" fmla="*/ 803957 w 8615568"/>
                <a:gd name="connsiteY221" fmla="*/ 5497282 h 6494005"/>
                <a:gd name="connsiteX222" fmla="*/ 771073 w 8615568"/>
                <a:gd name="connsiteY222" fmla="*/ 5465532 h 6494005"/>
                <a:gd name="connsiteX223" fmla="*/ 771074 w 8615568"/>
                <a:gd name="connsiteY223" fmla="*/ 5465531 h 6494005"/>
                <a:gd name="connsiteX224" fmla="*/ 546555 w 8615568"/>
                <a:gd name="connsiteY224" fmla="*/ 5241013 h 6494005"/>
                <a:gd name="connsiteX225" fmla="*/ 514805 w 8615568"/>
                <a:gd name="connsiteY225" fmla="*/ 5241013 h 6494005"/>
                <a:gd name="connsiteX226" fmla="*/ 450171 w 8615568"/>
                <a:gd name="connsiteY226" fmla="*/ 5079996 h 6494005"/>
                <a:gd name="connsiteX227" fmla="*/ 514805 w 8615568"/>
                <a:gd name="connsiteY227" fmla="*/ 4951862 h 6494005"/>
                <a:gd name="connsiteX228" fmla="*/ 514805 w 8615568"/>
                <a:gd name="connsiteY228" fmla="*/ 4822594 h 6494005"/>
                <a:gd name="connsiteX229" fmla="*/ 546555 w 8615568"/>
                <a:gd name="connsiteY229" fmla="*/ 4565192 h 6494005"/>
                <a:gd name="connsiteX230" fmla="*/ 546555 w 8615568"/>
                <a:gd name="connsiteY230" fmla="*/ 4533442 h 6494005"/>
                <a:gd name="connsiteX231" fmla="*/ 771073 w 8615568"/>
                <a:gd name="connsiteY231" fmla="*/ 4468808 h 6494005"/>
                <a:gd name="connsiteX232" fmla="*/ 932091 w 8615568"/>
                <a:gd name="connsiteY232" fmla="*/ 4308924 h 6494005"/>
                <a:gd name="connsiteX233" fmla="*/ 996725 w 8615568"/>
                <a:gd name="connsiteY233" fmla="*/ 4372424 h 6494005"/>
                <a:gd name="connsiteX234" fmla="*/ 996724 w 8615568"/>
                <a:gd name="connsiteY234" fmla="*/ 4372425 h 6494005"/>
                <a:gd name="connsiteX235" fmla="*/ 1028475 w 8615568"/>
                <a:gd name="connsiteY235" fmla="*/ 4405308 h 6494005"/>
                <a:gd name="connsiteX236" fmla="*/ 1060224 w 8615568"/>
                <a:gd name="connsiteY236" fmla="*/ 4340674 h 6494005"/>
                <a:gd name="connsiteX237" fmla="*/ 1060225 w 8615568"/>
                <a:gd name="connsiteY237" fmla="*/ 4340674 h 6494005"/>
                <a:gd name="connsiteX238" fmla="*/ 1093109 w 8615568"/>
                <a:gd name="connsiteY238" fmla="*/ 4179657 h 6494005"/>
                <a:gd name="connsiteX239" fmla="*/ 1124854 w 8615568"/>
                <a:gd name="connsiteY239" fmla="*/ 4147912 h 6494005"/>
                <a:gd name="connsiteX240" fmla="*/ 1124853 w 8615568"/>
                <a:gd name="connsiteY240" fmla="*/ 4147907 h 6494005"/>
                <a:gd name="connsiteX241" fmla="*/ 1189487 w 8615568"/>
                <a:gd name="connsiteY241" fmla="*/ 4115023 h 6494005"/>
                <a:gd name="connsiteX242" fmla="*/ 1189486 w 8615568"/>
                <a:gd name="connsiteY242" fmla="*/ 4115023 h 6494005"/>
                <a:gd name="connsiteX243" fmla="*/ 1285870 w 8615568"/>
                <a:gd name="connsiteY243" fmla="*/ 4051523 h 6494005"/>
                <a:gd name="connsiteX244" fmla="*/ 1317620 w 8615568"/>
                <a:gd name="connsiteY244" fmla="*/ 3955140 h 6494005"/>
                <a:gd name="connsiteX245" fmla="*/ 1317620 w 8615568"/>
                <a:gd name="connsiteY245" fmla="*/ 3955139 h 6494005"/>
                <a:gd name="connsiteX246" fmla="*/ 1349248 w 8615568"/>
                <a:gd name="connsiteY246" fmla="*/ 3892974 h 6494005"/>
                <a:gd name="connsiteX247" fmla="*/ 1349247 w 8615568"/>
                <a:gd name="connsiteY247" fmla="*/ 3892973 h 6494005"/>
                <a:gd name="connsiteX248" fmla="*/ 1317620 w 8615568"/>
                <a:gd name="connsiteY248" fmla="*/ 3955138 h 6494005"/>
                <a:gd name="connsiteX249" fmla="*/ 1221236 w 8615568"/>
                <a:gd name="connsiteY249" fmla="*/ 3825871 h 6494005"/>
                <a:gd name="connsiteX250" fmla="*/ 1244498 w 8615568"/>
                <a:gd name="connsiteY250" fmla="*/ 3780950 h 6494005"/>
                <a:gd name="connsiteX251" fmla="*/ 1244498 w 8615568"/>
                <a:gd name="connsiteY251" fmla="*/ 3780949 h 6494005"/>
                <a:gd name="connsiteX252" fmla="*/ 1221236 w 8615568"/>
                <a:gd name="connsiteY252" fmla="*/ 3825870 h 6494005"/>
                <a:gd name="connsiteX253" fmla="*/ 1093102 w 8615568"/>
                <a:gd name="connsiteY253" fmla="*/ 3697737 h 6494005"/>
                <a:gd name="connsiteX254" fmla="*/ 1124852 w 8615568"/>
                <a:gd name="connsiteY254" fmla="*/ 3536719 h 6494005"/>
                <a:gd name="connsiteX255" fmla="*/ 1124852 w 8615568"/>
                <a:gd name="connsiteY255" fmla="*/ 3504969 h 6494005"/>
                <a:gd name="connsiteX256" fmla="*/ 1254120 w 8615568"/>
                <a:gd name="connsiteY256" fmla="*/ 3440336 h 6494005"/>
                <a:gd name="connsiteX257" fmla="*/ 1446888 w 8615568"/>
                <a:gd name="connsiteY257" fmla="*/ 3568469 h 6494005"/>
                <a:gd name="connsiteX258" fmla="*/ 1575023 w 8615568"/>
                <a:gd name="connsiteY258" fmla="*/ 3665987 h 6494005"/>
                <a:gd name="connsiteX259" fmla="*/ 1575021 w 8615568"/>
                <a:gd name="connsiteY259" fmla="*/ 3665987 h 6494005"/>
                <a:gd name="connsiteX260" fmla="*/ 1639657 w 8615568"/>
                <a:gd name="connsiteY260" fmla="*/ 3697737 h 6494005"/>
                <a:gd name="connsiteX261" fmla="*/ 1703156 w 8615568"/>
                <a:gd name="connsiteY261" fmla="*/ 3697737 h 6494005"/>
                <a:gd name="connsiteX262" fmla="*/ 1731707 w 8615568"/>
                <a:gd name="connsiteY262" fmla="*/ 3716661 h 6494005"/>
                <a:gd name="connsiteX263" fmla="*/ 1731709 w 8615568"/>
                <a:gd name="connsiteY263" fmla="*/ 3716661 h 6494005"/>
                <a:gd name="connsiteX264" fmla="*/ 1703158 w 8615568"/>
                <a:gd name="connsiteY264" fmla="*/ 3697737 h 6494005"/>
                <a:gd name="connsiteX265" fmla="*/ 1832426 w 8615568"/>
                <a:gd name="connsiteY265" fmla="*/ 3665987 h 6494005"/>
                <a:gd name="connsiteX266" fmla="*/ 2089827 w 8615568"/>
                <a:gd name="connsiteY266" fmla="*/ 3794121 h 6494005"/>
                <a:gd name="connsiteX267" fmla="*/ 2153324 w 8615568"/>
                <a:gd name="connsiteY267" fmla="*/ 3729492 h 6494005"/>
                <a:gd name="connsiteX268" fmla="*/ 2153319 w 8615568"/>
                <a:gd name="connsiteY268" fmla="*/ 3729487 h 6494005"/>
                <a:gd name="connsiteX269" fmla="*/ 2346085 w 8615568"/>
                <a:gd name="connsiteY269" fmla="*/ 3536719 h 6494005"/>
                <a:gd name="connsiteX270" fmla="*/ 2282586 w 8615568"/>
                <a:gd name="connsiteY270" fmla="*/ 3247568 h 6494005"/>
                <a:gd name="connsiteX271" fmla="*/ 2217952 w 8615568"/>
                <a:gd name="connsiteY271" fmla="*/ 2893787 h 6494005"/>
                <a:gd name="connsiteX272" fmla="*/ 2249702 w 8615568"/>
                <a:gd name="connsiteY272" fmla="*/ 2829153 h 6494005"/>
                <a:gd name="connsiteX273" fmla="*/ 2282586 w 8615568"/>
                <a:gd name="connsiteY273" fmla="*/ 2765655 h 6494005"/>
                <a:gd name="connsiteX274" fmla="*/ 2507105 w 8615568"/>
                <a:gd name="connsiteY274" fmla="*/ 2669271 h 6494005"/>
                <a:gd name="connsiteX275" fmla="*/ 2571738 w 8615568"/>
                <a:gd name="connsiteY275" fmla="*/ 2540003 h 6494005"/>
                <a:gd name="connsiteX276" fmla="*/ 2636373 w 8615568"/>
                <a:gd name="connsiteY276" fmla="*/ 2604640 h 6494005"/>
                <a:gd name="connsiteX277" fmla="*/ 2636373 w 8615568"/>
                <a:gd name="connsiteY277" fmla="*/ 2631355 h 6494005"/>
                <a:gd name="connsiteX278" fmla="*/ 2636375 w 8615568"/>
                <a:gd name="connsiteY278" fmla="*/ 2631353 h 6494005"/>
                <a:gd name="connsiteX279" fmla="*/ 2636375 w 8615568"/>
                <a:gd name="connsiteY279" fmla="*/ 2604640 h 6494005"/>
                <a:gd name="connsiteX280" fmla="*/ 2571740 w 8615568"/>
                <a:gd name="connsiteY280" fmla="*/ 2540003 h 6494005"/>
                <a:gd name="connsiteX281" fmla="*/ 2603489 w 8615568"/>
                <a:gd name="connsiteY281" fmla="*/ 2508255 h 6494005"/>
                <a:gd name="connsiteX282" fmla="*/ 2603489 w 8615568"/>
                <a:gd name="connsiteY282" fmla="*/ 2411869 h 6494005"/>
                <a:gd name="connsiteX283" fmla="*/ 2603489 w 8615568"/>
                <a:gd name="connsiteY283" fmla="*/ 1897064 h 6494005"/>
                <a:gd name="connsiteX284" fmla="*/ 2636373 w 8615568"/>
                <a:gd name="connsiteY284" fmla="*/ 1833567 h 6494005"/>
                <a:gd name="connsiteX285" fmla="*/ 2636369 w 8615568"/>
                <a:gd name="connsiteY285" fmla="*/ 1833563 h 6494005"/>
                <a:gd name="connsiteX286" fmla="*/ 2699868 w 8615568"/>
                <a:gd name="connsiteY286" fmla="*/ 1704295 h 6494005"/>
                <a:gd name="connsiteX287" fmla="*/ 2732753 w 8615568"/>
                <a:gd name="connsiteY287" fmla="*/ 1576162 h 6494005"/>
                <a:gd name="connsiteX288" fmla="*/ 2732753 w 8615568"/>
                <a:gd name="connsiteY288" fmla="*/ 1383394 h 6494005"/>
                <a:gd name="connsiteX289" fmla="*/ 2764503 w 8615568"/>
                <a:gd name="connsiteY289" fmla="*/ 1222376 h 6494005"/>
                <a:gd name="connsiteX290" fmla="*/ 2732753 w 8615568"/>
                <a:gd name="connsiteY290" fmla="*/ 1157742 h 6494005"/>
                <a:gd name="connsiteX291" fmla="*/ 2732754 w 8615568"/>
                <a:gd name="connsiteY291" fmla="*/ 1157742 h 6494005"/>
                <a:gd name="connsiteX292" fmla="*/ 2668120 w 8615568"/>
                <a:gd name="connsiteY292" fmla="*/ 933225 h 6494005"/>
                <a:gd name="connsiteX293" fmla="*/ 2668121 w 8615568"/>
                <a:gd name="connsiteY293" fmla="*/ 933223 h 6494005"/>
                <a:gd name="connsiteX294" fmla="*/ 2603487 w 8615568"/>
                <a:gd name="connsiteY294" fmla="*/ 803955 h 6494005"/>
                <a:gd name="connsiteX295" fmla="*/ 2603485 w 8615568"/>
                <a:gd name="connsiteY295" fmla="*/ 803956 h 6494005"/>
                <a:gd name="connsiteX296" fmla="*/ 2507102 w 8615568"/>
                <a:gd name="connsiteY296" fmla="*/ 547688 h 6494005"/>
                <a:gd name="connsiteX297" fmla="*/ 2505968 w 8615568"/>
                <a:gd name="connsiteY297" fmla="*/ 547688 h 6494005"/>
                <a:gd name="connsiteX298" fmla="*/ 2602163 w 8615568"/>
                <a:gd name="connsiteY298" fmla="*/ 256799 h 6494005"/>
                <a:gd name="connsiteX299" fmla="*/ 2570475 w 8615568"/>
                <a:gd name="connsiteY299" fmla="*/ 128400 h 6494005"/>
                <a:gd name="connsiteX300" fmla="*/ 2602163 w 8615568"/>
                <a:gd name="connsiteY300" fmla="*/ 63632 h 6494005"/>
                <a:gd name="connsiteX301" fmla="*/ 2698357 w 8615568"/>
                <a:gd name="connsiteY301" fmla="*/ 160215 h 6494005"/>
                <a:gd name="connsiteX302" fmla="*/ 2794554 w 8615568"/>
                <a:gd name="connsiteY302" fmla="*/ 128400 h 6494005"/>
                <a:gd name="connsiteX303" fmla="*/ 2923568 w 8615568"/>
                <a:gd name="connsiteY30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703164 w 8615568"/>
                <a:gd name="connsiteY177" fmla="*/ 5530166 h 6494005"/>
                <a:gd name="connsiteX178" fmla="*/ 1832432 w 8615568"/>
                <a:gd name="connsiteY178" fmla="*/ 5722934 h 6494005"/>
                <a:gd name="connsiteX179" fmla="*/ 2025201 w 8615568"/>
                <a:gd name="connsiteY179" fmla="*/ 5787568 h 6494005"/>
                <a:gd name="connsiteX180" fmla="*/ 2056948 w 8615568"/>
                <a:gd name="connsiteY180" fmla="*/ 5915701 h 6494005"/>
                <a:gd name="connsiteX181" fmla="*/ 1960566 w 8615568"/>
                <a:gd name="connsiteY181" fmla="*/ 5915701 h 6494005"/>
                <a:gd name="connsiteX182" fmla="*/ 1928816 w 8615568"/>
                <a:gd name="connsiteY182" fmla="*/ 6012085 h 6494005"/>
                <a:gd name="connsiteX183" fmla="*/ 1767800 w 8615568"/>
                <a:gd name="connsiteY183" fmla="*/ 6043835 h 6494005"/>
                <a:gd name="connsiteX184" fmla="*/ 1767800 w 8615568"/>
                <a:gd name="connsiteY184" fmla="*/ 6012085 h 6494005"/>
                <a:gd name="connsiteX185" fmla="*/ 1606780 w 8615568"/>
                <a:gd name="connsiteY185" fmla="*/ 5947451 h 6494005"/>
                <a:gd name="connsiteX186" fmla="*/ 1606780 w 8615568"/>
                <a:gd name="connsiteY186" fmla="*/ 6012085 h 6494005"/>
                <a:gd name="connsiteX187" fmla="*/ 1510398 w 8615568"/>
                <a:gd name="connsiteY187" fmla="*/ 6012085 h 6494005"/>
                <a:gd name="connsiteX188" fmla="*/ 1446896 w 8615568"/>
                <a:gd name="connsiteY188" fmla="*/ 5980335 h 6494005"/>
                <a:gd name="connsiteX189" fmla="*/ 1510398 w 8615568"/>
                <a:gd name="connsiteY189" fmla="*/ 5883952 h 6494005"/>
                <a:gd name="connsiteX190" fmla="*/ 1510397 w 8615568"/>
                <a:gd name="connsiteY190" fmla="*/ 5883951 h 6494005"/>
                <a:gd name="connsiteX191" fmla="*/ 1446895 w 8615568"/>
                <a:gd name="connsiteY191" fmla="*/ 5851068 h 6494005"/>
                <a:gd name="connsiteX192" fmla="*/ 1350512 w 8615568"/>
                <a:gd name="connsiteY192" fmla="*/ 5980335 h 6494005"/>
                <a:gd name="connsiteX193" fmla="*/ 1350513 w 8615568"/>
                <a:gd name="connsiteY193" fmla="*/ 5980335 h 6494005"/>
                <a:gd name="connsiteX194" fmla="*/ 1221245 w 8615568"/>
                <a:gd name="connsiteY194" fmla="*/ 6043835 h 6494005"/>
                <a:gd name="connsiteX195" fmla="*/ 1221245 w 8615568"/>
                <a:gd name="connsiteY195" fmla="*/ 6140219 h 6494005"/>
                <a:gd name="connsiteX196" fmla="*/ 1158617 w 8615568"/>
                <a:gd name="connsiteY196" fmla="*/ 6098959 h 6494005"/>
                <a:gd name="connsiteX197" fmla="*/ 1158617 w 8615568"/>
                <a:gd name="connsiteY197" fmla="*/ 6098959 h 6494005"/>
                <a:gd name="connsiteX198" fmla="*/ 1221244 w 8615568"/>
                <a:gd name="connsiteY198" fmla="*/ 6140219 h 6494005"/>
                <a:gd name="connsiteX199" fmla="*/ 1221244 w 8615568"/>
                <a:gd name="connsiteY199" fmla="*/ 6301236 h 6494005"/>
                <a:gd name="connsiteX200" fmla="*/ 1060227 w 8615568"/>
                <a:gd name="connsiteY200" fmla="*/ 6365870 h 6494005"/>
                <a:gd name="connsiteX201" fmla="*/ 1060228 w 8615568"/>
                <a:gd name="connsiteY201" fmla="*/ 6365871 h 6494005"/>
                <a:gd name="connsiteX202" fmla="*/ 963843 w 8615568"/>
                <a:gd name="connsiteY202" fmla="*/ 6365871 h 6494005"/>
                <a:gd name="connsiteX203" fmla="*/ 900343 w 8615568"/>
                <a:gd name="connsiteY203" fmla="*/ 6494005 h 6494005"/>
                <a:gd name="connsiteX204" fmla="*/ 867459 w 8615568"/>
                <a:gd name="connsiteY204" fmla="*/ 6365871 h 6494005"/>
                <a:gd name="connsiteX205" fmla="*/ 867459 w 8615568"/>
                <a:gd name="connsiteY205" fmla="*/ 6360164 h 6494005"/>
                <a:gd name="connsiteX206" fmla="*/ 867458 w 8615568"/>
                <a:gd name="connsiteY206" fmla="*/ 6360165 h 6494005"/>
                <a:gd name="connsiteX207" fmla="*/ 867458 w 8615568"/>
                <a:gd name="connsiteY207" fmla="*/ 6365871 h 6494005"/>
                <a:gd name="connsiteX208" fmla="*/ 900342 w 8615568"/>
                <a:gd name="connsiteY208" fmla="*/ 6494005 h 6494005"/>
                <a:gd name="connsiteX209" fmla="*/ 707574 w 8615568"/>
                <a:gd name="connsiteY209" fmla="*/ 6365871 h 6494005"/>
                <a:gd name="connsiteX210" fmla="*/ 707574 w 8615568"/>
                <a:gd name="connsiteY210" fmla="*/ 6140220 h 6494005"/>
                <a:gd name="connsiteX211" fmla="*/ 707573 w 8615568"/>
                <a:gd name="connsiteY211" fmla="*/ 6140219 h 6494005"/>
                <a:gd name="connsiteX212" fmla="*/ 803957 w 8615568"/>
                <a:gd name="connsiteY212" fmla="*/ 5947451 h 6494005"/>
                <a:gd name="connsiteX213" fmla="*/ 835707 w 8615568"/>
                <a:gd name="connsiteY213" fmla="*/ 5819317 h 6494005"/>
                <a:gd name="connsiteX214" fmla="*/ 867457 w 8615568"/>
                <a:gd name="connsiteY214" fmla="*/ 5851067 h 6494005"/>
                <a:gd name="connsiteX215" fmla="*/ 867458 w 8615568"/>
                <a:gd name="connsiteY215" fmla="*/ 5851067 h 6494005"/>
                <a:gd name="connsiteX216" fmla="*/ 835708 w 8615568"/>
                <a:gd name="connsiteY216" fmla="*/ 5819317 h 6494005"/>
                <a:gd name="connsiteX217" fmla="*/ 867458 w 8615568"/>
                <a:gd name="connsiteY217" fmla="*/ 5722933 h 6494005"/>
                <a:gd name="connsiteX218" fmla="*/ 803958 w 8615568"/>
                <a:gd name="connsiteY218" fmla="*/ 5594800 h 6494005"/>
                <a:gd name="connsiteX219" fmla="*/ 803957 w 8615568"/>
                <a:gd name="connsiteY219" fmla="*/ 5594799 h 6494005"/>
                <a:gd name="connsiteX220" fmla="*/ 803957 w 8615568"/>
                <a:gd name="connsiteY220" fmla="*/ 5497282 h 6494005"/>
                <a:gd name="connsiteX221" fmla="*/ 771073 w 8615568"/>
                <a:gd name="connsiteY221" fmla="*/ 5465532 h 6494005"/>
                <a:gd name="connsiteX222" fmla="*/ 771074 w 8615568"/>
                <a:gd name="connsiteY222" fmla="*/ 5465531 h 6494005"/>
                <a:gd name="connsiteX223" fmla="*/ 546555 w 8615568"/>
                <a:gd name="connsiteY223" fmla="*/ 5241013 h 6494005"/>
                <a:gd name="connsiteX224" fmla="*/ 514805 w 8615568"/>
                <a:gd name="connsiteY224" fmla="*/ 5241013 h 6494005"/>
                <a:gd name="connsiteX225" fmla="*/ 450171 w 8615568"/>
                <a:gd name="connsiteY225" fmla="*/ 5079996 h 6494005"/>
                <a:gd name="connsiteX226" fmla="*/ 514805 w 8615568"/>
                <a:gd name="connsiteY226" fmla="*/ 4951862 h 6494005"/>
                <a:gd name="connsiteX227" fmla="*/ 514805 w 8615568"/>
                <a:gd name="connsiteY227" fmla="*/ 4822594 h 6494005"/>
                <a:gd name="connsiteX228" fmla="*/ 546555 w 8615568"/>
                <a:gd name="connsiteY228" fmla="*/ 4565192 h 6494005"/>
                <a:gd name="connsiteX229" fmla="*/ 546555 w 8615568"/>
                <a:gd name="connsiteY229" fmla="*/ 4533442 h 6494005"/>
                <a:gd name="connsiteX230" fmla="*/ 771073 w 8615568"/>
                <a:gd name="connsiteY230" fmla="*/ 4468808 h 6494005"/>
                <a:gd name="connsiteX231" fmla="*/ 932091 w 8615568"/>
                <a:gd name="connsiteY231" fmla="*/ 4308924 h 6494005"/>
                <a:gd name="connsiteX232" fmla="*/ 996725 w 8615568"/>
                <a:gd name="connsiteY232" fmla="*/ 4372424 h 6494005"/>
                <a:gd name="connsiteX233" fmla="*/ 996724 w 8615568"/>
                <a:gd name="connsiteY233" fmla="*/ 4372425 h 6494005"/>
                <a:gd name="connsiteX234" fmla="*/ 1028475 w 8615568"/>
                <a:gd name="connsiteY234" fmla="*/ 4405308 h 6494005"/>
                <a:gd name="connsiteX235" fmla="*/ 1060224 w 8615568"/>
                <a:gd name="connsiteY235" fmla="*/ 4340674 h 6494005"/>
                <a:gd name="connsiteX236" fmla="*/ 1060225 w 8615568"/>
                <a:gd name="connsiteY236" fmla="*/ 4340674 h 6494005"/>
                <a:gd name="connsiteX237" fmla="*/ 1093109 w 8615568"/>
                <a:gd name="connsiteY237" fmla="*/ 4179657 h 6494005"/>
                <a:gd name="connsiteX238" fmla="*/ 1124854 w 8615568"/>
                <a:gd name="connsiteY238" fmla="*/ 4147912 h 6494005"/>
                <a:gd name="connsiteX239" fmla="*/ 1124853 w 8615568"/>
                <a:gd name="connsiteY239" fmla="*/ 4147907 h 6494005"/>
                <a:gd name="connsiteX240" fmla="*/ 1189487 w 8615568"/>
                <a:gd name="connsiteY240" fmla="*/ 4115023 h 6494005"/>
                <a:gd name="connsiteX241" fmla="*/ 1189486 w 8615568"/>
                <a:gd name="connsiteY241" fmla="*/ 4115023 h 6494005"/>
                <a:gd name="connsiteX242" fmla="*/ 1285870 w 8615568"/>
                <a:gd name="connsiteY242" fmla="*/ 4051523 h 6494005"/>
                <a:gd name="connsiteX243" fmla="*/ 1317620 w 8615568"/>
                <a:gd name="connsiteY243" fmla="*/ 3955140 h 6494005"/>
                <a:gd name="connsiteX244" fmla="*/ 1317620 w 8615568"/>
                <a:gd name="connsiteY244" fmla="*/ 3955139 h 6494005"/>
                <a:gd name="connsiteX245" fmla="*/ 1349248 w 8615568"/>
                <a:gd name="connsiteY245" fmla="*/ 3892974 h 6494005"/>
                <a:gd name="connsiteX246" fmla="*/ 1349247 w 8615568"/>
                <a:gd name="connsiteY246" fmla="*/ 3892973 h 6494005"/>
                <a:gd name="connsiteX247" fmla="*/ 1317620 w 8615568"/>
                <a:gd name="connsiteY247" fmla="*/ 3955138 h 6494005"/>
                <a:gd name="connsiteX248" fmla="*/ 1221236 w 8615568"/>
                <a:gd name="connsiteY248" fmla="*/ 3825871 h 6494005"/>
                <a:gd name="connsiteX249" fmla="*/ 1244498 w 8615568"/>
                <a:gd name="connsiteY249" fmla="*/ 3780950 h 6494005"/>
                <a:gd name="connsiteX250" fmla="*/ 1244498 w 8615568"/>
                <a:gd name="connsiteY250" fmla="*/ 3780949 h 6494005"/>
                <a:gd name="connsiteX251" fmla="*/ 1221236 w 8615568"/>
                <a:gd name="connsiteY251" fmla="*/ 3825870 h 6494005"/>
                <a:gd name="connsiteX252" fmla="*/ 1093102 w 8615568"/>
                <a:gd name="connsiteY252" fmla="*/ 3697737 h 6494005"/>
                <a:gd name="connsiteX253" fmla="*/ 1124852 w 8615568"/>
                <a:gd name="connsiteY253" fmla="*/ 3536719 h 6494005"/>
                <a:gd name="connsiteX254" fmla="*/ 1124852 w 8615568"/>
                <a:gd name="connsiteY254" fmla="*/ 3504969 h 6494005"/>
                <a:gd name="connsiteX255" fmla="*/ 1254120 w 8615568"/>
                <a:gd name="connsiteY255" fmla="*/ 3440336 h 6494005"/>
                <a:gd name="connsiteX256" fmla="*/ 1446888 w 8615568"/>
                <a:gd name="connsiteY256" fmla="*/ 3568469 h 6494005"/>
                <a:gd name="connsiteX257" fmla="*/ 1575023 w 8615568"/>
                <a:gd name="connsiteY257" fmla="*/ 3665987 h 6494005"/>
                <a:gd name="connsiteX258" fmla="*/ 1575021 w 8615568"/>
                <a:gd name="connsiteY258" fmla="*/ 3665987 h 6494005"/>
                <a:gd name="connsiteX259" fmla="*/ 1639657 w 8615568"/>
                <a:gd name="connsiteY259" fmla="*/ 3697737 h 6494005"/>
                <a:gd name="connsiteX260" fmla="*/ 1703156 w 8615568"/>
                <a:gd name="connsiteY260" fmla="*/ 3697737 h 6494005"/>
                <a:gd name="connsiteX261" fmla="*/ 1731707 w 8615568"/>
                <a:gd name="connsiteY261" fmla="*/ 3716661 h 6494005"/>
                <a:gd name="connsiteX262" fmla="*/ 1731709 w 8615568"/>
                <a:gd name="connsiteY262" fmla="*/ 3716661 h 6494005"/>
                <a:gd name="connsiteX263" fmla="*/ 1703158 w 8615568"/>
                <a:gd name="connsiteY263" fmla="*/ 3697737 h 6494005"/>
                <a:gd name="connsiteX264" fmla="*/ 1832426 w 8615568"/>
                <a:gd name="connsiteY264" fmla="*/ 3665987 h 6494005"/>
                <a:gd name="connsiteX265" fmla="*/ 2089827 w 8615568"/>
                <a:gd name="connsiteY265" fmla="*/ 3794121 h 6494005"/>
                <a:gd name="connsiteX266" fmla="*/ 2153324 w 8615568"/>
                <a:gd name="connsiteY266" fmla="*/ 3729492 h 6494005"/>
                <a:gd name="connsiteX267" fmla="*/ 2153319 w 8615568"/>
                <a:gd name="connsiteY267" fmla="*/ 3729487 h 6494005"/>
                <a:gd name="connsiteX268" fmla="*/ 2346085 w 8615568"/>
                <a:gd name="connsiteY268" fmla="*/ 3536719 h 6494005"/>
                <a:gd name="connsiteX269" fmla="*/ 2282586 w 8615568"/>
                <a:gd name="connsiteY269" fmla="*/ 3247568 h 6494005"/>
                <a:gd name="connsiteX270" fmla="*/ 2217952 w 8615568"/>
                <a:gd name="connsiteY270" fmla="*/ 2893787 h 6494005"/>
                <a:gd name="connsiteX271" fmla="*/ 2249702 w 8615568"/>
                <a:gd name="connsiteY271" fmla="*/ 2829153 h 6494005"/>
                <a:gd name="connsiteX272" fmla="*/ 2282586 w 8615568"/>
                <a:gd name="connsiteY272" fmla="*/ 2765655 h 6494005"/>
                <a:gd name="connsiteX273" fmla="*/ 2507105 w 8615568"/>
                <a:gd name="connsiteY273" fmla="*/ 2669271 h 6494005"/>
                <a:gd name="connsiteX274" fmla="*/ 2571738 w 8615568"/>
                <a:gd name="connsiteY274" fmla="*/ 2540003 h 6494005"/>
                <a:gd name="connsiteX275" fmla="*/ 2636373 w 8615568"/>
                <a:gd name="connsiteY275" fmla="*/ 2604640 h 6494005"/>
                <a:gd name="connsiteX276" fmla="*/ 2636373 w 8615568"/>
                <a:gd name="connsiteY276" fmla="*/ 2631355 h 6494005"/>
                <a:gd name="connsiteX277" fmla="*/ 2636375 w 8615568"/>
                <a:gd name="connsiteY277" fmla="*/ 2631353 h 6494005"/>
                <a:gd name="connsiteX278" fmla="*/ 2636375 w 8615568"/>
                <a:gd name="connsiteY278" fmla="*/ 2604640 h 6494005"/>
                <a:gd name="connsiteX279" fmla="*/ 2571740 w 8615568"/>
                <a:gd name="connsiteY279" fmla="*/ 2540003 h 6494005"/>
                <a:gd name="connsiteX280" fmla="*/ 2603489 w 8615568"/>
                <a:gd name="connsiteY280" fmla="*/ 2508255 h 6494005"/>
                <a:gd name="connsiteX281" fmla="*/ 2603489 w 8615568"/>
                <a:gd name="connsiteY281" fmla="*/ 2411869 h 6494005"/>
                <a:gd name="connsiteX282" fmla="*/ 2603489 w 8615568"/>
                <a:gd name="connsiteY282" fmla="*/ 1897064 h 6494005"/>
                <a:gd name="connsiteX283" fmla="*/ 2636373 w 8615568"/>
                <a:gd name="connsiteY283" fmla="*/ 1833567 h 6494005"/>
                <a:gd name="connsiteX284" fmla="*/ 2636369 w 8615568"/>
                <a:gd name="connsiteY284" fmla="*/ 1833563 h 6494005"/>
                <a:gd name="connsiteX285" fmla="*/ 2699868 w 8615568"/>
                <a:gd name="connsiteY285" fmla="*/ 1704295 h 6494005"/>
                <a:gd name="connsiteX286" fmla="*/ 2732753 w 8615568"/>
                <a:gd name="connsiteY286" fmla="*/ 1576162 h 6494005"/>
                <a:gd name="connsiteX287" fmla="*/ 2732753 w 8615568"/>
                <a:gd name="connsiteY287" fmla="*/ 1383394 h 6494005"/>
                <a:gd name="connsiteX288" fmla="*/ 2764503 w 8615568"/>
                <a:gd name="connsiteY288" fmla="*/ 1222376 h 6494005"/>
                <a:gd name="connsiteX289" fmla="*/ 2732753 w 8615568"/>
                <a:gd name="connsiteY289" fmla="*/ 1157742 h 6494005"/>
                <a:gd name="connsiteX290" fmla="*/ 2732754 w 8615568"/>
                <a:gd name="connsiteY290" fmla="*/ 1157742 h 6494005"/>
                <a:gd name="connsiteX291" fmla="*/ 2668120 w 8615568"/>
                <a:gd name="connsiteY291" fmla="*/ 933225 h 6494005"/>
                <a:gd name="connsiteX292" fmla="*/ 2668121 w 8615568"/>
                <a:gd name="connsiteY292" fmla="*/ 933223 h 6494005"/>
                <a:gd name="connsiteX293" fmla="*/ 2603487 w 8615568"/>
                <a:gd name="connsiteY293" fmla="*/ 803955 h 6494005"/>
                <a:gd name="connsiteX294" fmla="*/ 2603485 w 8615568"/>
                <a:gd name="connsiteY294" fmla="*/ 803956 h 6494005"/>
                <a:gd name="connsiteX295" fmla="*/ 2507102 w 8615568"/>
                <a:gd name="connsiteY295" fmla="*/ 547688 h 6494005"/>
                <a:gd name="connsiteX296" fmla="*/ 2505968 w 8615568"/>
                <a:gd name="connsiteY296" fmla="*/ 547688 h 6494005"/>
                <a:gd name="connsiteX297" fmla="*/ 2602163 w 8615568"/>
                <a:gd name="connsiteY297" fmla="*/ 256799 h 6494005"/>
                <a:gd name="connsiteX298" fmla="*/ 2570475 w 8615568"/>
                <a:gd name="connsiteY298" fmla="*/ 128400 h 6494005"/>
                <a:gd name="connsiteX299" fmla="*/ 2602163 w 8615568"/>
                <a:gd name="connsiteY299" fmla="*/ 63632 h 6494005"/>
                <a:gd name="connsiteX300" fmla="*/ 2698357 w 8615568"/>
                <a:gd name="connsiteY300" fmla="*/ 160215 h 6494005"/>
                <a:gd name="connsiteX301" fmla="*/ 2794554 w 8615568"/>
                <a:gd name="connsiteY301" fmla="*/ 128400 h 6494005"/>
                <a:gd name="connsiteX302" fmla="*/ 2923568 w 8615568"/>
                <a:gd name="connsiteY30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736048 w 8615568"/>
                <a:gd name="connsiteY154" fmla="*/ 4983612 h 6494005"/>
                <a:gd name="connsiteX155" fmla="*/ 1671412 w 8615568"/>
                <a:gd name="connsiteY155" fmla="*/ 4822594 h 6494005"/>
                <a:gd name="connsiteX156" fmla="*/ 1606779 w 8615568"/>
                <a:gd name="connsiteY156" fmla="*/ 4757960 h 6494005"/>
                <a:gd name="connsiteX157" fmla="*/ 1543281 w 8615568"/>
                <a:gd name="connsiteY157" fmla="*/ 4694460 h 6494005"/>
                <a:gd name="connsiteX158" fmla="*/ 1556779 w 8615568"/>
                <a:gd name="connsiteY158" fmla="*/ 4673972 h 6494005"/>
                <a:gd name="connsiteX159" fmla="*/ 1543279 w 8615568"/>
                <a:gd name="connsiteY159" fmla="*/ 4694460 h 6494005"/>
                <a:gd name="connsiteX160" fmla="*/ 1446894 w 8615568"/>
                <a:gd name="connsiteY160" fmla="*/ 4661576 h 6494005"/>
                <a:gd name="connsiteX161" fmla="*/ 1317627 w 8615568"/>
                <a:gd name="connsiteY161" fmla="*/ 4694460 h 6494005"/>
                <a:gd name="connsiteX162" fmla="*/ 1254127 w 8615568"/>
                <a:gd name="connsiteY162" fmla="*/ 4661576 h 6494005"/>
                <a:gd name="connsiteX163" fmla="*/ 1254127 w 8615568"/>
                <a:gd name="connsiteY163" fmla="*/ 4651258 h 6494005"/>
                <a:gd name="connsiteX164" fmla="*/ 1254126 w 8615568"/>
                <a:gd name="connsiteY164" fmla="*/ 4651258 h 6494005"/>
                <a:gd name="connsiteX165" fmla="*/ 1254126 w 8615568"/>
                <a:gd name="connsiteY165" fmla="*/ 4661576 h 6494005"/>
                <a:gd name="connsiteX166" fmla="*/ 1060224 w 8615568"/>
                <a:gd name="connsiteY166" fmla="*/ 4887228 h 6494005"/>
                <a:gd name="connsiteX167" fmla="*/ 1060224 w 8615568"/>
                <a:gd name="connsiteY167" fmla="*/ 4983612 h 6494005"/>
                <a:gd name="connsiteX168" fmla="*/ 1060225 w 8615568"/>
                <a:gd name="connsiteY168" fmla="*/ 4983612 h 6494005"/>
                <a:gd name="connsiteX169" fmla="*/ 1028476 w 8615568"/>
                <a:gd name="connsiteY169" fmla="*/ 5176380 h 6494005"/>
                <a:gd name="connsiteX170" fmla="*/ 1221244 w 8615568"/>
                <a:gd name="connsiteY170" fmla="*/ 5241014 h 6494005"/>
                <a:gd name="connsiteX171" fmla="*/ 1254127 w 8615568"/>
                <a:gd name="connsiteY171" fmla="*/ 5304514 h 6494005"/>
                <a:gd name="connsiteX172" fmla="*/ 1254128 w 8615568"/>
                <a:gd name="connsiteY172" fmla="*/ 5304514 h 6494005"/>
                <a:gd name="connsiteX173" fmla="*/ 1350512 w 8615568"/>
                <a:gd name="connsiteY173" fmla="*/ 5400898 h 6494005"/>
                <a:gd name="connsiteX174" fmla="*/ 1575031 w 8615568"/>
                <a:gd name="connsiteY174" fmla="*/ 5400898 h 6494005"/>
                <a:gd name="connsiteX175" fmla="*/ 1703164 w 8615568"/>
                <a:gd name="connsiteY175" fmla="*/ 5530166 h 6494005"/>
                <a:gd name="connsiteX176" fmla="*/ 1703164 w 8615568"/>
                <a:gd name="connsiteY176" fmla="*/ 5530166 h 6494005"/>
                <a:gd name="connsiteX177" fmla="*/ 1832432 w 8615568"/>
                <a:gd name="connsiteY177" fmla="*/ 5722934 h 6494005"/>
                <a:gd name="connsiteX178" fmla="*/ 2025201 w 8615568"/>
                <a:gd name="connsiteY178" fmla="*/ 5787568 h 6494005"/>
                <a:gd name="connsiteX179" fmla="*/ 2056948 w 8615568"/>
                <a:gd name="connsiteY179" fmla="*/ 5915701 h 6494005"/>
                <a:gd name="connsiteX180" fmla="*/ 1960566 w 8615568"/>
                <a:gd name="connsiteY180" fmla="*/ 5915701 h 6494005"/>
                <a:gd name="connsiteX181" fmla="*/ 1928816 w 8615568"/>
                <a:gd name="connsiteY181" fmla="*/ 6012085 h 6494005"/>
                <a:gd name="connsiteX182" fmla="*/ 1767800 w 8615568"/>
                <a:gd name="connsiteY182" fmla="*/ 6043835 h 6494005"/>
                <a:gd name="connsiteX183" fmla="*/ 1767800 w 8615568"/>
                <a:gd name="connsiteY183" fmla="*/ 6012085 h 6494005"/>
                <a:gd name="connsiteX184" fmla="*/ 1606780 w 8615568"/>
                <a:gd name="connsiteY184" fmla="*/ 5947451 h 6494005"/>
                <a:gd name="connsiteX185" fmla="*/ 1606780 w 8615568"/>
                <a:gd name="connsiteY185" fmla="*/ 6012085 h 6494005"/>
                <a:gd name="connsiteX186" fmla="*/ 1510398 w 8615568"/>
                <a:gd name="connsiteY186" fmla="*/ 6012085 h 6494005"/>
                <a:gd name="connsiteX187" fmla="*/ 1446896 w 8615568"/>
                <a:gd name="connsiteY187" fmla="*/ 5980335 h 6494005"/>
                <a:gd name="connsiteX188" fmla="*/ 1510398 w 8615568"/>
                <a:gd name="connsiteY188" fmla="*/ 5883952 h 6494005"/>
                <a:gd name="connsiteX189" fmla="*/ 1510397 w 8615568"/>
                <a:gd name="connsiteY189" fmla="*/ 5883951 h 6494005"/>
                <a:gd name="connsiteX190" fmla="*/ 1446895 w 8615568"/>
                <a:gd name="connsiteY190" fmla="*/ 5851068 h 6494005"/>
                <a:gd name="connsiteX191" fmla="*/ 1350512 w 8615568"/>
                <a:gd name="connsiteY191" fmla="*/ 5980335 h 6494005"/>
                <a:gd name="connsiteX192" fmla="*/ 1350513 w 8615568"/>
                <a:gd name="connsiteY192" fmla="*/ 5980335 h 6494005"/>
                <a:gd name="connsiteX193" fmla="*/ 1221245 w 8615568"/>
                <a:gd name="connsiteY193" fmla="*/ 6043835 h 6494005"/>
                <a:gd name="connsiteX194" fmla="*/ 1221245 w 8615568"/>
                <a:gd name="connsiteY194" fmla="*/ 6140219 h 6494005"/>
                <a:gd name="connsiteX195" fmla="*/ 1158617 w 8615568"/>
                <a:gd name="connsiteY195" fmla="*/ 6098959 h 6494005"/>
                <a:gd name="connsiteX196" fmla="*/ 1158617 w 8615568"/>
                <a:gd name="connsiteY196" fmla="*/ 6098959 h 6494005"/>
                <a:gd name="connsiteX197" fmla="*/ 1221244 w 8615568"/>
                <a:gd name="connsiteY197" fmla="*/ 6140219 h 6494005"/>
                <a:gd name="connsiteX198" fmla="*/ 1221244 w 8615568"/>
                <a:gd name="connsiteY198" fmla="*/ 6301236 h 6494005"/>
                <a:gd name="connsiteX199" fmla="*/ 1060227 w 8615568"/>
                <a:gd name="connsiteY199" fmla="*/ 6365870 h 6494005"/>
                <a:gd name="connsiteX200" fmla="*/ 1060228 w 8615568"/>
                <a:gd name="connsiteY200" fmla="*/ 6365871 h 6494005"/>
                <a:gd name="connsiteX201" fmla="*/ 963843 w 8615568"/>
                <a:gd name="connsiteY201" fmla="*/ 6365871 h 6494005"/>
                <a:gd name="connsiteX202" fmla="*/ 900343 w 8615568"/>
                <a:gd name="connsiteY202" fmla="*/ 6494005 h 6494005"/>
                <a:gd name="connsiteX203" fmla="*/ 867459 w 8615568"/>
                <a:gd name="connsiteY203" fmla="*/ 6365871 h 6494005"/>
                <a:gd name="connsiteX204" fmla="*/ 867459 w 8615568"/>
                <a:gd name="connsiteY204" fmla="*/ 6360164 h 6494005"/>
                <a:gd name="connsiteX205" fmla="*/ 867458 w 8615568"/>
                <a:gd name="connsiteY205" fmla="*/ 6360165 h 6494005"/>
                <a:gd name="connsiteX206" fmla="*/ 867458 w 8615568"/>
                <a:gd name="connsiteY206" fmla="*/ 6365871 h 6494005"/>
                <a:gd name="connsiteX207" fmla="*/ 900342 w 8615568"/>
                <a:gd name="connsiteY207" fmla="*/ 6494005 h 6494005"/>
                <a:gd name="connsiteX208" fmla="*/ 707574 w 8615568"/>
                <a:gd name="connsiteY208" fmla="*/ 6365871 h 6494005"/>
                <a:gd name="connsiteX209" fmla="*/ 707574 w 8615568"/>
                <a:gd name="connsiteY209" fmla="*/ 6140220 h 6494005"/>
                <a:gd name="connsiteX210" fmla="*/ 707573 w 8615568"/>
                <a:gd name="connsiteY210" fmla="*/ 6140219 h 6494005"/>
                <a:gd name="connsiteX211" fmla="*/ 803957 w 8615568"/>
                <a:gd name="connsiteY211" fmla="*/ 5947451 h 6494005"/>
                <a:gd name="connsiteX212" fmla="*/ 835707 w 8615568"/>
                <a:gd name="connsiteY212" fmla="*/ 5819317 h 6494005"/>
                <a:gd name="connsiteX213" fmla="*/ 867457 w 8615568"/>
                <a:gd name="connsiteY213" fmla="*/ 5851067 h 6494005"/>
                <a:gd name="connsiteX214" fmla="*/ 867458 w 8615568"/>
                <a:gd name="connsiteY214" fmla="*/ 5851067 h 6494005"/>
                <a:gd name="connsiteX215" fmla="*/ 835708 w 8615568"/>
                <a:gd name="connsiteY215" fmla="*/ 5819317 h 6494005"/>
                <a:gd name="connsiteX216" fmla="*/ 867458 w 8615568"/>
                <a:gd name="connsiteY216" fmla="*/ 5722933 h 6494005"/>
                <a:gd name="connsiteX217" fmla="*/ 803958 w 8615568"/>
                <a:gd name="connsiteY217" fmla="*/ 5594800 h 6494005"/>
                <a:gd name="connsiteX218" fmla="*/ 803957 w 8615568"/>
                <a:gd name="connsiteY218" fmla="*/ 5594799 h 6494005"/>
                <a:gd name="connsiteX219" fmla="*/ 803957 w 8615568"/>
                <a:gd name="connsiteY219" fmla="*/ 5497282 h 6494005"/>
                <a:gd name="connsiteX220" fmla="*/ 771073 w 8615568"/>
                <a:gd name="connsiteY220" fmla="*/ 5465532 h 6494005"/>
                <a:gd name="connsiteX221" fmla="*/ 771074 w 8615568"/>
                <a:gd name="connsiteY221" fmla="*/ 5465531 h 6494005"/>
                <a:gd name="connsiteX222" fmla="*/ 546555 w 8615568"/>
                <a:gd name="connsiteY222" fmla="*/ 5241013 h 6494005"/>
                <a:gd name="connsiteX223" fmla="*/ 514805 w 8615568"/>
                <a:gd name="connsiteY223" fmla="*/ 5241013 h 6494005"/>
                <a:gd name="connsiteX224" fmla="*/ 450171 w 8615568"/>
                <a:gd name="connsiteY224" fmla="*/ 5079996 h 6494005"/>
                <a:gd name="connsiteX225" fmla="*/ 514805 w 8615568"/>
                <a:gd name="connsiteY225" fmla="*/ 4951862 h 6494005"/>
                <a:gd name="connsiteX226" fmla="*/ 514805 w 8615568"/>
                <a:gd name="connsiteY226" fmla="*/ 4822594 h 6494005"/>
                <a:gd name="connsiteX227" fmla="*/ 546555 w 8615568"/>
                <a:gd name="connsiteY227" fmla="*/ 4565192 h 6494005"/>
                <a:gd name="connsiteX228" fmla="*/ 546555 w 8615568"/>
                <a:gd name="connsiteY228" fmla="*/ 4533442 h 6494005"/>
                <a:gd name="connsiteX229" fmla="*/ 771073 w 8615568"/>
                <a:gd name="connsiteY229" fmla="*/ 4468808 h 6494005"/>
                <a:gd name="connsiteX230" fmla="*/ 932091 w 8615568"/>
                <a:gd name="connsiteY230" fmla="*/ 4308924 h 6494005"/>
                <a:gd name="connsiteX231" fmla="*/ 996725 w 8615568"/>
                <a:gd name="connsiteY231" fmla="*/ 4372424 h 6494005"/>
                <a:gd name="connsiteX232" fmla="*/ 996724 w 8615568"/>
                <a:gd name="connsiteY232" fmla="*/ 4372425 h 6494005"/>
                <a:gd name="connsiteX233" fmla="*/ 1028475 w 8615568"/>
                <a:gd name="connsiteY233" fmla="*/ 4405308 h 6494005"/>
                <a:gd name="connsiteX234" fmla="*/ 1060224 w 8615568"/>
                <a:gd name="connsiteY234" fmla="*/ 4340674 h 6494005"/>
                <a:gd name="connsiteX235" fmla="*/ 1060225 w 8615568"/>
                <a:gd name="connsiteY235" fmla="*/ 4340674 h 6494005"/>
                <a:gd name="connsiteX236" fmla="*/ 1093109 w 8615568"/>
                <a:gd name="connsiteY236" fmla="*/ 4179657 h 6494005"/>
                <a:gd name="connsiteX237" fmla="*/ 1124854 w 8615568"/>
                <a:gd name="connsiteY237" fmla="*/ 4147912 h 6494005"/>
                <a:gd name="connsiteX238" fmla="*/ 1124853 w 8615568"/>
                <a:gd name="connsiteY238" fmla="*/ 4147907 h 6494005"/>
                <a:gd name="connsiteX239" fmla="*/ 1189487 w 8615568"/>
                <a:gd name="connsiteY239" fmla="*/ 4115023 h 6494005"/>
                <a:gd name="connsiteX240" fmla="*/ 1189486 w 8615568"/>
                <a:gd name="connsiteY240" fmla="*/ 4115023 h 6494005"/>
                <a:gd name="connsiteX241" fmla="*/ 1285870 w 8615568"/>
                <a:gd name="connsiteY241" fmla="*/ 4051523 h 6494005"/>
                <a:gd name="connsiteX242" fmla="*/ 1317620 w 8615568"/>
                <a:gd name="connsiteY242" fmla="*/ 3955140 h 6494005"/>
                <a:gd name="connsiteX243" fmla="*/ 1317620 w 8615568"/>
                <a:gd name="connsiteY243" fmla="*/ 3955139 h 6494005"/>
                <a:gd name="connsiteX244" fmla="*/ 1349248 w 8615568"/>
                <a:gd name="connsiteY244" fmla="*/ 3892974 h 6494005"/>
                <a:gd name="connsiteX245" fmla="*/ 1349247 w 8615568"/>
                <a:gd name="connsiteY245" fmla="*/ 3892973 h 6494005"/>
                <a:gd name="connsiteX246" fmla="*/ 1317620 w 8615568"/>
                <a:gd name="connsiteY246" fmla="*/ 3955138 h 6494005"/>
                <a:gd name="connsiteX247" fmla="*/ 1221236 w 8615568"/>
                <a:gd name="connsiteY247" fmla="*/ 3825871 h 6494005"/>
                <a:gd name="connsiteX248" fmla="*/ 1244498 w 8615568"/>
                <a:gd name="connsiteY248" fmla="*/ 3780950 h 6494005"/>
                <a:gd name="connsiteX249" fmla="*/ 1244498 w 8615568"/>
                <a:gd name="connsiteY249" fmla="*/ 3780949 h 6494005"/>
                <a:gd name="connsiteX250" fmla="*/ 1221236 w 8615568"/>
                <a:gd name="connsiteY250" fmla="*/ 3825870 h 6494005"/>
                <a:gd name="connsiteX251" fmla="*/ 1093102 w 8615568"/>
                <a:gd name="connsiteY251" fmla="*/ 3697737 h 6494005"/>
                <a:gd name="connsiteX252" fmla="*/ 1124852 w 8615568"/>
                <a:gd name="connsiteY252" fmla="*/ 3536719 h 6494005"/>
                <a:gd name="connsiteX253" fmla="*/ 1124852 w 8615568"/>
                <a:gd name="connsiteY253" fmla="*/ 3504969 h 6494005"/>
                <a:gd name="connsiteX254" fmla="*/ 1254120 w 8615568"/>
                <a:gd name="connsiteY254" fmla="*/ 3440336 h 6494005"/>
                <a:gd name="connsiteX255" fmla="*/ 1446888 w 8615568"/>
                <a:gd name="connsiteY255" fmla="*/ 3568469 h 6494005"/>
                <a:gd name="connsiteX256" fmla="*/ 1575023 w 8615568"/>
                <a:gd name="connsiteY256" fmla="*/ 3665987 h 6494005"/>
                <a:gd name="connsiteX257" fmla="*/ 1575021 w 8615568"/>
                <a:gd name="connsiteY257" fmla="*/ 3665987 h 6494005"/>
                <a:gd name="connsiteX258" fmla="*/ 1639657 w 8615568"/>
                <a:gd name="connsiteY258" fmla="*/ 3697737 h 6494005"/>
                <a:gd name="connsiteX259" fmla="*/ 1703156 w 8615568"/>
                <a:gd name="connsiteY259" fmla="*/ 3697737 h 6494005"/>
                <a:gd name="connsiteX260" fmla="*/ 1731707 w 8615568"/>
                <a:gd name="connsiteY260" fmla="*/ 3716661 h 6494005"/>
                <a:gd name="connsiteX261" fmla="*/ 1731709 w 8615568"/>
                <a:gd name="connsiteY261" fmla="*/ 3716661 h 6494005"/>
                <a:gd name="connsiteX262" fmla="*/ 1703158 w 8615568"/>
                <a:gd name="connsiteY262" fmla="*/ 3697737 h 6494005"/>
                <a:gd name="connsiteX263" fmla="*/ 1832426 w 8615568"/>
                <a:gd name="connsiteY263" fmla="*/ 3665987 h 6494005"/>
                <a:gd name="connsiteX264" fmla="*/ 2089827 w 8615568"/>
                <a:gd name="connsiteY264" fmla="*/ 3794121 h 6494005"/>
                <a:gd name="connsiteX265" fmla="*/ 2153324 w 8615568"/>
                <a:gd name="connsiteY265" fmla="*/ 3729492 h 6494005"/>
                <a:gd name="connsiteX266" fmla="*/ 2153319 w 8615568"/>
                <a:gd name="connsiteY266" fmla="*/ 3729487 h 6494005"/>
                <a:gd name="connsiteX267" fmla="*/ 2346085 w 8615568"/>
                <a:gd name="connsiteY267" fmla="*/ 3536719 h 6494005"/>
                <a:gd name="connsiteX268" fmla="*/ 2282586 w 8615568"/>
                <a:gd name="connsiteY268" fmla="*/ 3247568 h 6494005"/>
                <a:gd name="connsiteX269" fmla="*/ 2217952 w 8615568"/>
                <a:gd name="connsiteY269" fmla="*/ 2893787 h 6494005"/>
                <a:gd name="connsiteX270" fmla="*/ 2249702 w 8615568"/>
                <a:gd name="connsiteY270" fmla="*/ 2829153 h 6494005"/>
                <a:gd name="connsiteX271" fmla="*/ 2282586 w 8615568"/>
                <a:gd name="connsiteY271" fmla="*/ 2765655 h 6494005"/>
                <a:gd name="connsiteX272" fmla="*/ 2507105 w 8615568"/>
                <a:gd name="connsiteY272" fmla="*/ 2669271 h 6494005"/>
                <a:gd name="connsiteX273" fmla="*/ 2571738 w 8615568"/>
                <a:gd name="connsiteY273" fmla="*/ 2540003 h 6494005"/>
                <a:gd name="connsiteX274" fmla="*/ 2636373 w 8615568"/>
                <a:gd name="connsiteY274" fmla="*/ 2604640 h 6494005"/>
                <a:gd name="connsiteX275" fmla="*/ 2636373 w 8615568"/>
                <a:gd name="connsiteY275" fmla="*/ 2631355 h 6494005"/>
                <a:gd name="connsiteX276" fmla="*/ 2636375 w 8615568"/>
                <a:gd name="connsiteY276" fmla="*/ 2631353 h 6494005"/>
                <a:gd name="connsiteX277" fmla="*/ 2636375 w 8615568"/>
                <a:gd name="connsiteY277" fmla="*/ 2604640 h 6494005"/>
                <a:gd name="connsiteX278" fmla="*/ 2571740 w 8615568"/>
                <a:gd name="connsiteY278" fmla="*/ 2540003 h 6494005"/>
                <a:gd name="connsiteX279" fmla="*/ 2603489 w 8615568"/>
                <a:gd name="connsiteY279" fmla="*/ 2508255 h 6494005"/>
                <a:gd name="connsiteX280" fmla="*/ 2603489 w 8615568"/>
                <a:gd name="connsiteY280" fmla="*/ 2411869 h 6494005"/>
                <a:gd name="connsiteX281" fmla="*/ 2603489 w 8615568"/>
                <a:gd name="connsiteY281" fmla="*/ 1897064 h 6494005"/>
                <a:gd name="connsiteX282" fmla="*/ 2636373 w 8615568"/>
                <a:gd name="connsiteY282" fmla="*/ 1833567 h 6494005"/>
                <a:gd name="connsiteX283" fmla="*/ 2636369 w 8615568"/>
                <a:gd name="connsiteY283" fmla="*/ 1833563 h 6494005"/>
                <a:gd name="connsiteX284" fmla="*/ 2699868 w 8615568"/>
                <a:gd name="connsiteY284" fmla="*/ 1704295 h 6494005"/>
                <a:gd name="connsiteX285" fmla="*/ 2732753 w 8615568"/>
                <a:gd name="connsiteY285" fmla="*/ 1576162 h 6494005"/>
                <a:gd name="connsiteX286" fmla="*/ 2732753 w 8615568"/>
                <a:gd name="connsiteY286" fmla="*/ 1383394 h 6494005"/>
                <a:gd name="connsiteX287" fmla="*/ 2764503 w 8615568"/>
                <a:gd name="connsiteY287" fmla="*/ 1222376 h 6494005"/>
                <a:gd name="connsiteX288" fmla="*/ 2732753 w 8615568"/>
                <a:gd name="connsiteY288" fmla="*/ 1157742 h 6494005"/>
                <a:gd name="connsiteX289" fmla="*/ 2732754 w 8615568"/>
                <a:gd name="connsiteY289" fmla="*/ 1157742 h 6494005"/>
                <a:gd name="connsiteX290" fmla="*/ 2668120 w 8615568"/>
                <a:gd name="connsiteY290" fmla="*/ 933225 h 6494005"/>
                <a:gd name="connsiteX291" fmla="*/ 2668121 w 8615568"/>
                <a:gd name="connsiteY291" fmla="*/ 933223 h 6494005"/>
                <a:gd name="connsiteX292" fmla="*/ 2603487 w 8615568"/>
                <a:gd name="connsiteY292" fmla="*/ 803955 h 6494005"/>
                <a:gd name="connsiteX293" fmla="*/ 2603485 w 8615568"/>
                <a:gd name="connsiteY293" fmla="*/ 803956 h 6494005"/>
                <a:gd name="connsiteX294" fmla="*/ 2507102 w 8615568"/>
                <a:gd name="connsiteY294" fmla="*/ 547688 h 6494005"/>
                <a:gd name="connsiteX295" fmla="*/ 2505968 w 8615568"/>
                <a:gd name="connsiteY295" fmla="*/ 547688 h 6494005"/>
                <a:gd name="connsiteX296" fmla="*/ 2602163 w 8615568"/>
                <a:gd name="connsiteY296" fmla="*/ 256799 h 6494005"/>
                <a:gd name="connsiteX297" fmla="*/ 2570475 w 8615568"/>
                <a:gd name="connsiteY297" fmla="*/ 128400 h 6494005"/>
                <a:gd name="connsiteX298" fmla="*/ 2602163 w 8615568"/>
                <a:gd name="connsiteY298" fmla="*/ 63632 h 6494005"/>
                <a:gd name="connsiteX299" fmla="*/ 2698357 w 8615568"/>
                <a:gd name="connsiteY299" fmla="*/ 160215 h 6494005"/>
                <a:gd name="connsiteX300" fmla="*/ 2794554 w 8615568"/>
                <a:gd name="connsiteY300" fmla="*/ 128400 h 6494005"/>
                <a:gd name="connsiteX301" fmla="*/ 2923568 w 8615568"/>
                <a:gd name="connsiteY30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56779 w 8615568"/>
                <a:gd name="connsiteY157" fmla="*/ 4673972 h 6494005"/>
                <a:gd name="connsiteX158" fmla="*/ 1543279 w 8615568"/>
                <a:gd name="connsiteY158" fmla="*/ 4694460 h 6494005"/>
                <a:gd name="connsiteX159" fmla="*/ 1446894 w 8615568"/>
                <a:gd name="connsiteY159" fmla="*/ 4661576 h 6494005"/>
                <a:gd name="connsiteX160" fmla="*/ 1317627 w 8615568"/>
                <a:gd name="connsiteY160" fmla="*/ 4694460 h 6494005"/>
                <a:gd name="connsiteX161" fmla="*/ 1254127 w 8615568"/>
                <a:gd name="connsiteY161" fmla="*/ 4661576 h 6494005"/>
                <a:gd name="connsiteX162" fmla="*/ 1254127 w 8615568"/>
                <a:gd name="connsiteY162" fmla="*/ 4651258 h 6494005"/>
                <a:gd name="connsiteX163" fmla="*/ 1254126 w 8615568"/>
                <a:gd name="connsiteY163" fmla="*/ 4651258 h 6494005"/>
                <a:gd name="connsiteX164" fmla="*/ 1254126 w 8615568"/>
                <a:gd name="connsiteY164" fmla="*/ 4661576 h 6494005"/>
                <a:gd name="connsiteX165" fmla="*/ 1060224 w 8615568"/>
                <a:gd name="connsiteY165" fmla="*/ 4887228 h 6494005"/>
                <a:gd name="connsiteX166" fmla="*/ 1060224 w 8615568"/>
                <a:gd name="connsiteY166" fmla="*/ 4983612 h 6494005"/>
                <a:gd name="connsiteX167" fmla="*/ 1060225 w 8615568"/>
                <a:gd name="connsiteY167" fmla="*/ 4983612 h 6494005"/>
                <a:gd name="connsiteX168" fmla="*/ 1028476 w 8615568"/>
                <a:gd name="connsiteY168" fmla="*/ 5176380 h 6494005"/>
                <a:gd name="connsiteX169" fmla="*/ 1221244 w 8615568"/>
                <a:gd name="connsiteY169" fmla="*/ 5241014 h 6494005"/>
                <a:gd name="connsiteX170" fmla="*/ 1254127 w 8615568"/>
                <a:gd name="connsiteY170" fmla="*/ 5304514 h 6494005"/>
                <a:gd name="connsiteX171" fmla="*/ 1254128 w 8615568"/>
                <a:gd name="connsiteY171" fmla="*/ 5304514 h 6494005"/>
                <a:gd name="connsiteX172" fmla="*/ 1350512 w 8615568"/>
                <a:gd name="connsiteY172" fmla="*/ 5400898 h 6494005"/>
                <a:gd name="connsiteX173" fmla="*/ 1575031 w 8615568"/>
                <a:gd name="connsiteY173" fmla="*/ 5400898 h 6494005"/>
                <a:gd name="connsiteX174" fmla="*/ 1703164 w 8615568"/>
                <a:gd name="connsiteY174" fmla="*/ 5530166 h 6494005"/>
                <a:gd name="connsiteX175" fmla="*/ 1703164 w 8615568"/>
                <a:gd name="connsiteY175" fmla="*/ 5530166 h 6494005"/>
                <a:gd name="connsiteX176" fmla="*/ 1832432 w 8615568"/>
                <a:gd name="connsiteY176" fmla="*/ 5722934 h 6494005"/>
                <a:gd name="connsiteX177" fmla="*/ 2025201 w 8615568"/>
                <a:gd name="connsiteY177" fmla="*/ 5787568 h 6494005"/>
                <a:gd name="connsiteX178" fmla="*/ 2056948 w 8615568"/>
                <a:gd name="connsiteY178" fmla="*/ 5915701 h 6494005"/>
                <a:gd name="connsiteX179" fmla="*/ 1960566 w 8615568"/>
                <a:gd name="connsiteY179" fmla="*/ 5915701 h 6494005"/>
                <a:gd name="connsiteX180" fmla="*/ 1928816 w 8615568"/>
                <a:gd name="connsiteY180" fmla="*/ 6012085 h 6494005"/>
                <a:gd name="connsiteX181" fmla="*/ 1767800 w 8615568"/>
                <a:gd name="connsiteY181" fmla="*/ 6043835 h 6494005"/>
                <a:gd name="connsiteX182" fmla="*/ 1767800 w 8615568"/>
                <a:gd name="connsiteY182" fmla="*/ 6012085 h 6494005"/>
                <a:gd name="connsiteX183" fmla="*/ 1606780 w 8615568"/>
                <a:gd name="connsiteY183" fmla="*/ 5947451 h 6494005"/>
                <a:gd name="connsiteX184" fmla="*/ 1606780 w 8615568"/>
                <a:gd name="connsiteY184" fmla="*/ 6012085 h 6494005"/>
                <a:gd name="connsiteX185" fmla="*/ 1510398 w 8615568"/>
                <a:gd name="connsiteY185" fmla="*/ 6012085 h 6494005"/>
                <a:gd name="connsiteX186" fmla="*/ 1446896 w 8615568"/>
                <a:gd name="connsiteY186" fmla="*/ 5980335 h 6494005"/>
                <a:gd name="connsiteX187" fmla="*/ 1510398 w 8615568"/>
                <a:gd name="connsiteY187" fmla="*/ 5883952 h 6494005"/>
                <a:gd name="connsiteX188" fmla="*/ 1510397 w 8615568"/>
                <a:gd name="connsiteY188" fmla="*/ 5883951 h 6494005"/>
                <a:gd name="connsiteX189" fmla="*/ 1446895 w 8615568"/>
                <a:gd name="connsiteY189" fmla="*/ 5851068 h 6494005"/>
                <a:gd name="connsiteX190" fmla="*/ 1350512 w 8615568"/>
                <a:gd name="connsiteY190" fmla="*/ 5980335 h 6494005"/>
                <a:gd name="connsiteX191" fmla="*/ 1350513 w 8615568"/>
                <a:gd name="connsiteY191" fmla="*/ 5980335 h 6494005"/>
                <a:gd name="connsiteX192" fmla="*/ 1221245 w 8615568"/>
                <a:gd name="connsiteY192" fmla="*/ 6043835 h 6494005"/>
                <a:gd name="connsiteX193" fmla="*/ 1221245 w 8615568"/>
                <a:gd name="connsiteY193" fmla="*/ 6140219 h 6494005"/>
                <a:gd name="connsiteX194" fmla="*/ 1158617 w 8615568"/>
                <a:gd name="connsiteY194" fmla="*/ 6098959 h 6494005"/>
                <a:gd name="connsiteX195" fmla="*/ 1158617 w 8615568"/>
                <a:gd name="connsiteY195" fmla="*/ 6098959 h 6494005"/>
                <a:gd name="connsiteX196" fmla="*/ 1221244 w 8615568"/>
                <a:gd name="connsiteY196" fmla="*/ 6140219 h 6494005"/>
                <a:gd name="connsiteX197" fmla="*/ 1221244 w 8615568"/>
                <a:gd name="connsiteY197" fmla="*/ 6301236 h 6494005"/>
                <a:gd name="connsiteX198" fmla="*/ 1060227 w 8615568"/>
                <a:gd name="connsiteY198" fmla="*/ 6365870 h 6494005"/>
                <a:gd name="connsiteX199" fmla="*/ 1060228 w 8615568"/>
                <a:gd name="connsiteY199" fmla="*/ 6365871 h 6494005"/>
                <a:gd name="connsiteX200" fmla="*/ 963843 w 8615568"/>
                <a:gd name="connsiteY200" fmla="*/ 6365871 h 6494005"/>
                <a:gd name="connsiteX201" fmla="*/ 900343 w 8615568"/>
                <a:gd name="connsiteY201" fmla="*/ 6494005 h 6494005"/>
                <a:gd name="connsiteX202" fmla="*/ 867459 w 8615568"/>
                <a:gd name="connsiteY202" fmla="*/ 6365871 h 6494005"/>
                <a:gd name="connsiteX203" fmla="*/ 867459 w 8615568"/>
                <a:gd name="connsiteY203" fmla="*/ 6360164 h 6494005"/>
                <a:gd name="connsiteX204" fmla="*/ 867458 w 8615568"/>
                <a:gd name="connsiteY204" fmla="*/ 6360165 h 6494005"/>
                <a:gd name="connsiteX205" fmla="*/ 867458 w 8615568"/>
                <a:gd name="connsiteY205" fmla="*/ 6365871 h 6494005"/>
                <a:gd name="connsiteX206" fmla="*/ 900342 w 8615568"/>
                <a:gd name="connsiteY206" fmla="*/ 6494005 h 6494005"/>
                <a:gd name="connsiteX207" fmla="*/ 707574 w 8615568"/>
                <a:gd name="connsiteY207" fmla="*/ 6365871 h 6494005"/>
                <a:gd name="connsiteX208" fmla="*/ 707574 w 8615568"/>
                <a:gd name="connsiteY208" fmla="*/ 6140220 h 6494005"/>
                <a:gd name="connsiteX209" fmla="*/ 707573 w 8615568"/>
                <a:gd name="connsiteY209" fmla="*/ 6140219 h 6494005"/>
                <a:gd name="connsiteX210" fmla="*/ 803957 w 8615568"/>
                <a:gd name="connsiteY210" fmla="*/ 5947451 h 6494005"/>
                <a:gd name="connsiteX211" fmla="*/ 835707 w 8615568"/>
                <a:gd name="connsiteY211" fmla="*/ 5819317 h 6494005"/>
                <a:gd name="connsiteX212" fmla="*/ 867457 w 8615568"/>
                <a:gd name="connsiteY212" fmla="*/ 5851067 h 6494005"/>
                <a:gd name="connsiteX213" fmla="*/ 867458 w 8615568"/>
                <a:gd name="connsiteY213" fmla="*/ 5851067 h 6494005"/>
                <a:gd name="connsiteX214" fmla="*/ 835708 w 8615568"/>
                <a:gd name="connsiteY214" fmla="*/ 5819317 h 6494005"/>
                <a:gd name="connsiteX215" fmla="*/ 867458 w 8615568"/>
                <a:gd name="connsiteY215" fmla="*/ 5722933 h 6494005"/>
                <a:gd name="connsiteX216" fmla="*/ 803958 w 8615568"/>
                <a:gd name="connsiteY216" fmla="*/ 5594800 h 6494005"/>
                <a:gd name="connsiteX217" fmla="*/ 803957 w 8615568"/>
                <a:gd name="connsiteY217" fmla="*/ 5594799 h 6494005"/>
                <a:gd name="connsiteX218" fmla="*/ 803957 w 8615568"/>
                <a:gd name="connsiteY218" fmla="*/ 5497282 h 6494005"/>
                <a:gd name="connsiteX219" fmla="*/ 771073 w 8615568"/>
                <a:gd name="connsiteY219" fmla="*/ 5465532 h 6494005"/>
                <a:gd name="connsiteX220" fmla="*/ 771074 w 8615568"/>
                <a:gd name="connsiteY220" fmla="*/ 5465531 h 6494005"/>
                <a:gd name="connsiteX221" fmla="*/ 546555 w 8615568"/>
                <a:gd name="connsiteY221" fmla="*/ 5241013 h 6494005"/>
                <a:gd name="connsiteX222" fmla="*/ 514805 w 8615568"/>
                <a:gd name="connsiteY222" fmla="*/ 5241013 h 6494005"/>
                <a:gd name="connsiteX223" fmla="*/ 450171 w 8615568"/>
                <a:gd name="connsiteY223" fmla="*/ 5079996 h 6494005"/>
                <a:gd name="connsiteX224" fmla="*/ 514805 w 8615568"/>
                <a:gd name="connsiteY224" fmla="*/ 4951862 h 6494005"/>
                <a:gd name="connsiteX225" fmla="*/ 514805 w 8615568"/>
                <a:gd name="connsiteY225" fmla="*/ 4822594 h 6494005"/>
                <a:gd name="connsiteX226" fmla="*/ 546555 w 8615568"/>
                <a:gd name="connsiteY226" fmla="*/ 4565192 h 6494005"/>
                <a:gd name="connsiteX227" fmla="*/ 546555 w 8615568"/>
                <a:gd name="connsiteY227" fmla="*/ 4533442 h 6494005"/>
                <a:gd name="connsiteX228" fmla="*/ 771073 w 8615568"/>
                <a:gd name="connsiteY228" fmla="*/ 4468808 h 6494005"/>
                <a:gd name="connsiteX229" fmla="*/ 932091 w 8615568"/>
                <a:gd name="connsiteY229" fmla="*/ 4308924 h 6494005"/>
                <a:gd name="connsiteX230" fmla="*/ 996725 w 8615568"/>
                <a:gd name="connsiteY230" fmla="*/ 4372424 h 6494005"/>
                <a:gd name="connsiteX231" fmla="*/ 996724 w 8615568"/>
                <a:gd name="connsiteY231" fmla="*/ 4372425 h 6494005"/>
                <a:gd name="connsiteX232" fmla="*/ 1028475 w 8615568"/>
                <a:gd name="connsiteY232" fmla="*/ 4405308 h 6494005"/>
                <a:gd name="connsiteX233" fmla="*/ 1060224 w 8615568"/>
                <a:gd name="connsiteY233" fmla="*/ 4340674 h 6494005"/>
                <a:gd name="connsiteX234" fmla="*/ 1060225 w 8615568"/>
                <a:gd name="connsiteY234" fmla="*/ 4340674 h 6494005"/>
                <a:gd name="connsiteX235" fmla="*/ 1093109 w 8615568"/>
                <a:gd name="connsiteY235" fmla="*/ 4179657 h 6494005"/>
                <a:gd name="connsiteX236" fmla="*/ 1124854 w 8615568"/>
                <a:gd name="connsiteY236" fmla="*/ 4147912 h 6494005"/>
                <a:gd name="connsiteX237" fmla="*/ 1124853 w 8615568"/>
                <a:gd name="connsiteY237" fmla="*/ 4147907 h 6494005"/>
                <a:gd name="connsiteX238" fmla="*/ 1189487 w 8615568"/>
                <a:gd name="connsiteY238" fmla="*/ 4115023 h 6494005"/>
                <a:gd name="connsiteX239" fmla="*/ 1189486 w 8615568"/>
                <a:gd name="connsiteY239" fmla="*/ 4115023 h 6494005"/>
                <a:gd name="connsiteX240" fmla="*/ 1285870 w 8615568"/>
                <a:gd name="connsiteY240" fmla="*/ 4051523 h 6494005"/>
                <a:gd name="connsiteX241" fmla="*/ 1317620 w 8615568"/>
                <a:gd name="connsiteY241" fmla="*/ 3955140 h 6494005"/>
                <a:gd name="connsiteX242" fmla="*/ 1317620 w 8615568"/>
                <a:gd name="connsiteY242" fmla="*/ 3955139 h 6494005"/>
                <a:gd name="connsiteX243" fmla="*/ 1349248 w 8615568"/>
                <a:gd name="connsiteY243" fmla="*/ 3892974 h 6494005"/>
                <a:gd name="connsiteX244" fmla="*/ 1349247 w 8615568"/>
                <a:gd name="connsiteY244" fmla="*/ 3892973 h 6494005"/>
                <a:gd name="connsiteX245" fmla="*/ 1317620 w 8615568"/>
                <a:gd name="connsiteY245" fmla="*/ 3955138 h 6494005"/>
                <a:gd name="connsiteX246" fmla="*/ 1221236 w 8615568"/>
                <a:gd name="connsiteY246" fmla="*/ 3825871 h 6494005"/>
                <a:gd name="connsiteX247" fmla="*/ 1244498 w 8615568"/>
                <a:gd name="connsiteY247" fmla="*/ 3780950 h 6494005"/>
                <a:gd name="connsiteX248" fmla="*/ 1244498 w 8615568"/>
                <a:gd name="connsiteY248" fmla="*/ 3780949 h 6494005"/>
                <a:gd name="connsiteX249" fmla="*/ 1221236 w 8615568"/>
                <a:gd name="connsiteY249" fmla="*/ 3825870 h 6494005"/>
                <a:gd name="connsiteX250" fmla="*/ 1093102 w 8615568"/>
                <a:gd name="connsiteY250" fmla="*/ 3697737 h 6494005"/>
                <a:gd name="connsiteX251" fmla="*/ 1124852 w 8615568"/>
                <a:gd name="connsiteY251" fmla="*/ 3536719 h 6494005"/>
                <a:gd name="connsiteX252" fmla="*/ 1124852 w 8615568"/>
                <a:gd name="connsiteY252" fmla="*/ 3504969 h 6494005"/>
                <a:gd name="connsiteX253" fmla="*/ 1254120 w 8615568"/>
                <a:gd name="connsiteY253" fmla="*/ 3440336 h 6494005"/>
                <a:gd name="connsiteX254" fmla="*/ 1446888 w 8615568"/>
                <a:gd name="connsiteY254" fmla="*/ 3568469 h 6494005"/>
                <a:gd name="connsiteX255" fmla="*/ 1575023 w 8615568"/>
                <a:gd name="connsiteY255" fmla="*/ 3665987 h 6494005"/>
                <a:gd name="connsiteX256" fmla="*/ 1575021 w 8615568"/>
                <a:gd name="connsiteY256" fmla="*/ 3665987 h 6494005"/>
                <a:gd name="connsiteX257" fmla="*/ 1639657 w 8615568"/>
                <a:gd name="connsiteY257" fmla="*/ 3697737 h 6494005"/>
                <a:gd name="connsiteX258" fmla="*/ 1703156 w 8615568"/>
                <a:gd name="connsiteY258" fmla="*/ 3697737 h 6494005"/>
                <a:gd name="connsiteX259" fmla="*/ 1731707 w 8615568"/>
                <a:gd name="connsiteY259" fmla="*/ 3716661 h 6494005"/>
                <a:gd name="connsiteX260" fmla="*/ 1731709 w 8615568"/>
                <a:gd name="connsiteY260" fmla="*/ 3716661 h 6494005"/>
                <a:gd name="connsiteX261" fmla="*/ 1703158 w 8615568"/>
                <a:gd name="connsiteY261" fmla="*/ 3697737 h 6494005"/>
                <a:gd name="connsiteX262" fmla="*/ 1832426 w 8615568"/>
                <a:gd name="connsiteY262" fmla="*/ 3665987 h 6494005"/>
                <a:gd name="connsiteX263" fmla="*/ 2089827 w 8615568"/>
                <a:gd name="connsiteY263" fmla="*/ 3794121 h 6494005"/>
                <a:gd name="connsiteX264" fmla="*/ 2153324 w 8615568"/>
                <a:gd name="connsiteY264" fmla="*/ 3729492 h 6494005"/>
                <a:gd name="connsiteX265" fmla="*/ 2153319 w 8615568"/>
                <a:gd name="connsiteY265" fmla="*/ 3729487 h 6494005"/>
                <a:gd name="connsiteX266" fmla="*/ 2346085 w 8615568"/>
                <a:gd name="connsiteY266" fmla="*/ 3536719 h 6494005"/>
                <a:gd name="connsiteX267" fmla="*/ 2282586 w 8615568"/>
                <a:gd name="connsiteY267" fmla="*/ 3247568 h 6494005"/>
                <a:gd name="connsiteX268" fmla="*/ 2217952 w 8615568"/>
                <a:gd name="connsiteY268" fmla="*/ 2893787 h 6494005"/>
                <a:gd name="connsiteX269" fmla="*/ 2249702 w 8615568"/>
                <a:gd name="connsiteY269" fmla="*/ 2829153 h 6494005"/>
                <a:gd name="connsiteX270" fmla="*/ 2282586 w 8615568"/>
                <a:gd name="connsiteY270" fmla="*/ 2765655 h 6494005"/>
                <a:gd name="connsiteX271" fmla="*/ 2507105 w 8615568"/>
                <a:gd name="connsiteY271" fmla="*/ 2669271 h 6494005"/>
                <a:gd name="connsiteX272" fmla="*/ 2571738 w 8615568"/>
                <a:gd name="connsiteY272" fmla="*/ 2540003 h 6494005"/>
                <a:gd name="connsiteX273" fmla="*/ 2636373 w 8615568"/>
                <a:gd name="connsiteY273" fmla="*/ 2604640 h 6494005"/>
                <a:gd name="connsiteX274" fmla="*/ 2636373 w 8615568"/>
                <a:gd name="connsiteY274" fmla="*/ 2631355 h 6494005"/>
                <a:gd name="connsiteX275" fmla="*/ 2636375 w 8615568"/>
                <a:gd name="connsiteY275" fmla="*/ 2631353 h 6494005"/>
                <a:gd name="connsiteX276" fmla="*/ 2636375 w 8615568"/>
                <a:gd name="connsiteY276" fmla="*/ 2604640 h 6494005"/>
                <a:gd name="connsiteX277" fmla="*/ 2571740 w 8615568"/>
                <a:gd name="connsiteY277" fmla="*/ 2540003 h 6494005"/>
                <a:gd name="connsiteX278" fmla="*/ 2603489 w 8615568"/>
                <a:gd name="connsiteY278" fmla="*/ 2508255 h 6494005"/>
                <a:gd name="connsiteX279" fmla="*/ 2603489 w 8615568"/>
                <a:gd name="connsiteY279" fmla="*/ 2411869 h 6494005"/>
                <a:gd name="connsiteX280" fmla="*/ 2603489 w 8615568"/>
                <a:gd name="connsiteY280" fmla="*/ 1897064 h 6494005"/>
                <a:gd name="connsiteX281" fmla="*/ 2636373 w 8615568"/>
                <a:gd name="connsiteY281" fmla="*/ 1833567 h 6494005"/>
                <a:gd name="connsiteX282" fmla="*/ 2636369 w 8615568"/>
                <a:gd name="connsiteY282" fmla="*/ 1833563 h 6494005"/>
                <a:gd name="connsiteX283" fmla="*/ 2699868 w 8615568"/>
                <a:gd name="connsiteY283" fmla="*/ 1704295 h 6494005"/>
                <a:gd name="connsiteX284" fmla="*/ 2732753 w 8615568"/>
                <a:gd name="connsiteY284" fmla="*/ 1576162 h 6494005"/>
                <a:gd name="connsiteX285" fmla="*/ 2732753 w 8615568"/>
                <a:gd name="connsiteY285" fmla="*/ 1383394 h 6494005"/>
                <a:gd name="connsiteX286" fmla="*/ 2764503 w 8615568"/>
                <a:gd name="connsiteY286" fmla="*/ 1222376 h 6494005"/>
                <a:gd name="connsiteX287" fmla="*/ 2732753 w 8615568"/>
                <a:gd name="connsiteY287" fmla="*/ 1157742 h 6494005"/>
                <a:gd name="connsiteX288" fmla="*/ 2732754 w 8615568"/>
                <a:gd name="connsiteY288" fmla="*/ 1157742 h 6494005"/>
                <a:gd name="connsiteX289" fmla="*/ 2668120 w 8615568"/>
                <a:gd name="connsiteY289" fmla="*/ 933225 h 6494005"/>
                <a:gd name="connsiteX290" fmla="*/ 2668121 w 8615568"/>
                <a:gd name="connsiteY290" fmla="*/ 933223 h 6494005"/>
                <a:gd name="connsiteX291" fmla="*/ 2603487 w 8615568"/>
                <a:gd name="connsiteY291" fmla="*/ 803955 h 6494005"/>
                <a:gd name="connsiteX292" fmla="*/ 2603485 w 8615568"/>
                <a:gd name="connsiteY292" fmla="*/ 803956 h 6494005"/>
                <a:gd name="connsiteX293" fmla="*/ 2507102 w 8615568"/>
                <a:gd name="connsiteY293" fmla="*/ 547688 h 6494005"/>
                <a:gd name="connsiteX294" fmla="*/ 2505968 w 8615568"/>
                <a:gd name="connsiteY294" fmla="*/ 547688 h 6494005"/>
                <a:gd name="connsiteX295" fmla="*/ 2602163 w 8615568"/>
                <a:gd name="connsiteY295" fmla="*/ 256799 h 6494005"/>
                <a:gd name="connsiteX296" fmla="*/ 2570475 w 8615568"/>
                <a:gd name="connsiteY296" fmla="*/ 128400 h 6494005"/>
                <a:gd name="connsiteX297" fmla="*/ 2602163 w 8615568"/>
                <a:gd name="connsiteY297" fmla="*/ 63632 h 6494005"/>
                <a:gd name="connsiteX298" fmla="*/ 2698357 w 8615568"/>
                <a:gd name="connsiteY298" fmla="*/ 160215 h 6494005"/>
                <a:gd name="connsiteX299" fmla="*/ 2794554 w 8615568"/>
                <a:gd name="connsiteY299" fmla="*/ 128400 h 6494005"/>
                <a:gd name="connsiteX300" fmla="*/ 2923568 w 8615568"/>
                <a:gd name="connsiteY30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254127 w 8615568"/>
                <a:gd name="connsiteY161" fmla="*/ 4651258 h 6494005"/>
                <a:gd name="connsiteX162" fmla="*/ 1254126 w 8615568"/>
                <a:gd name="connsiteY162" fmla="*/ 4651258 h 6494005"/>
                <a:gd name="connsiteX163" fmla="*/ 1254126 w 8615568"/>
                <a:gd name="connsiteY163" fmla="*/ 4661576 h 6494005"/>
                <a:gd name="connsiteX164" fmla="*/ 1060224 w 8615568"/>
                <a:gd name="connsiteY164" fmla="*/ 4887228 h 6494005"/>
                <a:gd name="connsiteX165" fmla="*/ 1060224 w 8615568"/>
                <a:gd name="connsiteY165" fmla="*/ 4983612 h 6494005"/>
                <a:gd name="connsiteX166" fmla="*/ 1060225 w 8615568"/>
                <a:gd name="connsiteY166" fmla="*/ 4983612 h 6494005"/>
                <a:gd name="connsiteX167" fmla="*/ 1028476 w 8615568"/>
                <a:gd name="connsiteY167" fmla="*/ 5176380 h 6494005"/>
                <a:gd name="connsiteX168" fmla="*/ 1221244 w 8615568"/>
                <a:gd name="connsiteY168" fmla="*/ 5241014 h 6494005"/>
                <a:gd name="connsiteX169" fmla="*/ 1254127 w 8615568"/>
                <a:gd name="connsiteY169" fmla="*/ 5304514 h 6494005"/>
                <a:gd name="connsiteX170" fmla="*/ 1254128 w 8615568"/>
                <a:gd name="connsiteY170" fmla="*/ 5304514 h 6494005"/>
                <a:gd name="connsiteX171" fmla="*/ 1350512 w 8615568"/>
                <a:gd name="connsiteY171" fmla="*/ 5400898 h 6494005"/>
                <a:gd name="connsiteX172" fmla="*/ 1575031 w 8615568"/>
                <a:gd name="connsiteY172" fmla="*/ 5400898 h 6494005"/>
                <a:gd name="connsiteX173" fmla="*/ 1703164 w 8615568"/>
                <a:gd name="connsiteY173" fmla="*/ 5530166 h 6494005"/>
                <a:gd name="connsiteX174" fmla="*/ 1703164 w 8615568"/>
                <a:gd name="connsiteY174" fmla="*/ 5530166 h 6494005"/>
                <a:gd name="connsiteX175" fmla="*/ 1832432 w 8615568"/>
                <a:gd name="connsiteY175" fmla="*/ 5722934 h 6494005"/>
                <a:gd name="connsiteX176" fmla="*/ 2025201 w 8615568"/>
                <a:gd name="connsiteY176" fmla="*/ 5787568 h 6494005"/>
                <a:gd name="connsiteX177" fmla="*/ 2056948 w 8615568"/>
                <a:gd name="connsiteY177" fmla="*/ 5915701 h 6494005"/>
                <a:gd name="connsiteX178" fmla="*/ 1960566 w 8615568"/>
                <a:gd name="connsiteY178" fmla="*/ 5915701 h 6494005"/>
                <a:gd name="connsiteX179" fmla="*/ 1928816 w 8615568"/>
                <a:gd name="connsiteY179" fmla="*/ 6012085 h 6494005"/>
                <a:gd name="connsiteX180" fmla="*/ 1767800 w 8615568"/>
                <a:gd name="connsiteY180" fmla="*/ 6043835 h 6494005"/>
                <a:gd name="connsiteX181" fmla="*/ 1767800 w 8615568"/>
                <a:gd name="connsiteY181" fmla="*/ 6012085 h 6494005"/>
                <a:gd name="connsiteX182" fmla="*/ 1606780 w 8615568"/>
                <a:gd name="connsiteY182" fmla="*/ 5947451 h 6494005"/>
                <a:gd name="connsiteX183" fmla="*/ 1606780 w 8615568"/>
                <a:gd name="connsiteY183" fmla="*/ 6012085 h 6494005"/>
                <a:gd name="connsiteX184" fmla="*/ 1510398 w 8615568"/>
                <a:gd name="connsiteY184" fmla="*/ 6012085 h 6494005"/>
                <a:gd name="connsiteX185" fmla="*/ 1446896 w 8615568"/>
                <a:gd name="connsiteY185" fmla="*/ 5980335 h 6494005"/>
                <a:gd name="connsiteX186" fmla="*/ 1510398 w 8615568"/>
                <a:gd name="connsiteY186" fmla="*/ 5883952 h 6494005"/>
                <a:gd name="connsiteX187" fmla="*/ 1510397 w 8615568"/>
                <a:gd name="connsiteY187" fmla="*/ 5883951 h 6494005"/>
                <a:gd name="connsiteX188" fmla="*/ 1446895 w 8615568"/>
                <a:gd name="connsiteY188" fmla="*/ 5851068 h 6494005"/>
                <a:gd name="connsiteX189" fmla="*/ 1350512 w 8615568"/>
                <a:gd name="connsiteY189" fmla="*/ 5980335 h 6494005"/>
                <a:gd name="connsiteX190" fmla="*/ 1350513 w 8615568"/>
                <a:gd name="connsiteY190" fmla="*/ 5980335 h 6494005"/>
                <a:gd name="connsiteX191" fmla="*/ 1221245 w 8615568"/>
                <a:gd name="connsiteY191" fmla="*/ 6043835 h 6494005"/>
                <a:gd name="connsiteX192" fmla="*/ 1221245 w 8615568"/>
                <a:gd name="connsiteY192" fmla="*/ 6140219 h 6494005"/>
                <a:gd name="connsiteX193" fmla="*/ 1158617 w 8615568"/>
                <a:gd name="connsiteY193" fmla="*/ 6098959 h 6494005"/>
                <a:gd name="connsiteX194" fmla="*/ 1158617 w 8615568"/>
                <a:gd name="connsiteY194" fmla="*/ 6098959 h 6494005"/>
                <a:gd name="connsiteX195" fmla="*/ 1221244 w 8615568"/>
                <a:gd name="connsiteY195" fmla="*/ 6140219 h 6494005"/>
                <a:gd name="connsiteX196" fmla="*/ 1221244 w 8615568"/>
                <a:gd name="connsiteY196" fmla="*/ 6301236 h 6494005"/>
                <a:gd name="connsiteX197" fmla="*/ 1060227 w 8615568"/>
                <a:gd name="connsiteY197" fmla="*/ 6365870 h 6494005"/>
                <a:gd name="connsiteX198" fmla="*/ 1060228 w 8615568"/>
                <a:gd name="connsiteY198" fmla="*/ 6365871 h 6494005"/>
                <a:gd name="connsiteX199" fmla="*/ 963843 w 8615568"/>
                <a:gd name="connsiteY199" fmla="*/ 6365871 h 6494005"/>
                <a:gd name="connsiteX200" fmla="*/ 900343 w 8615568"/>
                <a:gd name="connsiteY200" fmla="*/ 6494005 h 6494005"/>
                <a:gd name="connsiteX201" fmla="*/ 867459 w 8615568"/>
                <a:gd name="connsiteY201" fmla="*/ 6365871 h 6494005"/>
                <a:gd name="connsiteX202" fmla="*/ 867459 w 8615568"/>
                <a:gd name="connsiteY202" fmla="*/ 6360164 h 6494005"/>
                <a:gd name="connsiteX203" fmla="*/ 867458 w 8615568"/>
                <a:gd name="connsiteY203" fmla="*/ 6360165 h 6494005"/>
                <a:gd name="connsiteX204" fmla="*/ 867458 w 8615568"/>
                <a:gd name="connsiteY204" fmla="*/ 6365871 h 6494005"/>
                <a:gd name="connsiteX205" fmla="*/ 900342 w 8615568"/>
                <a:gd name="connsiteY205" fmla="*/ 6494005 h 6494005"/>
                <a:gd name="connsiteX206" fmla="*/ 707574 w 8615568"/>
                <a:gd name="connsiteY206" fmla="*/ 6365871 h 6494005"/>
                <a:gd name="connsiteX207" fmla="*/ 707574 w 8615568"/>
                <a:gd name="connsiteY207" fmla="*/ 6140220 h 6494005"/>
                <a:gd name="connsiteX208" fmla="*/ 707573 w 8615568"/>
                <a:gd name="connsiteY208" fmla="*/ 6140219 h 6494005"/>
                <a:gd name="connsiteX209" fmla="*/ 803957 w 8615568"/>
                <a:gd name="connsiteY209" fmla="*/ 5947451 h 6494005"/>
                <a:gd name="connsiteX210" fmla="*/ 835707 w 8615568"/>
                <a:gd name="connsiteY210" fmla="*/ 5819317 h 6494005"/>
                <a:gd name="connsiteX211" fmla="*/ 867457 w 8615568"/>
                <a:gd name="connsiteY211" fmla="*/ 5851067 h 6494005"/>
                <a:gd name="connsiteX212" fmla="*/ 867458 w 8615568"/>
                <a:gd name="connsiteY212" fmla="*/ 5851067 h 6494005"/>
                <a:gd name="connsiteX213" fmla="*/ 835708 w 8615568"/>
                <a:gd name="connsiteY213" fmla="*/ 5819317 h 6494005"/>
                <a:gd name="connsiteX214" fmla="*/ 867458 w 8615568"/>
                <a:gd name="connsiteY214" fmla="*/ 5722933 h 6494005"/>
                <a:gd name="connsiteX215" fmla="*/ 803958 w 8615568"/>
                <a:gd name="connsiteY215" fmla="*/ 5594800 h 6494005"/>
                <a:gd name="connsiteX216" fmla="*/ 803957 w 8615568"/>
                <a:gd name="connsiteY216" fmla="*/ 5594799 h 6494005"/>
                <a:gd name="connsiteX217" fmla="*/ 803957 w 8615568"/>
                <a:gd name="connsiteY217" fmla="*/ 5497282 h 6494005"/>
                <a:gd name="connsiteX218" fmla="*/ 771073 w 8615568"/>
                <a:gd name="connsiteY218" fmla="*/ 5465532 h 6494005"/>
                <a:gd name="connsiteX219" fmla="*/ 771074 w 8615568"/>
                <a:gd name="connsiteY219" fmla="*/ 5465531 h 6494005"/>
                <a:gd name="connsiteX220" fmla="*/ 546555 w 8615568"/>
                <a:gd name="connsiteY220" fmla="*/ 5241013 h 6494005"/>
                <a:gd name="connsiteX221" fmla="*/ 514805 w 8615568"/>
                <a:gd name="connsiteY221" fmla="*/ 5241013 h 6494005"/>
                <a:gd name="connsiteX222" fmla="*/ 450171 w 8615568"/>
                <a:gd name="connsiteY222" fmla="*/ 5079996 h 6494005"/>
                <a:gd name="connsiteX223" fmla="*/ 514805 w 8615568"/>
                <a:gd name="connsiteY223" fmla="*/ 4951862 h 6494005"/>
                <a:gd name="connsiteX224" fmla="*/ 514805 w 8615568"/>
                <a:gd name="connsiteY224" fmla="*/ 4822594 h 6494005"/>
                <a:gd name="connsiteX225" fmla="*/ 546555 w 8615568"/>
                <a:gd name="connsiteY225" fmla="*/ 4565192 h 6494005"/>
                <a:gd name="connsiteX226" fmla="*/ 546555 w 8615568"/>
                <a:gd name="connsiteY226" fmla="*/ 4533442 h 6494005"/>
                <a:gd name="connsiteX227" fmla="*/ 771073 w 8615568"/>
                <a:gd name="connsiteY227" fmla="*/ 4468808 h 6494005"/>
                <a:gd name="connsiteX228" fmla="*/ 932091 w 8615568"/>
                <a:gd name="connsiteY228" fmla="*/ 4308924 h 6494005"/>
                <a:gd name="connsiteX229" fmla="*/ 996725 w 8615568"/>
                <a:gd name="connsiteY229" fmla="*/ 4372424 h 6494005"/>
                <a:gd name="connsiteX230" fmla="*/ 996724 w 8615568"/>
                <a:gd name="connsiteY230" fmla="*/ 4372425 h 6494005"/>
                <a:gd name="connsiteX231" fmla="*/ 1028475 w 8615568"/>
                <a:gd name="connsiteY231" fmla="*/ 4405308 h 6494005"/>
                <a:gd name="connsiteX232" fmla="*/ 1060224 w 8615568"/>
                <a:gd name="connsiteY232" fmla="*/ 4340674 h 6494005"/>
                <a:gd name="connsiteX233" fmla="*/ 1060225 w 8615568"/>
                <a:gd name="connsiteY233" fmla="*/ 4340674 h 6494005"/>
                <a:gd name="connsiteX234" fmla="*/ 1093109 w 8615568"/>
                <a:gd name="connsiteY234" fmla="*/ 4179657 h 6494005"/>
                <a:gd name="connsiteX235" fmla="*/ 1124854 w 8615568"/>
                <a:gd name="connsiteY235" fmla="*/ 4147912 h 6494005"/>
                <a:gd name="connsiteX236" fmla="*/ 1124853 w 8615568"/>
                <a:gd name="connsiteY236" fmla="*/ 4147907 h 6494005"/>
                <a:gd name="connsiteX237" fmla="*/ 1189487 w 8615568"/>
                <a:gd name="connsiteY237" fmla="*/ 4115023 h 6494005"/>
                <a:gd name="connsiteX238" fmla="*/ 1189486 w 8615568"/>
                <a:gd name="connsiteY238" fmla="*/ 4115023 h 6494005"/>
                <a:gd name="connsiteX239" fmla="*/ 1285870 w 8615568"/>
                <a:gd name="connsiteY239" fmla="*/ 4051523 h 6494005"/>
                <a:gd name="connsiteX240" fmla="*/ 1317620 w 8615568"/>
                <a:gd name="connsiteY240" fmla="*/ 3955140 h 6494005"/>
                <a:gd name="connsiteX241" fmla="*/ 1317620 w 8615568"/>
                <a:gd name="connsiteY241" fmla="*/ 3955139 h 6494005"/>
                <a:gd name="connsiteX242" fmla="*/ 1349248 w 8615568"/>
                <a:gd name="connsiteY242" fmla="*/ 3892974 h 6494005"/>
                <a:gd name="connsiteX243" fmla="*/ 1349247 w 8615568"/>
                <a:gd name="connsiteY243" fmla="*/ 3892973 h 6494005"/>
                <a:gd name="connsiteX244" fmla="*/ 1317620 w 8615568"/>
                <a:gd name="connsiteY244" fmla="*/ 3955138 h 6494005"/>
                <a:gd name="connsiteX245" fmla="*/ 1221236 w 8615568"/>
                <a:gd name="connsiteY245" fmla="*/ 3825871 h 6494005"/>
                <a:gd name="connsiteX246" fmla="*/ 1244498 w 8615568"/>
                <a:gd name="connsiteY246" fmla="*/ 3780950 h 6494005"/>
                <a:gd name="connsiteX247" fmla="*/ 1244498 w 8615568"/>
                <a:gd name="connsiteY247" fmla="*/ 3780949 h 6494005"/>
                <a:gd name="connsiteX248" fmla="*/ 1221236 w 8615568"/>
                <a:gd name="connsiteY248" fmla="*/ 3825870 h 6494005"/>
                <a:gd name="connsiteX249" fmla="*/ 1093102 w 8615568"/>
                <a:gd name="connsiteY249" fmla="*/ 3697737 h 6494005"/>
                <a:gd name="connsiteX250" fmla="*/ 1124852 w 8615568"/>
                <a:gd name="connsiteY250" fmla="*/ 3536719 h 6494005"/>
                <a:gd name="connsiteX251" fmla="*/ 1124852 w 8615568"/>
                <a:gd name="connsiteY251" fmla="*/ 3504969 h 6494005"/>
                <a:gd name="connsiteX252" fmla="*/ 1254120 w 8615568"/>
                <a:gd name="connsiteY252" fmla="*/ 3440336 h 6494005"/>
                <a:gd name="connsiteX253" fmla="*/ 1446888 w 8615568"/>
                <a:gd name="connsiteY253" fmla="*/ 3568469 h 6494005"/>
                <a:gd name="connsiteX254" fmla="*/ 1575023 w 8615568"/>
                <a:gd name="connsiteY254" fmla="*/ 3665987 h 6494005"/>
                <a:gd name="connsiteX255" fmla="*/ 1575021 w 8615568"/>
                <a:gd name="connsiteY255" fmla="*/ 3665987 h 6494005"/>
                <a:gd name="connsiteX256" fmla="*/ 1639657 w 8615568"/>
                <a:gd name="connsiteY256" fmla="*/ 3697737 h 6494005"/>
                <a:gd name="connsiteX257" fmla="*/ 1703156 w 8615568"/>
                <a:gd name="connsiteY257" fmla="*/ 3697737 h 6494005"/>
                <a:gd name="connsiteX258" fmla="*/ 1731707 w 8615568"/>
                <a:gd name="connsiteY258" fmla="*/ 3716661 h 6494005"/>
                <a:gd name="connsiteX259" fmla="*/ 1731709 w 8615568"/>
                <a:gd name="connsiteY259" fmla="*/ 3716661 h 6494005"/>
                <a:gd name="connsiteX260" fmla="*/ 1703158 w 8615568"/>
                <a:gd name="connsiteY260" fmla="*/ 3697737 h 6494005"/>
                <a:gd name="connsiteX261" fmla="*/ 1832426 w 8615568"/>
                <a:gd name="connsiteY261" fmla="*/ 3665987 h 6494005"/>
                <a:gd name="connsiteX262" fmla="*/ 2089827 w 8615568"/>
                <a:gd name="connsiteY262" fmla="*/ 3794121 h 6494005"/>
                <a:gd name="connsiteX263" fmla="*/ 2153324 w 8615568"/>
                <a:gd name="connsiteY263" fmla="*/ 3729492 h 6494005"/>
                <a:gd name="connsiteX264" fmla="*/ 2153319 w 8615568"/>
                <a:gd name="connsiteY264" fmla="*/ 3729487 h 6494005"/>
                <a:gd name="connsiteX265" fmla="*/ 2346085 w 8615568"/>
                <a:gd name="connsiteY265" fmla="*/ 3536719 h 6494005"/>
                <a:gd name="connsiteX266" fmla="*/ 2282586 w 8615568"/>
                <a:gd name="connsiteY266" fmla="*/ 3247568 h 6494005"/>
                <a:gd name="connsiteX267" fmla="*/ 2217952 w 8615568"/>
                <a:gd name="connsiteY267" fmla="*/ 2893787 h 6494005"/>
                <a:gd name="connsiteX268" fmla="*/ 2249702 w 8615568"/>
                <a:gd name="connsiteY268" fmla="*/ 2829153 h 6494005"/>
                <a:gd name="connsiteX269" fmla="*/ 2282586 w 8615568"/>
                <a:gd name="connsiteY269" fmla="*/ 2765655 h 6494005"/>
                <a:gd name="connsiteX270" fmla="*/ 2507105 w 8615568"/>
                <a:gd name="connsiteY270" fmla="*/ 2669271 h 6494005"/>
                <a:gd name="connsiteX271" fmla="*/ 2571738 w 8615568"/>
                <a:gd name="connsiteY271" fmla="*/ 2540003 h 6494005"/>
                <a:gd name="connsiteX272" fmla="*/ 2636373 w 8615568"/>
                <a:gd name="connsiteY272" fmla="*/ 2604640 h 6494005"/>
                <a:gd name="connsiteX273" fmla="*/ 2636373 w 8615568"/>
                <a:gd name="connsiteY273" fmla="*/ 2631355 h 6494005"/>
                <a:gd name="connsiteX274" fmla="*/ 2636375 w 8615568"/>
                <a:gd name="connsiteY274" fmla="*/ 2631353 h 6494005"/>
                <a:gd name="connsiteX275" fmla="*/ 2636375 w 8615568"/>
                <a:gd name="connsiteY275" fmla="*/ 2604640 h 6494005"/>
                <a:gd name="connsiteX276" fmla="*/ 2571740 w 8615568"/>
                <a:gd name="connsiteY276" fmla="*/ 2540003 h 6494005"/>
                <a:gd name="connsiteX277" fmla="*/ 2603489 w 8615568"/>
                <a:gd name="connsiteY277" fmla="*/ 2508255 h 6494005"/>
                <a:gd name="connsiteX278" fmla="*/ 2603489 w 8615568"/>
                <a:gd name="connsiteY278" fmla="*/ 2411869 h 6494005"/>
                <a:gd name="connsiteX279" fmla="*/ 2603489 w 8615568"/>
                <a:gd name="connsiteY279" fmla="*/ 1897064 h 6494005"/>
                <a:gd name="connsiteX280" fmla="*/ 2636373 w 8615568"/>
                <a:gd name="connsiteY280" fmla="*/ 1833567 h 6494005"/>
                <a:gd name="connsiteX281" fmla="*/ 2636369 w 8615568"/>
                <a:gd name="connsiteY281" fmla="*/ 1833563 h 6494005"/>
                <a:gd name="connsiteX282" fmla="*/ 2699868 w 8615568"/>
                <a:gd name="connsiteY282" fmla="*/ 1704295 h 6494005"/>
                <a:gd name="connsiteX283" fmla="*/ 2732753 w 8615568"/>
                <a:gd name="connsiteY283" fmla="*/ 1576162 h 6494005"/>
                <a:gd name="connsiteX284" fmla="*/ 2732753 w 8615568"/>
                <a:gd name="connsiteY284" fmla="*/ 1383394 h 6494005"/>
                <a:gd name="connsiteX285" fmla="*/ 2764503 w 8615568"/>
                <a:gd name="connsiteY285" fmla="*/ 1222376 h 6494005"/>
                <a:gd name="connsiteX286" fmla="*/ 2732753 w 8615568"/>
                <a:gd name="connsiteY286" fmla="*/ 1157742 h 6494005"/>
                <a:gd name="connsiteX287" fmla="*/ 2732754 w 8615568"/>
                <a:gd name="connsiteY287" fmla="*/ 1157742 h 6494005"/>
                <a:gd name="connsiteX288" fmla="*/ 2668120 w 8615568"/>
                <a:gd name="connsiteY288" fmla="*/ 933225 h 6494005"/>
                <a:gd name="connsiteX289" fmla="*/ 2668121 w 8615568"/>
                <a:gd name="connsiteY289" fmla="*/ 933223 h 6494005"/>
                <a:gd name="connsiteX290" fmla="*/ 2603487 w 8615568"/>
                <a:gd name="connsiteY290" fmla="*/ 803955 h 6494005"/>
                <a:gd name="connsiteX291" fmla="*/ 2603485 w 8615568"/>
                <a:gd name="connsiteY291" fmla="*/ 803956 h 6494005"/>
                <a:gd name="connsiteX292" fmla="*/ 2507102 w 8615568"/>
                <a:gd name="connsiteY292" fmla="*/ 547688 h 6494005"/>
                <a:gd name="connsiteX293" fmla="*/ 2505968 w 8615568"/>
                <a:gd name="connsiteY293" fmla="*/ 547688 h 6494005"/>
                <a:gd name="connsiteX294" fmla="*/ 2602163 w 8615568"/>
                <a:gd name="connsiteY294" fmla="*/ 256799 h 6494005"/>
                <a:gd name="connsiteX295" fmla="*/ 2570475 w 8615568"/>
                <a:gd name="connsiteY295" fmla="*/ 128400 h 6494005"/>
                <a:gd name="connsiteX296" fmla="*/ 2602163 w 8615568"/>
                <a:gd name="connsiteY296" fmla="*/ 63632 h 6494005"/>
                <a:gd name="connsiteX297" fmla="*/ 2698357 w 8615568"/>
                <a:gd name="connsiteY297" fmla="*/ 160215 h 6494005"/>
                <a:gd name="connsiteX298" fmla="*/ 2794554 w 8615568"/>
                <a:gd name="connsiteY298" fmla="*/ 128400 h 6494005"/>
                <a:gd name="connsiteX299" fmla="*/ 2923568 w 8615568"/>
                <a:gd name="connsiteY29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254127 w 8615568"/>
                <a:gd name="connsiteY161" fmla="*/ 4651258 h 6494005"/>
                <a:gd name="connsiteX162" fmla="*/ 1254126 w 8615568"/>
                <a:gd name="connsiteY162" fmla="*/ 4651258 h 6494005"/>
                <a:gd name="connsiteX163" fmla="*/ 1060224 w 8615568"/>
                <a:gd name="connsiteY163" fmla="*/ 4887228 h 6494005"/>
                <a:gd name="connsiteX164" fmla="*/ 1060224 w 8615568"/>
                <a:gd name="connsiteY164" fmla="*/ 4983612 h 6494005"/>
                <a:gd name="connsiteX165" fmla="*/ 1060225 w 8615568"/>
                <a:gd name="connsiteY165" fmla="*/ 4983612 h 6494005"/>
                <a:gd name="connsiteX166" fmla="*/ 1028476 w 8615568"/>
                <a:gd name="connsiteY166" fmla="*/ 5176380 h 6494005"/>
                <a:gd name="connsiteX167" fmla="*/ 1221244 w 8615568"/>
                <a:gd name="connsiteY167" fmla="*/ 5241014 h 6494005"/>
                <a:gd name="connsiteX168" fmla="*/ 1254127 w 8615568"/>
                <a:gd name="connsiteY168" fmla="*/ 5304514 h 6494005"/>
                <a:gd name="connsiteX169" fmla="*/ 1254128 w 8615568"/>
                <a:gd name="connsiteY169" fmla="*/ 5304514 h 6494005"/>
                <a:gd name="connsiteX170" fmla="*/ 1350512 w 8615568"/>
                <a:gd name="connsiteY170" fmla="*/ 5400898 h 6494005"/>
                <a:gd name="connsiteX171" fmla="*/ 1575031 w 8615568"/>
                <a:gd name="connsiteY171" fmla="*/ 5400898 h 6494005"/>
                <a:gd name="connsiteX172" fmla="*/ 1703164 w 8615568"/>
                <a:gd name="connsiteY172" fmla="*/ 5530166 h 6494005"/>
                <a:gd name="connsiteX173" fmla="*/ 1703164 w 8615568"/>
                <a:gd name="connsiteY173" fmla="*/ 5530166 h 6494005"/>
                <a:gd name="connsiteX174" fmla="*/ 1832432 w 8615568"/>
                <a:gd name="connsiteY174" fmla="*/ 5722934 h 6494005"/>
                <a:gd name="connsiteX175" fmla="*/ 2025201 w 8615568"/>
                <a:gd name="connsiteY175" fmla="*/ 5787568 h 6494005"/>
                <a:gd name="connsiteX176" fmla="*/ 2056948 w 8615568"/>
                <a:gd name="connsiteY176" fmla="*/ 5915701 h 6494005"/>
                <a:gd name="connsiteX177" fmla="*/ 1960566 w 8615568"/>
                <a:gd name="connsiteY177" fmla="*/ 5915701 h 6494005"/>
                <a:gd name="connsiteX178" fmla="*/ 1928816 w 8615568"/>
                <a:gd name="connsiteY178" fmla="*/ 6012085 h 6494005"/>
                <a:gd name="connsiteX179" fmla="*/ 1767800 w 8615568"/>
                <a:gd name="connsiteY179" fmla="*/ 6043835 h 6494005"/>
                <a:gd name="connsiteX180" fmla="*/ 1767800 w 8615568"/>
                <a:gd name="connsiteY180" fmla="*/ 6012085 h 6494005"/>
                <a:gd name="connsiteX181" fmla="*/ 1606780 w 8615568"/>
                <a:gd name="connsiteY181" fmla="*/ 5947451 h 6494005"/>
                <a:gd name="connsiteX182" fmla="*/ 1606780 w 8615568"/>
                <a:gd name="connsiteY182" fmla="*/ 6012085 h 6494005"/>
                <a:gd name="connsiteX183" fmla="*/ 1510398 w 8615568"/>
                <a:gd name="connsiteY183" fmla="*/ 6012085 h 6494005"/>
                <a:gd name="connsiteX184" fmla="*/ 1446896 w 8615568"/>
                <a:gd name="connsiteY184" fmla="*/ 5980335 h 6494005"/>
                <a:gd name="connsiteX185" fmla="*/ 1510398 w 8615568"/>
                <a:gd name="connsiteY185" fmla="*/ 5883952 h 6494005"/>
                <a:gd name="connsiteX186" fmla="*/ 1510397 w 8615568"/>
                <a:gd name="connsiteY186" fmla="*/ 5883951 h 6494005"/>
                <a:gd name="connsiteX187" fmla="*/ 1446895 w 8615568"/>
                <a:gd name="connsiteY187" fmla="*/ 5851068 h 6494005"/>
                <a:gd name="connsiteX188" fmla="*/ 1350512 w 8615568"/>
                <a:gd name="connsiteY188" fmla="*/ 5980335 h 6494005"/>
                <a:gd name="connsiteX189" fmla="*/ 1350513 w 8615568"/>
                <a:gd name="connsiteY189" fmla="*/ 5980335 h 6494005"/>
                <a:gd name="connsiteX190" fmla="*/ 1221245 w 8615568"/>
                <a:gd name="connsiteY190" fmla="*/ 6043835 h 6494005"/>
                <a:gd name="connsiteX191" fmla="*/ 1221245 w 8615568"/>
                <a:gd name="connsiteY191" fmla="*/ 6140219 h 6494005"/>
                <a:gd name="connsiteX192" fmla="*/ 1158617 w 8615568"/>
                <a:gd name="connsiteY192" fmla="*/ 6098959 h 6494005"/>
                <a:gd name="connsiteX193" fmla="*/ 1158617 w 8615568"/>
                <a:gd name="connsiteY193" fmla="*/ 6098959 h 6494005"/>
                <a:gd name="connsiteX194" fmla="*/ 1221244 w 8615568"/>
                <a:gd name="connsiteY194" fmla="*/ 6140219 h 6494005"/>
                <a:gd name="connsiteX195" fmla="*/ 1221244 w 8615568"/>
                <a:gd name="connsiteY195" fmla="*/ 6301236 h 6494005"/>
                <a:gd name="connsiteX196" fmla="*/ 1060227 w 8615568"/>
                <a:gd name="connsiteY196" fmla="*/ 6365870 h 6494005"/>
                <a:gd name="connsiteX197" fmla="*/ 1060228 w 8615568"/>
                <a:gd name="connsiteY197" fmla="*/ 6365871 h 6494005"/>
                <a:gd name="connsiteX198" fmla="*/ 963843 w 8615568"/>
                <a:gd name="connsiteY198" fmla="*/ 6365871 h 6494005"/>
                <a:gd name="connsiteX199" fmla="*/ 900343 w 8615568"/>
                <a:gd name="connsiteY199" fmla="*/ 6494005 h 6494005"/>
                <a:gd name="connsiteX200" fmla="*/ 867459 w 8615568"/>
                <a:gd name="connsiteY200" fmla="*/ 6365871 h 6494005"/>
                <a:gd name="connsiteX201" fmla="*/ 867459 w 8615568"/>
                <a:gd name="connsiteY201" fmla="*/ 6360164 h 6494005"/>
                <a:gd name="connsiteX202" fmla="*/ 867458 w 8615568"/>
                <a:gd name="connsiteY202" fmla="*/ 6360165 h 6494005"/>
                <a:gd name="connsiteX203" fmla="*/ 867458 w 8615568"/>
                <a:gd name="connsiteY203" fmla="*/ 6365871 h 6494005"/>
                <a:gd name="connsiteX204" fmla="*/ 900342 w 8615568"/>
                <a:gd name="connsiteY204" fmla="*/ 6494005 h 6494005"/>
                <a:gd name="connsiteX205" fmla="*/ 707574 w 8615568"/>
                <a:gd name="connsiteY205" fmla="*/ 6365871 h 6494005"/>
                <a:gd name="connsiteX206" fmla="*/ 707574 w 8615568"/>
                <a:gd name="connsiteY206" fmla="*/ 6140220 h 6494005"/>
                <a:gd name="connsiteX207" fmla="*/ 707573 w 8615568"/>
                <a:gd name="connsiteY207" fmla="*/ 6140219 h 6494005"/>
                <a:gd name="connsiteX208" fmla="*/ 803957 w 8615568"/>
                <a:gd name="connsiteY208" fmla="*/ 5947451 h 6494005"/>
                <a:gd name="connsiteX209" fmla="*/ 835707 w 8615568"/>
                <a:gd name="connsiteY209" fmla="*/ 5819317 h 6494005"/>
                <a:gd name="connsiteX210" fmla="*/ 867457 w 8615568"/>
                <a:gd name="connsiteY210" fmla="*/ 5851067 h 6494005"/>
                <a:gd name="connsiteX211" fmla="*/ 867458 w 8615568"/>
                <a:gd name="connsiteY211" fmla="*/ 5851067 h 6494005"/>
                <a:gd name="connsiteX212" fmla="*/ 835708 w 8615568"/>
                <a:gd name="connsiteY212" fmla="*/ 5819317 h 6494005"/>
                <a:gd name="connsiteX213" fmla="*/ 867458 w 8615568"/>
                <a:gd name="connsiteY213" fmla="*/ 5722933 h 6494005"/>
                <a:gd name="connsiteX214" fmla="*/ 803958 w 8615568"/>
                <a:gd name="connsiteY214" fmla="*/ 5594800 h 6494005"/>
                <a:gd name="connsiteX215" fmla="*/ 803957 w 8615568"/>
                <a:gd name="connsiteY215" fmla="*/ 5594799 h 6494005"/>
                <a:gd name="connsiteX216" fmla="*/ 803957 w 8615568"/>
                <a:gd name="connsiteY216" fmla="*/ 5497282 h 6494005"/>
                <a:gd name="connsiteX217" fmla="*/ 771073 w 8615568"/>
                <a:gd name="connsiteY217" fmla="*/ 5465532 h 6494005"/>
                <a:gd name="connsiteX218" fmla="*/ 771074 w 8615568"/>
                <a:gd name="connsiteY218" fmla="*/ 5465531 h 6494005"/>
                <a:gd name="connsiteX219" fmla="*/ 546555 w 8615568"/>
                <a:gd name="connsiteY219" fmla="*/ 5241013 h 6494005"/>
                <a:gd name="connsiteX220" fmla="*/ 514805 w 8615568"/>
                <a:gd name="connsiteY220" fmla="*/ 5241013 h 6494005"/>
                <a:gd name="connsiteX221" fmla="*/ 450171 w 8615568"/>
                <a:gd name="connsiteY221" fmla="*/ 5079996 h 6494005"/>
                <a:gd name="connsiteX222" fmla="*/ 514805 w 8615568"/>
                <a:gd name="connsiteY222" fmla="*/ 4951862 h 6494005"/>
                <a:gd name="connsiteX223" fmla="*/ 514805 w 8615568"/>
                <a:gd name="connsiteY223" fmla="*/ 4822594 h 6494005"/>
                <a:gd name="connsiteX224" fmla="*/ 546555 w 8615568"/>
                <a:gd name="connsiteY224" fmla="*/ 4565192 h 6494005"/>
                <a:gd name="connsiteX225" fmla="*/ 546555 w 8615568"/>
                <a:gd name="connsiteY225" fmla="*/ 4533442 h 6494005"/>
                <a:gd name="connsiteX226" fmla="*/ 771073 w 8615568"/>
                <a:gd name="connsiteY226" fmla="*/ 4468808 h 6494005"/>
                <a:gd name="connsiteX227" fmla="*/ 932091 w 8615568"/>
                <a:gd name="connsiteY227" fmla="*/ 4308924 h 6494005"/>
                <a:gd name="connsiteX228" fmla="*/ 996725 w 8615568"/>
                <a:gd name="connsiteY228" fmla="*/ 4372424 h 6494005"/>
                <a:gd name="connsiteX229" fmla="*/ 996724 w 8615568"/>
                <a:gd name="connsiteY229" fmla="*/ 4372425 h 6494005"/>
                <a:gd name="connsiteX230" fmla="*/ 1028475 w 8615568"/>
                <a:gd name="connsiteY230" fmla="*/ 4405308 h 6494005"/>
                <a:gd name="connsiteX231" fmla="*/ 1060224 w 8615568"/>
                <a:gd name="connsiteY231" fmla="*/ 4340674 h 6494005"/>
                <a:gd name="connsiteX232" fmla="*/ 1060225 w 8615568"/>
                <a:gd name="connsiteY232" fmla="*/ 4340674 h 6494005"/>
                <a:gd name="connsiteX233" fmla="*/ 1093109 w 8615568"/>
                <a:gd name="connsiteY233" fmla="*/ 4179657 h 6494005"/>
                <a:gd name="connsiteX234" fmla="*/ 1124854 w 8615568"/>
                <a:gd name="connsiteY234" fmla="*/ 4147912 h 6494005"/>
                <a:gd name="connsiteX235" fmla="*/ 1124853 w 8615568"/>
                <a:gd name="connsiteY235" fmla="*/ 4147907 h 6494005"/>
                <a:gd name="connsiteX236" fmla="*/ 1189487 w 8615568"/>
                <a:gd name="connsiteY236" fmla="*/ 4115023 h 6494005"/>
                <a:gd name="connsiteX237" fmla="*/ 1189486 w 8615568"/>
                <a:gd name="connsiteY237" fmla="*/ 4115023 h 6494005"/>
                <a:gd name="connsiteX238" fmla="*/ 1285870 w 8615568"/>
                <a:gd name="connsiteY238" fmla="*/ 4051523 h 6494005"/>
                <a:gd name="connsiteX239" fmla="*/ 1317620 w 8615568"/>
                <a:gd name="connsiteY239" fmla="*/ 3955140 h 6494005"/>
                <a:gd name="connsiteX240" fmla="*/ 1317620 w 8615568"/>
                <a:gd name="connsiteY240" fmla="*/ 3955139 h 6494005"/>
                <a:gd name="connsiteX241" fmla="*/ 1349248 w 8615568"/>
                <a:gd name="connsiteY241" fmla="*/ 3892974 h 6494005"/>
                <a:gd name="connsiteX242" fmla="*/ 1349247 w 8615568"/>
                <a:gd name="connsiteY242" fmla="*/ 3892973 h 6494005"/>
                <a:gd name="connsiteX243" fmla="*/ 1317620 w 8615568"/>
                <a:gd name="connsiteY243" fmla="*/ 3955138 h 6494005"/>
                <a:gd name="connsiteX244" fmla="*/ 1221236 w 8615568"/>
                <a:gd name="connsiteY244" fmla="*/ 3825871 h 6494005"/>
                <a:gd name="connsiteX245" fmla="*/ 1244498 w 8615568"/>
                <a:gd name="connsiteY245" fmla="*/ 3780950 h 6494005"/>
                <a:gd name="connsiteX246" fmla="*/ 1244498 w 8615568"/>
                <a:gd name="connsiteY246" fmla="*/ 3780949 h 6494005"/>
                <a:gd name="connsiteX247" fmla="*/ 1221236 w 8615568"/>
                <a:gd name="connsiteY247" fmla="*/ 3825870 h 6494005"/>
                <a:gd name="connsiteX248" fmla="*/ 1093102 w 8615568"/>
                <a:gd name="connsiteY248" fmla="*/ 3697737 h 6494005"/>
                <a:gd name="connsiteX249" fmla="*/ 1124852 w 8615568"/>
                <a:gd name="connsiteY249" fmla="*/ 3536719 h 6494005"/>
                <a:gd name="connsiteX250" fmla="*/ 1124852 w 8615568"/>
                <a:gd name="connsiteY250" fmla="*/ 3504969 h 6494005"/>
                <a:gd name="connsiteX251" fmla="*/ 1254120 w 8615568"/>
                <a:gd name="connsiteY251" fmla="*/ 3440336 h 6494005"/>
                <a:gd name="connsiteX252" fmla="*/ 1446888 w 8615568"/>
                <a:gd name="connsiteY252" fmla="*/ 3568469 h 6494005"/>
                <a:gd name="connsiteX253" fmla="*/ 1575023 w 8615568"/>
                <a:gd name="connsiteY253" fmla="*/ 3665987 h 6494005"/>
                <a:gd name="connsiteX254" fmla="*/ 1575021 w 8615568"/>
                <a:gd name="connsiteY254" fmla="*/ 3665987 h 6494005"/>
                <a:gd name="connsiteX255" fmla="*/ 1639657 w 8615568"/>
                <a:gd name="connsiteY255" fmla="*/ 3697737 h 6494005"/>
                <a:gd name="connsiteX256" fmla="*/ 1703156 w 8615568"/>
                <a:gd name="connsiteY256" fmla="*/ 3697737 h 6494005"/>
                <a:gd name="connsiteX257" fmla="*/ 1731707 w 8615568"/>
                <a:gd name="connsiteY257" fmla="*/ 3716661 h 6494005"/>
                <a:gd name="connsiteX258" fmla="*/ 1731709 w 8615568"/>
                <a:gd name="connsiteY258" fmla="*/ 3716661 h 6494005"/>
                <a:gd name="connsiteX259" fmla="*/ 1703158 w 8615568"/>
                <a:gd name="connsiteY259" fmla="*/ 3697737 h 6494005"/>
                <a:gd name="connsiteX260" fmla="*/ 1832426 w 8615568"/>
                <a:gd name="connsiteY260" fmla="*/ 3665987 h 6494005"/>
                <a:gd name="connsiteX261" fmla="*/ 2089827 w 8615568"/>
                <a:gd name="connsiteY261" fmla="*/ 3794121 h 6494005"/>
                <a:gd name="connsiteX262" fmla="*/ 2153324 w 8615568"/>
                <a:gd name="connsiteY262" fmla="*/ 3729492 h 6494005"/>
                <a:gd name="connsiteX263" fmla="*/ 2153319 w 8615568"/>
                <a:gd name="connsiteY263" fmla="*/ 3729487 h 6494005"/>
                <a:gd name="connsiteX264" fmla="*/ 2346085 w 8615568"/>
                <a:gd name="connsiteY264" fmla="*/ 3536719 h 6494005"/>
                <a:gd name="connsiteX265" fmla="*/ 2282586 w 8615568"/>
                <a:gd name="connsiteY265" fmla="*/ 3247568 h 6494005"/>
                <a:gd name="connsiteX266" fmla="*/ 2217952 w 8615568"/>
                <a:gd name="connsiteY266" fmla="*/ 2893787 h 6494005"/>
                <a:gd name="connsiteX267" fmla="*/ 2249702 w 8615568"/>
                <a:gd name="connsiteY267" fmla="*/ 2829153 h 6494005"/>
                <a:gd name="connsiteX268" fmla="*/ 2282586 w 8615568"/>
                <a:gd name="connsiteY268" fmla="*/ 2765655 h 6494005"/>
                <a:gd name="connsiteX269" fmla="*/ 2507105 w 8615568"/>
                <a:gd name="connsiteY269" fmla="*/ 2669271 h 6494005"/>
                <a:gd name="connsiteX270" fmla="*/ 2571738 w 8615568"/>
                <a:gd name="connsiteY270" fmla="*/ 2540003 h 6494005"/>
                <a:gd name="connsiteX271" fmla="*/ 2636373 w 8615568"/>
                <a:gd name="connsiteY271" fmla="*/ 2604640 h 6494005"/>
                <a:gd name="connsiteX272" fmla="*/ 2636373 w 8615568"/>
                <a:gd name="connsiteY272" fmla="*/ 2631355 h 6494005"/>
                <a:gd name="connsiteX273" fmla="*/ 2636375 w 8615568"/>
                <a:gd name="connsiteY273" fmla="*/ 2631353 h 6494005"/>
                <a:gd name="connsiteX274" fmla="*/ 2636375 w 8615568"/>
                <a:gd name="connsiteY274" fmla="*/ 2604640 h 6494005"/>
                <a:gd name="connsiteX275" fmla="*/ 2571740 w 8615568"/>
                <a:gd name="connsiteY275" fmla="*/ 2540003 h 6494005"/>
                <a:gd name="connsiteX276" fmla="*/ 2603489 w 8615568"/>
                <a:gd name="connsiteY276" fmla="*/ 2508255 h 6494005"/>
                <a:gd name="connsiteX277" fmla="*/ 2603489 w 8615568"/>
                <a:gd name="connsiteY277" fmla="*/ 2411869 h 6494005"/>
                <a:gd name="connsiteX278" fmla="*/ 2603489 w 8615568"/>
                <a:gd name="connsiteY278" fmla="*/ 1897064 h 6494005"/>
                <a:gd name="connsiteX279" fmla="*/ 2636373 w 8615568"/>
                <a:gd name="connsiteY279" fmla="*/ 1833567 h 6494005"/>
                <a:gd name="connsiteX280" fmla="*/ 2636369 w 8615568"/>
                <a:gd name="connsiteY280" fmla="*/ 1833563 h 6494005"/>
                <a:gd name="connsiteX281" fmla="*/ 2699868 w 8615568"/>
                <a:gd name="connsiteY281" fmla="*/ 1704295 h 6494005"/>
                <a:gd name="connsiteX282" fmla="*/ 2732753 w 8615568"/>
                <a:gd name="connsiteY282" fmla="*/ 1576162 h 6494005"/>
                <a:gd name="connsiteX283" fmla="*/ 2732753 w 8615568"/>
                <a:gd name="connsiteY283" fmla="*/ 1383394 h 6494005"/>
                <a:gd name="connsiteX284" fmla="*/ 2764503 w 8615568"/>
                <a:gd name="connsiteY284" fmla="*/ 1222376 h 6494005"/>
                <a:gd name="connsiteX285" fmla="*/ 2732753 w 8615568"/>
                <a:gd name="connsiteY285" fmla="*/ 1157742 h 6494005"/>
                <a:gd name="connsiteX286" fmla="*/ 2732754 w 8615568"/>
                <a:gd name="connsiteY286" fmla="*/ 1157742 h 6494005"/>
                <a:gd name="connsiteX287" fmla="*/ 2668120 w 8615568"/>
                <a:gd name="connsiteY287" fmla="*/ 933225 h 6494005"/>
                <a:gd name="connsiteX288" fmla="*/ 2668121 w 8615568"/>
                <a:gd name="connsiteY288" fmla="*/ 933223 h 6494005"/>
                <a:gd name="connsiteX289" fmla="*/ 2603487 w 8615568"/>
                <a:gd name="connsiteY289" fmla="*/ 803955 h 6494005"/>
                <a:gd name="connsiteX290" fmla="*/ 2603485 w 8615568"/>
                <a:gd name="connsiteY290" fmla="*/ 803956 h 6494005"/>
                <a:gd name="connsiteX291" fmla="*/ 2507102 w 8615568"/>
                <a:gd name="connsiteY291" fmla="*/ 547688 h 6494005"/>
                <a:gd name="connsiteX292" fmla="*/ 2505968 w 8615568"/>
                <a:gd name="connsiteY292" fmla="*/ 547688 h 6494005"/>
                <a:gd name="connsiteX293" fmla="*/ 2602163 w 8615568"/>
                <a:gd name="connsiteY293" fmla="*/ 256799 h 6494005"/>
                <a:gd name="connsiteX294" fmla="*/ 2570475 w 8615568"/>
                <a:gd name="connsiteY294" fmla="*/ 128400 h 6494005"/>
                <a:gd name="connsiteX295" fmla="*/ 2602163 w 8615568"/>
                <a:gd name="connsiteY295" fmla="*/ 63632 h 6494005"/>
                <a:gd name="connsiteX296" fmla="*/ 2698357 w 8615568"/>
                <a:gd name="connsiteY296" fmla="*/ 160215 h 6494005"/>
                <a:gd name="connsiteX297" fmla="*/ 2794554 w 8615568"/>
                <a:gd name="connsiteY297" fmla="*/ 128400 h 6494005"/>
                <a:gd name="connsiteX298" fmla="*/ 2923568 w 8615568"/>
                <a:gd name="connsiteY298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254127 w 8615568"/>
                <a:gd name="connsiteY161" fmla="*/ 4651258 h 6494005"/>
                <a:gd name="connsiteX162" fmla="*/ 1060224 w 8615568"/>
                <a:gd name="connsiteY162" fmla="*/ 4887228 h 6494005"/>
                <a:gd name="connsiteX163" fmla="*/ 1060224 w 8615568"/>
                <a:gd name="connsiteY163" fmla="*/ 4983612 h 6494005"/>
                <a:gd name="connsiteX164" fmla="*/ 1060225 w 8615568"/>
                <a:gd name="connsiteY164" fmla="*/ 4983612 h 6494005"/>
                <a:gd name="connsiteX165" fmla="*/ 1028476 w 8615568"/>
                <a:gd name="connsiteY165" fmla="*/ 5176380 h 6494005"/>
                <a:gd name="connsiteX166" fmla="*/ 1221244 w 8615568"/>
                <a:gd name="connsiteY166" fmla="*/ 5241014 h 6494005"/>
                <a:gd name="connsiteX167" fmla="*/ 1254127 w 8615568"/>
                <a:gd name="connsiteY167" fmla="*/ 5304514 h 6494005"/>
                <a:gd name="connsiteX168" fmla="*/ 1254128 w 8615568"/>
                <a:gd name="connsiteY168" fmla="*/ 5304514 h 6494005"/>
                <a:gd name="connsiteX169" fmla="*/ 1350512 w 8615568"/>
                <a:gd name="connsiteY169" fmla="*/ 5400898 h 6494005"/>
                <a:gd name="connsiteX170" fmla="*/ 1575031 w 8615568"/>
                <a:gd name="connsiteY170" fmla="*/ 5400898 h 6494005"/>
                <a:gd name="connsiteX171" fmla="*/ 1703164 w 8615568"/>
                <a:gd name="connsiteY171" fmla="*/ 5530166 h 6494005"/>
                <a:gd name="connsiteX172" fmla="*/ 1703164 w 8615568"/>
                <a:gd name="connsiteY172" fmla="*/ 5530166 h 6494005"/>
                <a:gd name="connsiteX173" fmla="*/ 1832432 w 8615568"/>
                <a:gd name="connsiteY173" fmla="*/ 5722934 h 6494005"/>
                <a:gd name="connsiteX174" fmla="*/ 2025201 w 8615568"/>
                <a:gd name="connsiteY174" fmla="*/ 5787568 h 6494005"/>
                <a:gd name="connsiteX175" fmla="*/ 2056948 w 8615568"/>
                <a:gd name="connsiteY175" fmla="*/ 5915701 h 6494005"/>
                <a:gd name="connsiteX176" fmla="*/ 1960566 w 8615568"/>
                <a:gd name="connsiteY176" fmla="*/ 5915701 h 6494005"/>
                <a:gd name="connsiteX177" fmla="*/ 1928816 w 8615568"/>
                <a:gd name="connsiteY177" fmla="*/ 6012085 h 6494005"/>
                <a:gd name="connsiteX178" fmla="*/ 1767800 w 8615568"/>
                <a:gd name="connsiteY178" fmla="*/ 6043835 h 6494005"/>
                <a:gd name="connsiteX179" fmla="*/ 1767800 w 8615568"/>
                <a:gd name="connsiteY179" fmla="*/ 6012085 h 6494005"/>
                <a:gd name="connsiteX180" fmla="*/ 1606780 w 8615568"/>
                <a:gd name="connsiteY180" fmla="*/ 5947451 h 6494005"/>
                <a:gd name="connsiteX181" fmla="*/ 1606780 w 8615568"/>
                <a:gd name="connsiteY181" fmla="*/ 6012085 h 6494005"/>
                <a:gd name="connsiteX182" fmla="*/ 1510398 w 8615568"/>
                <a:gd name="connsiteY182" fmla="*/ 6012085 h 6494005"/>
                <a:gd name="connsiteX183" fmla="*/ 1446896 w 8615568"/>
                <a:gd name="connsiteY183" fmla="*/ 5980335 h 6494005"/>
                <a:gd name="connsiteX184" fmla="*/ 1510398 w 8615568"/>
                <a:gd name="connsiteY184" fmla="*/ 5883952 h 6494005"/>
                <a:gd name="connsiteX185" fmla="*/ 1510397 w 8615568"/>
                <a:gd name="connsiteY185" fmla="*/ 5883951 h 6494005"/>
                <a:gd name="connsiteX186" fmla="*/ 1446895 w 8615568"/>
                <a:gd name="connsiteY186" fmla="*/ 5851068 h 6494005"/>
                <a:gd name="connsiteX187" fmla="*/ 1350512 w 8615568"/>
                <a:gd name="connsiteY187" fmla="*/ 5980335 h 6494005"/>
                <a:gd name="connsiteX188" fmla="*/ 1350513 w 8615568"/>
                <a:gd name="connsiteY188" fmla="*/ 5980335 h 6494005"/>
                <a:gd name="connsiteX189" fmla="*/ 1221245 w 8615568"/>
                <a:gd name="connsiteY189" fmla="*/ 6043835 h 6494005"/>
                <a:gd name="connsiteX190" fmla="*/ 1221245 w 8615568"/>
                <a:gd name="connsiteY190" fmla="*/ 6140219 h 6494005"/>
                <a:gd name="connsiteX191" fmla="*/ 1158617 w 8615568"/>
                <a:gd name="connsiteY191" fmla="*/ 6098959 h 6494005"/>
                <a:gd name="connsiteX192" fmla="*/ 1158617 w 8615568"/>
                <a:gd name="connsiteY192" fmla="*/ 6098959 h 6494005"/>
                <a:gd name="connsiteX193" fmla="*/ 1221244 w 8615568"/>
                <a:gd name="connsiteY193" fmla="*/ 6140219 h 6494005"/>
                <a:gd name="connsiteX194" fmla="*/ 1221244 w 8615568"/>
                <a:gd name="connsiteY194" fmla="*/ 6301236 h 6494005"/>
                <a:gd name="connsiteX195" fmla="*/ 1060227 w 8615568"/>
                <a:gd name="connsiteY195" fmla="*/ 6365870 h 6494005"/>
                <a:gd name="connsiteX196" fmla="*/ 1060228 w 8615568"/>
                <a:gd name="connsiteY196" fmla="*/ 6365871 h 6494005"/>
                <a:gd name="connsiteX197" fmla="*/ 963843 w 8615568"/>
                <a:gd name="connsiteY197" fmla="*/ 6365871 h 6494005"/>
                <a:gd name="connsiteX198" fmla="*/ 900343 w 8615568"/>
                <a:gd name="connsiteY198" fmla="*/ 6494005 h 6494005"/>
                <a:gd name="connsiteX199" fmla="*/ 867459 w 8615568"/>
                <a:gd name="connsiteY199" fmla="*/ 6365871 h 6494005"/>
                <a:gd name="connsiteX200" fmla="*/ 867459 w 8615568"/>
                <a:gd name="connsiteY200" fmla="*/ 6360164 h 6494005"/>
                <a:gd name="connsiteX201" fmla="*/ 867458 w 8615568"/>
                <a:gd name="connsiteY201" fmla="*/ 6360165 h 6494005"/>
                <a:gd name="connsiteX202" fmla="*/ 867458 w 8615568"/>
                <a:gd name="connsiteY202" fmla="*/ 6365871 h 6494005"/>
                <a:gd name="connsiteX203" fmla="*/ 900342 w 8615568"/>
                <a:gd name="connsiteY203" fmla="*/ 6494005 h 6494005"/>
                <a:gd name="connsiteX204" fmla="*/ 707574 w 8615568"/>
                <a:gd name="connsiteY204" fmla="*/ 6365871 h 6494005"/>
                <a:gd name="connsiteX205" fmla="*/ 707574 w 8615568"/>
                <a:gd name="connsiteY205" fmla="*/ 6140220 h 6494005"/>
                <a:gd name="connsiteX206" fmla="*/ 707573 w 8615568"/>
                <a:gd name="connsiteY206" fmla="*/ 6140219 h 6494005"/>
                <a:gd name="connsiteX207" fmla="*/ 803957 w 8615568"/>
                <a:gd name="connsiteY207" fmla="*/ 5947451 h 6494005"/>
                <a:gd name="connsiteX208" fmla="*/ 835707 w 8615568"/>
                <a:gd name="connsiteY208" fmla="*/ 5819317 h 6494005"/>
                <a:gd name="connsiteX209" fmla="*/ 867457 w 8615568"/>
                <a:gd name="connsiteY209" fmla="*/ 5851067 h 6494005"/>
                <a:gd name="connsiteX210" fmla="*/ 867458 w 8615568"/>
                <a:gd name="connsiteY210" fmla="*/ 5851067 h 6494005"/>
                <a:gd name="connsiteX211" fmla="*/ 835708 w 8615568"/>
                <a:gd name="connsiteY211" fmla="*/ 5819317 h 6494005"/>
                <a:gd name="connsiteX212" fmla="*/ 867458 w 8615568"/>
                <a:gd name="connsiteY212" fmla="*/ 5722933 h 6494005"/>
                <a:gd name="connsiteX213" fmla="*/ 803958 w 8615568"/>
                <a:gd name="connsiteY213" fmla="*/ 5594800 h 6494005"/>
                <a:gd name="connsiteX214" fmla="*/ 803957 w 8615568"/>
                <a:gd name="connsiteY214" fmla="*/ 5594799 h 6494005"/>
                <a:gd name="connsiteX215" fmla="*/ 803957 w 8615568"/>
                <a:gd name="connsiteY215" fmla="*/ 5497282 h 6494005"/>
                <a:gd name="connsiteX216" fmla="*/ 771073 w 8615568"/>
                <a:gd name="connsiteY216" fmla="*/ 5465532 h 6494005"/>
                <a:gd name="connsiteX217" fmla="*/ 771074 w 8615568"/>
                <a:gd name="connsiteY217" fmla="*/ 5465531 h 6494005"/>
                <a:gd name="connsiteX218" fmla="*/ 546555 w 8615568"/>
                <a:gd name="connsiteY218" fmla="*/ 5241013 h 6494005"/>
                <a:gd name="connsiteX219" fmla="*/ 514805 w 8615568"/>
                <a:gd name="connsiteY219" fmla="*/ 5241013 h 6494005"/>
                <a:gd name="connsiteX220" fmla="*/ 450171 w 8615568"/>
                <a:gd name="connsiteY220" fmla="*/ 5079996 h 6494005"/>
                <a:gd name="connsiteX221" fmla="*/ 514805 w 8615568"/>
                <a:gd name="connsiteY221" fmla="*/ 4951862 h 6494005"/>
                <a:gd name="connsiteX222" fmla="*/ 514805 w 8615568"/>
                <a:gd name="connsiteY222" fmla="*/ 4822594 h 6494005"/>
                <a:gd name="connsiteX223" fmla="*/ 546555 w 8615568"/>
                <a:gd name="connsiteY223" fmla="*/ 4565192 h 6494005"/>
                <a:gd name="connsiteX224" fmla="*/ 546555 w 8615568"/>
                <a:gd name="connsiteY224" fmla="*/ 4533442 h 6494005"/>
                <a:gd name="connsiteX225" fmla="*/ 771073 w 8615568"/>
                <a:gd name="connsiteY225" fmla="*/ 4468808 h 6494005"/>
                <a:gd name="connsiteX226" fmla="*/ 932091 w 8615568"/>
                <a:gd name="connsiteY226" fmla="*/ 4308924 h 6494005"/>
                <a:gd name="connsiteX227" fmla="*/ 996725 w 8615568"/>
                <a:gd name="connsiteY227" fmla="*/ 4372424 h 6494005"/>
                <a:gd name="connsiteX228" fmla="*/ 996724 w 8615568"/>
                <a:gd name="connsiteY228" fmla="*/ 4372425 h 6494005"/>
                <a:gd name="connsiteX229" fmla="*/ 1028475 w 8615568"/>
                <a:gd name="connsiteY229" fmla="*/ 4405308 h 6494005"/>
                <a:gd name="connsiteX230" fmla="*/ 1060224 w 8615568"/>
                <a:gd name="connsiteY230" fmla="*/ 4340674 h 6494005"/>
                <a:gd name="connsiteX231" fmla="*/ 1060225 w 8615568"/>
                <a:gd name="connsiteY231" fmla="*/ 4340674 h 6494005"/>
                <a:gd name="connsiteX232" fmla="*/ 1093109 w 8615568"/>
                <a:gd name="connsiteY232" fmla="*/ 4179657 h 6494005"/>
                <a:gd name="connsiteX233" fmla="*/ 1124854 w 8615568"/>
                <a:gd name="connsiteY233" fmla="*/ 4147912 h 6494005"/>
                <a:gd name="connsiteX234" fmla="*/ 1124853 w 8615568"/>
                <a:gd name="connsiteY234" fmla="*/ 4147907 h 6494005"/>
                <a:gd name="connsiteX235" fmla="*/ 1189487 w 8615568"/>
                <a:gd name="connsiteY235" fmla="*/ 4115023 h 6494005"/>
                <a:gd name="connsiteX236" fmla="*/ 1189486 w 8615568"/>
                <a:gd name="connsiteY236" fmla="*/ 4115023 h 6494005"/>
                <a:gd name="connsiteX237" fmla="*/ 1285870 w 8615568"/>
                <a:gd name="connsiteY237" fmla="*/ 4051523 h 6494005"/>
                <a:gd name="connsiteX238" fmla="*/ 1317620 w 8615568"/>
                <a:gd name="connsiteY238" fmla="*/ 3955140 h 6494005"/>
                <a:gd name="connsiteX239" fmla="*/ 1317620 w 8615568"/>
                <a:gd name="connsiteY239" fmla="*/ 3955139 h 6494005"/>
                <a:gd name="connsiteX240" fmla="*/ 1349248 w 8615568"/>
                <a:gd name="connsiteY240" fmla="*/ 3892974 h 6494005"/>
                <a:gd name="connsiteX241" fmla="*/ 1349247 w 8615568"/>
                <a:gd name="connsiteY241" fmla="*/ 3892973 h 6494005"/>
                <a:gd name="connsiteX242" fmla="*/ 1317620 w 8615568"/>
                <a:gd name="connsiteY242" fmla="*/ 3955138 h 6494005"/>
                <a:gd name="connsiteX243" fmla="*/ 1221236 w 8615568"/>
                <a:gd name="connsiteY243" fmla="*/ 3825871 h 6494005"/>
                <a:gd name="connsiteX244" fmla="*/ 1244498 w 8615568"/>
                <a:gd name="connsiteY244" fmla="*/ 3780950 h 6494005"/>
                <a:gd name="connsiteX245" fmla="*/ 1244498 w 8615568"/>
                <a:gd name="connsiteY245" fmla="*/ 3780949 h 6494005"/>
                <a:gd name="connsiteX246" fmla="*/ 1221236 w 8615568"/>
                <a:gd name="connsiteY246" fmla="*/ 3825870 h 6494005"/>
                <a:gd name="connsiteX247" fmla="*/ 1093102 w 8615568"/>
                <a:gd name="connsiteY247" fmla="*/ 3697737 h 6494005"/>
                <a:gd name="connsiteX248" fmla="*/ 1124852 w 8615568"/>
                <a:gd name="connsiteY248" fmla="*/ 3536719 h 6494005"/>
                <a:gd name="connsiteX249" fmla="*/ 1124852 w 8615568"/>
                <a:gd name="connsiteY249" fmla="*/ 3504969 h 6494005"/>
                <a:gd name="connsiteX250" fmla="*/ 1254120 w 8615568"/>
                <a:gd name="connsiteY250" fmla="*/ 3440336 h 6494005"/>
                <a:gd name="connsiteX251" fmla="*/ 1446888 w 8615568"/>
                <a:gd name="connsiteY251" fmla="*/ 3568469 h 6494005"/>
                <a:gd name="connsiteX252" fmla="*/ 1575023 w 8615568"/>
                <a:gd name="connsiteY252" fmla="*/ 3665987 h 6494005"/>
                <a:gd name="connsiteX253" fmla="*/ 1575021 w 8615568"/>
                <a:gd name="connsiteY253" fmla="*/ 3665987 h 6494005"/>
                <a:gd name="connsiteX254" fmla="*/ 1639657 w 8615568"/>
                <a:gd name="connsiteY254" fmla="*/ 3697737 h 6494005"/>
                <a:gd name="connsiteX255" fmla="*/ 1703156 w 8615568"/>
                <a:gd name="connsiteY255" fmla="*/ 3697737 h 6494005"/>
                <a:gd name="connsiteX256" fmla="*/ 1731707 w 8615568"/>
                <a:gd name="connsiteY256" fmla="*/ 3716661 h 6494005"/>
                <a:gd name="connsiteX257" fmla="*/ 1731709 w 8615568"/>
                <a:gd name="connsiteY257" fmla="*/ 3716661 h 6494005"/>
                <a:gd name="connsiteX258" fmla="*/ 1703158 w 8615568"/>
                <a:gd name="connsiteY258" fmla="*/ 3697737 h 6494005"/>
                <a:gd name="connsiteX259" fmla="*/ 1832426 w 8615568"/>
                <a:gd name="connsiteY259" fmla="*/ 3665987 h 6494005"/>
                <a:gd name="connsiteX260" fmla="*/ 2089827 w 8615568"/>
                <a:gd name="connsiteY260" fmla="*/ 3794121 h 6494005"/>
                <a:gd name="connsiteX261" fmla="*/ 2153324 w 8615568"/>
                <a:gd name="connsiteY261" fmla="*/ 3729492 h 6494005"/>
                <a:gd name="connsiteX262" fmla="*/ 2153319 w 8615568"/>
                <a:gd name="connsiteY262" fmla="*/ 3729487 h 6494005"/>
                <a:gd name="connsiteX263" fmla="*/ 2346085 w 8615568"/>
                <a:gd name="connsiteY263" fmla="*/ 3536719 h 6494005"/>
                <a:gd name="connsiteX264" fmla="*/ 2282586 w 8615568"/>
                <a:gd name="connsiteY264" fmla="*/ 3247568 h 6494005"/>
                <a:gd name="connsiteX265" fmla="*/ 2217952 w 8615568"/>
                <a:gd name="connsiteY265" fmla="*/ 2893787 h 6494005"/>
                <a:gd name="connsiteX266" fmla="*/ 2249702 w 8615568"/>
                <a:gd name="connsiteY266" fmla="*/ 2829153 h 6494005"/>
                <a:gd name="connsiteX267" fmla="*/ 2282586 w 8615568"/>
                <a:gd name="connsiteY267" fmla="*/ 2765655 h 6494005"/>
                <a:gd name="connsiteX268" fmla="*/ 2507105 w 8615568"/>
                <a:gd name="connsiteY268" fmla="*/ 2669271 h 6494005"/>
                <a:gd name="connsiteX269" fmla="*/ 2571738 w 8615568"/>
                <a:gd name="connsiteY269" fmla="*/ 2540003 h 6494005"/>
                <a:gd name="connsiteX270" fmla="*/ 2636373 w 8615568"/>
                <a:gd name="connsiteY270" fmla="*/ 2604640 h 6494005"/>
                <a:gd name="connsiteX271" fmla="*/ 2636373 w 8615568"/>
                <a:gd name="connsiteY271" fmla="*/ 2631355 h 6494005"/>
                <a:gd name="connsiteX272" fmla="*/ 2636375 w 8615568"/>
                <a:gd name="connsiteY272" fmla="*/ 2631353 h 6494005"/>
                <a:gd name="connsiteX273" fmla="*/ 2636375 w 8615568"/>
                <a:gd name="connsiteY273" fmla="*/ 2604640 h 6494005"/>
                <a:gd name="connsiteX274" fmla="*/ 2571740 w 8615568"/>
                <a:gd name="connsiteY274" fmla="*/ 2540003 h 6494005"/>
                <a:gd name="connsiteX275" fmla="*/ 2603489 w 8615568"/>
                <a:gd name="connsiteY275" fmla="*/ 2508255 h 6494005"/>
                <a:gd name="connsiteX276" fmla="*/ 2603489 w 8615568"/>
                <a:gd name="connsiteY276" fmla="*/ 2411869 h 6494005"/>
                <a:gd name="connsiteX277" fmla="*/ 2603489 w 8615568"/>
                <a:gd name="connsiteY277" fmla="*/ 1897064 h 6494005"/>
                <a:gd name="connsiteX278" fmla="*/ 2636373 w 8615568"/>
                <a:gd name="connsiteY278" fmla="*/ 1833567 h 6494005"/>
                <a:gd name="connsiteX279" fmla="*/ 2636369 w 8615568"/>
                <a:gd name="connsiteY279" fmla="*/ 1833563 h 6494005"/>
                <a:gd name="connsiteX280" fmla="*/ 2699868 w 8615568"/>
                <a:gd name="connsiteY280" fmla="*/ 1704295 h 6494005"/>
                <a:gd name="connsiteX281" fmla="*/ 2732753 w 8615568"/>
                <a:gd name="connsiteY281" fmla="*/ 1576162 h 6494005"/>
                <a:gd name="connsiteX282" fmla="*/ 2732753 w 8615568"/>
                <a:gd name="connsiteY282" fmla="*/ 1383394 h 6494005"/>
                <a:gd name="connsiteX283" fmla="*/ 2764503 w 8615568"/>
                <a:gd name="connsiteY283" fmla="*/ 1222376 h 6494005"/>
                <a:gd name="connsiteX284" fmla="*/ 2732753 w 8615568"/>
                <a:gd name="connsiteY284" fmla="*/ 1157742 h 6494005"/>
                <a:gd name="connsiteX285" fmla="*/ 2732754 w 8615568"/>
                <a:gd name="connsiteY285" fmla="*/ 1157742 h 6494005"/>
                <a:gd name="connsiteX286" fmla="*/ 2668120 w 8615568"/>
                <a:gd name="connsiteY286" fmla="*/ 933225 h 6494005"/>
                <a:gd name="connsiteX287" fmla="*/ 2668121 w 8615568"/>
                <a:gd name="connsiteY287" fmla="*/ 933223 h 6494005"/>
                <a:gd name="connsiteX288" fmla="*/ 2603487 w 8615568"/>
                <a:gd name="connsiteY288" fmla="*/ 803955 h 6494005"/>
                <a:gd name="connsiteX289" fmla="*/ 2603485 w 8615568"/>
                <a:gd name="connsiteY289" fmla="*/ 803956 h 6494005"/>
                <a:gd name="connsiteX290" fmla="*/ 2507102 w 8615568"/>
                <a:gd name="connsiteY290" fmla="*/ 547688 h 6494005"/>
                <a:gd name="connsiteX291" fmla="*/ 2505968 w 8615568"/>
                <a:gd name="connsiteY291" fmla="*/ 547688 h 6494005"/>
                <a:gd name="connsiteX292" fmla="*/ 2602163 w 8615568"/>
                <a:gd name="connsiteY292" fmla="*/ 256799 h 6494005"/>
                <a:gd name="connsiteX293" fmla="*/ 2570475 w 8615568"/>
                <a:gd name="connsiteY293" fmla="*/ 128400 h 6494005"/>
                <a:gd name="connsiteX294" fmla="*/ 2602163 w 8615568"/>
                <a:gd name="connsiteY294" fmla="*/ 63632 h 6494005"/>
                <a:gd name="connsiteX295" fmla="*/ 2698357 w 8615568"/>
                <a:gd name="connsiteY295" fmla="*/ 160215 h 6494005"/>
                <a:gd name="connsiteX296" fmla="*/ 2794554 w 8615568"/>
                <a:gd name="connsiteY296" fmla="*/ 128400 h 6494005"/>
                <a:gd name="connsiteX297" fmla="*/ 2923568 w 8615568"/>
                <a:gd name="connsiteY297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158617 w 8615568"/>
                <a:gd name="connsiteY190" fmla="*/ 6098959 h 6494005"/>
                <a:gd name="connsiteX191" fmla="*/ 1158617 w 8615568"/>
                <a:gd name="connsiteY191" fmla="*/ 6098959 h 6494005"/>
                <a:gd name="connsiteX192" fmla="*/ 1221244 w 8615568"/>
                <a:gd name="connsiteY192" fmla="*/ 6140219 h 6494005"/>
                <a:gd name="connsiteX193" fmla="*/ 1221244 w 8615568"/>
                <a:gd name="connsiteY193" fmla="*/ 6301236 h 6494005"/>
                <a:gd name="connsiteX194" fmla="*/ 1060227 w 8615568"/>
                <a:gd name="connsiteY194" fmla="*/ 6365870 h 6494005"/>
                <a:gd name="connsiteX195" fmla="*/ 1060228 w 8615568"/>
                <a:gd name="connsiteY195" fmla="*/ 6365871 h 6494005"/>
                <a:gd name="connsiteX196" fmla="*/ 963843 w 8615568"/>
                <a:gd name="connsiteY196" fmla="*/ 6365871 h 6494005"/>
                <a:gd name="connsiteX197" fmla="*/ 900343 w 8615568"/>
                <a:gd name="connsiteY197" fmla="*/ 6494005 h 6494005"/>
                <a:gd name="connsiteX198" fmla="*/ 867459 w 8615568"/>
                <a:gd name="connsiteY198" fmla="*/ 6365871 h 6494005"/>
                <a:gd name="connsiteX199" fmla="*/ 867459 w 8615568"/>
                <a:gd name="connsiteY199" fmla="*/ 6360164 h 6494005"/>
                <a:gd name="connsiteX200" fmla="*/ 867458 w 8615568"/>
                <a:gd name="connsiteY200" fmla="*/ 6360165 h 6494005"/>
                <a:gd name="connsiteX201" fmla="*/ 867458 w 8615568"/>
                <a:gd name="connsiteY201" fmla="*/ 6365871 h 6494005"/>
                <a:gd name="connsiteX202" fmla="*/ 900342 w 8615568"/>
                <a:gd name="connsiteY202" fmla="*/ 6494005 h 6494005"/>
                <a:gd name="connsiteX203" fmla="*/ 707574 w 8615568"/>
                <a:gd name="connsiteY203" fmla="*/ 6365871 h 6494005"/>
                <a:gd name="connsiteX204" fmla="*/ 707574 w 8615568"/>
                <a:gd name="connsiteY204" fmla="*/ 6140220 h 6494005"/>
                <a:gd name="connsiteX205" fmla="*/ 707573 w 8615568"/>
                <a:gd name="connsiteY205" fmla="*/ 6140219 h 6494005"/>
                <a:gd name="connsiteX206" fmla="*/ 803957 w 8615568"/>
                <a:gd name="connsiteY206" fmla="*/ 5947451 h 6494005"/>
                <a:gd name="connsiteX207" fmla="*/ 835707 w 8615568"/>
                <a:gd name="connsiteY207" fmla="*/ 5819317 h 6494005"/>
                <a:gd name="connsiteX208" fmla="*/ 867457 w 8615568"/>
                <a:gd name="connsiteY208" fmla="*/ 5851067 h 6494005"/>
                <a:gd name="connsiteX209" fmla="*/ 867458 w 8615568"/>
                <a:gd name="connsiteY209" fmla="*/ 5851067 h 6494005"/>
                <a:gd name="connsiteX210" fmla="*/ 835708 w 8615568"/>
                <a:gd name="connsiteY210" fmla="*/ 5819317 h 6494005"/>
                <a:gd name="connsiteX211" fmla="*/ 867458 w 8615568"/>
                <a:gd name="connsiteY211" fmla="*/ 5722933 h 6494005"/>
                <a:gd name="connsiteX212" fmla="*/ 803958 w 8615568"/>
                <a:gd name="connsiteY212" fmla="*/ 5594800 h 6494005"/>
                <a:gd name="connsiteX213" fmla="*/ 803957 w 8615568"/>
                <a:gd name="connsiteY213" fmla="*/ 5594799 h 6494005"/>
                <a:gd name="connsiteX214" fmla="*/ 803957 w 8615568"/>
                <a:gd name="connsiteY214" fmla="*/ 5497282 h 6494005"/>
                <a:gd name="connsiteX215" fmla="*/ 771073 w 8615568"/>
                <a:gd name="connsiteY215" fmla="*/ 5465532 h 6494005"/>
                <a:gd name="connsiteX216" fmla="*/ 771074 w 8615568"/>
                <a:gd name="connsiteY216" fmla="*/ 5465531 h 6494005"/>
                <a:gd name="connsiteX217" fmla="*/ 546555 w 8615568"/>
                <a:gd name="connsiteY217" fmla="*/ 5241013 h 6494005"/>
                <a:gd name="connsiteX218" fmla="*/ 514805 w 8615568"/>
                <a:gd name="connsiteY218" fmla="*/ 5241013 h 6494005"/>
                <a:gd name="connsiteX219" fmla="*/ 450171 w 8615568"/>
                <a:gd name="connsiteY219" fmla="*/ 5079996 h 6494005"/>
                <a:gd name="connsiteX220" fmla="*/ 514805 w 8615568"/>
                <a:gd name="connsiteY220" fmla="*/ 4951862 h 6494005"/>
                <a:gd name="connsiteX221" fmla="*/ 514805 w 8615568"/>
                <a:gd name="connsiteY221" fmla="*/ 4822594 h 6494005"/>
                <a:gd name="connsiteX222" fmla="*/ 546555 w 8615568"/>
                <a:gd name="connsiteY222" fmla="*/ 4565192 h 6494005"/>
                <a:gd name="connsiteX223" fmla="*/ 546555 w 8615568"/>
                <a:gd name="connsiteY223" fmla="*/ 4533442 h 6494005"/>
                <a:gd name="connsiteX224" fmla="*/ 771073 w 8615568"/>
                <a:gd name="connsiteY224" fmla="*/ 4468808 h 6494005"/>
                <a:gd name="connsiteX225" fmla="*/ 932091 w 8615568"/>
                <a:gd name="connsiteY225" fmla="*/ 4308924 h 6494005"/>
                <a:gd name="connsiteX226" fmla="*/ 996725 w 8615568"/>
                <a:gd name="connsiteY226" fmla="*/ 4372424 h 6494005"/>
                <a:gd name="connsiteX227" fmla="*/ 996724 w 8615568"/>
                <a:gd name="connsiteY227" fmla="*/ 4372425 h 6494005"/>
                <a:gd name="connsiteX228" fmla="*/ 1028475 w 8615568"/>
                <a:gd name="connsiteY228" fmla="*/ 4405308 h 6494005"/>
                <a:gd name="connsiteX229" fmla="*/ 1060224 w 8615568"/>
                <a:gd name="connsiteY229" fmla="*/ 4340674 h 6494005"/>
                <a:gd name="connsiteX230" fmla="*/ 1060225 w 8615568"/>
                <a:gd name="connsiteY230" fmla="*/ 4340674 h 6494005"/>
                <a:gd name="connsiteX231" fmla="*/ 1093109 w 8615568"/>
                <a:gd name="connsiteY231" fmla="*/ 4179657 h 6494005"/>
                <a:gd name="connsiteX232" fmla="*/ 1124854 w 8615568"/>
                <a:gd name="connsiteY232" fmla="*/ 4147912 h 6494005"/>
                <a:gd name="connsiteX233" fmla="*/ 1124853 w 8615568"/>
                <a:gd name="connsiteY233" fmla="*/ 4147907 h 6494005"/>
                <a:gd name="connsiteX234" fmla="*/ 1189487 w 8615568"/>
                <a:gd name="connsiteY234" fmla="*/ 4115023 h 6494005"/>
                <a:gd name="connsiteX235" fmla="*/ 1189486 w 8615568"/>
                <a:gd name="connsiteY235" fmla="*/ 4115023 h 6494005"/>
                <a:gd name="connsiteX236" fmla="*/ 1285870 w 8615568"/>
                <a:gd name="connsiteY236" fmla="*/ 4051523 h 6494005"/>
                <a:gd name="connsiteX237" fmla="*/ 1317620 w 8615568"/>
                <a:gd name="connsiteY237" fmla="*/ 3955140 h 6494005"/>
                <a:gd name="connsiteX238" fmla="*/ 1317620 w 8615568"/>
                <a:gd name="connsiteY238" fmla="*/ 3955139 h 6494005"/>
                <a:gd name="connsiteX239" fmla="*/ 1349248 w 8615568"/>
                <a:gd name="connsiteY239" fmla="*/ 3892974 h 6494005"/>
                <a:gd name="connsiteX240" fmla="*/ 1349247 w 8615568"/>
                <a:gd name="connsiteY240" fmla="*/ 3892973 h 6494005"/>
                <a:gd name="connsiteX241" fmla="*/ 1317620 w 8615568"/>
                <a:gd name="connsiteY241" fmla="*/ 3955138 h 6494005"/>
                <a:gd name="connsiteX242" fmla="*/ 1221236 w 8615568"/>
                <a:gd name="connsiteY242" fmla="*/ 3825871 h 6494005"/>
                <a:gd name="connsiteX243" fmla="*/ 1244498 w 8615568"/>
                <a:gd name="connsiteY243" fmla="*/ 3780950 h 6494005"/>
                <a:gd name="connsiteX244" fmla="*/ 1244498 w 8615568"/>
                <a:gd name="connsiteY244" fmla="*/ 3780949 h 6494005"/>
                <a:gd name="connsiteX245" fmla="*/ 1221236 w 8615568"/>
                <a:gd name="connsiteY245" fmla="*/ 3825870 h 6494005"/>
                <a:gd name="connsiteX246" fmla="*/ 1093102 w 8615568"/>
                <a:gd name="connsiteY246" fmla="*/ 3697737 h 6494005"/>
                <a:gd name="connsiteX247" fmla="*/ 1124852 w 8615568"/>
                <a:gd name="connsiteY247" fmla="*/ 3536719 h 6494005"/>
                <a:gd name="connsiteX248" fmla="*/ 1124852 w 8615568"/>
                <a:gd name="connsiteY248" fmla="*/ 3504969 h 6494005"/>
                <a:gd name="connsiteX249" fmla="*/ 1254120 w 8615568"/>
                <a:gd name="connsiteY249" fmla="*/ 3440336 h 6494005"/>
                <a:gd name="connsiteX250" fmla="*/ 1446888 w 8615568"/>
                <a:gd name="connsiteY250" fmla="*/ 3568469 h 6494005"/>
                <a:gd name="connsiteX251" fmla="*/ 1575023 w 8615568"/>
                <a:gd name="connsiteY251" fmla="*/ 3665987 h 6494005"/>
                <a:gd name="connsiteX252" fmla="*/ 1575021 w 8615568"/>
                <a:gd name="connsiteY252" fmla="*/ 3665987 h 6494005"/>
                <a:gd name="connsiteX253" fmla="*/ 1639657 w 8615568"/>
                <a:gd name="connsiteY253" fmla="*/ 3697737 h 6494005"/>
                <a:gd name="connsiteX254" fmla="*/ 1703156 w 8615568"/>
                <a:gd name="connsiteY254" fmla="*/ 3697737 h 6494005"/>
                <a:gd name="connsiteX255" fmla="*/ 1731707 w 8615568"/>
                <a:gd name="connsiteY255" fmla="*/ 3716661 h 6494005"/>
                <a:gd name="connsiteX256" fmla="*/ 1731709 w 8615568"/>
                <a:gd name="connsiteY256" fmla="*/ 3716661 h 6494005"/>
                <a:gd name="connsiteX257" fmla="*/ 1703158 w 8615568"/>
                <a:gd name="connsiteY257" fmla="*/ 3697737 h 6494005"/>
                <a:gd name="connsiteX258" fmla="*/ 1832426 w 8615568"/>
                <a:gd name="connsiteY258" fmla="*/ 3665987 h 6494005"/>
                <a:gd name="connsiteX259" fmla="*/ 2089827 w 8615568"/>
                <a:gd name="connsiteY259" fmla="*/ 3794121 h 6494005"/>
                <a:gd name="connsiteX260" fmla="*/ 2153324 w 8615568"/>
                <a:gd name="connsiteY260" fmla="*/ 3729492 h 6494005"/>
                <a:gd name="connsiteX261" fmla="*/ 2153319 w 8615568"/>
                <a:gd name="connsiteY261" fmla="*/ 3729487 h 6494005"/>
                <a:gd name="connsiteX262" fmla="*/ 2346085 w 8615568"/>
                <a:gd name="connsiteY262" fmla="*/ 3536719 h 6494005"/>
                <a:gd name="connsiteX263" fmla="*/ 2282586 w 8615568"/>
                <a:gd name="connsiteY263" fmla="*/ 3247568 h 6494005"/>
                <a:gd name="connsiteX264" fmla="*/ 2217952 w 8615568"/>
                <a:gd name="connsiteY264" fmla="*/ 2893787 h 6494005"/>
                <a:gd name="connsiteX265" fmla="*/ 2249702 w 8615568"/>
                <a:gd name="connsiteY265" fmla="*/ 2829153 h 6494005"/>
                <a:gd name="connsiteX266" fmla="*/ 2282586 w 8615568"/>
                <a:gd name="connsiteY266" fmla="*/ 2765655 h 6494005"/>
                <a:gd name="connsiteX267" fmla="*/ 2507105 w 8615568"/>
                <a:gd name="connsiteY267" fmla="*/ 2669271 h 6494005"/>
                <a:gd name="connsiteX268" fmla="*/ 2571738 w 8615568"/>
                <a:gd name="connsiteY268" fmla="*/ 2540003 h 6494005"/>
                <a:gd name="connsiteX269" fmla="*/ 2636373 w 8615568"/>
                <a:gd name="connsiteY269" fmla="*/ 2604640 h 6494005"/>
                <a:gd name="connsiteX270" fmla="*/ 2636373 w 8615568"/>
                <a:gd name="connsiteY270" fmla="*/ 2631355 h 6494005"/>
                <a:gd name="connsiteX271" fmla="*/ 2636375 w 8615568"/>
                <a:gd name="connsiteY271" fmla="*/ 2631353 h 6494005"/>
                <a:gd name="connsiteX272" fmla="*/ 2636375 w 8615568"/>
                <a:gd name="connsiteY272" fmla="*/ 2604640 h 6494005"/>
                <a:gd name="connsiteX273" fmla="*/ 2571740 w 8615568"/>
                <a:gd name="connsiteY273" fmla="*/ 2540003 h 6494005"/>
                <a:gd name="connsiteX274" fmla="*/ 2603489 w 8615568"/>
                <a:gd name="connsiteY274" fmla="*/ 2508255 h 6494005"/>
                <a:gd name="connsiteX275" fmla="*/ 2603489 w 8615568"/>
                <a:gd name="connsiteY275" fmla="*/ 2411869 h 6494005"/>
                <a:gd name="connsiteX276" fmla="*/ 2603489 w 8615568"/>
                <a:gd name="connsiteY276" fmla="*/ 1897064 h 6494005"/>
                <a:gd name="connsiteX277" fmla="*/ 2636373 w 8615568"/>
                <a:gd name="connsiteY277" fmla="*/ 1833567 h 6494005"/>
                <a:gd name="connsiteX278" fmla="*/ 2636369 w 8615568"/>
                <a:gd name="connsiteY278" fmla="*/ 1833563 h 6494005"/>
                <a:gd name="connsiteX279" fmla="*/ 2699868 w 8615568"/>
                <a:gd name="connsiteY279" fmla="*/ 1704295 h 6494005"/>
                <a:gd name="connsiteX280" fmla="*/ 2732753 w 8615568"/>
                <a:gd name="connsiteY280" fmla="*/ 1576162 h 6494005"/>
                <a:gd name="connsiteX281" fmla="*/ 2732753 w 8615568"/>
                <a:gd name="connsiteY281" fmla="*/ 1383394 h 6494005"/>
                <a:gd name="connsiteX282" fmla="*/ 2764503 w 8615568"/>
                <a:gd name="connsiteY282" fmla="*/ 1222376 h 6494005"/>
                <a:gd name="connsiteX283" fmla="*/ 2732753 w 8615568"/>
                <a:gd name="connsiteY283" fmla="*/ 1157742 h 6494005"/>
                <a:gd name="connsiteX284" fmla="*/ 2732754 w 8615568"/>
                <a:gd name="connsiteY284" fmla="*/ 1157742 h 6494005"/>
                <a:gd name="connsiteX285" fmla="*/ 2668120 w 8615568"/>
                <a:gd name="connsiteY285" fmla="*/ 933225 h 6494005"/>
                <a:gd name="connsiteX286" fmla="*/ 2668121 w 8615568"/>
                <a:gd name="connsiteY286" fmla="*/ 933223 h 6494005"/>
                <a:gd name="connsiteX287" fmla="*/ 2603487 w 8615568"/>
                <a:gd name="connsiteY287" fmla="*/ 803955 h 6494005"/>
                <a:gd name="connsiteX288" fmla="*/ 2603485 w 8615568"/>
                <a:gd name="connsiteY288" fmla="*/ 803956 h 6494005"/>
                <a:gd name="connsiteX289" fmla="*/ 2507102 w 8615568"/>
                <a:gd name="connsiteY289" fmla="*/ 547688 h 6494005"/>
                <a:gd name="connsiteX290" fmla="*/ 2505968 w 8615568"/>
                <a:gd name="connsiteY290" fmla="*/ 547688 h 6494005"/>
                <a:gd name="connsiteX291" fmla="*/ 2602163 w 8615568"/>
                <a:gd name="connsiteY291" fmla="*/ 256799 h 6494005"/>
                <a:gd name="connsiteX292" fmla="*/ 2570475 w 8615568"/>
                <a:gd name="connsiteY292" fmla="*/ 128400 h 6494005"/>
                <a:gd name="connsiteX293" fmla="*/ 2602163 w 8615568"/>
                <a:gd name="connsiteY293" fmla="*/ 63632 h 6494005"/>
                <a:gd name="connsiteX294" fmla="*/ 2698357 w 8615568"/>
                <a:gd name="connsiteY294" fmla="*/ 160215 h 6494005"/>
                <a:gd name="connsiteX295" fmla="*/ 2794554 w 8615568"/>
                <a:gd name="connsiteY295" fmla="*/ 128400 h 6494005"/>
                <a:gd name="connsiteX296" fmla="*/ 2923568 w 8615568"/>
                <a:gd name="connsiteY296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158617 w 8615568"/>
                <a:gd name="connsiteY190" fmla="*/ 6098959 h 6494005"/>
                <a:gd name="connsiteX191" fmla="*/ 1221244 w 8615568"/>
                <a:gd name="connsiteY191" fmla="*/ 6140219 h 6494005"/>
                <a:gd name="connsiteX192" fmla="*/ 1221244 w 8615568"/>
                <a:gd name="connsiteY192" fmla="*/ 6301236 h 6494005"/>
                <a:gd name="connsiteX193" fmla="*/ 1060227 w 8615568"/>
                <a:gd name="connsiteY193" fmla="*/ 6365870 h 6494005"/>
                <a:gd name="connsiteX194" fmla="*/ 1060228 w 8615568"/>
                <a:gd name="connsiteY194" fmla="*/ 6365871 h 6494005"/>
                <a:gd name="connsiteX195" fmla="*/ 963843 w 8615568"/>
                <a:gd name="connsiteY195" fmla="*/ 6365871 h 6494005"/>
                <a:gd name="connsiteX196" fmla="*/ 900343 w 8615568"/>
                <a:gd name="connsiteY196" fmla="*/ 6494005 h 6494005"/>
                <a:gd name="connsiteX197" fmla="*/ 867459 w 8615568"/>
                <a:gd name="connsiteY197" fmla="*/ 6365871 h 6494005"/>
                <a:gd name="connsiteX198" fmla="*/ 867459 w 8615568"/>
                <a:gd name="connsiteY198" fmla="*/ 6360164 h 6494005"/>
                <a:gd name="connsiteX199" fmla="*/ 867458 w 8615568"/>
                <a:gd name="connsiteY199" fmla="*/ 6360165 h 6494005"/>
                <a:gd name="connsiteX200" fmla="*/ 867458 w 8615568"/>
                <a:gd name="connsiteY200" fmla="*/ 6365871 h 6494005"/>
                <a:gd name="connsiteX201" fmla="*/ 900342 w 8615568"/>
                <a:gd name="connsiteY201" fmla="*/ 6494005 h 6494005"/>
                <a:gd name="connsiteX202" fmla="*/ 707574 w 8615568"/>
                <a:gd name="connsiteY202" fmla="*/ 6365871 h 6494005"/>
                <a:gd name="connsiteX203" fmla="*/ 707574 w 8615568"/>
                <a:gd name="connsiteY203" fmla="*/ 6140220 h 6494005"/>
                <a:gd name="connsiteX204" fmla="*/ 707573 w 8615568"/>
                <a:gd name="connsiteY204" fmla="*/ 6140219 h 6494005"/>
                <a:gd name="connsiteX205" fmla="*/ 803957 w 8615568"/>
                <a:gd name="connsiteY205" fmla="*/ 5947451 h 6494005"/>
                <a:gd name="connsiteX206" fmla="*/ 835707 w 8615568"/>
                <a:gd name="connsiteY206" fmla="*/ 5819317 h 6494005"/>
                <a:gd name="connsiteX207" fmla="*/ 867457 w 8615568"/>
                <a:gd name="connsiteY207" fmla="*/ 5851067 h 6494005"/>
                <a:gd name="connsiteX208" fmla="*/ 867458 w 8615568"/>
                <a:gd name="connsiteY208" fmla="*/ 5851067 h 6494005"/>
                <a:gd name="connsiteX209" fmla="*/ 835708 w 8615568"/>
                <a:gd name="connsiteY209" fmla="*/ 5819317 h 6494005"/>
                <a:gd name="connsiteX210" fmla="*/ 867458 w 8615568"/>
                <a:gd name="connsiteY210" fmla="*/ 5722933 h 6494005"/>
                <a:gd name="connsiteX211" fmla="*/ 803958 w 8615568"/>
                <a:gd name="connsiteY211" fmla="*/ 5594800 h 6494005"/>
                <a:gd name="connsiteX212" fmla="*/ 803957 w 8615568"/>
                <a:gd name="connsiteY212" fmla="*/ 5594799 h 6494005"/>
                <a:gd name="connsiteX213" fmla="*/ 803957 w 8615568"/>
                <a:gd name="connsiteY213" fmla="*/ 5497282 h 6494005"/>
                <a:gd name="connsiteX214" fmla="*/ 771073 w 8615568"/>
                <a:gd name="connsiteY214" fmla="*/ 5465532 h 6494005"/>
                <a:gd name="connsiteX215" fmla="*/ 771074 w 8615568"/>
                <a:gd name="connsiteY215" fmla="*/ 5465531 h 6494005"/>
                <a:gd name="connsiteX216" fmla="*/ 546555 w 8615568"/>
                <a:gd name="connsiteY216" fmla="*/ 5241013 h 6494005"/>
                <a:gd name="connsiteX217" fmla="*/ 514805 w 8615568"/>
                <a:gd name="connsiteY217" fmla="*/ 5241013 h 6494005"/>
                <a:gd name="connsiteX218" fmla="*/ 450171 w 8615568"/>
                <a:gd name="connsiteY218" fmla="*/ 5079996 h 6494005"/>
                <a:gd name="connsiteX219" fmla="*/ 514805 w 8615568"/>
                <a:gd name="connsiteY219" fmla="*/ 4951862 h 6494005"/>
                <a:gd name="connsiteX220" fmla="*/ 514805 w 8615568"/>
                <a:gd name="connsiteY220" fmla="*/ 4822594 h 6494005"/>
                <a:gd name="connsiteX221" fmla="*/ 546555 w 8615568"/>
                <a:gd name="connsiteY221" fmla="*/ 4565192 h 6494005"/>
                <a:gd name="connsiteX222" fmla="*/ 546555 w 8615568"/>
                <a:gd name="connsiteY222" fmla="*/ 4533442 h 6494005"/>
                <a:gd name="connsiteX223" fmla="*/ 771073 w 8615568"/>
                <a:gd name="connsiteY223" fmla="*/ 4468808 h 6494005"/>
                <a:gd name="connsiteX224" fmla="*/ 932091 w 8615568"/>
                <a:gd name="connsiteY224" fmla="*/ 4308924 h 6494005"/>
                <a:gd name="connsiteX225" fmla="*/ 996725 w 8615568"/>
                <a:gd name="connsiteY225" fmla="*/ 4372424 h 6494005"/>
                <a:gd name="connsiteX226" fmla="*/ 996724 w 8615568"/>
                <a:gd name="connsiteY226" fmla="*/ 4372425 h 6494005"/>
                <a:gd name="connsiteX227" fmla="*/ 1028475 w 8615568"/>
                <a:gd name="connsiteY227" fmla="*/ 4405308 h 6494005"/>
                <a:gd name="connsiteX228" fmla="*/ 1060224 w 8615568"/>
                <a:gd name="connsiteY228" fmla="*/ 4340674 h 6494005"/>
                <a:gd name="connsiteX229" fmla="*/ 1060225 w 8615568"/>
                <a:gd name="connsiteY229" fmla="*/ 4340674 h 6494005"/>
                <a:gd name="connsiteX230" fmla="*/ 1093109 w 8615568"/>
                <a:gd name="connsiteY230" fmla="*/ 4179657 h 6494005"/>
                <a:gd name="connsiteX231" fmla="*/ 1124854 w 8615568"/>
                <a:gd name="connsiteY231" fmla="*/ 4147912 h 6494005"/>
                <a:gd name="connsiteX232" fmla="*/ 1124853 w 8615568"/>
                <a:gd name="connsiteY232" fmla="*/ 4147907 h 6494005"/>
                <a:gd name="connsiteX233" fmla="*/ 1189487 w 8615568"/>
                <a:gd name="connsiteY233" fmla="*/ 4115023 h 6494005"/>
                <a:gd name="connsiteX234" fmla="*/ 1189486 w 8615568"/>
                <a:gd name="connsiteY234" fmla="*/ 4115023 h 6494005"/>
                <a:gd name="connsiteX235" fmla="*/ 1285870 w 8615568"/>
                <a:gd name="connsiteY235" fmla="*/ 4051523 h 6494005"/>
                <a:gd name="connsiteX236" fmla="*/ 1317620 w 8615568"/>
                <a:gd name="connsiteY236" fmla="*/ 3955140 h 6494005"/>
                <a:gd name="connsiteX237" fmla="*/ 1317620 w 8615568"/>
                <a:gd name="connsiteY237" fmla="*/ 3955139 h 6494005"/>
                <a:gd name="connsiteX238" fmla="*/ 1349248 w 8615568"/>
                <a:gd name="connsiteY238" fmla="*/ 3892974 h 6494005"/>
                <a:gd name="connsiteX239" fmla="*/ 1349247 w 8615568"/>
                <a:gd name="connsiteY239" fmla="*/ 3892973 h 6494005"/>
                <a:gd name="connsiteX240" fmla="*/ 1317620 w 8615568"/>
                <a:gd name="connsiteY240" fmla="*/ 3955138 h 6494005"/>
                <a:gd name="connsiteX241" fmla="*/ 1221236 w 8615568"/>
                <a:gd name="connsiteY241" fmla="*/ 3825871 h 6494005"/>
                <a:gd name="connsiteX242" fmla="*/ 1244498 w 8615568"/>
                <a:gd name="connsiteY242" fmla="*/ 3780950 h 6494005"/>
                <a:gd name="connsiteX243" fmla="*/ 1244498 w 8615568"/>
                <a:gd name="connsiteY243" fmla="*/ 3780949 h 6494005"/>
                <a:gd name="connsiteX244" fmla="*/ 1221236 w 8615568"/>
                <a:gd name="connsiteY244" fmla="*/ 3825870 h 6494005"/>
                <a:gd name="connsiteX245" fmla="*/ 1093102 w 8615568"/>
                <a:gd name="connsiteY245" fmla="*/ 3697737 h 6494005"/>
                <a:gd name="connsiteX246" fmla="*/ 1124852 w 8615568"/>
                <a:gd name="connsiteY246" fmla="*/ 3536719 h 6494005"/>
                <a:gd name="connsiteX247" fmla="*/ 1124852 w 8615568"/>
                <a:gd name="connsiteY247" fmla="*/ 3504969 h 6494005"/>
                <a:gd name="connsiteX248" fmla="*/ 1254120 w 8615568"/>
                <a:gd name="connsiteY248" fmla="*/ 3440336 h 6494005"/>
                <a:gd name="connsiteX249" fmla="*/ 1446888 w 8615568"/>
                <a:gd name="connsiteY249" fmla="*/ 3568469 h 6494005"/>
                <a:gd name="connsiteX250" fmla="*/ 1575023 w 8615568"/>
                <a:gd name="connsiteY250" fmla="*/ 3665987 h 6494005"/>
                <a:gd name="connsiteX251" fmla="*/ 1575021 w 8615568"/>
                <a:gd name="connsiteY251" fmla="*/ 3665987 h 6494005"/>
                <a:gd name="connsiteX252" fmla="*/ 1639657 w 8615568"/>
                <a:gd name="connsiteY252" fmla="*/ 3697737 h 6494005"/>
                <a:gd name="connsiteX253" fmla="*/ 1703156 w 8615568"/>
                <a:gd name="connsiteY253" fmla="*/ 3697737 h 6494005"/>
                <a:gd name="connsiteX254" fmla="*/ 1731707 w 8615568"/>
                <a:gd name="connsiteY254" fmla="*/ 3716661 h 6494005"/>
                <a:gd name="connsiteX255" fmla="*/ 1731709 w 8615568"/>
                <a:gd name="connsiteY255" fmla="*/ 3716661 h 6494005"/>
                <a:gd name="connsiteX256" fmla="*/ 1703158 w 8615568"/>
                <a:gd name="connsiteY256" fmla="*/ 3697737 h 6494005"/>
                <a:gd name="connsiteX257" fmla="*/ 1832426 w 8615568"/>
                <a:gd name="connsiteY257" fmla="*/ 3665987 h 6494005"/>
                <a:gd name="connsiteX258" fmla="*/ 2089827 w 8615568"/>
                <a:gd name="connsiteY258" fmla="*/ 3794121 h 6494005"/>
                <a:gd name="connsiteX259" fmla="*/ 2153324 w 8615568"/>
                <a:gd name="connsiteY259" fmla="*/ 3729492 h 6494005"/>
                <a:gd name="connsiteX260" fmla="*/ 2153319 w 8615568"/>
                <a:gd name="connsiteY260" fmla="*/ 3729487 h 6494005"/>
                <a:gd name="connsiteX261" fmla="*/ 2346085 w 8615568"/>
                <a:gd name="connsiteY261" fmla="*/ 3536719 h 6494005"/>
                <a:gd name="connsiteX262" fmla="*/ 2282586 w 8615568"/>
                <a:gd name="connsiteY262" fmla="*/ 3247568 h 6494005"/>
                <a:gd name="connsiteX263" fmla="*/ 2217952 w 8615568"/>
                <a:gd name="connsiteY263" fmla="*/ 2893787 h 6494005"/>
                <a:gd name="connsiteX264" fmla="*/ 2249702 w 8615568"/>
                <a:gd name="connsiteY264" fmla="*/ 2829153 h 6494005"/>
                <a:gd name="connsiteX265" fmla="*/ 2282586 w 8615568"/>
                <a:gd name="connsiteY265" fmla="*/ 2765655 h 6494005"/>
                <a:gd name="connsiteX266" fmla="*/ 2507105 w 8615568"/>
                <a:gd name="connsiteY266" fmla="*/ 2669271 h 6494005"/>
                <a:gd name="connsiteX267" fmla="*/ 2571738 w 8615568"/>
                <a:gd name="connsiteY267" fmla="*/ 2540003 h 6494005"/>
                <a:gd name="connsiteX268" fmla="*/ 2636373 w 8615568"/>
                <a:gd name="connsiteY268" fmla="*/ 2604640 h 6494005"/>
                <a:gd name="connsiteX269" fmla="*/ 2636373 w 8615568"/>
                <a:gd name="connsiteY269" fmla="*/ 2631355 h 6494005"/>
                <a:gd name="connsiteX270" fmla="*/ 2636375 w 8615568"/>
                <a:gd name="connsiteY270" fmla="*/ 2631353 h 6494005"/>
                <a:gd name="connsiteX271" fmla="*/ 2636375 w 8615568"/>
                <a:gd name="connsiteY271" fmla="*/ 2604640 h 6494005"/>
                <a:gd name="connsiteX272" fmla="*/ 2571740 w 8615568"/>
                <a:gd name="connsiteY272" fmla="*/ 2540003 h 6494005"/>
                <a:gd name="connsiteX273" fmla="*/ 2603489 w 8615568"/>
                <a:gd name="connsiteY273" fmla="*/ 2508255 h 6494005"/>
                <a:gd name="connsiteX274" fmla="*/ 2603489 w 8615568"/>
                <a:gd name="connsiteY274" fmla="*/ 2411869 h 6494005"/>
                <a:gd name="connsiteX275" fmla="*/ 2603489 w 8615568"/>
                <a:gd name="connsiteY275" fmla="*/ 1897064 h 6494005"/>
                <a:gd name="connsiteX276" fmla="*/ 2636373 w 8615568"/>
                <a:gd name="connsiteY276" fmla="*/ 1833567 h 6494005"/>
                <a:gd name="connsiteX277" fmla="*/ 2636369 w 8615568"/>
                <a:gd name="connsiteY277" fmla="*/ 1833563 h 6494005"/>
                <a:gd name="connsiteX278" fmla="*/ 2699868 w 8615568"/>
                <a:gd name="connsiteY278" fmla="*/ 1704295 h 6494005"/>
                <a:gd name="connsiteX279" fmla="*/ 2732753 w 8615568"/>
                <a:gd name="connsiteY279" fmla="*/ 1576162 h 6494005"/>
                <a:gd name="connsiteX280" fmla="*/ 2732753 w 8615568"/>
                <a:gd name="connsiteY280" fmla="*/ 1383394 h 6494005"/>
                <a:gd name="connsiteX281" fmla="*/ 2764503 w 8615568"/>
                <a:gd name="connsiteY281" fmla="*/ 1222376 h 6494005"/>
                <a:gd name="connsiteX282" fmla="*/ 2732753 w 8615568"/>
                <a:gd name="connsiteY282" fmla="*/ 1157742 h 6494005"/>
                <a:gd name="connsiteX283" fmla="*/ 2732754 w 8615568"/>
                <a:gd name="connsiteY283" fmla="*/ 1157742 h 6494005"/>
                <a:gd name="connsiteX284" fmla="*/ 2668120 w 8615568"/>
                <a:gd name="connsiteY284" fmla="*/ 933225 h 6494005"/>
                <a:gd name="connsiteX285" fmla="*/ 2668121 w 8615568"/>
                <a:gd name="connsiteY285" fmla="*/ 933223 h 6494005"/>
                <a:gd name="connsiteX286" fmla="*/ 2603487 w 8615568"/>
                <a:gd name="connsiteY286" fmla="*/ 803955 h 6494005"/>
                <a:gd name="connsiteX287" fmla="*/ 2603485 w 8615568"/>
                <a:gd name="connsiteY287" fmla="*/ 803956 h 6494005"/>
                <a:gd name="connsiteX288" fmla="*/ 2507102 w 8615568"/>
                <a:gd name="connsiteY288" fmla="*/ 547688 h 6494005"/>
                <a:gd name="connsiteX289" fmla="*/ 2505968 w 8615568"/>
                <a:gd name="connsiteY289" fmla="*/ 547688 h 6494005"/>
                <a:gd name="connsiteX290" fmla="*/ 2602163 w 8615568"/>
                <a:gd name="connsiteY290" fmla="*/ 256799 h 6494005"/>
                <a:gd name="connsiteX291" fmla="*/ 2570475 w 8615568"/>
                <a:gd name="connsiteY291" fmla="*/ 128400 h 6494005"/>
                <a:gd name="connsiteX292" fmla="*/ 2602163 w 8615568"/>
                <a:gd name="connsiteY292" fmla="*/ 63632 h 6494005"/>
                <a:gd name="connsiteX293" fmla="*/ 2698357 w 8615568"/>
                <a:gd name="connsiteY293" fmla="*/ 160215 h 6494005"/>
                <a:gd name="connsiteX294" fmla="*/ 2794554 w 8615568"/>
                <a:gd name="connsiteY294" fmla="*/ 128400 h 6494005"/>
                <a:gd name="connsiteX295" fmla="*/ 2923568 w 8615568"/>
                <a:gd name="connsiteY295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867459 w 8615568"/>
                <a:gd name="connsiteY197" fmla="*/ 6360164 h 6494005"/>
                <a:gd name="connsiteX198" fmla="*/ 867458 w 8615568"/>
                <a:gd name="connsiteY198" fmla="*/ 6360165 h 6494005"/>
                <a:gd name="connsiteX199" fmla="*/ 867458 w 8615568"/>
                <a:gd name="connsiteY199" fmla="*/ 6365871 h 6494005"/>
                <a:gd name="connsiteX200" fmla="*/ 900342 w 8615568"/>
                <a:gd name="connsiteY200" fmla="*/ 6494005 h 6494005"/>
                <a:gd name="connsiteX201" fmla="*/ 707574 w 8615568"/>
                <a:gd name="connsiteY201" fmla="*/ 6365871 h 6494005"/>
                <a:gd name="connsiteX202" fmla="*/ 707574 w 8615568"/>
                <a:gd name="connsiteY202" fmla="*/ 6140220 h 6494005"/>
                <a:gd name="connsiteX203" fmla="*/ 707573 w 8615568"/>
                <a:gd name="connsiteY203" fmla="*/ 6140219 h 6494005"/>
                <a:gd name="connsiteX204" fmla="*/ 803957 w 8615568"/>
                <a:gd name="connsiteY204" fmla="*/ 5947451 h 6494005"/>
                <a:gd name="connsiteX205" fmla="*/ 835707 w 8615568"/>
                <a:gd name="connsiteY205" fmla="*/ 5819317 h 6494005"/>
                <a:gd name="connsiteX206" fmla="*/ 867457 w 8615568"/>
                <a:gd name="connsiteY206" fmla="*/ 5851067 h 6494005"/>
                <a:gd name="connsiteX207" fmla="*/ 867458 w 8615568"/>
                <a:gd name="connsiteY207" fmla="*/ 5851067 h 6494005"/>
                <a:gd name="connsiteX208" fmla="*/ 835708 w 8615568"/>
                <a:gd name="connsiteY208" fmla="*/ 5819317 h 6494005"/>
                <a:gd name="connsiteX209" fmla="*/ 867458 w 8615568"/>
                <a:gd name="connsiteY209" fmla="*/ 5722933 h 6494005"/>
                <a:gd name="connsiteX210" fmla="*/ 803958 w 8615568"/>
                <a:gd name="connsiteY210" fmla="*/ 5594800 h 6494005"/>
                <a:gd name="connsiteX211" fmla="*/ 803957 w 8615568"/>
                <a:gd name="connsiteY211" fmla="*/ 5594799 h 6494005"/>
                <a:gd name="connsiteX212" fmla="*/ 803957 w 8615568"/>
                <a:gd name="connsiteY212" fmla="*/ 5497282 h 6494005"/>
                <a:gd name="connsiteX213" fmla="*/ 771073 w 8615568"/>
                <a:gd name="connsiteY213" fmla="*/ 5465532 h 6494005"/>
                <a:gd name="connsiteX214" fmla="*/ 771074 w 8615568"/>
                <a:gd name="connsiteY214" fmla="*/ 5465531 h 6494005"/>
                <a:gd name="connsiteX215" fmla="*/ 546555 w 8615568"/>
                <a:gd name="connsiteY215" fmla="*/ 5241013 h 6494005"/>
                <a:gd name="connsiteX216" fmla="*/ 514805 w 8615568"/>
                <a:gd name="connsiteY216" fmla="*/ 5241013 h 6494005"/>
                <a:gd name="connsiteX217" fmla="*/ 450171 w 8615568"/>
                <a:gd name="connsiteY217" fmla="*/ 5079996 h 6494005"/>
                <a:gd name="connsiteX218" fmla="*/ 514805 w 8615568"/>
                <a:gd name="connsiteY218" fmla="*/ 4951862 h 6494005"/>
                <a:gd name="connsiteX219" fmla="*/ 514805 w 8615568"/>
                <a:gd name="connsiteY219" fmla="*/ 4822594 h 6494005"/>
                <a:gd name="connsiteX220" fmla="*/ 546555 w 8615568"/>
                <a:gd name="connsiteY220" fmla="*/ 4565192 h 6494005"/>
                <a:gd name="connsiteX221" fmla="*/ 546555 w 8615568"/>
                <a:gd name="connsiteY221" fmla="*/ 4533442 h 6494005"/>
                <a:gd name="connsiteX222" fmla="*/ 771073 w 8615568"/>
                <a:gd name="connsiteY222" fmla="*/ 4468808 h 6494005"/>
                <a:gd name="connsiteX223" fmla="*/ 932091 w 8615568"/>
                <a:gd name="connsiteY223" fmla="*/ 4308924 h 6494005"/>
                <a:gd name="connsiteX224" fmla="*/ 996725 w 8615568"/>
                <a:gd name="connsiteY224" fmla="*/ 4372424 h 6494005"/>
                <a:gd name="connsiteX225" fmla="*/ 996724 w 8615568"/>
                <a:gd name="connsiteY225" fmla="*/ 4372425 h 6494005"/>
                <a:gd name="connsiteX226" fmla="*/ 1028475 w 8615568"/>
                <a:gd name="connsiteY226" fmla="*/ 4405308 h 6494005"/>
                <a:gd name="connsiteX227" fmla="*/ 1060224 w 8615568"/>
                <a:gd name="connsiteY227" fmla="*/ 4340674 h 6494005"/>
                <a:gd name="connsiteX228" fmla="*/ 1060225 w 8615568"/>
                <a:gd name="connsiteY228" fmla="*/ 4340674 h 6494005"/>
                <a:gd name="connsiteX229" fmla="*/ 1093109 w 8615568"/>
                <a:gd name="connsiteY229" fmla="*/ 4179657 h 6494005"/>
                <a:gd name="connsiteX230" fmla="*/ 1124854 w 8615568"/>
                <a:gd name="connsiteY230" fmla="*/ 4147912 h 6494005"/>
                <a:gd name="connsiteX231" fmla="*/ 1124853 w 8615568"/>
                <a:gd name="connsiteY231" fmla="*/ 4147907 h 6494005"/>
                <a:gd name="connsiteX232" fmla="*/ 1189487 w 8615568"/>
                <a:gd name="connsiteY232" fmla="*/ 4115023 h 6494005"/>
                <a:gd name="connsiteX233" fmla="*/ 1189486 w 8615568"/>
                <a:gd name="connsiteY233" fmla="*/ 4115023 h 6494005"/>
                <a:gd name="connsiteX234" fmla="*/ 1285870 w 8615568"/>
                <a:gd name="connsiteY234" fmla="*/ 4051523 h 6494005"/>
                <a:gd name="connsiteX235" fmla="*/ 1317620 w 8615568"/>
                <a:gd name="connsiteY235" fmla="*/ 3955140 h 6494005"/>
                <a:gd name="connsiteX236" fmla="*/ 1317620 w 8615568"/>
                <a:gd name="connsiteY236" fmla="*/ 3955139 h 6494005"/>
                <a:gd name="connsiteX237" fmla="*/ 1349248 w 8615568"/>
                <a:gd name="connsiteY237" fmla="*/ 3892974 h 6494005"/>
                <a:gd name="connsiteX238" fmla="*/ 1349247 w 8615568"/>
                <a:gd name="connsiteY238" fmla="*/ 3892973 h 6494005"/>
                <a:gd name="connsiteX239" fmla="*/ 1317620 w 8615568"/>
                <a:gd name="connsiteY239" fmla="*/ 3955138 h 6494005"/>
                <a:gd name="connsiteX240" fmla="*/ 1221236 w 8615568"/>
                <a:gd name="connsiteY240" fmla="*/ 3825871 h 6494005"/>
                <a:gd name="connsiteX241" fmla="*/ 1244498 w 8615568"/>
                <a:gd name="connsiteY241" fmla="*/ 3780950 h 6494005"/>
                <a:gd name="connsiteX242" fmla="*/ 1244498 w 8615568"/>
                <a:gd name="connsiteY242" fmla="*/ 3780949 h 6494005"/>
                <a:gd name="connsiteX243" fmla="*/ 1221236 w 8615568"/>
                <a:gd name="connsiteY243" fmla="*/ 3825870 h 6494005"/>
                <a:gd name="connsiteX244" fmla="*/ 1093102 w 8615568"/>
                <a:gd name="connsiteY244" fmla="*/ 3697737 h 6494005"/>
                <a:gd name="connsiteX245" fmla="*/ 1124852 w 8615568"/>
                <a:gd name="connsiteY245" fmla="*/ 3536719 h 6494005"/>
                <a:gd name="connsiteX246" fmla="*/ 1124852 w 8615568"/>
                <a:gd name="connsiteY246" fmla="*/ 3504969 h 6494005"/>
                <a:gd name="connsiteX247" fmla="*/ 1254120 w 8615568"/>
                <a:gd name="connsiteY247" fmla="*/ 3440336 h 6494005"/>
                <a:gd name="connsiteX248" fmla="*/ 1446888 w 8615568"/>
                <a:gd name="connsiteY248" fmla="*/ 3568469 h 6494005"/>
                <a:gd name="connsiteX249" fmla="*/ 1575023 w 8615568"/>
                <a:gd name="connsiteY249" fmla="*/ 3665987 h 6494005"/>
                <a:gd name="connsiteX250" fmla="*/ 1575021 w 8615568"/>
                <a:gd name="connsiteY250" fmla="*/ 3665987 h 6494005"/>
                <a:gd name="connsiteX251" fmla="*/ 1639657 w 8615568"/>
                <a:gd name="connsiteY251" fmla="*/ 3697737 h 6494005"/>
                <a:gd name="connsiteX252" fmla="*/ 1703156 w 8615568"/>
                <a:gd name="connsiteY252" fmla="*/ 3697737 h 6494005"/>
                <a:gd name="connsiteX253" fmla="*/ 1731707 w 8615568"/>
                <a:gd name="connsiteY253" fmla="*/ 3716661 h 6494005"/>
                <a:gd name="connsiteX254" fmla="*/ 1731709 w 8615568"/>
                <a:gd name="connsiteY254" fmla="*/ 3716661 h 6494005"/>
                <a:gd name="connsiteX255" fmla="*/ 1703158 w 8615568"/>
                <a:gd name="connsiteY255" fmla="*/ 3697737 h 6494005"/>
                <a:gd name="connsiteX256" fmla="*/ 1832426 w 8615568"/>
                <a:gd name="connsiteY256" fmla="*/ 3665987 h 6494005"/>
                <a:gd name="connsiteX257" fmla="*/ 2089827 w 8615568"/>
                <a:gd name="connsiteY257" fmla="*/ 3794121 h 6494005"/>
                <a:gd name="connsiteX258" fmla="*/ 2153324 w 8615568"/>
                <a:gd name="connsiteY258" fmla="*/ 3729492 h 6494005"/>
                <a:gd name="connsiteX259" fmla="*/ 2153319 w 8615568"/>
                <a:gd name="connsiteY259" fmla="*/ 3729487 h 6494005"/>
                <a:gd name="connsiteX260" fmla="*/ 2346085 w 8615568"/>
                <a:gd name="connsiteY260" fmla="*/ 3536719 h 6494005"/>
                <a:gd name="connsiteX261" fmla="*/ 2282586 w 8615568"/>
                <a:gd name="connsiteY261" fmla="*/ 3247568 h 6494005"/>
                <a:gd name="connsiteX262" fmla="*/ 2217952 w 8615568"/>
                <a:gd name="connsiteY262" fmla="*/ 2893787 h 6494005"/>
                <a:gd name="connsiteX263" fmla="*/ 2249702 w 8615568"/>
                <a:gd name="connsiteY263" fmla="*/ 2829153 h 6494005"/>
                <a:gd name="connsiteX264" fmla="*/ 2282586 w 8615568"/>
                <a:gd name="connsiteY264" fmla="*/ 2765655 h 6494005"/>
                <a:gd name="connsiteX265" fmla="*/ 2507105 w 8615568"/>
                <a:gd name="connsiteY265" fmla="*/ 2669271 h 6494005"/>
                <a:gd name="connsiteX266" fmla="*/ 2571738 w 8615568"/>
                <a:gd name="connsiteY266" fmla="*/ 2540003 h 6494005"/>
                <a:gd name="connsiteX267" fmla="*/ 2636373 w 8615568"/>
                <a:gd name="connsiteY267" fmla="*/ 2604640 h 6494005"/>
                <a:gd name="connsiteX268" fmla="*/ 2636373 w 8615568"/>
                <a:gd name="connsiteY268" fmla="*/ 2631355 h 6494005"/>
                <a:gd name="connsiteX269" fmla="*/ 2636375 w 8615568"/>
                <a:gd name="connsiteY269" fmla="*/ 2631353 h 6494005"/>
                <a:gd name="connsiteX270" fmla="*/ 2636375 w 8615568"/>
                <a:gd name="connsiteY270" fmla="*/ 2604640 h 6494005"/>
                <a:gd name="connsiteX271" fmla="*/ 2571740 w 8615568"/>
                <a:gd name="connsiteY271" fmla="*/ 2540003 h 6494005"/>
                <a:gd name="connsiteX272" fmla="*/ 2603489 w 8615568"/>
                <a:gd name="connsiteY272" fmla="*/ 2508255 h 6494005"/>
                <a:gd name="connsiteX273" fmla="*/ 2603489 w 8615568"/>
                <a:gd name="connsiteY273" fmla="*/ 2411869 h 6494005"/>
                <a:gd name="connsiteX274" fmla="*/ 2603489 w 8615568"/>
                <a:gd name="connsiteY274" fmla="*/ 1897064 h 6494005"/>
                <a:gd name="connsiteX275" fmla="*/ 2636373 w 8615568"/>
                <a:gd name="connsiteY275" fmla="*/ 1833567 h 6494005"/>
                <a:gd name="connsiteX276" fmla="*/ 2636369 w 8615568"/>
                <a:gd name="connsiteY276" fmla="*/ 1833563 h 6494005"/>
                <a:gd name="connsiteX277" fmla="*/ 2699868 w 8615568"/>
                <a:gd name="connsiteY277" fmla="*/ 1704295 h 6494005"/>
                <a:gd name="connsiteX278" fmla="*/ 2732753 w 8615568"/>
                <a:gd name="connsiteY278" fmla="*/ 1576162 h 6494005"/>
                <a:gd name="connsiteX279" fmla="*/ 2732753 w 8615568"/>
                <a:gd name="connsiteY279" fmla="*/ 1383394 h 6494005"/>
                <a:gd name="connsiteX280" fmla="*/ 2764503 w 8615568"/>
                <a:gd name="connsiteY280" fmla="*/ 1222376 h 6494005"/>
                <a:gd name="connsiteX281" fmla="*/ 2732753 w 8615568"/>
                <a:gd name="connsiteY281" fmla="*/ 1157742 h 6494005"/>
                <a:gd name="connsiteX282" fmla="*/ 2732754 w 8615568"/>
                <a:gd name="connsiteY282" fmla="*/ 1157742 h 6494005"/>
                <a:gd name="connsiteX283" fmla="*/ 2668120 w 8615568"/>
                <a:gd name="connsiteY283" fmla="*/ 933225 h 6494005"/>
                <a:gd name="connsiteX284" fmla="*/ 2668121 w 8615568"/>
                <a:gd name="connsiteY284" fmla="*/ 933223 h 6494005"/>
                <a:gd name="connsiteX285" fmla="*/ 2603487 w 8615568"/>
                <a:gd name="connsiteY285" fmla="*/ 803955 h 6494005"/>
                <a:gd name="connsiteX286" fmla="*/ 2603485 w 8615568"/>
                <a:gd name="connsiteY286" fmla="*/ 803956 h 6494005"/>
                <a:gd name="connsiteX287" fmla="*/ 2507102 w 8615568"/>
                <a:gd name="connsiteY287" fmla="*/ 547688 h 6494005"/>
                <a:gd name="connsiteX288" fmla="*/ 2505968 w 8615568"/>
                <a:gd name="connsiteY288" fmla="*/ 547688 h 6494005"/>
                <a:gd name="connsiteX289" fmla="*/ 2602163 w 8615568"/>
                <a:gd name="connsiteY289" fmla="*/ 256799 h 6494005"/>
                <a:gd name="connsiteX290" fmla="*/ 2570475 w 8615568"/>
                <a:gd name="connsiteY290" fmla="*/ 128400 h 6494005"/>
                <a:gd name="connsiteX291" fmla="*/ 2602163 w 8615568"/>
                <a:gd name="connsiteY291" fmla="*/ 63632 h 6494005"/>
                <a:gd name="connsiteX292" fmla="*/ 2698357 w 8615568"/>
                <a:gd name="connsiteY292" fmla="*/ 160215 h 6494005"/>
                <a:gd name="connsiteX293" fmla="*/ 2794554 w 8615568"/>
                <a:gd name="connsiteY293" fmla="*/ 128400 h 6494005"/>
                <a:gd name="connsiteX294" fmla="*/ 2923568 w 8615568"/>
                <a:gd name="connsiteY29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867459 w 8615568"/>
                <a:gd name="connsiteY197" fmla="*/ 6360164 h 6494005"/>
                <a:gd name="connsiteX198" fmla="*/ 867458 w 8615568"/>
                <a:gd name="connsiteY198" fmla="*/ 6360165 h 6494005"/>
                <a:gd name="connsiteX199" fmla="*/ 900342 w 8615568"/>
                <a:gd name="connsiteY199" fmla="*/ 6494005 h 6494005"/>
                <a:gd name="connsiteX200" fmla="*/ 707574 w 8615568"/>
                <a:gd name="connsiteY200" fmla="*/ 6365871 h 6494005"/>
                <a:gd name="connsiteX201" fmla="*/ 707574 w 8615568"/>
                <a:gd name="connsiteY201" fmla="*/ 6140220 h 6494005"/>
                <a:gd name="connsiteX202" fmla="*/ 707573 w 8615568"/>
                <a:gd name="connsiteY202" fmla="*/ 6140219 h 6494005"/>
                <a:gd name="connsiteX203" fmla="*/ 803957 w 8615568"/>
                <a:gd name="connsiteY203" fmla="*/ 5947451 h 6494005"/>
                <a:gd name="connsiteX204" fmla="*/ 835707 w 8615568"/>
                <a:gd name="connsiteY204" fmla="*/ 5819317 h 6494005"/>
                <a:gd name="connsiteX205" fmla="*/ 867457 w 8615568"/>
                <a:gd name="connsiteY205" fmla="*/ 5851067 h 6494005"/>
                <a:gd name="connsiteX206" fmla="*/ 867458 w 8615568"/>
                <a:gd name="connsiteY206" fmla="*/ 5851067 h 6494005"/>
                <a:gd name="connsiteX207" fmla="*/ 835708 w 8615568"/>
                <a:gd name="connsiteY207" fmla="*/ 5819317 h 6494005"/>
                <a:gd name="connsiteX208" fmla="*/ 867458 w 8615568"/>
                <a:gd name="connsiteY208" fmla="*/ 5722933 h 6494005"/>
                <a:gd name="connsiteX209" fmla="*/ 803958 w 8615568"/>
                <a:gd name="connsiteY209" fmla="*/ 5594800 h 6494005"/>
                <a:gd name="connsiteX210" fmla="*/ 803957 w 8615568"/>
                <a:gd name="connsiteY210" fmla="*/ 5594799 h 6494005"/>
                <a:gd name="connsiteX211" fmla="*/ 803957 w 8615568"/>
                <a:gd name="connsiteY211" fmla="*/ 5497282 h 6494005"/>
                <a:gd name="connsiteX212" fmla="*/ 771073 w 8615568"/>
                <a:gd name="connsiteY212" fmla="*/ 5465532 h 6494005"/>
                <a:gd name="connsiteX213" fmla="*/ 771074 w 8615568"/>
                <a:gd name="connsiteY213" fmla="*/ 5465531 h 6494005"/>
                <a:gd name="connsiteX214" fmla="*/ 546555 w 8615568"/>
                <a:gd name="connsiteY214" fmla="*/ 5241013 h 6494005"/>
                <a:gd name="connsiteX215" fmla="*/ 514805 w 8615568"/>
                <a:gd name="connsiteY215" fmla="*/ 5241013 h 6494005"/>
                <a:gd name="connsiteX216" fmla="*/ 450171 w 8615568"/>
                <a:gd name="connsiteY216" fmla="*/ 5079996 h 6494005"/>
                <a:gd name="connsiteX217" fmla="*/ 514805 w 8615568"/>
                <a:gd name="connsiteY217" fmla="*/ 4951862 h 6494005"/>
                <a:gd name="connsiteX218" fmla="*/ 514805 w 8615568"/>
                <a:gd name="connsiteY218" fmla="*/ 4822594 h 6494005"/>
                <a:gd name="connsiteX219" fmla="*/ 546555 w 8615568"/>
                <a:gd name="connsiteY219" fmla="*/ 4565192 h 6494005"/>
                <a:gd name="connsiteX220" fmla="*/ 546555 w 8615568"/>
                <a:gd name="connsiteY220" fmla="*/ 4533442 h 6494005"/>
                <a:gd name="connsiteX221" fmla="*/ 771073 w 8615568"/>
                <a:gd name="connsiteY221" fmla="*/ 4468808 h 6494005"/>
                <a:gd name="connsiteX222" fmla="*/ 932091 w 8615568"/>
                <a:gd name="connsiteY222" fmla="*/ 4308924 h 6494005"/>
                <a:gd name="connsiteX223" fmla="*/ 996725 w 8615568"/>
                <a:gd name="connsiteY223" fmla="*/ 4372424 h 6494005"/>
                <a:gd name="connsiteX224" fmla="*/ 996724 w 8615568"/>
                <a:gd name="connsiteY224" fmla="*/ 4372425 h 6494005"/>
                <a:gd name="connsiteX225" fmla="*/ 1028475 w 8615568"/>
                <a:gd name="connsiteY225" fmla="*/ 4405308 h 6494005"/>
                <a:gd name="connsiteX226" fmla="*/ 1060224 w 8615568"/>
                <a:gd name="connsiteY226" fmla="*/ 4340674 h 6494005"/>
                <a:gd name="connsiteX227" fmla="*/ 1060225 w 8615568"/>
                <a:gd name="connsiteY227" fmla="*/ 4340674 h 6494005"/>
                <a:gd name="connsiteX228" fmla="*/ 1093109 w 8615568"/>
                <a:gd name="connsiteY228" fmla="*/ 4179657 h 6494005"/>
                <a:gd name="connsiteX229" fmla="*/ 1124854 w 8615568"/>
                <a:gd name="connsiteY229" fmla="*/ 4147912 h 6494005"/>
                <a:gd name="connsiteX230" fmla="*/ 1124853 w 8615568"/>
                <a:gd name="connsiteY230" fmla="*/ 4147907 h 6494005"/>
                <a:gd name="connsiteX231" fmla="*/ 1189487 w 8615568"/>
                <a:gd name="connsiteY231" fmla="*/ 4115023 h 6494005"/>
                <a:gd name="connsiteX232" fmla="*/ 1189486 w 8615568"/>
                <a:gd name="connsiteY232" fmla="*/ 4115023 h 6494005"/>
                <a:gd name="connsiteX233" fmla="*/ 1285870 w 8615568"/>
                <a:gd name="connsiteY233" fmla="*/ 4051523 h 6494005"/>
                <a:gd name="connsiteX234" fmla="*/ 1317620 w 8615568"/>
                <a:gd name="connsiteY234" fmla="*/ 3955140 h 6494005"/>
                <a:gd name="connsiteX235" fmla="*/ 1317620 w 8615568"/>
                <a:gd name="connsiteY235" fmla="*/ 3955139 h 6494005"/>
                <a:gd name="connsiteX236" fmla="*/ 1349248 w 8615568"/>
                <a:gd name="connsiteY236" fmla="*/ 3892974 h 6494005"/>
                <a:gd name="connsiteX237" fmla="*/ 1349247 w 8615568"/>
                <a:gd name="connsiteY237" fmla="*/ 3892973 h 6494005"/>
                <a:gd name="connsiteX238" fmla="*/ 1317620 w 8615568"/>
                <a:gd name="connsiteY238" fmla="*/ 3955138 h 6494005"/>
                <a:gd name="connsiteX239" fmla="*/ 1221236 w 8615568"/>
                <a:gd name="connsiteY239" fmla="*/ 3825871 h 6494005"/>
                <a:gd name="connsiteX240" fmla="*/ 1244498 w 8615568"/>
                <a:gd name="connsiteY240" fmla="*/ 3780950 h 6494005"/>
                <a:gd name="connsiteX241" fmla="*/ 1244498 w 8615568"/>
                <a:gd name="connsiteY241" fmla="*/ 3780949 h 6494005"/>
                <a:gd name="connsiteX242" fmla="*/ 1221236 w 8615568"/>
                <a:gd name="connsiteY242" fmla="*/ 3825870 h 6494005"/>
                <a:gd name="connsiteX243" fmla="*/ 1093102 w 8615568"/>
                <a:gd name="connsiteY243" fmla="*/ 3697737 h 6494005"/>
                <a:gd name="connsiteX244" fmla="*/ 1124852 w 8615568"/>
                <a:gd name="connsiteY244" fmla="*/ 3536719 h 6494005"/>
                <a:gd name="connsiteX245" fmla="*/ 1124852 w 8615568"/>
                <a:gd name="connsiteY245" fmla="*/ 3504969 h 6494005"/>
                <a:gd name="connsiteX246" fmla="*/ 1254120 w 8615568"/>
                <a:gd name="connsiteY246" fmla="*/ 3440336 h 6494005"/>
                <a:gd name="connsiteX247" fmla="*/ 1446888 w 8615568"/>
                <a:gd name="connsiteY247" fmla="*/ 3568469 h 6494005"/>
                <a:gd name="connsiteX248" fmla="*/ 1575023 w 8615568"/>
                <a:gd name="connsiteY248" fmla="*/ 3665987 h 6494005"/>
                <a:gd name="connsiteX249" fmla="*/ 1575021 w 8615568"/>
                <a:gd name="connsiteY249" fmla="*/ 3665987 h 6494005"/>
                <a:gd name="connsiteX250" fmla="*/ 1639657 w 8615568"/>
                <a:gd name="connsiteY250" fmla="*/ 3697737 h 6494005"/>
                <a:gd name="connsiteX251" fmla="*/ 1703156 w 8615568"/>
                <a:gd name="connsiteY251" fmla="*/ 3697737 h 6494005"/>
                <a:gd name="connsiteX252" fmla="*/ 1731707 w 8615568"/>
                <a:gd name="connsiteY252" fmla="*/ 3716661 h 6494005"/>
                <a:gd name="connsiteX253" fmla="*/ 1731709 w 8615568"/>
                <a:gd name="connsiteY253" fmla="*/ 3716661 h 6494005"/>
                <a:gd name="connsiteX254" fmla="*/ 1703158 w 8615568"/>
                <a:gd name="connsiteY254" fmla="*/ 3697737 h 6494005"/>
                <a:gd name="connsiteX255" fmla="*/ 1832426 w 8615568"/>
                <a:gd name="connsiteY255" fmla="*/ 3665987 h 6494005"/>
                <a:gd name="connsiteX256" fmla="*/ 2089827 w 8615568"/>
                <a:gd name="connsiteY256" fmla="*/ 3794121 h 6494005"/>
                <a:gd name="connsiteX257" fmla="*/ 2153324 w 8615568"/>
                <a:gd name="connsiteY257" fmla="*/ 3729492 h 6494005"/>
                <a:gd name="connsiteX258" fmla="*/ 2153319 w 8615568"/>
                <a:gd name="connsiteY258" fmla="*/ 3729487 h 6494005"/>
                <a:gd name="connsiteX259" fmla="*/ 2346085 w 8615568"/>
                <a:gd name="connsiteY259" fmla="*/ 3536719 h 6494005"/>
                <a:gd name="connsiteX260" fmla="*/ 2282586 w 8615568"/>
                <a:gd name="connsiteY260" fmla="*/ 3247568 h 6494005"/>
                <a:gd name="connsiteX261" fmla="*/ 2217952 w 8615568"/>
                <a:gd name="connsiteY261" fmla="*/ 2893787 h 6494005"/>
                <a:gd name="connsiteX262" fmla="*/ 2249702 w 8615568"/>
                <a:gd name="connsiteY262" fmla="*/ 2829153 h 6494005"/>
                <a:gd name="connsiteX263" fmla="*/ 2282586 w 8615568"/>
                <a:gd name="connsiteY263" fmla="*/ 2765655 h 6494005"/>
                <a:gd name="connsiteX264" fmla="*/ 2507105 w 8615568"/>
                <a:gd name="connsiteY264" fmla="*/ 2669271 h 6494005"/>
                <a:gd name="connsiteX265" fmla="*/ 2571738 w 8615568"/>
                <a:gd name="connsiteY265" fmla="*/ 2540003 h 6494005"/>
                <a:gd name="connsiteX266" fmla="*/ 2636373 w 8615568"/>
                <a:gd name="connsiteY266" fmla="*/ 2604640 h 6494005"/>
                <a:gd name="connsiteX267" fmla="*/ 2636373 w 8615568"/>
                <a:gd name="connsiteY267" fmla="*/ 2631355 h 6494005"/>
                <a:gd name="connsiteX268" fmla="*/ 2636375 w 8615568"/>
                <a:gd name="connsiteY268" fmla="*/ 2631353 h 6494005"/>
                <a:gd name="connsiteX269" fmla="*/ 2636375 w 8615568"/>
                <a:gd name="connsiteY269" fmla="*/ 2604640 h 6494005"/>
                <a:gd name="connsiteX270" fmla="*/ 2571740 w 8615568"/>
                <a:gd name="connsiteY270" fmla="*/ 2540003 h 6494005"/>
                <a:gd name="connsiteX271" fmla="*/ 2603489 w 8615568"/>
                <a:gd name="connsiteY271" fmla="*/ 2508255 h 6494005"/>
                <a:gd name="connsiteX272" fmla="*/ 2603489 w 8615568"/>
                <a:gd name="connsiteY272" fmla="*/ 2411869 h 6494005"/>
                <a:gd name="connsiteX273" fmla="*/ 2603489 w 8615568"/>
                <a:gd name="connsiteY273" fmla="*/ 1897064 h 6494005"/>
                <a:gd name="connsiteX274" fmla="*/ 2636373 w 8615568"/>
                <a:gd name="connsiteY274" fmla="*/ 1833567 h 6494005"/>
                <a:gd name="connsiteX275" fmla="*/ 2636369 w 8615568"/>
                <a:gd name="connsiteY275" fmla="*/ 1833563 h 6494005"/>
                <a:gd name="connsiteX276" fmla="*/ 2699868 w 8615568"/>
                <a:gd name="connsiteY276" fmla="*/ 1704295 h 6494005"/>
                <a:gd name="connsiteX277" fmla="*/ 2732753 w 8615568"/>
                <a:gd name="connsiteY277" fmla="*/ 1576162 h 6494005"/>
                <a:gd name="connsiteX278" fmla="*/ 2732753 w 8615568"/>
                <a:gd name="connsiteY278" fmla="*/ 1383394 h 6494005"/>
                <a:gd name="connsiteX279" fmla="*/ 2764503 w 8615568"/>
                <a:gd name="connsiteY279" fmla="*/ 1222376 h 6494005"/>
                <a:gd name="connsiteX280" fmla="*/ 2732753 w 8615568"/>
                <a:gd name="connsiteY280" fmla="*/ 1157742 h 6494005"/>
                <a:gd name="connsiteX281" fmla="*/ 2732754 w 8615568"/>
                <a:gd name="connsiteY281" fmla="*/ 1157742 h 6494005"/>
                <a:gd name="connsiteX282" fmla="*/ 2668120 w 8615568"/>
                <a:gd name="connsiteY282" fmla="*/ 933225 h 6494005"/>
                <a:gd name="connsiteX283" fmla="*/ 2668121 w 8615568"/>
                <a:gd name="connsiteY283" fmla="*/ 933223 h 6494005"/>
                <a:gd name="connsiteX284" fmla="*/ 2603487 w 8615568"/>
                <a:gd name="connsiteY284" fmla="*/ 803955 h 6494005"/>
                <a:gd name="connsiteX285" fmla="*/ 2603485 w 8615568"/>
                <a:gd name="connsiteY285" fmla="*/ 803956 h 6494005"/>
                <a:gd name="connsiteX286" fmla="*/ 2507102 w 8615568"/>
                <a:gd name="connsiteY286" fmla="*/ 547688 h 6494005"/>
                <a:gd name="connsiteX287" fmla="*/ 2505968 w 8615568"/>
                <a:gd name="connsiteY287" fmla="*/ 547688 h 6494005"/>
                <a:gd name="connsiteX288" fmla="*/ 2602163 w 8615568"/>
                <a:gd name="connsiteY288" fmla="*/ 256799 h 6494005"/>
                <a:gd name="connsiteX289" fmla="*/ 2570475 w 8615568"/>
                <a:gd name="connsiteY289" fmla="*/ 128400 h 6494005"/>
                <a:gd name="connsiteX290" fmla="*/ 2602163 w 8615568"/>
                <a:gd name="connsiteY290" fmla="*/ 63632 h 6494005"/>
                <a:gd name="connsiteX291" fmla="*/ 2698357 w 8615568"/>
                <a:gd name="connsiteY291" fmla="*/ 160215 h 6494005"/>
                <a:gd name="connsiteX292" fmla="*/ 2794554 w 8615568"/>
                <a:gd name="connsiteY292" fmla="*/ 128400 h 6494005"/>
                <a:gd name="connsiteX293" fmla="*/ 2923568 w 8615568"/>
                <a:gd name="connsiteY29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867459 w 8615568"/>
                <a:gd name="connsiteY197" fmla="*/ 6360164 h 6494005"/>
                <a:gd name="connsiteX198" fmla="*/ 900342 w 8615568"/>
                <a:gd name="connsiteY198" fmla="*/ 6494005 h 6494005"/>
                <a:gd name="connsiteX199" fmla="*/ 707574 w 8615568"/>
                <a:gd name="connsiteY199" fmla="*/ 6365871 h 6494005"/>
                <a:gd name="connsiteX200" fmla="*/ 707574 w 8615568"/>
                <a:gd name="connsiteY200" fmla="*/ 6140220 h 6494005"/>
                <a:gd name="connsiteX201" fmla="*/ 707573 w 8615568"/>
                <a:gd name="connsiteY201" fmla="*/ 6140219 h 6494005"/>
                <a:gd name="connsiteX202" fmla="*/ 803957 w 8615568"/>
                <a:gd name="connsiteY202" fmla="*/ 5947451 h 6494005"/>
                <a:gd name="connsiteX203" fmla="*/ 835707 w 8615568"/>
                <a:gd name="connsiteY203" fmla="*/ 5819317 h 6494005"/>
                <a:gd name="connsiteX204" fmla="*/ 867457 w 8615568"/>
                <a:gd name="connsiteY204" fmla="*/ 5851067 h 6494005"/>
                <a:gd name="connsiteX205" fmla="*/ 867458 w 8615568"/>
                <a:gd name="connsiteY205" fmla="*/ 5851067 h 6494005"/>
                <a:gd name="connsiteX206" fmla="*/ 835708 w 8615568"/>
                <a:gd name="connsiteY206" fmla="*/ 5819317 h 6494005"/>
                <a:gd name="connsiteX207" fmla="*/ 867458 w 8615568"/>
                <a:gd name="connsiteY207" fmla="*/ 5722933 h 6494005"/>
                <a:gd name="connsiteX208" fmla="*/ 803958 w 8615568"/>
                <a:gd name="connsiteY208" fmla="*/ 5594800 h 6494005"/>
                <a:gd name="connsiteX209" fmla="*/ 803957 w 8615568"/>
                <a:gd name="connsiteY209" fmla="*/ 5594799 h 6494005"/>
                <a:gd name="connsiteX210" fmla="*/ 803957 w 8615568"/>
                <a:gd name="connsiteY210" fmla="*/ 5497282 h 6494005"/>
                <a:gd name="connsiteX211" fmla="*/ 771073 w 8615568"/>
                <a:gd name="connsiteY211" fmla="*/ 5465532 h 6494005"/>
                <a:gd name="connsiteX212" fmla="*/ 771074 w 8615568"/>
                <a:gd name="connsiteY212" fmla="*/ 5465531 h 6494005"/>
                <a:gd name="connsiteX213" fmla="*/ 546555 w 8615568"/>
                <a:gd name="connsiteY213" fmla="*/ 5241013 h 6494005"/>
                <a:gd name="connsiteX214" fmla="*/ 514805 w 8615568"/>
                <a:gd name="connsiteY214" fmla="*/ 5241013 h 6494005"/>
                <a:gd name="connsiteX215" fmla="*/ 450171 w 8615568"/>
                <a:gd name="connsiteY215" fmla="*/ 5079996 h 6494005"/>
                <a:gd name="connsiteX216" fmla="*/ 514805 w 8615568"/>
                <a:gd name="connsiteY216" fmla="*/ 4951862 h 6494005"/>
                <a:gd name="connsiteX217" fmla="*/ 514805 w 8615568"/>
                <a:gd name="connsiteY217" fmla="*/ 4822594 h 6494005"/>
                <a:gd name="connsiteX218" fmla="*/ 546555 w 8615568"/>
                <a:gd name="connsiteY218" fmla="*/ 4565192 h 6494005"/>
                <a:gd name="connsiteX219" fmla="*/ 546555 w 8615568"/>
                <a:gd name="connsiteY219" fmla="*/ 4533442 h 6494005"/>
                <a:gd name="connsiteX220" fmla="*/ 771073 w 8615568"/>
                <a:gd name="connsiteY220" fmla="*/ 4468808 h 6494005"/>
                <a:gd name="connsiteX221" fmla="*/ 932091 w 8615568"/>
                <a:gd name="connsiteY221" fmla="*/ 4308924 h 6494005"/>
                <a:gd name="connsiteX222" fmla="*/ 996725 w 8615568"/>
                <a:gd name="connsiteY222" fmla="*/ 4372424 h 6494005"/>
                <a:gd name="connsiteX223" fmla="*/ 996724 w 8615568"/>
                <a:gd name="connsiteY223" fmla="*/ 4372425 h 6494005"/>
                <a:gd name="connsiteX224" fmla="*/ 1028475 w 8615568"/>
                <a:gd name="connsiteY224" fmla="*/ 4405308 h 6494005"/>
                <a:gd name="connsiteX225" fmla="*/ 1060224 w 8615568"/>
                <a:gd name="connsiteY225" fmla="*/ 4340674 h 6494005"/>
                <a:gd name="connsiteX226" fmla="*/ 1060225 w 8615568"/>
                <a:gd name="connsiteY226" fmla="*/ 4340674 h 6494005"/>
                <a:gd name="connsiteX227" fmla="*/ 1093109 w 8615568"/>
                <a:gd name="connsiteY227" fmla="*/ 4179657 h 6494005"/>
                <a:gd name="connsiteX228" fmla="*/ 1124854 w 8615568"/>
                <a:gd name="connsiteY228" fmla="*/ 4147912 h 6494005"/>
                <a:gd name="connsiteX229" fmla="*/ 1124853 w 8615568"/>
                <a:gd name="connsiteY229" fmla="*/ 4147907 h 6494005"/>
                <a:gd name="connsiteX230" fmla="*/ 1189487 w 8615568"/>
                <a:gd name="connsiteY230" fmla="*/ 4115023 h 6494005"/>
                <a:gd name="connsiteX231" fmla="*/ 1189486 w 8615568"/>
                <a:gd name="connsiteY231" fmla="*/ 4115023 h 6494005"/>
                <a:gd name="connsiteX232" fmla="*/ 1285870 w 8615568"/>
                <a:gd name="connsiteY232" fmla="*/ 4051523 h 6494005"/>
                <a:gd name="connsiteX233" fmla="*/ 1317620 w 8615568"/>
                <a:gd name="connsiteY233" fmla="*/ 3955140 h 6494005"/>
                <a:gd name="connsiteX234" fmla="*/ 1317620 w 8615568"/>
                <a:gd name="connsiteY234" fmla="*/ 3955139 h 6494005"/>
                <a:gd name="connsiteX235" fmla="*/ 1349248 w 8615568"/>
                <a:gd name="connsiteY235" fmla="*/ 3892974 h 6494005"/>
                <a:gd name="connsiteX236" fmla="*/ 1349247 w 8615568"/>
                <a:gd name="connsiteY236" fmla="*/ 3892973 h 6494005"/>
                <a:gd name="connsiteX237" fmla="*/ 1317620 w 8615568"/>
                <a:gd name="connsiteY237" fmla="*/ 3955138 h 6494005"/>
                <a:gd name="connsiteX238" fmla="*/ 1221236 w 8615568"/>
                <a:gd name="connsiteY238" fmla="*/ 3825871 h 6494005"/>
                <a:gd name="connsiteX239" fmla="*/ 1244498 w 8615568"/>
                <a:gd name="connsiteY239" fmla="*/ 3780950 h 6494005"/>
                <a:gd name="connsiteX240" fmla="*/ 1244498 w 8615568"/>
                <a:gd name="connsiteY240" fmla="*/ 3780949 h 6494005"/>
                <a:gd name="connsiteX241" fmla="*/ 1221236 w 8615568"/>
                <a:gd name="connsiteY241" fmla="*/ 3825870 h 6494005"/>
                <a:gd name="connsiteX242" fmla="*/ 1093102 w 8615568"/>
                <a:gd name="connsiteY242" fmla="*/ 3697737 h 6494005"/>
                <a:gd name="connsiteX243" fmla="*/ 1124852 w 8615568"/>
                <a:gd name="connsiteY243" fmla="*/ 3536719 h 6494005"/>
                <a:gd name="connsiteX244" fmla="*/ 1124852 w 8615568"/>
                <a:gd name="connsiteY244" fmla="*/ 3504969 h 6494005"/>
                <a:gd name="connsiteX245" fmla="*/ 1254120 w 8615568"/>
                <a:gd name="connsiteY245" fmla="*/ 3440336 h 6494005"/>
                <a:gd name="connsiteX246" fmla="*/ 1446888 w 8615568"/>
                <a:gd name="connsiteY246" fmla="*/ 3568469 h 6494005"/>
                <a:gd name="connsiteX247" fmla="*/ 1575023 w 8615568"/>
                <a:gd name="connsiteY247" fmla="*/ 3665987 h 6494005"/>
                <a:gd name="connsiteX248" fmla="*/ 1575021 w 8615568"/>
                <a:gd name="connsiteY248" fmla="*/ 3665987 h 6494005"/>
                <a:gd name="connsiteX249" fmla="*/ 1639657 w 8615568"/>
                <a:gd name="connsiteY249" fmla="*/ 3697737 h 6494005"/>
                <a:gd name="connsiteX250" fmla="*/ 1703156 w 8615568"/>
                <a:gd name="connsiteY250" fmla="*/ 3697737 h 6494005"/>
                <a:gd name="connsiteX251" fmla="*/ 1731707 w 8615568"/>
                <a:gd name="connsiteY251" fmla="*/ 3716661 h 6494005"/>
                <a:gd name="connsiteX252" fmla="*/ 1731709 w 8615568"/>
                <a:gd name="connsiteY252" fmla="*/ 3716661 h 6494005"/>
                <a:gd name="connsiteX253" fmla="*/ 1703158 w 8615568"/>
                <a:gd name="connsiteY253" fmla="*/ 3697737 h 6494005"/>
                <a:gd name="connsiteX254" fmla="*/ 1832426 w 8615568"/>
                <a:gd name="connsiteY254" fmla="*/ 3665987 h 6494005"/>
                <a:gd name="connsiteX255" fmla="*/ 2089827 w 8615568"/>
                <a:gd name="connsiteY255" fmla="*/ 3794121 h 6494005"/>
                <a:gd name="connsiteX256" fmla="*/ 2153324 w 8615568"/>
                <a:gd name="connsiteY256" fmla="*/ 3729492 h 6494005"/>
                <a:gd name="connsiteX257" fmla="*/ 2153319 w 8615568"/>
                <a:gd name="connsiteY257" fmla="*/ 3729487 h 6494005"/>
                <a:gd name="connsiteX258" fmla="*/ 2346085 w 8615568"/>
                <a:gd name="connsiteY258" fmla="*/ 3536719 h 6494005"/>
                <a:gd name="connsiteX259" fmla="*/ 2282586 w 8615568"/>
                <a:gd name="connsiteY259" fmla="*/ 3247568 h 6494005"/>
                <a:gd name="connsiteX260" fmla="*/ 2217952 w 8615568"/>
                <a:gd name="connsiteY260" fmla="*/ 2893787 h 6494005"/>
                <a:gd name="connsiteX261" fmla="*/ 2249702 w 8615568"/>
                <a:gd name="connsiteY261" fmla="*/ 2829153 h 6494005"/>
                <a:gd name="connsiteX262" fmla="*/ 2282586 w 8615568"/>
                <a:gd name="connsiteY262" fmla="*/ 2765655 h 6494005"/>
                <a:gd name="connsiteX263" fmla="*/ 2507105 w 8615568"/>
                <a:gd name="connsiteY263" fmla="*/ 2669271 h 6494005"/>
                <a:gd name="connsiteX264" fmla="*/ 2571738 w 8615568"/>
                <a:gd name="connsiteY264" fmla="*/ 2540003 h 6494005"/>
                <a:gd name="connsiteX265" fmla="*/ 2636373 w 8615568"/>
                <a:gd name="connsiteY265" fmla="*/ 2604640 h 6494005"/>
                <a:gd name="connsiteX266" fmla="*/ 2636373 w 8615568"/>
                <a:gd name="connsiteY266" fmla="*/ 2631355 h 6494005"/>
                <a:gd name="connsiteX267" fmla="*/ 2636375 w 8615568"/>
                <a:gd name="connsiteY267" fmla="*/ 2631353 h 6494005"/>
                <a:gd name="connsiteX268" fmla="*/ 2636375 w 8615568"/>
                <a:gd name="connsiteY268" fmla="*/ 2604640 h 6494005"/>
                <a:gd name="connsiteX269" fmla="*/ 2571740 w 8615568"/>
                <a:gd name="connsiteY269" fmla="*/ 2540003 h 6494005"/>
                <a:gd name="connsiteX270" fmla="*/ 2603489 w 8615568"/>
                <a:gd name="connsiteY270" fmla="*/ 2508255 h 6494005"/>
                <a:gd name="connsiteX271" fmla="*/ 2603489 w 8615568"/>
                <a:gd name="connsiteY271" fmla="*/ 2411869 h 6494005"/>
                <a:gd name="connsiteX272" fmla="*/ 2603489 w 8615568"/>
                <a:gd name="connsiteY272" fmla="*/ 1897064 h 6494005"/>
                <a:gd name="connsiteX273" fmla="*/ 2636373 w 8615568"/>
                <a:gd name="connsiteY273" fmla="*/ 1833567 h 6494005"/>
                <a:gd name="connsiteX274" fmla="*/ 2636369 w 8615568"/>
                <a:gd name="connsiteY274" fmla="*/ 1833563 h 6494005"/>
                <a:gd name="connsiteX275" fmla="*/ 2699868 w 8615568"/>
                <a:gd name="connsiteY275" fmla="*/ 1704295 h 6494005"/>
                <a:gd name="connsiteX276" fmla="*/ 2732753 w 8615568"/>
                <a:gd name="connsiteY276" fmla="*/ 1576162 h 6494005"/>
                <a:gd name="connsiteX277" fmla="*/ 2732753 w 8615568"/>
                <a:gd name="connsiteY277" fmla="*/ 1383394 h 6494005"/>
                <a:gd name="connsiteX278" fmla="*/ 2764503 w 8615568"/>
                <a:gd name="connsiteY278" fmla="*/ 1222376 h 6494005"/>
                <a:gd name="connsiteX279" fmla="*/ 2732753 w 8615568"/>
                <a:gd name="connsiteY279" fmla="*/ 1157742 h 6494005"/>
                <a:gd name="connsiteX280" fmla="*/ 2732754 w 8615568"/>
                <a:gd name="connsiteY280" fmla="*/ 1157742 h 6494005"/>
                <a:gd name="connsiteX281" fmla="*/ 2668120 w 8615568"/>
                <a:gd name="connsiteY281" fmla="*/ 933225 h 6494005"/>
                <a:gd name="connsiteX282" fmla="*/ 2668121 w 8615568"/>
                <a:gd name="connsiteY282" fmla="*/ 933223 h 6494005"/>
                <a:gd name="connsiteX283" fmla="*/ 2603487 w 8615568"/>
                <a:gd name="connsiteY283" fmla="*/ 803955 h 6494005"/>
                <a:gd name="connsiteX284" fmla="*/ 2603485 w 8615568"/>
                <a:gd name="connsiteY284" fmla="*/ 803956 h 6494005"/>
                <a:gd name="connsiteX285" fmla="*/ 2507102 w 8615568"/>
                <a:gd name="connsiteY285" fmla="*/ 547688 h 6494005"/>
                <a:gd name="connsiteX286" fmla="*/ 2505968 w 8615568"/>
                <a:gd name="connsiteY286" fmla="*/ 547688 h 6494005"/>
                <a:gd name="connsiteX287" fmla="*/ 2602163 w 8615568"/>
                <a:gd name="connsiteY287" fmla="*/ 256799 h 6494005"/>
                <a:gd name="connsiteX288" fmla="*/ 2570475 w 8615568"/>
                <a:gd name="connsiteY288" fmla="*/ 128400 h 6494005"/>
                <a:gd name="connsiteX289" fmla="*/ 2602163 w 8615568"/>
                <a:gd name="connsiteY289" fmla="*/ 63632 h 6494005"/>
                <a:gd name="connsiteX290" fmla="*/ 2698357 w 8615568"/>
                <a:gd name="connsiteY290" fmla="*/ 160215 h 6494005"/>
                <a:gd name="connsiteX291" fmla="*/ 2794554 w 8615568"/>
                <a:gd name="connsiteY291" fmla="*/ 128400 h 6494005"/>
                <a:gd name="connsiteX292" fmla="*/ 2923568 w 8615568"/>
                <a:gd name="connsiteY29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900342 w 8615568"/>
                <a:gd name="connsiteY197" fmla="*/ 6494005 h 6494005"/>
                <a:gd name="connsiteX198" fmla="*/ 707574 w 8615568"/>
                <a:gd name="connsiteY198" fmla="*/ 6365871 h 6494005"/>
                <a:gd name="connsiteX199" fmla="*/ 707574 w 8615568"/>
                <a:gd name="connsiteY199" fmla="*/ 6140220 h 6494005"/>
                <a:gd name="connsiteX200" fmla="*/ 707573 w 8615568"/>
                <a:gd name="connsiteY200" fmla="*/ 6140219 h 6494005"/>
                <a:gd name="connsiteX201" fmla="*/ 803957 w 8615568"/>
                <a:gd name="connsiteY201" fmla="*/ 5947451 h 6494005"/>
                <a:gd name="connsiteX202" fmla="*/ 835707 w 8615568"/>
                <a:gd name="connsiteY202" fmla="*/ 5819317 h 6494005"/>
                <a:gd name="connsiteX203" fmla="*/ 867457 w 8615568"/>
                <a:gd name="connsiteY203" fmla="*/ 5851067 h 6494005"/>
                <a:gd name="connsiteX204" fmla="*/ 867458 w 8615568"/>
                <a:gd name="connsiteY204" fmla="*/ 5851067 h 6494005"/>
                <a:gd name="connsiteX205" fmla="*/ 835708 w 8615568"/>
                <a:gd name="connsiteY205" fmla="*/ 5819317 h 6494005"/>
                <a:gd name="connsiteX206" fmla="*/ 867458 w 8615568"/>
                <a:gd name="connsiteY206" fmla="*/ 5722933 h 6494005"/>
                <a:gd name="connsiteX207" fmla="*/ 803958 w 8615568"/>
                <a:gd name="connsiteY207" fmla="*/ 5594800 h 6494005"/>
                <a:gd name="connsiteX208" fmla="*/ 803957 w 8615568"/>
                <a:gd name="connsiteY208" fmla="*/ 5594799 h 6494005"/>
                <a:gd name="connsiteX209" fmla="*/ 803957 w 8615568"/>
                <a:gd name="connsiteY209" fmla="*/ 5497282 h 6494005"/>
                <a:gd name="connsiteX210" fmla="*/ 771073 w 8615568"/>
                <a:gd name="connsiteY210" fmla="*/ 5465532 h 6494005"/>
                <a:gd name="connsiteX211" fmla="*/ 771074 w 8615568"/>
                <a:gd name="connsiteY211" fmla="*/ 5465531 h 6494005"/>
                <a:gd name="connsiteX212" fmla="*/ 546555 w 8615568"/>
                <a:gd name="connsiteY212" fmla="*/ 5241013 h 6494005"/>
                <a:gd name="connsiteX213" fmla="*/ 514805 w 8615568"/>
                <a:gd name="connsiteY213" fmla="*/ 5241013 h 6494005"/>
                <a:gd name="connsiteX214" fmla="*/ 450171 w 8615568"/>
                <a:gd name="connsiteY214" fmla="*/ 5079996 h 6494005"/>
                <a:gd name="connsiteX215" fmla="*/ 514805 w 8615568"/>
                <a:gd name="connsiteY215" fmla="*/ 4951862 h 6494005"/>
                <a:gd name="connsiteX216" fmla="*/ 514805 w 8615568"/>
                <a:gd name="connsiteY216" fmla="*/ 4822594 h 6494005"/>
                <a:gd name="connsiteX217" fmla="*/ 546555 w 8615568"/>
                <a:gd name="connsiteY217" fmla="*/ 4565192 h 6494005"/>
                <a:gd name="connsiteX218" fmla="*/ 546555 w 8615568"/>
                <a:gd name="connsiteY218" fmla="*/ 4533442 h 6494005"/>
                <a:gd name="connsiteX219" fmla="*/ 771073 w 8615568"/>
                <a:gd name="connsiteY219" fmla="*/ 4468808 h 6494005"/>
                <a:gd name="connsiteX220" fmla="*/ 932091 w 8615568"/>
                <a:gd name="connsiteY220" fmla="*/ 4308924 h 6494005"/>
                <a:gd name="connsiteX221" fmla="*/ 996725 w 8615568"/>
                <a:gd name="connsiteY221" fmla="*/ 4372424 h 6494005"/>
                <a:gd name="connsiteX222" fmla="*/ 996724 w 8615568"/>
                <a:gd name="connsiteY222" fmla="*/ 4372425 h 6494005"/>
                <a:gd name="connsiteX223" fmla="*/ 1028475 w 8615568"/>
                <a:gd name="connsiteY223" fmla="*/ 4405308 h 6494005"/>
                <a:gd name="connsiteX224" fmla="*/ 1060224 w 8615568"/>
                <a:gd name="connsiteY224" fmla="*/ 4340674 h 6494005"/>
                <a:gd name="connsiteX225" fmla="*/ 1060225 w 8615568"/>
                <a:gd name="connsiteY225" fmla="*/ 4340674 h 6494005"/>
                <a:gd name="connsiteX226" fmla="*/ 1093109 w 8615568"/>
                <a:gd name="connsiteY226" fmla="*/ 4179657 h 6494005"/>
                <a:gd name="connsiteX227" fmla="*/ 1124854 w 8615568"/>
                <a:gd name="connsiteY227" fmla="*/ 4147912 h 6494005"/>
                <a:gd name="connsiteX228" fmla="*/ 1124853 w 8615568"/>
                <a:gd name="connsiteY228" fmla="*/ 4147907 h 6494005"/>
                <a:gd name="connsiteX229" fmla="*/ 1189487 w 8615568"/>
                <a:gd name="connsiteY229" fmla="*/ 4115023 h 6494005"/>
                <a:gd name="connsiteX230" fmla="*/ 1189486 w 8615568"/>
                <a:gd name="connsiteY230" fmla="*/ 4115023 h 6494005"/>
                <a:gd name="connsiteX231" fmla="*/ 1285870 w 8615568"/>
                <a:gd name="connsiteY231" fmla="*/ 4051523 h 6494005"/>
                <a:gd name="connsiteX232" fmla="*/ 1317620 w 8615568"/>
                <a:gd name="connsiteY232" fmla="*/ 3955140 h 6494005"/>
                <a:gd name="connsiteX233" fmla="*/ 1317620 w 8615568"/>
                <a:gd name="connsiteY233" fmla="*/ 3955139 h 6494005"/>
                <a:gd name="connsiteX234" fmla="*/ 1349248 w 8615568"/>
                <a:gd name="connsiteY234" fmla="*/ 3892974 h 6494005"/>
                <a:gd name="connsiteX235" fmla="*/ 1349247 w 8615568"/>
                <a:gd name="connsiteY235" fmla="*/ 3892973 h 6494005"/>
                <a:gd name="connsiteX236" fmla="*/ 1317620 w 8615568"/>
                <a:gd name="connsiteY236" fmla="*/ 3955138 h 6494005"/>
                <a:gd name="connsiteX237" fmla="*/ 1221236 w 8615568"/>
                <a:gd name="connsiteY237" fmla="*/ 3825871 h 6494005"/>
                <a:gd name="connsiteX238" fmla="*/ 1244498 w 8615568"/>
                <a:gd name="connsiteY238" fmla="*/ 3780950 h 6494005"/>
                <a:gd name="connsiteX239" fmla="*/ 1244498 w 8615568"/>
                <a:gd name="connsiteY239" fmla="*/ 3780949 h 6494005"/>
                <a:gd name="connsiteX240" fmla="*/ 1221236 w 8615568"/>
                <a:gd name="connsiteY240" fmla="*/ 3825870 h 6494005"/>
                <a:gd name="connsiteX241" fmla="*/ 1093102 w 8615568"/>
                <a:gd name="connsiteY241" fmla="*/ 3697737 h 6494005"/>
                <a:gd name="connsiteX242" fmla="*/ 1124852 w 8615568"/>
                <a:gd name="connsiteY242" fmla="*/ 3536719 h 6494005"/>
                <a:gd name="connsiteX243" fmla="*/ 1124852 w 8615568"/>
                <a:gd name="connsiteY243" fmla="*/ 3504969 h 6494005"/>
                <a:gd name="connsiteX244" fmla="*/ 1254120 w 8615568"/>
                <a:gd name="connsiteY244" fmla="*/ 3440336 h 6494005"/>
                <a:gd name="connsiteX245" fmla="*/ 1446888 w 8615568"/>
                <a:gd name="connsiteY245" fmla="*/ 3568469 h 6494005"/>
                <a:gd name="connsiteX246" fmla="*/ 1575023 w 8615568"/>
                <a:gd name="connsiteY246" fmla="*/ 3665987 h 6494005"/>
                <a:gd name="connsiteX247" fmla="*/ 1575021 w 8615568"/>
                <a:gd name="connsiteY247" fmla="*/ 3665987 h 6494005"/>
                <a:gd name="connsiteX248" fmla="*/ 1639657 w 8615568"/>
                <a:gd name="connsiteY248" fmla="*/ 3697737 h 6494005"/>
                <a:gd name="connsiteX249" fmla="*/ 1703156 w 8615568"/>
                <a:gd name="connsiteY249" fmla="*/ 3697737 h 6494005"/>
                <a:gd name="connsiteX250" fmla="*/ 1731707 w 8615568"/>
                <a:gd name="connsiteY250" fmla="*/ 3716661 h 6494005"/>
                <a:gd name="connsiteX251" fmla="*/ 1731709 w 8615568"/>
                <a:gd name="connsiteY251" fmla="*/ 3716661 h 6494005"/>
                <a:gd name="connsiteX252" fmla="*/ 1703158 w 8615568"/>
                <a:gd name="connsiteY252" fmla="*/ 3697737 h 6494005"/>
                <a:gd name="connsiteX253" fmla="*/ 1832426 w 8615568"/>
                <a:gd name="connsiteY253" fmla="*/ 3665987 h 6494005"/>
                <a:gd name="connsiteX254" fmla="*/ 2089827 w 8615568"/>
                <a:gd name="connsiteY254" fmla="*/ 3794121 h 6494005"/>
                <a:gd name="connsiteX255" fmla="*/ 2153324 w 8615568"/>
                <a:gd name="connsiteY255" fmla="*/ 3729492 h 6494005"/>
                <a:gd name="connsiteX256" fmla="*/ 2153319 w 8615568"/>
                <a:gd name="connsiteY256" fmla="*/ 3729487 h 6494005"/>
                <a:gd name="connsiteX257" fmla="*/ 2346085 w 8615568"/>
                <a:gd name="connsiteY257" fmla="*/ 3536719 h 6494005"/>
                <a:gd name="connsiteX258" fmla="*/ 2282586 w 8615568"/>
                <a:gd name="connsiteY258" fmla="*/ 3247568 h 6494005"/>
                <a:gd name="connsiteX259" fmla="*/ 2217952 w 8615568"/>
                <a:gd name="connsiteY259" fmla="*/ 2893787 h 6494005"/>
                <a:gd name="connsiteX260" fmla="*/ 2249702 w 8615568"/>
                <a:gd name="connsiteY260" fmla="*/ 2829153 h 6494005"/>
                <a:gd name="connsiteX261" fmla="*/ 2282586 w 8615568"/>
                <a:gd name="connsiteY261" fmla="*/ 2765655 h 6494005"/>
                <a:gd name="connsiteX262" fmla="*/ 2507105 w 8615568"/>
                <a:gd name="connsiteY262" fmla="*/ 2669271 h 6494005"/>
                <a:gd name="connsiteX263" fmla="*/ 2571738 w 8615568"/>
                <a:gd name="connsiteY263" fmla="*/ 2540003 h 6494005"/>
                <a:gd name="connsiteX264" fmla="*/ 2636373 w 8615568"/>
                <a:gd name="connsiteY264" fmla="*/ 2604640 h 6494005"/>
                <a:gd name="connsiteX265" fmla="*/ 2636373 w 8615568"/>
                <a:gd name="connsiteY265" fmla="*/ 2631355 h 6494005"/>
                <a:gd name="connsiteX266" fmla="*/ 2636375 w 8615568"/>
                <a:gd name="connsiteY266" fmla="*/ 2631353 h 6494005"/>
                <a:gd name="connsiteX267" fmla="*/ 2636375 w 8615568"/>
                <a:gd name="connsiteY267" fmla="*/ 2604640 h 6494005"/>
                <a:gd name="connsiteX268" fmla="*/ 2571740 w 8615568"/>
                <a:gd name="connsiteY268" fmla="*/ 2540003 h 6494005"/>
                <a:gd name="connsiteX269" fmla="*/ 2603489 w 8615568"/>
                <a:gd name="connsiteY269" fmla="*/ 2508255 h 6494005"/>
                <a:gd name="connsiteX270" fmla="*/ 2603489 w 8615568"/>
                <a:gd name="connsiteY270" fmla="*/ 2411869 h 6494005"/>
                <a:gd name="connsiteX271" fmla="*/ 2603489 w 8615568"/>
                <a:gd name="connsiteY271" fmla="*/ 1897064 h 6494005"/>
                <a:gd name="connsiteX272" fmla="*/ 2636373 w 8615568"/>
                <a:gd name="connsiteY272" fmla="*/ 1833567 h 6494005"/>
                <a:gd name="connsiteX273" fmla="*/ 2636369 w 8615568"/>
                <a:gd name="connsiteY273" fmla="*/ 1833563 h 6494005"/>
                <a:gd name="connsiteX274" fmla="*/ 2699868 w 8615568"/>
                <a:gd name="connsiteY274" fmla="*/ 1704295 h 6494005"/>
                <a:gd name="connsiteX275" fmla="*/ 2732753 w 8615568"/>
                <a:gd name="connsiteY275" fmla="*/ 1576162 h 6494005"/>
                <a:gd name="connsiteX276" fmla="*/ 2732753 w 8615568"/>
                <a:gd name="connsiteY276" fmla="*/ 1383394 h 6494005"/>
                <a:gd name="connsiteX277" fmla="*/ 2764503 w 8615568"/>
                <a:gd name="connsiteY277" fmla="*/ 1222376 h 6494005"/>
                <a:gd name="connsiteX278" fmla="*/ 2732753 w 8615568"/>
                <a:gd name="connsiteY278" fmla="*/ 1157742 h 6494005"/>
                <a:gd name="connsiteX279" fmla="*/ 2732754 w 8615568"/>
                <a:gd name="connsiteY279" fmla="*/ 1157742 h 6494005"/>
                <a:gd name="connsiteX280" fmla="*/ 2668120 w 8615568"/>
                <a:gd name="connsiteY280" fmla="*/ 933225 h 6494005"/>
                <a:gd name="connsiteX281" fmla="*/ 2668121 w 8615568"/>
                <a:gd name="connsiteY281" fmla="*/ 933223 h 6494005"/>
                <a:gd name="connsiteX282" fmla="*/ 2603487 w 8615568"/>
                <a:gd name="connsiteY282" fmla="*/ 803955 h 6494005"/>
                <a:gd name="connsiteX283" fmla="*/ 2603485 w 8615568"/>
                <a:gd name="connsiteY283" fmla="*/ 803956 h 6494005"/>
                <a:gd name="connsiteX284" fmla="*/ 2507102 w 8615568"/>
                <a:gd name="connsiteY284" fmla="*/ 547688 h 6494005"/>
                <a:gd name="connsiteX285" fmla="*/ 2505968 w 8615568"/>
                <a:gd name="connsiteY285" fmla="*/ 547688 h 6494005"/>
                <a:gd name="connsiteX286" fmla="*/ 2602163 w 8615568"/>
                <a:gd name="connsiteY286" fmla="*/ 256799 h 6494005"/>
                <a:gd name="connsiteX287" fmla="*/ 2570475 w 8615568"/>
                <a:gd name="connsiteY287" fmla="*/ 128400 h 6494005"/>
                <a:gd name="connsiteX288" fmla="*/ 2602163 w 8615568"/>
                <a:gd name="connsiteY288" fmla="*/ 63632 h 6494005"/>
                <a:gd name="connsiteX289" fmla="*/ 2698357 w 8615568"/>
                <a:gd name="connsiteY289" fmla="*/ 160215 h 6494005"/>
                <a:gd name="connsiteX290" fmla="*/ 2794554 w 8615568"/>
                <a:gd name="connsiteY290" fmla="*/ 128400 h 6494005"/>
                <a:gd name="connsiteX291" fmla="*/ 2923568 w 8615568"/>
                <a:gd name="connsiteY29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67457 w 8615568"/>
                <a:gd name="connsiteY202" fmla="*/ 5851067 h 6494005"/>
                <a:gd name="connsiteX203" fmla="*/ 867458 w 8615568"/>
                <a:gd name="connsiteY203" fmla="*/ 5851067 h 6494005"/>
                <a:gd name="connsiteX204" fmla="*/ 835708 w 8615568"/>
                <a:gd name="connsiteY204" fmla="*/ 5819317 h 6494005"/>
                <a:gd name="connsiteX205" fmla="*/ 867458 w 8615568"/>
                <a:gd name="connsiteY205" fmla="*/ 5722933 h 6494005"/>
                <a:gd name="connsiteX206" fmla="*/ 803958 w 8615568"/>
                <a:gd name="connsiteY206" fmla="*/ 5594800 h 6494005"/>
                <a:gd name="connsiteX207" fmla="*/ 803957 w 8615568"/>
                <a:gd name="connsiteY207" fmla="*/ 5594799 h 6494005"/>
                <a:gd name="connsiteX208" fmla="*/ 803957 w 8615568"/>
                <a:gd name="connsiteY208" fmla="*/ 5497282 h 6494005"/>
                <a:gd name="connsiteX209" fmla="*/ 771073 w 8615568"/>
                <a:gd name="connsiteY209" fmla="*/ 5465532 h 6494005"/>
                <a:gd name="connsiteX210" fmla="*/ 771074 w 8615568"/>
                <a:gd name="connsiteY210" fmla="*/ 5465531 h 6494005"/>
                <a:gd name="connsiteX211" fmla="*/ 546555 w 8615568"/>
                <a:gd name="connsiteY211" fmla="*/ 5241013 h 6494005"/>
                <a:gd name="connsiteX212" fmla="*/ 514805 w 8615568"/>
                <a:gd name="connsiteY212" fmla="*/ 5241013 h 6494005"/>
                <a:gd name="connsiteX213" fmla="*/ 450171 w 8615568"/>
                <a:gd name="connsiteY213" fmla="*/ 5079996 h 6494005"/>
                <a:gd name="connsiteX214" fmla="*/ 514805 w 8615568"/>
                <a:gd name="connsiteY214" fmla="*/ 4951862 h 6494005"/>
                <a:gd name="connsiteX215" fmla="*/ 514805 w 8615568"/>
                <a:gd name="connsiteY215" fmla="*/ 4822594 h 6494005"/>
                <a:gd name="connsiteX216" fmla="*/ 546555 w 8615568"/>
                <a:gd name="connsiteY216" fmla="*/ 4565192 h 6494005"/>
                <a:gd name="connsiteX217" fmla="*/ 546555 w 8615568"/>
                <a:gd name="connsiteY217" fmla="*/ 4533442 h 6494005"/>
                <a:gd name="connsiteX218" fmla="*/ 771073 w 8615568"/>
                <a:gd name="connsiteY218" fmla="*/ 4468808 h 6494005"/>
                <a:gd name="connsiteX219" fmla="*/ 932091 w 8615568"/>
                <a:gd name="connsiteY219" fmla="*/ 4308924 h 6494005"/>
                <a:gd name="connsiteX220" fmla="*/ 996725 w 8615568"/>
                <a:gd name="connsiteY220" fmla="*/ 4372424 h 6494005"/>
                <a:gd name="connsiteX221" fmla="*/ 996724 w 8615568"/>
                <a:gd name="connsiteY221" fmla="*/ 4372425 h 6494005"/>
                <a:gd name="connsiteX222" fmla="*/ 1028475 w 8615568"/>
                <a:gd name="connsiteY222" fmla="*/ 4405308 h 6494005"/>
                <a:gd name="connsiteX223" fmla="*/ 1060224 w 8615568"/>
                <a:gd name="connsiteY223" fmla="*/ 4340674 h 6494005"/>
                <a:gd name="connsiteX224" fmla="*/ 1060225 w 8615568"/>
                <a:gd name="connsiteY224" fmla="*/ 4340674 h 6494005"/>
                <a:gd name="connsiteX225" fmla="*/ 1093109 w 8615568"/>
                <a:gd name="connsiteY225" fmla="*/ 4179657 h 6494005"/>
                <a:gd name="connsiteX226" fmla="*/ 1124854 w 8615568"/>
                <a:gd name="connsiteY226" fmla="*/ 4147912 h 6494005"/>
                <a:gd name="connsiteX227" fmla="*/ 1124853 w 8615568"/>
                <a:gd name="connsiteY227" fmla="*/ 4147907 h 6494005"/>
                <a:gd name="connsiteX228" fmla="*/ 1189487 w 8615568"/>
                <a:gd name="connsiteY228" fmla="*/ 4115023 h 6494005"/>
                <a:gd name="connsiteX229" fmla="*/ 1189486 w 8615568"/>
                <a:gd name="connsiteY229" fmla="*/ 4115023 h 6494005"/>
                <a:gd name="connsiteX230" fmla="*/ 1285870 w 8615568"/>
                <a:gd name="connsiteY230" fmla="*/ 4051523 h 6494005"/>
                <a:gd name="connsiteX231" fmla="*/ 1317620 w 8615568"/>
                <a:gd name="connsiteY231" fmla="*/ 3955140 h 6494005"/>
                <a:gd name="connsiteX232" fmla="*/ 1317620 w 8615568"/>
                <a:gd name="connsiteY232" fmla="*/ 3955139 h 6494005"/>
                <a:gd name="connsiteX233" fmla="*/ 1349248 w 8615568"/>
                <a:gd name="connsiteY233" fmla="*/ 3892974 h 6494005"/>
                <a:gd name="connsiteX234" fmla="*/ 1349247 w 8615568"/>
                <a:gd name="connsiteY234" fmla="*/ 3892973 h 6494005"/>
                <a:gd name="connsiteX235" fmla="*/ 1317620 w 8615568"/>
                <a:gd name="connsiteY235" fmla="*/ 3955138 h 6494005"/>
                <a:gd name="connsiteX236" fmla="*/ 1221236 w 8615568"/>
                <a:gd name="connsiteY236" fmla="*/ 3825871 h 6494005"/>
                <a:gd name="connsiteX237" fmla="*/ 1244498 w 8615568"/>
                <a:gd name="connsiteY237" fmla="*/ 3780950 h 6494005"/>
                <a:gd name="connsiteX238" fmla="*/ 1244498 w 8615568"/>
                <a:gd name="connsiteY238" fmla="*/ 3780949 h 6494005"/>
                <a:gd name="connsiteX239" fmla="*/ 1221236 w 8615568"/>
                <a:gd name="connsiteY239" fmla="*/ 3825870 h 6494005"/>
                <a:gd name="connsiteX240" fmla="*/ 1093102 w 8615568"/>
                <a:gd name="connsiteY240" fmla="*/ 3697737 h 6494005"/>
                <a:gd name="connsiteX241" fmla="*/ 1124852 w 8615568"/>
                <a:gd name="connsiteY241" fmla="*/ 3536719 h 6494005"/>
                <a:gd name="connsiteX242" fmla="*/ 1124852 w 8615568"/>
                <a:gd name="connsiteY242" fmla="*/ 3504969 h 6494005"/>
                <a:gd name="connsiteX243" fmla="*/ 1254120 w 8615568"/>
                <a:gd name="connsiteY243" fmla="*/ 3440336 h 6494005"/>
                <a:gd name="connsiteX244" fmla="*/ 1446888 w 8615568"/>
                <a:gd name="connsiteY244" fmla="*/ 3568469 h 6494005"/>
                <a:gd name="connsiteX245" fmla="*/ 1575023 w 8615568"/>
                <a:gd name="connsiteY245" fmla="*/ 3665987 h 6494005"/>
                <a:gd name="connsiteX246" fmla="*/ 1575021 w 8615568"/>
                <a:gd name="connsiteY246" fmla="*/ 3665987 h 6494005"/>
                <a:gd name="connsiteX247" fmla="*/ 1639657 w 8615568"/>
                <a:gd name="connsiteY247" fmla="*/ 3697737 h 6494005"/>
                <a:gd name="connsiteX248" fmla="*/ 1703156 w 8615568"/>
                <a:gd name="connsiteY248" fmla="*/ 3697737 h 6494005"/>
                <a:gd name="connsiteX249" fmla="*/ 1731707 w 8615568"/>
                <a:gd name="connsiteY249" fmla="*/ 3716661 h 6494005"/>
                <a:gd name="connsiteX250" fmla="*/ 1731709 w 8615568"/>
                <a:gd name="connsiteY250" fmla="*/ 3716661 h 6494005"/>
                <a:gd name="connsiteX251" fmla="*/ 1703158 w 8615568"/>
                <a:gd name="connsiteY251" fmla="*/ 3697737 h 6494005"/>
                <a:gd name="connsiteX252" fmla="*/ 1832426 w 8615568"/>
                <a:gd name="connsiteY252" fmla="*/ 3665987 h 6494005"/>
                <a:gd name="connsiteX253" fmla="*/ 2089827 w 8615568"/>
                <a:gd name="connsiteY253" fmla="*/ 3794121 h 6494005"/>
                <a:gd name="connsiteX254" fmla="*/ 2153324 w 8615568"/>
                <a:gd name="connsiteY254" fmla="*/ 3729492 h 6494005"/>
                <a:gd name="connsiteX255" fmla="*/ 2153319 w 8615568"/>
                <a:gd name="connsiteY255" fmla="*/ 3729487 h 6494005"/>
                <a:gd name="connsiteX256" fmla="*/ 2346085 w 8615568"/>
                <a:gd name="connsiteY256" fmla="*/ 3536719 h 6494005"/>
                <a:gd name="connsiteX257" fmla="*/ 2282586 w 8615568"/>
                <a:gd name="connsiteY257" fmla="*/ 3247568 h 6494005"/>
                <a:gd name="connsiteX258" fmla="*/ 2217952 w 8615568"/>
                <a:gd name="connsiteY258" fmla="*/ 2893787 h 6494005"/>
                <a:gd name="connsiteX259" fmla="*/ 2249702 w 8615568"/>
                <a:gd name="connsiteY259" fmla="*/ 2829153 h 6494005"/>
                <a:gd name="connsiteX260" fmla="*/ 2282586 w 8615568"/>
                <a:gd name="connsiteY260" fmla="*/ 2765655 h 6494005"/>
                <a:gd name="connsiteX261" fmla="*/ 2507105 w 8615568"/>
                <a:gd name="connsiteY261" fmla="*/ 2669271 h 6494005"/>
                <a:gd name="connsiteX262" fmla="*/ 2571738 w 8615568"/>
                <a:gd name="connsiteY262" fmla="*/ 2540003 h 6494005"/>
                <a:gd name="connsiteX263" fmla="*/ 2636373 w 8615568"/>
                <a:gd name="connsiteY263" fmla="*/ 2604640 h 6494005"/>
                <a:gd name="connsiteX264" fmla="*/ 2636373 w 8615568"/>
                <a:gd name="connsiteY264" fmla="*/ 2631355 h 6494005"/>
                <a:gd name="connsiteX265" fmla="*/ 2636375 w 8615568"/>
                <a:gd name="connsiteY265" fmla="*/ 2631353 h 6494005"/>
                <a:gd name="connsiteX266" fmla="*/ 2636375 w 8615568"/>
                <a:gd name="connsiteY266" fmla="*/ 2604640 h 6494005"/>
                <a:gd name="connsiteX267" fmla="*/ 2571740 w 8615568"/>
                <a:gd name="connsiteY267" fmla="*/ 2540003 h 6494005"/>
                <a:gd name="connsiteX268" fmla="*/ 2603489 w 8615568"/>
                <a:gd name="connsiteY268" fmla="*/ 2508255 h 6494005"/>
                <a:gd name="connsiteX269" fmla="*/ 2603489 w 8615568"/>
                <a:gd name="connsiteY269" fmla="*/ 2411869 h 6494005"/>
                <a:gd name="connsiteX270" fmla="*/ 2603489 w 8615568"/>
                <a:gd name="connsiteY270" fmla="*/ 1897064 h 6494005"/>
                <a:gd name="connsiteX271" fmla="*/ 2636373 w 8615568"/>
                <a:gd name="connsiteY271" fmla="*/ 1833567 h 6494005"/>
                <a:gd name="connsiteX272" fmla="*/ 2636369 w 8615568"/>
                <a:gd name="connsiteY272" fmla="*/ 1833563 h 6494005"/>
                <a:gd name="connsiteX273" fmla="*/ 2699868 w 8615568"/>
                <a:gd name="connsiteY273" fmla="*/ 1704295 h 6494005"/>
                <a:gd name="connsiteX274" fmla="*/ 2732753 w 8615568"/>
                <a:gd name="connsiteY274" fmla="*/ 1576162 h 6494005"/>
                <a:gd name="connsiteX275" fmla="*/ 2732753 w 8615568"/>
                <a:gd name="connsiteY275" fmla="*/ 1383394 h 6494005"/>
                <a:gd name="connsiteX276" fmla="*/ 2764503 w 8615568"/>
                <a:gd name="connsiteY276" fmla="*/ 1222376 h 6494005"/>
                <a:gd name="connsiteX277" fmla="*/ 2732753 w 8615568"/>
                <a:gd name="connsiteY277" fmla="*/ 1157742 h 6494005"/>
                <a:gd name="connsiteX278" fmla="*/ 2732754 w 8615568"/>
                <a:gd name="connsiteY278" fmla="*/ 1157742 h 6494005"/>
                <a:gd name="connsiteX279" fmla="*/ 2668120 w 8615568"/>
                <a:gd name="connsiteY279" fmla="*/ 933225 h 6494005"/>
                <a:gd name="connsiteX280" fmla="*/ 2668121 w 8615568"/>
                <a:gd name="connsiteY280" fmla="*/ 933223 h 6494005"/>
                <a:gd name="connsiteX281" fmla="*/ 2603487 w 8615568"/>
                <a:gd name="connsiteY281" fmla="*/ 803955 h 6494005"/>
                <a:gd name="connsiteX282" fmla="*/ 2603485 w 8615568"/>
                <a:gd name="connsiteY282" fmla="*/ 803956 h 6494005"/>
                <a:gd name="connsiteX283" fmla="*/ 2507102 w 8615568"/>
                <a:gd name="connsiteY283" fmla="*/ 547688 h 6494005"/>
                <a:gd name="connsiteX284" fmla="*/ 2505968 w 8615568"/>
                <a:gd name="connsiteY284" fmla="*/ 547688 h 6494005"/>
                <a:gd name="connsiteX285" fmla="*/ 2602163 w 8615568"/>
                <a:gd name="connsiteY285" fmla="*/ 256799 h 6494005"/>
                <a:gd name="connsiteX286" fmla="*/ 2570475 w 8615568"/>
                <a:gd name="connsiteY286" fmla="*/ 128400 h 6494005"/>
                <a:gd name="connsiteX287" fmla="*/ 2602163 w 8615568"/>
                <a:gd name="connsiteY287" fmla="*/ 63632 h 6494005"/>
                <a:gd name="connsiteX288" fmla="*/ 2698357 w 8615568"/>
                <a:gd name="connsiteY288" fmla="*/ 160215 h 6494005"/>
                <a:gd name="connsiteX289" fmla="*/ 2794554 w 8615568"/>
                <a:gd name="connsiteY289" fmla="*/ 128400 h 6494005"/>
                <a:gd name="connsiteX290" fmla="*/ 2923568 w 8615568"/>
                <a:gd name="connsiteY29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67457 w 8615568"/>
                <a:gd name="connsiteY202" fmla="*/ 5851067 h 6494005"/>
                <a:gd name="connsiteX203" fmla="*/ 835708 w 8615568"/>
                <a:gd name="connsiteY203" fmla="*/ 5819317 h 6494005"/>
                <a:gd name="connsiteX204" fmla="*/ 867458 w 8615568"/>
                <a:gd name="connsiteY204" fmla="*/ 5722933 h 6494005"/>
                <a:gd name="connsiteX205" fmla="*/ 803958 w 8615568"/>
                <a:gd name="connsiteY205" fmla="*/ 5594800 h 6494005"/>
                <a:gd name="connsiteX206" fmla="*/ 803957 w 8615568"/>
                <a:gd name="connsiteY206" fmla="*/ 5594799 h 6494005"/>
                <a:gd name="connsiteX207" fmla="*/ 803957 w 8615568"/>
                <a:gd name="connsiteY207" fmla="*/ 5497282 h 6494005"/>
                <a:gd name="connsiteX208" fmla="*/ 771073 w 8615568"/>
                <a:gd name="connsiteY208" fmla="*/ 5465532 h 6494005"/>
                <a:gd name="connsiteX209" fmla="*/ 771074 w 8615568"/>
                <a:gd name="connsiteY209" fmla="*/ 5465531 h 6494005"/>
                <a:gd name="connsiteX210" fmla="*/ 546555 w 8615568"/>
                <a:gd name="connsiteY210" fmla="*/ 5241013 h 6494005"/>
                <a:gd name="connsiteX211" fmla="*/ 514805 w 8615568"/>
                <a:gd name="connsiteY211" fmla="*/ 5241013 h 6494005"/>
                <a:gd name="connsiteX212" fmla="*/ 450171 w 8615568"/>
                <a:gd name="connsiteY212" fmla="*/ 5079996 h 6494005"/>
                <a:gd name="connsiteX213" fmla="*/ 514805 w 8615568"/>
                <a:gd name="connsiteY213" fmla="*/ 4951862 h 6494005"/>
                <a:gd name="connsiteX214" fmla="*/ 514805 w 8615568"/>
                <a:gd name="connsiteY214" fmla="*/ 4822594 h 6494005"/>
                <a:gd name="connsiteX215" fmla="*/ 546555 w 8615568"/>
                <a:gd name="connsiteY215" fmla="*/ 4565192 h 6494005"/>
                <a:gd name="connsiteX216" fmla="*/ 546555 w 8615568"/>
                <a:gd name="connsiteY216" fmla="*/ 4533442 h 6494005"/>
                <a:gd name="connsiteX217" fmla="*/ 771073 w 8615568"/>
                <a:gd name="connsiteY217" fmla="*/ 4468808 h 6494005"/>
                <a:gd name="connsiteX218" fmla="*/ 932091 w 8615568"/>
                <a:gd name="connsiteY218" fmla="*/ 4308924 h 6494005"/>
                <a:gd name="connsiteX219" fmla="*/ 996725 w 8615568"/>
                <a:gd name="connsiteY219" fmla="*/ 4372424 h 6494005"/>
                <a:gd name="connsiteX220" fmla="*/ 996724 w 8615568"/>
                <a:gd name="connsiteY220" fmla="*/ 4372425 h 6494005"/>
                <a:gd name="connsiteX221" fmla="*/ 1028475 w 8615568"/>
                <a:gd name="connsiteY221" fmla="*/ 4405308 h 6494005"/>
                <a:gd name="connsiteX222" fmla="*/ 1060224 w 8615568"/>
                <a:gd name="connsiteY222" fmla="*/ 4340674 h 6494005"/>
                <a:gd name="connsiteX223" fmla="*/ 1060225 w 8615568"/>
                <a:gd name="connsiteY223" fmla="*/ 4340674 h 6494005"/>
                <a:gd name="connsiteX224" fmla="*/ 1093109 w 8615568"/>
                <a:gd name="connsiteY224" fmla="*/ 4179657 h 6494005"/>
                <a:gd name="connsiteX225" fmla="*/ 1124854 w 8615568"/>
                <a:gd name="connsiteY225" fmla="*/ 4147912 h 6494005"/>
                <a:gd name="connsiteX226" fmla="*/ 1124853 w 8615568"/>
                <a:gd name="connsiteY226" fmla="*/ 4147907 h 6494005"/>
                <a:gd name="connsiteX227" fmla="*/ 1189487 w 8615568"/>
                <a:gd name="connsiteY227" fmla="*/ 4115023 h 6494005"/>
                <a:gd name="connsiteX228" fmla="*/ 1189486 w 8615568"/>
                <a:gd name="connsiteY228" fmla="*/ 4115023 h 6494005"/>
                <a:gd name="connsiteX229" fmla="*/ 1285870 w 8615568"/>
                <a:gd name="connsiteY229" fmla="*/ 4051523 h 6494005"/>
                <a:gd name="connsiteX230" fmla="*/ 1317620 w 8615568"/>
                <a:gd name="connsiteY230" fmla="*/ 3955140 h 6494005"/>
                <a:gd name="connsiteX231" fmla="*/ 1317620 w 8615568"/>
                <a:gd name="connsiteY231" fmla="*/ 3955139 h 6494005"/>
                <a:gd name="connsiteX232" fmla="*/ 1349248 w 8615568"/>
                <a:gd name="connsiteY232" fmla="*/ 3892974 h 6494005"/>
                <a:gd name="connsiteX233" fmla="*/ 1349247 w 8615568"/>
                <a:gd name="connsiteY233" fmla="*/ 3892973 h 6494005"/>
                <a:gd name="connsiteX234" fmla="*/ 1317620 w 8615568"/>
                <a:gd name="connsiteY234" fmla="*/ 3955138 h 6494005"/>
                <a:gd name="connsiteX235" fmla="*/ 1221236 w 8615568"/>
                <a:gd name="connsiteY235" fmla="*/ 3825871 h 6494005"/>
                <a:gd name="connsiteX236" fmla="*/ 1244498 w 8615568"/>
                <a:gd name="connsiteY236" fmla="*/ 3780950 h 6494005"/>
                <a:gd name="connsiteX237" fmla="*/ 1244498 w 8615568"/>
                <a:gd name="connsiteY237" fmla="*/ 3780949 h 6494005"/>
                <a:gd name="connsiteX238" fmla="*/ 1221236 w 8615568"/>
                <a:gd name="connsiteY238" fmla="*/ 3825870 h 6494005"/>
                <a:gd name="connsiteX239" fmla="*/ 1093102 w 8615568"/>
                <a:gd name="connsiteY239" fmla="*/ 3697737 h 6494005"/>
                <a:gd name="connsiteX240" fmla="*/ 1124852 w 8615568"/>
                <a:gd name="connsiteY240" fmla="*/ 3536719 h 6494005"/>
                <a:gd name="connsiteX241" fmla="*/ 1124852 w 8615568"/>
                <a:gd name="connsiteY241" fmla="*/ 3504969 h 6494005"/>
                <a:gd name="connsiteX242" fmla="*/ 1254120 w 8615568"/>
                <a:gd name="connsiteY242" fmla="*/ 3440336 h 6494005"/>
                <a:gd name="connsiteX243" fmla="*/ 1446888 w 8615568"/>
                <a:gd name="connsiteY243" fmla="*/ 3568469 h 6494005"/>
                <a:gd name="connsiteX244" fmla="*/ 1575023 w 8615568"/>
                <a:gd name="connsiteY244" fmla="*/ 3665987 h 6494005"/>
                <a:gd name="connsiteX245" fmla="*/ 1575021 w 8615568"/>
                <a:gd name="connsiteY245" fmla="*/ 3665987 h 6494005"/>
                <a:gd name="connsiteX246" fmla="*/ 1639657 w 8615568"/>
                <a:gd name="connsiteY246" fmla="*/ 3697737 h 6494005"/>
                <a:gd name="connsiteX247" fmla="*/ 1703156 w 8615568"/>
                <a:gd name="connsiteY247" fmla="*/ 3697737 h 6494005"/>
                <a:gd name="connsiteX248" fmla="*/ 1731707 w 8615568"/>
                <a:gd name="connsiteY248" fmla="*/ 3716661 h 6494005"/>
                <a:gd name="connsiteX249" fmla="*/ 1731709 w 8615568"/>
                <a:gd name="connsiteY249" fmla="*/ 3716661 h 6494005"/>
                <a:gd name="connsiteX250" fmla="*/ 1703158 w 8615568"/>
                <a:gd name="connsiteY250" fmla="*/ 3697737 h 6494005"/>
                <a:gd name="connsiteX251" fmla="*/ 1832426 w 8615568"/>
                <a:gd name="connsiteY251" fmla="*/ 3665987 h 6494005"/>
                <a:gd name="connsiteX252" fmla="*/ 2089827 w 8615568"/>
                <a:gd name="connsiteY252" fmla="*/ 3794121 h 6494005"/>
                <a:gd name="connsiteX253" fmla="*/ 2153324 w 8615568"/>
                <a:gd name="connsiteY253" fmla="*/ 3729492 h 6494005"/>
                <a:gd name="connsiteX254" fmla="*/ 2153319 w 8615568"/>
                <a:gd name="connsiteY254" fmla="*/ 3729487 h 6494005"/>
                <a:gd name="connsiteX255" fmla="*/ 2346085 w 8615568"/>
                <a:gd name="connsiteY255" fmla="*/ 3536719 h 6494005"/>
                <a:gd name="connsiteX256" fmla="*/ 2282586 w 8615568"/>
                <a:gd name="connsiteY256" fmla="*/ 3247568 h 6494005"/>
                <a:gd name="connsiteX257" fmla="*/ 2217952 w 8615568"/>
                <a:gd name="connsiteY257" fmla="*/ 2893787 h 6494005"/>
                <a:gd name="connsiteX258" fmla="*/ 2249702 w 8615568"/>
                <a:gd name="connsiteY258" fmla="*/ 2829153 h 6494005"/>
                <a:gd name="connsiteX259" fmla="*/ 2282586 w 8615568"/>
                <a:gd name="connsiteY259" fmla="*/ 2765655 h 6494005"/>
                <a:gd name="connsiteX260" fmla="*/ 2507105 w 8615568"/>
                <a:gd name="connsiteY260" fmla="*/ 2669271 h 6494005"/>
                <a:gd name="connsiteX261" fmla="*/ 2571738 w 8615568"/>
                <a:gd name="connsiteY261" fmla="*/ 2540003 h 6494005"/>
                <a:gd name="connsiteX262" fmla="*/ 2636373 w 8615568"/>
                <a:gd name="connsiteY262" fmla="*/ 2604640 h 6494005"/>
                <a:gd name="connsiteX263" fmla="*/ 2636373 w 8615568"/>
                <a:gd name="connsiteY263" fmla="*/ 2631355 h 6494005"/>
                <a:gd name="connsiteX264" fmla="*/ 2636375 w 8615568"/>
                <a:gd name="connsiteY264" fmla="*/ 2631353 h 6494005"/>
                <a:gd name="connsiteX265" fmla="*/ 2636375 w 8615568"/>
                <a:gd name="connsiteY265" fmla="*/ 2604640 h 6494005"/>
                <a:gd name="connsiteX266" fmla="*/ 2571740 w 8615568"/>
                <a:gd name="connsiteY266" fmla="*/ 2540003 h 6494005"/>
                <a:gd name="connsiteX267" fmla="*/ 2603489 w 8615568"/>
                <a:gd name="connsiteY267" fmla="*/ 2508255 h 6494005"/>
                <a:gd name="connsiteX268" fmla="*/ 2603489 w 8615568"/>
                <a:gd name="connsiteY268" fmla="*/ 2411869 h 6494005"/>
                <a:gd name="connsiteX269" fmla="*/ 2603489 w 8615568"/>
                <a:gd name="connsiteY269" fmla="*/ 1897064 h 6494005"/>
                <a:gd name="connsiteX270" fmla="*/ 2636373 w 8615568"/>
                <a:gd name="connsiteY270" fmla="*/ 1833567 h 6494005"/>
                <a:gd name="connsiteX271" fmla="*/ 2636369 w 8615568"/>
                <a:gd name="connsiteY271" fmla="*/ 1833563 h 6494005"/>
                <a:gd name="connsiteX272" fmla="*/ 2699868 w 8615568"/>
                <a:gd name="connsiteY272" fmla="*/ 1704295 h 6494005"/>
                <a:gd name="connsiteX273" fmla="*/ 2732753 w 8615568"/>
                <a:gd name="connsiteY273" fmla="*/ 1576162 h 6494005"/>
                <a:gd name="connsiteX274" fmla="*/ 2732753 w 8615568"/>
                <a:gd name="connsiteY274" fmla="*/ 1383394 h 6494005"/>
                <a:gd name="connsiteX275" fmla="*/ 2764503 w 8615568"/>
                <a:gd name="connsiteY275" fmla="*/ 1222376 h 6494005"/>
                <a:gd name="connsiteX276" fmla="*/ 2732753 w 8615568"/>
                <a:gd name="connsiteY276" fmla="*/ 1157742 h 6494005"/>
                <a:gd name="connsiteX277" fmla="*/ 2732754 w 8615568"/>
                <a:gd name="connsiteY277" fmla="*/ 1157742 h 6494005"/>
                <a:gd name="connsiteX278" fmla="*/ 2668120 w 8615568"/>
                <a:gd name="connsiteY278" fmla="*/ 933225 h 6494005"/>
                <a:gd name="connsiteX279" fmla="*/ 2668121 w 8615568"/>
                <a:gd name="connsiteY279" fmla="*/ 933223 h 6494005"/>
                <a:gd name="connsiteX280" fmla="*/ 2603487 w 8615568"/>
                <a:gd name="connsiteY280" fmla="*/ 803955 h 6494005"/>
                <a:gd name="connsiteX281" fmla="*/ 2603485 w 8615568"/>
                <a:gd name="connsiteY281" fmla="*/ 803956 h 6494005"/>
                <a:gd name="connsiteX282" fmla="*/ 2507102 w 8615568"/>
                <a:gd name="connsiteY282" fmla="*/ 547688 h 6494005"/>
                <a:gd name="connsiteX283" fmla="*/ 2505968 w 8615568"/>
                <a:gd name="connsiteY283" fmla="*/ 547688 h 6494005"/>
                <a:gd name="connsiteX284" fmla="*/ 2602163 w 8615568"/>
                <a:gd name="connsiteY284" fmla="*/ 256799 h 6494005"/>
                <a:gd name="connsiteX285" fmla="*/ 2570475 w 8615568"/>
                <a:gd name="connsiteY285" fmla="*/ 128400 h 6494005"/>
                <a:gd name="connsiteX286" fmla="*/ 2602163 w 8615568"/>
                <a:gd name="connsiteY286" fmla="*/ 63632 h 6494005"/>
                <a:gd name="connsiteX287" fmla="*/ 2698357 w 8615568"/>
                <a:gd name="connsiteY287" fmla="*/ 160215 h 6494005"/>
                <a:gd name="connsiteX288" fmla="*/ 2794554 w 8615568"/>
                <a:gd name="connsiteY288" fmla="*/ 128400 h 6494005"/>
                <a:gd name="connsiteX289" fmla="*/ 2923568 w 8615568"/>
                <a:gd name="connsiteY28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04640 h 6494005"/>
                <a:gd name="connsiteX262" fmla="*/ 2636373 w 8615568"/>
                <a:gd name="connsiteY262" fmla="*/ 2631355 h 6494005"/>
                <a:gd name="connsiteX263" fmla="*/ 2636375 w 8615568"/>
                <a:gd name="connsiteY263" fmla="*/ 2631353 h 6494005"/>
                <a:gd name="connsiteX264" fmla="*/ 2636375 w 8615568"/>
                <a:gd name="connsiteY264" fmla="*/ 2604640 h 6494005"/>
                <a:gd name="connsiteX265" fmla="*/ 2571740 w 8615568"/>
                <a:gd name="connsiteY265" fmla="*/ 2540003 h 6494005"/>
                <a:gd name="connsiteX266" fmla="*/ 2603489 w 8615568"/>
                <a:gd name="connsiteY266" fmla="*/ 2508255 h 6494005"/>
                <a:gd name="connsiteX267" fmla="*/ 2603489 w 8615568"/>
                <a:gd name="connsiteY267" fmla="*/ 2411869 h 6494005"/>
                <a:gd name="connsiteX268" fmla="*/ 2603489 w 8615568"/>
                <a:gd name="connsiteY268" fmla="*/ 1897064 h 6494005"/>
                <a:gd name="connsiteX269" fmla="*/ 2636373 w 8615568"/>
                <a:gd name="connsiteY269" fmla="*/ 1833567 h 6494005"/>
                <a:gd name="connsiteX270" fmla="*/ 2636369 w 8615568"/>
                <a:gd name="connsiteY270" fmla="*/ 1833563 h 6494005"/>
                <a:gd name="connsiteX271" fmla="*/ 2699868 w 8615568"/>
                <a:gd name="connsiteY271" fmla="*/ 1704295 h 6494005"/>
                <a:gd name="connsiteX272" fmla="*/ 2732753 w 8615568"/>
                <a:gd name="connsiteY272" fmla="*/ 1576162 h 6494005"/>
                <a:gd name="connsiteX273" fmla="*/ 2732753 w 8615568"/>
                <a:gd name="connsiteY273" fmla="*/ 1383394 h 6494005"/>
                <a:gd name="connsiteX274" fmla="*/ 2764503 w 8615568"/>
                <a:gd name="connsiteY274" fmla="*/ 1222376 h 6494005"/>
                <a:gd name="connsiteX275" fmla="*/ 2732753 w 8615568"/>
                <a:gd name="connsiteY275" fmla="*/ 1157742 h 6494005"/>
                <a:gd name="connsiteX276" fmla="*/ 2732754 w 8615568"/>
                <a:gd name="connsiteY276" fmla="*/ 1157742 h 6494005"/>
                <a:gd name="connsiteX277" fmla="*/ 2668120 w 8615568"/>
                <a:gd name="connsiteY277" fmla="*/ 933225 h 6494005"/>
                <a:gd name="connsiteX278" fmla="*/ 2668121 w 8615568"/>
                <a:gd name="connsiteY278" fmla="*/ 933223 h 6494005"/>
                <a:gd name="connsiteX279" fmla="*/ 2603487 w 8615568"/>
                <a:gd name="connsiteY279" fmla="*/ 803955 h 6494005"/>
                <a:gd name="connsiteX280" fmla="*/ 2603485 w 8615568"/>
                <a:gd name="connsiteY280" fmla="*/ 803956 h 6494005"/>
                <a:gd name="connsiteX281" fmla="*/ 2507102 w 8615568"/>
                <a:gd name="connsiteY281" fmla="*/ 547688 h 6494005"/>
                <a:gd name="connsiteX282" fmla="*/ 2505968 w 8615568"/>
                <a:gd name="connsiteY282" fmla="*/ 547688 h 6494005"/>
                <a:gd name="connsiteX283" fmla="*/ 2602163 w 8615568"/>
                <a:gd name="connsiteY283" fmla="*/ 256799 h 6494005"/>
                <a:gd name="connsiteX284" fmla="*/ 2570475 w 8615568"/>
                <a:gd name="connsiteY284" fmla="*/ 128400 h 6494005"/>
                <a:gd name="connsiteX285" fmla="*/ 2602163 w 8615568"/>
                <a:gd name="connsiteY285" fmla="*/ 63632 h 6494005"/>
                <a:gd name="connsiteX286" fmla="*/ 2698357 w 8615568"/>
                <a:gd name="connsiteY286" fmla="*/ 160215 h 6494005"/>
                <a:gd name="connsiteX287" fmla="*/ 2794554 w 8615568"/>
                <a:gd name="connsiteY287" fmla="*/ 128400 h 6494005"/>
                <a:gd name="connsiteX288" fmla="*/ 2923568 w 8615568"/>
                <a:gd name="connsiteY288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04640 h 6494005"/>
                <a:gd name="connsiteX262" fmla="*/ 2636373 w 8615568"/>
                <a:gd name="connsiteY262" fmla="*/ 2631355 h 6494005"/>
                <a:gd name="connsiteX263" fmla="*/ 2636375 w 8615568"/>
                <a:gd name="connsiteY263" fmla="*/ 2631353 h 6494005"/>
                <a:gd name="connsiteX264" fmla="*/ 2571740 w 8615568"/>
                <a:gd name="connsiteY264" fmla="*/ 2540003 h 6494005"/>
                <a:gd name="connsiteX265" fmla="*/ 2603489 w 8615568"/>
                <a:gd name="connsiteY265" fmla="*/ 2508255 h 6494005"/>
                <a:gd name="connsiteX266" fmla="*/ 2603489 w 8615568"/>
                <a:gd name="connsiteY266" fmla="*/ 2411869 h 6494005"/>
                <a:gd name="connsiteX267" fmla="*/ 2603489 w 8615568"/>
                <a:gd name="connsiteY267" fmla="*/ 1897064 h 6494005"/>
                <a:gd name="connsiteX268" fmla="*/ 2636373 w 8615568"/>
                <a:gd name="connsiteY268" fmla="*/ 1833567 h 6494005"/>
                <a:gd name="connsiteX269" fmla="*/ 2636369 w 8615568"/>
                <a:gd name="connsiteY269" fmla="*/ 1833563 h 6494005"/>
                <a:gd name="connsiteX270" fmla="*/ 2699868 w 8615568"/>
                <a:gd name="connsiteY270" fmla="*/ 1704295 h 6494005"/>
                <a:gd name="connsiteX271" fmla="*/ 2732753 w 8615568"/>
                <a:gd name="connsiteY271" fmla="*/ 1576162 h 6494005"/>
                <a:gd name="connsiteX272" fmla="*/ 2732753 w 8615568"/>
                <a:gd name="connsiteY272" fmla="*/ 1383394 h 6494005"/>
                <a:gd name="connsiteX273" fmla="*/ 2764503 w 8615568"/>
                <a:gd name="connsiteY273" fmla="*/ 1222376 h 6494005"/>
                <a:gd name="connsiteX274" fmla="*/ 2732753 w 8615568"/>
                <a:gd name="connsiteY274" fmla="*/ 1157742 h 6494005"/>
                <a:gd name="connsiteX275" fmla="*/ 2732754 w 8615568"/>
                <a:gd name="connsiteY275" fmla="*/ 1157742 h 6494005"/>
                <a:gd name="connsiteX276" fmla="*/ 2668120 w 8615568"/>
                <a:gd name="connsiteY276" fmla="*/ 933225 h 6494005"/>
                <a:gd name="connsiteX277" fmla="*/ 2668121 w 8615568"/>
                <a:gd name="connsiteY277" fmla="*/ 933223 h 6494005"/>
                <a:gd name="connsiteX278" fmla="*/ 2603487 w 8615568"/>
                <a:gd name="connsiteY278" fmla="*/ 803955 h 6494005"/>
                <a:gd name="connsiteX279" fmla="*/ 2603485 w 8615568"/>
                <a:gd name="connsiteY279" fmla="*/ 803956 h 6494005"/>
                <a:gd name="connsiteX280" fmla="*/ 2507102 w 8615568"/>
                <a:gd name="connsiteY280" fmla="*/ 547688 h 6494005"/>
                <a:gd name="connsiteX281" fmla="*/ 2505968 w 8615568"/>
                <a:gd name="connsiteY281" fmla="*/ 547688 h 6494005"/>
                <a:gd name="connsiteX282" fmla="*/ 2602163 w 8615568"/>
                <a:gd name="connsiteY282" fmla="*/ 256799 h 6494005"/>
                <a:gd name="connsiteX283" fmla="*/ 2570475 w 8615568"/>
                <a:gd name="connsiteY283" fmla="*/ 128400 h 6494005"/>
                <a:gd name="connsiteX284" fmla="*/ 2602163 w 8615568"/>
                <a:gd name="connsiteY284" fmla="*/ 63632 h 6494005"/>
                <a:gd name="connsiteX285" fmla="*/ 2698357 w 8615568"/>
                <a:gd name="connsiteY285" fmla="*/ 160215 h 6494005"/>
                <a:gd name="connsiteX286" fmla="*/ 2794554 w 8615568"/>
                <a:gd name="connsiteY286" fmla="*/ 128400 h 6494005"/>
                <a:gd name="connsiteX287" fmla="*/ 2923568 w 8615568"/>
                <a:gd name="connsiteY287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04640 h 6494005"/>
                <a:gd name="connsiteX262" fmla="*/ 2636373 w 8615568"/>
                <a:gd name="connsiteY262" fmla="*/ 2631355 h 6494005"/>
                <a:gd name="connsiteX263" fmla="*/ 2571740 w 8615568"/>
                <a:gd name="connsiteY263" fmla="*/ 2540003 h 6494005"/>
                <a:gd name="connsiteX264" fmla="*/ 2603489 w 8615568"/>
                <a:gd name="connsiteY264" fmla="*/ 2508255 h 6494005"/>
                <a:gd name="connsiteX265" fmla="*/ 2603489 w 8615568"/>
                <a:gd name="connsiteY265" fmla="*/ 2411869 h 6494005"/>
                <a:gd name="connsiteX266" fmla="*/ 2603489 w 8615568"/>
                <a:gd name="connsiteY266" fmla="*/ 1897064 h 6494005"/>
                <a:gd name="connsiteX267" fmla="*/ 2636373 w 8615568"/>
                <a:gd name="connsiteY267" fmla="*/ 1833567 h 6494005"/>
                <a:gd name="connsiteX268" fmla="*/ 2636369 w 8615568"/>
                <a:gd name="connsiteY268" fmla="*/ 1833563 h 6494005"/>
                <a:gd name="connsiteX269" fmla="*/ 2699868 w 8615568"/>
                <a:gd name="connsiteY269" fmla="*/ 1704295 h 6494005"/>
                <a:gd name="connsiteX270" fmla="*/ 2732753 w 8615568"/>
                <a:gd name="connsiteY270" fmla="*/ 1576162 h 6494005"/>
                <a:gd name="connsiteX271" fmla="*/ 2732753 w 8615568"/>
                <a:gd name="connsiteY271" fmla="*/ 1383394 h 6494005"/>
                <a:gd name="connsiteX272" fmla="*/ 2764503 w 8615568"/>
                <a:gd name="connsiteY272" fmla="*/ 1222376 h 6494005"/>
                <a:gd name="connsiteX273" fmla="*/ 2732753 w 8615568"/>
                <a:gd name="connsiteY273" fmla="*/ 1157742 h 6494005"/>
                <a:gd name="connsiteX274" fmla="*/ 2732754 w 8615568"/>
                <a:gd name="connsiteY274" fmla="*/ 1157742 h 6494005"/>
                <a:gd name="connsiteX275" fmla="*/ 2668120 w 8615568"/>
                <a:gd name="connsiteY275" fmla="*/ 933225 h 6494005"/>
                <a:gd name="connsiteX276" fmla="*/ 2668121 w 8615568"/>
                <a:gd name="connsiteY276" fmla="*/ 933223 h 6494005"/>
                <a:gd name="connsiteX277" fmla="*/ 2603487 w 8615568"/>
                <a:gd name="connsiteY277" fmla="*/ 803955 h 6494005"/>
                <a:gd name="connsiteX278" fmla="*/ 2603485 w 8615568"/>
                <a:gd name="connsiteY278" fmla="*/ 803956 h 6494005"/>
                <a:gd name="connsiteX279" fmla="*/ 2507102 w 8615568"/>
                <a:gd name="connsiteY279" fmla="*/ 547688 h 6494005"/>
                <a:gd name="connsiteX280" fmla="*/ 2505968 w 8615568"/>
                <a:gd name="connsiteY280" fmla="*/ 547688 h 6494005"/>
                <a:gd name="connsiteX281" fmla="*/ 2602163 w 8615568"/>
                <a:gd name="connsiteY281" fmla="*/ 256799 h 6494005"/>
                <a:gd name="connsiteX282" fmla="*/ 2570475 w 8615568"/>
                <a:gd name="connsiteY282" fmla="*/ 128400 h 6494005"/>
                <a:gd name="connsiteX283" fmla="*/ 2602163 w 8615568"/>
                <a:gd name="connsiteY283" fmla="*/ 63632 h 6494005"/>
                <a:gd name="connsiteX284" fmla="*/ 2698357 w 8615568"/>
                <a:gd name="connsiteY284" fmla="*/ 160215 h 6494005"/>
                <a:gd name="connsiteX285" fmla="*/ 2794554 w 8615568"/>
                <a:gd name="connsiteY285" fmla="*/ 128400 h 6494005"/>
                <a:gd name="connsiteX286" fmla="*/ 2923568 w 8615568"/>
                <a:gd name="connsiteY286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31355 h 6494005"/>
                <a:gd name="connsiteX262" fmla="*/ 2571740 w 8615568"/>
                <a:gd name="connsiteY262" fmla="*/ 2540003 h 6494005"/>
                <a:gd name="connsiteX263" fmla="*/ 2603489 w 8615568"/>
                <a:gd name="connsiteY263" fmla="*/ 2508255 h 6494005"/>
                <a:gd name="connsiteX264" fmla="*/ 2603489 w 8615568"/>
                <a:gd name="connsiteY264" fmla="*/ 2411869 h 6494005"/>
                <a:gd name="connsiteX265" fmla="*/ 2603489 w 8615568"/>
                <a:gd name="connsiteY265" fmla="*/ 1897064 h 6494005"/>
                <a:gd name="connsiteX266" fmla="*/ 2636373 w 8615568"/>
                <a:gd name="connsiteY266" fmla="*/ 1833567 h 6494005"/>
                <a:gd name="connsiteX267" fmla="*/ 2636369 w 8615568"/>
                <a:gd name="connsiteY267" fmla="*/ 1833563 h 6494005"/>
                <a:gd name="connsiteX268" fmla="*/ 2699868 w 8615568"/>
                <a:gd name="connsiteY268" fmla="*/ 1704295 h 6494005"/>
                <a:gd name="connsiteX269" fmla="*/ 2732753 w 8615568"/>
                <a:gd name="connsiteY269" fmla="*/ 1576162 h 6494005"/>
                <a:gd name="connsiteX270" fmla="*/ 2732753 w 8615568"/>
                <a:gd name="connsiteY270" fmla="*/ 1383394 h 6494005"/>
                <a:gd name="connsiteX271" fmla="*/ 2764503 w 8615568"/>
                <a:gd name="connsiteY271" fmla="*/ 1222376 h 6494005"/>
                <a:gd name="connsiteX272" fmla="*/ 2732753 w 8615568"/>
                <a:gd name="connsiteY272" fmla="*/ 1157742 h 6494005"/>
                <a:gd name="connsiteX273" fmla="*/ 2732754 w 8615568"/>
                <a:gd name="connsiteY273" fmla="*/ 1157742 h 6494005"/>
                <a:gd name="connsiteX274" fmla="*/ 2668120 w 8615568"/>
                <a:gd name="connsiteY274" fmla="*/ 933225 h 6494005"/>
                <a:gd name="connsiteX275" fmla="*/ 2668121 w 8615568"/>
                <a:gd name="connsiteY275" fmla="*/ 933223 h 6494005"/>
                <a:gd name="connsiteX276" fmla="*/ 2603487 w 8615568"/>
                <a:gd name="connsiteY276" fmla="*/ 803955 h 6494005"/>
                <a:gd name="connsiteX277" fmla="*/ 2603485 w 8615568"/>
                <a:gd name="connsiteY277" fmla="*/ 803956 h 6494005"/>
                <a:gd name="connsiteX278" fmla="*/ 2507102 w 8615568"/>
                <a:gd name="connsiteY278" fmla="*/ 547688 h 6494005"/>
                <a:gd name="connsiteX279" fmla="*/ 2505968 w 8615568"/>
                <a:gd name="connsiteY279" fmla="*/ 547688 h 6494005"/>
                <a:gd name="connsiteX280" fmla="*/ 2602163 w 8615568"/>
                <a:gd name="connsiteY280" fmla="*/ 256799 h 6494005"/>
                <a:gd name="connsiteX281" fmla="*/ 2570475 w 8615568"/>
                <a:gd name="connsiteY281" fmla="*/ 128400 h 6494005"/>
                <a:gd name="connsiteX282" fmla="*/ 2602163 w 8615568"/>
                <a:gd name="connsiteY282" fmla="*/ 63632 h 6494005"/>
                <a:gd name="connsiteX283" fmla="*/ 2698357 w 8615568"/>
                <a:gd name="connsiteY283" fmla="*/ 160215 h 6494005"/>
                <a:gd name="connsiteX284" fmla="*/ 2794554 w 8615568"/>
                <a:gd name="connsiteY284" fmla="*/ 128400 h 6494005"/>
                <a:gd name="connsiteX285" fmla="*/ 2923568 w 8615568"/>
                <a:gd name="connsiteY285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571740 w 8615568"/>
                <a:gd name="connsiteY261" fmla="*/ 2540003 h 6494005"/>
                <a:gd name="connsiteX262" fmla="*/ 2603489 w 8615568"/>
                <a:gd name="connsiteY262" fmla="*/ 2508255 h 6494005"/>
                <a:gd name="connsiteX263" fmla="*/ 2603489 w 8615568"/>
                <a:gd name="connsiteY263" fmla="*/ 2411869 h 6494005"/>
                <a:gd name="connsiteX264" fmla="*/ 2603489 w 8615568"/>
                <a:gd name="connsiteY264" fmla="*/ 1897064 h 6494005"/>
                <a:gd name="connsiteX265" fmla="*/ 2636373 w 8615568"/>
                <a:gd name="connsiteY265" fmla="*/ 1833567 h 6494005"/>
                <a:gd name="connsiteX266" fmla="*/ 2636369 w 8615568"/>
                <a:gd name="connsiteY266" fmla="*/ 1833563 h 6494005"/>
                <a:gd name="connsiteX267" fmla="*/ 2699868 w 8615568"/>
                <a:gd name="connsiteY267" fmla="*/ 1704295 h 6494005"/>
                <a:gd name="connsiteX268" fmla="*/ 2732753 w 8615568"/>
                <a:gd name="connsiteY268" fmla="*/ 1576162 h 6494005"/>
                <a:gd name="connsiteX269" fmla="*/ 2732753 w 8615568"/>
                <a:gd name="connsiteY269" fmla="*/ 1383394 h 6494005"/>
                <a:gd name="connsiteX270" fmla="*/ 2764503 w 8615568"/>
                <a:gd name="connsiteY270" fmla="*/ 1222376 h 6494005"/>
                <a:gd name="connsiteX271" fmla="*/ 2732753 w 8615568"/>
                <a:gd name="connsiteY271" fmla="*/ 1157742 h 6494005"/>
                <a:gd name="connsiteX272" fmla="*/ 2732754 w 8615568"/>
                <a:gd name="connsiteY272" fmla="*/ 1157742 h 6494005"/>
                <a:gd name="connsiteX273" fmla="*/ 2668120 w 8615568"/>
                <a:gd name="connsiteY273" fmla="*/ 933225 h 6494005"/>
                <a:gd name="connsiteX274" fmla="*/ 2668121 w 8615568"/>
                <a:gd name="connsiteY274" fmla="*/ 933223 h 6494005"/>
                <a:gd name="connsiteX275" fmla="*/ 2603487 w 8615568"/>
                <a:gd name="connsiteY275" fmla="*/ 803955 h 6494005"/>
                <a:gd name="connsiteX276" fmla="*/ 2603485 w 8615568"/>
                <a:gd name="connsiteY276" fmla="*/ 803956 h 6494005"/>
                <a:gd name="connsiteX277" fmla="*/ 2507102 w 8615568"/>
                <a:gd name="connsiteY277" fmla="*/ 547688 h 6494005"/>
                <a:gd name="connsiteX278" fmla="*/ 2505968 w 8615568"/>
                <a:gd name="connsiteY278" fmla="*/ 547688 h 6494005"/>
                <a:gd name="connsiteX279" fmla="*/ 2602163 w 8615568"/>
                <a:gd name="connsiteY279" fmla="*/ 256799 h 6494005"/>
                <a:gd name="connsiteX280" fmla="*/ 2570475 w 8615568"/>
                <a:gd name="connsiteY280" fmla="*/ 128400 h 6494005"/>
                <a:gd name="connsiteX281" fmla="*/ 2602163 w 8615568"/>
                <a:gd name="connsiteY281" fmla="*/ 63632 h 6494005"/>
                <a:gd name="connsiteX282" fmla="*/ 2698357 w 8615568"/>
                <a:gd name="connsiteY282" fmla="*/ 160215 h 6494005"/>
                <a:gd name="connsiteX283" fmla="*/ 2794554 w 8615568"/>
                <a:gd name="connsiteY283" fmla="*/ 128400 h 6494005"/>
                <a:gd name="connsiteX284" fmla="*/ 2923568 w 8615568"/>
                <a:gd name="connsiteY28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21236 w 8615568"/>
                <a:gd name="connsiteY236" fmla="*/ 3825870 h 6494005"/>
                <a:gd name="connsiteX237" fmla="*/ 1093102 w 8615568"/>
                <a:gd name="connsiteY237" fmla="*/ 3697737 h 6494005"/>
                <a:gd name="connsiteX238" fmla="*/ 1124852 w 8615568"/>
                <a:gd name="connsiteY238" fmla="*/ 3536719 h 6494005"/>
                <a:gd name="connsiteX239" fmla="*/ 1124852 w 8615568"/>
                <a:gd name="connsiteY239" fmla="*/ 3504969 h 6494005"/>
                <a:gd name="connsiteX240" fmla="*/ 1254120 w 8615568"/>
                <a:gd name="connsiteY240" fmla="*/ 3440336 h 6494005"/>
                <a:gd name="connsiteX241" fmla="*/ 1446888 w 8615568"/>
                <a:gd name="connsiteY241" fmla="*/ 3568469 h 6494005"/>
                <a:gd name="connsiteX242" fmla="*/ 1575023 w 8615568"/>
                <a:gd name="connsiteY242" fmla="*/ 3665987 h 6494005"/>
                <a:gd name="connsiteX243" fmla="*/ 1575021 w 8615568"/>
                <a:gd name="connsiteY243" fmla="*/ 3665987 h 6494005"/>
                <a:gd name="connsiteX244" fmla="*/ 1639657 w 8615568"/>
                <a:gd name="connsiteY244" fmla="*/ 3697737 h 6494005"/>
                <a:gd name="connsiteX245" fmla="*/ 1703156 w 8615568"/>
                <a:gd name="connsiteY245" fmla="*/ 3697737 h 6494005"/>
                <a:gd name="connsiteX246" fmla="*/ 1731707 w 8615568"/>
                <a:gd name="connsiteY246" fmla="*/ 3716661 h 6494005"/>
                <a:gd name="connsiteX247" fmla="*/ 1731709 w 8615568"/>
                <a:gd name="connsiteY247" fmla="*/ 3716661 h 6494005"/>
                <a:gd name="connsiteX248" fmla="*/ 1703158 w 8615568"/>
                <a:gd name="connsiteY248" fmla="*/ 3697737 h 6494005"/>
                <a:gd name="connsiteX249" fmla="*/ 1832426 w 8615568"/>
                <a:gd name="connsiteY249" fmla="*/ 3665987 h 6494005"/>
                <a:gd name="connsiteX250" fmla="*/ 2089827 w 8615568"/>
                <a:gd name="connsiteY250" fmla="*/ 3794121 h 6494005"/>
                <a:gd name="connsiteX251" fmla="*/ 2153324 w 8615568"/>
                <a:gd name="connsiteY251" fmla="*/ 3729492 h 6494005"/>
                <a:gd name="connsiteX252" fmla="*/ 2153319 w 8615568"/>
                <a:gd name="connsiteY252" fmla="*/ 3729487 h 6494005"/>
                <a:gd name="connsiteX253" fmla="*/ 2346085 w 8615568"/>
                <a:gd name="connsiteY253" fmla="*/ 3536719 h 6494005"/>
                <a:gd name="connsiteX254" fmla="*/ 2282586 w 8615568"/>
                <a:gd name="connsiteY254" fmla="*/ 3247568 h 6494005"/>
                <a:gd name="connsiteX255" fmla="*/ 2217952 w 8615568"/>
                <a:gd name="connsiteY255" fmla="*/ 2893787 h 6494005"/>
                <a:gd name="connsiteX256" fmla="*/ 2249702 w 8615568"/>
                <a:gd name="connsiteY256" fmla="*/ 2829153 h 6494005"/>
                <a:gd name="connsiteX257" fmla="*/ 2282586 w 8615568"/>
                <a:gd name="connsiteY257" fmla="*/ 2765655 h 6494005"/>
                <a:gd name="connsiteX258" fmla="*/ 2507105 w 8615568"/>
                <a:gd name="connsiteY258" fmla="*/ 2669271 h 6494005"/>
                <a:gd name="connsiteX259" fmla="*/ 2571738 w 8615568"/>
                <a:gd name="connsiteY259" fmla="*/ 2540003 h 6494005"/>
                <a:gd name="connsiteX260" fmla="*/ 2571740 w 8615568"/>
                <a:gd name="connsiteY260" fmla="*/ 2540003 h 6494005"/>
                <a:gd name="connsiteX261" fmla="*/ 2603489 w 8615568"/>
                <a:gd name="connsiteY261" fmla="*/ 2508255 h 6494005"/>
                <a:gd name="connsiteX262" fmla="*/ 2603489 w 8615568"/>
                <a:gd name="connsiteY262" fmla="*/ 2411869 h 6494005"/>
                <a:gd name="connsiteX263" fmla="*/ 2603489 w 8615568"/>
                <a:gd name="connsiteY263" fmla="*/ 1897064 h 6494005"/>
                <a:gd name="connsiteX264" fmla="*/ 2636373 w 8615568"/>
                <a:gd name="connsiteY264" fmla="*/ 1833567 h 6494005"/>
                <a:gd name="connsiteX265" fmla="*/ 2636369 w 8615568"/>
                <a:gd name="connsiteY265" fmla="*/ 1833563 h 6494005"/>
                <a:gd name="connsiteX266" fmla="*/ 2699868 w 8615568"/>
                <a:gd name="connsiteY266" fmla="*/ 1704295 h 6494005"/>
                <a:gd name="connsiteX267" fmla="*/ 2732753 w 8615568"/>
                <a:gd name="connsiteY267" fmla="*/ 1576162 h 6494005"/>
                <a:gd name="connsiteX268" fmla="*/ 2732753 w 8615568"/>
                <a:gd name="connsiteY268" fmla="*/ 1383394 h 6494005"/>
                <a:gd name="connsiteX269" fmla="*/ 2764503 w 8615568"/>
                <a:gd name="connsiteY269" fmla="*/ 1222376 h 6494005"/>
                <a:gd name="connsiteX270" fmla="*/ 2732753 w 8615568"/>
                <a:gd name="connsiteY270" fmla="*/ 1157742 h 6494005"/>
                <a:gd name="connsiteX271" fmla="*/ 2732754 w 8615568"/>
                <a:gd name="connsiteY271" fmla="*/ 1157742 h 6494005"/>
                <a:gd name="connsiteX272" fmla="*/ 2668120 w 8615568"/>
                <a:gd name="connsiteY272" fmla="*/ 933225 h 6494005"/>
                <a:gd name="connsiteX273" fmla="*/ 2668121 w 8615568"/>
                <a:gd name="connsiteY273" fmla="*/ 933223 h 6494005"/>
                <a:gd name="connsiteX274" fmla="*/ 2603487 w 8615568"/>
                <a:gd name="connsiteY274" fmla="*/ 803955 h 6494005"/>
                <a:gd name="connsiteX275" fmla="*/ 2603485 w 8615568"/>
                <a:gd name="connsiteY275" fmla="*/ 803956 h 6494005"/>
                <a:gd name="connsiteX276" fmla="*/ 2507102 w 8615568"/>
                <a:gd name="connsiteY276" fmla="*/ 547688 h 6494005"/>
                <a:gd name="connsiteX277" fmla="*/ 2505968 w 8615568"/>
                <a:gd name="connsiteY277" fmla="*/ 547688 h 6494005"/>
                <a:gd name="connsiteX278" fmla="*/ 2602163 w 8615568"/>
                <a:gd name="connsiteY278" fmla="*/ 256799 h 6494005"/>
                <a:gd name="connsiteX279" fmla="*/ 2570475 w 8615568"/>
                <a:gd name="connsiteY279" fmla="*/ 128400 h 6494005"/>
                <a:gd name="connsiteX280" fmla="*/ 2602163 w 8615568"/>
                <a:gd name="connsiteY280" fmla="*/ 63632 h 6494005"/>
                <a:gd name="connsiteX281" fmla="*/ 2698357 w 8615568"/>
                <a:gd name="connsiteY281" fmla="*/ 160215 h 6494005"/>
                <a:gd name="connsiteX282" fmla="*/ 2794554 w 8615568"/>
                <a:gd name="connsiteY282" fmla="*/ 128400 h 6494005"/>
                <a:gd name="connsiteX283" fmla="*/ 2923568 w 8615568"/>
                <a:gd name="connsiteY28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17620 w 8615568"/>
                <a:gd name="connsiteY232" fmla="*/ 3955138 h 6494005"/>
                <a:gd name="connsiteX233" fmla="*/ 1221236 w 8615568"/>
                <a:gd name="connsiteY233" fmla="*/ 3825871 h 6494005"/>
                <a:gd name="connsiteX234" fmla="*/ 1244498 w 8615568"/>
                <a:gd name="connsiteY234" fmla="*/ 3780950 h 6494005"/>
                <a:gd name="connsiteX235" fmla="*/ 1221236 w 8615568"/>
                <a:gd name="connsiteY235" fmla="*/ 3825870 h 6494005"/>
                <a:gd name="connsiteX236" fmla="*/ 1093102 w 8615568"/>
                <a:gd name="connsiteY236" fmla="*/ 3697737 h 6494005"/>
                <a:gd name="connsiteX237" fmla="*/ 1124852 w 8615568"/>
                <a:gd name="connsiteY237" fmla="*/ 3536719 h 6494005"/>
                <a:gd name="connsiteX238" fmla="*/ 1124852 w 8615568"/>
                <a:gd name="connsiteY238" fmla="*/ 3504969 h 6494005"/>
                <a:gd name="connsiteX239" fmla="*/ 1254120 w 8615568"/>
                <a:gd name="connsiteY239" fmla="*/ 3440336 h 6494005"/>
                <a:gd name="connsiteX240" fmla="*/ 1446888 w 8615568"/>
                <a:gd name="connsiteY240" fmla="*/ 3568469 h 6494005"/>
                <a:gd name="connsiteX241" fmla="*/ 1575023 w 8615568"/>
                <a:gd name="connsiteY241" fmla="*/ 3665987 h 6494005"/>
                <a:gd name="connsiteX242" fmla="*/ 1575021 w 8615568"/>
                <a:gd name="connsiteY242" fmla="*/ 3665987 h 6494005"/>
                <a:gd name="connsiteX243" fmla="*/ 1639657 w 8615568"/>
                <a:gd name="connsiteY243" fmla="*/ 3697737 h 6494005"/>
                <a:gd name="connsiteX244" fmla="*/ 1703156 w 8615568"/>
                <a:gd name="connsiteY244" fmla="*/ 3697737 h 6494005"/>
                <a:gd name="connsiteX245" fmla="*/ 1731707 w 8615568"/>
                <a:gd name="connsiteY245" fmla="*/ 3716661 h 6494005"/>
                <a:gd name="connsiteX246" fmla="*/ 1731709 w 8615568"/>
                <a:gd name="connsiteY246" fmla="*/ 3716661 h 6494005"/>
                <a:gd name="connsiteX247" fmla="*/ 1703158 w 8615568"/>
                <a:gd name="connsiteY247" fmla="*/ 3697737 h 6494005"/>
                <a:gd name="connsiteX248" fmla="*/ 1832426 w 8615568"/>
                <a:gd name="connsiteY248" fmla="*/ 3665987 h 6494005"/>
                <a:gd name="connsiteX249" fmla="*/ 2089827 w 8615568"/>
                <a:gd name="connsiteY249" fmla="*/ 3794121 h 6494005"/>
                <a:gd name="connsiteX250" fmla="*/ 2153324 w 8615568"/>
                <a:gd name="connsiteY250" fmla="*/ 3729492 h 6494005"/>
                <a:gd name="connsiteX251" fmla="*/ 2153319 w 8615568"/>
                <a:gd name="connsiteY251" fmla="*/ 3729487 h 6494005"/>
                <a:gd name="connsiteX252" fmla="*/ 2346085 w 8615568"/>
                <a:gd name="connsiteY252" fmla="*/ 3536719 h 6494005"/>
                <a:gd name="connsiteX253" fmla="*/ 2282586 w 8615568"/>
                <a:gd name="connsiteY253" fmla="*/ 3247568 h 6494005"/>
                <a:gd name="connsiteX254" fmla="*/ 2217952 w 8615568"/>
                <a:gd name="connsiteY254" fmla="*/ 2893787 h 6494005"/>
                <a:gd name="connsiteX255" fmla="*/ 2249702 w 8615568"/>
                <a:gd name="connsiteY255" fmla="*/ 2829153 h 6494005"/>
                <a:gd name="connsiteX256" fmla="*/ 2282586 w 8615568"/>
                <a:gd name="connsiteY256" fmla="*/ 2765655 h 6494005"/>
                <a:gd name="connsiteX257" fmla="*/ 2507105 w 8615568"/>
                <a:gd name="connsiteY257" fmla="*/ 2669271 h 6494005"/>
                <a:gd name="connsiteX258" fmla="*/ 2571738 w 8615568"/>
                <a:gd name="connsiteY258" fmla="*/ 2540003 h 6494005"/>
                <a:gd name="connsiteX259" fmla="*/ 2571740 w 8615568"/>
                <a:gd name="connsiteY259" fmla="*/ 2540003 h 6494005"/>
                <a:gd name="connsiteX260" fmla="*/ 2603489 w 8615568"/>
                <a:gd name="connsiteY260" fmla="*/ 2508255 h 6494005"/>
                <a:gd name="connsiteX261" fmla="*/ 2603489 w 8615568"/>
                <a:gd name="connsiteY261" fmla="*/ 2411869 h 6494005"/>
                <a:gd name="connsiteX262" fmla="*/ 2603489 w 8615568"/>
                <a:gd name="connsiteY262" fmla="*/ 1897064 h 6494005"/>
                <a:gd name="connsiteX263" fmla="*/ 2636373 w 8615568"/>
                <a:gd name="connsiteY263" fmla="*/ 1833567 h 6494005"/>
                <a:gd name="connsiteX264" fmla="*/ 2636369 w 8615568"/>
                <a:gd name="connsiteY264" fmla="*/ 1833563 h 6494005"/>
                <a:gd name="connsiteX265" fmla="*/ 2699868 w 8615568"/>
                <a:gd name="connsiteY265" fmla="*/ 1704295 h 6494005"/>
                <a:gd name="connsiteX266" fmla="*/ 2732753 w 8615568"/>
                <a:gd name="connsiteY266" fmla="*/ 1576162 h 6494005"/>
                <a:gd name="connsiteX267" fmla="*/ 2732753 w 8615568"/>
                <a:gd name="connsiteY267" fmla="*/ 1383394 h 6494005"/>
                <a:gd name="connsiteX268" fmla="*/ 2764503 w 8615568"/>
                <a:gd name="connsiteY268" fmla="*/ 1222376 h 6494005"/>
                <a:gd name="connsiteX269" fmla="*/ 2732753 w 8615568"/>
                <a:gd name="connsiteY269" fmla="*/ 1157742 h 6494005"/>
                <a:gd name="connsiteX270" fmla="*/ 2732754 w 8615568"/>
                <a:gd name="connsiteY270" fmla="*/ 1157742 h 6494005"/>
                <a:gd name="connsiteX271" fmla="*/ 2668120 w 8615568"/>
                <a:gd name="connsiteY271" fmla="*/ 933225 h 6494005"/>
                <a:gd name="connsiteX272" fmla="*/ 2668121 w 8615568"/>
                <a:gd name="connsiteY272" fmla="*/ 933223 h 6494005"/>
                <a:gd name="connsiteX273" fmla="*/ 2603487 w 8615568"/>
                <a:gd name="connsiteY273" fmla="*/ 803955 h 6494005"/>
                <a:gd name="connsiteX274" fmla="*/ 2603485 w 8615568"/>
                <a:gd name="connsiteY274" fmla="*/ 803956 h 6494005"/>
                <a:gd name="connsiteX275" fmla="*/ 2507102 w 8615568"/>
                <a:gd name="connsiteY275" fmla="*/ 547688 h 6494005"/>
                <a:gd name="connsiteX276" fmla="*/ 2505968 w 8615568"/>
                <a:gd name="connsiteY276" fmla="*/ 547688 h 6494005"/>
                <a:gd name="connsiteX277" fmla="*/ 2602163 w 8615568"/>
                <a:gd name="connsiteY277" fmla="*/ 256799 h 6494005"/>
                <a:gd name="connsiteX278" fmla="*/ 2570475 w 8615568"/>
                <a:gd name="connsiteY278" fmla="*/ 128400 h 6494005"/>
                <a:gd name="connsiteX279" fmla="*/ 2602163 w 8615568"/>
                <a:gd name="connsiteY279" fmla="*/ 63632 h 6494005"/>
                <a:gd name="connsiteX280" fmla="*/ 2698357 w 8615568"/>
                <a:gd name="connsiteY280" fmla="*/ 160215 h 6494005"/>
                <a:gd name="connsiteX281" fmla="*/ 2794554 w 8615568"/>
                <a:gd name="connsiteY281" fmla="*/ 128400 h 6494005"/>
                <a:gd name="connsiteX282" fmla="*/ 2923568 w 8615568"/>
                <a:gd name="connsiteY28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44498 w 8615568"/>
                <a:gd name="connsiteY233" fmla="*/ 3780950 h 6494005"/>
                <a:gd name="connsiteX234" fmla="*/ 1221236 w 8615568"/>
                <a:gd name="connsiteY234" fmla="*/ 3825870 h 6494005"/>
                <a:gd name="connsiteX235" fmla="*/ 1093102 w 8615568"/>
                <a:gd name="connsiteY235" fmla="*/ 3697737 h 6494005"/>
                <a:gd name="connsiteX236" fmla="*/ 1124852 w 8615568"/>
                <a:gd name="connsiteY236" fmla="*/ 3536719 h 6494005"/>
                <a:gd name="connsiteX237" fmla="*/ 1124852 w 8615568"/>
                <a:gd name="connsiteY237" fmla="*/ 3504969 h 6494005"/>
                <a:gd name="connsiteX238" fmla="*/ 1254120 w 8615568"/>
                <a:gd name="connsiteY238" fmla="*/ 3440336 h 6494005"/>
                <a:gd name="connsiteX239" fmla="*/ 1446888 w 8615568"/>
                <a:gd name="connsiteY239" fmla="*/ 3568469 h 6494005"/>
                <a:gd name="connsiteX240" fmla="*/ 1575023 w 8615568"/>
                <a:gd name="connsiteY240" fmla="*/ 3665987 h 6494005"/>
                <a:gd name="connsiteX241" fmla="*/ 1575021 w 8615568"/>
                <a:gd name="connsiteY241" fmla="*/ 3665987 h 6494005"/>
                <a:gd name="connsiteX242" fmla="*/ 1639657 w 8615568"/>
                <a:gd name="connsiteY242" fmla="*/ 3697737 h 6494005"/>
                <a:gd name="connsiteX243" fmla="*/ 1703156 w 8615568"/>
                <a:gd name="connsiteY243" fmla="*/ 3697737 h 6494005"/>
                <a:gd name="connsiteX244" fmla="*/ 1731707 w 8615568"/>
                <a:gd name="connsiteY244" fmla="*/ 3716661 h 6494005"/>
                <a:gd name="connsiteX245" fmla="*/ 1731709 w 8615568"/>
                <a:gd name="connsiteY245" fmla="*/ 3716661 h 6494005"/>
                <a:gd name="connsiteX246" fmla="*/ 1703158 w 8615568"/>
                <a:gd name="connsiteY246" fmla="*/ 3697737 h 6494005"/>
                <a:gd name="connsiteX247" fmla="*/ 1832426 w 8615568"/>
                <a:gd name="connsiteY247" fmla="*/ 3665987 h 6494005"/>
                <a:gd name="connsiteX248" fmla="*/ 2089827 w 8615568"/>
                <a:gd name="connsiteY248" fmla="*/ 3794121 h 6494005"/>
                <a:gd name="connsiteX249" fmla="*/ 2153324 w 8615568"/>
                <a:gd name="connsiteY249" fmla="*/ 3729492 h 6494005"/>
                <a:gd name="connsiteX250" fmla="*/ 2153319 w 8615568"/>
                <a:gd name="connsiteY250" fmla="*/ 3729487 h 6494005"/>
                <a:gd name="connsiteX251" fmla="*/ 2346085 w 8615568"/>
                <a:gd name="connsiteY251" fmla="*/ 3536719 h 6494005"/>
                <a:gd name="connsiteX252" fmla="*/ 2282586 w 8615568"/>
                <a:gd name="connsiteY252" fmla="*/ 3247568 h 6494005"/>
                <a:gd name="connsiteX253" fmla="*/ 2217952 w 8615568"/>
                <a:gd name="connsiteY253" fmla="*/ 2893787 h 6494005"/>
                <a:gd name="connsiteX254" fmla="*/ 2249702 w 8615568"/>
                <a:gd name="connsiteY254" fmla="*/ 2829153 h 6494005"/>
                <a:gd name="connsiteX255" fmla="*/ 2282586 w 8615568"/>
                <a:gd name="connsiteY255" fmla="*/ 2765655 h 6494005"/>
                <a:gd name="connsiteX256" fmla="*/ 2507105 w 8615568"/>
                <a:gd name="connsiteY256" fmla="*/ 2669271 h 6494005"/>
                <a:gd name="connsiteX257" fmla="*/ 2571738 w 8615568"/>
                <a:gd name="connsiteY257" fmla="*/ 2540003 h 6494005"/>
                <a:gd name="connsiteX258" fmla="*/ 2571740 w 8615568"/>
                <a:gd name="connsiteY258" fmla="*/ 2540003 h 6494005"/>
                <a:gd name="connsiteX259" fmla="*/ 2603489 w 8615568"/>
                <a:gd name="connsiteY259" fmla="*/ 2508255 h 6494005"/>
                <a:gd name="connsiteX260" fmla="*/ 2603489 w 8615568"/>
                <a:gd name="connsiteY260" fmla="*/ 2411869 h 6494005"/>
                <a:gd name="connsiteX261" fmla="*/ 2603489 w 8615568"/>
                <a:gd name="connsiteY261" fmla="*/ 1897064 h 6494005"/>
                <a:gd name="connsiteX262" fmla="*/ 2636373 w 8615568"/>
                <a:gd name="connsiteY262" fmla="*/ 1833567 h 6494005"/>
                <a:gd name="connsiteX263" fmla="*/ 2636369 w 8615568"/>
                <a:gd name="connsiteY263" fmla="*/ 1833563 h 6494005"/>
                <a:gd name="connsiteX264" fmla="*/ 2699868 w 8615568"/>
                <a:gd name="connsiteY264" fmla="*/ 1704295 h 6494005"/>
                <a:gd name="connsiteX265" fmla="*/ 2732753 w 8615568"/>
                <a:gd name="connsiteY265" fmla="*/ 1576162 h 6494005"/>
                <a:gd name="connsiteX266" fmla="*/ 2732753 w 8615568"/>
                <a:gd name="connsiteY266" fmla="*/ 1383394 h 6494005"/>
                <a:gd name="connsiteX267" fmla="*/ 2764503 w 8615568"/>
                <a:gd name="connsiteY267" fmla="*/ 1222376 h 6494005"/>
                <a:gd name="connsiteX268" fmla="*/ 2732753 w 8615568"/>
                <a:gd name="connsiteY268" fmla="*/ 1157742 h 6494005"/>
                <a:gd name="connsiteX269" fmla="*/ 2732754 w 8615568"/>
                <a:gd name="connsiteY269" fmla="*/ 1157742 h 6494005"/>
                <a:gd name="connsiteX270" fmla="*/ 2668120 w 8615568"/>
                <a:gd name="connsiteY270" fmla="*/ 933225 h 6494005"/>
                <a:gd name="connsiteX271" fmla="*/ 2668121 w 8615568"/>
                <a:gd name="connsiteY271" fmla="*/ 933223 h 6494005"/>
                <a:gd name="connsiteX272" fmla="*/ 2603487 w 8615568"/>
                <a:gd name="connsiteY272" fmla="*/ 803955 h 6494005"/>
                <a:gd name="connsiteX273" fmla="*/ 2603485 w 8615568"/>
                <a:gd name="connsiteY273" fmla="*/ 803956 h 6494005"/>
                <a:gd name="connsiteX274" fmla="*/ 2507102 w 8615568"/>
                <a:gd name="connsiteY274" fmla="*/ 547688 h 6494005"/>
                <a:gd name="connsiteX275" fmla="*/ 2505968 w 8615568"/>
                <a:gd name="connsiteY275" fmla="*/ 547688 h 6494005"/>
                <a:gd name="connsiteX276" fmla="*/ 2602163 w 8615568"/>
                <a:gd name="connsiteY276" fmla="*/ 256799 h 6494005"/>
                <a:gd name="connsiteX277" fmla="*/ 2570475 w 8615568"/>
                <a:gd name="connsiteY277" fmla="*/ 128400 h 6494005"/>
                <a:gd name="connsiteX278" fmla="*/ 2602163 w 8615568"/>
                <a:gd name="connsiteY278" fmla="*/ 63632 h 6494005"/>
                <a:gd name="connsiteX279" fmla="*/ 2698357 w 8615568"/>
                <a:gd name="connsiteY279" fmla="*/ 160215 h 6494005"/>
                <a:gd name="connsiteX280" fmla="*/ 2794554 w 8615568"/>
                <a:gd name="connsiteY280" fmla="*/ 128400 h 6494005"/>
                <a:gd name="connsiteX281" fmla="*/ 2923568 w 8615568"/>
                <a:gd name="connsiteY28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21236 w 8615568"/>
                <a:gd name="connsiteY233" fmla="*/ 3825870 h 6494005"/>
                <a:gd name="connsiteX234" fmla="*/ 1093102 w 8615568"/>
                <a:gd name="connsiteY234" fmla="*/ 3697737 h 6494005"/>
                <a:gd name="connsiteX235" fmla="*/ 1124852 w 8615568"/>
                <a:gd name="connsiteY235" fmla="*/ 3536719 h 6494005"/>
                <a:gd name="connsiteX236" fmla="*/ 1124852 w 8615568"/>
                <a:gd name="connsiteY236" fmla="*/ 3504969 h 6494005"/>
                <a:gd name="connsiteX237" fmla="*/ 1254120 w 8615568"/>
                <a:gd name="connsiteY237" fmla="*/ 3440336 h 6494005"/>
                <a:gd name="connsiteX238" fmla="*/ 1446888 w 8615568"/>
                <a:gd name="connsiteY238" fmla="*/ 3568469 h 6494005"/>
                <a:gd name="connsiteX239" fmla="*/ 1575023 w 8615568"/>
                <a:gd name="connsiteY239" fmla="*/ 3665987 h 6494005"/>
                <a:gd name="connsiteX240" fmla="*/ 1575021 w 8615568"/>
                <a:gd name="connsiteY240" fmla="*/ 3665987 h 6494005"/>
                <a:gd name="connsiteX241" fmla="*/ 1639657 w 8615568"/>
                <a:gd name="connsiteY241" fmla="*/ 3697737 h 6494005"/>
                <a:gd name="connsiteX242" fmla="*/ 1703156 w 8615568"/>
                <a:gd name="connsiteY242" fmla="*/ 3697737 h 6494005"/>
                <a:gd name="connsiteX243" fmla="*/ 1731707 w 8615568"/>
                <a:gd name="connsiteY243" fmla="*/ 3716661 h 6494005"/>
                <a:gd name="connsiteX244" fmla="*/ 1731709 w 8615568"/>
                <a:gd name="connsiteY244" fmla="*/ 3716661 h 6494005"/>
                <a:gd name="connsiteX245" fmla="*/ 1703158 w 8615568"/>
                <a:gd name="connsiteY245" fmla="*/ 3697737 h 6494005"/>
                <a:gd name="connsiteX246" fmla="*/ 1832426 w 8615568"/>
                <a:gd name="connsiteY246" fmla="*/ 3665987 h 6494005"/>
                <a:gd name="connsiteX247" fmla="*/ 2089827 w 8615568"/>
                <a:gd name="connsiteY247" fmla="*/ 3794121 h 6494005"/>
                <a:gd name="connsiteX248" fmla="*/ 2153324 w 8615568"/>
                <a:gd name="connsiteY248" fmla="*/ 3729492 h 6494005"/>
                <a:gd name="connsiteX249" fmla="*/ 2153319 w 8615568"/>
                <a:gd name="connsiteY249" fmla="*/ 3729487 h 6494005"/>
                <a:gd name="connsiteX250" fmla="*/ 2346085 w 8615568"/>
                <a:gd name="connsiteY250" fmla="*/ 3536719 h 6494005"/>
                <a:gd name="connsiteX251" fmla="*/ 2282586 w 8615568"/>
                <a:gd name="connsiteY251" fmla="*/ 3247568 h 6494005"/>
                <a:gd name="connsiteX252" fmla="*/ 2217952 w 8615568"/>
                <a:gd name="connsiteY252" fmla="*/ 2893787 h 6494005"/>
                <a:gd name="connsiteX253" fmla="*/ 2249702 w 8615568"/>
                <a:gd name="connsiteY253" fmla="*/ 2829153 h 6494005"/>
                <a:gd name="connsiteX254" fmla="*/ 2282586 w 8615568"/>
                <a:gd name="connsiteY254" fmla="*/ 2765655 h 6494005"/>
                <a:gd name="connsiteX255" fmla="*/ 2507105 w 8615568"/>
                <a:gd name="connsiteY255" fmla="*/ 2669271 h 6494005"/>
                <a:gd name="connsiteX256" fmla="*/ 2571738 w 8615568"/>
                <a:gd name="connsiteY256" fmla="*/ 2540003 h 6494005"/>
                <a:gd name="connsiteX257" fmla="*/ 2571740 w 8615568"/>
                <a:gd name="connsiteY257" fmla="*/ 2540003 h 6494005"/>
                <a:gd name="connsiteX258" fmla="*/ 2603489 w 8615568"/>
                <a:gd name="connsiteY258" fmla="*/ 2508255 h 6494005"/>
                <a:gd name="connsiteX259" fmla="*/ 2603489 w 8615568"/>
                <a:gd name="connsiteY259" fmla="*/ 2411869 h 6494005"/>
                <a:gd name="connsiteX260" fmla="*/ 2603489 w 8615568"/>
                <a:gd name="connsiteY260" fmla="*/ 1897064 h 6494005"/>
                <a:gd name="connsiteX261" fmla="*/ 2636373 w 8615568"/>
                <a:gd name="connsiteY261" fmla="*/ 1833567 h 6494005"/>
                <a:gd name="connsiteX262" fmla="*/ 2636369 w 8615568"/>
                <a:gd name="connsiteY262" fmla="*/ 1833563 h 6494005"/>
                <a:gd name="connsiteX263" fmla="*/ 2699868 w 8615568"/>
                <a:gd name="connsiteY263" fmla="*/ 1704295 h 6494005"/>
                <a:gd name="connsiteX264" fmla="*/ 2732753 w 8615568"/>
                <a:gd name="connsiteY264" fmla="*/ 1576162 h 6494005"/>
                <a:gd name="connsiteX265" fmla="*/ 2732753 w 8615568"/>
                <a:gd name="connsiteY265" fmla="*/ 1383394 h 6494005"/>
                <a:gd name="connsiteX266" fmla="*/ 2764503 w 8615568"/>
                <a:gd name="connsiteY266" fmla="*/ 1222376 h 6494005"/>
                <a:gd name="connsiteX267" fmla="*/ 2732753 w 8615568"/>
                <a:gd name="connsiteY267" fmla="*/ 1157742 h 6494005"/>
                <a:gd name="connsiteX268" fmla="*/ 2732754 w 8615568"/>
                <a:gd name="connsiteY268" fmla="*/ 1157742 h 6494005"/>
                <a:gd name="connsiteX269" fmla="*/ 2668120 w 8615568"/>
                <a:gd name="connsiteY269" fmla="*/ 933225 h 6494005"/>
                <a:gd name="connsiteX270" fmla="*/ 2668121 w 8615568"/>
                <a:gd name="connsiteY270" fmla="*/ 933223 h 6494005"/>
                <a:gd name="connsiteX271" fmla="*/ 2603487 w 8615568"/>
                <a:gd name="connsiteY271" fmla="*/ 803955 h 6494005"/>
                <a:gd name="connsiteX272" fmla="*/ 2603485 w 8615568"/>
                <a:gd name="connsiteY272" fmla="*/ 803956 h 6494005"/>
                <a:gd name="connsiteX273" fmla="*/ 2507102 w 8615568"/>
                <a:gd name="connsiteY273" fmla="*/ 547688 h 6494005"/>
                <a:gd name="connsiteX274" fmla="*/ 2505968 w 8615568"/>
                <a:gd name="connsiteY274" fmla="*/ 547688 h 6494005"/>
                <a:gd name="connsiteX275" fmla="*/ 2602163 w 8615568"/>
                <a:gd name="connsiteY275" fmla="*/ 256799 h 6494005"/>
                <a:gd name="connsiteX276" fmla="*/ 2570475 w 8615568"/>
                <a:gd name="connsiteY276" fmla="*/ 128400 h 6494005"/>
                <a:gd name="connsiteX277" fmla="*/ 2602163 w 8615568"/>
                <a:gd name="connsiteY277" fmla="*/ 63632 h 6494005"/>
                <a:gd name="connsiteX278" fmla="*/ 2698357 w 8615568"/>
                <a:gd name="connsiteY278" fmla="*/ 160215 h 6494005"/>
                <a:gd name="connsiteX279" fmla="*/ 2794554 w 8615568"/>
                <a:gd name="connsiteY279" fmla="*/ 128400 h 6494005"/>
                <a:gd name="connsiteX280" fmla="*/ 2923568 w 8615568"/>
                <a:gd name="connsiteY28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21236 w 8615568"/>
                <a:gd name="connsiteY233" fmla="*/ 3825870 h 6494005"/>
                <a:gd name="connsiteX234" fmla="*/ 1093102 w 8615568"/>
                <a:gd name="connsiteY234" fmla="*/ 3697737 h 6494005"/>
                <a:gd name="connsiteX235" fmla="*/ 1124852 w 8615568"/>
                <a:gd name="connsiteY235" fmla="*/ 3536719 h 6494005"/>
                <a:gd name="connsiteX236" fmla="*/ 1124852 w 8615568"/>
                <a:gd name="connsiteY236" fmla="*/ 3504969 h 6494005"/>
                <a:gd name="connsiteX237" fmla="*/ 1254120 w 8615568"/>
                <a:gd name="connsiteY237" fmla="*/ 3440336 h 6494005"/>
                <a:gd name="connsiteX238" fmla="*/ 1446888 w 8615568"/>
                <a:gd name="connsiteY238" fmla="*/ 3568469 h 6494005"/>
                <a:gd name="connsiteX239" fmla="*/ 1575023 w 8615568"/>
                <a:gd name="connsiteY239" fmla="*/ 3665987 h 6494005"/>
                <a:gd name="connsiteX240" fmla="*/ 1575021 w 8615568"/>
                <a:gd name="connsiteY240" fmla="*/ 3665987 h 6494005"/>
                <a:gd name="connsiteX241" fmla="*/ 1639657 w 8615568"/>
                <a:gd name="connsiteY241" fmla="*/ 3697737 h 6494005"/>
                <a:gd name="connsiteX242" fmla="*/ 1703156 w 8615568"/>
                <a:gd name="connsiteY242" fmla="*/ 3697737 h 6494005"/>
                <a:gd name="connsiteX243" fmla="*/ 1731707 w 8615568"/>
                <a:gd name="connsiteY243" fmla="*/ 3716661 h 6494005"/>
                <a:gd name="connsiteX244" fmla="*/ 1703158 w 8615568"/>
                <a:gd name="connsiteY244" fmla="*/ 3697737 h 6494005"/>
                <a:gd name="connsiteX245" fmla="*/ 1832426 w 8615568"/>
                <a:gd name="connsiteY245" fmla="*/ 3665987 h 6494005"/>
                <a:gd name="connsiteX246" fmla="*/ 2089827 w 8615568"/>
                <a:gd name="connsiteY246" fmla="*/ 3794121 h 6494005"/>
                <a:gd name="connsiteX247" fmla="*/ 2153324 w 8615568"/>
                <a:gd name="connsiteY247" fmla="*/ 3729492 h 6494005"/>
                <a:gd name="connsiteX248" fmla="*/ 2153319 w 8615568"/>
                <a:gd name="connsiteY248" fmla="*/ 3729487 h 6494005"/>
                <a:gd name="connsiteX249" fmla="*/ 2346085 w 8615568"/>
                <a:gd name="connsiteY249" fmla="*/ 3536719 h 6494005"/>
                <a:gd name="connsiteX250" fmla="*/ 2282586 w 8615568"/>
                <a:gd name="connsiteY250" fmla="*/ 3247568 h 6494005"/>
                <a:gd name="connsiteX251" fmla="*/ 2217952 w 8615568"/>
                <a:gd name="connsiteY251" fmla="*/ 2893787 h 6494005"/>
                <a:gd name="connsiteX252" fmla="*/ 2249702 w 8615568"/>
                <a:gd name="connsiteY252" fmla="*/ 2829153 h 6494005"/>
                <a:gd name="connsiteX253" fmla="*/ 2282586 w 8615568"/>
                <a:gd name="connsiteY253" fmla="*/ 2765655 h 6494005"/>
                <a:gd name="connsiteX254" fmla="*/ 2507105 w 8615568"/>
                <a:gd name="connsiteY254" fmla="*/ 2669271 h 6494005"/>
                <a:gd name="connsiteX255" fmla="*/ 2571738 w 8615568"/>
                <a:gd name="connsiteY255" fmla="*/ 2540003 h 6494005"/>
                <a:gd name="connsiteX256" fmla="*/ 2571740 w 8615568"/>
                <a:gd name="connsiteY256" fmla="*/ 2540003 h 6494005"/>
                <a:gd name="connsiteX257" fmla="*/ 2603489 w 8615568"/>
                <a:gd name="connsiteY257" fmla="*/ 2508255 h 6494005"/>
                <a:gd name="connsiteX258" fmla="*/ 2603489 w 8615568"/>
                <a:gd name="connsiteY258" fmla="*/ 2411869 h 6494005"/>
                <a:gd name="connsiteX259" fmla="*/ 2603489 w 8615568"/>
                <a:gd name="connsiteY259" fmla="*/ 1897064 h 6494005"/>
                <a:gd name="connsiteX260" fmla="*/ 2636373 w 8615568"/>
                <a:gd name="connsiteY260" fmla="*/ 1833567 h 6494005"/>
                <a:gd name="connsiteX261" fmla="*/ 2636369 w 8615568"/>
                <a:gd name="connsiteY261" fmla="*/ 1833563 h 6494005"/>
                <a:gd name="connsiteX262" fmla="*/ 2699868 w 8615568"/>
                <a:gd name="connsiteY262" fmla="*/ 1704295 h 6494005"/>
                <a:gd name="connsiteX263" fmla="*/ 2732753 w 8615568"/>
                <a:gd name="connsiteY263" fmla="*/ 1576162 h 6494005"/>
                <a:gd name="connsiteX264" fmla="*/ 2732753 w 8615568"/>
                <a:gd name="connsiteY264" fmla="*/ 1383394 h 6494005"/>
                <a:gd name="connsiteX265" fmla="*/ 2764503 w 8615568"/>
                <a:gd name="connsiteY265" fmla="*/ 1222376 h 6494005"/>
                <a:gd name="connsiteX266" fmla="*/ 2732753 w 8615568"/>
                <a:gd name="connsiteY266" fmla="*/ 1157742 h 6494005"/>
                <a:gd name="connsiteX267" fmla="*/ 2732754 w 8615568"/>
                <a:gd name="connsiteY267" fmla="*/ 1157742 h 6494005"/>
                <a:gd name="connsiteX268" fmla="*/ 2668120 w 8615568"/>
                <a:gd name="connsiteY268" fmla="*/ 933225 h 6494005"/>
                <a:gd name="connsiteX269" fmla="*/ 2668121 w 8615568"/>
                <a:gd name="connsiteY269" fmla="*/ 933223 h 6494005"/>
                <a:gd name="connsiteX270" fmla="*/ 2603487 w 8615568"/>
                <a:gd name="connsiteY270" fmla="*/ 803955 h 6494005"/>
                <a:gd name="connsiteX271" fmla="*/ 2603485 w 8615568"/>
                <a:gd name="connsiteY271" fmla="*/ 803956 h 6494005"/>
                <a:gd name="connsiteX272" fmla="*/ 2507102 w 8615568"/>
                <a:gd name="connsiteY272" fmla="*/ 547688 h 6494005"/>
                <a:gd name="connsiteX273" fmla="*/ 2505968 w 8615568"/>
                <a:gd name="connsiteY273" fmla="*/ 547688 h 6494005"/>
                <a:gd name="connsiteX274" fmla="*/ 2602163 w 8615568"/>
                <a:gd name="connsiteY274" fmla="*/ 256799 h 6494005"/>
                <a:gd name="connsiteX275" fmla="*/ 2570475 w 8615568"/>
                <a:gd name="connsiteY275" fmla="*/ 128400 h 6494005"/>
                <a:gd name="connsiteX276" fmla="*/ 2602163 w 8615568"/>
                <a:gd name="connsiteY276" fmla="*/ 63632 h 6494005"/>
                <a:gd name="connsiteX277" fmla="*/ 2698357 w 8615568"/>
                <a:gd name="connsiteY277" fmla="*/ 160215 h 6494005"/>
                <a:gd name="connsiteX278" fmla="*/ 2794554 w 8615568"/>
                <a:gd name="connsiteY278" fmla="*/ 128400 h 6494005"/>
                <a:gd name="connsiteX279" fmla="*/ 2923568 w 8615568"/>
                <a:gd name="connsiteY27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21236 w 8615568"/>
                <a:gd name="connsiteY233" fmla="*/ 3825870 h 6494005"/>
                <a:gd name="connsiteX234" fmla="*/ 1093102 w 8615568"/>
                <a:gd name="connsiteY234" fmla="*/ 3697737 h 6494005"/>
                <a:gd name="connsiteX235" fmla="*/ 1124852 w 8615568"/>
                <a:gd name="connsiteY235" fmla="*/ 3536719 h 6494005"/>
                <a:gd name="connsiteX236" fmla="*/ 1124852 w 8615568"/>
                <a:gd name="connsiteY236" fmla="*/ 3504969 h 6494005"/>
                <a:gd name="connsiteX237" fmla="*/ 1254120 w 8615568"/>
                <a:gd name="connsiteY237" fmla="*/ 3440336 h 6494005"/>
                <a:gd name="connsiteX238" fmla="*/ 1446888 w 8615568"/>
                <a:gd name="connsiteY238" fmla="*/ 3568469 h 6494005"/>
                <a:gd name="connsiteX239" fmla="*/ 1575023 w 8615568"/>
                <a:gd name="connsiteY239" fmla="*/ 3665987 h 6494005"/>
                <a:gd name="connsiteX240" fmla="*/ 1575021 w 8615568"/>
                <a:gd name="connsiteY240" fmla="*/ 3665987 h 6494005"/>
                <a:gd name="connsiteX241" fmla="*/ 1639657 w 8615568"/>
                <a:gd name="connsiteY241" fmla="*/ 3697737 h 6494005"/>
                <a:gd name="connsiteX242" fmla="*/ 1703156 w 8615568"/>
                <a:gd name="connsiteY242" fmla="*/ 3697737 h 6494005"/>
                <a:gd name="connsiteX243" fmla="*/ 1703158 w 8615568"/>
                <a:gd name="connsiteY243" fmla="*/ 3697737 h 6494005"/>
                <a:gd name="connsiteX244" fmla="*/ 1832426 w 8615568"/>
                <a:gd name="connsiteY244" fmla="*/ 3665987 h 6494005"/>
                <a:gd name="connsiteX245" fmla="*/ 2089827 w 8615568"/>
                <a:gd name="connsiteY245" fmla="*/ 3794121 h 6494005"/>
                <a:gd name="connsiteX246" fmla="*/ 2153324 w 8615568"/>
                <a:gd name="connsiteY246" fmla="*/ 3729492 h 6494005"/>
                <a:gd name="connsiteX247" fmla="*/ 2153319 w 8615568"/>
                <a:gd name="connsiteY247" fmla="*/ 3729487 h 6494005"/>
                <a:gd name="connsiteX248" fmla="*/ 2346085 w 8615568"/>
                <a:gd name="connsiteY248" fmla="*/ 3536719 h 6494005"/>
                <a:gd name="connsiteX249" fmla="*/ 2282586 w 8615568"/>
                <a:gd name="connsiteY249" fmla="*/ 3247568 h 6494005"/>
                <a:gd name="connsiteX250" fmla="*/ 2217952 w 8615568"/>
                <a:gd name="connsiteY250" fmla="*/ 2893787 h 6494005"/>
                <a:gd name="connsiteX251" fmla="*/ 2249702 w 8615568"/>
                <a:gd name="connsiteY251" fmla="*/ 2829153 h 6494005"/>
                <a:gd name="connsiteX252" fmla="*/ 2282586 w 8615568"/>
                <a:gd name="connsiteY252" fmla="*/ 2765655 h 6494005"/>
                <a:gd name="connsiteX253" fmla="*/ 2507105 w 8615568"/>
                <a:gd name="connsiteY253" fmla="*/ 2669271 h 6494005"/>
                <a:gd name="connsiteX254" fmla="*/ 2571738 w 8615568"/>
                <a:gd name="connsiteY254" fmla="*/ 2540003 h 6494005"/>
                <a:gd name="connsiteX255" fmla="*/ 2571740 w 8615568"/>
                <a:gd name="connsiteY255" fmla="*/ 2540003 h 6494005"/>
                <a:gd name="connsiteX256" fmla="*/ 2603489 w 8615568"/>
                <a:gd name="connsiteY256" fmla="*/ 2508255 h 6494005"/>
                <a:gd name="connsiteX257" fmla="*/ 2603489 w 8615568"/>
                <a:gd name="connsiteY257" fmla="*/ 2411869 h 6494005"/>
                <a:gd name="connsiteX258" fmla="*/ 2603489 w 8615568"/>
                <a:gd name="connsiteY258" fmla="*/ 1897064 h 6494005"/>
                <a:gd name="connsiteX259" fmla="*/ 2636373 w 8615568"/>
                <a:gd name="connsiteY259" fmla="*/ 1833567 h 6494005"/>
                <a:gd name="connsiteX260" fmla="*/ 2636369 w 8615568"/>
                <a:gd name="connsiteY260" fmla="*/ 1833563 h 6494005"/>
                <a:gd name="connsiteX261" fmla="*/ 2699868 w 8615568"/>
                <a:gd name="connsiteY261" fmla="*/ 1704295 h 6494005"/>
                <a:gd name="connsiteX262" fmla="*/ 2732753 w 8615568"/>
                <a:gd name="connsiteY262" fmla="*/ 1576162 h 6494005"/>
                <a:gd name="connsiteX263" fmla="*/ 2732753 w 8615568"/>
                <a:gd name="connsiteY263" fmla="*/ 1383394 h 6494005"/>
                <a:gd name="connsiteX264" fmla="*/ 2764503 w 8615568"/>
                <a:gd name="connsiteY264" fmla="*/ 1222376 h 6494005"/>
                <a:gd name="connsiteX265" fmla="*/ 2732753 w 8615568"/>
                <a:gd name="connsiteY265" fmla="*/ 1157742 h 6494005"/>
                <a:gd name="connsiteX266" fmla="*/ 2732754 w 8615568"/>
                <a:gd name="connsiteY266" fmla="*/ 1157742 h 6494005"/>
                <a:gd name="connsiteX267" fmla="*/ 2668120 w 8615568"/>
                <a:gd name="connsiteY267" fmla="*/ 933225 h 6494005"/>
                <a:gd name="connsiteX268" fmla="*/ 2668121 w 8615568"/>
                <a:gd name="connsiteY268" fmla="*/ 933223 h 6494005"/>
                <a:gd name="connsiteX269" fmla="*/ 2603487 w 8615568"/>
                <a:gd name="connsiteY269" fmla="*/ 803955 h 6494005"/>
                <a:gd name="connsiteX270" fmla="*/ 2603485 w 8615568"/>
                <a:gd name="connsiteY270" fmla="*/ 803956 h 6494005"/>
                <a:gd name="connsiteX271" fmla="*/ 2507102 w 8615568"/>
                <a:gd name="connsiteY271" fmla="*/ 547688 h 6494005"/>
                <a:gd name="connsiteX272" fmla="*/ 2505968 w 8615568"/>
                <a:gd name="connsiteY272" fmla="*/ 547688 h 6494005"/>
                <a:gd name="connsiteX273" fmla="*/ 2602163 w 8615568"/>
                <a:gd name="connsiteY273" fmla="*/ 256799 h 6494005"/>
                <a:gd name="connsiteX274" fmla="*/ 2570475 w 8615568"/>
                <a:gd name="connsiteY274" fmla="*/ 128400 h 6494005"/>
                <a:gd name="connsiteX275" fmla="*/ 2602163 w 8615568"/>
                <a:gd name="connsiteY275" fmla="*/ 63632 h 6494005"/>
                <a:gd name="connsiteX276" fmla="*/ 2698357 w 8615568"/>
                <a:gd name="connsiteY276" fmla="*/ 160215 h 6494005"/>
                <a:gd name="connsiteX277" fmla="*/ 2794554 w 8615568"/>
                <a:gd name="connsiteY277" fmla="*/ 128400 h 6494005"/>
                <a:gd name="connsiteX278" fmla="*/ 2923568 w 8615568"/>
                <a:gd name="connsiteY278" fmla="*/ 0 h 649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</a:cxnLst>
              <a:rect l="l" t="t" r="r" b="b"/>
              <a:pathLst>
                <a:path w="8615568" h="6494005">
                  <a:moveTo>
                    <a:pt x="192769" y="5208130"/>
                  </a:moveTo>
                  <a:lnTo>
                    <a:pt x="224518" y="5241014"/>
                  </a:lnTo>
                  <a:lnTo>
                    <a:pt x="96385" y="5465531"/>
                  </a:lnTo>
                  <a:lnTo>
                    <a:pt x="31751" y="5465531"/>
                  </a:lnTo>
                  <a:lnTo>
                    <a:pt x="0" y="5241014"/>
                  </a:lnTo>
                  <a:lnTo>
                    <a:pt x="192769" y="5208130"/>
                  </a:lnTo>
                  <a:close/>
                  <a:moveTo>
                    <a:pt x="7746979" y="3182937"/>
                  </a:moveTo>
                  <a:lnTo>
                    <a:pt x="7746979" y="3279318"/>
                  </a:lnTo>
                  <a:lnTo>
                    <a:pt x="7618845" y="3343952"/>
                  </a:lnTo>
                  <a:lnTo>
                    <a:pt x="7618845" y="3279318"/>
                  </a:lnTo>
                  <a:lnTo>
                    <a:pt x="7746979" y="3182937"/>
                  </a:lnTo>
                  <a:close/>
                  <a:moveTo>
                    <a:pt x="8486301" y="2669271"/>
                  </a:moveTo>
                  <a:lnTo>
                    <a:pt x="8550935" y="2765655"/>
                  </a:lnTo>
                  <a:lnTo>
                    <a:pt x="8486301" y="2829153"/>
                  </a:lnTo>
                  <a:lnTo>
                    <a:pt x="8228899" y="2926668"/>
                  </a:lnTo>
                  <a:lnTo>
                    <a:pt x="8228899" y="2829153"/>
                  </a:lnTo>
                  <a:lnTo>
                    <a:pt x="8486301" y="2669271"/>
                  </a:lnTo>
                  <a:close/>
                  <a:moveTo>
                    <a:pt x="7715230" y="1640797"/>
                  </a:moveTo>
                  <a:lnTo>
                    <a:pt x="7972631" y="1800681"/>
                  </a:lnTo>
                  <a:lnTo>
                    <a:pt x="8197149" y="1800681"/>
                  </a:lnTo>
                  <a:lnTo>
                    <a:pt x="8100765" y="1897066"/>
                  </a:lnTo>
                  <a:lnTo>
                    <a:pt x="7972631" y="1897066"/>
                  </a:lnTo>
                  <a:lnTo>
                    <a:pt x="7876247" y="2089831"/>
                  </a:lnTo>
                  <a:lnTo>
                    <a:pt x="7618846" y="2058077"/>
                  </a:lnTo>
                  <a:lnTo>
                    <a:pt x="7618846" y="2186214"/>
                  </a:lnTo>
                  <a:lnTo>
                    <a:pt x="7489578" y="2250849"/>
                  </a:lnTo>
                  <a:lnTo>
                    <a:pt x="7329694" y="2604640"/>
                  </a:lnTo>
                  <a:lnTo>
                    <a:pt x="7136926" y="2669271"/>
                  </a:lnTo>
                  <a:lnTo>
                    <a:pt x="7040542" y="2926668"/>
                  </a:lnTo>
                  <a:lnTo>
                    <a:pt x="6879524" y="2958418"/>
                  </a:lnTo>
                  <a:lnTo>
                    <a:pt x="6911274" y="2701024"/>
                  </a:lnTo>
                  <a:lnTo>
                    <a:pt x="7200426" y="2508255"/>
                  </a:lnTo>
                  <a:lnTo>
                    <a:pt x="7715230" y="1640797"/>
                  </a:lnTo>
                  <a:close/>
                  <a:moveTo>
                    <a:pt x="8582684" y="1479778"/>
                  </a:moveTo>
                  <a:lnTo>
                    <a:pt x="8615568" y="1800681"/>
                  </a:lnTo>
                  <a:lnTo>
                    <a:pt x="8454550" y="1800681"/>
                  </a:lnTo>
                  <a:lnTo>
                    <a:pt x="8550934" y="1640796"/>
                  </a:lnTo>
                  <a:lnTo>
                    <a:pt x="8582684" y="1479778"/>
                  </a:lnTo>
                  <a:close/>
                  <a:moveTo>
                    <a:pt x="2089811" y="418417"/>
                  </a:moveTo>
                  <a:lnTo>
                    <a:pt x="2153311" y="451301"/>
                  </a:lnTo>
                  <a:lnTo>
                    <a:pt x="2217945" y="514801"/>
                  </a:lnTo>
                  <a:lnTo>
                    <a:pt x="2217945" y="611185"/>
                  </a:lnTo>
                  <a:lnTo>
                    <a:pt x="2186195" y="707569"/>
                  </a:lnTo>
                  <a:lnTo>
                    <a:pt x="2056927" y="644069"/>
                  </a:lnTo>
                  <a:lnTo>
                    <a:pt x="2025177" y="547685"/>
                  </a:lnTo>
                  <a:lnTo>
                    <a:pt x="2056927" y="483051"/>
                  </a:lnTo>
                  <a:lnTo>
                    <a:pt x="2089811" y="418417"/>
                  </a:lnTo>
                  <a:close/>
                  <a:moveTo>
                    <a:pt x="1864160" y="129265"/>
                  </a:moveTo>
                  <a:lnTo>
                    <a:pt x="1960544" y="129265"/>
                  </a:lnTo>
                  <a:lnTo>
                    <a:pt x="1928794" y="354917"/>
                  </a:lnTo>
                  <a:lnTo>
                    <a:pt x="1767776" y="161015"/>
                  </a:lnTo>
                  <a:lnTo>
                    <a:pt x="1864160" y="129265"/>
                  </a:lnTo>
                  <a:close/>
                  <a:moveTo>
                    <a:pt x="2923568" y="0"/>
                  </a:moveTo>
                  <a:lnTo>
                    <a:pt x="2986944" y="128400"/>
                  </a:lnTo>
                  <a:lnTo>
                    <a:pt x="3084270" y="224984"/>
                  </a:lnTo>
                  <a:lnTo>
                    <a:pt x="3375691" y="547688"/>
                  </a:lnTo>
                  <a:lnTo>
                    <a:pt x="3375692" y="547688"/>
                  </a:lnTo>
                  <a:lnTo>
                    <a:pt x="3535576" y="707570"/>
                  </a:lnTo>
                  <a:lnTo>
                    <a:pt x="3568453" y="803955"/>
                  </a:lnTo>
                  <a:lnTo>
                    <a:pt x="3568452" y="803956"/>
                  </a:lnTo>
                  <a:lnTo>
                    <a:pt x="3729470" y="1094244"/>
                  </a:lnTo>
                  <a:lnTo>
                    <a:pt x="3953988" y="1350511"/>
                  </a:lnTo>
                  <a:lnTo>
                    <a:pt x="4243140" y="1672547"/>
                  </a:lnTo>
                  <a:lnTo>
                    <a:pt x="4435907" y="1833564"/>
                  </a:lnTo>
                  <a:lnTo>
                    <a:pt x="4435908" y="1833563"/>
                  </a:lnTo>
                  <a:lnTo>
                    <a:pt x="4725060" y="2026329"/>
                  </a:lnTo>
                  <a:lnTo>
                    <a:pt x="4725059" y="2026329"/>
                  </a:lnTo>
                  <a:lnTo>
                    <a:pt x="5014211" y="2186214"/>
                  </a:lnTo>
                  <a:lnTo>
                    <a:pt x="5014211" y="2186213"/>
                  </a:lnTo>
                  <a:lnTo>
                    <a:pt x="5239862" y="2250848"/>
                  </a:lnTo>
                  <a:cubicBezTo>
                    <a:pt x="5239862" y="2250847"/>
                    <a:pt x="5239863" y="2250846"/>
                    <a:pt x="5239863" y="2250845"/>
                  </a:cubicBezTo>
                  <a:lnTo>
                    <a:pt x="5304497" y="2283730"/>
                  </a:lnTo>
                  <a:lnTo>
                    <a:pt x="5367997" y="2250845"/>
                  </a:lnTo>
                  <a:lnTo>
                    <a:pt x="5529015" y="2250845"/>
                  </a:lnTo>
                  <a:lnTo>
                    <a:pt x="5664505" y="2467438"/>
                  </a:lnTo>
                  <a:lnTo>
                    <a:pt x="5860640" y="2505275"/>
                  </a:lnTo>
                  <a:cubicBezTo>
                    <a:pt x="5924360" y="2522025"/>
                    <a:pt x="5984912" y="2542518"/>
                    <a:pt x="6041582" y="2566311"/>
                  </a:cubicBezTo>
                  <a:lnTo>
                    <a:pt x="6110375" y="2601584"/>
                  </a:lnTo>
                  <a:lnTo>
                    <a:pt x="6300087" y="2411869"/>
                  </a:lnTo>
                  <a:lnTo>
                    <a:pt x="6814890" y="1929945"/>
                  </a:lnTo>
                  <a:lnTo>
                    <a:pt x="6814890" y="1961694"/>
                  </a:lnTo>
                  <a:lnTo>
                    <a:pt x="6846640" y="2026328"/>
                  </a:lnTo>
                  <a:lnTo>
                    <a:pt x="6557488" y="2604640"/>
                  </a:lnTo>
                  <a:lnTo>
                    <a:pt x="6557487" y="2604640"/>
                  </a:lnTo>
                  <a:lnTo>
                    <a:pt x="6493988" y="2765649"/>
                  </a:lnTo>
                  <a:lnTo>
                    <a:pt x="6622122" y="3054800"/>
                  </a:lnTo>
                  <a:lnTo>
                    <a:pt x="6718506" y="3504969"/>
                  </a:lnTo>
                  <a:lnTo>
                    <a:pt x="6943024" y="3568469"/>
                  </a:lnTo>
                  <a:lnTo>
                    <a:pt x="7104042" y="3408585"/>
                  </a:lnTo>
                  <a:lnTo>
                    <a:pt x="7361443" y="3440336"/>
                  </a:lnTo>
                  <a:lnTo>
                    <a:pt x="7136926" y="3536719"/>
                  </a:lnTo>
                  <a:lnTo>
                    <a:pt x="7040542" y="3697737"/>
                  </a:lnTo>
                  <a:lnTo>
                    <a:pt x="6814890" y="3794121"/>
                  </a:lnTo>
                  <a:lnTo>
                    <a:pt x="6814889" y="3794121"/>
                  </a:lnTo>
                  <a:lnTo>
                    <a:pt x="6590372" y="3825871"/>
                  </a:lnTo>
                  <a:lnTo>
                    <a:pt x="6493988" y="3890504"/>
                  </a:lnTo>
                  <a:lnTo>
                    <a:pt x="6461104" y="3986888"/>
                  </a:lnTo>
                  <a:lnTo>
                    <a:pt x="6433103" y="3944387"/>
                  </a:lnTo>
                  <a:lnTo>
                    <a:pt x="6433103" y="3944388"/>
                  </a:lnTo>
                  <a:lnTo>
                    <a:pt x="6461104" y="3986889"/>
                  </a:lnTo>
                  <a:lnTo>
                    <a:pt x="6429354" y="4083273"/>
                  </a:lnTo>
                  <a:lnTo>
                    <a:pt x="6332970" y="4018639"/>
                  </a:lnTo>
                  <a:lnTo>
                    <a:pt x="6332970" y="3922255"/>
                  </a:lnTo>
                  <a:lnTo>
                    <a:pt x="6171953" y="3922255"/>
                  </a:lnTo>
                  <a:lnTo>
                    <a:pt x="6107319" y="4051523"/>
                  </a:lnTo>
                  <a:lnTo>
                    <a:pt x="6140203" y="4115023"/>
                  </a:lnTo>
                  <a:lnTo>
                    <a:pt x="5851051" y="4083273"/>
                  </a:lnTo>
                  <a:lnTo>
                    <a:pt x="5851050" y="4083273"/>
                  </a:lnTo>
                  <a:lnTo>
                    <a:pt x="5721782" y="4083273"/>
                  </a:lnTo>
                  <a:lnTo>
                    <a:pt x="5657148" y="4018639"/>
                  </a:lnTo>
                  <a:lnTo>
                    <a:pt x="5593648" y="4018639"/>
                  </a:lnTo>
                  <a:lnTo>
                    <a:pt x="5304497" y="4147906"/>
                  </a:lnTo>
                  <a:lnTo>
                    <a:pt x="5304497" y="4147907"/>
                  </a:lnTo>
                  <a:lnTo>
                    <a:pt x="5208113" y="4179657"/>
                  </a:lnTo>
                  <a:lnTo>
                    <a:pt x="5143479" y="4244291"/>
                  </a:lnTo>
                  <a:lnTo>
                    <a:pt x="5143478" y="4244291"/>
                  </a:lnTo>
                  <a:lnTo>
                    <a:pt x="4854328" y="4501691"/>
                  </a:lnTo>
                  <a:lnTo>
                    <a:pt x="4854328" y="4501693"/>
                  </a:lnTo>
                  <a:lnTo>
                    <a:pt x="4821444" y="4533443"/>
                  </a:lnTo>
                  <a:lnTo>
                    <a:pt x="4757944" y="4661577"/>
                  </a:lnTo>
                  <a:lnTo>
                    <a:pt x="4757943" y="4661576"/>
                  </a:lnTo>
                  <a:lnTo>
                    <a:pt x="4596925" y="4918978"/>
                  </a:lnTo>
                  <a:lnTo>
                    <a:pt x="4532291" y="5048246"/>
                  </a:lnTo>
                  <a:lnTo>
                    <a:pt x="4628675" y="5208130"/>
                  </a:lnTo>
                  <a:lnTo>
                    <a:pt x="4500541" y="5241014"/>
                  </a:lnTo>
                  <a:lnTo>
                    <a:pt x="4500541" y="5337398"/>
                  </a:lnTo>
                  <a:lnTo>
                    <a:pt x="4500542" y="5337398"/>
                  </a:lnTo>
                  <a:lnTo>
                    <a:pt x="4435908" y="5691184"/>
                  </a:lnTo>
                  <a:lnTo>
                    <a:pt x="4211390" y="5497282"/>
                  </a:lnTo>
                  <a:lnTo>
                    <a:pt x="4211389" y="5497281"/>
                  </a:lnTo>
                  <a:lnTo>
                    <a:pt x="4115005" y="5369148"/>
                  </a:lnTo>
                  <a:lnTo>
                    <a:pt x="3985738" y="5337398"/>
                  </a:lnTo>
                  <a:lnTo>
                    <a:pt x="3761220" y="5241014"/>
                  </a:lnTo>
                  <a:lnTo>
                    <a:pt x="3761220" y="5241013"/>
                  </a:lnTo>
                  <a:lnTo>
                    <a:pt x="3535584" y="5176379"/>
                  </a:lnTo>
                  <a:lnTo>
                    <a:pt x="3407450" y="5048245"/>
                  </a:lnTo>
                  <a:lnTo>
                    <a:pt x="3407449" y="5048246"/>
                  </a:lnTo>
                  <a:lnTo>
                    <a:pt x="3279315" y="4951862"/>
                  </a:lnTo>
                  <a:lnTo>
                    <a:pt x="3182933" y="4854345"/>
                  </a:lnTo>
                  <a:lnTo>
                    <a:pt x="2957281" y="4790845"/>
                  </a:lnTo>
                  <a:lnTo>
                    <a:pt x="2860896" y="4694461"/>
                  </a:lnTo>
                  <a:cubicBezTo>
                    <a:pt x="2860896" y="4694460"/>
                    <a:pt x="2860897" y="4694460"/>
                    <a:pt x="2860897" y="4694459"/>
                  </a:cubicBezTo>
                  <a:lnTo>
                    <a:pt x="2764519" y="4661577"/>
                  </a:lnTo>
                  <a:lnTo>
                    <a:pt x="2764519" y="4661576"/>
                  </a:lnTo>
                  <a:lnTo>
                    <a:pt x="2603502" y="4565192"/>
                  </a:lnTo>
                  <a:lnTo>
                    <a:pt x="2346096" y="4661576"/>
                  </a:lnTo>
                  <a:lnTo>
                    <a:pt x="2346096" y="4661577"/>
                  </a:lnTo>
                  <a:lnTo>
                    <a:pt x="2121581" y="4887228"/>
                  </a:lnTo>
                  <a:lnTo>
                    <a:pt x="2121578" y="4887228"/>
                  </a:lnTo>
                  <a:lnTo>
                    <a:pt x="1928813" y="5015360"/>
                  </a:lnTo>
                  <a:lnTo>
                    <a:pt x="1928815" y="5015362"/>
                  </a:lnTo>
                  <a:lnTo>
                    <a:pt x="1800681" y="5144630"/>
                  </a:lnTo>
                  <a:lnTo>
                    <a:pt x="1736048" y="4983612"/>
                  </a:lnTo>
                  <a:lnTo>
                    <a:pt x="1736048" y="4983612"/>
                  </a:lnTo>
                  <a:lnTo>
                    <a:pt x="1671412" y="4822594"/>
                  </a:lnTo>
                  <a:lnTo>
                    <a:pt x="1606779" y="4757960"/>
                  </a:lnTo>
                  <a:lnTo>
                    <a:pt x="1543281" y="4694460"/>
                  </a:lnTo>
                  <a:lnTo>
                    <a:pt x="1543279" y="4694460"/>
                  </a:lnTo>
                  <a:lnTo>
                    <a:pt x="1446894" y="4661576"/>
                  </a:lnTo>
                  <a:lnTo>
                    <a:pt x="1317627" y="4694460"/>
                  </a:lnTo>
                  <a:lnTo>
                    <a:pt x="1254127" y="4661576"/>
                  </a:lnTo>
                  <a:lnTo>
                    <a:pt x="1060224" y="4887228"/>
                  </a:lnTo>
                  <a:lnTo>
                    <a:pt x="1060224" y="4983612"/>
                  </a:lnTo>
                  <a:lnTo>
                    <a:pt x="1060225" y="4983612"/>
                  </a:lnTo>
                  <a:lnTo>
                    <a:pt x="1028476" y="5176380"/>
                  </a:lnTo>
                  <a:lnTo>
                    <a:pt x="1221244" y="5241014"/>
                  </a:lnTo>
                  <a:lnTo>
                    <a:pt x="1254127" y="5304514"/>
                  </a:lnTo>
                  <a:lnTo>
                    <a:pt x="1254128" y="5304514"/>
                  </a:lnTo>
                  <a:lnTo>
                    <a:pt x="1350512" y="5400898"/>
                  </a:lnTo>
                  <a:lnTo>
                    <a:pt x="1575031" y="5400898"/>
                  </a:lnTo>
                  <a:lnTo>
                    <a:pt x="1703164" y="5530166"/>
                  </a:lnTo>
                  <a:lnTo>
                    <a:pt x="1703164" y="5530166"/>
                  </a:lnTo>
                  <a:lnTo>
                    <a:pt x="1832432" y="5722934"/>
                  </a:lnTo>
                  <a:lnTo>
                    <a:pt x="2025201" y="5787568"/>
                  </a:lnTo>
                  <a:lnTo>
                    <a:pt x="2056948" y="5915701"/>
                  </a:lnTo>
                  <a:lnTo>
                    <a:pt x="1960566" y="5915701"/>
                  </a:lnTo>
                  <a:lnTo>
                    <a:pt x="1928816" y="6012085"/>
                  </a:lnTo>
                  <a:lnTo>
                    <a:pt x="1767800" y="6043835"/>
                  </a:lnTo>
                  <a:lnTo>
                    <a:pt x="1767800" y="6012085"/>
                  </a:lnTo>
                  <a:lnTo>
                    <a:pt x="1606780" y="5947451"/>
                  </a:lnTo>
                  <a:lnTo>
                    <a:pt x="1606780" y="6012085"/>
                  </a:lnTo>
                  <a:lnTo>
                    <a:pt x="1510398" y="6012085"/>
                  </a:lnTo>
                  <a:lnTo>
                    <a:pt x="1446896" y="5980335"/>
                  </a:lnTo>
                  <a:lnTo>
                    <a:pt x="1510398" y="5883952"/>
                  </a:lnTo>
                  <a:lnTo>
                    <a:pt x="1510397" y="5883951"/>
                  </a:lnTo>
                  <a:lnTo>
                    <a:pt x="1446895" y="5851068"/>
                  </a:lnTo>
                  <a:lnTo>
                    <a:pt x="1350512" y="5980335"/>
                  </a:lnTo>
                  <a:lnTo>
                    <a:pt x="1350513" y="5980335"/>
                  </a:lnTo>
                  <a:lnTo>
                    <a:pt x="1221245" y="6043835"/>
                  </a:lnTo>
                  <a:lnTo>
                    <a:pt x="1221245" y="6140219"/>
                  </a:lnTo>
                  <a:lnTo>
                    <a:pt x="1221244" y="6140219"/>
                  </a:lnTo>
                  <a:lnTo>
                    <a:pt x="1221244" y="6301236"/>
                  </a:lnTo>
                  <a:lnTo>
                    <a:pt x="1060227" y="6365870"/>
                  </a:lnTo>
                  <a:lnTo>
                    <a:pt x="1060228" y="6365871"/>
                  </a:lnTo>
                  <a:lnTo>
                    <a:pt x="963843" y="6365871"/>
                  </a:lnTo>
                  <a:lnTo>
                    <a:pt x="900343" y="6494005"/>
                  </a:lnTo>
                  <a:lnTo>
                    <a:pt x="900342" y="6494005"/>
                  </a:lnTo>
                  <a:lnTo>
                    <a:pt x="707574" y="6365871"/>
                  </a:lnTo>
                  <a:lnTo>
                    <a:pt x="707574" y="6140220"/>
                  </a:lnTo>
                  <a:lnTo>
                    <a:pt x="707573" y="6140219"/>
                  </a:lnTo>
                  <a:lnTo>
                    <a:pt x="803957" y="5947451"/>
                  </a:lnTo>
                  <a:lnTo>
                    <a:pt x="835707" y="5819317"/>
                  </a:lnTo>
                  <a:lnTo>
                    <a:pt x="835708" y="5819317"/>
                  </a:lnTo>
                  <a:lnTo>
                    <a:pt x="867458" y="5722933"/>
                  </a:lnTo>
                  <a:lnTo>
                    <a:pt x="803958" y="5594800"/>
                  </a:lnTo>
                  <a:lnTo>
                    <a:pt x="803957" y="5594799"/>
                  </a:lnTo>
                  <a:lnTo>
                    <a:pt x="803957" y="5497282"/>
                  </a:lnTo>
                  <a:lnTo>
                    <a:pt x="771073" y="5465532"/>
                  </a:lnTo>
                  <a:lnTo>
                    <a:pt x="771074" y="5465531"/>
                  </a:lnTo>
                  <a:lnTo>
                    <a:pt x="546555" y="5241013"/>
                  </a:lnTo>
                  <a:lnTo>
                    <a:pt x="514805" y="5241013"/>
                  </a:lnTo>
                  <a:lnTo>
                    <a:pt x="450171" y="5079996"/>
                  </a:lnTo>
                  <a:lnTo>
                    <a:pt x="514805" y="4951862"/>
                  </a:lnTo>
                  <a:lnTo>
                    <a:pt x="514805" y="4822594"/>
                  </a:lnTo>
                  <a:lnTo>
                    <a:pt x="546555" y="4565192"/>
                  </a:lnTo>
                  <a:lnTo>
                    <a:pt x="546555" y="4533442"/>
                  </a:lnTo>
                  <a:lnTo>
                    <a:pt x="771073" y="4468808"/>
                  </a:lnTo>
                  <a:lnTo>
                    <a:pt x="932091" y="4308924"/>
                  </a:lnTo>
                  <a:lnTo>
                    <a:pt x="996725" y="4372424"/>
                  </a:lnTo>
                  <a:lnTo>
                    <a:pt x="996724" y="4372425"/>
                  </a:lnTo>
                  <a:lnTo>
                    <a:pt x="1028475" y="4405308"/>
                  </a:lnTo>
                  <a:lnTo>
                    <a:pt x="1060224" y="4340674"/>
                  </a:lnTo>
                  <a:lnTo>
                    <a:pt x="1060225" y="4340674"/>
                  </a:lnTo>
                  <a:lnTo>
                    <a:pt x="1093109" y="4179657"/>
                  </a:lnTo>
                  <a:lnTo>
                    <a:pt x="1124854" y="4147912"/>
                  </a:lnTo>
                  <a:cubicBezTo>
                    <a:pt x="1124854" y="4147910"/>
                    <a:pt x="1124853" y="4147909"/>
                    <a:pt x="1124853" y="4147907"/>
                  </a:cubicBezTo>
                  <a:lnTo>
                    <a:pt x="1189487" y="4115023"/>
                  </a:lnTo>
                  <a:lnTo>
                    <a:pt x="1189486" y="4115023"/>
                  </a:lnTo>
                  <a:lnTo>
                    <a:pt x="1285870" y="4051523"/>
                  </a:lnTo>
                  <a:lnTo>
                    <a:pt x="1317620" y="3955140"/>
                  </a:lnTo>
                  <a:lnTo>
                    <a:pt x="1317620" y="3955139"/>
                  </a:lnTo>
                  <a:lnTo>
                    <a:pt x="1317620" y="3955138"/>
                  </a:lnTo>
                  <a:lnTo>
                    <a:pt x="1221236" y="3825871"/>
                  </a:lnTo>
                  <a:lnTo>
                    <a:pt x="1221236" y="3825870"/>
                  </a:lnTo>
                  <a:lnTo>
                    <a:pt x="1093102" y="3697737"/>
                  </a:lnTo>
                  <a:lnTo>
                    <a:pt x="1124852" y="3536719"/>
                  </a:lnTo>
                  <a:lnTo>
                    <a:pt x="1124852" y="3504969"/>
                  </a:lnTo>
                  <a:lnTo>
                    <a:pt x="1254120" y="3440336"/>
                  </a:lnTo>
                  <a:lnTo>
                    <a:pt x="1446888" y="3568469"/>
                  </a:lnTo>
                  <a:lnTo>
                    <a:pt x="1575023" y="3665987"/>
                  </a:lnTo>
                  <a:lnTo>
                    <a:pt x="1575021" y="3665987"/>
                  </a:lnTo>
                  <a:lnTo>
                    <a:pt x="1639657" y="3697737"/>
                  </a:lnTo>
                  <a:lnTo>
                    <a:pt x="1703156" y="3697737"/>
                  </a:lnTo>
                  <a:lnTo>
                    <a:pt x="1703158" y="3697737"/>
                  </a:lnTo>
                  <a:lnTo>
                    <a:pt x="1832426" y="3665987"/>
                  </a:lnTo>
                  <a:lnTo>
                    <a:pt x="2089827" y="3794121"/>
                  </a:lnTo>
                  <a:lnTo>
                    <a:pt x="2153324" y="3729492"/>
                  </a:lnTo>
                  <a:lnTo>
                    <a:pt x="2153319" y="3729487"/>
                  </a:lnTo>
                  <a:lnTo>
                    <a:pt x="2346085" y="3536719"/>
                  </a:lnTo>
                  <a:lnTo>
                    <a:pt x="2282586" y="3247568"/>
                  </a:lnTo>
                  <a:lnTo>
                    <a:pt x="2217952" y="2893787"/>
                  </a:lnTo>
                  <a:lnTo>
                    <a:pt x="2249702" y="2829153"/>
                  </a:lnTo>
                  <a:lnTo>
                    <a:pt x="2282586" y="2765655"/>
                  </a:lnTo>
                  <a:lnTo>
                    <a:pt x="2507105" y="2669271"/>
                  </a:lnTo>
                  <a:lnTo>
                    <a:pt x="2571738" y="2540003"/>
                  </a:lnTo>
                  <a:lnTo>
                    <a:pt x="2571740" y="2540003"/>
                  </a:lnTo>
                  <a:lnTo>
                    <a:pt x="2603489" y="2508255"/>
                  </a:lnTo>
                  <a:lnTo>
                    <a:pt x="2603489" y="2411869"/>
                  </a:lnTo>
                  <a:lnTo>
                    <a:pt x="2603489" y="1897064"/>
                  </a:lnTo>
                  <a:lnTo>
                    <a:pt x="2636373" y="1833567"/>
                  </a:lnTo>
                  <a:lnTo>
                    <a:pt x="2636369" y="1833563"/>
                  </a:lnTo>
                  <a:lnTo>
                    <a:pt x="2699868" y="1704295"/>
                  </a:lnTo>
                  <a:lnTo>
                    <a:pt x="2732753" y="1576162"/>
                  </a:lnTo>
                  <a:lnTo>
                    <a:pt x="2732753" y="1383394"/>
                  </a:lnTo>
                  <a:lnTo>
                    <a:pt x="2764503" y="1222376"/>
                  </a:lnTo>
                  <a:lnTo>
                    <a:pt x="2732753" y="1157742"/>
                  </a:lnTo>
                  <a:lnTo>
                    <a:pt x="2732754" y="1157742"/>
                  </a:lnTo>
                  <a:lnTo>
                    <a:pt x="2668120" y="933225"/>
                  </a:lnTo>
                  <a:cubicBezTo>
                    <a:pt x="2668120" y="933224"/>
                    <a:pt x="2668121" y="933224"/>
                    <a:pt x="2668121" y="933223"/>
                  </a:cubicBezTo>
                  <a:lnTo>
                    <a:pt x="2603487" y="803955"/>
                  </a:lnTo>
                  <a:cubicBezTo>
                    <a:pt x="2603486" y="803955"/>
                    <a:pt x="2603486" y="803956"/>
                    <a:pt x="2603485" y="803956"/>
                  </a:cubicBezTo>
                  <a:lnTo>
                    <a:pt x="2507102" y="547688"/>
                  </a:lnTo>
                  <a:lnTo>
                    <a:pt x="2505968" y="547688"/>
                  </a:lnTo>
                  <a:lnTo>
                    <a:pt x="2602163" y="256799"/>
                  </a:lnTo>
                  <a:lnTo>
                    <a:pt x="2570475" y="128400"/>
                  </a:lnTo>
                  <a:lnTo>
                    <a:pt x="2602163" y="63632"/>
                  </a:lnTo>
                  <a:lnTo>
                    <a:pt x="2698357" y="160215"/>
                  </a:lnTo>
                  <a:lnTo>
                    <a:pt x="2794554" y="128400"/>
                  </a:lnTo>
                  <a:lnTo>
                    <a:pt x="2923568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defPPr>
                <a:defRPr lang="ja-JP"/>
              </a:defPPr>
              <a:lvl1pPr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6103" indent="-114026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3394" indent="-229240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0684" indent="-344453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7975" indent="-459666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0385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2462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4539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36616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283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FCD90FE9-3E07-0FAF-EBA2-82235F8F1C15}"/>
                </a:ext>
              </a:extLst>
            </p:cNvPr>
            <p:cNvGrpSpPr/>
            <p:nvPr/>
          </p:nvGrpSpPr>
          <p:grpSpPr>
            <a:xfrm>
              <a:off x="429033" y="1172285"/>
              <a:ext cx="6371818" cy="4129688"/>
              <a:chOff x="429033" y="1172285"/>
              <a:chExt cx="6371818" cy="4129688"/>
            </a:xfrm>
          </p:grpSpPr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B3A48F8B-4635-B3ED-BA7C-2F9186098EED}"/>
                  </a:ext>
                </a:extLst>
              </p:cNvPr>
              <p:cNvSpPr txBox="1"/>
              <p:nvPr/>
            </p:nvSpPr>
            <p:spPr>
              <a:xfrm>
                <a:off x="2905441" y="117228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てしおがわ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天塩川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41BD3FD8-87D4-4A0C-26CA-B2EB31B7CD96}"/>
                  </a:ext>
                </a:extLst>
              </p:cNvPr>
              <p:cNvSpPr txBox="1"/>
              <p:nvPr/>
            </p:nvSpPr>
            <p:spPr>
              <a:xfrm>
                <a:off x="4982633" y="1775717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しょこつがわ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渚滑川</a:t>
                </a: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146162BB-BDF1-10F4-CAFB-390E4378B7B3}"/>
                  </a:ext>
                </a:extLst>
              </p:cNvPr>
              <p:cNvSpPr txBox="1"/>
              <p:nvPr/>
            </p:nvSpPr>
            <p:spPr>
              <a:xfrm>
                <a:off x="5355462" y="2017617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ゆうべつがわ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湧別川</a:t>
                </a: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19300B87-5312-0636-2B4A-501E93AD0E93}"/>
                  </a:ext>
                </a:extLst>
              </p:cNvPr>
              <p:cNvSpPr txBox="1"/>
              <p:nvPr/>
            </p:nvSpPr>
            <p:spPr>
              <a:xfrm>
                <a:off x="2758385" y="250576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るもいがわ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留萌川</a:t>
                </a:r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C1DB588C-D4C1-3E41-83C8-8B5D1E223CCD}"/>
                  </a:ext>
                </a:extLst>
              </p:cNvPr>
              <p:cNvSpPr txBox="1"/>
              <p:nvPr/>
            </p:nvSpPr>
            <p:spPr>
              <a:xfrm>
                <a:off x="5782287" y="217150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ところがわ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常呂川</a:t>
                </a: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BD93809B-2C28-7D93-8471-303E71B7B0BF}"/>
                  </a:ext>
                </a:extLst>
              </p:cNvPr>
              <p:cNvSpPr txBox="1"/>
              <p:nvPr/>
            </p:nvSpPr>
            <p:spPr>
              <a:xfrm>
                <a:off x="6231464" y="2386111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あばしりがわ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網走川</a:t>
                </a: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65414DF9-F632-E5C7-59E2-94C73E1216B1}"/>
                  </a:ext>
                </a:extLst>
              </p:cNvPr>
              <p:cNvSpPr txBox="1"/>
              <p:nvPr/>
            </p:nvSpPr>
            <p:spPr>
              <a:xfrm>
                <a:off x="2439241" y="3596104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いしかりがわ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石狩川</a:t>
                </a:r>
              </a:p>
            </p:txBody>
          </p:sp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12A02CEF-4029-F7A3-7F62-A753E617104B}"/>
                  </a:ext>
                </a:extLst>
              </p:cNvPr>
              <p:cNvSpPr txBox="1"/>
              <p:nvPr/>
            </p:nvSpPr>
            <p:spPr>
              <a:xfrm>
                <a:off x="3228607" y="4845784"/>
                <a:ext cx="4154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むかわ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鵡川</a:t>
                </a:r>
              </a:p>
            </p:txBody>
          </p:sp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AE5B8C37-0739-F539-D32D-EED19E2CE3A6}"/>
                  </a:ext>
                </a:extLst>
              </p:cNvPr>
              <p:cNvSpPr txBox="1"/>
              <p:nvPr/>
            </p:nvSpPr>
            <p:spPr>
              <a:xfrm>
                <a:off x="1277760" y="4189611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しりべつがわ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尻別川</a:t>
                </a:r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E62FE2AC-F936-7F58-87AD-06821BB7D508}"/>
                  </a:ext>
                </a:extLst>
              </p:cNvPr>
              <p:cNvSpPr txBox="1"/>
              <p:nvPr/>
            </p:nvSpPr>
            <p:spPr>
              <a:xfrm>
                <a:off x="429033" y="4933315"/>
                <a:ext cx="8258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しりべしとしべつがわ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後志利別川</a:t>
                </a:r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D2D64BD8-23A6-B4B8-32FB-B2E4E263C020}"/>
                  </a:ext>
                </a:extLst>
              </p:cNvPr>
              <p:cNvSpPr txBox="1"/>
              <p:nvPr/>
            </p:nvSpPr>
            <p:spPr>
              <a:xfrm>
                <a:off x="3562350" y="499419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沙流川</a:t>
                </a: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7BF11362-2B8D-2DB0-01C0-CD6B305AE81E}"/>
                  </a:ext>
                </a:extLst>
              </p:cNvPr>
              <p:cNvSpPr txBox="1"/>
              <p:nvPr/>
            </p:nvSpPr>
            <p:spPr>
              <a:xfrm>
                <a:off x="5504286" y="4576302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とかちがわ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十勝川</a:t>
                </a:r>
              </a:p>
            </p:txBody>
          </p: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006B853A-CCBE-B571-C428-BD5940A76DF4}"/>
                  </a:ext>
                </a:extLst>
              </p:cNvPr>
              <p:cNvSpPr txBox="1"/>
              <p:nvPr/>
            </p:nvSpPr>
            <p:spPr>
              <a:xfrm>
                <a:off x="6132621" y="422178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くしろがわ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釧路川</a:t>
                </a: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1D9B6BEE-8542-C74B-FC5A-0277D596F9AD}"/>
                </a:ext>
              </a:extLst>
            </p:cNvPr>
            <p:cNvGrpSpPr/>
            <p:nvPr/>
          </p:nvGrpSpPr>
          <p:grpSpPr>
            <a:xfrm>
              <a:off x="1180306" y="1047750"/>
              <a:ext cx="5472907" cy="4067969"/>
              <a:chOff x="1180306" y="1047750"/>
              <a:chExt cx="5472907" cy="4067969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60C830EF-005E-0506-20C7-D3D36A98B0F9}"/>
                  </a:ext>
                </a:extLst>
              </p:cNvPr>
              <p:cNvSpPr/>
              <p:nvPr/>
            </p:nvSpPr>
            <p:spPr>
              <a:xfrm>
                <a:off x="3333750" y="1047750"/>
                <a:ext cx="1304925" cy="1657350"/>
              </a:xfrm>
              <a:custGeom>
                <a:avLst/>
                <a:gdLst>
                  <a:gd name="connsiteX0" fmla="*/ 19050 w 1330325"/>
                  <a:gd name="connsiteY0" fmla="*/ 180975 h 1657350"/>
                  <a:gd name="connsiteX1" fmla="*/ 0 w 1330325"/>
                  <a:gd name="connsiteY1" fmla="*/ 57150 h 1657350"/>
                  <a:gd name="connsiteX2" fmla="*/ 57150 w 1330325"/>
                  <a:gd name="connsiteY2" fmla="*/ 12700 h 1657350"/>
                  <a:gd name="connsiteX3" fmla="*/ 155575 w 1330325"/>
                  <a:gd name="connsiteY3" fmla="*/ 0 h 1657350"/>
                  <a:gd name="connsiteX4" fmla="*/ 180975 w 1330325"/>
                  <a:gd name="connsiteY4" fmla="*/ 73025 h 1657350"/>
                  <a:gd name="connsiteX5" fmla="*/ 174625 w 1330325"/>
                  <a:gd name="connsiteY5" fmla="*/ 107950 h 1657350"/>
                  <a:gd name="connsiteX6" fmla="*/ 219075 w 1330325"/>
                  <a:gd name="connsiteY6" fmla="*/ 120650 h 1657350"/>
                  <a:gd name="connsiteX7" fmla="*/ 247650 w 1330325"/>
                  <a:gd name="connsiteY7" fmla="*/ 152400 h 1657350"/>
                  <a:gd name="connsiteX8" fmla="*/ 292100 w 1330325"/>
                  <a:gd name="connsiteY8" fmla="*/ 130175 h 1657350"/>
                  <a:gd name="connsiteX9" fmla="*/ 393700 w 1330325"/>
                  <a:gd name="connsiteY9" fmla="*/ 231775 h 1657350"/>
                  <a:gd name="connsiteX10" fmla="*/ 396875 w 1330325"/>
                  <a:gd name="connsiteY10" fmla="*/ 358775 h 1657350"/>
                  <a:gd name="connsiteX11" fmla="*/ 374650 w 1330325"/>
                  <a:gd name="connsiteY11" fmla="*/ 409575 h 1657350"/>
                  <a:gd name="connsiteX12" fmla="*/ 393700 w 1330325"/>
                  <a:gd name="connsiteY12" fmla="*/ 422275 h 1657350"/>
                  <a:gd name="connsiteX13" fmla="*/ 438150 w 1330325"/>
                  <a:gd name="connsiteY13" fmla="*/ 422275 h 1657350"/>
                  <a:gd name="connsiteX14" fmla="*/ 457200 w 1330325"/>
                  <a:gd name="connsiteY14" fmla="*/ 406400 h 1657350"/>
                  <a:gd name="connsiteX15" fmla="*/ 501650 w 1330325"/>
                  <a:gd name="connsiteY15" fmla="*/ 425450 h 1657350"/>
                  <a:gd name="connsiteX16" fmla="*/ 530225 w 1330325"/>
                  <a:gd name="connsiteY16" fmla="*/ 409575 h 1657350"/>
                  <a:gd name="connsiteX17" fmla="*/ 625475 w 1330325"/>
                  <a:gd name="connsiteY17" fmla="*/ 441325 h 1657350"/>
                  <a:gd name="connsiteX18" fmla="*/ 603250 w 1330325"/>
                  <a:gd name="connsiteY18" fmla="*/ 561975 h 1657350"/>
                  <a:gd name="connsiteX19" fmla="*/ 676275 w 1330325"/>
                  <a:gd name="connsiteY19" fmla="*/ 644525 h 1657350"/>
                  <a:gd name="connsiteX20" fmla="*/ 708025 w 1330325"/>
                  <a:gd name="connsiteY20" fmla="*/ 749300 h 1657350"/>
                  <a:gd name="connsiteX21" fmla="*/ 673100 w 1330325"/>
                  <a:gd name="connsiteY21" fmla="*/ 768350 h 1657350"/>
                  <a:gd name="connsiteX22" fmla="*/ 708025 w 1330325"/>
                  <a:gd name="connsiteY22" fmla="*/ 866775 h 1657350"/>
                  <a:gd name="connsiteX23" fmla="*/ 796925 w 1330325"/>
                  <a:gd name="connsiteY23" fmla="*/ 882650 h 1657350"/>
                  <a:gd name="connsiteX24" fmla="*/ 866775 w 1330325"/>
                  <a:gd name="connsiteY24" fmla="*/ 962025 h 1657350"/>
                  <a:gd name="connsiteX25" fmla="*/ 806450 w 1330325"/>
                  <a:gd name="connsiteY25" fmla="*/ 1060450 h 1657350"/>
                  <a:gd name="connsiteX26" fmla="*/ 733425 w 1330325"/>
                  <a:gd name="connsiteY26" fmla="*/ 1133475 h 1657350"/>
                  <a:gd name="connsiteX27" fmla="*/ 723900 w 1330325"/>
                  <a:gd name="connsiteY27" fmla="*/ 1206500 h 1657350"/>
                  <a:gd name="connsiteX28" fmla="*/ 758825 w 1330325"/>
                  <a:gd name="connsiteY28" fmla="*/ 1282700 h 1657350"/>
                  <a:gd name="connsiteX29" fmla="*/ 800100 w 1330325"/>
                  <a:gd name="connsiteY29" fmla="*/ 1301750 h 1657350"/>
                  <a:gd name="connsiteX30" fmla="*/ 828675 w 1330325"/>
                  <a:gd name="connsiteY30" fmla="*/ 1381125 h 1657350"/>
                  <a:gd name="connsiteX31" fmla="*/ 993775 w 1330325"/>
                  <a:gd name="connsiteY31" fmla="*/ 1435100 h 1657350"/>
                  <a:gd name="connsiteX32" fmla="*/ 1076325 w 1330325"/>
                  <a:gd name="connsiteY32" fmla="*/ 1390650 h 1657350"/>
                  <a:gd name="connsiteX33" fmla="*/ 1139825 w 1330325"/>
                  <a:gd name="connsiteY33" fmla="*/ 1425575 h 1657350"/>
                  <a:gd name="connsiteX34" fmla="*/ 1171575 w 1330325"/>
                  <a:gd name="connsiteY34" fmla="*/ 1479550 h 1657350"/>
                  <a:gd name="connsiteX35" fmla="*/ 1136650 w 1330325"/>
                  <a:gd name="connsiteY35" fmla="*/ 1517650 h 1657350"/>
                  <a:gd name="connsiteX36" fmla="*/ 1139825 w 1330325"/>
                  <a:gd name="connsiteY36" fmla="*/ 1603375 h 1657350"/>
                  <a:gd name="connsiteX37" fmla="*/ 1174750 w 1330325"/>
                  <a:gd name="connsiteY37" fmla="*/ 1647825 h 1657350"/>
                  <a:gd name="connsiteX38" fmla="*/ 1301750 w 1330325"/>
                  <a:gd name="connsiteY38" fmla="*/ 1622425 h 1657350"/>
                  <a:gd name="connsiteX39" fmla="*/ 1330325 w 1330325"/>
                  <a:gd name="connsiteY39" fmla="*/ 1657350 h 1657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330325" h="1657350">
                    <a:moveTo>
                      <a:pt x="19050" y="180975"/>
                    </a:moveTo>
                    <a:lnTo>
                      <a:pt x="0" y="57150"/>
                    </a:lnTo>
                    <a:lnTo>
                      <a:pt x="57150" y="12700"/>
                    </a:lnTo>
                    <a:lnTo>
                      <a:pt x="155575" y="0"/>
                    </a:lnTo>
                    <a:lnTo>
                      <a:pt x="180975" y="73025"/>
                    </a:lnTo>
                    <a:lnTo>
                      <a:pt x="174625" y="107950"/>
                    </a:lnTo>
                    <a:lnTo>
                      <a:pt x="219075" y="120650"/>
                    </a:lnTo>
                    <a:lnTo>
                      <a:pt x="247650" y="152400"/>
                    </a:lnTo>
                    <a:lnTo>
                      <a:pt x="292100" y="130175"/>
                    </a:lnTo>
                    <a:lnTo>
                      <a:pt x="393700" y="231775"/>
                    </a:lnTo>
                    <a:cubicBezTo>
                      <a:pt x="394758" y="274108"/>
                      <a:pt x="395817" y="316442"/>
                      <a:pt x="396875" y="358775"/>
                    </a:cubicBezTo>
                    <a:lnTo>
                      <a:pt x="374650" y="409575"/>
                    </a:lnTo>
                    <a:lnTo>
                      <a:pt x="393700" y="422275"/>
                    </a:lnTo>
                    <a:lnTo>
                      <a:pt x="438150" y="422275"/>
                    </a:lnTo>
                    <a:lnTo>
                      <a:pt x="457200" y="406400"/>
                    </a:lnTo>
                    <a:lnTo>
                      <a:pt x="501650" y="425450"/>
                    </a:lnTo>
                    <a:lnTo>
                      <a:pt x="530225" y="409575"/>
                    </a:lnTo>
                    <a:lnTo>
                      <a:pt x="625475" y="441325"/>
                    </a:lnTo>
                    <a:lnTo>
                      <a:pt x="603250" y="561975"/>
                    </a:lnTo>
                    <a:lnTo>
                      <a:pt x="676275" y="644525"/>
                    </a:lnTo>
                    <a:lnTo>
                      <a:pt x="708025" y="749300"/>
                    </a:lnTo>
                    <a:lnTo>
                      <a:pt x="673100" y="768350"/>
                    </a:lnTo>
                    <a:lnTo>
                      <a:pt x="708025" y="866775"/>
                    </a:lnTo>
                    <a:lnTo>
                      <a:pt x="796925" y="882650"/>
                    </a:lnTo>
                    <a:lnTo>
                      <a:pt x="866775" y="962025"/>
                    </a:lnTo>
                    <a:lnTo>
                      <a:pt x="806450" y="1060450"/>
                    </a:lnTo>
                    <a:lnTo>
                      <a:pt x="733425" y="1133475"/>
                    </a:lnTo>
                    <a:lnTo>
                      <a:pt x="723900" y="1206500"/>
                    </a:lnTo>
                    <a:lnTo>
                      <a:pt x="758825" y="1282700"/>
                    </a:lnTo>
                    <a:lnTo>
                      <a:pt x="800100" y="1301750"/>
                    </a:lnTo>
                    <a:lnTo>
                      <a:pt x="828675" y="1381125"/>
                    </a:lnTo>
                    <a:lnTo>
                      <a:pt x="993775" y="1435100"/>
                    </a:lnTo>
                    <a:lnTo>
                      <a:pt x="1076325" y="1390650"/>
                    </a:lnTo>
                    <a:lnTo>
                      <a:pt x="1139825" y="1425575"/>
                    </a:lnTo>
                    <a:lnTo>
                      <a:pt x="1171575" y="1479550"/>
                    </a:lnTo>
                    <a:lnTo>
                      <a:pt x="1136650" y="1517650"/>
                    </a:lnTo>
                    <a:lnTo>
                      <a:pt x="1139825" y="1603375"/>
                    </a:lnTo>
                    <a:lnTo>
                      <a:pt x="1174750" y="1647825"/>
                    </a:lnTo>
                    <a:lnTo>
                      <a:pt x="1301750" y="1622425"/>
                    </a:lnTo>
                    <a:lnTo>
                      <a:pt x="1330325" y="16573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81A438CB-CE26-9DA9-55B0-B404B9463604}"/>
                  </a:ext>
                </a:extLst>
              </p:cNvPr>
              <p:cNvSpPr/>
              <p:nvPr/>
            </p:nvSpPr>
            <p:spPr>
              <a:xfrm>
                <a:off x="4683125" y="2054225"/>
                <a:ext cx="447675" cy="685800"/>
              </a:xfrm>
              <a:custGeom>
                <a:avLst/>
                <a:gdLst>
                  <a:gd name="connsiteX0" fmla="*/ 0 w 447675"/>
                  <a:gd name="connsiteY0" fmla="*/ 654050 h 701675"/>
                  <a:gd name="connsiteX1" fmla="*/ 22225 w 447675"/>
                  <a:gd name="connsiteY1" fmla="*/ 701675 h 701675"/>
                  <a:gd name="connsiteX2" fmla="*/ 69850 w 447675"/>
                  <a:gd name="connsiteY2" fmla="*/ 657225 h 701675"/>
                  <a:gd name="connsiteX3" fmla="*/ 88900 w 447675"/>
                  <a:gd name="connsiteY3" fmla="*/ 546100 h 701675"/>
                  <a:gd name="connsiteX4" fmla="*/ 53975 w 447675"/>
                  <a:gd name="connsiteY4" fmla="*/ 523875 h 701675"/>
                  <a:gd name="connsiteX5" fmla="*/ 101600 w 447675"/>
                  <a:gd name="connsiteY5" fmla="*/ 457200 h 701675"/>
                  <a:gd name="connsiteX6" fmla="*/ 161925 w 447675"/>
                  <a:gd name="connsiteY6" fmla="*/ 301625 h 701675"/>
                  <a:gd name="connsiteX7" fmla="*/ 196850 w 447675"/>
                  <a:gd name="connsiteY7" fmla="*/ 295275 h 701675"/>
                  <a:gd name="connsiteX8" fmla="*/ 269875 w 447675"/>
                  <a:gd name="connsiteY8" fmla="*/ 304800 h 701675"/>
                  <a:gd name="connsiteX9" fmla="*/ 285750 w 447675"/>
                  <a:gd name="connsiteY9" fmla="*/ 285750 h 701675"/>
                  <a:gd name="connsiteX10" fmla="*/ 381000 w 447675"/>
                  <a:gd name="connsiteY10" fmla="*/ 273050 h 701675"/>
                  <a:gd name="connsiteX11" fmla="*/ 422275 w 447675"/>
                  <a:gd name="connsiteY11" fmla="*/ 111125 h 701675"/>
                  <a:gd name="connsiteX12" fmla="*/ 406400 w 447675"/>
                  <a:gd name="connsiteY12" fmla="*/ 31750 h 701675"/>
                  <a:gd name="connsiteX13" fmla="*/ 415925 w 447675"/>
                  <a:gd name="connsiteY13" fmla="*/ 3175 h 701675"/>
                  <a:gd name="connsiteX14" fmla="*/ 447675 w 447675"/>
                  <a:gd name="connsiteY14" fmla="*/ 0 h 70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7675" h="701675">
                    <a:moveTo>
                      <a:pt x="0" y="654050"/>
                    </a:moveTo>
                    <a:lnTo>
                      <a:pt x="22225" y="701675"/>
                    </a:lnTo>
                    <a:lnTo>
                      <a:pt x="69850" y="657225"/>
                    </a:lnTo>
                    <a:lnTo>
                      <a:pt x="88900" y="546100"/>
                    </a:lnTo>
                    <a:lnTo>
                      <a:pt x="53975" y="523875"/>
                    </a:lnTo>
                    <a:lnTo>
                      <a:pt x="101600" y="457200"/>
                    </a:lnTo>
                    <a:lnTo>
                      <a:pt x="161925" y="301625"/>
                    </a:lnTo>
                    <a:lnTo>
                      <a:pt x="196850" y="295275"/>
                    </a:lnTo>
                    <a:lnTo>
                      <a:pt x="269875" y="304800"/>
                    </a:lnTo>
                    <a:lnTo>
                      <a:pt x="285750" y="285750"/>
                    </a:lnTo>
                    <a:lnTo>
                      <a:pt x="381000" y="273050"/>
                    </a:lnTo>
                    <a:lnTo>
                      <a:pt x="422275" y="111125"/>
                    </a:lnTo>
                    <a:lnTo>
                      <a:pt x="406400" y="31750"/>
                    </a:lnTo>
                    <a:lnTo>
                      <a:pt x="415925" y="3175"/>
                    </a:lnTo>
                    <a:lnTo>
                      <a:pt x="447675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3EDD9AFD-0453-8220-945F-D4B8DD6AA177}"/>
                  </a:ext>
                </a:extLst>
              </p:cNvPr>
              <p:cNvSpPr/>
              <p:nvPr/>
            </p:nvSpPr>
            <p:spPr>
              <a:xfrm>
                <a:off x="4817269" y="2274094"/>
                <a:ext cx="666750" cy="590550"/>
              </a:xfrm>
              <a:custGeom>
                <a:avLst/>
                <a:gdLst>
                  <a:gd name="connsiteX0" fmla="*/ 666750 w 666750"/>
                  <a:gd name="connsiteY0" fmla="*/ 0 h 590550"/>
                  <a:gd name="connsiteX1" fmla="*/ 588169 w 666750"/>
                  <a:gd name="connsiteY1" fmla="*/ 121444 h 590550"/>
                  <a:gd name="connsiteX2" fmla="*/ 581025 w 666750"/>
                  <a:gd name="connsiteY2" fmla="*/ 280987 h 590550"/>
                  <a:gd name="connsiteX3" fmla="*/ 497681 w 666750"/>
                  <a:gd name="connsiteY3" fmla="*/ 328612 h 590550"/>
                  <a:gd name="connsiteX4" fmla="*/ 481012 w 666750"/>
                  <a:gd name="connsiteY4" fmla="*/ 342900 h 590550"/>
                  <a:gd name="connsiteX5" fmla="*/ 383381 w 666750"/>
                  <a:gd name="connsiteY5" fmla="*/ 326231 h 590550"/>
                  <a:gd name="connsiteX6" fmla="*/ 333375 w 666750"/>
                  <a:gd name="connsiteY6" fmla="*/ 378619 h 590550"/>
                  <a:gd name="connsiteX7" fmla="*/ 314325 w 666750"/>
                  <a:gd name="connsiteY7" fmla="*/ 388144 h 590550"/>
                  <a:gd name="connsiteX8" fmla="*/ 314325 w 666750"/>
                  <a:gd name="connsiteY8" fmla="*/ 428625 h 590550"/>
                  <a:gd name="connsiteX9" fmla="*/ 290512 w 666750"/>
                  <a:gd name="connsiteY9" fmla="*/ 454819 h 590550"/>
                  <a:gd name="connsiteX10" fmla="*/ 261937 w 666750"/>
                  <a:gd name="connsiteY10" fmla="*/ 457200 h 590550"/>
                  <a:gd name="connsiteX11" fmla="*/ 150019 w 666750"/>
                  <a:gd name="connsiteY11" fmla="*/ 569119 h 590550"/>
                  <a:gd name="connsiteX12" fmla="*/ 107156 w 666750"/>
                  <a:gd name="connsiteY12" fmla="*/ 547687 h 590550"/>
                  <a:gd name="connsiteX13" fmla="*/ 35719 w 666750"/>
                  <a:gd name="connsiteY13" fmla="*/ 561975 h 590550"/>
                  <a:gd name="connsiteX14" fmla="*/ 0 w 666750"/>
                  <a:gd name="connsiteY14" fmla="*/ 5905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66750" h="590550">
                    <a:moveTo>
                      <a:pt x="666750" y="0"/>
                    </a:moveTo>
                    <a:lnTo>
                      <a:pt x="588169" y="121444"/>
                    </a:lnTo>
                    <a:lnTo>
                      <a:pt x="581025" y="280987"/>
                    </a:lnTo>
                    <a:lnTo>
                      <a:pt x="497681" y="328612"/>
                    </a:lnTo>
                    <a:lnTo>
                      <a:pt x="481012" y="342900"/>
                    </a:lnTo>
                    <a:lnTo>
                      <a:pt x="383381" y="326231"/>
                    </a:lnTo>
                    <a:lnTo>
                      <a:pt x="333375" y="378619"/>
                    </a:lnTo>
                    <a:lnTo>
                      <a:pt x="314325" y="388144"/>
                    </a:lnTo>
                    <a:lnTo>
                      <a:pt x="314325" y="428625"/>
                    </a:lnTo>
                    <a:lnTo>
                      <a:pt x="290512" y="454819"/>
                    </a:lnTo>
                    <a:lnTo>
                      <a:pt x="261937" y="457200"/>
                    </a:lnTo>
                    <a:lnTo>
                      <a:pt x="150019" y="569119"/>
                    </a:lnTo>
                    <a:lnTo>
                      <a:pt x="107156" y="547687"/>
                    </a:lnTo>
                    <a:lnTo>
                      <a:pt x="35719" y="561975"/>
                    </a:lnTo>
                    <a:lnTo>
                      <a:pt x="0" y="5905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8E8A46C1-7F4E-4CD4-FC4C-5CAE220EE1F6}"/>
                  </a:ext>
                </a:extLst>
              </p:cNvPr>
              <p:cNvSpPr/>
              <p:nvPr/>
            </p:nvSpPr>
            <p:spPr>
              <a:xfrm>
                <a:off x="4987131" y="2452688"/>
                <a:ext cx="1002507" cy="807243"/>
              </a:xfrm>
              <a:custGeom>
                <a:avLst/>
                <a:gdLst>
                  <a:gd name="connsiteX0" fmla="*/ 1002507 w 1002507"/>
                  <a:gd name="connsiteY0" fmla="*/ 0 h 807243"/>
                  <a:gd name="connsiteX1" fmla="*/ 952500 w 1002507"/>
                  <a:gd name="connsiteY1" fmla="*/ 80962 h 807243"/>
                  <a:gd name="connsiteX2" fmla="*/ 862013 w 1002507"/>
                  <a:gd name="connsiteY2" fmla="*/ 171450 h 807243"/>
                  <a:gd name="connsiteX3" fmla="*/ 852488 w 1002507"/>
                  <a:gd name="connsiteY3" fmla="*/ 230981 h 807243"/>
                  <a:gd name="connsiteX4" fmla="*/ 890588 w 1002507"/>
                  <a:gd name="connsiteY4" fmla="*/ 288131 h 807243"/>
                  <a:gd name="connsiteX5" fmla="*/ 881063 w 1002507"/>
                  <a:gd name="connsiteY5" fmla="*/ 409575 h 807243"/>
                  <a:gd name="connsiteX6" fmla="*/ 773907 w 1002507"/>
                  <a:gd name="connsiteY6" fmla="*/ 547687 h 807243"/>
                  <a:gd name="connsiteX7" fmla="*/ 654844 w 1002507"/>
                  <a:gd name="connsiteY7" fmla="*/ 592931 h 807243"/>
                  <a:gd name="connsiteX8" fmla="*/ 588169 w 1002507"/>
                  <a:gd name="connsiteY8" fmla="*/ 592931 h 807243"/>
                  <a:gd name="connsiteX9" fmla="*/ 442913 w 1002507"/>
                  <a:gd name="connsiteY9" fmla="*/ 669131 h 807243"/>
                  <a:gd name="connsiteX10" fmla="*/ 352425 w 1002507"/>
                  <a:gd name="connsiteY10" fmla="*/ 738187 h 807243"/>
                  <a:gd name="connsiteX11" fmla="*/ 280988 w 1002507"/>
                  <a:gd name="connsiteY11" fmla="*/ 747712 h 807243"/>
                  <a:gd name="connsiteX12" fmla="*/ 235744 w 1002507"/>
                  <a:gd name="connsiteY12" fmla="*/ 792956 h 807243"/>
                  <a:gd name="connsiteX13" fmla="*/ 197644 w 1002507"/>
                  <a:gd name="connsiteY13" fmla="*/ 773906 h 807243"/>
                  <a:gd name="connsiteX14" fmla="*/ 116682 w 1002507"/>
                  <a:gd name="connsiteY14" fmla="*/ 807243 h 807243"/>
                  <a:gd name="connsiteX15" fmla="*/ 0 w 1002507"/>
                  <a:gd name="connsiteY15" fmla="*/ 797718 h 807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02507" h="807243">
                    <a:moveTo>
                      <a:pt x="1002507" y="0"/>
                    </a:moveTo>
                    <a:lnTo>
                      <a:pt x="952500" y="80962"/>
                    </a:lnTo>
                    <a:lnTo>
                      <a:pt x="862013" y="171450"/>
                    </a:lnTo>
                    <a:lnTo>
                      <a:pt x="852488" y="230981"/>
                    </a:lnTo>
                    <a:lnTo>
                      <a:pt x="890588" y="288131"/>
                    </a:lnTo>
                    <a:lnTo>
                      <a:pt x="881063" y="409575"/>
                    </a:lnTo>
                    <a:lnTo>
                      <a:pt x="773907" y="547687"/>
                    </a:lnTo>
                    <a:lnTo>
                      <a:pt x="654844" y="592931"/>
                    </a:lnTo>
                    <a:lnTo>
                      <a:pt x="588169" y="592931"/>
                    </a:lnTo>
                    <a:lnTo>
                      <a:pt x="442913" y="669131"/>
                    </a:lnTo>
                    <a:lnTo>
                      <a:pt x="352425" y="738187"/>
                    </a:lnTo>
                    <a:lnTo>
                      <a:pt x="280988" y="747712"/>
                    </a:lnTo>
                    <a:lnTo>
                      <a:pt x="235744" y="792956"/>
                    </a:lnTo>
                    <a:lnTo>
                      <a:pt x="197644" y="773906"/>
                    </a:lnTo>
                    <a:lnTo>
                      <a:pt x="116682" y="807243"/>
                    </a:lnTo>
                    <a:lnTo>
                      <a:pt x="0" y="797718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62B19A41-D43F-B11F-8469-74DE16E1129C}"/>
                  </a:ext>
                </a:extLst>
              </p:cNvPr>
              <p:cNvSpPr/>
              <p:nvPr/>
            </p:nvSpPr>
            <p:spPr>
              <a:xfrm>
                <a:off x="5902325" y="2540000"/>
                <a:ext cx="345281" cy="890588"/>
              </a:xfrm>
              <a:custGeom>
                <a:avLst/>
                <a:gdLst>
                  <a:gd name="connsiteX0" fmla="*/ 345281 w 345281"/>
                  <a:gd name="connsiteY0" fmla="*/ 0 h 890588"/>
                  <a:gd name="connsiteX1" fmla="*/ 288131 w 345281"/>
                  <a:gd name="connsiteY1" fmla="*/ 35719 h 890588"/>
                  <a:gd name="connsiteX2" fmla="*/ 285750 w 345281"/>
                  <a:gd name="connsiteY2" fmla="*/ 69056 h 890588"/>
                  <a:gd name="connsiteX3" fmla="*/ 245269 w 345281"/>
                  <a:gd name="connsiteY3" fmla="*/ 71438 h 890588"/>
                  <a:gd name="connsiteX4" fmla="*/ 200025 w 345281"/>
                  <a:gd name="connsiteY4" fmla="*/ 138113 h 890588"/>
                  <a:gd name="connsiteX5" fmla="*/ 216694 w 345281"/>
                  <a:gd name="connsiteY5" fmla="*/ 171450 h 890588"/>
                  <a:gd name="connsiteX6" fmla="*/ 176213 w 345281"/>
                  <a:gd name="connsiteY6" fmla="*/ 223838 h 890588"/>
                  <a:gd name="connsiteX7" fmla="*/ 176213 w 345281"/>
                  <a:gd name="connsiteY7" fmla="*/ 264319 h 890588"/>
                  <a:gd name="connsiteX8" fmla="*/ 123825 w 345281"/>
                  <a:gd name="connsiteY8" fmla="*/ 378619 h 890588"/>
                  <a:gd name="connsiteX9" fmla="*/ 109538 w 345281"/>
                  <a:gd name="connsiteY9" fmla="*/ 457200 h 890588"/>
                  <a:gd name="connsiteX10" fmla="*/ 40481 w 345281"/>
                  <a:gd name="connsiteY10" fmla="*/ 504825 h 890588"/>
                  <a:gd name="connsiteX11" fmla="*/ 52388 w 345281"/>
                  <a:gd name="connsiteY11" fmla="*/ 547688 h 890588"/>
                  <a:gd name="connsiteX12" fmla="*/ 38100 w 345281"/>
                  <a:gd name="connsiteY12" fmla="*/ 592931 h 890588"/>
                  <a:gd name="connsiteX13" fmla="*/ 26194 w 345281"/>
                  <a:gd name="connsiteY13" fmla="*/ 611981 h 890588"/>
                  <a:gd name="connsiteX14" fmla="*/ 4763 w 345281"/>
                  <a:gd name="connsiteY14" fmla="*/ 702469 h 890588"/>
                  <a:gd name="connsiteX15" fmla="*/ 16669 w 345281"/>
                  <a:gd name="connsiteY15" fmla="*/ 750094 h 890588"/>
                  <a:gd name="connsiteX16" fmla="*/ 0 w 345281"/>
                  <a:gd name="connsiteY16" fmla="*/ 809625 h 890588"/>
                  <a:gd name="connsiteX17" fmla="*/ 23813 w 345281"/>
                  <a:gd name="connsiteY17" fmla="*/ 828675 h 890588"/>
                  <a:gd name="connsiteX18" fmla="*/ 21431 w 345281"/>
                  <a:gd name="connsiteY18" fmla="*/ 854869 h 890588"/>
                  <a:gd name="connsiteX19" fmla="*/ 59531 w 345281"/>
                  <a:gd name="connsiteY19" fmla="*/ 888206 h 890588"/>
                  <a:gd name="connsiteX20" fmla="*/ 97631 w 345281"/>
                  <a:gd name="connsiteY20" fmla="*/ 890588 h 890588"/>
                  <a:gd name="connsiteX21" fmla="*/ 126206 w 345281"/>
                  <a:gd name="connsiteY21" fmla="*/ 831056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5281" h="890588">
                    <a:moveTo>
                      <a:pt x="345281" y="0"/>
                    </a:moveTo>
                    <a:lnTo>
                      <a:pt x="288131" y="35719"/>
                    </a:lnTo>
                    <a:lnTo>
                      <a:pt x="285750" y="69056"/>
                    </a:lnTo>
                    <a:lnTo>
                      <a:pt x="245269" y="71438"/>
                    </a:lnTo>
                    <a:lnTo>
                      <a:pt x="200025" y="138113"/>
                    </a:lnTo>
                    <a:lnTo>
                      <a:pt x="216694" y="171450"/>
                    </a:lnTo>
                    <a:lnTo>
                      <a:pt x="176213" y="223838"/>
                    </a:lnTo>
                    <a:lnTo>
                      <a:pt x="176213" y="264319"/>
                    </a:lnTo>
                    <a:lnTo>
                      <a:pt x="123825" y="378619"/>
                    </a:lnTo>
                    <a:lnTo>
                      <a:pt x="109538" y="457200"/>
                    </a:lnTo>
                    <a:lnTo>
                      <a:pt x="40481" y="504825"/>
                    </a:lnTo>
                    <a:lnTo>
                      <a:pt x="52388" y="547688"/>
                    </a:lnTo>
                    <a:lnTo>
                      <a:pt x="38100" y="592931"/>
                    </a:lnTo>
                    <a:lnTo>
                      <a:pt x="26194" y="611981"/>
                    </a:lnTo>
                    <a:lnTo>
                      <a:pt x="4763" y="702469"/>
                    </a:lnTo>
                    <a:lnTo>
                      <a:pt x="16669" y="750094"/>
                    </a:lnTo>
                    <a:lnTo>
                      <a:pt x="0" y="809625"/>
                    </a:lnTo>
                    <a:lnTo>
                      <a:pt x="23813" y="828675"/>
                    </a:lnTo>
                    <a:lnTo>
                      <a:pt x="21431" y="854869"/>
                    </a:lnTo>
                    <a:lnTo>
                      <a:pt x="59531" y="888206"/>
                    </a:lnTo>
                    <a:lnTo>
                      <a:pt x="97631" y="890588"/>
                    </a:lnTo>
                    <a:lnTo>
                      <a:pt x="126206" y="831056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4FAEF2DF-C749-A14A-495D-CFEE34CDABDC}"/>
                  </a:ext>
                </a:extLst>
              </p:cNvPr>
              <p:cNvSpPr/>
              <p:nvPr/>
            </p:nvSpPr>
            <p:spPr>
              <a:xfrm>
                <a:off x="3237706" y="2726531"/>
                <a:ext cx="257175" cy="176213"/>
              </a:xfrm>
              <a:custGeom>
                <a:avLst/>
                <a:gdLst>
                  <a:gd name="connsiteX0" fmla="*/ 0 w 257175"/>
                  <a:gd name="connsiteY0" fmla="*/ 0 h 176213"/>
                  <a:gd name="connsiteX1" fmla="*/ 14288 w 257175"/>
                  <a:gd name="connsiteY1" fmla="*/ 35719 h 176213"/>
                  <a:gd name="connsiteX2" fmla="*/ 26194 w 257175"/>
                  <a:gd name="connsiteY2" fmla="*/ 61913 h 176213"/>
                  <a:gd name="connsiteX3" fmla="*/ 50007 w 257175"/>
                  <a:gd name="connsiteY3" fmla="*/ 61913 h 176213"/>
                  <a:gd name="connsiteX4" fmla="*/ 85725 w 257175"/>
                  <a:gd name="connsiteY4" fmla="*/ 135732 h 176213"/>
                  <a:gd name="connsiteX5" fmla="*/ 119063 w 257175"/>
                  <a:gd name="connsiteY5" fmla="*/ 176213 h 176213"/>
                  <a:gd name="connsiteX6" fmla="*/ 228600 w 257175"/>
                  <a:gd name="connsiteY6" fmla="*/ 152400 h 176213"/>
                  <a:gd name="connsiteX7" fmla="*/ 223838 w 257175"/>
                  <a:gd name="connsiteY7" fmla="*/ 114300 h 176213"/>
                  <a:gd name="connsiteX8" fmla="*/ 250032 w 257175"/>
                  <a:gd name="connsiteY8" fmla="*/ 85725 h 176213"/>
                  <a:gd name="connsiteX9" fmla="*/ 242888 w 257175"/>
                  <a:gd name="connsiteY9" fmla="*/ 61913 h 176213"/>
                  <a:gd name="connsiteX10" fmla="*/ 257175 w 257175"/>
                  <a:gd name="connsiteY10" fmla="*/ 1905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7175" h="176213">
                    <a:moveTo>
                      <a:pt x="0" y="0"/>
                    </a:moveTo>
                    <a:lnTo>
                      <a:pt x="14288" y="35719"/>
                    </a:lnTo>
                    <a:lnTo>
                      <a:pt x="26194" y="61913"/>
                    </a:lnTo>
                    <a:lnTo>
                      <a:pt x="50007" y="61913"/>
                    </a:lnTo>
                    <a:lnTo>
                      <a:pt x="85725" y="135732"/>
                    </a:lnTo>
                    <a:lnTo>
                      <a:pt x="119063" y="176213"/>
                    </a:lnTo>
                    <a:lnTo>
                      <a:pt x="228600" y="152400"/>
                    </a:lnTo>
                    <a:lnTo>
                      <a:pt x="223838" y="114300"/>
                    </a:lnTo>
                    <a:lnTo>
                      <a:pt x="250032" y="85725"/>
                    </a:lnTo>
                    <a:lnTo>
                      <a:pt x="242888" y="61913"/>
                    </a:lnTo>
                    <a:lnTo>
                      <a:pt x="257175" y="190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CF5FD011-9E37-EED6-32E8-98C3CBBC3325}"/>
                  </a:ext>
                </a:extLst>
              </p:cNvPr>
              <p:cNvSpPr/>
              <p:nvPr/>
            </p:nvSpPr>
            <p:spPr>
              <a:xfrm>
                <a:off x="2896394" y="2781300"/>
                <a:ext cx="1933575" cy="1259681"/>
              </a:xfrm>
              <a:custGeom>
                <a:avLst/>
                <a:gdLst>
                  <a:gd name="connsiteX0" fmla="*/ 9525 w 1933575"/>
                  <a:gd name="connsiteY0" fmla="*/ 1033463 h 1259681"/>
                  <a:gd name="connsiteX1" fmla="*/ 0 w 1933575"/>
                  <a:gd name="connsiteY1" fmla="*/ 1085850 h 1259681"/>
                  <a:gd name="connsiteX2" fmla="*/ 23812 w 1933575"/>
                  <a:gd name="connsiteY2" fmla="*/ 1090613 h 1259681"/>
                  <a:gd name="connsiteX3" fmla="*/ 80962 w 1933575"/>
                  <a:gd name="connsiteY3" fmla="*/ 1169194 h 1259681"/>
                  <a:gd name="connsiteX4" fmla="*/ 242887 w 1933575"/>
                  <a:gd name="connsiteY4" fmla="*/ 1259681 h 1259681"/>
                  <a:gd name="connsiteX5" fmla="*/ 290512 w 1933575"/>
                  <a:gd name="connsiteY5" fmla="*/ 1228725 h 1259681"/>
                  <a:gd name="connsiteX6" fmla="*/ 290512 w 1933575"/>
                  <a:gd name="connsiteY6" fmla="*/ 1178719 h 1259681"/>
                  <a:gd name="connsiteX7" fmla="*/ 340519 w 1933575"/>
                  <a:gd name="connsiteY7" fmla="*/ 1104900 h 1259681"/>
                  <a:gd name="connsiteX8" fmla="*/ 342900 w 1933575"/>
                  <a:gd name="connsiteY8" fmla="*/ 985838 h 1259681"/>
                  <a:gd name="connsiteX9" fmla="*/ 397669 w 1933575"/>
                  <a:gd name="connsiteY9" fmla="*/ 888206 h 1259681"/>
                  <a:gd name="connsiteX10" fmla="*/ 459581 w 1933575"/>
                  <a:gd name="connsiteY10" fmla="*/ 881063 h 1259681"/>
                  <a:gd name="connsiteX11" fmla="*/ 469106 w 1933575"/>
                  <a:gd name="connsiteY11" fmla="*/ 838200 h 1259681"/>
                  <a:gd name="connsiteX12" fmla="*/ 523875 w 1933575"/>
                  <a:gd name="connsiteY12" fmla="*/ 835819 h 1259681"/>
                  <a:gd name="connsiteX13" fmla="*/ 535781 w 1933575"/>
                  <a:gd name="connsiteY13" fmla="*/ 769144 h 1259681"/>
                  <a:gd name="connsiteX14" fmla="*/ 569119 w 1933575"/>
                  <a:gd name="connsiteY14" fmla="*/ 745331 h 1259681"/>
                  <a:gd name="connsiteX15" fmla="*/ 571500 w 1933575"/>
                  <a:gd name="connsiteY15" fmla="*/ 676275 h 1259681"/>
                  <a:gd name="connsiteX16" fmla="*/ 607219 w 1933575"/>
                  <a:gd name="connsiteY16" fmla="*/ 633413 h 1259681"/>
                  <a:gd name="connsiteX17" fmla="*/ 600075 w 1933575"/>
                  <a:gd name="connsiteY17" fmla="*/ 561975 h 1259681"/>
                  <a:gd name="connsiteX18" fmla="*/ 576262 w 1933575"/>
                  <a:gd name="connsiteY18" fmla="*/ 538163 h 1259681"/>
                  <a:gd name="connsiteX19" fmla="*/ 588169 w 1933575"/>
                  <a:gd name="connsiteY19" fmla="*/ 450056 h 1259681"/>
                  <a:gd name="connsiteX20" fmla="*/ 616744 w 1933575"/>
                  <a:gd name="connsiteY20" fmla="*/ 450056 h 1259681"/>
                  <a:gd name="connsiteX21" fmla="*/ 640556 w 1933575"/>
                  <a:gd name="connsiteY21" fmla="*/ 378619 h 1259681"/>
                  <a:gd name="connsiteX22" fmla="*/ 681037 w 1933575"/>
                  <a:gd name="connsiteY22" fmla="*/ 383381 h 1259681"/>
                  <a:gd name="connsiteX23" fmla="*/ 700087 w 1933575"/>
                  <a:gd name="connsiteY23" fmla="*/ 369094 h 1259681"/>
                  <a:gd name="connsiteX24" fmla="*/ 738187 w 1933575"/>
                  <a:gd name="connsiteY24" fmla="*/ 369094 h 1259681"/>
                  <a:gd name="connsiteX25" fmla="*/ 783431 w 1933575"/>
                  <a:gd name="connsiteY25" fmla="*/ 309563 h 1259681"/>
                  <a:gd name="connsiteX26" fmla="*/ 845344 w 1933575"/>
                  <a:gd name="connsiteY26" fmla="*/ 311944 h 1259681"/>
                  <a:gd name="connsiteX27" fmla="*/ 885825 w 1933575"/>
                  <a:gd name="connsiteY27" fmla="*/ 300038 h 1259681"/>
                  <a:gd name="connsiteX28" fmla="*/ 923925 w 1933575"/>
                  <a:gd name="connsiteY28" fmla="*/ 304800 h 1259681"/>
                  <a:gd name="connsiteX29" fmla="*/ 945356 w 1933575"/>
                  <a:gd name="connsiteY29" fmla="*/ 271463 h 1259681"/>
                  <a:gd name="connsiteX30" fmla="*/ 1000125 w 1933575"/>
                  <a:gd name="connsiteY30" fmla="*/ 280988 h 1259681"/>
                  <a:gd name="connsiteX31" fmla="*/ 1012031 w 1933575"/>
                  <a:gd name="connsiteY31" fmla="*/ 242888 h 1259681"/>
                  <a:gd name="connsiteX32" fmla="*/ 1045369 w 1933575"/>
                  <a:gd name="connsiteY32" fmla="*/ 238125 h 1259681"/>
                  <a:gd name="connsiteX33" fmla="*/ 1083469 w 1933575"/>
                  <a:gd name="connsiteY33" fmla="*/ 188119 h 1259681"/>
                  <a:gd name="connsiteX34" fmla="*/ 1166812 w 1933575"/>
                  <a:gd name="connsiteY34" fmla="*/ 200025 h 1259681"/>
                  <a:gd name="connsiteX35" fmla="*/ 1283494 w 1933575"/>
                  <a:gd name="connsiteY35" fmla="*/ 88106 h 1259681"/>
                  <a:gd name="connsiteX36" fmla="*/ 1323975 w 1933575"/>
                  <a:gd name="connsiteY36" fmla="*/ 30956 h 1259681"/>
                  <a:gd name="connsiteX37" fmla="*/ 1404937 w 1933575"/>
                  <a:gd name="connsiteY37" fmla="*/ 0 h 1259681"/>
                  <a:gd name="connsiteX38" fmla="*/ 1528762 w 1933575"/>
                  <a:gd name="connsiteY38" fmla="*/ 54769 h 1259681"/>
                  <a:gd name="connsiteX39" fmla="*/ 1526381 w 1933575"/>
                  <a:gd name="connsiteY39" fmla="*/ 90488 h 1259681"/>
                  <a:gd name="connsiteX40" fmla="*/ 1647825 w 1933575"/>
                  <a:gd name="connsiteY40" fmla="*/ 114300 h 1259681"/>
                  <a:gd name="connsiteX41" fmla="*/ 1740694 w 1933575"/>
                  <a:gd name="connsiteY41" fmla="*/ 150019 h 1259681"/>
                  <a:gd name="connsiteX42" fmla="*/ 1804987 w 1933575"/>
                  <a:gd name="connsiteY42" fmla="*/ 278606 h 1259681"/>
                  <a:gd name="connsiteX43" fmla="*/ 1890712 w 1933575"/>
                  <a:gd name="connsiteY43" fmla="*/ 311944 h 1259681"/>
                  <a:gd name="connsiteX44" fmla="*/ 1905000 w 1933575"/>
                  <a:gd name="connsiteY44" fmla="*/ 359569 h 1259681"/>
                  <a:gd name="connsiteX45" fmla="*/ 1931194 w 1933575"/>
                  <a:gd name="connsiteY45" fmla="*/ 381000 h 1259681"/>
                  <a:gd name="connsiteX46" fmla="*/ 1933575 w 1933575"/>
                  <a:gd name="connsiteY46" fmla="*/ 416719 h 1259681"/>
                  <a:gd name="connsiteX47" fmla="*/ 1893094 w 1933575"/>
                  <a:gd name="connsiteY47" fmla="*/ 442913 h 1259681"/>
                  <a:gd name="connsiteX48" fmla="*/ 1869281 w 1933575"/>
                  <a:gd name="connsiteY48" fmla="*/ 469106 h 1259681"/>
                  <a:gd name="connsiteX49" fmla="*/ 1876425 w 1933575"/>
                  <a:gd name="connsiteY49" fmla="*/ 540544 h 1259681"/>
                  <a:gd name="connsiteX50" fmla="*/ 1859756 w 1933575"/>
                  <a:gd name="connsiteY50" fmla="*/ 561975 h 1259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933575" h="1259681">
                    <a:moveTo>
                      <a:pt x="9525" y="1033463"/>
                    </a:moveTo>
                    <a:lnTo>
                      <a:pt x="0" y="1085850"/>
                    </a:lnTo>
                    <a:lnTo>
                      <a:pt x="23812" y="1090613"/>
                    </a:lnTo>
                    <a:lnTo>
                      <a:pt x="80962" y="1169194"/>
                    </a:lnTo>
                    <a:lnTo>
                      <a:pt x="242887" y="1259681"/>
                    </a:lnTo>
                    <a:lnTo>
                      <a:pt x="290512" y="1228725"/>
                    </a:lnTo>
                    <a:lnTo>
                      <a:pt x="290512" y="1178719"/>
                    </a:lnTo>
                    <a:lnTo>
                      <a:pt x="340519" y="1104900"/>
                    </a:lnTo>
                    <a:cubicBezTo>
                      <a:pt x="341313" y="1065213"/>
                      <a:pt x="342106" y="1025525"/>
                      <a:pt x="342900" y="985838"/>
                    </a:cubicBezTo>
                    <a:lnTo>
                      <a:pt x="397669" y="888206"/>
                    </a:lnTo>
                    <a:lnTo>
                      <a:pt x="459581" y="881063"/>
                    </a:lnTo>
                    <a:lnTo>
                      <a:pt x="469106" y="838200"/>
                    </a:lnTo>
                    <a:lnTo>
                      <a:pt x="523875" y="835819"/>
                    </a:lnTo>
                    <a:lnTo>
                      <a:pt x="535781" y="769144"/>
                    </a:lnTo>
                    <a:lnTo>
                      <a:pt x="569119" y="745331"/>
                    </a:lnTo>
                    <a:cubicBezTo>
                      <a:pt x="569913" y="722312"/>
                      <a:pt x="570706" y="699294"/>
                      <a:pt x="571500" y="676275"/>
                    </a:cubicBezTo>
                    <a:lnTo>
                      <a:pt x="607219" y="633413"/>
                    </a:lnTo>
                    <a:lnTo>
                      <a:pt x="600075" y="561975"/>
                    </a:lnTo>
                    <a:lnTo>
                      <a:pt x="576262" y="538163"/>
                    </a:lnTo>
                    <a:lnTo>
                      <a:pt x="588169" y="450056"/>
                    </a:lnTo>
                    <a:lnTo>
                      <a:pt x="616744" y="450056"/>
                    </a:lnTo>
                    <a:lnTo>
                      <a:pt x="640556" y="378619"/>
                    </a:lnTo>
                    <a:lnTo>
                      <a:pt x="681037" y="383381"/>
                    </a:lnTo>
                    <a:lnTo>
                      <a:pt x="700087" y="369094"/>
                    </a:lnTo>
                    <a:lnTo>
                      <a:pt x="738187" y="369094"/>
                    </a:lnTo>
                    <a:lnTo>
                      <a:pt x="783431" y="309563"/>
                    </a:lnTo>
                    <a:lnTo>
                      <a:pt x="845344" y="311944"/>
                    </a:lnTo>
                    <a:lnTo>
                      <a:pt x="885825" y="300038"/>
                    </a:lnTo>
                    <a:lnTo>
                      <a:pt x="923925" y="304800"/>
                    </a:lnTo>
                    <a:lnTo>
                      <a:pt x="945356" y="271463"/>
                    </a:lnTo>
                    <a:lnTo>
                      <a:pt x="1000125" y="280988"/>
                    </a:lnTo>
                    <a:lnTo>
                      <a:pt x="1012031" y="242888"/>
                    </a:lnTo>
                    <a:lnTo>
                      <a:pt x="1045369" y="238125"/>
                    </a:lnTo>
                    <a:lnTo>
                      <a:pt x="1083469" y="188119"/>
                    </a:lnTo>
                    <a:lnTo>
                      <a:pt x="1166812" y="200025"/>
                    </a:lnTo>
                    <a:lnTo>
                      <a:pt x="1283494" y="88106"/>
                    </a:lnTo>
                    <a:lnTo>
                      <a:pt x="1323975" y="30956"/>
                    </a:lnTo>
                    <a:lnTo>
                      <a:pt x="1404937" y="0"/>
                    </a:lnTo>
                    <a:lnTo>
                      <a:pt x="1528762" y="54769"/>
                    </a:lnTo>
                    <a:lnTo>
                      <a:pt x="1526381" y="90488"/>
                    </a:lnTo>
                    <a:lnTo>
                      <a:pt x="1647825" y="114300"/>
                    </a:lnTo>
                    <a:lnTo>
                      <a:pt x="1740694" y="150019"/>
                    </a:lnTo>
                    <a:lnTo>
                      <a:pt x="1804987" y="278606"/>
                    </a:lnTo>
                    <a:lnTo>
                      <a:pt x="1890712" y="311944"/>
                    </a:lnTo>
                    <a:lnTo>
                      <a:pt x="1905000" y="359569"/>
                    </a:lnTo>
                    <a:lnTo>
                      <a:pt x="1931194" y="381000"/>
                    </a:lnTo>
                    <a:lnTo>
                      <a:pt x="1933575" y="416719"/>
                    </a:lnTo>
                    <a:lnTo>
                      <a:pt x="1893094" y="442913"/>
                    </a:lnTo>
                    <a:lnTo>
                      <a:pt x="1869281" y="469106"/>
                    </a:lnTo>
                    <a:lnTo>
                      <a:pt x="1876425" y="540544"/>
                    </a:lnTo>
                    <a:lnTo>
                      <a:pt x="1859756" y="5619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CEAB2358-052E-6D11-6C0D-B19B37064455}"/>
                  </a:ext>
                </a:extLst>
              </p:cNvPr>
              <p:cNvSpPr/>
              <p:nvPr/>
            </p:nvSpPr>
            <p:spPr>
              <a:xfrm>
                <a:off x="1180306" y="4796631"/>
                <a:ext cx="402432" cy="319088"/>
              </a:xfrm>
              <a:custGeom>
                <a:avLst/>
                <a:gdLst>
                  <a:gd name="connsiteX0" fmla="*/ 0 w 402432"/>
                  <a:gd name="connsiteY0" fmla="*/ 288132 h 319088"/>
                  <a:gd name="connsiteX1" fmla="*/ 47625 w 402432"/>
                  <a:gd name="connsiteY1" fmla="*/ 319088 h 319088"/>
                  <a:gd name="connsiteX2" fmla="*/ 66675 w 402432"/>
                  <a:gd name="connsiteY2" fmla="*/ 300038 h 319088"/>
                  <a:gd name="connsiteX3" fmla="*/ 88107 w 402432"/>
                  <a:gd name="connsiteY3" fmla="*/ 311944 h 319088"/>
                  <a:gd name="connsiteX4" fmla="*/ 126207 w 402432"/>
                  <a:gd name="connsiteY4" fmla="*/ 297657 h 319088"/>
                  <a:gd name="connsiteX5" fmla="*/ 157163 w 402432"/>
                  <a:gd name="connsiteY5" fmla="*/ 309563 h 319088"/>
                  <a:gd name="connsiteX6" fmla="*/ 183357 w 402432"/>
                  <a:gd name="connsiteY6" fmla="*/ 297657 h 319088"/>
                  <a:gd name="connsiteX7" fmla="*/ 290513 w 402432"/>
                  <a:gd name="connsiteY7" fmla="*/ 297657 h 319088"/>
                  <a:gd name="connsiteX8" fmla="*/ 309563 w 402432"/>
                  <a:gd name="connsiteY8" fmla="*/ 319088 h 319088"/>
                  <a:gd name="connsiteX9" fmla="*/ 338138 w 402432"/>
                  <a:gd name="connsiteY9" fmla="*/ 316707 h 319088"/>
                  <a:gd name="connsiteX10" fmla="*/ 366713 w 402432"/>
                  <a:gd name="connsiteY10" fmla="*/ 252413 h 319088"/>
                  <a:gd name="connsiteX11" fmla="*/ 400050 w 402432"/>
                  <a:gd name="connsiteY11" fmla="*/ 219075 h 319088"/>
                  <a:gd name="connsiteX12" fmla="*/ 402432 w 402432"/>
                  <a:gd name="connsiteY12" fmla="*/ 85725 h 319088"/>
                  <a:gd name="connsiteX13" fmla="*/ 354807 w 402432"/>
                  <a:gd name="connsiteY13" fmla="*/ 47625 h 319088"/>
                  <a:gd name="connsiteX14" fmla="*/ 373857 w 402432"/>
                  <a:gd name="connsiteY14" fmla="*/ 35719 h 319088"/>
                  <a:gd name="connsiteX15" fmla="*/ 373857 w 402432"/>
                  <a:gd name="connsiteY15" fmla="*/ 0 h 319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2432" h="319088">
                    <a:moveTo>
                      <a:pt x="0" y="288132"/>
                    </a:moveTo>
                    <a:lnTo>
                      <a:pt x="47625" y="319088"/>
                    </a:lnTo>
                    <a:lnTo>
                      <a:pt x="66675" y="300038"/>
                    </a:lnTo>
                    <a:lnTo>
                      <a:pt x="88107" y="311944"/>
                    </a:lnTo>
                    <a:lnTo>
                      <a:pt x="126207" y="297657"/>
                    </a:lnTo>
                    <a:lnTo>
                      <a:pt x="157163" y="309563"/>
                    </a:lnTo>
                    <a:lnTo>
                      <a:pt x="183357" y="297657"/>
                    </a:lnTo>
                    <a:lnTo>
                      <a:pt x="290513" y="297657"/>
                    </a:lnTo>
                    <a:lnTo>
                      <a:pt x="309563" y="319088"/>
                    </a:lnTo>
                    <a:lnTo>
                      <a:pt x="338138" y="316707"/>
                    </a:lnTo>
                    <a:lnTo>
                      <a:pt x="366713" y="252413"/>
                    </a:lnTo>
                    <a:lnTo>
                      <a:pt x="400050" y="219075"/>
                    </a:lnTo>
                    <a:lnTo>
                      <a:pt x="402432" y="85725"/>
                    </a:lnTo>
                    <a:lnTo>
                      <a:pt x="354807" y="47625"/>
                    </a:lnTo>
                    <a:lnTo>
                      <a:pt x="373857" y="35719"/>
                    </a:lnTo>
                    <a:lnTo>
                      <a:pt x="373857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5F523E0-1A10-478E-6BF2-F4B94D29AA95}"/>
                  </a:ext>
                </a:extLst>
              </p:cNvPr>
              <p:cNvSpPr/>
              <p:nvPr/>
            </p:nvSpPr>
            <p:spPr>
              <a:xfrm>
                <a:off x="1754981" y="4337050"/>
                <a:ext cx="919163" cy="261938"/>
              </a:xfrm>
              <a:custGeom>
                <a:avLst/>
                <a:gdLst>
                  <a:gd name="connsiteX0" fmla="*/ 0 w 919163"/>
                  <a:gd name="connsiteY0" fmla="*/ 47625 h 261938"/>
                  <a:gd name="connsiteX1" fmla="*/ 111919 w 919163"/>
                  <a:gd name="connsiteY1" fmla="*/ 152400 h 261938"/>
                  <a:gd name="connsiteX2" fmla="*/ 228600 w 919163"/>
                  <a:gd name="connsiteY2" fmla="*/ 128588 h 261938"/>
                  <a:gd name="connsiteX3" fmla="*/ 259557 w 919163"/>
                  <a:gd name="connsiteY3" fmla="*/ 152400 h 261938"/>
                  <a:gd name="connsiteX4" fmla="*/ 295275 w 919163"/>
                  <a:gd name="connsiteY4" fmla="*/ 152400 h 261938"/>
                  <a:gd name="connsiteX5" fmla="*/ 373857 w 919163"/>
                  <a:gd name="connsiteY5" fmla="*/ 159544 h 261938"/>
                  <a:gd name="connsiteX6" fmla="*/ 414338 w 919163"/>
                  <a:gd name="connsiteY6" fmla="*/ 114300 h 261938"/>
                  <a:gd name="connsiteX7" fmla="*/ 419100 w 919163"/>
                  <a:gd name="connsiteY7" fmla="*/ 64294 h 261938"/>
                  <a:gd name="connsiteX8" fmla="*/ 469107 w 919163"/>
                  <a:gd name="connsiteY8" fmla="*/ 0 h 261938"/>
                  <a:gd name="connsiteX9" fmla="*/ 497682 w 919163"/>
                  <a:gd name="connsiteY9" fmla="*/ 21431 h 261938"/>
                  <a:gd name="connsiteX10" fmla="*/ 521494 w 919163"/>
                  <a:gd name="connsiteY10" fmla="*/ 2381 h 261938"/>
                  <a:gd name="connsiteX11" fmla="*/ 561975 w 919163"/>
                  <a:gd name="connsiteY11" fmla="*/ 2381 h 261938"/>
                  <a:gd name="connsiteX12" fmla="*/ 616744 w 919163"/>
                  <a:gd name="connsiteY12" fmla="*/ 88106 h 261938"/>
                  <a:gd name="connsiteX13" fmla="*/ 609600 w 919163"/>
                  <a:gd name="connsiteY13" fmla="*/ 150019 h 261938"/>
                  <a:gd name="connsiteX14" fmla="*/ 659607 w 919163"/>
                  <a:gd name="connsiteY14" fmla="*/ 150019 h 261938"/>
                  <a:gd name="connsiteX15" fmla="*/ 704850 w 919163"/>
                  <a:gd name="connsiteY15" fmla="*/ 204788 h 261938"/>
                  <a:gd name="connsiteX16" fmla="*/ 766763 w 919163"/>
                  <a:gd name="connsiteY16" fmla="*/ 221456 h 261938"/>
                  <a:gd name="connsiteX17" fmla="*/ 766763 w 919163"/>
                  <a:gd name="connsiteY17" fmla="*/ 245269 h 261938"/>
                  <a:gd name="connsiteX18" fmla="*/ 859632 w 919163"/>
                  <a:gd name="connsiteY18" fmla="*/ 261938 h 261938"/>
                  <a:gd name="connsiteX19" fmla="*/ 919163 w 919163"/>
                  <a:gd name="connsiteY19" fmla="*/ 238125 h 26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9163" h="261938">
                    <a:moveTo>
                      <a:pt x="0" y="47625"/>
                    </a:moveTo>
                    <a:lnTo>
                      <a:pt x="111919" y="152400"/>
                    </a:lnTo>
                    <a:lnTo>
                      <a:pt x="228600" y="128588"/>
                    </a:lnTo>
                    <a:lnTo>
                      <a:pt x="259557" y="152400"/>
                    </a:lnTo>
                    <a:lnTo>
                      <a:pt x="295275" y="152400"/>
                    </a:lnTo>
                    <a:lnTo>
                      <a:pt x="373857" y="159544"/>
                    </a:lnTo>
                    <a:lnTo>
                      <a:pt x="414338" y="114300"/>
                    </a:lnTo>
                    <a:lnTo>
                      <a:pt x="419100" y="64294"/>
                    </a:lnTo>
                    <a:lnTo>
                      <a:pt x="469107" y="0"/>
                    </a:lnTo>
                    <a:lnTo>
                      <a:pt x="497682" y="21431"/>
                    </a:lnTo>
                    <a:lnTo>
                      <a:pt x="521494" y="2381"/>
                    </a:lnTo>
                    <a:lnTo>
                      <a:pt x="561975" y="2381"/>
                    </a:lnTo>
                    <a:lnTo>
                      <a:pt x="616744" y="88106"/>
                    </a:lnTo>
                    <a:lnTo>
                      <a:pt x="609600" y="150019"/>
                    </a:lnTo>
                    <a:lnTo>
                      <a:pt x="659607" y="150019"/>
                    </a:lnTo>
                    <a:lnTo>
                      <a:pt x="704850" y="204788"/>
                    </a:lnTo>
                    <a:lnTo>
                      <a:pt x="766763" y="221456"/>
                    </a:lnTo>
                    <a:lnTo>
                      <a:pt x="766763" y="245269"/>
                    </a:lnTo>
                    <a:lnTo>
                      <a:pt x="859632" y="261938"/>
                    </a:lnTo>
                    <a:lnTo>
                      <a:pt x="919163" y="23812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4A4F7C38-39A8-1287-3779-672C4201810A}"/>
                  </a:ext>
                </a:extLst>
              </p:cNvPr>
              <p:cNvSpPr/>
              <p:nvPr/>
            </p:nvSpPr>
            <p:spPr>
              <a:xfrm>
                <a:off x="3562350" y="4090988"/>
                <a:ext cx="926306" cy="804862"/>
              </a:xfrm>
              <a:custGeom>
                <a:avLst/>
                <a:gdLst>
                  <a:gd name="connsiteX0" fmla="*/ 0 w 926306"/>
                  <a:gd name="connsiteY0" fmla="*/ 804862 h 804862"/>
                  <a:gd name="connsiteX1" fmla="*/ 47625 w 926306"/>
                  <a:gd name="connsiteY1" fmla="*/ 738187 h 804862"/>
                  <a:gd name="connsiteX2" fmla="*/ 90488 w 926306"/>
                  <a:gd name="connsiteY2" fmla="*/ 754856 h 804862"/>
                  <a:gd name="connsiteX3" fmla="*/ 111919 w 926306"/>
                  <a:gd name="connsiteY3" fmla="*/ 781050 h 804862"/>
                  <a:gd name="connsiteX4" fmla="*/ 159544 w 926306"/>
                  <a:gd name="connsiteY4" fmla="*/ 731043 h 804862"/>
                  <a:gd name="connsiteX5" fmla="*/ 209550 w 926306"/>
                  <a:gd name="connsiteY5" fmla="*/ 735806 h 804862"/>
                  <a:gd name="connsiteX6" fmla="*/ 209550 w 926306"/>
                  <a:gd name="connsiteY6" fmla="*/ 700087 h 804862"/>
                  <a:gd name="connsiteX7" fmla="*/ 178594 w 926306"/>
                  <a:gd name="connsiteY7" fmla="*/ 654843 h 804862"/>
                  <a:gd name="connsiteX8" fmla="*/ 261938 w 926306"/>
                  <a:gd name="connsiteY8" fmla="*/ 559593 h 804862"/>
                  <a:gd name="connsiteX9" fmla="*/ 240506 w 926306"/>
                  <a:gd name="connsiteY9" fmla="*/ 500062 h 804862"/>
                  <a:gd name="connsiteX10" fmla="*/ 254794 w 926306"/>
                  <a:gd name="connsiteY10" fmla="*/ 473868 h 804862"/>
                  <a:gd name="connsiteX11" fmla="*/ 335756 w 926306"/>
                  <a:gd name="connsiteY11" fmla="*/ 461962 h 804862"/>
                  <a:gd name="connsiteX12" fmla="*/ 397669 w 926306"/>
                  <a:gd name="connsiteY12" fmla="*/ 414337 h 804862"/>
                  <a:gd name="connsiteX13" fmla="*/ 407194 w 926306"/>
                  <a:gd name="connsiteY13" fmla="*/ 283368 h 804862"/>
                  <a:gd name="connsiteX14" fmla="*/ 392906 w 926306"/>
                  <a:gd name="connsiteY14" fmla="*/ 261937 h 804862"/>
                  <a:gd name="connsiteX15" fmla="*/ 445294 w 926306"/>
                  <a:gd name="connsiteY15" fmla="*/ 211931 h 804862"/>
                  <a:gd name="connsiteX16" fmla="*/ 445294 w 926306"/>
                  <a:gd name="connsiteY16" fmla="*/ 185737 h 804862"/>
                  <a:gd name="connsiteX17" fmla="*/ 478631 w 926306"/>
                  <a:gd name="connsiteY17" fmla="*/ 161925 h 804862"/>
                  <a:gd name="connsiteX18" fmla="*/ 538163 w 926306"/>
                  <a:gd name="connsiteY18" fmla="*/ 192881 h 804862"/>
                  <a:gd name="connsiteX19" fmla="*/ 540544 w 926306"/>
                  <a:gd name="connsiteY19" fmla="*/ 138112 h 804862"/>
                  <a:gd name="connsiteX20" fmla="*/ 654844 w 926306"/>
                  <a:gd name="connsiteY20" fmla="*/ 11906 h 804862"/>
                  <a:gd name="connsiteX21" fmla="*/ 714375 w 926306"/>
                  <a:gd name="connsiteY21" fmla="*/ 28575 h 804862"/>
                  <a:gd name="connsiteX22" fmla="*/ 716756 w 926306"/>
                  <a:gd name="connsiteY22" fmla="*/ 0 h 804862"/>
                  <a:gd name="connsiteX23" fmla="*/ 812006 w 926306"/>
                  <a:gd name="connsiteY23" fmla="*/ 19050 h 804862"/>
                  <a:gd name="connsiteX24" fmla="*/ 926306 w 926306"/>
                  <a:gd name="connsiteY24" fmla="*/ 64293 h 80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6306" h="804862">
                    <a:moveTo>
                      <a:pt x="0" y="804862"/>
                    </a:moveTo>
                    <a:lnTo>
                      <a:pt x="47625" y="738187"/>
                    </a:lnTo>
                    <a:lnTo>
                      <a:pt x="90488" y="754856"/>
                    </a:lnTo>
                    <a:lnTo>
                      <a:pt x="111919" y="781050"/>
                    </a:lnTo>
                    <a:lnTo>
                      <a:pt x="159544" y="731043"/>
                    </a:lnTo>
                    <a:lnTo>
                      <a:pt x="209550" y="735806"/>
                    </a:lnTo>
                    <a:lnTo>
                      <a:pt x="209550" y="700087"/>
                    </a:lnTo>
                    <a:lnTo>
                      <a:pt x="178594" y="654843"/>
                    </a:lnTo>
                    <a:lnTo>
                      <a:pt x="261938" y="559593"/>
                    </a:lnTo>
                    <a:lnTo>
                      <a:pt x="240506" y="500062"/>
                    </a:lnTo>
                    <a:lnTo>
                      <a:pt x="254794" y="473868"/>
                    </a:lnTo>
                    <a:lnTo>
                      <a:pt x="335756" y="461962"/>
                    </a:lnTo>
                    <a:lnTo>
                      <a:pt x="397669" y="414337"/>
                    </a:lnTo>
                    <a:lnTo>
                      <a:pt x="407194" y="283368"/>
                    </a:lnTo>
                    <a:lnTo>
                      <a:pt x="392906" y="261937"/>
                    </a:lnTo>
                    <a:lnTo>
                      <a:pt x="445294" y="211931"/>
                    </a:lnTo>
                    <a:lnTo>
                      <a:pt x="445294" y="185737"/>
                    </a:lnTo>
                    <a:lnTo>
                      <a:pt x="478631" y="161925"/>
                    </a:lnTo>
                    <a:lnTo>
                      <a:pt x="538163" y="192881"/>
                    </a:lnTo>
                    <a:cubicBezTo>
                      <a:pt x="538957" y="174625"/>
                      <a:pt x="539750" y="156368"/>
                      <a:pt x="540544" y="138112"/>
                    </a:cubicBezTo>
                    <a:lnTo>
                      <a:pt x="654844" y="11906"/>
                    </a:lnTo>
                    <a:lnTo>
                      <a:pt x="714375" y="28575"/>
                    </a:lnTo>
                    <a:lnTo>
                      <a:pt x="716756" y="0"/>
                    </a:lnTo>
                    <a:lnTo>
                      <a:pt x="812006" y="19050"/>
                    </a:lnTo>
                    <a:lnTo>
                      <a:pt x="926306" y="64293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B54BC44F-8074-C578-115F-4A7C8904B26B}"/>
                  </a:ext>
                </a:extLst>
              </p:cNvPr>
              <p:cNvSpPr/>
              <p:nvPr/>
            </p:nvSpPr>
            <p:spPr>
              <a:xfrm>
                <a:off x="3659981" y="4210050"/>
                <a:ext cx="862013" cy="776288"/>
              </a:xfrm>
              <a:custGeom>
                <a:avLst/>
                <a:gdLst>
                  <a:gd name="connsiteX0" fmla="*/ 0 w 862013"/>
                  <a:gd name="connsiteY0" fmla="*/ 776288 h 776288"/>
                  <a:gd name="connsiteX1" fmla="*/ 76200 w 862013"/>
                  <a:gd name="connsiteY1" fmla="*/ 731044 h 776288"/>
                  <a:gd name="connsiteX2" fmla="*/ 71438 w 862013"/>
                  <a:gd name="connsiteY2" fmla="*/ 690563 h 776288"/>
                  <a:gd name="connsiteX3" fmla="*/ 119063 w 862013"/>
                  <a:gd name="connsiteY3" fmla="*/ 654844 h 776288"/>
                  <a:gd name="connsiteX4" fmla="*/ 142875 w 862013"/>
                  <a:gd name="connsiteY4" fmla="*/ 664369 h 776288"/>
                  <a:gd name="connsiteX5" fmla="*/ 157163 w 862013"/>
                  <a:gd name="connsiteY5" fmla="*/ 547688 h 776288"/>
                  <a:gd name="connsiteX6" fmla="*/ 276225 w 862013"/>
                  <a:gd name="connsiteY6" fmla="*/ 419100 h 776288"/>
                  <a:gd name="connsiteX7" fmla="*/ 421482 w 862013"/>
                  <a:gd name="connsiteY7" fmla="*/ 402431 h 776288"/>
                  <a:gd name="connsiteX8" fmla="*/ 457200 w 862013"/>
                  <a:gd name="connsiteY8" fmla="*/ 319088 h 776288"/>
                  <a:gd name="connsiteX9" fmla="*/ 452438 w 862013"/>
                  <a:gd name="connsiteY9" fmla="*/ 278606 h 776288"/>
                  <a:gd name="connsiteX10" fmla="*/ 476250 w 862013"/>
                  <a:gd name="connsiteY10" fmla="*/ 269081 h 776288"/>
                  <a:gd name="connsiteX11" fmla="*/ 464344 w 862013"/>
                  <a:gd name="connsiteY11" fmla="*/ 207169 h 776288"/>
                  <a:gd name="connsiteX12" fmla="*/ 528638 w 862013"/>
                  <a:gd name="connsiteY12" fmla="*/ 147638 h 776288"/>
                  <a:gd name="connsiteX13" fmla="*/ 607219 w 862013"/>
                  <a:gd name="connsiteY13" fmla="*/ 154781 h 776288"/>
                  <a:gd name="connsiteX14" fmla="*/ 666750 w 862013"/>
                  <a:gd name="connsiteY14" fmla="*/ 119063 h 776288"/>
                  <a:gd name="connsiteX15" fmla="*/ 666750 w 862013"/>
                  <a:gd name="connsiteY15" fmla="*/ 71438 h 776288"/>
                  <a:gd name="connsiteX16" fmla="*/ 711994 w 862013"/>
                  <a:gd name="connsiteY16" fmla="*/ 23813 h 776288"/>
                  <a:gd name="connsiteX17" fmla="*/ 735807 w 862013"/>
                  <a:gd name="connsiteY17" fmla="*/ 45244 h 776288"/>
                  <a:gd name="connsiteX18" fmla="*/ 862013 w 862013"/>
                  <a:gd name="connsiteY18" fmla="*/ 0 h 77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62013" h="776288">
                    <a:moveTo>
                      <a:pt x="0" y="776288"/>
                    </a:moveTo>
                    <a:lnTo>
                      <a:pt x="76200" y="731044"/>
                    </a:lnTo>
                    <a:lnTo>
                      <a:pt x="71438" y="690563"/>
                    </a:lnTo>
                    <a:lnTo>
                      <a:pt x="119063" y="654844"/>
                    </a:lnTo>
                    <a:lnTo>
                      <a:pt x="142875" y="664369"/>
                    </a:lnTo>
                    <a:lnTo>
                      <a:pt x="157163" y="547688"/>
                    </a:lnTo>
                    <a:lnTo>
                      <a:pt x="276225" y="419100"/>
                    </a:lnTo>
                    <a:lnTo>
                      <a:pt x="421482" y="402431"/>
                    </a:lnTo>
                    <a:lnTo>
                      <a:pt x="457200" y="319088"/>
                    </a:lnTo>
                    <a:lnTo>
                      <a:pt x="452438" y="278606"/>
                    </a:lnTo>
                    <a:lnTo>
                      <a:pt x="476250" y="269081"/>
                    </a:lnTo>
                    <a:lnTo>
                      <a:pt x="464344" y="207169"/>
                    </a:lnTo>
                    <a:lnTo>
                      <a:pt x="528638" y="147638"/>
                    </a:lnTo>
                    <a:lnTo>
                      <a:pt x="607219" y="154781"/>
                    </a:lnTo>
                    <a:lnTo>
                      <a:pt x="666750" y="119063"/>
                    </a:lnTo>
                    <a:lnTo>
                      <a:pt x="666750" y="71438"/>
                    </a:lnTo>
                    <a:lnTo>
                      <a:pt x="711994" y="23813"/>
                    </a:lnTo>
                    <a:lnTo>
                      <a:pt x="735807" y="45244"/>
                    </a:lnTo>
                    <a:lnTo>
                      <a:pt x="862013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C0EF3C7D-B79D-0499-73E2-925C82A577E3}"/>
                  </a:ext>
                </a:extLst>
              </p:cNvPr>
              <p:cNvSpPr/>
              <p:nvPr/>
            </p:nvSpPr>
            <p:spPr>
              <a:xfrm>
                <a:off x="4431507" y="3533775"/>
                <a:ext cx="1092994" cy="1123950"/>
              </a:xfrm>
              <a:custGeom>
                <a:avLst/>
                <a:gdLst>
                  <a:gd name="connsiteX0" fmla="*/ 0 w 1133475"/>
                  <a:gd name="connsiteY0" fmla="*/ 14288 h 1138238"/>
                  <a:gd name="connsiteX1" fmla="*/ 61913 w 1133475"/>
                  <a:gd name="connsiteY1" fmla="*/ 50006 h 1138238"/>
                  <a:gd name="connsiteX2" fmla="*/ 114300 w 1133475"/>
                  <a:gd name="connsiteY2" fmla="*/ 57150 h 1138238"/>
                  <a:gd name="connsiteX3" fmla="*/ 128588 w 1133475"/>
                  <a:gd name="connsiteY3" fmla="*/ 9525 h 1138238"/>
                  <a:gd name="connsiteX4" fmla="*/ 209550 w 1133475"/>
                  <a:gd name="connsiteY4" fmla="*/ 0 h 1138238"/>
                  <a:gd name="connsiteX5" fmla="*/ 240507 w 1133475"/>
                  <a:gd name="connsiteY5" fmla="*/ 66675 h 1138238"/>
                  <a:gd name="connsiteX6" fmla="*/ 300038 w 1133475"/>
                  <a:gd name="connsiteY6" fmla="*/ 104775 h 1138238"/>
                  <a:gd name="connsiteX7" fmla="*/ 280988 w 1133475"/>
                  <a:gd name="connsiteY7" fmla="*/ 211931 h 1138238"/>
                  <a:gd name="connsiteX8" fmla="*/ 307182 w 1133475"/>
                  <a:gd name="connsiteY8" fmla="*/ 290513 h 1138238"/>
                  <a:gd name="connsiteX9" fmla="*/ 300038 w 1133475"/>
                  <a:gd name="connsiteY9" fmla="*/ 350044 h 1138238"/>
                  <a:gd name="connsiteX10" fmla="*/ 264319 w 1133475"/>
                  <a:gd name="connsiteY10" fmla="*/ 397669 h 1138238"/>
                  <a:gd name="connsiteX11" fmla="*/ 314325 w 1133475"/>
                  <a:gd name="connsiteY11" fmla="*/ 709613 h 1138238"/>
                  <a:gd name="connsiteX12" fmla="*/ 404813 w 1133475"/>
                  <a:gd name="connsiteY12" fmla="*/ 769144 h 1138238"/>
                  <a:gd name="connsiteX13" fmla="*/ 576263 w 1133475"/>
                  <a:gd name="connsiteY13" fmla="*/ 735806 h 1138238"/>
                  <a:gd name="connsiteX14" fmla="*/ 576263 w 1133475"/>
                  <a:gd name="connsiteY14" fmla="*/ 735806 h 1138238"/>
                  <a:gd name="connsiteX15" fmla="*/ 642938 w 1133475"/>
                  <a:gd name="connsiteY15" fmla="*/ 745331 h 1138238"/>
                  <a:gd name="connsiteX16" fmla="*/ 726282 w 1133475"/>
                  <a:gd name="connsiteY16" fmla="*/ 781050 h 1138238"/>
                  <a:gd name="connsiteX17" fmla="*/ 742950 w 1133475"/>
                  <a:gd name="connsiteY17" fmla="*/ 750094 h 1138238"/>
                  <a:gd name="connsiteX18" fmla="*/ 807244 w 1133475"/>
                  <a:gd name="connsiteY18" fmla="*/ 747713 h 1138238"/>
                  <a:gd name="connsiteX19" fmla="*/ 804863 w 1133475"/>
                  <a:gd name="connsiteY19" fmla="*/ 781050 h 1138238"/>
                  <a:gd name="connsiteX20" fmla="*/ 859632 w 1133475"/>
                  <a:gd name="connsiteY20" fmla="*/ 800100 h 1138238"/>
                  <a:gd name="connsiteX21" fmla="*/ 954882 w 1133475"/>
                  <a:gd name="connsiteY21" fmla="*/ 966788 h 1138238"/>
                  <a:gd name="connsiteX22" fmla="*/ 983457 w 1133475"/>
                  <a:gd name="connsiteY22" fmla="*/ 969169 h 1138238"/>
                  <a:gd name="connsiteX23" fmla="*/ 1026319 w 1133475"/>
                  <a:gd name="connsiteY23" fmla="*/ 1040606 h 1138238"/>
                  <a:gd name="connsiteX24" fmla="*/ 1023938 w 1133475"/>
                  <a:gd name="connsiteY24" fmla="*/ 1062038 h 1138238"/>
                  <a:gd name="connsiteX25" fmla="*/ 1047750 w 1133475"/>
                  <a:gd name="connsiteY25" fmla="*/ 1064419 h 1138238"/>
                  <a:gd name="connsiteX26" fmla="*/ 1062038 w 1133475"/>
                  <a:gd name="connsiteY26" fmla="*/ 1126331 h 1138238"/>
                  <a:gd name="connsiteX27" fmla="*/ 1133475 w 1133475"/>
                  <a:gd name="connsiteY27" fmla="*/ 1138238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33475" h="1138238">
                    <a:moveTo>
                      <a:pt x="0" y="14288"/>
                    </a:moveTo>
                    <a:lnTo>
                      <a:pt x="61913" y="50006"/>
                    </a:lnTo>
                    <a:lnTo>
                      <a:pt x="114300" y="57150"/>
                    </a:lnTo>
                    <a:lnTo>
                      <a:pt x="128588" y="9525"/>
                    </a:lnTo>
                    <a:lnTo>
                      <a:pt x="209550" y="0"/>
                    </a:lnTo>
                    <a:lnTo>
                      <a:pt x="240507" y="66675"/>
                    </a:lnTo>
                    <a:lnTo>
                      <a:pt x="300038" y="104775"/>
                    </a:lnTo>
                    <a:lnTo>
                      <a:pt x="280988" y="211931"/>
                    </a:lnTo>
                    <a:lnTo>
                      <a:pt x="307182" y="290513"/>
                    </a:lnTo>
                    <a:lnTo>
                      <a:pt x="300038" y="350044"/>
                    </a:lnTo>
                    <a:lnTo>
                      <a:pt x="264319" y="397669"/>
                    </a:lnTo>
                    <a:lnTo>
                      <a:pt x="314325" y="709613"/>
                    </a:lnTo>
                    <a:lnTo>
                      <a:pt x="404813" y="769144"/>
                    </a:lnTo>
                    <a:lnTo>
                      <a:pt x="576263" y="735806"/>
                    </a:lnTo>
                    <a:lnTo>
                      <a:pt x="576263" y="735806"/>
                    </a:lnTo>
                    <a:lnTo>
                      <a:pt x="642938" y="745331"/>
                    </a:lnTo>
                    <a:lnTo>
                      <a:pt x="726282" y="781050"/>
                    </a:lnTo>
                    <a:lnTo>
                      <a:pt x="742950" y="750094"/>
                    </a:lnTo>
                    <a:lnTo>
                      <a:pt x="807244" y="747713"/>
                    </a:lnTo>
                    <a:lnTo>
                      <a:pt x="804863" y="781050"/>
                    </a:lnTo>
                    <a:lnTo>
                      <a:pt x="859632" y="800100"/>
                    </a:lnTo>
                    <a:lnTo>
                      <a:pt x="954882" y="966788"/>
                    </a:lnTo>
                    <a:lnTo>
                      <a:pt x="983457" y="969169"/>
                    </a:lnTo>
                    <a:lnTo>
                      <a:pt x="1026319" y="1040606"/>
                    </a:lnTo>
                    <a:lnTo>
                      <a:pt x="1023938" y="1062038"/>
                    </a:lnTo>
                    <a:lnTo>
                      <a:pt x="1047750" y="1064419"/>
                    </a:lnTo>
                    <a:lnTo>
                      <a:pt x="1062038" y="1126331"/>
                    </a:lnTo>
                    <a:lnTo>
                      <a:pt x="1133475" y="1138238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C32EA6D5-0DE1-5D02-4D90-30C2CD3DD085}"/>
                  </a:ext>
                </a:extLst>
              </p:cNvPr>
              <p:cNvSpPr/>
              <p:nvPr/>
            </p:nvSpPr>
            <p:spPr>
              <a:xfrm>
                <a:off x="6341269" y="3295650"/>
                <a:ext cx="311944" cy="912019"/>
              </a:xfrm>
              <a:custGeom>
                <a:avLst/>
                <a:gdLst>
                  <a:gd name="connsiteX0" fmla="*/ 11906 w 311944"/>
                  <a:gd name="connsiteY0" fmla="*/ 912019 h 912019"/>
                  <a:gd name="connsiteX1" fmla="*/ 11906 w 311944"/>
                  <a:gd name="connsiteY1" fmla="*/ 912019 h 912019"/>
                  <a:gd name="connsiteX2" fmla="*/ 69056 w 311944"/>
                  <a:gd name="connsiteY2" fmla="*/ 781050 h 912019"/>
                  <a:gd name="connsiteX3" fmla="*/ 109537 w 311944"/>
                  <a:gd name="connsiteY3" fmla="*/ 735806 h 912019"/>
                  <a:gd name="connsiteX4" fmla="*/ 145256 w 311944"/>
                  <a:gd name="connsiteY4" fmla="*/ 733425 h 912019"/>
                  <a:gd name="connsiteX5" fmla="*/ 169069 w 311944"/>
                  <a:gd name="connsiteY5" fmla="*/ 654844 h 912019"/>
                  <a:gd name="connsiteX6" fmla="*/ 145256 w 311944"/>
                  <a:gd name="connsiteY6" fmla="*/ 592931 h 912019"/>
                  <a:gd name="connsiteX7" fmla="*/ 154781 w 311944"/>
                  <a:gd name="connsiteY7" fmla="*/ 564356 h 912019"/>
                  <a:gd name="connsiteX8" fmla="*/ 216694 w 311944"/>
                  <a:gd name="connsiteY8" fmla="*/ 547688 h 912019"/>
                  <a:gd name="connsiteX9" fmla="*/ 254794 w 311944"/>
                  <a:gd name="connsiteY9" fmla="*/ 464344 h 912019"/>
                  <a:gd name="connsiteX10" fmla="*/ 311944 w 311944"/>
                  <a:gd name="connsiteY10" fmla="*/ 407194 h 912019"/>
                  <a:gd name="connsiteX11" fmla="*/ 288131 w 311944"/>
                  <a:gd name="connsiteY11" fmla="*/ 340519 h 912019"/>
                  <a:gd name="connsiteX12" fmla="*/ 216694 w 311944"/>
                  <a:gd name="connsiteY12" fmla="*/ 297656 h 912019"/>
                  <a:gd name="connsiteX13" fmla="*/ 188119 w 311944"/>
                  <a:gd name="connsiteY13" fmla="*/ 161925 h 912019"/>
                  <a:gd name="connsiteX14" fmla="*/ 150019 w 311944"/>
                  <a:gd name="connsiteY14" fmla="*/ 150019 h 912019"/>
                  <a:gd name="connsiteX15" fmla="*/ 147637 w 311944"/>
                  <a:gd name="connsiteY15" fmla="*/ 116681 h 912019"/>
                  <a:gd name="connsiteX16" fmla="*/ 97631 w 311944"/>
                  <a:gd name="connsiteY16" fmla="*/ 104775 h 912019"/>
                  <a:gd name="connsiteX17" fmla="*/ 61912 w 311944"/>
                  <a:gd name="connsiteY17" fmla="*/ 30956 h 912019"/>
                  <a:gd name="connsiteX18" fmla="*/ 0 w 311944"/>
                  <a:gd name="connsiteY18" fmla="*/ 0 h 912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1944" h="912019">
                    <a:moveTo>
                      <a:pt x="11906" y="912019"/>
                    </a:moveTo>
                    <a:lnTo>
                      <a:pt x="11906" y="912019"/>
                    </a:lnTo>
                    <a:lnTo>
                      <a:pt x="69056" y="781050"/>
                    </a:lnTo>
                    <a:lnTo>
                      <a:pt x="109537" y="735806"/>
                    </a:lnTo>
                    <a:lnTo>
                      <a:pt x="145256" y="733425"/>
                    </a:lnTo>
                    <a:lnTo>
                      <a:pt x="169069" y="654844"/>
                    </a:lnTo>
                    <a:lnTo>
                      <a:pt x="145256" y="592931"/>
                    </a:lnTo>
                    <a:lnTo>
                      <a:pt x="154781" y="564356"/>
                    </a:lnTo>
                    <a:lnTo>
                      <a:pt x="216694" y="547688"/>
                    </a:lnTo>
                    <a:lnTo>
                      <a:pt x="254794" y="464344"/>
                    </a:lnTo>
                    <a:lnTo>
                      <a:pt x="311944" y="407194"/>
                    </a:lnTo>
                    <a:lnTo>
                      <a:pt x="288131" y="340519"/>
                    </a:lnTo>
                    <a:lnTo>
                      <a:pt x="216694" y="297656"/>
                    </a:lnTo>
                    <a:lnTo>
                      <a:pt x="188119" y="161925"/>
                    </a:lnTo>
                    <a:lnTo>
                      <a:pt x="150019" y="150019"/>
                    </a:lnTo>
                    <a:lnTo>
                      <a:pt x="147637" y="116681"/>
                    </a:lnTo>
                    <a:lnTo>
                      <a:pt x="97631" y="104775"/>
                    </a:lnTo>
                    <a:lnTo>
                      <a:pt x="61912" y="30956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6" name="テキスト ボックス 295">
              <a:extLst>
                <a:ext uri="{FF2B5EF4-FFF2-40B4-BE49-F238E27FC236}">
                  <a16:creationId xmlns:a16="http://schemas.microsoft.com/office/drawing/2014/main" id="{E9EBFB08-8B99-4238-712A-8CB1F03CB42D}"/>
                </a:ext>
              </a:extLst>
            </p:cNvPr>
            <p:cNvSpPr txBox="1"/>
            <p:nvPr/>
          </p:nvSpPr>
          <p:spPr>
            <a:xfrm>
              <a:off x="3852000" y="3156258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  <a:endParaRPr kumimoji="1"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182A14-E2E9-0756-51C8-72396896B387}"/>
              </a:ext>
            </a:extLst>
          </p:cNvPr>
          <p:cNvSpPr txBox="1"/>
          <p:nvPr/>
        </p:nvSpPr>
        <p:spPr>
          <a:xfrm>
            <a:off x="276046" y="232912"/>
            <a:ext cx="2492990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1497538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2B76DA-8C7A-2D2B-3FFD-23CB32E4D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フリーフォーム: 図形 252">
            <a:extLst>
              <a:ext uri="{FF2B5EF4-FFF2-40B4-BE49-F238E27FC236}">
                <a16:creationId xmlns:a16="http://schemas.microsoft.com/office/drawing/2014/main" id="{8253F67E-56CD-3423-702F-939407963BD5}"/>
              </a:ext>
            </a:extLst>
          </p:cNvPr>
          <p:cNvSpPr>
            <a:spLocks/>
          </p:cNvSpPr>
          <p:nvPr/>
        </p:nvSpPr>
        <p:spPr bwMode="auto">
          <a:xfrm>
            <a:off x="661102" y="178825"/>
            <a:ext cx="8615568" cy="6494005"/>
          </a:xfrm>
          <a:custGeom>
            <a:avLst/>
            <a:gdLst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7746979 w 8615568"/>
              <a:gd name="connsiteY5" fmla="*/ 3182937 h 6494005"/>
              <a:gd name="connsiteX6" fmla="*/ 7746979 w 8615568"/>
              <a:gd name="connsiteY6" fmla="*/ 3279318 h 6494005"/>
              <a:gd name="connsiteX7" fmla="*/ 7618845 w 8615568"/>
              <a:gd name="connsiteY7" fmla="*/ 3343952 h 6494005"/>
              <a:gd name="connsiteX8" fmla="*/ 7618845 w 8615568"/>
              <a:gd name="connsiteY8" fmla="*/ 3279318 h 6494005"/>
              <a:gd name="connsiteX9" fmla="*/ 8486301 w 8615568"/>
              <a:gd name="connsiteY9" fmla="*/ 2669271 h 6494005"/>
              <a:gd name="connsiteX10" fmla="*/ 8550935 w 8615568"/>
              <a:gd name="connsiteY10" fmla="*/ 2765655 h 6494005"/>
              <a:gd name="connsiteX11" fmla="*/ 8486301 w 8615568"/>
              <a:gd name="connsiteY11" fmla="*/ 2829153 h 6494005"/>
              <a:gd name="connsiteX12" fmla="*/ 8228899 w 8615568"/>
              <a:gd name="connsiteY12" fmla="*/ 2926668 h 6494005"/>
              <a:gd name="connsiteX13" fmla="*/ 8228899 w 8615568"/>
              <a:gd name="connsiteY13" fmla="*/ 2829153 h 6494005"/>
              <a:gd name="connsiteX14" fmla="*/ 7715230 w 8615568"/>
              <a:gd name="connsiteY14" fmla="*/ 1640797 h 6494005"/>
              <a:gd name="connsiteX15" fmla="*/ 7972631 w 8615568"/>
              <a:gd name="connsiteY15" fmla="*/ 1800681 h 6494005"/>
              <a:gd name="connsiteX16" fmla="*/ 8197149 w 8615568"/>
              <a:gd name="connsiteY16" fmla="*/ 1800681 h 6494005"/>
              <a:gd name="connsiteX17" fmla="*/ 8100765 w 8615568"/>
              <a:gd name="connsiteY17" fmla="*/ 1897066 h 6494005"/>
              <a:gd name="connsiteX18" fmla="*/ 7972631 w 8615568"/>
              <a:gd name="connsiteY18" fmla="*/ 1897066 h 6494005"/>
              <a:gd name="connsiteX19" fmla="*/ 7876247 w 8615568"/>
              <a:gd name="connsiteY19" fmla="*/ 2089831 h 6494005"/>
              <a:gd name="connsiteX20" fmla="*/ 7618846 w 8615568"/>
              <a:gd name="connsiteY20" fmla="*/ 2058077 h 6494005"/>
              <a:gd name="connsiteX21" fmla="*/ 7618846 w 8615568"/>
              <a:gd name="connsiteY21" fmla="*/ 2186214 h 6494005"/>
              <a:gd name="connsiteX22" fmla="*/ 7489578 w 8615568"/>
              <a:gd name="connsiteY22" fmla="*/ 2250849 h 6494005"/>
              <a:gd name="connsiteX23" fmla="*/ 7329694 w 8615568"/>
              <a:gd name="connsiteY23" fmla="*/ 2604640 h 6494005"/>
              <a:gd name="connsiteX24" fmla="*/ 7136926 w 8615568"/>
              <a:gd name="connsiteY24" fmla="*/ 2669271 h 6494005"/>
              <a:gd name="connsiteX25" fmla="*/ 7040542 w 8615568"/>
              <a:gd name="connsiteY25" fmla="*/ 2926668 h 6494005"/>
              <a:gd name="connsiteX26" fmla="*/ 6879524 w 8615568"/>
              <a:gd name="connsiteY26" fmla="*/ 2958418 h 6494005"/>
              <a:gd name="connsiteX27" fmla="*/ 6911274 w 8615568"/>
              <a:gd name="connsiteY27" fmla="*/ 2701024 h 6494005"/>
              <a:gd name="connsiteX28" fmla="*/ 7200426 w 8615568"/>
              <a:gd name="connsiteY28" fmla="*/ 2508255 h 6494005"/>
              <a:gd name="connsiteX29" fmla="*/ 8582684 w 8615568"/>
              <a:gd name="connsiteY29" fmla="*/ 1479778 h 6494005"/>
              <a:gd name="connsiteX30" fmla="*/ 8615568 w 8615568"/>
              <a:gd name="connsiteY30" fmla="*/ 1800681 h 6494005"/>
              <a:gd name="connsiteX31" fmla="*/ 8454550 w 8615568"/>
              <a:gd name="connsiteY31" fmla="*/ 1800681 h 6494005"/>
              <a:gd name="connsiteX32" fmla="*/ 8550934 w 8615568"/>
              <a:gd name="connsiteY32" fmla="*/ 1640796 h 6494005"/>
              <a:gd name="connsiteX33" fmla="*/ 2089811 w 8615568"/>
              <a:gd name="connsiteY33" fmla="*/ 418417 h 6494005"/>
              <a:gd name="connsiteX34" fmla="*/ 2153311 w 8615568"/>
              <a:gd name="connsiteY34" fmla="*/ 451301 h 6494005"/>
              <a:gd name="connsiteX35" fmla="*/ 2217945 w 8615568"/>
              <a:gd name="connsiteY35" fmla="*/ 514801 h 6494005"/>
              <a:gd name="connsiteX36" fmla="*/ 2217945 w 8615568"/>
              <a:gd name="connsiteY36" fmla="*/ 611185 h 6494005"/>
              <a:gd name="connsiteX37" fmla="*/ 2186195 w 8615568"/>
              <a:gd name="connsiteY37" fmla="*/ 707569 h 6494005"/>
              <a:gd name="connsiteX38" fmla="*/ 2056927 w 8615568"/>
              <a:gd name="connsiteY38" fmla="*/ 644069 h 6494005"/>
              <a:gd name="connsiteX39" fmla="*/ 2025177 w 8615568"/>
              <a:gd name="connsiteY39" fmla="*/ 547685 h 6494005"/>
              <a:gd name="connsiteX40" fmla="*/ 2056927 w 8615568"/>
              <a:gd name="connsiteY40" fmla="*/ 483051 h 6494005"/>
              <a:gd name="connsiteX41" fmla="*/ 1864160 w 8615568"/>
              <a:gd name="connsiteY41" fmla="*/ 129265 h 6494005"/>
              <a:gd name="connsiteX42" fmla="*/ 1960544 w 8615568"/>
              <a:gd name="connsiteY42" fmla="*/ 129265 h 6494005"/>
              <a:gd name="connsiteX43" fmla="*/ 1928794 w 8615568"/>
              <a:gd name="connsiteY43" fmla="*/ 354917 h 6494005"/>
              <a:gd name="connsiteX44" fmla="*/ 1767776 w 8615568"/>
              <a:gd name="connsiteY44" fmla="*/ 161015 h 6494005"/>
              <a:gd name="connsiteX45" fmla="*/ 2923568 w 8615568"/>
              <a:gd name="connsiteY45" fmla="*/ 0 h 6494005"/>
              <a:gd name="connsiteX46" fmla="*/ 2986944 w 8615568"/>
              <a:gd name="connsiteY46" fmla="*/ 128400 h 6494005"/>
              <a:gd name="connsiteX47" fmla="*/ 3084270 w 8615568"/>
              <a:gd name="connsiteY47" fmla="*/ 224984 h 6494005"/>
              <a:gd name="connsiteX48" fmla="*/ 3375691 w 8615568"/>
              <a:gd name="connsiteY48" fmla="*/ 547688 h 6494005"/>
              <a:gd name="connsiteX49" fmla="*/ 3375692 w 8615568"/>
              <a:gd name="connsiteY49" fmla="*/ 547688 h 6494005"/>
              <a:gd name="connsiteX50" fmla="*/ 3535576 w 8615568"/>
              <a:gd name="connsiteY50" fmla="*/ 707570 h 6494005"/>
              <a:gd name="connsiteX51" fmla="*/ 3568453 w 8615568"/>
              <a:gd name="connsiteY51" fmla="*/ 803955 h 6494005"/>
              <a:gd name="connsiteX52" fmla="*/ 3568452 w 8615568"/>
              <a:gd name="connsiteY52" fmla="*/ 803956 h 6494005"/>
              <a:gd name="connsiteX53" fmla="*/ 3729470 w 8615568"/>
              <a:gd name="connsiteY53" fmla="*/ 1094244 h 6494005"/>
              <a:gd name="connsiteX54" fmla="*/ 3953988 w 8615568"/>
              <a:gd name="connsiteY54" fmla="*/ 1350511 h 6494005"/>
              <a:gd name="connsiteX55" fmla="*/ 4243140 w 8615568"/>
              <a:gd name="connsiteY55" fmla="*/ 1672547 h 6494005"/>
              <a:gd name="connsiteX56" fmla="*/ 4435907 w 8615568"/>
              <a:gd name="connsiteY56" fmla="*/ 1833564 h 6494005"/>
              <a:gd name="connsiteX57" fmla="*/ 4435908 w 8615568"/>
              <a:gd name="connsiteY57" fmla="*/ 1833563 h 6494005"/>
              <a:gd name="connsiteX58" fmla="*/ 4725060 w 8615568"/>
              <a:gd name="connsiteY58" fmla="*/ 2026329 h 6494005"/>
              <a:gd name="connsiteX59" fmla="*/ 4725059 w 8615568"/>
              <a:gd name="connsiteY59" fmla="*/ 2026329 h 6494005"/>
              <a:gd name="connsiteX60" fmla="*/ 5014211 w 8615568"/>
              <a:gd name="connsiteY60" fmla="*/ 2186214 h 6494005"/>
              <a:gd name="connsiteX61" fmla="*/ 5014211 w 8615568"/>
              <a:gd name="connsiteY61" fmla="*/ 2186213 h 6494005"/>
              <a:gd name="connsiteX62" fmla="*/ 5239862 w 8615568"/>
              <a:gd name="connsiteY62" fmla="*/ 2250848 h 6494005"/>
              <a:gd name="connsiteX63" fmla="*/ 5239863 w 8615568"/>
              <a:gd name="connsiteY63" fmla="*/ 2250845 h 6494005"/>
              <a:gd name="connsiteX64" fmla="*/ 5304497 w 8615568"/>
              <a:gd name="connsiteY64" fmla="*/ 2283730 h 6494005"/>
              <a:gd name="connsiteX65" fmla="*/ 5367997 w 8615568"/>
              <a:gd name="connsiteY65" fmla="*/ 2250845 h 6494005"/>
              <a:gd name="connsiteX66" fmla="*/ 5529015 w 8615568"/>
              <a:gd name="connsiteY66" fmla="*/ 2250845 h 6494005"/>
              <a:gd name="connsiteX67" fmla="*/ 5664505 w 8615568"/>
              <a:gd name="connsiteY67" fmla="*/ 2467438 h 6494005"/>
              <a:gd name="connsiteX68" fmla="*/ 5860640 w 8615568"/>
              <a:gd name="connsiteY68" fmla="*/ 2505275 h 6494005"/>
              <a:gd name="connsiteX69" fmla="*/ 6041582 w 8615568"/>
              <a:gd name="connsiteY69" fmla="*/ 2566311 h 6494005"/>
              <a:gd name="connsiteX70" fmla="*/ 6110375 w 8615568"/>
              <a:gd name="connsiteY70" fmla="*/ 2601584 h 6494005"/>
              <a:gd name="connsiteX71" fmla="*/ 6300087 w 8615568"/>
              <a:gd name="connsiteY71" fmla="*/ 2411869 h 6494005"/>
              <a:gd name="connsiteX72" fmla="*/ 6814890 w 8615568"/>
              <a:gd name="connsiteY72" fmla="*/ 1929945 h 6494005"/>
              <a:gd name="connsiteX73" fmla="*/ 6814890 w 8615568"/>
              <a:gd name="connsiteY73" fmla="*/ 1961694 h 6494005"/>
              <a:gd name="connsiteX74" fmla="*/ 6846640 w 8615568"/>
              <a:gd name="connsiteY74" fmla="*/ 2026328 h 6494005"/>
              <a:gd name="connsiteX75" fmla="*/ 6557488 w 8615568"/>
              <a:gd name="connsiteY75" fmla="*/ 2604640 h 6494005"/>
              <a:gd name="connsiteX76" fmla="*/ 6557487 w 8615568"/>
              <a:gd name="connsiteY76" fmla="*/ 2604640 h 6494005"/>
              <a:gd name="connsiteX77" fmla="*/ 6493988 w 8615568"/>
              <a:gd name="connsiteY77" fmla="*/ 2765649 h 6494005"/>
              <a:gd name="connsiteX78" fmla="*/ 6622122 w 8615568"/>
              <a:gd name="connsiteY78" fmla="*/ 3054800 h 6494005"/>
              <a:gd name="connsiteX79" fmla="*/ 6718506 w 8615568"/>
              <a:gd name="connsiteY79" fmla="*/ 3504969 h 6494005"/>
              <a:gd name="connsiteX80" fmla="*/ 6943024 w 8615568"/>
              <a:gd name="connsiteY80" fmla="*/ 3568469 h 6494005"/>
              <a:gd name="connsiteX81" fmla="*/ 7104042 w 8615568"/>
              <a:gd name="connsiteY81" fmla="*/ 3408585 h 6494005"/>
              <a:gd name="connsiteX82" fmla="*/ 7361443 w 8615568"/>
              <a:gd name="connsiteY82" fmla="*/ 3440336 h 6494005"/>
              <a:gd name="connsiteX83" fmla="*/ 7136926 w 8615568"/>
              <a:gd name="connsiteY83" fmla="*/ 3536719 h 6494005"/>
              <a:gd name="connsiteX84" fmla="*/ 7040542 w 8615568"/>
              <a:gd name="connsiteY84" fmla="*/ 3697737 h 6494005"/>
              <a:gd name="connsiteX85" fmla="*/ 6814890 w 8615568"/>
              <a:gd name="connsiteY85" fmla="*/ 3794121 h 6494005"/>
              <a:gd name="connsiteX86" fmla="*/ 6814889 w 8615568"/>
              <a:gd name="connsiteY86" fmla="*/ 3794121 h 6494005"/>
              <a:gd name="connsiteX87" fmla="*/ 6590372 w 8615568"/>
              <a:gd name="connsiteY87" fmla="*/ 3825871 h 6494005"/>
              <a:gd name="connsiteX88" fmla="*/ 6493988 w 8615568"/>
              <a:gd name="connsiteY88" fmla="*/ 3890504 h 6494005"/>
              <a:gd name="connsiteX89" fmla="*/ 6461104 w 8615568"/>
              <a:gd name="connsiteY89" fmla="*/ 3986888 h 6494005"/>
              <a:gd name="connsiteX90" fmla="*/ 6433103 w 8615568"/>
              <a:gd name="connsiteY90" fmla="*/ 3944387 h 6494005"/>
              <a:gd name="connsiteX91" fmla="*/ 6433103 w 8615568"/>
              <a:gd name="connsiteY91" fmla="*/ 3944388 h 6494005"/>
              <a:gd name="connsiteX92" fmla="*/ 6461104 w 8615568"/>
              <a:gd name="connsiteY92" fmla="*/ 3986889 h 6494005"/>
              <a:gd name="connsiteX93" fmla="*/ 6429354 w 8615568"/>
              <a:gd name="connsiteY93" fmla="*/ 4083273 h 6494005"/>
              <a:gd name="connsiteX94" fmla="*/ 6332970 w 8615568"/>
              <a:gd name="connsiteY94" fmla="*/ 4018639 h 6494005"/>
              <a:gd name="connsiteX95" fmla="*/ 6332970 w 8615568"/>
              <a:gd name="connsiteY95" fmla="*/ 3922255 h 6494005"/>
              <a:gd name="connsiteX96" fmla="*/ 6171953 w 8615568"/>
              <a:gd name="connsiteY96" fmla="*/ 3922255 h 6494005"/>
              <a:gd name="connsiteX97" fmla="*/ 6107319 w 8615568"/>
              <a:gd name="connsiteY97" fmla="*/ 4051523 h 6494005"/>
              <a:gd name="connsiteX98" fmla="*/ 6140203 w 8615568"/>
              <a:gd name="connsiteY98" fmla="*/ 4115023 h 6494005"/>
              <a:gd name="connsiteX99" fmla="*/ 5851051 w 8615568"/>
              <a:gd name="connsiteY99" fmla="*/ 4083273 h 6494005"/>
              <a:gd name="connsiteX100" fmla="*/ 5851050 w 8615568"/>
              <a:gd name="connsiteY100" fmla="*/ 4083273 h 6494005"/>
              <a:gd name="connsiteX101" fmla="*/ 5721782 w 8615568"/>
              <a:gd name="connsiteY101" fmla="*/ 4083273 h 6494005"/>
              <a:gd name="connsiteX102" fmla="*/ 5657148 w 8615568"/>
              <a:gd name="connsiteY102" fmla="*/ 4018639 h 6494005"/>
              <a:gd name="connsiteX103" fmla="*/ 5593648 w 8615568"/>
              <a:gd name="connsiteY103" fmla="*/ 4018639 h 6494005"/>
              <a:gd name="connsiteX104" fmla="*/ 5304497 w 8615568"/>
              <a:gd name="connsiteY104" fmla="*/ 4147906 h 6494005"/>
              <a:gd name="connsiteX105" fmla="*/ 5304497 w 8615568"/>
              <a:gd name="connsiteY105" fmla="*/ 4147907 h 6494005"/>
              <a:gd name="connsiteX106" fmla="*/ 5208113 w 8615568"/>
              <a:gd name="connsiteY106" fmla="*/ 4179657 h 6494005"/>
              <a:gd name="connsiteX107" fmla="*/ 5143479 w 8615568"/>
              <a:gd name="connsiteY107" fmla="*/ 4244291 h 6494005"/>
              <a:gd name="connsiteX108" fmla="*/ 5143478 w 8615568"/>
              <a:gd name="connsiteY108" fmla="*/ 4244291 h 6494005"/>
              <a:gd name="connsiteX109" fmla="*/ 4854328 w 8615568"/>
              <a:gd name="connsiteY109" fmla="*/ 4501691 h 6494005"/>
              <a:gd name="connsiteX110" fmla="*/ 4854328 w 8615568"/>
              <a:gd name="connsiteY110" fmla="*/ 4501693 h 6494005"/>
              <a:gd name="connsiteX111" fmla="*/ 4821444 w 8615568"/>
              <a:gd name="connsiteY111" fmla="*/ 4533443 h 6494005"/>
              <a:gd name="connsiteX112" fmla="*/ 4757944 w 8615568"/>
              <a:gd name="connsiteY112" fmla="*/ 4661577 h 6494005"/>
              <a:gd name="connsiteX113" fmla="*/ 4757943 w 8615568"/>
              <a:gd name="connsiteY113" fmla="*/ 4661576 h 6494005"/>
              <a:gd name="connsiteX114" fmla="*/ 4596925 w 8615568"/>
              <a:gd name="connsiteY114" fmla="*/ 4918978 h 6494005"/>
              <a:gd name="connsiteX115" fmla="*/ 4532291 w 8615568"/>
              <a:gd name="connsiteY115" fmla="*/ 5048246 h 6494005"/>
              <a:gd name="connsiteX116" fmla="*/ 4628675 w 8615568"/>
              <a:gd name="connsiteY116" fmla="*/ 5208130 h 6494005"/>
              <a:gd name="connsiteX117" fmla="*/ 4500541 w 8615568"/>
              <a:gd name="connsiteY117" fmla="*/ 5241014 h 6494005"/>
              <a:gd name="connsiteX118" fmla="*/ 4500541 w 8615568"/>
              <a:gd name="connsiteY118" fmla="*/ 5337398 h 6494005"/>
              <a:gd name="connsiteX119" fmla="*/ 4500542 w 8615568"/>
              <a:gd name="connsiteY119" fmla="*/ 5337398 h 6494005"/>
              <a:gd name="connsiteX120" fmla="*/ 4435908 w 8615568"/>
              <a:gd name="connsiteY120" fmla="*/ 5691184 h 6494005"/>
              <a:gd name="connsiteX121" fmla="*/ 4211390 w 8615568"/>
              <a:gd name="connsiteY121" fmla="*/ 5497282 h 6494005"/>
              <a:gd name="connsiteX122" fmla="*/ 4211389 w 8615568"/>
              <a:gd name="connsiteY122" fmla="*/ 5497281 h 6494005"/>
              <a:gd name="connsiteX123" fmla="*/ 4115005 w 8615568"/>
              <a:gd name="connsiteY123" fmla="*/ 5369148 h 6494005"/>
              <a:gd name="connsiteX124" fmla="*/ 3985738 w 8615568"/>
              <a:gd name="connsiteY124" fmla="*/ 5337398 h 6494005"/>
              <a:gd name="connsiteX125" fmla="*/ 3761220 w 8615568"/>
              <a:gd name="connsiteY125" fmla="*/ 5241014 h 6494005"/>
              <a:gd name="connsiteX126" fmla="*/ 3761220 w 8615568"/>
              <a:gd name="connsiteY126" fmla="*/ 5241013 h 6494005"/>
              <a:gd name="connsiteX127" fmla="*/ 3535584 w 8615568"/>
              <a:gd name="connsiteY127" fmla="*/ 5176379 h 6494005"/>
              <a:gd name="connsiteX128" fmla="*/ 3407450 w 8615568"/>
              <a:gd name="connsiteY128" fmla="*/ 5048245 h 6494005"/>
              <a:gd name="connsiteX129" fmla="*/ 3407449 w 8615568"/>
              <a:gd name="connsiteY129" fmla="*/ 5048246 h 6494005"/>
              <a:gd name="connsiteX130" fmla="*/ 3279315 w 8615568"/>
              <a:gd name="connsiteY130" fmla="*/ 4951862 h 6494005"/>
              <a:gd name="connsiteX131" fmla="*/ 3182933 w 8615568"/>
              <a:gd name="connsiteY131" fmla="*/ 4854345 h 6494005"/>
              <a:gd name="connsiteX132" fmla="*/ 2957281 w 8615568"/>
              <a:gd name="connsiteY132" fmla="*/ 4790845 h 6494005"/>
              <a:gd name="connsiteX133" fmla="*/ 2860896 w 8615568"/>
              <a:gd name="connsiteY133" fmla="*/ 4694461 h 6494005"/>
              <a:gd name="connsiteX134" fmla="*/ 2860897 w 8615568"/>
              <a:gd name="connsiteY134" fmla="*/ 4694459 h 6494005"/>
              <a:gd name="connsiteX135" fmla="*/ 2764519 w 8615568"/>
              <a:gd name="connsiteY135" fmla="*/ 4661577 h 6494005"/>
              <a:gd name="connsiteX136" fmla="*/ 2764519 w 8615568"/>
              <a:gd name="connsiteY136" fmla="*/ 4661576 h 6494005"/>
              <a:gd name="connsiteX137" fmla="*/ 2603502 w 8615568"/>
              <a:gd name="connsiteY137" fmla="*/ 4565192 h 6494005"/>
              <a:gd name="connsiteX138" fmla="*/ 2346096 w 8615568"/>
              <a:gd name="connsiteY138" fmla="*/ 4661576 h 6494005"/>
              <a:gd name="connsiteX139" fmla="*/ 2346096 w 8615568"/>
              <a:gd name="connsiteY139" fmla="*/ 4661577 h 6494005"/>
              <a:gd name="connsiteX140" fmla="*/ 2121581 w 8615568"/>
              <a:gd name="connsiteY140" fmla="*/ 4887228 h 6494005"/>
              <a:gd name="connsiteX141" fmla="*/ 2121578 w 8615568"/>
              <a:gd name="connsiteY141" fmla="*/ 4887228 h 6494005"/>
              <a:gd name="connsiteX142" fmla="*/ 1928813 w 8615568"/>
              <a:gd name="connsiteY142" fmla="*/ 5015360 h 6494005"/>
              <a:gd name="connsiteX143" fmla="*/ 1928815 w 8615568"/>
              <a:gd name="connsiteY143" fmla="*/ 5015362 h 6494005"/>
              <a:gd name="connsiteX144" fmla="*/ 1800681 w 8615568"/>
              <a:gd name="connsiteY144" fmla="*/ 5144630 h 6494005"/>
              <a:gd name="connsiteX145" fmla="*/ 1736048 w 8615568"/>
              <a:gd name="connsiteY145" fmla="*/ 4983612 h 6494005"/>
              <a:gd name="connsiteX146" fmla="*/ 1804195 w 8615568"/>
              <a:gd name="connsiteY146" fmla="*/ 4932351 h 6494005"/>
              <a:gd name="connsiteX147" fmla="*/ 1804195 w 8615568"/>
              <a:gd name="connsiteY147" fmla="*/ 4932350 h 6494005"/>
              <a:gd name="connsiteX148" fmla="*/ 1736048 w 8615568"/>
              <a:gd name="connsiteY148" fmla="*/ 4983612 h 6494005"/>
              <a:gd name="connsiteX149" fmla="*/ 1671412 w 8615568"/>
              <a:gd name="connsiteY149" fmla="*/ 4822594 h 6494005"/>
              <a:gd name="connsiteX150" fmla="*/ 1606779 w 8615568"/>
              <a:gd name="connsiteY150" fmla="*/ 4757960 h 6494005"/>
              <a:gd name="connsiteX151" fmla="*/ 1543281 w 8615568"/>
              <a:gd name="connsiteY151" fmla="*/ 4694460 h 6494005"/>
              <a:gd name="connsiteX152" fmla="*/ 1556779 w 8615568"/>
              <a:gd name="connsiteY152" fmla="*/ 4673972 h 6494005"/>
              <a:gd name="connsiteX153" fmla="*/ 1543279 w 8615568"/>
              <a:gd name="connsiteY153" fmla="*/ 4694460 h 6494005"/>
              <a:gd name="connsiteX154" fmla="*/ 1446894 w 8615568"/>
              <a:gd name="connsiteY154" fmla="*/ 4661576 h 6494005"/>
              <a:gd name="connsiteX155" fmla="*/ 1317627 w 8615568"/>
              <a:gd name="connsiteY155" fmla="*/ 4694460 h 6494005"/>
              <a:gd name="connsiteX156" fmla="*/ 1254127 w 8615568"/>
              <a:gd name="connsiteY156" fmla="*/ 4661576 h 6494005"/>
              <a:gd name="connsiteX157" fmla="*/ 1254127 w 8615568"/>
              <a:gd name="connsiteY157" fmla="*/ 4651258 h 6494005"/>
              <a:gd name="connsiteX158" fmla="*/ 1254126 w 8615568"/>
              <a:gd name="connsiteY158" fmla="*/ 4651258 h 6494005"/>
              <a:gd name="connsiteX159" fmla="*/ 1254126 w 8615568"/>
              <a:gd name="connsiteY159" fmla="*/ 4661576 h 6494005"/>
              <a:gd name="connsiteX160" fmla="*/ 1060224 w 8615568"/>
              <a:gd name="connsiteY160" fmla="*/ 4887228 h 6494005"/>
              <a:gd name="connsiteX161" fmla="*/ 1060224 w 8615568"/>
              <a:gd name="connsiteY161" fmla="*/ 4983612 h 6494005"/>
              <a:gd name="connsiteX162" fmla="*/ 1060225 w 8615568"/>
              <a:gd name="connsiteY162" fmla="*/ 4983612 h 6494005"/>
              <a:gd name="connsiteX163" fmla="*/ 1028476 w 8615568"/>
              <a:gd name="connsiteY163" fmla="*/ 5176380 h 6494005"/>
              <a:gd name="connsiteX164" fmla="*/ 1221244 w 8615568"/>
              <a:gd name="connsiteY164" fmla="*/ 5241014 h 6494005"/>
              <a:gd name="connsiteX165" fmla="*/ 1254127 w 8615568"/>
              <a:gd name="connsiteY165" fmla="*/ 5304514 h 6494005"/>
              <a:gd name="connsiteX166" fmla="*/ 1186103 w 8615568"/>
              <a:gd name="connsiteY166" fmla="*/ 5327722 h 6494005"/>
              <a:gd name="connsiteX167" fmla="*/ 1186104 w 8615568"/>
              <a:gd name="connsiteY167" fmla="*/ 5327723 h 6494005"/>
              <a:gd name="connsiteX168" fmla="*/ 1254128 w 8615568"/>
              <a:gd name="connsiteY168" fmla="*/ 5304514 h 6494005"/>
              <a:gd name="connsiteX169" fmla="*/ 1350512 w 8615568"/>
              <a:gd name="connsiteY169" fmla="*/ 5400898 h 6494005"/>
              <a:gd name="connsiteX170" fmla="*/ 1575031 w 8615568"/>
              <a:gd name="connsiteY170" fmla="*/ 5400898 h 6494005"/>
              <a:gd name="connsiteX171" fmla="*/ 1703164 w 8615568"/>
              <a:gd name="connsiteY171" fmla="*/ 5530166 h 6494005"/>
              <a:gd name="connsiteX172" fmla="*/ 1689618 w 8615568"/>
              <a:gd name="connsiteY172" fmla="*/ 5571286 h 6494005"/>
              <a:gd name="connsiteX173" fmla="*/ 1689618 w 8615568"/>
              <a:gd name="connsiteY173" fmla="*/ 5571286 h 6494005"/>
              <a:gd name="connsiteX174" fmla="*/ 1703164 w 8615568"/>
              <a:gd name="connsiteY174" fmla="*/ 5530166 h 6494005"/>
              <a:gd name="connsiteX175" fmla="*/ 1832432 w 8615568"/>
              <a:gd name="connsiteY175" fmla="*/ 5722934 h 6494005"/>
              <a:gd name="connsiteX176" fmla="*/ 2025201 w 8615568"/>
              <a:gd name="connsiteY176" fmla="*/ 5787568 h 6494005"/>
              <a:gd name="connsiteX177" fmla="*/ 2056948 w 8615568"/>
              <a:gd name="connsiteY177" fmla="*/ 5915701 h 6494005"/>
              <a:gd name="connsiteX178" fmla="*/ 1960566 w 8615568"/>
              <a:gd name="connsiteY178" fmla="*/ 5915701 h 6494005"/>
              <a:gd name="connsiteX179" fmla="*/ 1928816 w 8615568"/>
              <a:gd name="connsiteY179" fmla="*/ 6012085 h 6494005"/>
              <a:gd name="connsiteX180" fmla="*/ 1767800 w 8615568"/>
              <a:gd name="connsiteY180" fmla="*/ 6043835 h 6494005"/>
              <a:gd name="connsiteX181" fmla="*/ 1767800 w 8615568"/>
              <a:gd name="connsiteY181" fmla="*/ 6012085 h 6494005"/>
              <a:gd name="connsiteX182" fmla="*/ 1606780 w 8615568"/>
              <a:gd name="connsiteY182" fmla="*/ 5947451 h 6494005"/>
              <a:gd name="connsiteX183" fmla="*/ 1606780 w 8615568"/>
              <a:gd name="connsiteY183" fmla="*/ 6012085 h 6494005"/>
              <a:gd name="connsiteX184" fmla="*/ 1510398 w 8615568"/>
              <a:gd name="connsiteY184" fmla="*/ 6012085 h 6494005"/>
              <a:gd name="connsiteX185" fmla="*/ 1446896 w 8615568"/>
              <a:gd name="connsiteY185" fmla="*/ 5980335 h 6494005"/>
              <a:gd name="connsiteX186" fmla="*/ 1510398 w 8615568"/>
              <a:gd name="connsiteY186" fmla="*/ 5883952 h 6494005"/>
              <a:gd name="connsiteX187" fmla="*/ 1510398 w 8615568"/>
              <a:gd name="connsiteY187" fmla="*/ 5851068 h 6494005"/>
              <a:gd name="connsiteX188" fmla="*/ 1510398 w 8615568"/>
              <a:gd name="connsiteY188" fmla="*/ 5815848 h 6494005"/>
              <a:gd name="connsiteX189" fmla="*/ 1510397 w 8615568"/>
              <a:gd name="connsiteY189" fmla="*/ 5815847 h 6494005"/>
              <a:gd name="connsiteX190" fmla="*/ 1510397 w 8615568"/>
              <a:gd name="connsiteY190" fmla="*/ 5883951 h 6494005"/>
              <a:gd name="connsiteX191" fmla="*/ 1446895 w 8615568"/>
              <a:gd name="connsiteY191" fmla="*/ 5851068 h 6494005"/>
              <a:gd name="connsiteX192" fmla="*/ 1350512 w 8615568"/>
              <a:gd name="connsiteY192" fmla="*/ 5980335 h 6494005"/>
              <a:gd name="connsiteX193" fmla="*/ 1350513 w 8615568"/>
              <a:gd name="connsiteY193" fmla="*/ 5980335 h 6494005"/>
              <a:gd name="connsiteX194" fmla="*/ 1221245 w 8615568"/>
              <a:gd name="connsiteY194" fmla="*/ 6043835 h 6494005"/>
              <a:gd name="connsiteX195" fmla="*/ 1221245 w 8615568"/>
              <a:gd name="connsiteY195" fmla="*/ 6140219 h 6494005"/>
              <a:gd name="connsiteX196" fmla="*/ 1158617 w 8615568"/>
              <a:gd name="connsiteY196" fmla="*/ 6098959 h 6494005"/>
              <a:gd name="connsiteX197" fmla="*/ 1158617 w 8615568"/>
              <a:gd name="connsiteY197" fmla="*/ 6098959 h 6494005"/>
              <a:gd name="connsiteX198" fmla="*/ 1221244 w 8615568"/>
              <a:gd name="connsiteY198" fmla="*/ 6140219 h 6494005"/>
              <a:gd name="connsiteX199" fmla="*/ 1221244 w 8615568"/>
              <a:gd name="connsiteY199" fmla="*/ 6301236 h 6494005"/>
              <a:gd name="connsiteX200" fmla="*/ 1060227 w 8615568"/>
              <a:gd name="connsiteY200" fmla="*/ 6365870 h 6494005"/>
              <a:gd name="connsiteX201" fmla="*/ 1060228 w 8615568"/>
              <a:gd name="connsiteY201" fmla="*/ 6365871 h 6494005"/>
              <a:gd name="connsiteX202" fmla="*/ 963843 w 8615568"/>
              <a:gd name="connsiteY202" fmla="*/ 6365871 h 6494005"/>
              <a:gd name="connsiteX203" fmla="*/ 900343 w 8615568"/>
              <a:gd name="connsiteY203" fmla="*/ 6494005 h 6494005"/>
              <a:gd name="connsiteX204" fmla="*/ 867459 w 8615568"/>
              <a:gd name="connsiteY204" fmla="*/ 6365871 h 6494005"/>
              <a:gd name="connsiteX205" fmla="*/ 867459 w 8615568"/>
              <a:gd name="connsiteY205" fmla="*/ 6360164 h 6494005"/>
              <a:gd name="connsiteX206" fmla="*/ 867458 w 8615568"/>
              <a:gd name="connsiteY206" fmla="*/ 6360165 h 6494005"/>
              <a:gd name="connsiteX207" fmla="*/ 867458 w 8615568"/>
              <a:gd name="connsiteY207" fmla="*/ 6365871 h 6494005"/>
              <a:gd name="connsiteX208" fmla="*/ 900342 w 8615568"/>
              <a:gd name="connsiteY208" fmla="*/ 6494005 h 6494005"/>
              <a:gd name="connsiteX209" fmla="*/ 707574 w 8615568"/>
              <a:gd name="connsiteY209" fmla="*/ 6365871 h 6494005"/>
              <a:gd name="connsiteX210" fmla="*/ 707574 w 8615568"/>
              <a:gd name="connsiteY210" fmla="*/ 6140220 h 6494005"/>
              <a:gd name="connsiteX211" fmla="*/ 707573 w 8615568"/>
              <a:gd name="connsiteY211" fmla="*/ 6140219 h 6494005"/>
              <a:gd name="connsiteX212" fmla="*/ 803957 w 8615568"/>
              <a:gd name="connsiteY212" fmla="*/ 5947451 h 6494005"/>
              <a:gd name="connsiteX213" fmla="*/ 835707 w 8615568"/>
              <a:gd name="connsiteY213" fmla="*/ 5819317 h 6494005"/>
              <a:gd name="connsiteX214" fmla="*/ 867457 w 8615568"/>
              <a:gd name="connsiteY214" fmla="*/ 5851067 h 6494005"/>
              <a:gd name="connsiteX215" fmla="*/ 867458 w 8615568"/>
              <a:gd name="connsiteY215" fmla="*/ 5851067 h 6494005"/>
              <a:gd name="connsiteX216" fmla="*/ 835708 w 8615568"/>
              <a:gd name="connsiteY216" fmla="*/ 5819317 h 6494005"/>
              <a:gd name="connsiteX217" fmla="*/ 867458 w 8615568"/>
              <a:gd name="connsiteY217" fmla="*/ 5722933 h 6494005"/>
              <a:gd name="connsiteX218" fmla="*/ 803958 w 8615568"/>
              <a:gd name="connsiteY218" fmla="*/ 5594800 h 6494005"/>
              <a:gd name="connsiteX219" fmla="*/ 803957 w 8615568"/>
              <a:gd name="connsiteY219" fmla="*/ 5594799 h 6494005"/>
              <a:gd name="connsiteX220" fmla="*/ 803957 w 8615568"/>
              <a:gd name="connsiteY220" fmla="*/ 5497282 h 6494005"/>
              <a:gd name="connsiteX221" fmla="*/ 771073 w 8615568"/>
              <a:gd name="connsiteY221" fmla="*/ 5465532 h 6494005"/>
              <a:gd name="connsiteX222" fmla="*/ 836503 w 8615568"/>
              <a:gd name="connsiteY222" fmla="*/ 5465532 h 6494005"/>
              <a:gd name="connsiteX223" fmla="*/ 836503 w 8615568"/>
              <a:gd name="connsiteY223" fmla="*/ 5465531 h 6494005"/>
              <a:gd name="connsiteX224" fmla="*/ 771074 w 8615568"/>
              <a:gd name="connsiteY224" fmla="*/ 5465531 h 6494005"/>
              <a:gd name="connsiteX225" fmla="*/ 611190 w 8615568"/>
              <a:gd name="connsiteY225" fmla="*/ 5304514 h 6494005"/>
              <a:gd name="connsiteX226" fmla="*/ 632003 w 8615568"/>
              <a:gd name="connsiteY226" fmla="*/ 5262889 h 6494005"/>
              <a:gd name="connsiteX227" fmla="*/ 632001 w 8615568"/>
              <a:gd name="connsiteY227" fmla="*/ 5262888 h 6494005"/>
              <a:gd name="connsiteX228" fmla="*/ 611189 w 8615568"/>
              <a:gd name="connsiteY228" fmla="*/ 5304513 h 6494005"/>
              <a:gd name="connsiteX229" fmla="*/ 546555 w 8615568"/>
              <a:gd name="connsiteY229" fmla="*/ 5241013 h 6494005"/>
              <a:gd name="connsiteX230" fmla="*/ 514805 w 8615568"/>
              <a:gd name="connsiteY230" fmla="*/ 5241013 h 6494005"/>
              <a:gd name="connsiteX231" fmla="*/ 450171 w 8615568"/>
              <a:gd name="connsiteY231" fmla="*/ 5079996 h 6494005"/>
              <a:gd name="connsiteX232" fmla="*/ 514805 w 8615568"/>
              <a:gd name="connsiteY232" fmla="*/ 4951862 h 6494005"/>
              <a:gd name="connsiteX233" fmla="*/ 514805 w 8615568"/>
              <a:gd name="connsiteY233" fmla="*/ 4822594 h 6494005"/>
              <a:gd name="connsiteX234" fmla="*/ 546555 w 8615568"/>
              <a:gd name="connsiteY234" fmla="*/ 4565192 h 6494005"/>
              <a:gd name="connsiteX235" fmla="*/ 546555 w 8615568"/>
              <a:gd name="connsiteY235" fmla="*/ 4533442 h 6494005"/>
              <a:gd name="connsiteX236" fmla="*/ 771073 w 8615568"/>
              <a:gd name="connsiteY236" fmla="*/ 4468808 h 6494005"/>
              <a:gd name="connsiteX237" fmla="*/ 932091 w 8615568"/>
              <a:gd name="connsiteY237" fmla="*/ 4308924 h 6494005"/>
              <a:gd name="connsiteX238" fmla="*/ 996725 w 8615568"/>
              <a:gd name="connsiteY238" fmla="*/ 4372424 h 6494005"/>
              <a:gd name="connsiteX239" fmla="*/ 996724 w 8615568"/>
              <a:gd name="connsiteY239" fmla="*/ 4372425 h 6494005"/>
              <a:gd name="connsiteX240" fmla="*/ 1028475 w 8615568"/>
              <a:gd name="connsiteY240" fmla="*/ 4405308 h 6494005"/>
              <a:gd name="connsiteX241" fmla="*/ 1060224 w 8615568"/>
              <a:gd name="connsiteY241" fmla="*/ 4340674 h 6494005"/>
              <a:gd name="connsiteX242" fmla="*/ 1060225 w 8615568"/>
              <a:gd name="connsiteY242" fmla="*/ 4340674 h 6494005"/>
              <a:gd name="connsiteX243" fmla="*/ 1093109 w 8615568"/>
              <a:gd name="connsiteY243" fmla="*/ 4179657 h 6494005"/>
              <a:gd name="connsiteX244" fmla="*/ 1124854 w 8615568"/>
              <a:gd name="connsiteY244" fmla="*/ 4147912 h 6494005"/>
              <a:gd name="connsiteX245" fmla="*/ 1124853 w 8615568"/>
              <a:gd name="connsiteY245" fmla="*/ 4147907 h 6494005"/>
              <a:gd name="connsiteX246" fmla="*/ 1189487 w 8615568"/>
              <a:gd name="connsiteY246" fmla="*/ 4115023 h 6494005"/>
              <a:gd name="connsiteX247" fmla="*/ 1189486 w 8615568"/>
              <a:gd name="connsiteY247" fmla="*/ 4115023 h 6494005"/>
              <a:gd name="connsiteX248" fmla="*/ 1285870 w 8615568"/>
              <a:gd name="connsiteY248" fmla="*/ 4051523 h 6494005"/>
              <a:gd name="connsiteX249" fmla="*/ 1317620 w 8615568"/>
              <a:gd name="connsiteY249" fmla="*/ 3955140 h 6494005"/>
              <a:gd name="connsiteX250" fmla="*/ 1317620 w 8615568"/>
              <a:gd name="connsiteY250" fmla="*/ 3955139 h 6494005"/>
              <a:gd name="connsiteX251" fmla="*/ 1349248 w 8615568"/>
              <a:gd name="connsiteY251" fmla="*/ 3892974 h 6494005"/>
              <a:gd name="connsiteX252" fmla="*/ 1349247 w 8615568"/>
              <a:gd name="connsiteY252" fmla="*/ 3892973 h 6494005"/>
              <a:gd name="connsiteX253" fmla="*/ 1317620 w 8615568"/>
              <a:gd name="connsiteY253" fmla="*/ 3955138 h 6494005"/>
              <a:gd name="connsiteX254" fmla="*/ 1221236 w 8615568"/>
              <a:gd name="connsiteY254" fmla="*/ 3825871 h 6494005"/>
              <a:gd name="connsiteX255" fmla="*/ 1244498 w 8615568"/>
              <a:gd name="connsiteY255" fmla="*/ 3780950 h 6494005"/>
              <a:gd name="connsiteX256" fmla="*/ 1244498 w 8615568"/>
              <a:gd name="connsiteY256" fmla="*/ 3780949 h 6494005"/>
              <a:gd name="connsiteX257" fmla="*/ 1221236 w 8615568"/>
              <a:gd name="connsiteY257" fmla="*/ 3825870 h 6494005"/>
              <a:gd name="connsiteX258" fmla="*/ 1093102 w 8615568"/>
              <a:gd name="connsiteY258" fmla="*/ 3697737 h 6494005"/>
              <a:gd name="connsiteX259" fmla="*/ 1124852 w 8615568"/>
              <a:gd name="connsiteY259" fmla="*/ 3536719 h 6494005"/>
              <a:gd name="connsiteX260" fmla="*/ 1124852 w 8615568"/>
              <a:gd name="connsiteY260" fmla="*/ 3504969 h 6494005"/>
              <a:gd name="connsiteX261" fmla="*/ 1254120 w 8615568"/>
              <a:gd name="connsiteY261" fmla="*/ 3440336 h 6494005"/>
              <a:gd name="connsiteX262" fmla="*/ 1446888 w 8615568"/>
              <a:gd name="connsiteY262" fmla="*/ 3568469 h 6494005"/>
              <a:gd name="connsiteX263" fmla="*/ 1575023 w 8615568"/>
              <a:gd name="connsiteY263" fmla="*/ 3665987 h 6494005"/>
              <a:gd name="connsiteX264" fmla="*/ 1575021 w 8615568"/>
              <a:gd name="connsiteY264" fmla="*/ 3665987 h 6494005"/>
              <a:gd name="connsiteX265" fmla="*/ 1639657 w 8615568"/>
              <a:gd name="connsiteY265" fmla="*/ 3697737 h 6494005"/>
              <a:gd name="connsiteX266" fmla="*/ 1703156 w 8615568"/>
              <a:gd name="connsiteY266" fmla="*/ 3697737 h 6494005"/>
              <a:gd name="connsiteX267" fmla="*/ 1731707 w 8615568"/>
              <a:gd name="connsiteY267" fmla="*/ 3716661 h 6494005"/>
              <a:gd name="connsiteX268" fmla="*/ 1731709 w 8615568"/>
              <a:gd name="connsiteY268" fmla="*/ 3716661 h 6494005"/>
              <a:gd name="connsiteX269" fmla="*/ 1703158 w 8615568"/>
              <a:gd name="connsiteY269" fmla="*/ 3697737 h 6494005"/>
              <a:gd name="connsiteX270" fmla="*/ 1832426 w 8615568"/>
              <a:gd name="connsiteY270" fmla="*/ 3665987 h 6494005"/>
              <a:gd name="connsiteX271" fmla="*/ 2089827 w 8615568"/>
              <a:gd name="connsiteY271" fmla="*/ 3794121 h 6494005"/>
              <a:gd name="connsiteX272" fmla="*/ 2153324 w 8615568"/>
              <a:gd name="connsiteY272" fmla="*/ 3729492 h 6494005"/>
              <a:gd name="connsiteX273" fmla="*/ 2153319 w 8615568"/>
              <a:gd name="connsiteY273" fmla="*/ 3729487 h 6494005"/>
              <a:gd name="connsiteX274" fmla="*/ 2346085 w 8615568"/>
              <a:gd name="connsiteY274" fmla="*/ 3536719 h 6494005"/>
              <a:gd name="connsiteX275" fmla="*/ 2282586 w 8615568"/>
              <a:gd name="connsiteY275" fmla="*/ 3247568 h 6494005"/>
              <a:gd name="connsiteX276" fmla="*/ 2217952 w 8615568"/>
              <a:gd name="connsiteY276" fmla="*/ 2893787 h 6494005"/>
              <a:gd name="connsiteX277" fmla="*/ 2249702 w 8615568"/>
              <a:gd name="connsiteY277" fmla="*/ 2829153 h 6494005"/>
              <a:gd name="connsiteX278" fmla="*/ 2282586 w 8615568"/>
              <a:gd name="connsiteY278" fmla="*/ 2765655 h 6494005"/>
              <a:gd name="connsiteX279" fmla="*/ 2507105 w 8615568"/>
              <a:gd name="connsiteY279" fmla="*/ 2669271 h 6494005"/>
              <a:gd name="connsiteX280" fmla="*/ 2571738 w 8615568"/>
              <a:gd name="connsiteY280" fmla="*/ 2540003 h 6494005"/>
              <a:gd name="connsiteX281" fmla="*/ 2636373 w 8615568"/>
              <a:gd name="connsiteY281" fmla="*/ 2604640 h 6494005"/>
              <a:gd name="connsiteX282" fmla="*/ 2636373 w 8615568"/>
              <a:gd name="connsiteY282" fmla="*/ 2631355 h 6494005"/>
              <a:gd name="connsiteX283" fmla="*/ 2636375 w 8615568"/>
              <a:gd name="connsiteY283" fmla="*/ 2631353 h 6494005"/>
              <a:gd name="connsiteX284" fmla="*/ 2636375 w 8615568"/>
              <a:gd name="connsiteY284" fmla="*/ 2604640 h 6494005"/>
              <a:gd name="connsiteX285" fmla="*/ 2571740 w 8615568"/>
              <a:gd name="connsiteY285" fmla="*/ 2540003 h 6494005"/>
              <a:gd name="connsiteX286" fmla="*/ 2603489 w 8615568"/>
              <a:gd name="connsiteY286" fmla="*/ 2508255 h 6494005"/>
              <a:gd name="connsiteX287" fmla="*/ 2603489 w 8615568"/>
              <a:gd name="connsiteY287" fmla="*/ 2411869 h 6494005"/>
              <a:gd name="connsiteX288" fmla="*/ 2603489 w 8615568"/>
              <a:gd name="connsiteY288" fmla="*/ 1897064 h 6494005"/>
              <a:gd name="connsiteX289" fmla="*/ 2636373 w 8615568"/>
              <a:gd name="connsiteY289" fmla="*/ 1833567 h 6494005"/>
              <a:gd name="connsiteX290" fmla="*/ 2636369 w 8615568"/>
              <a:gd name="connsiteY290" fmla="*/ 1833563 h 6494005"/>
              <a:gd name="connsiteX291" fmla="*/ 2699868 w 8615568"/>
              <a:gd name="connsiteY291" fmla="*/ 1704295 h 6494005"/>
              <a:gd name="connsiteX292" fmla="*/ 2732753 w 8615568"/>
              <a:gd name="connsiteY292" fmla="*/ 1576162 h 6494005"/>
              <a:gd name="connsiteX293" fmla="*/ 2732753 w 8615568"/>
              <a:gd name="connsiteY293" fmla="*/ 1383394 h 6494005"/>
              <a:gd name="connsiteX294" fmla="*/ 2764503 w 8615568"/>
              <a:gd name="connsiteY294" fmla="*/ 1222376 h 6494005"/>
              <a:gd name="connsiteX295" fmla="*/ 2732753 w 8615568"/>
              <a:gd name="connsiteY295" fmla="*/ 1157742 h 6494005"/>
              <a:gd name="connsiteX296" fmla="*/ 2732754 w 8615568"/>
              <a:gd name="connsiteY296" fmla="*/ 1157742 h 6494005"/>
              <a:gd name="connsiteX297" fmla="*/ 2668120 w 8615568"/>
              <a:gd name="connsiteY297" fmla="*/ 933225 h 6494005"/>
              <a:gd name="connsiteX298" fmla="*/ 2668121 w 8615568"/>
              <a:gd name="connsiteY298" fmla="*/ 933223 h 6494005"/>
              <a:gd name="connsiteX299" fmla="*/ 2603487 w 8615568"/>
              <a:gd name="connsiteY299" fmla="*/ 803955 h 6494005"/>
              <a:gd name="connsiteX300" fmla="*/ 2603485 w 8615568"/>
              <a:gd name="connsiteY300" fmla="*/ 803956 h 6494005"/>
              <a:gd name="connsiteX301" fmla="*/ 2507102 w 8615568"/>
              <a:gd name="connsiteY301" fmla="*/ 547688 h 6494005"/>
              <a:gd name="connsiteX302" fmla="*/ 2505968 w 8615568"/>
              <a:gd name="connsiteY302" fmla="*/ 547688 h 6494005"/>
              <a:gd name="connsiteX303" fmla="*/ 2602163 w 8615568"/>
              <a:gd name="connsiteY303" fmla="*/ 256799 h 6494005"/>
              <a:gd name="connsiteX304" fmla="*/ 2570475 w 8615568"/>
              <a:gd name="connsiteY304" fmla="*/ 128400 h 6494005"/>
              <a:gd name="connsiteX305" fmla="*/ 2602163 w 8615568"/>
              <a:gd name="connsiteY305" fmla="*/ 63632 h 6494005"/>
              <a:gd name="connsiteX306" fmla="*/ 2698357 w 8615568"/>
              <a:gd name="connsiteY306" fmla="*/ 160215 h 6494005"/>
              <a:gd name="connsiteX307" fmla="*/ 2794554 w 8615568"/>
              <a:gd name="connsiteY307" fmla="*/ 12840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186103 w 8615568"/>
              <a:gd name="connsiteY173" fmla="*/ 5327722 h 6494005"/>
              <a:gd name="connsiteX174" fmla="*/ 1254128 w 8615568"/>
              <a:gd name="connsiteY174" fmla="*/ 5304514 h 6494005"/>
              <a:gd name="connsiteX175" fmla="*/ 1350512 w 8615568"/>
              <a:gd name="connsiteY175" fmla="*/ 5400898 h 6494005"/>
              <a:gd name="connsiteX176" fmla="*/ 1575031 w 8615568"/>
              <a:gd name="connsiteY176" fmla="*/ 5400898 h 6494005"/>
              <a:gd name="connsiteX177" fmla="*/ 1703164 w 8615568"/>
              <a:gd name="connsiteY177" fmla="*/ 5530166 h 6494005"/>
              <a:gd name="connsiteX178" fmla="*/ 1689618 w 8615568"/>
              <a:gd name="connsiteY178" fmla="*/ 5571286 h 6494005"/>
              <a:gd name="connsiteX179" fmla="*/ 1689618 w 8615568"/>
              <a:gd name="connsiteY179" fmla="*/ 5571286 h 6494005"/>
              <a:gd name="connsiteX180" fmla="*/ 1703164 w 8615568"/>
              <a:gd name="connsiteY180" fmla="*/ 5530166 h 6494005"/>
              <a:gd name="connsiteX181" fmla="*/ 1832432 w 8615568"/>
              <a:gd name="connsiteY181" fmla="*/ 5722934 h 6494005"/>
              <a:gd name="connsiteX182" fmla="*/ 2025201 w 8615568"/>
              <a:gd name="connsiteY182" fmla="*/ 5787568 h 6494005"/>
              <a:gd name="connsiteX183" fmla="*/ 2056948 w 8615568"/>
              <a:gd name="connsiteY183" fmla="*/ 5915701 h 6494005"/>
              <a:gd name="connsiteX184" fmla="*/ 1960566 w 8615568"/>
              <a:gd name="connsiteY184" fmla="*/ 5915701 h 6494005"/>
              <a:gd name="connsiteX185" fmla="*/ 1928816 w 8615568"/>
              <a:gd name="connsiteY185" fmla="*/ 6012085 h 6494005"/>
              <a:gd name="connsiteX186" fmla="*/ 1767800 w 8615568"/>
              <a:gd name="connsiteY186" fmla="*/ 6043835 h 6494005"/>
              <a:gd name="connsiteX187" fmla="*/ 1767800 w 8615568"/>
              <a:gd name="connsiteY187" fmla="*/ 6012085 h 6494005"/>
              <a:gd name="connsiteX188" fmla="*/ 1606780 w 8615568"/>
              <a:gd name="connsiteY188" fmla="*/ 5947451 h 6494005"/>
              <a:gd name="connsiteX189" fmla="*/ 1606780 w 8615568"/>
              <a:gd name="connsiteY189" fmla="*/ 6012085 h 6494005"/>
              <a:gd name="connsiteX190" fmla="*/ 1510398 w 8615568"/>
              <a:gd name="connsiteY190" fmla="*/ 6012085 h 6494005"/>
              <a:gd name="connsiteX191" fmla="*/ 1446896 w 8615568"/>
              <a:gd name="connsiteY191" fmla="*/ 5980335 h 6494005"/>
              <a:gd name="connsiteX192" fmla="*/ 1510398 w 8615568"/>
              <a:gd name="connsiteY192" fmla="*/ 5883952 h 6494005"/>
              <a:gd name="connsiteX193" fmla="*/ 1510398 w 8615568"/>
              <a:gd name="connsiteY193" fmla="*/ 5851068 h 6494005"/>
              <a:gd name="connsiteX194" fmla="*/ 1510398 w 8615568"/>
              <a:gd name="connsiteY194" fmla="*/ 5815848 h 6494005"/>
              <a:gd name="connsiteX195" fmla="*/ 1510397 w 8615568"/>
              <a:gd name="connsiteY195" fmla="*/ 5815847 h 6494005"/>
              <a:gd name="connsiteX196" fmla="*/ 1510397 w 8615568"/>
              <a:gd name="connsiteY196" fmla="*/ 5883951 h 6494005"/>
              <a:gd name="connsiteX197" fmla="*/ 1446895 w 8615568"/>
              <a:gd name="connsiteY197" fmla="*/ 5851068 h 6494005"/>
              <a:gd name="connsiteX198" fmla="*/ 1350512 w 8615568"/>
              <a:gd name="connsiteY198" fmla="*/ 5980335 h 6494005"/>
              <a:gd name="connsiteX199" fmla="*/ 1350513 w 8615568"/>
              <a:gd name="connsiteY199" fmla="*/ 5980335 h 6494005"/>
              <a:gd name="connsiteX200" fmla="*/ 1221245 w 8615568"/>
              <a:gd name="connsiteY200" fmla="*/ 6043835 h 6494005"/>
              <a:gd name="connsiteX201" fmla="*/ 1221245 w 8615568"/>
              <a:gd name="connsiteY201" fmla="*/ 6140219 h 6494005"/>
              <a:gd name="connsiteX202" fmla="*/ 1158617 w 8615568"/>
              <a:gd name="connsiteY202" fmla="*/ 6098959 h 6494005"/>
              <a:gd name="connsiteX203" fmla="*/ 1158617 w 8615568"/>
              <a:gd name="connsiteY203" fmla="*/ 6098959 h 6494005"/>
              <a:gd name="connsiteX204" fmla="*/ 1221244 w 8615568"/>
              <a:gd name="connsiteY204" fmla="*/ 6140219 h 6494005"/>
              <a:gd name="connsiteX205" fmla="*/ 1221244 w 8615568"/>
              <a:gd name="connsiteY205" fmla="*/ 6301236 h 6494005"/>
              <a:gd name="connsiteX206" fmla="*/ 1060227 w 8615568"/>
              <a:gd name="connsiteY206" fmla="*/ 6365870 h 6494005"/>
              <a:gd name="connsiteX207" fmla="*/ 1060228 w 8615568"/>
              <a:gd name="connsiteY207" fmla="*/ 6365871 h 6494005"/>
              <a:gd name="connsiteX208" fmla="*/ 963843 w 8615568"/>
              <a:gd name="connsiteY208" fmla="*/ 6365871 h 6494005"/>
              <a:gd name="connsiteX209" fmla="*/ 900343 w 8615568"/>
              <a:gd name="connsiteY209" fmla="*/ 6494005 h 6494005"/>
              <a:gd name="connsiteX210" fmla="*/ 867459 w 8615568"/>
              <a:gd name="connsiteY210" fmla="*/ 6365871 h 6494005"/>
              <a:gd name="connsiteX211" fmla="*/ 867459 w 8615568"/>
              <a:gd name="connsiteY211" fmla="*/ 6360164 h 6494005"/>
              <a:gd name="connsiteX212" fmla="*/ 867458 w 8615568"/>
              <a:gd name="connsiteY212" fmla="*/ 6360165 h 6494005"/>
              <a:gd name="connsiteX213" fmla="*/ 867458 w 8615568"/>
              <a:gd name="connsiteY213" fmla="*/ 6365871 h 6494005"/>
              <a:gd name="connsiteX214" fmla="*/ 900342 w 8615568"/>
              <a:gd name="connsiteY214" fmla="*/ 6494005 h 6494005"/>
              <a:gd name="connsiteX215" fmla="*/ 707574 w 8615568"/>
              <a:gd name="connsiteY215" fmla="*/ 6365871 h 6494005"/>
              <a:gd name="connsiteX216" fmla="*/ 707574 w 8615568"/>
              <a:gd name="connsiteY216" fmla="*/ 6140220 h 6494005"/>
              <a:gd name="connsiteX217" fmla="*/ 707573 w 8615568"/>
              <a:gd name="connsiteY217" fmla="*/ 6140219 h 6494005"/>
              <a:gd name="connsiteX218" fmla="*/ 803957 w 8615568"/>
              <a:gd name="connsiteY218" fmla="*/ 5947451 h 6494005"/>
              <a:gd name="connsiteX219" fmla="*/ 835707 w 8615568"/>
              <a:gd name="connsiteY219" fmla="*/ 5819317 h 6494005"/>
              <a:gd name="connsiteX220" fmla="*/ 867457 w 8615568"/>
              <a:gd name="connsiteY220" fmla="*/ 5851067 h 6494005"/>
              <a:gd name="connsiteX221" fmla="*/ 867458 w 8615568"/>
              <a:gd name="connsiteY221" fmla="*/ 5851067 h 6494005"/>
              <a:gd name="connsiteX222" fmla="*/ 835708 w 8615568"/>
              <a:gd name="connsiteY222" fmla="*/ 5819317 h 6494005"/>
              <a:gd name="connsiteX223" fmla="*/ 867458 w 8615568"/>
              <a:gd name="connsiteY223" fmla="*/ 5722933 h 6494005"/>
              <a:gd name="connsiteX224" fmla="*/ 803958 w 8615568"/>
              <a:gd name="connsiteY224" fmla="*/ 5594800 h 6494005"/>
              <a:gd name="connsiteX225" fmla="*/ 803957 w 8615568"/>
              <a:gd name="connsiteY225" fmla="*/ 5594799 h 6494005"/>
              <a:gd name="connsiteX226" fmla="*/ 803957 w 8615568"/>
              <a:gd name="connsiteY226" fmla="*/ 5497282 h 6494005"/>
              <a:gd name="connsiteX227" fmla="*/ 771073 w 8615568"/>
              <a:gd name="connsiteY227" fmla="*/ 5465532 h 6494005"/>
              <a:gd name="connsiteX228" fmla="*/ 836503 w 8615568"/>
              <a:gd name="connsiteY228" fmla="*/ 5465532 h 6494005"/>
              <a:gd name="connsiteX229" fmla="*/ 836503 w 8615568"/>
              <a:gd name="connsiteY229" fmla="*/ 5465531 h 6494005"/>
              <a:gd name="connsiteX230" fmla="*/ 771074 w 8615568"/>
              <a:gd name="connsiteY230" fmla="*/ 5465531 h 6494005"/>
              <a:gd name="connsiteX231" fmla="*/ 611190 w 8615568"/>
              <a:gd name="connsiteY231" fmla="*/ 5304514 h 6494005"/>
              <a:gd name="connsiteX232" fmla="*/ 632003 w 8615568"/>
              <a:gd name="connsiteY232" fmla="*/ 5262889 h 6494005"/>
              <a:gd name="connsiteX233" fmla="*/ 632001 w 8615568"/>
              <a:gd name="connsiteY233" fmla="*/ 5262888 h 6494005"/>
              <a:gd name="connsiteX234" fmla="*/ 611189 w 8615568"/>
              <a:gd name="connsiteY234" fmla="*/ 5304513 h 6494005"/>
              <a:gd name="connsiteX235" fmla="*/ 546555 w 8615568"/>
              <a:gd name="connsiteY235" fmla="*/ 5241013 h 6494005"/>
              <a:gd name="connsiteX236" fmla="*/ 514805 w 8615568"/>
              <a:gd name="connsiteY236" fmla="*/ 5241013 h 6494005"/>
              <a:gd name="connsiteX237" fmla="*/ 450171 w 8615568"/>
              <a:gd name="connsiteY237" fmla="*/ 5079996 h 6494005"/>
              <a:gd name="connsiteX238" fmla="*/ 514805 w 8615568"/>
              <a:gd name="connsiteY238" fmla="*/ 4951862 h 6494005"/>
              <a:gd name="connsiteX239" fmla="*/ 514805 w 8615568"/>
              <a:gd name="connsiteY239" fmla="*/ 4822594 h 6494005"/>
              <a:gd name="connsiteX240" fmla="*/ 546555 w 8615568"/>
              <a:gd name="connsiteY240" fmla="*/ 4565192 h 6494005"/>
              <a:gd name="connsiteX241" fmla="*/ 546555 w 8615568"/>
              <a:gd name="connsiteY241" fmla="*/ 4533442 h 6494005"/>
              <a:gd name="connsiteX242" fmla="*/ 771073 w 8615568"/>
              <a:gd name="connsiteY242" fmla="*/ 4468808 h 6494005"/>
              <a:gd name="connsiteX243" fmla="*/ 932091 w 8615568"/>
              <a:gd name="connsiteY243" fmla="*/ 4308924 h 6494005"/>
              <a:gd name="connsiteX244" fmla="*/ 996725 w 8615568"/>
              <a:gd name="connsiteY244" fmla="*/ 4372424 h 6494005"/>
              <a:gd name="connsiteX245" fmla="*/ 996724 w 8615568"/>
              <a:gd name="connsiteY245" fmla="*/ 4372425 h 6494005"/>
              <a:gd name="connsiteX246" fmla="*/ 1028475 w 8615568"/>
              <a:gd name="connsiteY246" fmla="*/ 4405308 h 6494005"/>
              <a:gd name="connsiteX247" fmla="*/ 1060224 w 8615568"/>
              <a:gd name="connsiteY247" fmla="*/ 4340674 h 6494005"/>
              <a:gd name="connsiteX248" fmla="*/ 1060225 w 8615568"/>
              <a:gd name="connsiteY248" fmla="*/ 4340674 h 6494005"/>
              <a:gd name="connsiteX249" fmla="*/ 1093109 w 8615568"/>
              <a:gd name="connsiteY249" fmla="*/ 4179657 h 6494005"/>
              <a:gd name="connsiteX250" fmla="*/ 1124854 w 8615568"/>
              <a:gd name="connsiteY250" fmla="*/ 4147912 h 6494005"/>
              <a:gd name="connsiteX251" fmla="*/ 1124853 w 8615568"/>
              <a:gd name="connsiteY251" fmla="*/ 4147907 h 6494005"/>
              <a:gd name="connsiteX252" fmla="*/ 1189487 w 8615568"/>
              <a:gd name="connsiteY252" fmla="*/ 4115023 h 6494005"/>
              <a:gd name="connsiteX253" fmla="*/ 1189486 w 8615568"/>
              <a:gd name="connsiteY253" fmla="*/ 4115023 h 6494005"/>
              <a:gd name="connsiteX254" fmla="*/ 1285870 w 8615568"/>
              <a:gd name="connsiteY254" fmla="*/ 4051523 h 6494005"/>
              <a:gd name="connsiteX255" fmla="*/ 1317620 w 8615568"/>
              <a:gd name="connsiteY255" fmla="*/ 3955140 h 6494005"/>
              <a:gd name="connsiteX256" fmla="*/ 1317620 w 8615568"/>
              <a:gd name="connsiteY256" fmla="*/ 3955139 h 6494005"/>
              <a:gd name="connsiteX257" fmla="*/ 1349248 w 8615568"/>
              <a:gd name="connsiteY257" fmla="*/ 3892974 h 6494005"/>
              <a:gd name="connsiteX258" fmla="*/ 1349247 w 8615568"/>
              <a:gd name="connsiteY258" fmla="*/ 3892973 h 6494005"/>
              <a:gd name="connsiteX259" fmla="*/ 1317620 w 8615568"/>
              <a:gd name="connsiteY259" fmla="*/ 3955138 h 6494005"/>
              <a:gd name="connsiteX260" fmla="*/ 1221236 w 8615568"/>
              <a:gd name="connsiteY260" fmla="*/ 3825871 h 6494005"/>
              <a:gd name="connsiteX261" fmla="*/ 1244498 w 8615568"/>
              <a:gd name="connsiteY261" fmla="*/ 3780950 h 6494005"/>
              <a:gd name="connsiteX262" fmla="*/ 1244498 w 8615568"/>
              <a:gd name="connsiteY262" fmla="*/ 3780949 h 6494005"/>
              <a:gd name="connsiteX263" fmla="*/ 1221236 w 8615568"/>
              <a:gd name="connsiteY263" fmla="*/ 3825870 h 6494005"/>
              <a:gd name="connsiteX264" fmla="*/ 1093102 w 8615568"/>
              <a:gd name="connsiteY264" fmla="*/ 3697737 h 6494005"/>
              <a:gd name="connsiteX265" fmla="*/ 1124852 w 8615568"/>
              <a:gd name="connsiteY265" fmla="*/ 3536719 h 6494005"/>
              <a:gd name="connsiteX266" fmla="*/ 1124852 w 8615568"/>
              <a:gd name="connsiteY266" fmla="*/ 3504969 h 6494005"/>
              <a:gd name="connsiteX267" fmla="*/ 1254120 w 8615568"/>
              <a:gd name="connsiteY267" fmla="*/ 3440336 h 6494005"/>
              <a:gd name="connsiteX268" fmla="*/ 1446888 w 8615568"/>
              <a:gd name="connsiteY268" fmla="*/ 3568469 h 6494005"/>
              <a:gd name="connsiteX269" fmla="*/ 1575023 w 8615568"/>
              <a:gd name="connsiteY269" fmla="*/ 3665987 h 6494005"/>
              <a:gd name="connsiteX270" fmla="*/ 1575021 w 8615568"/>
              <a:gd name="connsiteY270" fmla="*/ 3665987 h 6494005"/>
              <a:gd name="connsiteX271" fmla="*/ 1639657 w 8615568"/>
              <a:gd name="connsiteY271" fmla="*/ 3697737 h 6494005"/>
              <a:gd name="connsiteX272" fmla="*/ 1703156 w 8615568"/>
              <a:gd name="connsiteY272" fmla="*/ 3697737 h 6494005"/>
              <a:gd name="connsiteX273" fmla="*/ 1731707 w 8615568"/>
              <a:gd name="connsiteY273" fmla="*/ 3716661 h 6494005"/>
              <a:gd name="connsiteX274" fmla="*/ 1731709 w 8615568"/>
              <a:gd name="connsiteY274" fmla="*/ 3716661 h 6494005"/>
              <a:gd name="connsiteX275" fmla="*/ 1703158 w 8615568"/>
              <a:gd name="connsiteY275" fmla="*/ 3697737 h 6494005"/>
              <a:gd name="connsiteX276" fmla="*/ 1832426 w 8615568"/>
              <a:gd name="connsiteY276" fmla="*/ 3665987 h 6494005"/>
              <a:gd name="connsiteX277" fmla="*/ 2089827 w 8615568"/>
              <a:gd name="connsiteY277" fmla="*/ 3794121 h 6494005"/>
              <a:gd name="connsiteX278" fmla="*/ 2153324 w 8615568"/>
              <a:gd name="connsiteY278" fmla="*/ 3729492 h 6494005"/>
              <a:gd name="connsiteX279" fmla="*/ 2153319 w 8615568"/>
              <a:gd name="connsiteY279" fmla="*/ 3729487 h 6494005"/>
              <a:gd name="connsiteX280" fmla="*/ 2346085 w 8615568"/>
              <a:gd name="connsiteY280" fmla="*/ 3536719 h 6494005"/>
              <a:gd name="connsiteX281" fmla="*/ 2282586 w 8615568"/>
              <a:gd name="connsiteY281" fmla="*/ 3247568 h 6494005"/>
              <a:gd name="connsiteX282" fmla="*/ 2217952 w 8615568"/>
              <a:gd name="connsiteY282" fmla="*/ 2893787 h 6494005"/>
              <a:gd name="connsiteX283" fmla="*/ 2249702 w 8615568"/>
              <a:gd name="connsiteY283" fmla="*/ 2829153 h 6494005"/>
              <a:gd name="connsiteX284" fmla="*/ 2282586 w 8615568"/>
              <a:gd name="connsiteY284" fmla="*/ 2765655 h 6494005"/>
              <a:gd name="connsiteX285" fmla="*/ 2507105 w 8615568"/>
              <a:gd name="connsiteY285" fmla="*/ 2669271 h 6494005"/>
              <a:gd name="connsiteX286" fmla="*/ 2571738 w 8615568"/>
              <a:gd name="connsiteY286" fmla="*/ 2540003 h 6494005"/>
              <a:gd name="connsiteX287" fmla="*/ 2636373 w 8615568"/>
              <a:gd name="connsiteY287" fmla="*/ 2604640 h 6494005"/>
              <a:gd name="connsiteX288" fmla="*/ 2636373 w 8615568"/>
              <a:gd name="connsiteY288" fmla="*/ 2631355 h 6494005"/>
              <a:gd name="connsiteX289" fmla="*/ 2636375 w 8615568"/>
              <a:gd name="connsiteY289" fmla="*/ 2631353 h 6494005"/>
              <a:gd name="connsiteX290" fmla="*/ 2636375 w 8615568"/>
              <a:gd name="connsiteY290" fmla="*/ 2604640 h 6494005"/>
              <a:gd name="connsiteX291" fmla="*/ 2571740 w 8615568"/>
              <a:gd name="connsiteY291" fmla="*/ 2540003 h 6494005"/>
              <a:gd name="connsiteX292" fmla="*/ 2603489 w 8615568"/>
              <a:gd name="connsiteY292" fmla="*/ 2508255 h 6494005"/>
              <a:gd name="connsiteX293" fmla="*/ 2603489 w 8615568"/>
              <a:gd name="connsiteY293" fmla="*/ 2411869 h 6494005"/>
              <a:gd name="connsiteX294" fmla="*/ 2603489 w 8615568"/>
              <a:gd name="connsiteY294" fmla="*/ 1897064 h 6494005"/>
              <a:gd name="connsiteX295" fmla="*/ 2636373 w 8615568"/>
              <a:gd name="connsiteY295" fmla="*/ 1833567 h 6494005"/>
              <a:gd name="connsiteX296" fmla="*/ 2636369 w 8615568"/>
              <a:gd name="connsiteY296" fmla="*/ 1833563 h 6494005"/>
              <a:gd name="connsiteX297" fmla="*/ 2699868 w 8615568"/>
              <a:gd name="connsiteY297" fmla="*/ 1704295 h 6494005"/>
              <a:gd name="connsiteX298" fmla="*/ 2732753 w 8615568"/>
              <a:gd name="connsiteY298" fmla="*/ 1576162 h 6494005"/>
              <a:gd name="connsiteX299" fmla="*/ 2732753 w 8615568"/>
              <a:gd name="connsiteY299" fmla="*/ 1383394 h 6494005"/>
              <a:gd name="connsiteX300" fmla="*/ 2764503 w 8615568"/>
              <a:gd name="connsiteY300" fmla="*/ 1222376 h 6494005"/>
              <a:gd name="connsiteX301" fmla="*/ 2732753 w 8615568"/>
              <a:gd name="connsiteY301" fmla="*/ 1157742 h 6494005"/>
              <a:gd name="connsiteX302" fmla="*/ 2732754 w 8615568"/>
              <a:gd name="connsiteY302" fmla="*/ 1157742 h 6494005"/>
              <a:gd name="connsiteX303" fmla="*/ 2668120 w 8615568"/>
              <a:gd name="connsiteY303" fmla="*/ 933225 h 6494005"/>
              <a:gd name="connsiteX304" fmla="*/ 2668121 w 8615568"/>
              <a:gd name="connsiteY304" fmla="*/ 933223 h 6494005"/>
              <a:gd name="connsiteX305" fmla="*/ 2603487 w 8615568"/>
              <a:gd name="connsiteY305" fmla="*/ 803955 h 6494005"/>
              <a:gd name="connsiteX306" fmla="*/ 2603485 w 8615568"/>
              <a:gd name="connsiteY306" fmla="*/ 803956 h 6494005"/>
              <a:gd name="connsiteX307" fmla="*/ 2507102 w 8615568"/>
              <a:gd name="connsiteY307" fmla="*/ 547688 h 6494005"/>
              <a:gd name="connsiteX308" fmla="*/ 2505968 w 8615568"/>
              <a:gd name="connsiteY308" fmla="*/ 547688 h 6494005"/>
              <a:gd name="connsiteX309" fmla="*/ 2602163 w 8615568"/>
              <a:gd name="connsiteY309" fmla="*/ 256799 h 6494005"/>
              <a:gd name="connsiteX310" fmla="*/ 2570475 w 8615568"/>
              <a:gd name="connsiteY310" fmla="*/ 128400 h 6494005"/>
              <a:gd name="connsiteX311" fmla="*/ 2602163 w 8615568"/>
              <a:gd name="connsiteY311" fmla="*/ 63632 h 6494005"/>
              <a:gd name="connsiteX312" fmla="*/ 2698357 w 8615568"/>
              <a:gd name="connsiteY312" fmla="*/ 160215 h 6494005"/>
              <a:gd name="connsiteX313" fmla="*/ 2794554 w 8615568"/>
              <a:gd name="connsiteY313" fmla="*/ 128400 h 6494005"/>
              <a:gd name="connsiteX314" fmla="*/ 2923568 w 8615568"/>
              <a:gd name="connsiteY314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8 w 8615568"/>
              <a:gd name="connsiteY192" fmla="*/ 5851068 h 6494005"/>
              <a:gd name="connsiteX193" fmla="*/ 1510398 w 8615568"/>
              <a:gd name="connsiteY193" fmla="*/ 5815848 h 6494005"/>
              <a:gd name="connsiteX194" fmla="*/ 1510397 w 8615568"/>
              <a:gd name="connsiteY194" fmla="*/ 5815847 h 6494005"/>
              <a:gd name="connsiteX195" fmla="*/ 1510397 w 8615568"/>
              <a:gd name="connsiteY195" fmla="*/ 5883951 h 6494005"/>
              <a:gd name="connsiteX196" fmla="*/ 1446895 w 8615568"/>
              <a:gd name="connsiteY196" fmla="*/ 5851068 h 6494005"/>
              <a:gd name="connsiteX197" fmla="*/ 1350512 w 8615568"/>
              <a:gd name="connsiteY197" fmla="*/ 5980335 h 6494005"/>
              <a:gd name="connsiteX198" fmla="*/ 1350513 w 8615568"/>
              <a:gd name="connsiteY198" fmla="*/ 5980335 h 6494005"/>
              <a:gd name="connsiteX199" fmla="*/ 1221245 w 8615568"/>
              <a:gd name="connsiteY199" fmla="*/ 6043835 h 6494005"/>
              <a:gd name="connsiteX200" fmla="*/ 1221245 w 8615568"/>
              <a:gd name="connsiteY200" fmla="*/ 6140219 h 6494005"/>
              <a:gd name="connsiteX201" fmla="*/ 1158617 w 8615568"/>
              <a:gd name="connsiteY201" fmla="*/ 6098959 h 6494005"/>
              <a:gd name="connsiteX202" fmla="*/ 1158617 w 8615568"/>
              <a:gd name="connsiteY202" fmla="*/ 6098959 h 6494005"/>
              <a:gd name="connsiteX203" fmla="*/ 1221244 w 8615568"/>
              <a:gd name="connsiteY203" fmla="*/ 6140219 h 6494005"/>
              <a:gd name="connsiteX204" fmla="*/ 1221244 w 8615568"/>
              <a:gd name="connsiteY204" fmla="*/ 6301236 h 6494005"/>
              <a:gd name="connsiteX205" fmla="*/ 1060227 w 8615568"/>
              <a:gd name="connsiteY205" fmla="*/ 6365870 h 6494005"/>
              <a:gd name="connsiteX206" fmla="*/ 1060228 w 8615568"/>
              <a:gd name="connsiteY206" fmla="*/ 6365871 h 6494005"/>
              <a:gd name="connsiteX207" fmla="*/ 963843 w 8615568"/>
              <a:gd name="connsiteY207" fmla="*/ 6365871 h 6494005"/>
              <a:gd name="connsiteX208" fmla="*/ 900343 w 8615568"/>
              <a:gd name="connsiteY208" fmla="*/ 6494005 h 6494005"/>
              <a:gd name="connsiteX209" fmla="*/ 867459 w 8615568"/>
              <a:gd name="connsiteY209" fmla="*/ 6365871 h 6494005"/>
              <a:gd name="connsiteX210" fmla="*/ 867459 w 8615568"/>
              <a:gd name="connsiteY210" fmla="*/ 6360164 h 6494005"/>
              <a:gd name="connsiteX211" fmla="*/ 867458 w 8615568"/>
              <a:gd name="connsiteY211" fmla="*/ 6360165 h 6494005"/>
              <a:gd name="connsiteX212" fmla="*/ 867458 w 8615568"/>
              <a:gd name="connsiteY212" fmla="*/ 6365871 h 6494005"/>
              <a:gd name="connsiteX213" fmla="*/ 900342 w 8615568"/>
              <a:gd name="connsiteY213" fmla="*/ 6494005 h 6494005"/>
              <a:gd name="connsiteX214" fmla="*/ 707574 w 8615568"/>
              <a:gd name="connsiteY214" fmla="*/ 6365871 h 6494005"/>
              <a:gd name="connsiteX215" fmla="*/ 707574 w 8615568"/>
              <a:gd name="connsiteY215" fmla="*/ 6140220 h 6494005"/>
              <a:gd name="connsiteX216" fmla="*/ 707573 w 8615568"/>
              <a:gd name="connsiteY216" fmla="*/ 6140219 h 6494005"/>
              <a:gd name="connsiteX217" fmla="*/ 803957 w 8615568"/>
              <a:gd name="connsiteY217" fmla="*/ 5947451 h 6494005"/>
              <a:gd name="connsiteX218" fmla="*/ 835707 w 8615568"/>
              <a:gd name="connsiteY218" fmla="*/ 5819317 h 6494005"/>
              <a:gd name="connsiteX219" fmla="*/ 867457 w 8615568"/>
              <a:gd name="connsiteY219" fmla="*/ 5851067 h 6494005"/>
              <a:gd name="connsiteX220" fmla="*/ 867458 w 8615568"/>
              <a:gd name="connsiteY220" fmla="*/ 5851067 h 6494005"/>
              <a:gd name="connsiteX221" fmla="*/ 835708 w 8615568"/>
              <a:gd name="connsiteY221" fmla="*/ 5819317 h 6494005"/>
              <a:gd name="connsiteX222" fmla="*/ 867458 w 8615568"/>
              <a:gd name="connsiteY222" fmla="*/ 5722933 h 6494005"/>
              <a:gd name="connsiteX223" fmla="*/ 803958 w 8615568"/>
              <a:gd name="connsiteY223" fmla="*/ 5594800 h 6494005"/>
              <a:gd name="connsiteX224" fmla="*/ 803957 w 8615568"/>
              <a:gd name="connsiteY224" fmla="*/ 5594799 h 6494005"/>
              <a:gd name="connsiteX225" fmla="*/ 803957 w 8615568"/>
              <a:gd name="connsiteY225" fmla="*/ 5497282 h 6494005"/>
              <a:gd name="connsiteX226" fmla="*/ 771073 w 8615568"/>
              <a:gd name="connsiteY226" fmla="*/ 5465532 h 6494005"/>
              <a:gd name="connsiteX227" fmla="*/ 836503 w 8615568"/>
              <a:gd name="connsiteY227" fmla="*/ 5465532 h 6494005"/>
              <a:gd name="connsiteX228" fmla="*/ 836503 w 8615568"/>
              <a:gd name="connsiteY228" fmla="*/ 5465531 h 6494005"/>
              <a:gd name="connsiteX229" fmla="*/ 771074 w 8615568"/>
              <a:gd name="connsiteY229" fmla="*/ 5465531 h 6494005"/>
              <a:gd name="connsiteX230" fmla="*/ 611190 w 8615568"/>
              <a:gd name="connsiteY230" fmla="*/ 5304514 h 6494005"/>
              <a:gd name="connsiteX231" fmla="*/ 632003 w 8615568"/>
              <a:gd name="connsiteY231" fmla="*/ 5262889 h 6494005"/>
              <a:gd name="connsiteX232" fmla="*/ 632001 w 8615568"/>
              <a:gd name="connsiteY232" fmla="*/ 5262888 h 6494005"/>
              <a:gd name="connsiteX233" fmla="*/ 611189 w 8615568"/>
              <a:gd name="connsiteY233" fmla="*/ 5304513 h 6494005"/>
              <a:gd name="connsiteX234" fmla="*/ 546555 w 8615568"/>
              <a:gd name="connsiteY234" fmla="*/ 5241013 h 6494005"/>
              <a:gd name="connsiteX235" fmla="*/ 514805 w 8615568"/>
              <a:gd name="connsiteY235" fmla="*/ 5241013 h 6494005"/>
              <a:gd name="connsiteX236" fmla="*/ 450171 w 8615568"/>
              <a:gd name="connsiteY236" fmla="*/ 5079996 h 6494005"/>
              <a:gd name="connsiteX237" fmla="*/ 514805 w 8615568"/>
              <a:gd name="connsiteY237" fmla="*/ 4951862 h 6494005"/>
              <a:gd name="connsiteX238" fmla="*/ 514805 w 8615568"/>
              <a:gd name="connsiteY238" fmla="*/ 4822594 h 6494005"/>
              <a:gd name="connsiteX239" fmla="*/ 546555 w 8615568"/>
              <a:gd name="connsiteY239" fmla="*/ 4565192 h 6494005"/>
              <a:gd name="connsiteX240" fmla="*/ 546555 w 8615568"/>
              <a:gd name="connsiteY240" fmla="*/ 4533442 h 6494005"/>
              <a:gd name="connsiteX241" fmla="*/ 771073 w 8615568"/>
              <a:gd name="connsiteY241" fmla="*/ 4468808 h 6494005"/>
              <a:gd name="connsiteX242" fmla="*/ 932091 w 8615568"/>
              <a:gd name="connsiteY242" fmla="*/ 4308924 h 6494005"/>
              <a:gd name="connsiteX243" fmla="*/ 996725 w 8615568"/>
              <a:gd name="connsiteY243" fmla="*/ 4372424 h 6494005"/>
              <a:gd name="connsiteX244" fmla="*/ 996724 w 8615568"/>
              <a:gd name="connsiteY244" fmla="*/ 4372425 h 6494005"/>
              <a:gd name="connsiteX245" fmla="*/ 1028475 w 8615568"/>
              <a:gd name="connsiteY245" fmla="*/ 4405308 h 6494005"/>
              <a:gd name="connsiteX246" fmla="*/ 1060224 w 8615568"/>
              <a:gd name="connsiteY246" fmla="*/ 4340674 h 6494005"/>
              <a:gd name="connsiteX247" fmla="*/ 1060225 w 8615568"/>
              <a:gd name="connsiteY247" fmla="*/ 4340674 h 6494005"/>
              <a:gd name="connsiteX248" fmla="*/ 1093109 w 8615568"/>
              <a:gd name="connsiteY248" fmla="*/ 4179657 h 6494005"/>
              <a:gd name="connsiteX249" fmla="*/ 1124854 w 8615568"/>
              <a:gd name="connsiteY249" fmla="*/ 4147912 h 6494005"/>
              <a:gd name="connsiteX250" fmla="*/ 1124853 w 8615568"/>
              <a:gd name="connsiteY250" fmla="*/ 4147907 h 6494005"/>
              <a:gd name="connsiteX251" fmla="*/ 1189487 w 8615568"/>
              <a:gd name="connsiteY251" fmla="*/ 4115023 h 6494005"/>
              <a:gd name="connsiteX252" fmla="*/ 1189486 w 8615568"/>
              <a:gd name="connsiteY252" fmla="*/ 4115023 h 6494005"/>
              <a:gd name="connsiteX253" fmla="*/ 1285870 w 8615568"/>
              <a:gd name="connsiteY253" fmla="*/ 4051523 h 6494005"/>
              <a:gd name="connsiteX254" fmla="*/ 1317620 w 8615568"/>
              <a:gd name="connsiteY254" fmla="*/ 3955140 h 6494005"/>
              <a:gd name="connsiteX255" fmla="*/ 1317620 w 8615568"/>
              <a:gd name="connsiteY255" fmla="*/ 3955139 h 6494005"/>
              <a:gd name="connsiteX256" fmla="*/ 1349248 w 8615568"/>
              <a:gd name="connsiteY256" fmla="*/ 3892974 h 6494005"/>
              <a:gd name="connsiteX257" fmla="*/ 1349247 w 8615568"/>
              <a:gd name="connsiteY257" fmla="*/ 3892973 h 6494005"/>
              <a:gd name="connsiteX258" fmla="*/ 1317620 w 8615568"/>
              <a:gd name="connsiteY258" fmla="*/ 3955138 h 6494005"/>
              <a:gd name="connsiteX259" fmla="*/ 1221236 w 8615568"/>
              <a:gd name="connsiteY259" fmla="*/ 3825871 h 6494005"/>
              <a:gd name="connsiteX260" fmla="*/ 1244498 w 8615568"/>
              <a:gd name="connsiteY260" fmla="*/ 3780950 h 6494005"/>
              <a:gd name="connsiteX261" fmla="*/ 1244498 w 8615568"/>
              <a:gd name="connsiteY261" fmla="*/ 3780949 h 6494005"/>
              <a:gd name="connsiteX262" fmla="*/ 1221236 w 8615568"/>
              <a:gd name="connsiteY262" fmla="*/ 3825870 h 6494005"/>
              <a:gd name="connsiteX263" fmla="*/ 1093102 w 8615568"/>
              <a:gd name="connsiteY263" fmla="*/ 3697737 h 6494005"/>
              <a:gd name="connsiteX264" fmla="*/ 1124852 w 8615568"/>
              <a:gd name="connsiteY264" fmla="*/ 3536719 h 6494005"/>
              <a:gd name="connsiteX265" fmla="*/ 1124852 w 8615568"/>
              <a:gd name="connsiteY265" fmla="*/ 3504969 h 6494005"/>
              <a:gd name="connsiteX266" fmla="*/ 1254120 w 8615568"/>
              <a:gd name="connsiteY266" fmla="*/ 3440336 h 6494005"/>
              <a:gd name="connsiteX267" fmla="*/ 1446888 w 8615568"/>
              <a:gd name="connsiteY267" fmla="*/ 3568469 h 6494005"/>
              <a:gd name="connsiteX268" fmla="*/ 1575023 w 8615568"/>
              <a:gd name="connsiteY268" fmla="*/ 3665987 h 6494005"/>
              <a:gd name="connsiteX269" fmla="*/ 1575021 w 8615568"/>
              <a:gd name="connsiteY269" fmla="*/ 3665987 h 6494005"/>
              <a:gd name="connsiteX270" fmla="*/ 1639657 w 8615568"/>
              <a:gd name="connsiteY270" fmla="*/ 3697737 h 6494005"/>
              <a:gd name="connsiteX271" fmla="*/ 1703156 w 8615568"/>
              <a:gd name="connsiteY271" fmla="*/ 3697737 h 6494005"/>
              <a:gd name="connsiteX272" fmla="*/ 1731707 w 8615568"/>
              <a:gd name="connsiteY272" fmla="*/ 3716661 h 6494005"/>
              <a:gd name="connsiteX273" fmla="*/ 1731709 w 8615568"/>
              <a:gd name="connsiteY273" fmla="*/ 3716661 h 6494005"/>
              <a:gd name="connsiteX274" fmla="*/ 1703158 w 8615568"/>
              <a:gd name="connsiteY274" fmla="*/ 3697737 h 6494005"/>
              <a:gd name="connsiteX275" fmla="*/ 1832426 w 8615568"/>
              <a:gd name="connsiteY275" fmla="*/ 3665987 h 6494005"/>
              <a:gd name="connsiteX276" fmla="*/ 2089827 w 8615568"/>
              <a:gd name="connsiteY276" fmla="*/ 3794121 h 6494005"/>
              <a:gd name="connsiteX277" fmla="*/ 2153324 w 8615568"/>
              <a:gd name="connsiteY277" fmla="*/ 3729492 h 6494005"/>
              <a:gd name="connsiteX278" fmla="*/ 2153319 w 8615568"/>
              <a:gd name="connsiteY278" fmla="*/ 3729487 h 6494005"/>
              <a:gd name="connsiteX279" fmla="*/ 2346085 w 8615568"/>
              <a:gd name="connsiteY279" fmla="*/ 3536719 h 6494005"/>
              <a:gd name="connsiteX280" fmla="*/ 2282586 w 8615568"/>
              <a:gd name="connsiteY280" fmla="*/ 3247568 h 6494005"/>
              <a:gd name="connsiteX281" fmla="*/ 2217952 w 8615568"/>
              <a:gd name="connsiteY281" fmla="*/ 2893787 h 6494005"/>
              <a:gd name="connsiteX282" fmla="*/ 2249702 w 8615568"/>
              <a:gd name="connsiteY282" fmla="*/ 2829153 h 6494005"/>
              <a:gd name="connsiteX283" fmla="*/ 2282586 w 8615568"/>
              <a:gd name="connsiteY283" fmla="*/ 2765655 h 6494005"/>
              <a:gd name="connsiteX284" fmla="*/ 2507105 w 8615568"/>
              <a:gd name="connsiteY284" fmla="*/ 2669271 h 6494005"/>
              <a:gd name="connsiteX285" fmla="*/ 2571738 w 8615568"/>
              <a:gd name="connsiteY285" fmla="*/ 2540003 h 6494005"/>
              <a:gd name="connsiteX286" fmla="*/ 2636373 w 8615568"/>
              <a:gd name="connsiteY286" fmla="*/ 2604640 h 6494005"/>
              <a:gd name="connsiteX287" fmla="*/ 2636373 w 8615568"/>
              <a:gd name="connsiteY287" fmla="*/ 2631355 h 6494005"/>
              <a:gd name="connsiteX288" fmla="*/ 2636375 w 8615568"/>
              <a:gd name="connsiteY288" fmla="*/ 2631353 h 6494005"/>
              <a:gd name="connsiteX289" fmla="*/ 2636375 w 8615568"/>
              <a:gd name="connsiteY289" fmla="*/ 2604640 h 6494005"/>
              <a:gd name="connsiteX290" fmla="*/ 2571740 w 8615568"/>
              <a:gd name="connsiteY290" fmla="*/ 2540003 h 6494005"/>
              <a:gd name="connsiteX291" fmla="*/ 2603489 w 8615568"/>
              <a:gd name="connsiteY291" fmla="*/ 2508255 h 6494005"/>
              <a:gd name="connsiteX292" fmla="*/ 2603489 w 8615568"/>
              <a:gd name="connsiteY292" fmla="*/ 2411869 h 6494005"/>
              <a:gd name="connsiteX293" fmla="*/ 2603489 w 8615568"/>
              <a:gd name="connsiteY293" fmla="*/ 1897064 h 6494005"/>
              <a:gd name="connsiteX294" fmla="*/ 2636373 w 8615568"/>
              <a:gd name="connsiteY294" fmla="*/ 1833567 h 6494005"/>
              <a:gd name="connsiteX295" fmla="*/ 2636369 w 8615568"/>
              <a:gd name="connsiteY295" fmla="*/ 1833563 h 6494005"/>
              <a:gd name="connsiteX296" fmla="*/ 2699868 w 8615568"/>
              <a:gd name="connsiteY296" fmla="*/ 1704295 h 6494005"/>
              <a:gd name="connsiteX297" fmla="*/ 2732753 w 8615568"/>
              <a:gd name="connsiteY297" fmla="*/ 1576162 h 6494005"/>
              <a:gd name="connsiteX298" fmla="*/ 2732753 w 8615568"/>
              <a:gd name="connsiteY298" fmla="*/ 1383394 h 6494005"/>
              <a:gd name="connsiteX299" fmla="*/ 2764503 w 8615568"/>
              <a:gd name="connsiteY299" fmla="*/ 1222376 h 6494005"/>
              <a:gd name="connsiteX300" fmla="*/ 2732753 w 8615568"/>
              <a:gd name="connsiteY300" fmla="*/ 1157742 h 6494005"/>
              <a:gd name="connsiteX301" fmla="*/ 2732754 w 8615568"/>
              <a:gd name="connsiteY301" fmla="*/ 1157742 h 6494005"/>
              <a:gd name="connsiteX302" fmla="*/ 2668120 w 8615568"/>
              <a:gd name="connsiteY302" fmla="*/ 933225 h 6494005"/>
              <a:gd name="connsiteX303" fmla="*/ 2668121 w 8615568"/>
              <a:gd name="connsiteY303" fmla="*/ 933223 h 6494005"/>
              <a:gd name="connsiteX304" fmla="*/ 2603487 w 8615568"/>
              <a:gd name="connsiteY304" fmla="*/ 803955 h 6494005"/>
              <a:gd name="connsiteX305" fmla="*/ 2603485 w 8615568"/>
              <a:gd name="connsiteY305" fmla="*/ 803956 h 6494005"/>
              <a:gd name="connsiteX306" fmla="*/ 2507102 w 8615568"/>
              <a:gd name="connsiteY306" fmla="*/ 547688 h 6494005"/>
              <a:gd name="connsiteX307" fmla="*/ 2505968 w 8615568"/>
              <a:gd name="connsiteY307" fmla="*/ 547688 h 6494005"/>
              <a:gd name="connsiteX308" fmla="*/ 2602163 w 8615568"/>
              <a:gd name="connsiteY308" fmla="*/ 256799 h 6494005"/>
              <a:gd name="connsiteX309" fmla="*/ 2570475 w 8615568"/>
              <a:gd name="connsiteY309" fmla="*/ 128400 h 6494005"/>
              <a:gd name="connsiteX310" fmla="*/ 2602163 w 8615568"/>
              <a:gd name="connsiteY310" fmla="*/ 63632 h 6494005"/>
              <a:gd name="connsiteX311" fmla="*/ 2698357 w 8615568"/>
              <a:gd name="connsiteY311" fmla="*/ 160215 h 6494005"/>
              <a:gd name="connsiteX312" fmla="*/ 2794554 w 8615568"/>
              <a:gd name="connsiteY312" fmla="*/ 128400 h 6494005"/>
              <a:gd name="connsiteX313" fmla="*/ 2923568 w 8615568"/>
              <a:gd name="connsiteY313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8 w 8615568"/>
              <a:gd name="connsiteY192" fmla="*/ 5851068 h 6494005"/>
              <a:gd name="connsiteX193" fmla="*/ 1510398 w 8615568"/>
              <a:gd name="connsiteY193" fmla="*/ 5815848 h 6494005"/>
              <a:gd name="connsiteX194" fmla="*/ 1510397 w 8615568"/>
              <a:gd name="connsiteY194" fmla="*/ 5815847 h 6494005"/>
              <a:gd name="connsiteX195" fmla="*/ 1510397 w 8615568"/>
              <a:gd name="connsiteY195" fmla="*/ 5883951 h 6494005"/>
              <a:gd name="connsiteX196" fmla="*/ 1446895 w 8615568"/>
              <a:gd name="connsiteY196" fmla="*/ 5851068 h 6494005"/>
              <a:gd name="connsiteX197" fmla="*/ 1350512 w 8615568"/>
              <a:gd name="connsiteY197" fmla="*/ 5980335 h 6494005"/>
              <a:gd name="connsiteX198" fmla="*/ 1350513 w 8615568"/>
              <a:gd name="connsiteY198" fmla="*/ 5980335 h 6494005"/>
              <a:gd name="connsiteX199" fmla="*/ 1221245 w 8615568"/>
              <a:gd name="connsiteY199" fmla="*/ 6043835 h 6494005"/>
              <a:gd name="connsiteX200" fmla="*/ 1221245 w 8615568"/>
              <a:gd name="connsiteY200" fmla="*/ 6140219 h 6494005"/>
              <a:gd name="connsiteX201" fmla="*/ 1158617 w 8615568"/>
              <a:gd name="connsiteY201" fmla="*/ 6098959 h 6494005"/>
              <a:gd name="connsiteX202" fmla="*/ 1158617 w 8615568"/>
              <a:gd name="connsiteY202" fmla="*/ 6098959 h 6494005"/>
              <a:gd name="connsiteX203" fmla="*/ 1221244 w 8615568"/>
              <a:gd name="connsiteY203" fmla="*/ 6140219 h 6494005"/>
              <a:gd name="connsiteX204" fmla="*/ 1221244 w 8615568"/>
              <a:gd name="connsiteY204" fmla="*/ 6301236 h 6494005"/>
              <a:gd name="connsiteX205" fmla="*/ 1060227 w 8615568"/>
              <a:gd name="connsiteY205" fmla="*/ 6365870 h 6494005"/>
              <a:gd name="connsiteX206" fmla="*/ 1060228 w 8615568"/>
              <a:gd name="connsiteY206" fmla="*/ 6365871 h 6494005"/>
              <a:gd name="connsiteX207" fmla="*/ 963843 w 8615568"/>
              <a:gd name="connsiteY207" fmla="*/ 6365871 h 6494005"/>
              <a:gd name="connsiteX208" fmla="*/ 900343 w 8615568"/>
              <a:gd name="connsiteY208" fmla="*/ 6494005 h 6494005"/>
              <a:gd name="connsiteX209" fmla="*/ 867459 w 8615568"/>
              <a:gd name="connsiteY209" fmla="*/ 6365871 h 6494005"/>
              <a:gd name="connsiteX210" fmla="*/ 867459 w 8615568"/>
              <a:gd name="connsiteY210" fmla="*/ 6360164 h 6494005"/>
              <a:gd name="connsiteX211" fmla="*/ 867458 w 8615568"/>
              <a:gd name="connsiteY211" fmla="*/ 6360165 h 6494005"/>
              <a:gd name="connsiteX212" fmla="*/ 867458 w 8615568"/>
              <a:gd name="connsiteY212" fmla="*/ 6365871 h 6494005"/>
              <a:gd name="connsiteX213" fmla="*/ 900342 w 8615568"/>
              <a:gd name="connsiteY213" fmla="*/ 6494005 h 6494005"/>
              <a:gd name="connsiteX214" fmla="*/ 707574 w 8615568"/>
              <a:gd name="connsiteY214" fmla="*/ 6365871 h 6494005"/>
              <a:gd name="connsiteX215" fmla="*/ 707574 w 8615568"/>
              <a:gd name="connsiteY215" fmla="*/ 6140220 h 6494005"/>
              <a:gd name="connsiteX216" fmla="*/ 707573 w 8615568"/>
              <a:gd name="connsiteY216" fmla="*/ 6140219 h 6494005"/>
              <a:gd name="connsiteX217" fmla="*/ 803957 w 8615568"/>
              <a:gd name="connsiteY217" fmla="*/ 5947451 h 6494005"/>
              <a:gd name="connsiteX218" fmla="*/ 835707 w 8615568"/>
              <a:gd name="connsiteY218" fmla="*/ 5819317 h 6494005"/>
              <a:gd name="connsiteX219" fmla="*/ 867457 w 8615568"/>
              <a:gd name="connsiteY219" fmla="*/ 5851067 h 6494005"/>
              <a:gd name="connsiteX220" fmla="*/ 867458 w 8615568"/>
              <a:gd name="connsiteY220" fmla="*/ 5851067 h 6494005"/>
              <a:gd name="connsiteX221" fmla="*/ 835708 w 8615568"/>
              <a:gd name="connsiteY221" fmla="*/ 5819317 h 6494005"/>
              <a:gd name="connsiteX222" fmla="*/ 867458 w 8615568"/>
              <a:gd name="connsiteY222" fmla="*/ 5722933 h 6494005"/>
              <a:gd name="connsiteX223" fmla="*/ 803958 w 8615568"/>
              <a:gd name="connsiteY223" fmla="*/ 5594800 h 6494005"/>
              <a:gd name="connsiteX224" fmla="*/ 803957 w 8615568"/>
              <a:gd name="connsiteY224" fmla="*/ 5594799 h 6494005"/>
              <a:gd name="connsiteX225" fmla="*/ 803957 w 8615568"/>
              <a:gd name="connsiteY225" fmla="*/ 5497282 h 6494005"/>
              <a:gd name="connsiteX226" fmla="*/ 771073 w 8615568"/>
              <a:gd name="connsiteY226" fmla="*/ 5465532 h 6494005"/>
              <a:gd name="connsiteX227" fmla="*/ 836503 w 8615568"/>
              <a:gd name="connsiteY227" fmla="*/ 5465532 h 6494005"/>
              <a:gd name="connsiteX228" fmla="*/ 771074 w 8615568"/>
              <a:gd name="connsiteY228" fmla="*/ 5465531 h 6494005"/>
              <a:gd name="connsiteX229" fmla="*/ 611190 w 8615568"/>
              <a:gd name="connsiteY229" fmla="*/ 5304514 h 6494005"/>
              <a:gd name="connsiteX230" fmla="*/ 632003 w 8615568"/>
              <a:gd name="connsiteY230" fmla="*/ 5262889 h 6494005"/>
              <a:gd name="connsiteX231" fmla="*/ 632001 w 8615568"/>
              <a:gd name="connsiteY231" fmla="*/ 5262888 h 6494005"/>
              <a:gd name="connsiteX232" fmla="*/ 611189 w 8615568"/>
              <a:gd name="connsiteY232" fmla="*/ 5304513 h 6494005"/>
              <a:gd name="connsiteX233" fmla="*/ 546555 w 8615568"/>
              <a:gd name="connsiteY233" fmla="*/ 5241013 h 6494005"/>
              <a:gd name="connsiteX234" fmla="*/ 514805 w 8615568"/>
              <a:gd name="connsiteY234" fmla="*/ 5241013 h 6494005"/>
              <a:gd name="connsiteX235" fmla="*/ 450171 w 8615568"/>
              <a:gd name="connsiteY235" fmla="*/ 5079996 h 6494005"/>
              <a:gd name="connsiteX236" fmla="*/ 514805 w 8615568"/>
              <a:gd name="connsiteY236" fmla="*/ 4951862 h 6494005"/>
              <a:gd name="connsiteX237" fmla="*/ 514805 w 8615568"/>
              <a:gd name="connsiteY237" fmla="*/ 4822594 h 6494005"/>
              <a:gd name="connsiteX238" fmla="*/ 546555 w 8615568"/>
              <a:gd name="connsiteY238" fmla="*/ 4565192 h 6494005"/>
              <a:gd name="connsiteX239" fmla="*/ 546555 w 8615568"/>
              <a:gd name="connsiteY239" fmla="*/ 4533442 h 6494005"/>
              <a:gd name="connsiteX240" fmla="*/ 771073 w 8615568"/>
              <a:gd name="connsiteY240" fmla="*/ 4468808 h 6494005"/>
              <a:gd name="connsiteX241" fmla="*/ 932091 w 8615568"/>
              <a:gd name="connsiteY241" fmla="*/ 4308924 h 6494005"/>
              <a:gd name="connsiteX242" fmla="*/ 996725 w 8615568"/>
              <a:gd name="connsiteY242" fmla="*/ 4372424 h 6494005"/>
              <a:gd name="connsiteX243" fmla="*/ 996724 w 8615568"/>
              <a:gd name="connsiteY243" fmla="*/ 4372425 h 6494005"/>
              <a:gd name="connsiteX244" fmla="*/ 1028475 w 8615568"/>
              <a:gd name="connsiteY244" fmla="*/ 4405308 h 6494005"/>
              <a:gd name="connsiteX245" fmla="*/ 1060224 w 8615568"/>
              <a:gd name="connsiteY245" fmla="*/ 4340674 h 6494005"/>
              <a:gd name="connsiteX246" fmla="*/ 1060225 w 8615568"/>
              <a:gd name="connsiteY246" fmla="*/ 4340674 h 6494005"/>
              <a:gd name="connsiteX247" fmla="*/ 1093109 w 8615568"/>
              <a:gd name="connsiteY247" fmla="*/ 4179657 h 6494005"/>
              <a:gd name="connsiteX248" fmla="*/ 1124854 w 8615568"/>
              <a:gd name="connsiteY248" fmla="*/ 4147912 h 6494005"/>
              <a:gd name="connsiteX249" fmla="*/ 1124853 w 8615568"/>
              <a:gd name="connsiteY249" fmla="*/ 4147907 h 6494005"/>
              <a:gd name="connsiteX250" fmla="*/ 1189487 w 8615568"/>
              <a:gd name="connsiteY250" fmla="*/ 4115023 h 6494005"/>
              <a:gd name="connsiteX251" fmla="*/ 1189486 w 8615568"/>
              <a:gd name="connsiteY251" fmla="*/ 4115023 h 6494005"/>
              <a:gd name="connsiteX252" fmla="*/ 1285870 w 8615568"/>
              <a:gd name="connsiteY252" fmla="*/ 4051523 h 6494005"/>
              <a:gd name="connsiteX253" fmla="*/ 1317620 w 8615568"/>
              <a:gd name="connsiteY253" fmla="*/ 3955140 h 6494005"/>
              <a:gd name="connsiteX254" fmla="*/ 1317620 w 8615568"/>
              <a:gd name="connsiteY254" fmla="*/ 3955139 h 6494005"/>
              <a:gd name="connsiteX255" fmla="*/ 1349248 w 8615568"/>
              <a:gd name="connsiteY255" fmla="*/ 3892974 h 6494005"/>
              <a:gd name="connsiteX256" fmla="*/ 1349247 w 8615568"/>
              <a:gd name="connsiteY256" fmla="*/ 3892973 h 6494005"/>
              <a:gd name="connsiteX257" fmla="*/ 1317620 w 8615568"/>
              <a:gd name="connsiteY257" fmla="*/ 3955138 h 6494005"/>
              <a:gd name="connsiteX258" fmla="*/ 1221236 w 8615568"/>
              <a:gd name="connsiteY258" fmla="*/ 3825871 h 6494005"/>
              <a:gd name="connsiteX259" fmla="*/ 1244498 w 8615568"/>
              <a:gd name="connsiteY259" fmla="*/ 3780950 h 6494005"/>
              <a:gd name="connsiteX260" fmla="*/ 1244498 w 8615568"/>
              <a:gd name="connsiteY260" fmla="*/ 3780949 h 6494005"/>
              <a:gd name="connsiteX261" fmla="*/ 1221236 w 8615568"/>
              <a:gd name="connsiteY261" fmla="*/ 3825870 h 6494005"/>
              <a:gd name="connsiteX262" fmla="*/ 1093102 w 8615568"/>
              <a:gd name="connsiteY262" fmla="*/ 3697737 h 6494005"/>
              <a:gd name="connsiteX263" fmla="*/ 1124852 w 8615568"/>
              <a:gd name="connsiteY263" fmla="*/ 3536719 h 6494005"/>
              <a:gd name="connsiteX264" fmla="*/ 1124852 w 8615568"/>
              <a:gd name="connsiteY264" fmla="*/ 3504969 h 6494005"/>
              <a:gd name="connsiteX265" fmla="*/ 1254120 w 8615568"/>
              <a:gd name="connsiteY265" fmla="*/ 3440336 h 6494005"/>
              <a:gd name="connsiteX266" fmla="*/ 1446888 w 8615568"/>
              <a:gd name="connsiteY266" fmla="*/ 3568469 h 6494005"/>
              <a:gd name="connsiteX267" fmla="*/ 1575023 w 8615568"/>
              <a:gd name="connsiteY267" fmla="*/ 3665987 h 6494005"/>
              <a:gd name="connsiteX268" fmla="*/ 1575021 w 8615568"/>
              <a:gd name="connsiteY268" fmla="*/ 3665987 h 6494005"/>
              <a:gd name="connsiteX269" fmla="*/ 1639657 w 8615568"/>
              <a:gd name="connsiteY269" fmla="*/ 3697737 h 6494005"/>
              <a:gd name="connsiteX270" fmla="*/ 1703156 w 8615568"/>
              <a:gd name="connsiteY270" fmla="*/ 3697737 h 6494005"/>
              <a:gd name="connsiteX271" fmla="*/ 1731707 w 8615568"/>
              <a:gd name="connsiteY271" fmla="*/ 3716661 h 6494005"/>
              <a:gd name="connsiteX272" fmla="*/ 1731709 w 8615568"/>
              <a:gd name="connsiteY272" fmla="*/ 3716661 h 6494005"/>
              <a:gd name="connsiteX273" fmla="*/ 1703158 w 8615568"/>
              <a:gd name="connsiteY273" fmla="*/ 3697737 h 6494005"/>
              <a:gd name="connsiteX274" fmla="*/ 1832426 w 8615568"/>
              <a:gd name="connsiteY274" fmla="*/ 3665987 h 6494005"/>
              <a:gd name="connsiteX275" fmla="*/ 2089827 w 8615568"/>
              <a:gd name="connsiteY275" fmla="*/ 3794121 h 6494005"/>
              <a:gd name="connsiteX276" fmla="*/ 2153324 w 8615568"/>
              <a:gd name="connsiteY276" fmla="*/ 3729492 h 6494005"/>
              <a:gd name="connsiteX277" fmla="*/ 2153319 w 8615568"/>
              <a:gd name="connsiteY277" fmla="*/ 3729487 h 6494005"/>
              <a:gd name="connsiteX278" fmla="*/ 2346085 w 8615568"/>
              <a:gd name="connsiteY278" fmla="*/ 3536719 h 6494005"/>
              <a:gd name="connsiteX279" fmla="*/ 2282586 w 8615568"/>
              <a:gd name="connsiteY279" fmla="*/ 3247568 h 6494005"/>
              <a:gd name="connsiteX280" fmla="*/ 2217952 w 8615568"/>
              <a:gd name="connsiteY280" fmla="*/ 2893787 h 6494005"/>
              <a:gd name="connsiteX281" fmla="*/ 2249702 w 8615568"/>
              <a:gd name="connsiteY281" fmla="*/ 2829153 h 6494005"/>
              <a:gd name="connsiteX282" fmla="*/ 2282586 w 8615568"/>
              <a:gd name="connsiteY282" fmla="*/ 2765655 h 6494005"/>
              <a:gd name="connsiteX283" fmla="*/ 2507105 w 8615568"/>
              <a:gd name="connsiteY283" fmla="*/ 2669271 h 6494005"/>
              <a:gd name="connsiteX284" fmla="*/ 2571738 w 8615568"/>
              <a:gd name="connsiteY284" fmla="*/ 2540003 h 6494005"/>
              <a:gd name="connsiteX285" fmla="*/ 2636373 w 8615568"/>
              <a:gd name="connsiteY285" fmla="*/ 2604640 h 6494005"/>
              <a:gd name="connsiteX286" fmla="*/ 2636373 w 8615568"/>
              <a:gd name="connsiteY286" fmla="*/ 2631355 h 6494005"/>
              <a:gd name="connsiteX287" fmla="*/ 2636375 w 8615568"/>
              <a:gd name="connsiteY287" fmla="*/ 2631353 h 6494005"/>
              <a:gd name="connsiteX288" fmla="*/ 2636375 w 8615568"/>
              <a:gd name="connsiteY288" fmla="*/ 2604640 h 6494005"/>
              <a:gd name="connsiteX289" fmla="*/ 2571740 w 8615568"/>
              <a:gd name="connsiteY289" fmla="*/ 2540003 h 6494005"/>
              <a:gd name="connsiteX290" fmla="*/ 2603489 w 8615568"/>
              <a:gd name="connsiteY290" fmla="*/ 2508255 h 6494005"/>
              <a:gd name="connsiteX291" fmla="*/ 2603489 w 8615568"/>
              <a:gd name="connsiteY291" fmla="*/ 2411869 h 6494005"/>
              <a:gd name="connsiteX292" fmla="*/ 2603489 w 8615568"/>
              <a:gd name="connsiteY292" fmla="*/ 1897064 h 6494005"/>
              <a:gd name="connsiteX293" fmla="*/ 2636373 w 8615568"/>
              <a:gd name="connsiteY293" fmla="*/ 1833567 h 6494005"/>
              <a:gd name="connsiteX294" fmla="*/ 2636369 w 8615568"/>
              <a:gd name="connsiteY294" fmla="*/ 1833563 h 6494005"/>
              <a:gd name="connsiteX295" fmla="*/ 2699868 w 8615568"/>
              <a:gd name="connsiteY295" fmla="*/ 1704295 h 6494005"/>
              <a:gd name="connsiteX296" fmla="*/ 2732753 w 8615568"/>
              <a:gd name="connsiteY296" fmla="*/ 1576162 h 6494005"/>
              <a:gd name="connsiteX297" fmla="*/ 2732753 w 8615568"/>
              <a:gd name="connsiteY297" fmla="*/ 1383394 h 6494005"/>
              <a:gd name="connsiteX298" fmla="*/ 2764503 w 8615568"/>
              <a:gd name="connsiteY298" fmla="*/ 1222376 h 6494005"/>
              <a:gd name="connsiteX299" fmla="*/ 2732753 w 8615568"/>
              <a:gd name="connsiteY299" fmla="*/ 1157742 h 6494005"/>
              <a:gd name="connsiteX300" fmla="*/ 2732754 w 8615568"/>
              <a:gd name="connsiteY300" fmla="*/ 1157742 h 6494005"/>
              <a:gd name="connsiteX301" fmla="*/ 2668120 w 8615568"/>
              <a:gd name="connsiteY301" fmla="*/ 933225 h 6494005"/>
              <a:gd name="connsiteX302" fmla="*/ 2668121 w 8615568"/>
              <a:gd name="connsiteY302" fmla="*/ 933223 h 6494005"/>
              <a:gd name="connsiteX303" fmla="*/ 2603487 w 8615568"/>
              <a:gd name="connsiteY303" fmla="*/ 803955 h 6494005"/>
              <a:gd name="connsiteX304" fmla="*/ 2603485 w 8615568"/>
              <a:gd name="connsiteY304" fmla="*/ 803956 h 6494005"/>
              <a:gd name="connsiteX305" fmla="*/ 2507102 w 8615568"/>
              <a:gd name="connsiteY305" fmla="*/ 547688 h 6494005"/>
              <a:gd name="connsiteX306" fmla="*/ 2505968 w 8615568"/>
              <a:gd name="connsiteY306" fmla="*/ 547688 h 6494005"/>
              <a:gd name="connsiteX307" fmla="*/ 2602163 w 8615568"/>
              <a:gd name="connsiteY307" fmla="*/ 256799 h 6494005"/>
              <a:gd name="connsiteX308" fmla="*/ 2570475 w 8615568"/>
              <a:gd name="connsiteY308" fmla="*/ 128400 h 6494005"/>
              <a:gd name="connsiteX309" fmla="*/ 2602163 w 8615568"/>
              <a:gd name="connsiteY309" fmla="*/ 63632 h 6494005"/>
              <a:gd name="connsiteX310" fmla="*/ 2698357 w 8615568"/>
              <a:gd name="connsiteY310" fmla="*/ 160215 h 6494005"/>
              <a:gd name="connsiteX311" fmla="*/ 2794554 w 8615568"/>
              <a:gd name="connsiteY311" fmla="*/ 128400 h 6494005"/>
              <a:gd name="connsiteX312" fmla="*/ 2923568 w 8615568"/>
              <a:gd name="connsiteY312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8 w 8615568"/>
              <a:gd name="connsiteY192" fmla="*/ 5851068 h 6494005"/>
              <a:gd name="connsiteX193" fmla="*/ 1510398 w 8615568"/>
              <a:gd name="connsiteY193" fmla="*/ 5815848 h 6494005"/>
              <a:gd name="connsiteX194" fmla="*/ 1510397 w 8615568"/>
              <a:gd name="connsiteY194" fmla="*/ 5815847 h 6494005"/>
              <a:gd name="connsiteX195" fmla="*/ 1510397 w 8615568"/>
              <a:gd name="connsiteY195" fmla="*/ 5883951 h 6494005"/>
              <a:gd name="connsiteX196" fmla="*/ 1446895 w 8615568"/>
              <a:gd name="connsiteY196" fmla="*/ 5851068 h 6494005"/>
              <a:gd name="connsiteX197" fmla="*/ 1350512 w 8615568"/>
              <a:gd name="connsiteY197" fmla="*/ 5980335 h 6494005"/>
              <a:gd name="connsiteX198" fmla="*/ 1350513 w 8615568"/>
              <a:gd name="connsiteY198" fmla="*/ 5980335 h 6494005"/>
              <a:gd name="connsiteX199" fmla="*/ 1221245 w 8615568"/>
              <a:gd name="connsiteY199" fmla="*/ 6043835 h 6494005"/>
              <a:gd name="connsiteX200" fmla="*/ 1221245 w 8615568"/>
              <a:gd name="connsiteY200" fmla="*/ 6140219 h 6494005"/>
              <a:gd name="connsiteX201" fmla="*/ 1158617 w 8615568"/>
              <a:gd name="connsiteY201" fmla="*/ 6098959 h 6494005"/>
              <a:gd name="connsiteX202" fmla="*/ 1158617 w 8615568"/>
              <a:gd name="connsiteY202" fmla="*/ 6098959 h 6494005"/>
              <a:gd name="connsiteX203" fmla="*/ 1221244 w 8615568"/>
              <a:gd name="connsiteY203" fmla="*/ 6140219 h 6494005"/>
              <a:gd name="connsiteX204" fmla="*/ 1221244 w 8615568"/>
              <a:gd name="connsiteY204" fmla="*/ 6301236 h 6494005"/>
              <a:gd name="connsiteX205" fmla="*/ 1060227 w 8615568"/>
              <a:gd name="connsiteY205" fmla="*/ 6365870 h 6494005"/>
              <a:gd name="connsiteX206" fmla="*/ 1060228 w 8615568"/>
              <a:gd name="connsiteY206" fmla="*/ 6365871 h 6494005"/>
              <a:gd name="connsiteX207" fmla="*/ 963843 w 8615568"/>
              <a:gd name="connsiteY207" fmla="*/ 6365871 h 6494005"/>
              <a:gd name="connsiteX208" fmla="*/ 900343 w 8615568"/>
              <a:gd name="connsiteY208" fmla="*/ 6494005 h 6494005"/>
              <a:gd name="connsiteX209" fmla="*/ 867459 w 8615568"/>
              <a:gd name="connsiteY209" fmla="*/ 6365871 h 6494005"/>
              <a:gd name="connsiteX210" fmla="*/ 867459 w 8615568"/>
              <a:gd name="connsiteY210" fmla="*/ 6360164 h 6494005"/>
              <a:gd name="connsiteX211" fmla="*/ 867458 w 8615568"/>
              <a:gd name="connsiteY211" fmla="*/ 6360165 h 6494005"/>
              <a:gd name="connsiteX212" fmla="*/ 867458 w 8615568"/>
              <a:gd name="connsiteY212" fmla="*/ 6365871 h 6494005"/>
              <a:gd name="connsiteX213" fmla="*/ 900342 w 8615568"/>
              <a:gd name="connsiteY213" fmla="*/ 6494005 h 6494005"/>
              <a:gd name="connsiteX214" fmla="*/ 707574 w 8615568"/>
              <a:gd name="connsiteY214" fmla="*/ 6365871 h 6494005"/>
              <a:gd name="connsiteX215" fmla="*/ 707574 w 8615568"/>
              <a:gd name="connsiteY215" fmla="*/ 6140220 h 6494005"/>
              <a:gd name="connsiteX216" fmla="*/ 707573 w 8615568"/>
              <a:gd name="connsiteY216" fmla="*/ 6140219 h 6494005"/>
              <a:gd name="connsiteX217" fmla="*/ 803957 w 8615568"/>
              <a:gd name="connsiteY217" fmla="*/ 5947451 h 6494005"/>
              <a:gd name="connsiteX218" fmla="*/ 835707 w 8615568"/>
              <a:gd name="connsiteY218" fmla="*/ 5819317 h 6494005"/>
              <a:gd name="connsiteX219" fmla="*/ 867457 w 8615568"/>
              <a:gd name="connsiteY219" fmla="*/ 5851067 h 6494005"/>
              <a:gd name="connsiteX220" fmla="*/ 867458 w 8615568"/>
              <a:gd name="connsiteY220" fmla="*/ 5851067 h 6494005"/>
              <a:gd name="connsiteX221" fmla="*/ 835708 w 8615568"/>
              <a:gd name="connsiteY221" fmla="*/ 5819317 h 6494005"/>
              <a:gd name="connsiteX222" fmla="*/ 867458 w 8615568"/>
              <a:gd name="connsiteY222" fmla="*/ 5722933 h 6494005"/>
              <a:gd name="connsiteX223" fmla="*/ 803958 w 8615568"/>
              <a:gd name="connsiteY223" fmla="*/ 5594800 h 6494005"/>
              <a:gd name="connsiteX224" fmla="*/ 803957 w 8615568"/>
              <a:gd name="connsiteY224" fmla="*/ 5594799 h 6494005"/>
              <a:gd name="connsiteX225" fmla="*/ 803957 w 8615568"/>
              <a:gd name="connsiteY225" fmla="*/ 5497282 h 6494005"/>
              <a:gd name="connsiteX226" fmla="*/ 771073 w 8615568"/>
              <a:gd name="connsiteY226" fmla="*/ 5465532 h 6494005"/>
              <a:gd name="connsiteX227" fmla="*/ 771074 w 8615568"/>
              <a:gd name="connsiteY227" fmla="*/ 5465531 h 6494005"/>
              <a:gd name="connsiteX228" fmla="*/ 611190 w 8615568"/>
              <a:gd name="connsiteY228" fmla="*/ 5304514 h 6494005"/>
              <a:gd name="connsiteX229" fmla="*/ 632003 w 8615568"/>
              <a:gd name="connsiteY229" fmla="*/ 5262889 h 6494005"/>
              <a:gd name="connsiteX230" fmla="*/ 632001 w 8615568"/>
              <a:gd name="connsiteY230" fmla="*/ 5262888 h 6494005"/>
              <a:gd name="connsiteX231" fmla="*/ 611189 w 8615568"/>
              <a:gd name="connsiteY231" fmla="*/ 5304513 h 6494005"/>
              <a:gd name="connsiteX232" fmla="*/ 546555 w 8615568"/>
              <a:gd name="connsiteY232" fmla="*/ 5241013 h 6494005"/>
              <a:gd name="connsiteX233" fmla="*/ 514805 w 8615568"/>
              <a:gd name="connsiteY233" fmla="*/ 5241013 h 6494005"/>
              <a:gd name="connsiteX234" fmla="*/ 450171 w 8615568"/>
              <a:gd name="connsiteY234" fmla="*/ 5079996 h 6494005"/>
              <a:gd name="connsiteX235" fmla="*/ 514805 w 8615568"/>
              <a:gd name="connsiteY235" fmla="*/ 4951862 h 6494005"/>
              <a:gd name="connsiteX236" fmla="*/ 514805 w 8615568"/>
              <a:gd name="connsiteY236" fmla="*/ 4822594 h 6494005"/>
              <a:gd name="connsiteX237" fmla="*/ 546555 w 8615568"/>
              <a:gd name="connsiteY237" fmla="*/ 4565192 h 6494005"/>
              <a:gd name="connsiteX238" fmla="*/ 546555 w 8615568"/>
              <a:gd name="connsiteY238" fmla="*/ 4533442 h 6494005"/>
              <a:gd name="connsiteX239" fmla="*/ 771073 w 8615568"/>
              <a:gd name="connsiteY239" fmla="*/ 4468808 h 6494005"/>
              <a:gd name="connsiteX240" fmla="*/ 932091 w 8615568"/>
              <a:gd name="connsiteY240" fmla="*/ 4308924 h 6494005"/>
              <a:gd name="connsiteX241" fmla="*/ 996725 w 8615568"/>
              <a:gd name="connsiteY241" fmla="*/ 4372424 h 6494005"/>
              <a:gd name="connsiteX242" fmla="*/ 996724 w 8615568"/>
              <a:gd name="connsiteY242" fmla="*/ 4372425 h 6494005"/>
              <a:gd name="connsiteX243" fmla="*/ 1028475 w 8615568"/>
              <a:gd name="connsiteY243" fmla="*/ 4405308 h 6494005"/>
              <a:gd name="connsiteX244" fmla="*/ 1060224 w 8615568"/>
              <a:gd name="connsiteY244" fmla="*/ 4340674 h 6494005"/>
              <a:gd name="connsiteX245" fmla="*/ 1060225 w 8615568"/>
              <a:gd name="connsiteY245" fmla="*/ 4340674 h 6494005"/>
              <a:gd name="connsiteX246" fmla="*/ 1093109 w 8615568"/>
              <a:gd name="connsiteY246" fmla="*/ 4179657 h 6494005"/>
              <a:gd name="connsiteX247" fmla="*/ 1124854 w 8615568"/>
              <a:gd name="connsiteY247" fmla="*/ 4147912 h 6494005"/>
              <a:gd name="connsiteX248" fmla="*/ 1124853 w 8615568"/>
              <a:gd name="connsiteY248" fmla="*/ 4147907 h 6494005"/>
              <a:gd name="connsiteX249" fmla="*/ 1189487 w 8615568"/>
              <a:gd name="connsiteY249" fmla="*/ 4115023 h 6494005"/>
              <a:gd name="connsiteX250" fmla="*/ 1189486 w 8615568"/>
              <a:gd name="connsiteY250" fmla="*/ 4115023 h 6494005"/>
              <a:gd name="connsiteX251" fmla="*/ 1285870 w 8615568"/>
              <a:gd name="connsiteY251" fmla="*/ 4051523 h 6494005"/>
              <a:gd name="connsiteX252" fmla="*/ 1317620 w 8615568"/>
              <a:gd name="connsiteY252" fmla="*/ 3955140 h 6494005"/>
              <a:gd name="connsiteX253" fmla="*/ 1317620 w 8615568"/>
              <a:gd name="connsiteY253" fmla="*/ 3955139 h 6494005"/>
              <a:gd name="connsiteX254" fmla="*/ 1349248 w 8615568"/>
              <a:gd name="connsiteY254" fmla="*/ 3892974 h 6494005"/>
              <a:gd name="connsiteX255" fmla="*/ 1349247 w 8615568"/>
              <a:gd name="connsiteY255" fmla="*/ 3892973 h 6494005"/>
              <a:gd name="connsiteX256" fmla="*/ 1317620 w 8615568"/>
              <a:gd name="connsiteY256" fmla="*/ 3955138 h 6494005"/>
              <a:gd name="connsiteX257" fmla="*/ 1221236 w 8615568"/>
              <a:gd name="connsiteY257" fmla="*/ 3825871 h 6494005"/>
              <a:gd name="connsiteX258" fmla="*/ 1244498 w 8615568"/>
              <a:gd name="connsiteY258" fmla="*/ 3780950 h 6494005"/>
              <a:gd name="connsiteX259" fmla="*/ 1244498 w 8615568"/>
              <a:gd name="connsiteY259" fmla="*/ 3780949 h 6494005"/>
              <a:gd name="connsiteX260" fmla="*/ 1221236 w 8615568"/>
              <a:gd name="connsiteY260" fmla="*/ 3825870 h 6494005"/>
              <a:gd name="connsiteX261" fmla="*/ 1093102 w 8615568"/>
              <a:gd name="connsiteY261" fmla="*/ 3697737 h 6494005"/>
              <a:gd name="connsiteX262" fmla="*/ 1124852 w 8615568"/>
              <a:gd name="connsiteY262" fmla="*/ 3536719 h 6494005"/>
              <a:gd name="connsiteX263" fmla="*/ 1124852 w 8615568"/>
              <a:gd name="connsiteY263" fmla="*/ 3504969 h 6494005"/>
              <a:gd name="connsiteX264" fmla="*/ 1254120 w 8615568"/>
              <a:gd name="connsiteY264" fmla="*/ 3440336 h 6494005"/>
              <a:gd name="connsiteX265" fmla="*/ 1446888 w 8615568"/>
              <a:gd name="connsiteY265" fmla="*/ 3568469 h 6494005"/>
              <a:gd name="connsiteX266" fmla="*/ 1575023 w 8615568"/>
              <a:gd name="connsiteY266" fmla="*/ 3665987 h 6494005"/>
              <a:gd name="connsiteX267" fmla="*/ 1575021 w 8615568"/>
              <a:gd name="connsiteY267" fmla="*/ 3665987 h 6494005"/>
              <a:gd name="connsiteX268" fmla="*/ 1639657 w 8615568"/>
              <a:gd name="connsiteY268" fmla="*/ 3697737 h 6494005"/>
              <a:gd name="connsiteX269" fmla="*/ 1703156 w 8615568"/>
              <a:gd name="connsiteY269" fmla="*/ 3697737 h 6494005"/>
              <a:gd name="connsiteX270" fmla="*/ 1731707 w 8615568"/>
              <a:gd name="connsiteY270" fmla="*/ 3716661 h 6494005"/>
              <a:gd name="connsiteX271" fmla="*/ 1731709 w 8615568"/>
              <a:gd name="connsiteY271" fmla="*/ 3716661 h 6494005"/>
              <a:gd name="connsiteX272" fmla="*/ 1703158 w 8615568"/>
              <a:gd name="connsiteY272" fmla="*/ 3697737 h 6494005"/>
              <a:gd name="connsiteX273" fmla="*/ 1832426 w 8615568"/>
              <a:gd name="connsiteY273" fmla="*/ 3665987 h 6494005"/>
              <a:gd name="connsiteX274" fmla="*/ 2089827 w 8615568"/>
              <a:gd name="connsiteY274" fmla="*/ 3794121 h 6494005"/>
              <a:gd name="connsiteX275" fmla="*/ 2153324 w 8615568"/>
              <a:gd name="connsiteY275" fmla="*/ 3729492 h 6494005"/>
              <a:gd name="connsiteX276" fmla="*/ 2153319 w 8615568"/>
              <a:gd name="connsiteY276" fmla="*/ 3729487 h 6494005"/>
              <a:gd name="connsiteX277" fmla="*/ 2346085 w 8615568"/>
              <a:gd name="connsiteY277" fmla="*/ 3536719 h 6494005"/>
              <a:gd name="connsiteX278" fmla="*/ 2282586 w 8615568"/>
              <a:gd name="connsiteY278" fmla="*/ 3247568 h 6494005"/>
              <a:gd name="connsiteX279" fmla="*/ 2217952 w 8615568"/>
              <a:gd name="connsiteY279" fmla="*/ 2893787 h 6494005"/>
              <a:gd name="connsiteX280" fmla="*/ 2249702 w 8615568"/>
              <a:gd name="connsiteY280" fmla="*/ 2829153 h 6494005"/>
              <a:gd name="connsiteX281" fmla="*/ 2282586 w 8615568"/>
              <a:gd name="connsiteY281" fmla="*/ 2765655 h 6494005"/>
              <a:gd name="connsiteX282" fmla="*/ 2507105 w 8615568"/>
              <a:gd name="connsiteY282" fmla="*/ 2669271 h 6494005"/>
              <a:gd name="connsiteX283" fmla="*/ 2571738 w 8615568"/>
              <a:gd name="connsiteY283" fmla="*/ 2540003 h 6494005"/>
              <a:gd name="connsiteX284" fmla="*/ 2636373 w 8615568"/>
              <a:gd name="connsiteY284" fmla="*/ 2604640 h 6494005"/>
              <a:gd name="connsiteX285" fmla="*/ 2636373 w 8615568"/>
              <a:gd name="connsiteY285" fmla="*/ 2631355 h 6494005"/>
              <a:gd name="connsiteX286" fmla="*/ 2636375 w 8615568"/>
              <a:gd name="connsiteY286" fmla="*/ 2631353 h 6494005"/>
              <a:gd name="connsiteX287" fmla="*/ 2636375 w 8615568"/>
              <a:gd name="connsiteY287" fmla="*/ 2604640 h 6494005"/>
              <a:gd name="connsiteX288" fmla="*/ 2571740 w 8615568"/>
              <a:gd name="connsiteY288" fmla="*/ 2540003 h 6494005"/>
              <a:gd name="connsiteX289" fmla="*/ 2603489 w 8615568"/>
              <a:gd name="connsiteY289" fmla="*/ 2508255 h 6494005"/>
              <a:gd name="connsiteX290" fmla="*/ 2603489 w 8615568"/>
              <a:gd name="connsiteY290" fmla="*/ 2411869 h 6494005"/>
              <a:gd name="connsiteX291" fmla="*/ 2603489 w 8615568"/>
              <a:gd name="connsiteY291" fmla="*/ 1897064 h 6494005"/>
              <a:gd name="connsiteX292" fmla="*/ 2636373 w 8615568"/>
              <a:gd name="connsiteY292" fmla="*/ 1833567 h 6494005"/>
              <a:gd name="connsiteX293" fmla="*/ 2636369 w 8615568"/>
              <a:gd name="connsiteY293" fmla="*/ 1833563 h 6494005"/>
              <a:gd name="connsiteX294" fmla="*/ 2699868 w 8615568"/>
              <a:gd name="connsiteY294" fmla="*/ 1704295 h 6494005"/>
              <a:gd name="connsiteX295" fmla="*/ 2732753 w 8615568"/>
              <a:gd name="connsiteY295" fmla="*/ 1576162 h 6494005"/>
              <a:gd name="connsiteX296" fmla="*/ 2732753 w 8615568"/>
              <a:gd name="connsiteY296" fmla="*/ 1383394 h 6494005"/>
              <a:gd name="connsiteX297" fmla="*/ 2764503 w 8615568"/>
              <a:gd name="connsiteY297" fmla="*/ 1222376 h 6494005"/>
              <a:gd name="connsiteX298" fmla="*/ 2732753 w 8615568"/>
              <a:gd name="connsiteY298" fmla="*/ 1157742 h 6494005"/>
              <a:gd name="connsiteX299" fmla="*/ 2732754 w 8615568"/>
              <a:gd name="connsiteY299" fmla="*/ 1157742 h 6494005"/>
              <a:gd name="connsiteX300" fmla="*/ 2668120 w 8615568"/>
              <a:gd name="connsiteY300" fmla="*/ 933225 h 6494005"/>
              <a:gd name="connsiteX301" fmla="*/ 2668121 w 8615568"/>
              <a:gd name="connsiteY301" fmla="*/ 933223 h 6494005"/>
              <a:gd name="connsiteX302" fmla="*/ 2603487 w 8615568"/>
              <a:gd name="connsiteY302" fmla="*/ 803955 h 6494005"/>
              <a:gd name="connsiteX303" fmla="*/ 2603485 w 8615568"/>
              <a:gd name="connsiteY303" fmla="*/ 803956 h 6494005"/>
              <a:gd name="connsiteX304" fmla="*/ 2507102 w 8615568"/>
              <a:gd name="connsiteY304" fmla="*/ 547688 h 6494005"/>
              <a:gd name="connsiteX305" fmla="*/ 2505968 w 8615568"/>
              <a:gd name="connsiteY305" fmla="*/ 547688 h 6494005"/>
              <a:gd name="connsiteX306" fmla="*/ 2602163 w 8615568"/>
              <a:gd name="connsiteY306" fmla="*/ 256799 h 6494005"/>
              <a:gd name="connsiteX307" fmla="*/ 2570475 w 8615568"/>
              <a:gd name="connsiteY307" fmla="*/ 128400 h 6494005"/>
              <a:gd name="connsiteX308" fmla="*/ 2602163 w 8615568"/>
              <a:gd name="connsiteY308" fmla="*/ 63632 h 6494005"/>
              <a:gd name="connsiteX309" fmla="*/ 2698357 w 8615568"/>
              <a:gd name="connsiteY309" fmla="*/ 160215 h 6494005"/>
              <a:gd name="connsiteX310" fmla="*/ 2794554 w 8615568"/>
              <a:gd name="connsiteY310" fmla="*/ 128400 h 6494005"/>
              <a:gd name="connsiteX311" fmla="*/ 2923568 w 8615568"/>
              <a:gd name="connsiteY311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8 w 8615568"/>
              <a:gd name="connsiteY192" fmla="*/ 5851068 h 6494005"/>
              <a:gd name="connsiteX193" fmla="*/ 1510398 w 8615568"/>
              <a:gd name="connsiteY193" fmla="*/ 5815848 h 6494005"/>
              <a:gd name="connsiteX194" fmla="*/ 1510397 w 8615568"/>
              <a:gd name="connsiteY194" fmla="*/ 5815847 h 6494005"/>
              <a:gd name="connsiteX195" fmla="*/ 1510397 w 8615568"/>
              <a:gd name="connsiteY195" fmla="*/ 5883951 h 6494005"/>
              <a:gd name="connsiteX196" fmla="*/ 1446895 w 8615568"/>
              <a:gd name="connsiteY196" fmla="*/ 5851068 h 6494005"/>
              <a:gd name="connsiteX197" fmla="*/ 1350512 w 8615568"/>
              <a:gd name="connsiteY197" fmla="*/ 5980335 h 6494005"/>
              <a:gd name="connsiteX198" fmla="*/ 1350513 w 8615568"/>
              <a:gd name="connsiteY198" fmla="*/ 5980335 h 6494005"/>
              <a:gd name="connsiteX199" fmla="*/ 1221245 w 8615568"/>
              <a:gd name="connsiteY199" fmla="*/ 6043835 h 6494005"/>
              <a:gd name="connsiteX200" fmla="*/ 1221245 w 8615568"/>
              <a:gd name="connsiteY200" fmla="*/ 6140219 h 6494005"/>
              <a:gd name="connsiteX201" fmla="*/ 1158617 w 8615568"/>
              <a:gd name="connsiteY201" fmla="*/ 6098959 h 6494005"/>
              <a:gd name="connsiteX202" fmla="*/ 1158617 w 8615568"/>
              <a:gd name="connsiteY202" fmla="*/ 6098959 h 6494005"/>
              <a:gd name="connsiteX203" fmla="*/ 1221244 w 8615568"/>
              <a:gd name="connsiteY203" fmla="*/ 6140219 h 6494005"/>
              <a:gd name="connsiteX204" fmla="*/ 1221244 w 8615568"/>
              <a:gd name="connsiteY204" fmla="*/ 6301236 h 6494005"/>
              <a:gd name="connsiteX205" fmla="*/ 1060227 w 8615568"/>
              <a:gd name="connsiteY205" fmla="*/ 6365870 h 6494005"/>
              <a:gd name="connsiteX206" fmla="*/ 1060228 w 8615568"/>
              <a:gd name="connsiteY206" fmla="*/ 6365871 h 6494005"/>
              <a:gd name="connsiteX207" fmla="*/ 963843 w 8615568"/>
              <a:gd name="connsiteY207" fmla="*/ 6365871 h 6494005"/>
              <a:gd name="connsiteX208" fmla="*/ 900343 w 8615568"/>
              <a:gd name="connsiteY208" fmla="*/ 6494005 h 6494005"/>
              <a:gd name="connsiteX209" fmla="*/ 867459 w 8615568"/>
              <a:gd name="connsiteY209" fmla="*/ 6365871 h 6494005"/>
              <a:gd name="connsiteX210" fmla="*/ 867459 w 8615568"/>
              <a:gd name="connsiteY210" fmla="*/ 6360164 h 6494005"/>
              <a:gd name="connsiteX211" fmla="*/ 867458 w 8615568"/>
              <a:gd name="connsiteY211" fmla="*/ 6360165 h 6494005"/>
              <a:gd name="connsiteX212" fmla="*/ 867458 w 8615568"/>
              <a:gd name="connsiteY212" fmla="*/ 6365871 h 6494005"/>
              <a:gd name="connsiteX213" fmla="*/ 900342 w 8615568"/>
              <a:gd name="connsiteY213" fmla="*/ 6494005 h 6494005"/>
              <a:gd name="connsiteX214" fmla="*/ 707574 w 8615568"/>
              <a:gd name="connsiteY214" fmla="*/ 6365871 h 6494005"/>
              <a:gd name="connsiteX215" fmla="*/ 707574 w 8615568"/>
              <a:gd name="connsiteY215" fmla="*/ 6140220 h 6494005"/>
              <a:gd name="connsiteX216" fmla="*/ 707573 w 8615568"/>
              <a:gd name="connsiteY216" fmla="*/ 6140219 h 6494005"/>
              <a:gd name="connsiteX217" fmla="*/ 803957 w 8615568"/>
              <a:gd name="connsiteY217" fmla="*/ 5947451 h 6494005"/>
              <a:gd name="connsiteX218" fmla="*/ 835707 w 8615568"/>
              <a:gd name="connsiteY218" fmla="*/ 5819317 h 6494005"/>
              <a:gd name="connsiteX219" fmla="*/ 867457 w 8615568"/>
              <a:gd name="connsiteY219" fmla="*/ 5851067 h 6494005"/>
              <a:gd name="connsiteX220" fmla="*/ 867458 w 8615568"/>
              <a:gd name="connsiteY220" fmla="*/ 5851067 h 6494005"/>
              <a:gd name="connsiteX221" fmla="*/ 835708 w 8615568"/>
              <a:gd name="connsiteY221" fmla="*/ 5819317 h 6494005"/>
              <a:gd name="connsiteX222" fmla="*/ 867458 w 8615568"/>
              <a:gd name="connsiteY222" fmla="*/ 5722933 h 6494005"/>
              <a:gd name="connsiteX223" fmla="*/ 803958 w 8615568"/>
              <a:gd name="connsiteY223" fmla="*/ 5594800 h 6494005"/>
              <a:gd name="connsiteX224" fmla="*/ 803957 w 8615568"/>
              <a:gd name="connsiteY224" fmla="*/ 5594799 h 6494005"/>
              <a:gd name="connsiteX225" fmla="*/ 803957 w 8615568"/>
              <a:gd name="connsiteY225" fmla="*/ 5497282 h 6494005"/>
              <a:gd name="connsiteX226" fmla="*/ 771073 w 8615568"/>
              <a:gd name="connsiteY226" fmla="*/ 5465532 h 6494005"/>
              <a:gd name="connsiteX227" fmla="*/ 771074 w 8615568"/>
              <a:gd name="connsiteY227" fmla="*/ 5465531 h 6494005"/>
              <a:gd name="connsiteX228" fmla="*/ 611190 w 8615568"/>
              <a:gd name="connsiteY228" fmla="*/ 5304514 h 6494005"/>
              <a:gd name="connsiteX229" fmla="*/ 632003 w 8615568"/>
              <a:gd name="connsiteY229" fmla="*/ 5262889 h 6494005"/>
              <a:gd name="connsiteX230" fmla="*/ 611189 w 8615568"/>
              <a:gd name="connsiteY230" fmla="*/ 5304513 h 6494005"/>
              <a:gd name="connsiteX231" fmla="*/ 546555 w 8615568"/>
              <a:gd name="connsiteY231" fmla="*/ 5241013 h 6494005"/>
              <a:gd name="connsiteX232" fmla="*/ 514805 w 8615568"/>
              <a:gd name="connsiteY232" fmla="*/ 5241013 h 6494005"/>
              <a:gd name="connsiteX233" fmla="*/ 450171 w 8615568"/>
              <a:gd name="connsiteY233" fmla="*/ 5079996 h 6494005"/>
              <a:gd name="connsiteX234" fmla="*/ 514805 w 8615568"/>
              <a:gd name="connsiteY234" fmla="*/ 4951862 h 6494005"/>
              <a:gd name="connsiteX235" fmla="*/ 514805 w 8615568"/>
              <a:gd name="connsiteY235" fmla="*/ 4822594 h 6494005"/>
              <a:gd name="connsiteX236" fmla="*/ 546555 w 8615568"/>
              <a:gd name="connsiteY236" fmla="*/ 4565192 h 6494005"/>
              <a:gd name="connsiteX237" fmla="*/ 546555 w 8615568"/>
              <a:gd name="connsiteY237" fmla="*/ 4533442 h 6494005"/>
              <a:gd name="connsiteX238" fmla="*/ 771073 w 8615568"/>
              <a:gd name="connsiteY238" fmla="*/ 4468808 h 6494005"/>
              <a:gd name="connsiteX239" fmla="*/ 932091 w 8615568"/>
              <a:gd name="connsiteY239" fmla="*/ 4308924 h 6494005"/>
              <a:gd name="connsiteX240" fmla="*/ 996725 w 8615568"/>
              <a:gd name="connsiteY240" fmla="*/ 4372424 h 6494005"/>
              <a:gd name="connsiteX241" fmla="*/ 996724 w 8615568"/>
              <a:gd name="connsiteY241" fmla="*/ 4372425 h 6494005"/>
              <a:gd name="connsiteX242" fmla="*/ 1028475 w 8615568"/>
              <a:gd name="connsiteY242" fmla="*/ 4405308 h 6494005"/>
              <a:gd name="connsiteX243" fmla="*/ 1060224 w 8615568"/>
              <a:gd name="connsiteY243" fmla="*/ 4340674 h 6494005"/>
              <a:gd name="connsiteX244" fmla="*/ 1060225 w 8615568"/>
              <a:gd name="connsiteY244" fmla="*/ 4340674 h 6494005"/>
              <a:gd name="connsiteX245" fmla="*/ 1093109 w 8615568"/>
              <a:gd name="connsiteY245" fmla="*/ 4179657 h 6494005"/>
              <a:gd name="connsiteX246" fmla="*/ 1124854 w 8615568"/>
              <a:gd name="connsiteY246" fmla="*/ 4147912 h 6494005"/>
              <a:gd name="connsiteX247" fmla="*/ 1124853 w 8615568"/>
              <a:gd name="connsiteY247" fmla="*/ 4147907 h 6494005"/>
              <a:gd name="connsiteX248" fmla="*/ 1189487 w 8615568"/>
              <a:gd name="connsiteY248" fmla="*/ 4115023 h 6494005"/>
              <a:gd name="connsiteX249" fmla="*/ 1189486 w 8615568"/>
              <a:gd name="connsiteY249" fmla="*/ 4115023 h 6494005"/>
              <a:gd name="connsiteX250" fmla="*/ 1285870 w 8615568"/>
              <a:gd name="connsiteY250" fmla="*/ 4051523 h 6494005"/>
              <a:gd name="connsiteX251" fmla="*/ 1317620 w 8615568"/>
              <a:gd name="connsiteY251" fmla="*/ 3955140 h 6494005"/>
              <a:gd name="connsiteX252" fmla="*/ 1317620 w 8615568"/>
              <a:gd name="connsiteY252" fmla="*/ 3955139 h 6494005"/>
              <a:gd name="connsiteX253" fmla="*/ 1349248 w 8615568"/>
              <a:gd name="connsiteY253" fmla="*/ 3892974 h 6494005"/>
              <a:gd name="connsiteX254" fmla="*/ 1349247 w 8615568"/>
              <a:gd name="connsiteY254" fmla="*/ 3892973 h 6494005"/>
              <a:gd name="connsiteX255" fmla="*/ 1317620 w 8615568"/>
              <a:gd name="connsiteY255" fmla="*/ 3955138 h 6494005"/>
              <a:gd name="connsiteX256" fmla="*/ 1221236 w 8615568"/>
              <a:gd name="connsiteY256" fmla="*/ 3825871 h 6494005"/>
              <a:gd name="connsiteX257" fmla="*/ 1244498 w 8615568"/>
              <a:gd name="connsiteY257" fmla="*/ 3780950 h 6494005"/>
              <a:gd name="connsiteX258" fmla="*/ 1244498 w 8615568"/>
              <a:gd name="connsiteY258" fmla="*/ 3780949 h 6494005"/>
              <a:gd name="connsiteX259" fmla="*/ 1221236 w 8615568"/>
              <a:gd name="connsiteY259" fmla="*/ 3825870 h 6494005"/>
              <a:gd name="connsiteX260" fmla="*/ 1093102 w 8615568"/>
              <a:gd name="connsiteY260" fmla="*/ 3697737 h 6494005"/>
              <a:gd name="connsiteX261" fmla="*/ 1124852 w 8615568"/>
              <a:gd name="connsiteY261" fmla="*/ 3536719 h 6494005"/>
              <a:gd name="connsiteX262" fmla="*/ 1124852 w 8615568"/>
              <a:gd name="connsiteY262" fmla="*/ 3504969 h 6494005"/>
              <a:gd name="connsiteX263" fmla="*/ 1254120 w 8615568"/>
              <a:gd name="connsiteY263" fmla="*/ 3440336 h 6494005"/>
              <a:gd name="connsiteX264" fmla="*/ 1446888 w 8615568"/>
              <a:gd name="connsiteY264" fmla="*/ 3568469 h 6494005"/>
              <a:gd name="connsiteX265" fmla="*/ 1575023 w 8615568"/>
              <a:gd name="connsiteY265" fmla="*/ 3665987 h 6494005"/>
              <a:gd name="connsiteX266" fmla="*/ 1575021 w 8615568"/>
              <a:gd name="connsiteY266" fmla="*/ 3665987 h 6494005"/>
              <a:gd name="connsiteX267" fmla="*/ 1639657 w 8615568"/>
              <a:gd name="connsiteY267" fmla="*/ 3697737 h 6494005"/>
              <a:gd name="connsiteX268" fmla="*/ 1703156 w 8615568"/>
              <a:gd name="connsiteY268" fmla="*/ 3697737 h 6494005"/>
              <a:gd name="connsiteX269" fmla="*/ 1731707 w 8615568"/>
              <a:gd name="connsiteY269" fmla="*/ 3716661 h 6494005"/>
              <a:gd name="connsiteX270" fmla="*/ 1731709 w 8615568"/>
              <a:gd name="connsiteY270" fmla="*/ 3716661 h 6494005"/>
              <a:gd name="connsiteX271" fmla="*/ 1703158 w 8615568"/>
              <a:gd name="connsiteY271" fmla="*/ 3697737 h 6494005"/>
              <a:gd name="connsiteX272" fmla="*/ 1832426 w 8615568"/>
              <a:gd name="connsiteY272" fmla="*/ 3665987 h 6494005"/>
              <a:gd name="connsiteX273" fmla="*/ 2089827 w 8615568"/>
              <a:gd name="connsiteY273" fmla="*/ 3794121 h 6494005"/>
              <a:gd name="connsiteX274" fmla="*/ 2153324 w 8615568"/>
              <a:gd name="connsiteY274" fmla="*/ 3729492 h 6494005"/>
              <a:gd name="connsiteX275" fmla="*/ 2153319 w 8615568"/>
              <a:gd name="connsiteY275" fmla="*/ 3729487 h 6494005"/>
              <a:gd name="connsiteX276" fmla="*/ 2346085 w 8615568"/>
              <a:gd name="connsiteY276" fmla="*/ 3536719 h 6494005"/>
              <a:gd name="connsiteX277" fmla="*/ 2282586 w 8615568"/>
              <a:gd name="connsiteY277" fmla="*/ 3247568 h 6494005"/>
              <a:gd name="connsiteX278" fmla="*/ 2217952 w 8615568"/>
              <a:gd name="connsiteY278" fmla="*/ 2893787 h 6494005"/>
              <a:gd name="connsiteX279" fmla="*/ 2249702 w 8615568"/>
              <a:gd name="connsiteY279" fmla="*/ 2829153 h 6494005"/>
              <a:gd name="connsiteX280" fmla="*/ 2282586 w 8615568"/>
              <a:gd name="connsiteY280" fmla="*/ 2765655 h 6494005"/>
              <a:gd name="connsiteX281" fmla="*/ 2507105 w 8615568"/>
              <a:gd name="connsiteY281" fmla="*/ 2669271 h 6494005"/>
              <a:gd name="connsiteX282" fmla="*/ 2571738 w 8615568"/>
              <a:gd name="connsiteY282" fmla="*/ 2540003 h 6494005"/>
              <a:gd name="connsiteX283" fmla="*/ 2636373 w 8615568"/>
              <a:gd name="connsiteY283" fmla="*/ 2604640 h 6494005"/>
              <a:gd name="connsiteX284" fmla="*/ 2636373 w 8615568"/>
              <a:gd name="connsiteY284" fmla="*/ 2631355 h 6494005"/>
              <a:gd name="connsiteX285" fmla="*/ 2636375 w 8615568"/>
              <a:gd name="connsiteY285" fmla="*/ 2631353 h 6494005"/>
              <a:gd name="connsiteX286" fmla="*/ 2636375 w 8615568"/>
              <a:gd name="connsiteY286" fmla="*/ 2604640 h 6494005"/>
              <a:gd name="connsiteX287" fmla="*/ 2571740 w 8615568"/>
              <a:gd name="connsiteY287" fmla="*/ 2540003 h 6494005"/>
              <a:gd name="connsiteX288" fmla="*/ 2603489 w 8615568"/>
              <a:gd name="connsiteY288" fmla="*/ 2508255 h 6494005"/>
              <a:gd name="connsiteX289" fmla="*/ 2603489 w 8615568"/>
              <a:gd name="connsiteY289" fmla="*/ 2411869 h 6494005"/>
              <a:gd name="connsiteX290" fmla="*/ 2603489 w 8615568"/>
              <a:gd name="connsiteY290" fmla="*/ 1897064 h 6494005"/>
              <a:gd name="connsiteX291" fmla="*/ 2636373 w 8615568"/>
              <a:gd name="connsiteY291" fmla="*/ 1833567 h 6494005"/>
              <a:gd name="connsiteX292" fmla="*/ 2636369 w 8615568"/>
              <a:gd name="connsiteY292" fmla="*/ 1833563 h 6494005"/>
              <a:gd name="connsiteX293" fmla="*/ 2699868 w 8615568"/>
              <a:gd name="connsiteY293" fmla="*/ 1704295 h 6494005"/>
              <a:gd name="connsiteX294" fmla="*/ 2732753 w 8615568"/>
              <a:gd name="connsiteY294" fmla="*/ 1576162 h 6494005"/>
              <a:gd name="connsiteX295" fmla="*/ 2732753 w 8615568"/>
              <a:gd name="connsiteY295" fmla="*/ 1383394 h 6494005"/>
              <a:gd name="connsiteX296" fmla="*/ 2764503 w 8615568"/>
              <a:gd name="connsiteY296" fmla="*/ 1222376 h 6494005"/>
              <a:gd name="connsiteX297" fmla="*/ 2732753 w 8615568"/>
              <a:gd name="connsiteY297" fmla="*/ 1157742 h 6494005"/>
              <a:gd name="connsiteX298" fmla="*/ 2732754 w 8615568"/>
              <a:gd name="connsiteY298" fmla="*/ 1157742 h 6494005"/>
              <a:gd name="connsiteX299" fmla="*/ 2668120 w 8615568"/>
              <a:gd name="connsiteY299" fmla="*/ 933225 h 6494005"/>
              <a:gd name="connsiteX300" fmla="*/ 2668121 w 8615568"/>
              <a:gd name="connsiteY300" fmla="*/ 933223 h 6494005"/>
              <a:gd name="connsiteX301" fmla="*/ 2603487 w 8615568"/>
              <a:gd name="connsiteY301" fmla="*/ 803955 h 6494005"/>
              <a:gd name="connsiteX302" fmla="*/ 2603485 w 8615568"/>
              <a:gd name="connsiteY302" fmla="*/ 803956 h 6494005"/>
              <a:gd name="connsiteX303" fmla="*/ 2507102 w 8615568"/>
              <a:gd name="connsiteY303" fmla="*/ 547688 h 6494005"/>
              <a:gd name="connsiteX304" fmla="*/ 2505968 w 8615568"/>
              <a:gd name="connsiteY304" fmla="*/ 547688 h 6494005"/>
              <a:gd name="connsiteX305" fmla="*/ 2602163 w 8615568"/>
              <a:gd name="connsiteY305" fmla="*/ 256799 h 6494005"/>
              <a:gd name="connsiteX306" fmla="*/ 2570475 w 8615568"/>
              <a:gd name="connsiteY306" fmla="*/ 128400 h 6494005"/>
              <a:gd name="connsiteX307" fmla="*/ 2602163 w 8615568"/>
              <a:gd name="connsiteY307" fmla="*/ 63632 h 6494005"/>
              <a:gd name="connsiteX308" fmla="*/ 2698357 w 8615568"/>
              <a:gd name="connsiteY308" fmla="*/ 160215 h 6494005"/>
              <a:gd name="connsiteX309" fmla="*/ 2794554 w 8615568"/>
              <a:gd name="connsiteY309" fmla="*/ 128400 h 6494005"/>
              <a:gd name="connsiteX310" fmla="*/ 2923568 w 8615568"/>
              <a:gd name="connsiteY310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8 w 8615568"/>
              <a:gd name="connsiteY192" fmla="*/ 5851068 h 6494005"/>
              <a:gd name="connsiteX193" fmla="*/ 1510398 w 8615568"/>
              <a:gd name="connsiteY193" fmla="*/ 5815848 h 6494005"/>
              <a:gd name="connsiteX194" fmla="*/ 1510397 w 8615568"/>
              <a:gd name="connsiteY194" fmla="*/ 5815847 h 6494005"/>
              <a:gd name="connsiteX195" fmla="*/ 1510397 w 8615568"/>
              <a:gd name="connsiteY195" fmla="*/ 5883951 h 6494005"/>
              <a:gd name="connsiteX196" fmla="*/ 1446895 w 8615568"/>
              <a:gd name="connsiteY196" fmla="*/ 5851068 h 6494005"/>
              <a:gd name="connsiteX197" fmla="*/ 1350512 w 8615568"/>
              <a:gd name="connsiteY197" fmla="*/ 5980335 h 6494005"/>
              <a:gd name="connsiteX198" fmla="*/ 1350513 w 8615568"/>
              <a:gd name="connsiteY198" fmla="*/ 5980335 h 6494005"/>
              <a:gd name="connsiteX199" fmla="*/ 1221245 w 8615568"/>
              <a:gd name="connsiteY199" fmla="*/ 6043835 h 6494005"/>
              <a:gd name="connsiteX200" fmla="*/ 1221245 w 8615568"/>
              <a:gd name="connsiteY200" fmla="*/ 6140219 h 6494005"/>
              <a:gd name="connsiteX201" fmla="*/ 1158617 w 8615568"/>
              <a:gd name="connsiteY201" fmla="*/ 6098959 h 6494005"/>
              <a:gd name="connsiteX202" fmla="*/ 1158617 w 8615568"/>
              <a:gd name="connsiteY202" fmla="*/ 6098959 h 6494005"/>
              <a:gd name="connsiteX203" fmla="*/ 1221244 w 8615568"/>
              <a:gd name="connsiteY203" fmla="*/ 6140219 h 6494005"/>
              <a:gd name="connsiteX204" fmla="*/ 1221244 w 8615568"/>
              <a:gd name="connsiteY204" fmla="*/ 6301236 h 6494005"/>
              <a:gd name="connsiteX205" fmla="*/ 1060227 w 8615568"/>
              <a:gd name="connsiteY205" fmla="*/ 6365870 h 6494005"/>
              <a:gd name="connsiteX206" fmla="*/ 1060228 w 8615568"/>
              <a:gd name="connsiteY206" fmla="*/ 6365871 h 6494005"/>
              <a:gd name="connsiteX207" fmla="*/ 963843 w 8615568"/>
              <a:gd name="connsiteY207" fmla="*/ 6365871 h 6494005"/>
              <a:gd name="connsiteX208" fmla="*/ 900343 w 8615568"/>
              <a:gd name="connsiteY208" fmla="*/ 6494005 h 6494005"/>
              <a:gd name="connsiteX209" fmla="*/ 867459 w 8615568"/>
              <a:gd name="connsiteY209" fmla="*/ 6365871 h 6494005"/>
              <a:gd name="connsiteX210" fmla="*/ 867459 w 8615568"/>
              <a:gd name="connsiteY210" fmla="*/ 6360164 h 6494005"/>
              <a:gd name="connsiteX211" fmla="*/ 867458 w 8615568"/>
              <a:gd name="connsiteY211" fmla="*/ 6360165 h 6494005"/>
              <a:gd name="connsiteX212" fmla="*/ 867458 w 8615568"/>
              <a:gd name="connsiteY212" fmla="*/ 6365871 h 6494005"/>
              <a:gd name="connsiteX213" fmla="*/ 900342 w 8615568"/>
              <a:gd name="connsiteY213" fmla="*/ 6494005 h 6494005"/>
              <a:gd name="connsiteX214" fmla="*/ 707574 w 8615568"/>
              <a:gd name="connsiteY214" fmla="*/ 6365871 h 6494005"/>
              <a:gd name="connsiteX215" fmla="*/ 707574 w 8615568"/>
              <a:gd name="connsiteY215" fmla="*/ 6140220 h 6494005"/>
              <a:gd name="connsiteX216" fmla="*/ 707573 w 8615568"/>
              <a:gd name="connsiteY216" fmla="*/ 6140219 h 6494005"/>
              <a:gd name="connsiteX217" fmla="*/ 803957 w 8615568"/>
              <a:gd name="connsiteY217" fmla="*/ 5947451 h 6494005"/>
              <a:gd name="connsiteX218" fmla="*/ 835707 w 8615568"/>
              <a:gd name="connsiteY218" fmla="*/ 5819317 h 6494005"/>
              <a:gd name="connsiteX219" fmla="*/ 867457 w 8615568"/>
              <a:gd name="connsiteY219" fmla="*/ 5851067 h 6494005"/>
              <a:gd name="connsiteX220" fmla="*/ 867458 w 8615568"/>
              <a:gd name="connsiteY220" fmla="*/ 5851067 h 6494005"/>
              <a:gd name="connsiteX221" fmla="*/ 835708 w 8615568"/>
              <a:gd name="connsiteY221" fmla="*/ 5819317 h 6494005"/>
              <a:gd name="connsiteX222" fmla="*/ 867458 w 8615568"/>
              <a:gd name="connsiteY222" fmla="*/ 5722933 h 6494005"/>
              <a:gd name="connsiteX223" fmla="*/ 803958 w 8615568"/>
              <a:gd name="connsiteY223" fmla="*/ 5594800 h 6494005"/>
              <a:gd name="connsiteX224" fmla="*/ 803957 w 8615568"/>
              <a:gd name="connsiteY224" fmla="*/ 5594799 h 6494005"/>
              <a:gd name="connsiteX225" fmla="*/ 803957 w 8615568"/>
              <a:gd name="connsiteY225" fmla="*/ 5497282 h 6494005"/>
              <a:gd name="connsiteX226" fmla="*/ 771073 w 8615568"/>
              <a:gd name="connsiteY226" fmla="*/ 5465532 h 6494005"/>
              <a:gd name="connsiteX227" fmla="*/ 771074 w 8615568"/>
              <a:gd name="connsiteY227" fmla="*/ 5465531 h 6494005"/>
              <a:gd name="connsiteX228" fmla="*/ 611190 w 8615568"/>
              <a:gd name="connsiteY228" fmla="*/ 5304514 h 6494005"/>
              <a:gd name="connsiteX229" fmla="*/ 611189 w 8615568"/>
              <a:gd name="connsiteY229" fmla="*/ 5304513 h 6494005"/>
              <a:gd name="connsiteX230" fmla="*/ 546555 w 8615568"/>
              <a:gd name="connsiteY230" fmla="*/ 5241013 h 6494005"/>
              <a:gd name="connsiteX231" fmla="*/ 514805 w 8615568"/>
              <a:gd name="connsiteY231" fmla="*/ 5241013 h 6494005"/>
              <a:gd name="connsiteX232" fmla="*/ 450171 w 8615568"/>
              <a:gd name="connsiteY232" fmla="*/ 5079996 h 6494005"/>
              <a:gd name="connsiteX233" fmla="*/ 514805 w 8615568"/>
              <a:gd name="connsiteY233" fmla="*/ 4951862 h 6494005"/>
              <a:gd name="connsiteX234" fmla="*/ 514805 w 8615568"/>
              <a:gd name="connsiteY234" fmla="*/ 4822594 h 6494005"/>
              <a:gd name="connsiteX235" fmla="*/ 546555 w 8615568"/>
              <a:gd name="connsiteY235" fmla="*/ 4565192 h 6494005"/>
              <a:gd name="connsiteX236" fmla="*/ 546555 w 8615568"/>
              <a:gd name="connsiteY236" fmla="*/ 4533442 h 6494005"/>
              <a:gd name="connsiteX237" fmla="*/ 771073 w 8615568"/>
              <a:gd name="connsiteY237" fmla="*/ 4468808 h 6494005"/>
              <a:gd name="connsiteX238" fmla="*/ 932091 w 8615568"/>
              <a:gd name="connsiteY238" fmla="*/ 4308924 h 6494005"/>
              <a:gd name="connsiteX239" fmla="*/ 996725 w 8615568"/>
              <a:gd name="connsiteY239" fmla="*/ 4372424 h 6494005"/>
              <a:gd name="connsiteX240" fmla="*/ 996724 w 8615568"/>
              <a:gd name="connsiteY240" fmla="*/ 4372425 h 6494005"/>
              <a:gd name="connsiteX241" fmla="*/ 1028475 w 8615568"/>
              <a:gd name="connsiteY241" fmla="*/ 4405308 h 6494005"/>
              <a:gd name="connsiteX242" fmla="*/ 1060224 w 8615568"/>
              <a:gd name="connsiteY242" fmla="*/ 4340674 h 6494005"/>
              <a:gd name="connsiteX243" fmla="*/ 1060225 w 8615568"/>
              <a:gd name="connsiteY243" fmla="*/ 4340674 h 6494005"/>
              <a:gd name="connsiteX244" fmla="*/ 1093109 w 8615568"/>
              <a:gd name="connsiteY244" fmla="*/ 4179657 h 6494005"/>
              <a:gd name="connsiteX245" fmla="*/ 1124854 w 8615568"/>
              <a:gd name="connsiteY245" fmla="*/ 4147912 h 6494005"/>
              <a:gd name="connsiteX246" fmla="*/ 1124853 w 8615568"/>
              <a:gd name="connsiteY246" fmla="*/ 4147907 h 6494005"/>
              <a:gd name="connsiteX247" fmla="*/ 1189487 w 8615568"/>
              <a:gd name="connsiteY247" fmla="*/ 4115023 h 6494005"/>
              <a:gd name="connsiteX248" fmla="*/ 1189486 w 8615568"/>
              <a:gd name="connsiteY248" fmla="*/ 4115023 h 6494005"/>
              <a:gd name="connsiteX249" fmla="*/ 1285870 w 8615568"/>
              <a:gd name="connsiteY249" fmla="*/ 4051523 h 6494005"/>
              <a:gd name="connsiteX250" fmla="*/ 1317620 w 8615568"/>
              <a:gd name="connsiteY250" fmla="*/ 3955140 h 6494005"/>
              <a:gd name="connsiteX251" fmla="*/ 1317620 w 8615568"/>
              <a:gd name="connsiteY251" fmla="*/ 3955139 h 6494005"/>
              <a:gd name="connsiteX252" fmla="*/ 1349248 w 8615568"/>
              <a:gd name="connsiteY252" fmla="*/ 3892974 h 6494005"/>
              <a:gd name="connsiteX253" fmla="*/ 1349247 w 8615568"/>
              <a:gd name="connsiteY253" fmla="*/ 3892973 h 6494005"/>
              <a:gd name="connsiteX254" fmla="*/ 1317620 w 8615568"/>
              <a:gd name="connsiteY254" fmla="*/ 3955138 h 6494005"/>
              <a:gd name="connsiteX255" fmla="*/ 1221236 w 8615568"/>
              <a:gd name="connsiteY255" fmla="*/ 3825871 h 6494005"/>
              <a:gd name="connsiteX256" fmla="*/ 1244498 w 8615568"/>
              <a:gd name="connsiteY256" fmla="*/ 3780950 h 6494005"/>
              <a:gd name="connsiteX257" fmla="*/ 1244498 w 8615568"/>
              <a:gd name="connsiteY257" fmla="*/ 3780949 h 6494005"/>
              <a:gd name="connsiteX258" fmla="*/ 1221236 w 8615568"/>
              <a:gd name="connsiteY258" fmla="*/ 3825870 h 6494005"/>
              <a:gd name="connsiteX259" fmla="*/ 1093102 w 8615568"/>
              <a:gd name="connsiteY259" fmla="*/ 3697737 h 6494005"/>
              <a:gd name="connsiteX260" fmla="*/ 1124852 w 8615568"/>
              <a:gd name="connsiteY260" fmla="*/ 3536719 h 6494005"/>
              <a:gd name="connsiteX261" fmla="*/ 1124852 w 8615568"/>
              <a:gd name="connsiteY261" fmla="*/ 3504969 h 6494005"/>
              <a:gd name="connsiteX262" fmla="*/ 1254120 w 8615568"/>
              <a:gd name="connsiteY262" fmla="*/ 3440336 h 6494005"/>
              <a:gd name="connsiteX263" fmla="*/ 1446888 w 8615568"/>
              <a:gd name="connsiteY263" fmla="*/ 3568469 h 6494005"/>
              <a:gd name="connsiteX264" fmla="*/ 1575023 w 8615568"/>
              <a:gd name="connsiteY264" fmla="*/ 3665987 h 6494005"/>
              <a:gd name="connsiteX265" fmla="*/ 1575021 w 8615568"/>
              <a:gd name="connsiteY265" fmla="*/ 3665987 h 6494005"/>
              <a:gd name="connsiteX266" fmla="*/ 1639657 w 8615568"/>
              <a:gd name="connsiteY266" fmla="*/ 3697737 h 6494005"/>
              <a:gd name="connsiteX267" fmla="*/ 1703156 w 8615568"/>
              <a:gd name="connsiteY267" fmla="*/ 3697737 h 6494005"/>
              <a:gd name="connsiteX268" fmla="*/ 1731707 w 8615568"/>
              <a:gd name="connsiteY268" fmla="*/ 3716661 h 6494005"/>
              <a:gd name="connsiteX269" fmla="*/ 1731709 w 8615568"/>
              <a:gd name="connsiteY269" fmla="*/ 3716661 h 6494005"/>
              <a:gd name="connsiteX270" fmla="*/ 1703158 w 8615568"/>
              <a:gd name="connsiteY270" fmla="*/ 3697737 h 6494005"/>
              <a:gd name="connsiteX271" fmla="*/ 1832426 w 8615568"/>
              <a:gd name="connsiteY271" fmla="*/ 3665987 h 6494005"/>
              <a:gd name="connsiteX272" fmla="*/ 2089827 w 8615568"/>
              <a:gd name="connsiteY272" fmla="*/ 3794121 h 6494005"/>
              <a:gd name="connsiteX273" fmla="*/ 2153324 w 8615568"/>
              <a:gd name="connsiteY273" fmla="*/ 3729492 h 6494005"/>
              <a:gd name="connsiteX274" fmla="*/ 2153319 w 8615568"/>
              <a:gd name="connsiteY274" fmla="*/ 3729487 h 6494005"/>
              <a:gd name="connsiteX275" fmla="*/ 2346085 w 8615568"/>
              <a:gd name="connsiteY275" fmla="*/ 3536719 h 6494005"/>
              <a:gd name="connsiteX276" fmla="*/ 2282586 w 8615568"/>
              <a:gd name="connsiteY276" fmla="*/ 3247568 h 6494005"/>
              <a:gd name="connsiteX277" fmla="*/ 2217952 w 8615568"/>
              <a:gd name="connsiteY277" fmla="*/ 2893787 h 6494005"/>
              <a:gd name="connsiteX278" fmla="*/ 2249702 w 8615568"/>
              <a:gd name="connsiteY278" fmla="*/ 2829153 h 6494005"/>
              <a:gd name="connsiteX279" fmla="*/ 2282586 w 8615568"/>
              <a:gd name="connsiteY279" fmla="*/ 2765655 h 6494005"/>
              <a:gd name="connsiteX280" fmla="*/ 2507105 w 8615568"/>
              <a:gd name="connsiteY280" fmla="*/ 2669271 h 6494005"/>
              <a:gd name="connsiteX281" fmla="*/ 2571738 w 8615568"/>
              <a:gd name="connsiteY281" fmla="*/ 2540003 h 6494005"/>
              <a:gd name="connsiteX282" fmla="*/ 2636373 w 8615568"/>
              <a:gd name="connsiteY282" fmla="*/ 2604640 h 6494005"/>
              <a:gd name="connsiteX283" fmla="*/ 2636373 w 8615568"/>
              <a:gd name="connsiteY283" fmla="*/ 2631355 h 6494005"/>
              <a:gd name="connsiteX284" fmla="*/ 2636375 w 8615568"/>
              <a:gd name="connsiteY284" fmla="*/ 2631353 h 6494005"/>
              <a:gd name="connsiteX285" fmla="*/ 2636375 w 8615568"/>
              <a:gd name="connsiteY285" fmla="*/ 2604640 h 6494005"/>
              <a:gd name="connsiteX286" fmla="*/ 2571740 w 8615568"/>
              <a:gd name="connsiteY286" fmla="*/ 2540003 h 6494005"/>
              <a:gd name="connsiteX287" fmla="*/ 2603489 w 8615568"/>
              <a:gd name="connsiteY287" fmla="*/ 2508255 h 6494005"/>
              <a:gd name="connsiteX288" fmla="*/ 2603489 w 8615568"/>
              <a:gd name="connsiteY288" fmla="*/ 2411869 h 6494005"/>
              <a:gd name="connsiteX289" fmla="*/ 2603489 w 8615568"/>
              <a:gd name="connsiteY289" fmla="*/ 1897064 h 6494005"/>
              <a:gd name="connsiteX290" fmla="*/ 2636373 w 8615568"/>
              <a:gd name="connsiteY290" fmla="*/ 1833567 h 6494005"/>
              <a:gd name="connsiteX291" fmla="*/ 2636369 w 8615568"/>
              <a:gd name="connsiteY291" fmla="*/ 1833563 h 6494005"/>
              <a:gd name="connsiteX292" fmla="*/ 2699868 w 8615568"/>
              <a:gd name="connsiteY292" fmla="*/ 1704295 h 6494005"/>
              <a:gd name="connsiteX293" fmla="*/ 2732753 w 8615568"/>
              <a:gd name="connsiteY293" fmla="*/ 1576162 h 6494005"/>
              <a:gd name="connsiteX294" fmla="*/ 2732753 w 8615568"/>
              <a:gd name="connsiteY294" fmla="*/ 1383394 h 6494005"/>
              <a:gd name="connsiteX295" fmla="*/ 2764503 w 8615568"/>
              <a:gd name="connsiteY295" fmla="*/ 1222376 h 6494005"/>
              <a:gd name="connsiteX296" fmla="*/ 2732753 w 8615568"/>
              <a:gd name="connsiteY296" fmla="*/ 1157742 h 6494005"/>
              <a:gd name="connsiteX297" fmla="*/ 2732754 w 8615568"/>
              <a:gd name="connsiteY297" fmla="*/ 1157742 h 6494005"/>
              <a:gd name="connsiteX298" fmla="*/ 2668120 w 8615568"/>
              <a:gd name="connsiteY298" fmla="*/ 933225 h 6494005"/>
              <a:gd name="connsiteX299" fmla="*/ 2668121 w 8615568"/>
              <a:gd name="connsiteY299" fmla="*/ 933223 h 6494005"/>
              <a:gd name="connsiteX300" fmla="*/ 2603487 w 8615568"/>
              <a:gd name="connsiteY300" fmla="*/ 803955 h 6494005"/>
              <a:gd name="connsiteX301" fmla="*/ 2603485 w 8615568"/>
              <a:gd name="connsiteY301" fmla="*/ 803956 h 6494005"/>
              <a:gd name="connsiteX302" fmla="*/ 2507102 w 8615568"/>
              <a:gd name="connsiteY302" fmla="*/ 547688 h 6494005"/>
              <a:gd name="connsiteX303" fmla="*/ 2505968 w 8615568"/>
              <a:gd name="connsiteY303" fmla="*/ 547688 h 6494005"/>
              <a:gd name="connsiteX304" fmla="*/ 2602163 w 8615568"/>
              <a:gd name="connsiteY304" fmla="*/ 256799 h 6494005"/>
              <a:gd name="connsiteX305" fmla="*/ 2570475 w 8615568"/>
              <a:gd name="connsiteY305" fmla="*/ 128400 h 6494005"/>
              <a:gd name="connsiteX306" fmla="*/ 2602163 w 8615568"/>
              <a:gd name="connsiteY306" fmla="*/ 63632 h 6494005"/>
              <a:gd name="connsiteX307" fmla="*/ 2698357 w 8615568"/>
              <a:gd name="connsiteY307" fmla="*/ 160215 h 6494005"/>
              <a:gd name="connsiteX308" fmla="*/ 2794554 w 8615568"/>
              <a:gd name="connsiteY308" fmla="*/ 128400 h 6494005"/>
              <a:gd name="connsiteX309" fmla="*/ 2923568 w 8615568"/>
              <a:gd name="connsiteY309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8 w 8615568"/>
              <a:gd name="connsiteY192" fmla="*/ 5851068 h 6494005"/>
              <a:gd name="connsiteX193" fmla="*/ 1510398 w 8615568"/>
              <a:gd name="connsiteY193" fmla="*/ 5815848 h 6494005"/>
              <a:gd name="connsiteX194" fmla="*/ 1510397 w 8615568"/>
              <a:gd name="connsiteY194" fmla="*/ 5815847 h 6494005"/>
              <a:gd name="connsiteX195" fmla="*/ 1510397 w 8615568"/>
              <a:gd name="connsiteY195" fmla="*/ 5883951 h 6494005"/>
              <a:gd name="connsiteX196" fmla="*/ 1446895 w 8615568"/>
              <a:gd name="connsiteY196" fmla="*/ 5851068 h 6494005"/>
              <a:gd name="connsiteX197" fmla="*/ 1350512 w 8615568"/>
              <a:gd name="connsiteY197" fmla="*/ 5980335 h 6494005"/>
              <a:gd name="connsiteX198" fmla="*/ 1350513 w 8615568"/>
              <a:gd name="connsiteY198" fmla="*/ 5980335 h 6494005"/>
              <a:gd name="connsiteX199" fmla="*/ 1221245 w 8615568"/>
              <a:gd name="connsiteY199" fmla="*/ 6043835 h 6494005"/>
              <a:gd name="connsiteX200" fmla="*/ 1221245 w 8615568"/>
              <a:gd name="connsiteY200" fmla="*/ 6140219 h 6494005"/>
              <a:gd name="connsiteX201" fmla="*/ 1158617 w 8615568"/>
              <a:gd name="connsiteY201" fmla="*/ 6098959 h 6494005"/>
              <a:gd name="connsiteX202" fmla="*/ 1158617 w 8615568"/>
              <a:gd name="connsiteY202" fmla="*/ 6098959 h 6494005"/>
              <a:gd name="connsiteX203" fmla="*/ 1221244 w 8615568"/>
              <a:gd name="connsiteY203" fmla="*/ 6140219 h 6494005"/>
              <a:gd name="connsiteX204" fmla="*/ 1221244 w 8615568"/>
              <a:gd name="connsiteY204" fmla="*/ 6301236 h 6494005"/>
              <a:gd name="connsiteX205" fmla="*/ 1060227 w 8615568"/>
              <a:gd name="connsiteY205" fmla="*/ 6365870 h 6494005"/>
              <a:gd name="connsiteX206" fmla="*/ 1060228 w 8615568"/>
              <a:gd name="connsiteY206" fmla="*/ 6365871 h 6494005"/>
              <a:gd name="connsiteX207" fmla="*/ 963843 w 8615568"/>
              <a:gd name="connsiteY207" fmla="*/ 6365871 h 6494005"/>
              <a:gd name="connsiteX208" fmla="*/ 900343 w 8615568"/>
              <a:gd name="connsiteY208" fmla="*/ 6494005 h 6494005"/>
              <a:gd name="connsiteX209" fmla="*/ 867459 w 8615568"/>
              <a:gd name="connsiteY209" fmla="*/ 6365871 h 6494005"/>
              <a:gd name="connsiteX210" fmla="*/ 867459 w 8615568"/>
              <a:gd name="connsiteY210" fmla="*/ 6360164 h 6494005"/>
              <a:gd name="connsiteX211" fmla="*/ 867458 w 8615568"/>
              <a:gd name="connsiteY211" fmla="*/ 6360165 h 6494005"/>
              <a:gd name="connsiteX212" fmla="*/ 867458 w 8615568"/>
              <a:gd name="connsiteY212" fmla="*/ 6365871 h 6494005"/>
              <a:gd name="connsiteX213" fmla="*/ 900342 w 8615568"/>
              <a:gd name="connsiteY213" fmla="*/ 6494005 h 6494005"/>
              <a:gd name="connsiteX214" fmla="*/ 707574 w 8615568"/>
              <a:gd name="connsiteY214" fmla="*/ 6365871 h 6494005"/>
              <a:gd name="connsiteX215" fmla="*/ 707574 w 8615568"/>
              <a:gd name="connsiteY215" fmla="*/ 6140220 h 6494005"/>
              <a:gd name="connsiteX216" fmla="*/ 707573 w 8615568"/>
              <a:gd name="connsiteY216" fmla="*/ 6140219 h 6494005"/>
              <a:gd name="connsiteX217" fmla="*/ 803957 w 8615568"/>
              <a:gd name="connsiteY217" fmla="*/ 5947451 h 6494005"/>
              <a:gd name="connsiteX218" fmla="*/ 835707 w 8615568"/>
              <a:gd name="connsiteY218" fmla="*/ 5819317 h 6494005"/>
              <a:gd name="connsiteX219" fmla="*/ 867457 w 8615568"/>
              <a:gd name="connsiteY219" fmla="*/ 5851067 h 6494005"/>
              <a:gd name="connsiteX220" fmla="*/ 867458 w 8615568"/>
              <a:gd name="connsiteY220" fmla="*/ 5851067 h 6494005"/>
              <a:gd name="connsiteX221" fmla="*/ 835708 w 8615568"/>
              <a:gd name="connsiteY221" fmla="*/ 5819317 h 6494005"/>
              <a:gd name="connsiteX222" fmla="*/ 867458 w 8615568"/>
              <a:gd name="connsiteY222" fmla="*/ 5722933 h 6494005"/>
              <a:gd name="connsiteX223" fmla="*/ 803958 w 8615568"/>
              <a:gd name="connsiteY223" fmla="*/ 5594800 h 6494005"/>
              <a:gd name="connsiteX224" fmla="*/ 803957 w 8615568"/>
              <a:gd name="connsiteY224" fmla="*/ 5594799 h 6494005"/>
              <a:gd name="connsiteX225" fmla="*/ 803957 w 8615568"/>
              <a:gd name="connsiteY225" fmla="*/ 5497282 h 6494005"/>
              <a:gd name="connsiteX226" fmla="*/ 771073 w 8615568"/>
              <a:gd name="connsiteY226" fmla="*/ 5465532 h 6494005"/>
              <a:gd name="connsiteX227" fmla="*/ 771074 w 8615568"/>
              <a:gd name="connsiteY227" fmla="*/ 5465531 h 6494005"/>
              <a:gd name="connsiteX228" fmla="*/ 611190 w 8615568"/>
              <a:gd name="connsiteY228" fmla="*/ 5304514 h 6494005"/>
              <a:gd name="connsiteX229" fmla="*/ 546555 w 8615568"/>
              <a:gd name="connsiteY229" fmla="*/ 5241013 h 6494005"/>
              <a:gd name="connsiteX230" fmla="*/ 514805 w 8615568"/>
              <a:gd name="connsiteY230" fmla="*/ 5241013 h 6494005"/>
              <a:gd name="connsiteX231" fmla="*/ 450171 w 8615568"/>
              <a:gd name="connsiteY231" fmla="*/ 5079996 h 6494005"/>
              <a:gd name="connsiteX232" fmla="*/ 514805 w 8615568"/>
              <a:gd name="connsiteY232" fmla="*/ 4951862 h 6494005"/>
              <a:gd name="connsiteX233" fmla="*/ 514805 w 8615568"/>
              <a:gd name="connsiteY233" fmla="*/ 4822594 h 6494005"/>
              <a:gd name="connsiteX234" fmla="*/ 546555 w 8615568"/>
              <a:gd name="connsiteY234" fmla="*/ 4565192 h 6494005"/>
              <a:gd name="connsiteX235" fmla="*/ 546555 w 8615568"/>
              <a:gd name="connsiteY235" fmla="*/ 4533442 h 6494005"/>
              <a:gd name="connsiteX236" fmla="*/ 771073 w 8615568"/>
              <a:gd name="connsiteY236" fmla="*/ 4468808 h 6494005"/>
              <a:gd name="connsiteX237" fmla="*/ 932091 w 8615568"/>
              <a:gd name="connsiteY237" fmla="*/ 4308924 h 6494005"/>
              <a:gd name="connsiteX238" fmla="*/ 996725 w 8615568"/>
              <a:gd name="connsiteY238" fmla="*/ 4372424 h 6494005"/>
              <a:gd name="connsiteX239" fmla="*/ 996724 w 8615568"/>
              <a:gd name="connsiteY239" fmla="*/ 4372425 h 6494005"/>
              <a:gd name="connsiteX240" fmla="*/ 1028475 w 8615568"/>
              <a:gd name="connsiteY240" fmla="*/ 4405308 h 6494005"/>
              <a:gd name="connsiteX241" fmla="*/ 1060224 w 8615568"/>
              <a:gd name="connsiteY241" fmla="*/ 4340674 h 6494005"/>
              <a:gd name="connsiteX242" fmla="*/ 1060225 w 8615568"/>
              <a:gd name="connsiteY242" fmla="*/ 4340674 h 6494005"/>
              <a:gd name="connsiteX243" fmla="*/ 1093109 w 8615568"/>
              <a:gd name="connsiteY243" fmla="*/ 4179657 h 6494005"/>
              <a:gd name="connsiteX244" fmla="*/ 1124854 w 8615568"/>
              <a:gd name="connsiteY244" fmla="*/ 4147912 h 6494005"/>
              <a:gd name="connsiteX245" fmla="*/ 1124853 w 8615568"/>
              <a:gd name="connsiteY245" fmla="*/ 4147907 h 6494005"/>
              <a:gd name="connsiteX246" fmla="*/ 1189487 w 8615568"/>
              <a:gd name="connsiteY246" fmla="*/ 4115023 h 6494005"/>
              <a:gd name="connsiteX247" fmla="*/ 1189486 w 8615568"/>
              <a:gd name="connsiteY247" fmla="*/ 4115023 h 6494005"/>
              <a:gd name="connsiteX248" fmla="*/ 1285870 w 8615568"/>
              <a:gd name="connsiteY248" fmla="*/ 4051523 h 6494005"/>
              <a:gd name="connsiteX249" fmla="*/ 1317620 w 8615568"/>
              <a:gd name="connsiteY249" fmla="*/ 3955140 h 6494005"/>
              <a:gd name="connsiteX250" fmla="*/ 1317620 w 8615568"/>
              <a:gd name="connsiteY250" fmla="*/ 3955139 h 6494005"/>
              <a:gd name="connsiteX251" fmla="*/ 1349248 w 8615568"/>
              <a:gd name="connsiteY251" fmla="*/ 3892974 h 6494005"/>
              <a:gd name="connsiteX252" fmla="*/ 1349247 w 8615568"/>
              <a:gd name="connsiteY252" fmla="*/ 3892973 h 6494005"/>
              <a:gd name="connsiteX253" fmla="*/ 1317620 w 8615568"/>
              <a:gd name="connsiteY253" fmla="*/ 3955138 h 6494005"/>
              <a:gd name="connsiteX254" fmla="*/ 1221236 w 8615568"/>
              <a:gd name="connsiteY254" fmla="*/ 3825871 h 6494005"/>
              <a:gd name="connsiteX255" fmla="*/ 1244498 w 8615568"/>
              <a:gd name="connsiteY255" fmla="*/ 3780950 h 6494005"/>
              <a:gd name="connsiteX256" fmla="*/ 1244498 w 8615568"/>
              <a:gd name="connsiteY256" fmla="*/ 3780949 h 6494005"/>
              <a:gd name="connsiteX257" fmla="*/ 1221236 w 8615568"/>
              <a:gd name="connsiteY257" fmla="*/ 3825870 h 6494005"/>
              <a:gd name="connsiteX258" fmla="*/ 1093102 w 8615568"/>
              <a:gd name="connsiteY258" fmla="*/ 3697737 h 6494005"/>
              <a:gd name="connsiteX259" fmla="*/ 1124852 w 8615568"/>
              <a:gd name="connsiteY259" fmla="*/ 3536719 h 6494005"/>
              <a:gd name="connsiteX260" fmla="*/ 1124852 w 8615568"/>
              <a:gd name="connsiteY260" fmla="*/ 3504969 h 6494005"/>
              <a:gd name="connsiteX261" fmla="*/ 1254120 w 8615568"/>
              <a:gd name="connsiteY261" fmla="*/ 3440336 h 6494005"/>
              <a:gd name="connsiteX262" fmla="*/ 1446888 w 8615568"/>
              <a:gd name="connsiteY262" fmla="*/ 3568469 h 6494005"/>
              <a:gd name="connsiteX263" fmla="*/ 1575023 w 8615568"/>
              <a:gd name="connsiteY263" fmla="*/ 3665987 h 6494005"/>
              <a:gd name="connsiteX264" fmla="*/ 1575021 w 8615568"/>
              <a:gd name="connsiteY264" fmla="*/ 3665987 h 6494005"/>
              <a:gd name="connsiteX265" fmla="*/ 1639657 w 8615568"/>
              <a:gd name="connsiteY265" fmla="*/ 3697737 h 6494005"/>
              <a:gd name="connsiteX266" fmla="*/ 1703156 w 8615568"/>
              <a:gd name="connsiteY266" fmla="*/ 3697737 h 6494005"/>
              <a:gd name="connsiteX267" fmla="*/ 1731707 w 8615568"/>
              <a:gd name="connsiteY267" fmla="*/ 3716661 h 6494005"/>
              <a:gd name="connsiteX268" fmla="*/ 1731709 w 8615568"/>
              <a:gd name="connsiteY268" fmla="*/ 3716661 h 6494005"/>
              <a:gd name="connsiteX269" fmla="*/ 1703158 w 8615568"/>
              <a:gd name="connsiteY269" fmla="*/ 3697737 h 6494005"/>
              <a:gd name="connsiteX270" fmla="*/ 1832426 w 8615568"/>
              <a:gd name="connsiteY270" fmla="*/ 3665987 h 6494005"/>
              <a:gd name="connsiteX271" fmla="*/ 2089827 w 8615568"/>
              <a:gd name="connsiteY271" fmla="*/ 3794121 h 6494005"/>
              <a:gd name="connsiteX272" fmla="*/ 2153324 w 8615568"/>
              <a:gd name="connsiteY272" fmla="*/ 3729492 h 6494005"/>
              <a:gd name="connsiteX273" fmla="*/ 2153319 w 8615568"/>
              <a:gd name="connsiteY273" fmla="*/ 3729487 h 6494005"/>
              <a:gd name="connsiteX274" fmla="*/ 2346085 w 8615568"/>
              <a:gd name="connsiteY274" fmla="*/ 3536719 h 6494005"/>
              <a:gd name="connsiteX275" fmla="*/ 2282586 w 8615568"/>
              <a:gd name="connsiteY275" fmla="*/ 3247568 h 6494005"/>
              <a:gd name="connsiteX276" fmla="*/ 2217952 w 8615568"/>
              <a:gd name="connsiteY276" fmla="*/ 2893787 h 6494005"/>
              <a:gd name="connsiteX277" fmla="*/ 2249702 w 8615568"/>
              <a:gd name="connsiteY277" fmla="*/ 2829153 h 6494005"/>
              <a:gd name="connsiteX278" fmla="*/ 2282586 w 8615568"/>
              <a:gd name="connsiteY278" fmla="*/ 2765655 h 6494005"/>
              <a:gd name="connsiteX279" fmla="*/ 2507105 w 8615568"/>
              <a:gd name="connsiteY279" fmla="*/ 2669271 h 6494005"/>
              <a:gd name="connsiteX280" fmla="*/ 2571738 w 8615568"/>
              <a:gd name="connsiteY280" fmla="*/ 2540003 h 6494005"/>
              <a:gd name="connsiteX281" fmla="*/ 2636373 w 8615568"/>
              <a:gd name="connsiteY281" fmla="*/ 2604640 h 6494005"/>
              <a:gd name="connsiteX282" fmla="*/ 2636373 w 8615568"/>
              <a:gd name="connsiteY282" fmla="*/ 2631355 h 6494005"/>
              <a:gd name="connsiteX283" fmla="*/ 2636375 w 8615568"/>
              <a:gd name="connsiteY283" fmla="*/ 2631353 h 6494005"/>
              <a:gd name="connsiteX284" fmla="*/ 2636375 w 8615568"/>
              <a:gd name="connsiteY284" fmla="*/ 2604640 h 6494005"/>
              <a:gd name="connsiteX285" fmla="*/ 2571740 w 8615568"/>
              <a:gd name="connsiteY285" fmla="*/ 2540003 h 6494005"/>
              <a:gd name="connsiteX286" fmla="*/ 2603489 w 8615568"/>
              <a:gd name="connsiteY286" fmla="*/ 2508255 h 6494005"/>
              <a:gd name="connsiteX287" fmla="*/ 2603489 w 8615568"/>
              <a:gd name="connsiteY287" fmla="*/ 2411869 h 6494005"/>
              <a:gd name="connsiteX288" fmla="*/ 2603489 w 8615568"/>
              <a:gd name="connsiteY288" fmla="*/ 1897064 h 6494005"/>
              <a:gd name="connsiteX289" fmla="*/ 2636373 w 8615568"/>
              <a:gd name="connsiteY289" fmla="*/ 1833567 h 6494005"/>
              <a:gd name="connsiteX290" fmla="*/ 2636369 w 8615568"/>
              <a:gd name="connsiteY290" fmla="*/ 1833563 h 6494005"/>
              <a:gd name="connsiteX291" fmla="*/ 2699868 w 8615568"/>
              <a:gd name="connsiteY291" fmla="*/ 1704295 h 6494005"/>
              <a:gd name="connsiteX292" fmla="*/ 2732753 w 8615568"/>
              <a:gd name="connsiteY292" fmla="*/ 1576162 h 6494005"/>
              <a:gd name="connsiteX293" fmla="*/ 2732753 w 8615568"/>
              <a:gd name="connsiteY293" fmla="*/ 1383394 h 6494005"/>
              <a:gd name="connsiteX294" fmla="*/ 2764503 w 8615568"/>
              <a:gd name="connsiteY294" fmla="*/ 1222376 h 6494005"/>
              <a:gd name="connsiteX295" fmla="*/ 2732753 w 8615568"/>
              <a:gd name="connsiteY295" fmla="*/ 1157742 h 6494005"/>
              <a:gd name="connsiteX296" fmla="*/ 2732754 w 8615568"/>
              <a:gd name="connsiteY296" fmla="*/ 1157742 h 6494005"/>
              <a:gd name="connsiteX297" fmla="*/ 2668120 w 8615568"/>
              <a:gd name="connsiteY297" fmla="*/ 933225 h 6494005"/>
              <a:gd name="connsiteX298" fmla="*/ 2668121 w 8615568"/>
              <a:gd name="connsiteY298" fmla="*/ 933223 h 6494005"/>
              <a:gd name="connsiteX299" fmla="*/ 2603487 w 8615568"/>
              <a:gd name="connsiteY299" fmla="*/ 803955 h 6494005"/>
              <a:gd name="connsiteX300" fmla="*/ 2603485 w 8615568"/>
              <a:gd name="connsiteY300" fmla="*/ 803956 h 6494005"/>
              <a:gd name="connsiteX301" fmla="*/ 2507102 w 8615568"/>
              <a:gd name="connsiteY301" fmla="*/ 547688 h 6494005"/>
              <a:gd name="connsiteX302" fmla="*/ 2505968 w 8615568"/>
              <a:gd name="connsiteY302" fmla="*/ 547688 h 6494005"/>
              <a:gd name="connsiteX303" fmla="*/ 2602163 w 8615568"/>
              <a:gd name="connsiteY303" fmla="*/ 256799 h 6494005"/>
              <a:gd name="connsiteX304" fmla="*/ 2570475 w 8615568"/>
              <a:gd name="connsiteY304" fmla="*/ 128400 h 6494005"/>
              <a:gd name="connsiteX305" fmla="*/ 2602163 w 8615568"/>
              <a:gd name="connsiteY305" fmla="*/ 63632 h 6494005"/>
              <a:gd name="connsiteX306" fmla="*/ 2698357 w 8615568"/>
              <a:gd name="connsiteY306" fmla="*/ 160215 h 6494005"/>
              <a:gd name="connsiteX307" fmla="*/ 2794554 w 8615568"/>
              <a:gd name="connsiteY307" fmla="*/ 128400 h 6494005"/>
              <a:gd name="connsiteX308" fmla="*/ 2923568 w 8615568"/>
              <a:gd name="connsiteY308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8 w 8615568"/>
              <a:gd name="connsiteY192" fmla="*/ 5851068 h 6494005"/>
              <a:gd name="connsiteX193" fmla="*/ 1510398 w 8615568"/>
              <a:gd name="connsiteY193" fmla="*/ 5815848 h 6494005"/>
              <a:gd name="connsiteX194" fmla="*/ 1510397 w 8615568"/>
              <a:gd name="connsiteY194" fmla="*/ 5815847 h 6494005"/>
              <a:gd name="connsiteX195" fmla="*/ 1510397 w 8615568"/>
              <a:gd name="connsiteY195" fmla="*/ 5883951 h 6494005"/>
              <a:gd name="connsiteX196" fmla="*/ 1446895 w 8615568"/>
              <a:gd name="connsiteY196" fmla="*/ 5851068 h 6494005"/>
              <a:gd name="connsiteX197" fmla="*/ 1350512 w 8615568"/>
              <a:gd name="connsiteY197" fmla="*/ 5980335 h 6494005"/>
              <a:gd name="connsiteX198" fmla="*/ 1350513 w 8615568"/>
              <a:gd name="connsiteY198" fmla="*/ 5980335 h 6494005"/>
              <a:gd name="connsiteX199" fmla="*/ 1221245 w 8615568"/>
              <a:gd name="connsiteY199" fmla="*/ 6043835 h 6494005"/>
              <a:gd name="connsiteX200" fmla="*/ 1221245 w 8615568"/>
              <a:gd name="connsiteY200" fmla="*/ 6140219 h 6494005"/>
              <a:gd name="connsiteX201" fmla="*/ 1158617 w 8615568"/>
              <a:gd name="connsiteY201" fmla="*/ 6098959 h 6494005"/>
              <a:gd name="connsiteX202" fmla="*/ 1158617 w 8615568"/>
              <a:gd name="connsiteY202" fmla="*/ 6098959 h 6494005"/>
              <a:gd name="connsiteX203" fmla="*/ 1221244 w 8615568"/>
              <a:gd name="connsiteY203" fmla="*/ 6140219 h 6494005"/>
              <a:gd name="connsiteX204" fmla="*/ 1221244 w 8615568"/>
              <a:gd name="connsiteY204" fmla="*/ 6301236 h 6494005"/>
              <a:gd name="connsiteX205" fmla="*/ 1060227 w 8615568"/>
              <a:gd name="connsiteY205" fmla="*/ 6365870 h 6494005"/>
              <a:gd name="connsiteX206" fmla="*/ 1060228 w 8615568"/>
              <a:gd name="connsiteY206" fmla="*/ 6365871 h 6494005"/>
              <a:gd name="connsiteX207" fmla="*/ 963843 w 8615568"/>
              <a:gd name="connsiteY207" fmla="*/ 6365871 h 6494005"/>
              <a:gd name="connsiteX208" fmla="*/ 900343 w 8615568"/>
              <a:gd name="connsiteY208" fmla="*/ 6494005 h 6494005"/>
              <a:gd name="connsiteX209" fmla="*/ 867459 w 8615568"/>
              <a:gd name="connsiteY209" fmla="*/ 6365871 h 6494005"/>
              <a:gd name="connsiteX210" fmla="*/ 867459 w 8615568"/>
              <a:gd name="connsiteY210" fmla="*/ 6360164 h 6494005"/>
              <a:gd name="connsiteX211" fmla="*/ 867458 w 8615568"/>
              <a:gd name="connsiteY211" fmla="*/ 6360165 h 6494005"/>
              <a:gd name="connsiteX212" fmla="*/ 867458 w 8615568"/>
              <a:gd name="connsiteY212" fmla="*/ 6365871 h 6494005"/>
              <a:gd name="connsiteX213" fmla="*/ 900342 w 8615568"/>
              <a:gd name="connsiteY213" fmla="*/ 6494005 h 6494005"/>
              <a:gd name="connsiteX214" fmla="*/ 707574 w 8615568"/>
              <a:gd name="connsiteY214" fmla="*/ 6365871 h 6494005"/>
              <a:gd name="connsiteX215" fmla="*/ 707574 w 8615568"/>
              <a:gd name="connsiteY215" fmla="*/ 6140220 h 6494005"/>
              <a:gd name="connsiteX216" fmla="*/ 707573 w 8615568"/>
              <a:gd name="connsiteY216" fmla="*/ 6140219 h 6494005"/>
              <a:gd name="connsiteX217" fmla="*/ 803957 w 8615568"/>
              <a:gd name="connsiteY217" fmla="*/ 5947451 h 6494005"/>
              <a:gd name="connsiteX218" fmla="*/ 835707 w 8615568"/>
              <a:gd name="connsiteY218" fmla="*/ 5819317 h 6494005"/>
              <a:gd name="connsiteX219" fmla="*/ 867457 w 8615568"/>
              <a:gd name="connsiteY219" fmla="*/ 5851067 h 6494005"/>
              <a:gd name="connsiteX220" fmla="*/ 867458 w 8615568"/>
              <a:gd name="connsiteY220" fmla="*/ 5851067 h 6494005"/>
              <a:gd name="connsiteX221" fmla="*/ 835708 w 8615568"/>
              <a:gd name="connsiteY221" fmla="*/ 5819317 h 6494005"/>
              <a:gd name="connsiteX222" fmla="*/ 867458 w 8615568"/>
              <a:gd name="connsiteY222" fmla="*/ 5722933 h 6494005"/>
              <a:gd name="connsiteX223" fmla="*/ 803958 w 8615568"/>
              <a:gd name="connsiteY223" fmla="*/ 5594800 h 6494005"/>
              <a:gd name="connsiteX224" fmla="*/ 803957 w 8615568"/>
              <a:gd name="connsiteY224" fmla="*/ 5594799 h 6494005"/>
              <a:gd name="connsiteX225" fmla="*/ 803957 w 8615568"/>
              <a:gd name="connsiteY225" fmla="*/ 5497282 h 6494005"/>
              <a:gd name="connsiteX226" fmla="*/ 771073 w 8615568"/>
              <a:gd name="connsiteY226" fmla="*/ 5465532 h 6494005"/>
              <a:gd name="connsiteX227" fmla="*/ 771074 w 8615568"/>
              <a:gd name="connsiteY227" fmla="*/ 5465531 h 6494005"/>
              <a:gd name="connsiteX228" fmla="*/ 546555 w 8615568"/>
              <a:gd name="connsiteY228" fmla="*/ 5241013 h 6494005"/>
              <a:gd name="connsiteX229" fmla="*/ 514805 w 8615568"/>
              <a:gd name="connsiteY229" fmla="*/ 5241013 h 6494005"/>
              <a:gd name="connsiteX230" fmla="*/ 450171 w 8615568"/>
              <a:gd name="connsiteY230" fmla="*/ 5079996 h 6494005"/>
              <a:gd name="connsiteX231" fmla="*/ 514805 w 8615568"/>
              <a:gd name="connsiteY231" fmla="*/ 4951862 h 6494005"/>
              <a:gd name="connsiteX232" fmla="*/ 514805 w 8615568"/>
              <a:gd name="connsiteY232" fmla="*/ 4822594 h 6494005"/>
              <a:gd name="connsiteX233" fmla="*/ 546555 w 8615568"/>
              <a:gd name="connsiteY233" fmla="*/ 4565192 h 6494005"/>
              <a:gd name="connsiteX234" fmla="*/ 546555 w 8615568"/>
              <a:gd name="connsiteY234" fmla="*/ 4533442 h 6494005"/>
              <a:gd name="connsiteX235" fmla="*/ 771073 w 8615568"/>
              <a:gd name="connsiteY235" fmla="*/ 4468808 h 6494005"/>
              <a:gd name="connsiteX236" fmla="*/ 932091 w 8615568"/>
              <a:gd name="connsiteY236" fmla="*/ 4308924 h 6494005"/>
              <a:gd name="connsiteX237" fmla="*/ 996725 w 8615568"/>
              <a:gd name="connsiteY237" fmla="*/ 4372424 h 6494005"/>
              <a:gd name="connsiteX238" fmla="*/ 996724 w 8615568"/>
              <a:gd name="connsiteY238" fmla="*/ 4372425 h 6494005"/>
              <a:gd name="connsiteX239" fmla="*/ 1028475 w 8615568"/>
              <a:gd name="connsiteY239" fmla="*/ 4405308 h 6494005"/>
              <a:gd name="connsiteX240" fmla="*/ 1060224 w 8615568"/>
              <a:gd name="connsiteY240" fmla="*/ 4340674 h 6494005"/>
              <a:gd name="connsiteX241" fmla="*/ 1060225 w 8615568"/>
              <a:gd name="connsiteY241" fmla="*/ 4340674 h 6494005"/>
              <a:gd name="connsiteX242" fmla="*/ 1093109 w 8615568"/>
              <a:gd name="connsiteY242" fmla="*/ 4179657 h 6494005"/>
              <a:gd name="connsiteX243" fmla="*/ 1124854 w 8615568"/>
              <a:gd name="connsiteY243" fmla="*/ 4147912 h 6494005"/>
              <a:gd name="connsiteX244" fmla="*/ 1124853 w 8615568"/>
              <a:gd name="connsiteY244" fmla="*/ 4147907 h 6494005"/>
              <a:gd name="connsiteX245" fmla="*/ 1189487 w 8615568"/>
              <a:gd name="connsiteY245" fmla="*/ 4115023 h 6494005"/>
              <a:gd name="connsiteX246" fmla="*/ 1189486 w 8615568"/>
              <a:gd name="connsiteY246" fmla="*/ 4115023 h 6494005"/>
              <a:gd name="connsiteX247" fmla="*/ 1285870 w 8615568"/>
              <a:gd name="connsiteY247" fmla="*/ 4051523 h 6494005"/>
              <a:gd name="connsiteX248" fmla="*/ 1317620 w 8615568"/>
              <a:gd name="connsiteY248" fmla="*/ 3955140 h 6494005"/>
              <a:gd name="connsiteX249" fmla="*/ 1317620 w 8615568"/>
              <a:gd name="connsiteY249" fmla="*/ 3955139 h 6494005"/>
              <a:gd name="connsiteX250" fmla="*/ 1349248 w 8615568"/>
              <a:gd name="connsiteY250" fmla="*/ 3892974 h 6494005"/>
              <a:gd name="connsiteX251" fmla="*/ 1349247 w 8615568"/>
              <a:gd name="connsiteY251" fmla="*/ 3892973 h 6494005"/>
              <a:gd name="connsiteX252" fmla="*/ 1317620 w 8615568"/>
              <a:gd name="connsiteY252" fmla="*/ 3955138 h 6494005"/>
              <a:gd name="connsiteX253" fmla="*/ 1221236 w 8615568"/>
              <a:gd name="connsiteY253" fmla="*/ 3825871 h 6494005"/>
              <a:gd name="connsiteX254" fmla="*/ 1244498 w 8615568"/>
              <a:gd name="connsiteY254" fmla="*/ 3780950 h 6494005"/>
              <a:gd name="connsiteX255" fmla="*/ 1244498 w 8615568"/>
              <a:gd name="connsiteY255" fmla="*/ 3780949 h 6494005"/>
              <a:gd name="connsiteX256" fmla="*/ 1221236 w 8615568"/>
              <a:gd name="connsiteY256" fmla="*/ 3825870 h 6494005"/>
              <a:gd name="connsiteX257" fmla="*/ 1093102 w 8615568"/>
              <a:gd name="connsiteY257" fmla="*/ 3697737 h 6494005"/>
              <a:gd name="connsiteX258" fmla="*/ 1124852 w 8615568"/>
              <a:gd name="connsiteY258" fmla="*/ 3536719 h 6494005"/>
              <a:gd name="connsiteX259" fmla="*/ 1124852 w 8615568"/>
              <a:gd name="connsiteY259" fmla="*/ 3504969 h 6494005"/>
              <a:gd name="connsiteX260" fmla="*/ 1254120 w 8615568"/>
              <a:gd name="connsiteY260" fmla="*/ 3440336 h 6494005"/>
              <a:gd name="connsiteX261" fmla="*/ 1446888 w 8615568"/>
              <a:gd name="connsiteY261" fmla="*/ 3568469 h 6494005"/>
              <a:gd name="connsiteX262" fmla="*/ 1575023 w 8615568"/>
              <a:gd name="connsiteY262" fmla="*/ 3665987 h 6494005"/>
              <a:gd name="connsiteX263" fmla="*/ 1575021 w 8615568"/>
              <a:gd name="connsiteY263" fmla="*/ 3665987 h 6494005"/>
              <a:gd name="connsiteX264" fmla="*/ 1639657 w 8615568"/>
              <a:gd name="connsiteY264" fmla="*/ 3697737 h 6494005"/>
              <a:gd name="connsiteX265" fmla="*/ 1703156 w 8615568"/>
              <a:gd name="connsiteY265" fmla="*/ 3697737 h 6494005"/>
              <a:gd name="connsiteX266" fmla="*/ 1731707 w 8615568"/>
              <a:gd name="connsiteY266" fmla="*/ 3716661 h 6494005"/>
              <a:gd name="connsiteX267" fmla="*/ 1731709 w 8615568"/>
              <a:gd name="connsiteY267" fmla="*/ 3716661 h 6494005"/>
              <a:gd name="connsiteX268" fmla="*/ 1703158 w 8615568"/>
              <a:gd name="connsiteY268" fmla="*/ 3697737 h 6494005"/>
              <a:gd name="connsiteX269" fmla="*/ 1832426 w 8615568"/>
              <a:gd name="connsiteY269" fmla="*/ 3665987 h 6494005"/>
              <a:gd name="connsiteX270" fmla="*/ 2089827 w 8615568"/>
              <a:gd name="connsiteY270" fmla="*/ 3794121 h 6494005"/>
              <a:gd name="connsiteX271" fmla="*/ 2153324 w 8615568"/>
              <a:gd name="connsiteY271" fmla="*/ 3729492 h 6494005"/>
              <a:gd name="connsiteX272" fmla="*/ 2153319 w 8615568"/>
              <a:gd name="connsiteY272" fmla="*/ 3729487 h 6494005"/>
              <a:gd name="connsiteX273" fmla="*/ 2346085 w 8615568"/>
              <a:gd name="connsiteY273" fmla="*/ 3536719 h 6494005"/>
              <a:gd name="connsiteX274" fmla="*/ 2282586 w 8615568"/>
              <a:gd name="connsiteY274" fmla="*/ 3247568 h 6494005"/>
              <a:gd name="connsiteX275" fmla="*/ 2217952 w 8615568"/>
              <a:gd name="connsiteY275" fmla="*/ 2893787 h 6494005"/>
              <a:gd name="connsiteX276" fmla="*/ 2249702 w 8615568"/>
              <a:gd name="connsiteY276" fmla="*/ 2829153 h 6494005"/>
              <a:gd name="connsiteX277" fmla="*/ 2282586 w 8615568"/>
              <a:gd name="connsiteY277" fmla="*/ 2765655 h 6494005"/>
              <a:gd name="connsiteX278" fmla="*/ 2507105 w 8615568"/>
              <a:gd name="connsiteY278" fmla="*/ 2669271 h 6494005"/>
              <a:gd name="connsiteX279" fmla="*/ 2571738 w 8615568"/>
              <a:gd name="connsiteY279" fmla="*/ 2540003 h 6494005"/>
              <a:gd name="connsiteX280" fmla="*/ 2636373 w 8615568"/>
              <a:gd name="connsiteY280" fmla="*/ 2604640 h 6494005"/>
              <a:gd name="connsiteX281" fmla="*/ 2636373 w 8615568"/>
              <a:gd name="connsiteY281" fmla="*/ 2631355 h 6494005"/>
              <a:gd name="connsiteX282" fmla="*/ 2636375 w 8615568"/>
              <a:gd name="connsiteY282" fmla="*/ 2631353 h 6494005"/>
              <a:gd name="connsiteX283" fmla="*/ 2636375 w 8615568"/>
              <a:gd name="connsiteY283" fmla="*/ 2604640 h 6494005"/>
              <a:gd name="connsiteX284" fmla="*/ 2571740 w 8615568"/>
              <a:gd name="connsiteY284" fmla="*/ 2540003 h 6494005"/>
              <a:gd name="connsiteX285" fmla="*/ 2603489 w 8615568"/>
              <a:gd name="connsiteY285" fmla="*/ 2508255 h 6494005"/>
              <a:gd name="connsiteX286" fmla="*/ 2603489 w 8615568"/>
              <a:gd name="connsiteY286" fmla="*/ 2411869 h 6494005"/>
              <a:gd name="connsiteX287" fmla="*/ 2603489 w 8615568"/>
              <a:gd name="connsiteY287" fmla="*/ 1897064 h 6494005"/>
              <a:gd name="connsiteX288" fmla="*/ 2636373 w 8615568"/>
              <a:gd name="connsiteY288" fmla="*/ 1833567 h 6494005"/>
              <a:gd name="connsiteX289" fmla="*/ 2636369 w 8615568"/>
              <a:gd name="connsiteY289" fmla="*/ 1833563 h 6494005"/>
              <a:gd name="connsiteX290" fmla="*/ 2699868 w 8615568"/>
              <a:gd name="connsiteY290" fmla="*/ 1704295 h 6494005"/>
              <a:gd name="connsiteX291" fmla="*/ 2732753 w 8615568"/>
              <a:gd name="connsiteY291" fmla="*/ 1576162 h 6494005"/>
              <a:gd name="connsiteX292" fmla="*/ 2732753 w 8615568"/>
              <a:gd name="connsiteY292" fmla="*/ 1383394 h 6494005"/>
              <a:gd name="connsiteX293" fmla="*/ 2764503 w 8615568"/>
              <a:gd name="connsiteY293" fmla="*/ 1222376 h 6494005"/>
              <a:gd name="connsiteX294" fmla="*/ 2732753 w 8615568"/>
              <a:gd name="connsiteY294" fmla="*/ 1157742 h 6494005"/>
              <a:gd name="connsiteX295" fmla="*/ 2732754 w 8615568"/>
              <a:gd name="connsiteY295" fmla="*/ 1157742 h 6494005"/>
              <a:gd name="connsiteX296" fmla="*/ 2668120 w 8615568"/>
              <a:gd name="connsiteY296" fmla="*/ 933225 h 6494005"/>
              <a:gd name="connsiteX297" fmla="*/ 2668121 w 8615568"/>
              <a:gd name="connsiteY297" fmla="*/ 933223 h 6494005"/>
              <a:gd name="connsiteX298" fmla="*/ 2603487 w 8615568"/>
              <a:gd name="connsiteY298" fmla="*/ 803955 h 6494005"/>
              <a:gd name="connsiteX299" fmla="*/ 2603485 w 8615568"/>
              <a:gd name="connsiteY299" fmla="*/ 803956 h 6494005"/>
              <a:gd name="connsiteX300" fmla="*/ 2507102 w 8615568"/>
              <a:gd name="connsiteY300" fmla="*/ 547688 h 6494005"/>
              <a:gd name="connsiteX301" fmla="*/ 2505968 w 8615568"/>
              <a:gd name="connsiteY301" fmla="*/ 547688 h 6494005"/>
              <a:gd name="connsiteX302" fmla="*/ 2602163 w 8615568"/>
              <a:gd name="connsiteY302" fmla="*/ 256799 h 6494005"/>
              <a:gd name="connsiteX303" fmla="*/ 2570475 w 8615568"/>
              <a:gd name="connsiteY303" fmla="*/ 128400 h 6494005"/>
              <a:gd name="connsiteX304" fmla="*/ 2602163 w 8615568"/>
              <a:gd name="connsiteY304" fmla="*/ 63632 h 6494005"/>
              <a:gd name="connsiteX305" fmla="*/ 2698357 w 8615568"/>
              <a:gd name="connsiteY305" fmla="*/ 160215 h 6494005"/>
              <a:gd name="connsiteX306" fmla="*/ 2794554 w 8615568"/>
              <a:gd name="connsiteY306" fmla="*/ 128400 h 6494005"/>
              <a:gd name="connsiteX307" fmla="*/ 2923568 w 8615568"/>
              <a:gd name="connsiteY307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8 w 8615568"/>
              <a:gd name="connsiteY192" fmla="*/ 5851068 h 6494005"/>
              <a:gd name="connsiteX193" fmla="*/ 1510398 w 8615568"/>
              <a:gd name="connsiteY193" fmla="*/ 5815848 h 6494005"/>
              <a:gd name="connsiteX194" fmla="*/ 1510397 w 8615568"/>
              <a:gd name="connsiteY194" fmla="*/ 5883951 h 6494005"/>
              <a:gd name="connsiteX195" fmla="*/ 1446895 w 8615568"/>
              <a:gd name="connsiteY195" fmla="*/ 5851068 h 6494005"/>
              <a:gd name="connsiteX196" fmla="*/ 1350512 w 8615568"/>
              <a:gd name="connsiteY196" fmla="*/ 5980335 h 6494005"/>
              <a:gd name="connsiteX197" fmla="*/ 1350513 w 8615568"/>
              <a:gd name="connsiteY197" fmla="*/ 5980335 h 6494005"/>
              <a:gd name="connsiteX198" fmla="*/ 1221245 w 8615568"/>
              <a:gd name="connsiteY198" fmla="*/ 6043835 h 6494005"/>
              <a:gd name="connsiteX199" fmla="*/ 1221245 w 8615568"/>
              <a:gd name="connsiteY199" fmla="*/ 6140219 h 6494005"/>
              <a:gd name="connsiteX200" fmla="*/ 1158617 w 8615568"/>
              <a:gd name="connsiteY200" fmla="*/ 6098959 h 6494005"/>
              <a:gd name="connsiteX201" fmla="*/ 1158617 w 8615568"/>
              <a:gd name="connsiteY201" fmla="*/ 6098959 h 6494005"/>
              <a:gd name="connsiteX202" fmla="*/ 1221244 w 8615568"/>
              <a:gd name="connsiteY202" fmla="*/ 6140219 h 6494005"/>
              <a:gd name="connsiteX203" fmla="*/ 1221244 w 8615568"/>
              <a:gd name="connsiteY203" fmla="*/ 6301236 h 6494005"/>
              <a:gd name="connsiteX204" fmla="*/ 1060227 w 8615568"/>
              <a:gd name="connsiteY204" fmla="*/ 6365870 h 6494005"/>
              <a:gd name="connsiteX205" fmla="*/ 1060228 w 8615568"/>
              <a:gd name="connsiteY205" fmla="*/ 6365871 h 6494005"/>
              <a:gd name="connsiteX206" fmla="*/ 963843 w 8615568"/>
              <a:gd name="connsiteY206" fmla="*/ 6365871 h 6494005"/>
              <a:gd name="connsiteX207" fmla="*/ 900343 w 8615568"/>
              <a:gd name="connsiteY207" fmla="*/ 6494005 h 6494005"/>
              <a:gd name="connsiteX208" fmla="*/ 867459 w 8615568"/>
              <a:gd name="connsiteY208" fmla="*/ 6365871 h 6494005"/>
              <a:gd name="connsiteX209" fmla="*/ 867459 w 8615568"/>
              <a:gd name="connsiteY209" fmla="*/ 6360164 h 6494005"/>
              <a:gd name="connsiteX210" fmla="*/ 867458 w 8615568"/>
              <a:gd name="connsiteY210" fmla="*/ 6360165 h 6494005"/>
              <a:gd name="connsiteX211" fmla="*/ 867458 w 8615568"/>
              <a:gd name="connsiteY211" fmla="*/ 6365871 h 6494005"/>
              <a:gd name="connsiteX212" fmla="*/ 900342 w 8615568"/>
              <a:gd name="connsiteY212" fmla="*/ 6494005 h 6494005"/>
              <a:gd name="connsiteX213" fmla="*/ 707574 w 8615568"/>
              <a:gd name="connsiteY213" fmla="*/ 6365871 h 6494005"/>
              <a:gd name="connsiteX214" fmla="*/ 707574 w 8615568"/>
              <a:gd name="connsiteY214" fmla="*/ 6140220 h 6494005"/>
              <a:gd name="connsiteX215" fmla="*/ 707573 w 8615568"/>
              <a:gd name="connsiteY215" fmla="*/ 6140219 h 6494005"/>
              <a:gd name="connsiteX216" fmla="*/ 803957 w 8615568"/>
              <a:gd name="connsiteY216" fmla="*/ 5947451 h 6494005"/>
              <a:gd name="connsiteX217" fmla="*/ 835707 w 8615568"/>
              <a:gd name="connsiteY217" fmla="*/ 5819317 h 6494005"/>
              <a:gd name="connsiteX218" fmla="*/ 867457 w 8615568"/>
              <a:gd name="connsiteY218" fmla="*/ 5851067 h 6494005"/>
              <a:gd name="connsiteX219" fmla="*/ 867458 w 8615568"/>
              <a:gd name="connsiteY219" fmla="*/ 5851067 h 6494005"/>
              <a:gd name="connsiteX220" fmla="*/ 835708 w 8615568"/>
              <a:gd name="connsiteY220" fmla="*/ 5819317 h 6494005"/>
              <a:gd name="connsiteX221" fmla="*/ 867458 w 8615568"/>
              <a:gd name="connsiteY221" fmla="*/ 5722933 h 6494005"/>
              <a:gd name="connsiteX222" fmla="*/ 803958 w 8615568"/>
              <a:gd name="connsiteY222" fmla="*/ 5594800 h 6494005"/>
              <a:gd name="connsiteX223" fmla="*/ 803957 w 8615568"/>
              <a:gd name="connsiteY223" fmla="*/ 5594799 h 6494005"/>
              <a:gd name="connsiteX224" fmla="*/ 803957 w 8615568"/>
              <a:gd name="connsiteY224" fmla="*/ 5497282 h 6494005"/>
              <a:gd name="connsiteX225" fmla="*/ 771073 w 8615568"/>
              <a:gd name="connsiteY225" fmla="*/ 5465532 h 6494005"/>
              <a:gd name="connsiteX226" fmla="*/ 771074 w 8615568"/>
              <a:gd name="connsiteY226" fmla="*/ 5465531 h 6494005"/>
              <a:gd name="connsiteX227" fmla="*/ 546555 w 8615568"/>
              <a:gd name="connsiteY227" fmla="*/ 5241013 h 6494005"/>
              <a:gd name="connsiteX228" fmla="*/ 514805 w 8615568"/>
              <a:gd name="connsiteY228" fmla="*/ 5241013 h 6494005"/>
              <a:gd name="connsiteX229" fmla="*/ 450171 w 8615568"/>
              <a:gd name="connsiteY229" fmla="*/ 5079996 h 6494005"/>
              <a:gd name="connsiteX230" fmla="*/ 514805 w 8615568"/>
              <a:gd name="connsiteY230" fmla="*/ 4951862 h 6494005"/>
              <a:gd name="connsiteX231" fmla="*/ 514805 w 8615568"/>
              <a:gd name="connsiteY231" fmla="*/ 4822594 h 6494005"/>
              <a:gd name="connsiteX232" fmla="*/ 546555 w 8615568"/>
              <a:gd name="connsiteY232" fmla="*/ 4565192 h 6494005"/>
              <a:gd name="connsiteX233" fmla="*/ 546555 w 8615568"/>
              <a:gd name="connsiteY233" fmla="*/ 4533442 h 6494005"/>
              <a:gd name="connsiteX234" fmla="*/ 771073 w 8615568"/>
              <a:gd name="connsiteY234" fmla="*/ 4468808 h 6494005"/>
              <a:gd name="connsiteX235" fmla="*/ 932091 w 8615568"/>
              <a:gd name="connsiteY235" fmla="*/ 4308924 h 6494005"/>
              <a:gd name="connsiteX236" fmla="*/ 996725 w 8615568"/>
              <a:gd name="connsiteY236" fmla="*/ 4372424 h 6494005"/>
              <a:gd name="connsiteX237" fmla="*/ 996724 w 8615568"/>
              <a:gd name="connsiteY237" fmla="*/ 4372425 h 6494005"/>
              <a:gd name="connsiteX238" fmla="*/ 1028475 w 8615568"/>
              <a:gd name="connsiteY238" fmla="*/ 4405308 h 6494005"/>
              <a:gd name="connsiteX239" fmla="*/ 1060224 w 8615568"/>
              <a:gd name="connsiteY239" fmla="*/ 4340674 h 6494005"/>
              <a:gd name="connsiteX240" fmla="*/ 1060225 w 8615568"/>
              <a:gd name="connsiteY240" fmla="*/ 4340674 h 6494005"/>
              <a:gd name="connsiteX241" fmla="*/ 1093109 w 8615568"/>
              <a:gd name="connsiteY241" fmla="*/ 4179657 h 6494005"/>
              <a:gd name="connsiteX242" fmla="*/ 1124854 w 8615568"/>
              <a:gd name="connsiteY242" fmla="*/ 4147912 h 6494005"/>
              <a:gd name="connsiteX243" fmla="*/ 1124853 w 8615568"/>
              <a:gd name="connsiteY243" fmla="*/ 4147907 h 6494005"/>
              <a:gd name="connsiteX244" fmla="*/ 1189487 w 8615568"/>
              <a:gd name="connsiteY244" fmla="*/ 4115023 h 6494005"/>
              <a:gd name="connsiteX245" fmla="*/ 1189486 w 8615568"/>
              <a:gd name="connsiteY245" fmla="*/ 4115023 h 6494005"/>
              <a:gd name="connsiteX246" fmla="*/ 1285870 w 8615568"/>
              <a:gd name="connsiteY246" fmla="*/ 4051523 h 6494005"/>
              <a:gd name="connsiteX247" fmla="*/ 1317620 w 8615568"/>
              <a:gd name="connsiteY247" fmla="*/ 3955140 h 6494005"/>
              <a:gd name="connsiteX248" fmla="*/ 1317620 w 8615568"/>
              <a:gd name="connsiteY248" fmla="*/ 3955139 h 6494005"/>
              <a:gd name="connsiteX249" fmla="*/ 1349248 w 8615568"/>
              <a:gd name="connsiteY249" fmla="*/ 3892974 h 6494005"/>
              <a:gd name="connsiteX250" fmla="*/ 1349247 w 8615568"/>
              <a:gd name="connsiteY250" fmla="*/ 3892973 h 6494005"/>
              <a:gd name="connsiteX251" fmla="*/ 1317620 w 8615568"/>
              <a:gd name="connsiteY251" fmla="*/ 3955138 h 6494005"/>
              <a:gd name="connsiteX252" fmla="*/ 1221236 w 8615568"/>
              <a:gd name="connsiteY252" fmla="*/ 3825871 h 6494005"/>
              <a:gd name="connsiteX253" fmla="*/ 1244498 w 8615568"/>
              <a:gd name="connsiteY253" fmla="*/ 3780950 h 6494005"/>
              <a:gd name="connsiteX254" fmla="*/ 1244498 w 8615568"/>
              <a:gd name="connsiteY254" fmla="*/ 3780949 h 6494005"/>
              <a:gd name="connsiteX255" fmla="*/ 1221236 w 8615568"/>
              <a:gd name="connsiteY255" fmla="*/ 3825870 h 6494005"/>
              <a:gd name="connsiteX256" fmla="*/ 1093102 w 8615568"/>
              <a:gd name="connsiteY256" fmla="*/ 3697737 h 6494005"/>
              <a:gd name="connsiteX257" fmla="*/ 1124852 w 8615568"/>
              <a:gd name="connsiteY257" fmla="*/ 3536719 h 6494005"/>
              <a:gd name="connsiteX258" fmla="*/ 1124852 w 8615568"/>
              <a:gd name="connsiteY258" fmla="*/ 3504969 h 6494005"/>
              <a:gd name="connsiteX259" fmla="*/ 1254120 w 8615568"/>
              <a:gd name="connsiteY259" fmla="*/ 3440336 h 6494005"/>
              <a:gd name="connsiteX260" fmla="*/ 1446888 w 8615568"/>
              <a:gd name="connsiteY260" fmla="*/ 3568469 h 6494005"/>
              <a:gd name="connsiteX261" fmla="*/ 1575023 w 8615568"/>
              <a:gd name="connsiteY261" fmla="*/ 3665987 h 6494005"/>
              <a:gd name="connsiteX262" fmla="*/ 1575021 w 8615568"/>
              <a:gd name="connsiteY262" fmla="*/ 3665987 h 6494005"/>
              <a:gd name="connsiteX263" fmla="*/ 1639657 w 8615568"/>
              <a:gd name="connsiteY263" fmla="*/ 3697737 h 6494005"/>
              <a:gd name="connsiteX264" fmla="*/ 1703156 w 8615568"/>
              <a:gd name="connsiteY264" fmla="*/ 3697737 h 6494005"/>
              <a:gd name="connsiteX265" fmla="*/ 1731707 w 8615568"/>
              <a:gd name="connsiteY265" fmla="*/ 3716661 h 6494005"/>
              <a:gd name="connsiteX266" fmla="*/ 1731709 w 8615568"/>
              <a:gd name="connsiteY266" fmla="*/ 3716661 h 6494005"/>
              <a:gd name="connsiteX267" fmla="*/ 1703158 w 8615568"/>
              <a:gd name="connsiteY267" fmla="*/ 3697737 h 6494005"/>
              <a:gd name="connsiteX268" fmla="*/ 1832426 w 8615568"/>
              <a:gd name="connsiteY268" fmla="*/ 3665987 h 6494005"/>
              <a:gd name="connsiteX269" fmla="*/ 2089827 w 8615568"/>
              <a:gd name="connsiteY269" fmla="*/ 3794121 h 6494005"/>
              <a:gd name="connsiteX270" fmla="*/ 2153324 w 8615568"/>
              <a:gd name="connsiteY270" fmla="*/ 3729492 h 6494005"/>
              <a:gd name="connsiteX271" fmla="*/ 2153319 w 8615568"/>
              <a:gd name="connsiteY271" fmla="*/ 3729487 h 6494005"/>
              <a:gd name="connsiteX272" fmla="*/ 2346085 w 8615568"/>
              <a:gd name="connsiteY272" fmla="*/ 3536719 h 6494005"/>
              <a:gd name="connsiteX273" fmla="*/ 2282586 w 8615568"/>
              <a:gd name="connsiteY273" fmla="*/ 3247568 h 6494005"/>
              <a:gd name="connsiteX274" fmla="*/ 2217952 w 8615568"/>
              <a:gd name="connsiteY274" fmla="*/ 2893787 h 6494005"/>
              <a:gd name="connsiteX275" fmla="*/ 2249702 w 8615568"/>
              <a:gd name="connsiteY275" fmla="*/ 2829153 h 6494005"/>
              <a:gd name="connsiteX276" fmla="*/ 2282586 w 8615568"/>
              <a:gd name="connsiteY276" fmla="*/ 2765655 h 6494005"/>
              <a:gd name="connsiteX277" fmla="*/ 2507105 w 8615568"/>
              <a:gd name="connsiteY277" fmla="*/ 2669271 h 6494005"/>
              <a:gd name="connsiteX278" fmla="*/ 2571738 w 8615568"/>
              <a:gd name="connsiteY278" fmla="*/ 2540003 h 6494005"/>
              <a:gd name="connsiteX279" fmla="*/ 2636373 w 8615568"/>
              <a:gd name="connsiteY279" fmla="*/ 2604640 h 6494005"/>
              <a:gd name="connsiteX280" fmla="*/ 2636373 w 8615568"/>
              <a:gd name="connsiteY280" fmla="*/ 2631355 h 6494005"/>
              <a:gd name="connsiteX281" fmla="*/ 2636375 w 8615568"/>
              <a:gd name="connsiteY281" fmla="*/ 2631353 h 6494005"/>
              <a:gd name="connsiteX282" fmla="*/ 2636375 w 8615568"/>
              <a:gd name="connsiteY282" fmla="*/ 2604640 h 6494005"/>
              <a:gd name="connsiteX283" fmla="*/ 2571740 w 8615568"/>
              <a:gd name="connsiteY283" fmla="*/ 2540003 h 6494005"/>
              <a:gd name="connsiteX284" fmla="*/ 2603489 w 8615568"/>
              <a:gd name="connsiteY284" fmla="*/ 2508255 h 6494005"/>
              <a:gd name="connsiteX285" fmla="*/ 2603489 w 8615568"/>
              <a:gd name="connsiteY285" fmla="*/ 2411869 h 6494005"/>
              <a:gd name="connsiteX286" fmla="*/ 2603489 w 8615568"/>
              <a:gd name="connsiteY286" fmla="*/ 1897064 h 6494005"/>
              <a:gd name="connsiteX287" fmla="*/ 2636373 w 8615568"/>
              <a:gd name="connsiteY287" fmla="*/ 1833567 h 6494005"/>
              <a:gd name="connsiteX288" fmla="*/ 2636369 w 8615568"/>
              <a:gd name="connsiteY288" fmla="*/ 1833563 h 6494005"/>
              <a:gd name="connsiteX289" fmla="*/ 2699868 w 8615568"/>
              <a:gd name="connsiteY289" fmla="*/ 1704295 h 6494005"/>
              <a:gd name="connsiteX290" fmla="*/ 2732753 w 8615568"/>
              <a:gd name="connsiteY290" fmla="*/ 1576162 h 6494005"/>
              <a:gd name="connsiteX291" fmla="*/ 2732753 w 8615568"/>
              <a:gd name="connsiteY291" fmla="*/ 1383394 h 6494005"/>
              <a:gd name="connsiteX292" fmla="*/ 2764503 w 8615568"/>
              <a:gd name="connsiteY292" fmla="*/ 1222376 h 6494005"/>
              <a:gd name="connsiteX293" fmla="*/ 2732753 w 8615568"/>
              <a:gd name="connsiteY293" fmla="*/ 1157742 h 6494005"/>
              <a:gd name="connsiteX294" fmla="*/ 2732754 w 8615568"/>
              <a:gd name="connsiteY294" fmla="*/ 1157742 h 6494005"/>
              <a:gd name="connsiteX295" fmla="*/ 2668120 w 8615568"/>
              <a:gd name="connsiteY295" fmla="*/ 933225 h 6494005"/>
              <a:gd name="connsiteX296" fmla="*/ 2668121 w 8615568"/>
              <a:gd name="connsiteY296" fmla="*/ 933223 h 6494005"/>
              <a:gd name="connsiteX297" fmla="*/ 2603487 w 8615568"/>
              <a:gd name="connsiteY297" fmla="*/ 803955 h 6494005"/>
              <a:gd name="connsiteX298" fmla="*/ 2603485 w 8615568"/>
              <a:gd name="connsiteY298" fmla="*/ 803956 h 6494005"/>
              <a:gd name="connsiteX299" fmla="*/ 2507102 w 8615568"/>
              <a:gd name="connsiteY299" fmla="*/ 547688 h 6494005"/>
              <a:gd name="connsiteX300" fmla="*/ 2505968 w 8615568"/>
              <a:gd name="connsiteY300" fmla="*/ 547688 h 6494005"/>
              <a:gd name="connsiteX301" fmla="*/ 2602163 w 8615568"/>
              <a:gd name="connsiteY301" fmla="*/ 256799 h 6494005"/>
              <a:gd name="connsiteX302" fmla="*/ 2570475 w 8615568"/>
              <a:gd name="connsiteY302" fmla="*/ 128400 h 6494005"/>
              <a:gd name="connsiteX303" fmla="*/ 2602163 w 8615568"/>
              <a:gd name="connsiteY303" fmla="*/ 63632 h 6494005"/>
              <a:gd name="connsiteX304" fmla="*/ 2698357 w 8615568"/>
              <a:gd name="connsiteY304" fmla="*/ 160215 h 6494005"/>
              <a:gd name="connsiteX305" fmla="*/ 2794554 w 8615568"/>
              <a:gd name="connsiteY305" fmla="*/ 128400 h 6494005"/>
              <a:gd name="connsiteX306" fmla="*/ 2923568 w 8615568"/>
              <a:gd name="connsiteY306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8 w 8615568"/>
              <a:gd name="connsiteY192" fmla="*/ 5851068 h 6494005"/>
              <a:gd name="connsiteX193" fmla="*/ 1510397 w 8615568"/>
              <a:gd name="connsiteY193" fmla="*/ 5883951 h 6494005"/>
              <a:gd name="connsiteX194" fmla="*/ 1446895 w 8615568"/>
              <a:gd name="connsiteY194" fmla="*/ 5851068 h 6494005"/>
              <a:gd name="connsiteX195" fmla="*/ 1350512 w 8615568"/>
              <a:gd name="connsiteY195" fmla="*/ 5980335 h 6494005"/>
              <a:gd name="connsiteX196" fmla="*/ 1350513 w 8615568"/>
              <a:gd name="connsiteY196" fmla="*/ 5980335 h 6494005"/>
              <a:gd name="connsiteX197" fmla="*/ 1221245 w 8615568"/>
              <a:gd name="connsiteY197" fmla="*/ 6043835 h 6494005"/>
              <a:gd name="connsiteX198" fmla="*/ 1221245 w 8615568"/>
              <a:gd name="connsiteY198" fmla="*/ 6140219 h 6494005"/>
              <a:gd name="connsiteX199" fmla="*/ 1158617 w 8615568"/>
              <a:gd name="connsiteY199" fmla="*/ 6098959 h 6494005"/>
              <a:gd name="connsiteX200" fmla="*/ 1158617 w 8615568"/>
              <a:gd name="connsiteY200" fmla="*/ 6098959 h 6494005"/>
              <a:gd name="connsiteX201" fmla="*/ 1221244 w 8615568"/>
              <a:gd name="connsiteY201" fmla="*/ 6140219 h 6494005"/>
              <a:gd name="connsiteX202" fmla="*/ 1221244 w 8615568"/>
              <a:gd name="connsiteY202" fmla="*/ 6301236 h 6494005"/>
              <a:gd name="connsiteX203" fmla="*/ 1060227 w 8615568"/>
              <a:gd name="connsiteY203" fmla="*/ 6365870 h 6494005"/>
              <a:gd name="connsiteX204" fmla="*/ 1060228 w 8615568"/>
              <a:gd name="connsiteY204" fmla="*/ 6365871 h 6494005"/>
              <a:gd name="connsiteX205" fmla="*/ 963843 w 8615568"/>
              <a:gd name="connsiteY205" fmla="*/ 6365871 h 6494005"/>
              <a:gd name="connsiteX206" fmla="*/ 900343 w 8615568"/>
              <a:gd name="connsiteY206" fmla="*/ 6494005 h 6494005"/>
              <a:gd name="connsiteX207" fmla="*/ 867459 w 8615568"/>
              <a:gd name="connsiteY207" fmla="*/ 6365871 h 6494005"/>
              <a:gd name="connsiteX208" fmla="*/ 867459 w 8615568"/>
              <a:gd name="connsiteY208" fmla="*/ 6360164 h 6494005"/>
              <a:gd name="connsiteX209" fmla="*/ 867458 w 8615568"/>
              <a:gd name="connsiteY209" fmla="*/ 6360165 h 6494005"/>
              <a:gd name="connsiteX210" fmla="*/ 867458 w 8615568"/>
              <a:gd name="connsiteY210" fmla="*/ 6365871 h 6494005"/>
              <a:gd name="connsiteX211" fmla="*/ 900342 w 8615568"/>
              <a:gd name="connsiteY211" fmla="*/ 6494005 h 6494005"/>
              <a:gd name="connsiteX212" fmla="*/ 707574 w 8615568"/>
              <a:gd name="connsiteY212" fmla="*/ 6365871 h 6494005"/>
              <a:gd name="connsiteX213" fmla="*/ 707574 w 8615568"/>
              <a:gd name="connsiteY213" fmla="*/ 6140220 h 6494005"/>
              <a:gd name="connsiteX214" fmla="*/ 707573 w 8615568"/>
              <a:gd name="connsiteY214" fmla="*/ 6140219 h 6494005"/>
              <a:gd name="connsiteX215" fmla="*/ 803957 w 8615568"/>
              <a:gd name="connsiteY215" fmla="*/ 5947451 h 6494005"/>
              <a:gd name="connsiteX216" fmla="*/ 835707 w 8615568"/>
              <a:gd name="connsiteY216" fmla="*/ 5819317 h 6494005"/>
              <a:gd name="connsiteX217" fmla="*/ 867457 w 8615568"/>
              <a:gd name="connsiteY217" fmla="*/ 5851067 h 6494005"/>
              <a:gd name="connsiteX218" fmla="*/ 867458 w 8615568"/>
              <a:gd name="connsiteY218" fmla="*/ 5851067 h 6494005"/>
              <a:gd name="connsiteX219" fmla="*/ 835708 w 8615568"/>
              <a:gd name="connsiteY219" fmla="*/ 5819317 h 6494005"/>
              <a:gd name="connsiteX220" fmla="*/ 867458 w 8615568"/>
              <a:gd name="connsiteY220" fmla="*/ 5722933 h 6494005"/>
              <a:gd name="connsiteX221" fmla="*/ 803958 w 8615568"/>
              <a:gd name="connsiteY221" fmla="*/ 5594800 h 6494005"/>
              <a:gd name="connsiteX222" fmla="*/ 803957 w 8615568"/>
              <a:gd name="connsiteY222" fmla="*/ 5594799 h 6494005"/>
              <a:gd name="connsiteX223" fmla="*/ 803957 w 8615568"/>
              <a:gd name="connsiteY223" fmla="*/ 5497282 h 6494005"/>
              <a:gd name="connsiteX224" fmla="*/ 771073 w 8615568"/>
              <a:gd name="connsiteY224" fmla="*/ 5465532 h 6494005"/>
              <a:gd name="connsiteX225" fmla="*/ 771074 w 8615568"/>
              <a:gd name="connsiteY225" fmla="*/ 5465531 h 6494005"/>
              <a:gd name="connsiteX226" fmla="*/ 546555 w 8615568"/>
              <a:gd name="connsiteY226" fmla="*/ 5241013 h 6494005"/>
              <a:gd name="connsiteX227" fmla="*/ 514805 w 8615568"/>
              <a:gd name="connsiteY227" fmla="*/ 5241013 h 6494005"/>
              <a:gd name="connsiteX228" fmla="*/ 450171 w 8615568"/>
              <a:gd name="connsiteY228" fmla="*/ 5079996 h 6494005"/>
              <a:gd name="connsiteX229" fmla="*/ 514805 w 8615568"/>
              <a:gd name="connsiteY229" fmla="*/ 4951862 h 6494005"/>
              <a:gd name="connsiteX230" fmla="*/ 514805 w 8615568"/>
              <a:gd name="connsiteY230" fmla="*/ 4822594 h 6494005"/>
              <a:gd name="connsiteX231" fmla="*/ 546555 w 8615568"/>
              <a:gd name="connsiteY231" fmla="*/ 4565192 h 6494005"/>
              <a:gd name="connsiteX232" fmla="*/ 546555 w 8615568"/>
              <a:gd name="connsiteY232" fmla="*/ 4533442 h 6494005"/>
              <a:gd name="connsiteX233" fmla="*/ 771073 w 8615568"/>
              <a:gd name="connsiteY233" fmla="*/ 4468808 h 6494005"/>
              <a:gd name="connsiteX234" fmla="*/ 932091 w 8615568"/>
              <a:gd name="connsiteY234" fmla="*/ 4308924 h 6494005"/>
              <a:gd name="connsiteX235" fmla="*/ 996725 w 8615568"/>
              <a:gd name="connsiteY235" fmla="*/ 4372424 h 6494005"/>
              <a:gd name="connsiteX236" fmla="*/ 996724 w 8615568"/>
              <a:gd name="connsiteY236" fmla="*/ 4372425 h 6494005"/>
              <a:gd name="connsiteX237" fmla="*/ 1028475 w 8615568"/>
              <a:gd name="connsiteY237" fmla="*/ 4405308 h 6494005"/>
              <a:gd name="connsiteX238" fmla="*/ 1060224 w 8615568"/>
              <a:gd name="connsiteY238" fmla="*/ 4340674 h 6494005"/>
              <a:gd name="connsiteX239" fmla="*/ 1060225 w 8615568"/>
              <a:gd name="connsiteY239" fmla="*/ 4340674 h 6494005"/>
              <a:gd name="connsiteX240" fmla="*/ 1093109 w 8615568"/>
              <a:gd name="connsiteY240" fmla="*/ 4179657 h 6494005"/>
              <a:gd name="connsiteX241" fmla="*/ 1124854 w 8615568"/>
              <a:gd name="connsiteY241" fmla="*/ 4147912 h 6494005"/>
              <a:gd name="connsiteX242" fmla="*/ 1124853 w 8615568"/>
              <a:gd name="connsiteY242" fmla="*/ 4147907 h 6494005"/>
              <a:gd name="connsiteX243" fmla="*/ 1189487 w 8615568"/>
              <a:gd name="connsiteY243" fmla="*/ 4115023 h 6494005"/>
              <a:gd name="connsiteX244" fmla="*/ 1189486 w 8615568"/>
              <a:gd name="connsiteY244" fmla="*/ 4115023 h 6494005"/>
              <a:gd name="connsiteX245" fmla="*/ 1285870 w 8615568"/>
              <a:gd name="connsiteY245" fmla="*/ 4051523 h 6494005"/>
              <a:gd name="connsiteX246" fmla="*/ 1317620 w 8615568"/>
              <a:gd name="connsiteY246" fmla="*/ 3955140 h 6494005"/>
              <a:gd name="connsiteX247" fmla="*/ 1317620 w 8615568"/>
              <a:gd name="connsiteY247" fmla="*/ 3955139 h 6494005"/>
              <a:gd name="connsiteX248" fmla="*/ 1349248 w 8615568"/>
              <a:gd name="connsiteY248" fmla="*/ 3892974 h 6494005"/>
              <a:gd name="connsiteX249" fmla="*/ 1349247 w 8615568"/>
              <a:gd name="connsiteY249" fmla="*/ 3892973 h 6494005"/>
              <a:gd name="connsiteX250" fmla="*/ 1317620 w 8615568"/>
              <a:gd name="connsiteY250" fmla="*/ 3955138 h 6494005"/>
              <a:gd name="connsiteX251" fmla="*/ 1221236 w 8615568"/>
              <a:gd name="connsiteY251" fmla="*/ 3825871 h 6494005"/>
              <a:gd name="connsiteX252" fmla="*/ 1244498 w 8615568"/>
              <a:gd name="connsiteY252" fmla="*/ 3780950 h 6494005"/>
              <a:gd name="connsiteX253" fmla="*/ 1244498 w 8615568"/>
              <a:gd name="connsiteY253" fmla="*/ 3780949 h 6494005"/>
              <a:gd name="connsiteX254" fmla="*/ 1221236 w 8615568"/>
              <a:gd name="connsiteY254" fmla="*/ 3825870 h 6494005"/>
              <a:gd name="connsiteX255" fmla="*/ 1093102 w 8615568"/>
              <a:gd name="connsiteY255" fmla="*/ 3697737 h 6494005"/>
              <a:gd name="connsiteX256" fmla="*/ 1124852 w 8615568"/>
              <a:gd name="connsiteY256" fmla="*/ 3536719 h 6494005"/>
              <a:gd name="connsiteX257" fmla="*/ 1124852 w 8615568"/>
              <a:gd name="connsiteY257" fmla="*/ 3504969 h 6494005"/>
              <a:gd name="connsiteX258" fmla="*/ 1254120 w 8615568"/>
              <a:gd name="connsiteY258" fmla="*/ 3440336 h 6494005"/>
              <a:gd name="connsiteX259" fmla="*/ 1446888 w 8615568"/>
              <a:gd name="connsiteY259" fmla="*/ 3568469 h 6494005"/>
              <a:gd name="connsiteX260" fmla="*/ 1575023 w 8615568"/>
              <a:gd name="connsiteY260" fmla="*/ 3665987 h 6494005"/>
              <a:gd name="connsiteX261" fmla="*/ 1575021 w 8615568"/>
              <a:gd name="connsiteY261" fmla="*/ 3665987 h 6494005"/>
              <a:gd name="connsiteX262" fmla="*/ 1639657 w 8615568"/>
              <a:gd name="connsiteY262" fmla="*/ 3697737 h 6494005"/>
              <a:gd name="connsiteX263" fmla="*/ 1703156 w 8615568"/>
              <a:gd name="connsiteY263" fmla="*/ 3697737 h 6494005"/>
              <a:gd name="connsiteX264" fmla="*/ 1731707 w 8615568"/>
              <a:gd name="connsiteY264" fmla="*/ 3716661 h 6494005"/>
              <a:gd name="connsiteX265" fmla="*/ 1731709 w 8615568"/>
              <a:gd name="connsiteY265" fmla="*/ 3716661 h 6494005"/>
              <a:gd name="connsiteX266" fmla="*/ 1703158 w 8615568"/>
              <a:gd name="connsiteY266" fmla="*/ 3697737 h 6494005"/>
              <a:gd name="connsiteX267" fmla="*/ 1832426 w 8615568"/>
              <a:gd name="connsiteY267" fmla="*/ 3665987 h 6494005"/>
              <a:gd name="connsiteX268" fmla="*/ 2089827 w 8615568"/>
              <a:gd name="connsiteY268" fmla="*/ 3794121 h 6494005"/>
              <a:gd name="connsiteX269" fmla="*/ 2153324 w 8615568"/>
              <a:gd name="connsiteY269" fmla="*/ 3729492 h 6494005"/>
              <a:gd name="connsiteX270" fmla="*/ 2153319 w 8615568"/>
              <a:gd name="connsiteY270" fmla="*/ 3729487 h 6494005"/>
              <a:gd name="connsiteX271" fmla="*/ 2346085 w 8615568"/>
              <a:gd name="connsiteY271" fmla="*/ 3536719 h 6494005"/>
              <a:gd name="connsiteX272" fmla="*/ 2282586 w 8615568"/>
              <a:gd name="connsiteY272" fmla="*/ 3247568 h 6494005"/>
              <a:gd name="connsiteX273" fmla="*/ 2217952 w 8615568"/>
              <a:gd name="connsiteY273" fmla="*/ 2893787 h 6494005"/>
              <a:gd name="connsiteX274" fmla="*/ 2249702 w 8615568"/>
              <a:gd name="connsiteY274" fmla="*/ 2829153 h 6494005"/>
              <a:gd name="connsiteX275" fmla="*/ 2282586 w 8615568"/>
              <a:gd name="connsiteY275" fmla="*/ 2765655 h 6494005"/>
              <a:gd name="connsiteX276" fmla="*/ 2507105 w 8615568"/>
              <a:gd name="connsiteY276" fmla="*/ 2669271 h 6494005"/>
              <a:gd name="connsiteX277" fmla="*/ 2571738 w 8615568"/>
              <a:gd name="connsiteY277" fmla="*/ 2540003 h 6494005"/>
              <a:gd name="connsiteX278" fmla="*/ 2636373 w 8615568"/>
              <a:gd name="connsiteY278" fmla="*/ 2604640 h 6494005"/>
              <a:gd name="connsiteX279" fmla="*/ 2636373 w 8615568"/>
              <a:gd name="connsiteY279" fmla="*/ 2631355 h 6494005"/>
              <a:gd name="connsiteX280" fmla="*/ 2636375 w 8615568"/>
              <a:gd name="connsiteY280" fmla="*/ 2631353 h 6494005"/>
              <a:gd name="connsiteX281" fmla="*/ 2636375 w 8615568"/>
              <a:gd name="connsiteY281" fmla="*/ 2604640 h 6494005"/>
              <a:gd name="connsiteX282" fmla="*/ 2571740 w 8615568"/>
              <a:gd name="connsiteY282" fmla="*/ 2540003 h 6494005"/>
              <a:gd name="connsiteX283" fmla="*/ 2603489 w 8615568"/>
              <a:gd name="connsiteY283" fmla="*/ 2508255 h 6494005"/>
              <a:gd name="connsiteX284" fmla="*/ 2603489 w 8615568"/>
              <a:gd name="connsiteY284" fmla="*/ 2411869 h 6494005"/>
              <a:gd name="connsiteX285" fmla="*/ 2603489 w 8615568"/>
              <a:gd name="connsiteY285" fmla="*/ 1897064 h 6494005"/>
              <a:gd name="connsiteX286" fmla="*/ 2636373 w 8615568"/>
              <a:gd name="connsiteY286" fmla="*/ 1833567 h 6494005"/>
              <a:gd name="connsiteX287" fmla="*/ 2636369 w 8615568"/>
              <a:gd name="connsiteY287" fmla="*/ 1833563 h 6494005"/>
              <a:gd name="connsiteX288" fmla="*/ 2699868 w 8615568"/>
              <a:gd name="connsiteY288" fmla="*/ 1704295 h 6494005"/>
              <a:gd name="connsiteX289" fmla="*/ 2732753 w 8615568"/>
              <a:gd name="connsiteY289" fmla="*/ 1576162 h 6494005"/>
              <a:gd name="connsiteX290" fmla="*/ 2732753 w 8615568"/>
              <a:gd name="connsiteY290" fmla="*/ 1383394 h 6494005"/>
              <a:gd name="connsiteX291" fmla="*/ 2764503 w 8615568"/>
              <a:gd name="connsiteY291" fmla="*/ 1222376 h 6494005"/>
              <a:gd name="connsiteX292" fmla="*/ 2732753 w 8615568"/>
              <a:gd name="connsiteY292" fmla="*/ 1157742 h 6494005"/>
              <a:gd name="connsiteX293" fmla="*/ 2732754 w 8615568"/>
              <a:gd name="connsiteY293" fmla="*/ 1157742 h 6494005"/>
              <a:gd name="connsiteX294" fmla="*/ 2668120 w 8615568"/>
              <a:gd name="connsiteY294" fmla="*/ 933225 h 6494005"/>
              <a:gd name="connsiteX295" fmla="*/ 2668121 w 8615568"/>
              <a:gd name="connsiteY295" fmla="*/ 933223 h 6494005"/>
              <a:gd name="connsiteX296" fmla="*/ 2603487 w 8615568"/>
              <a:gd name="connsiteY296" fmla="*/ 803955 h 6494005"/>
              <a:gd name="connsiteX297" fmla="*/ 2603485 w 8615568"/>
              <a:gd name="connsiteY297" fmla="*/ 803956 h 6494005"/>
              <a:gd name="connsiteX298" fmla="*/ 2507102 w 8615568"/>
              <a:gd name="connsiteY298" fmla="*/ 547688 h 6494005"/>
              <a:gd name="connsiteX299" fmla="*/ 2505968 w 8615568"/>
              <a:gd name="connsiteY299" fmla="*/ 547688 h 6494005"/>
              <a:gd name="connsiteX300" fmla="*/ 2602163 w 8615568"/>
              <a:gd name="connsiteY300" fmla="*/ 256799 h 6494005"/>
              <a:gd name="connsiteX301" fmla="*/ 2570475 w 8615568"/>
              <a:gd name="connsiteY301" fmla="*/ 128400 h 6494005"/>
              <a:gd name="connsiteX302" fmla="*/ 2602163 w 8615568"/>
              <a:gd name="connsiteY302" fmla="*/ 63632 h 6494005"/>
              <a:gd name="connsiteX303" fmla="*/ 2698357 w 8615568"/>
              <a:gd name="connsiteY303" fmla="*/ 160215 h 6494005"/>
              <a:gd name="connsiteX304" fmla="*/ 2794554 w 8615568"/>
              <a:gd name="connsiteY304" fmla="*/ 128400 h 6494005"/>
              <a:gd name="connsiteX305" fmla="*/ 2923568 w 8615568"/>
              <a:gd name="connsiteY305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689618 w 8615568"/>
              <a:gd name="connsiteY178" fmla="*/ 5571286 h 6494005"/>
              <a:gd name="connsiteX179" fmla="*/ 1703164 w 8615568"/>
              <a:gd name="connsiteY179" fmla="*/ 5530166 h 6494005"/>
              <a:gd name="connsiteX180" fmla="*/ 1832432 w 8615568"/>
              <a:gd name="connsiteY180" fmla="*/ 5722934 h 6494005"/>
              <a:gd name="connsiteX181" fmla="*/ 2025201 w 8615568"/>
              <a:gd name="connsiteY181" fmla="*/ 5787568 h 6494005"/>
              <a:gd name="connsiteX182" fmla="*/ 2056948 w 8615568"/>
              <a:gd name="connsiteY182" fmla="*/ 5915701 h 6494005"/>
              <a:gd name="connsiteX183" fmla="*/ 1960566 w 8615568"/>
              <a:gd name="connsiteY183" fmla="*/ 5915701 h 6494005"/>
              <a:gd name="connsiteX184" fmla="*/ 1928816 w 8615568"/>
              <a:gd name="connsiteY184" fmla="*/ 6012085 h 6494005"/>
              <a:gd name="connsiteX185" fmla="*/ 1767800 w 8615568"/>
              <a:gd name="connsiteY185" fmla="*/ 6043835 h 6494005"/>
              <a:gd name="connsiteX186" fmla="*/ 1767800 w 8615568"/>
              <a:gd name="connsiteY186" fmla="*/ 6012085 h 6494005"/>
              <a:gd name="connsiteX187" fmla="*/ 1606780 w 8615568"/>
              <a:gd name="connsiteY187" fmla="*/ 5947451 h 6494005"/>
              <a:gd name="connsiteX188" fmla="*/ 1606780 w 8615568"/>
              <a:gd name="connsiteY188" fmla="*/ 6012085 h 6494005"/>
              <a:gd name="connsiteX189" fmla="*/ 1510398 w 8615568"/>
              <a:gd name="connsiteY189" fmla="*/ 6012085 h 6494005"/>
              <a:gd name="connsiteX190" fmla="*/ 1446896 w 8615568"/>
              <a:gd name="connsiteY190" fmla="*/ 5980335 h 6494005"/>
              <a:gd name="connsiteX191" fmla="*/ 1510398 w 8615568"/>
              <a:gd name="connsiteY191" fmla="*/ 5883952 h 6494005"/>
              <a:gd name="connsiteX192" fmla="*/ 1510397 w 8615568"/>
              <a:gd name="connsiteY192" fmla="*/ 5883951 h 6494005"/>
              <a:gd name="connsiteX193" fmla="*/ 1446895 w 8615568"/>
              <a:gd name="connsiteY193" fmla="*/ 5851068 h 6494005"/>
              <a:gd name="connsiteX194" fmla="*/ 1350512 w 8615568"/>
              <a:gd name="connsiteY194" fmla="*/ 5980335 h 6494005"/>
              <a:gd name="connsiteX195" fmla="*/ 1350513 w 8615568"/>
              <a:gd name="connsiteY195" fmla="*/ 5980335 h 6494005"/>
              <a:gd name="connsiteX196" fmla="*/ 1221245 w 8615568"/>
              <a:gd name="connsiteY196" fmla="*/ 6043835 h 6494005"/>
              <a:gd name="connsiteX197" fmla="*/ 1221245 w 8615568"/>
              <a:gd name="connsiteY197" fmla="*/ 6140219 h 6494005"/>
              <a:gd name="connsiteX198" fmla="*/ 1158617 w 8615568"/>
              <a:gd name="connsiteY198" fmla="*/ 6098959 h 6494005"/>
              <a:gd name="connsiteX199" fmla="*/ 1158617 w 8615568"/>
              <a:gd name="connsiteY199" fmla="*/ 6098959 h 6494005"/>
              <a:gd name="connsiteX200" fmla="*/ 1221244 w 8615568"/>
              <a:gd name="connsiteY200" fmla="*/ 6140219 h 6494005"/>
              <a:gd name="connsiteX201" fmla="*/ 1221244 w 8615568"/>
              <a:gd name="connsiteY201" fmla="*/ 6301236 h 6494005"/>
              <a:gd name="connsiteX202" fmla="*/ 1060227 w 8615568"/>
              <a:gd name="connsiteY202" fmla="*/ 6365870 h 6494005"/>
              <a:gd name="connsiteX203" fmla="*/ 1060228 w 8615568"/>
              <a:gd name="connsiteY203" fmla="*/ 6365871 h 6494005"/>
              <a:gd name="connsiteX204" fmla="*/ 963843 w 8615568"/>
              <a:gd name="connsiteY204" fmla="*/ 6365871 h 6494005"/>
              <a:gd name="connsiteX205" fmla="*/ 900343 w 8615568"/>
              <a:gd name="connsiteY205" fmla="*/ 6494005 h 6494005"/>
              <a:gd name="connsiteX206" fmla="*/ 867459 w 8615568"/>
              <a:gd name="connsiteY206" fmla="*/ 6365871 h 6494005"/>
              <a:gd name="connsiteX207" fmla="*/ 867459 w 8615568"/>
              <a:gd name="connsiteY207" fmla="*/ 6360164 h 6494005"/>
              <a:gd name="connsiteX208" fmla="*/ 867458 w 8615568"/>
              <a:gd name="connsiteY208" fmla="*/ 6360165 h 6494005"/>
              <a:gd name="connsiteX209" fmla="*/ 867458 w 8615568"/>
              <a:gd name="connsiteY209" fmla="*/ 6365871 h 6494005"/>
              <a:gd name="connsiteX210" fmla="*/ 900342 w 8615568"/>
              <a:gd name="connsiteY210" fmla="*/ 6494005 h 6494005"/>
              <a:gd name="connsiteX211" fmla="*/ 707574 w 8615568"/>
              <a:gd name="connsiteY211" fmla="*/ 6365871 h 6494005"/>
              <a:gd name="connsiteX212" fmla="*/ 707574 w 8615568"/>
              <a:gd name="connsiteY212" fmla="*/ 6140220 h 6494005"/>
              <a:gd name="connsiteX213" fmla="*/ 707573 w 8615568"/>
              <a:gd name="connsiteY213" fmla="*/ 6140219 h 6494005"/>
              <a:gd name="connsiteX214" fmla="*/ 803957 w 8615568"/>
              <a:gd name="connsiteY214" fmla="*/ 5947451 h 6494005"/>
              <a:gd name="connsiteX215" fmla="*/ 835707 w 8615568"/>
              <a:gd name="connsiteY215" fmla="*/ 5819317 h 6494005"/>
              <a:gd name="connsiteX216" fmla="*/ 867457 w 8615568"/>
              <a:gd name="connsiteY216" fmla="*/ 5851067 h 6494005"/>
              <a:gd name="connsiteX217" fmla="*/ 867458 w 8615568"/>
              <a:gd name="connsiteY217" fmla="*/ 5851067 h 6494005"/>
              <a:gd name="connsiteX218" fmla="*/ 835708 w 8615568"/>
              <a:gd name="connsiteY218" fmla="*/ 5819317 h 6494005"/>
              <a:gd name="connsiteX219" fmla="*/ 867458 w 8615568"/>
              <a:gd name="connsiteY219" fmla="*/ 5722933 h 6494005"/>
              <a:gd name="connsiteX220" fmla="*/ 803958 w 8615568"/>
              <a:gd name="connsiteY220" fmla="*/ 5594800 h 6494005"/>
              <a:gd name="connsiteX221" fmla="*/ 803957 w 8615568"/>
              <a:gd name="connsiteY221" fmla="*/ 5594799 h 6494005"/>
              <a:gd name="connsiteX222" fmla="*/ 803957 w 8615568"/>
              <a:gd name="connsiteY222" fmla="*/ 5497282 h 6494005"/>
              <a:gd name="connsiteX223" fmla="*/ 771073 w 8615568"/>
              <a:gd name="connsiteY223" fmla="*/ 5465532 h 6494005"/>
              <a:gd name="connsiteX224" fmla="*/ 771074 w 8615568"/>
              <a:gd name="connsiteY224" fmla="*/ 5465531 h 6494005"/>
              <a:gd name="connsiteX225" fmla="*/ 546555 w 8615568"/>
              <a:gd name="connsiteY225" fmla="*/ 5241013 h 6494005"/>
              <a:gd name="connsiteX226" fmla="*/ 514805 w 8615568"/>
              <a:gd name="connsiteY226" fmla="*/ 5241013 h 6494005"/>
              <a:gd name="connsiteX227" fmla="*/ 450171 w 8615568"/>
              <a:gd name="connsiteY227" fmla="*/ 5079996 h 6494005"/>
              <a:gd name="connsiteX228" fmla="*/ 514805 w 8615568"/>
              <a:gd name="connsiteY228" fmla="*/ 4951862 h 6494005"/>
              <a:gd name="connsiteX229" fmla="*/ 514805 w 8615568"/>
              <a:gd name="connsiteY229" fmla="*/ 4822594 h 6494005"/>
              <a:gd name="connsiteX230" fmla="*/ 546555 w 8615568"/>
              <a:gd name="connsiteY230" fmla="*/ 4565192 h 6494005"/>
              <a:gd name="connsiteX231" fmla="*/ 546555 w 8615568"/>
              <a:gd name="connsiteY231" fmla="*/ 4533442 h 6494005"/>
              <a:gd name="connsiteX232" fmla="*/ 771073 w 8615568"/>
              <a:gd name="connsiteY232" fmla="*/ 4468808 h 6494005"/>
              <a:gd name="connsiteX233" fmla="*/ 932091 w 8615568"/>
              <a:gd name="connsiteY233" fmla="*/ 4308924 h 6494005"/>
              <a:gd name="connsiteX234" fmla="*/ 996725 w 8615568"/>
              <a:gd name="connsiteY234" fmla="*/ 4372424 h 6494005"/>
              <a:gd name="connsiteX235" fmla="*/ 996724 w 8615568"/>
              <a:gd name="connsiteY235" fmla="*/ 4372425 h 6494005"/>
              <a:gd name="connsiteX236" fmla="*/ 1028475 w 8615568"/>
              <a:gd name="connsiteY236" fmla="*/ 4405308 h 6494005"/>
              <a:gd name="connsiteX237" fmla="*/ 1060224 w 8615568"/>
              <a:gd name="connsiteY237" fmla="*/ 4340674 h 6494005"/>
              <a:gd name="connsiteX238" fmla="*/ 1060225 w 8615568"/>
              <a:gd name="connsiteY238" fmla="*/ 4340674 h 6494005"/>
              <a:gd name="connsiteX239" fmla="*/ 1093109 w 8615568"/>
              <a:gd name="connsiteY239" fmla="*/ 4179657 h 6494005"/>
              <a:gd name="connsiteX240" fmla="*/ 1124854 w 8615568"/>
              <a:gd name="connsiteY240" fmla="*/ 4147912 h 6494005"/>
              <a:gd name="connsiteX241" fmla="*/ 1124853 w 8615568"/>
              <a:gd name="connsiteY241" fmla="*/ 4147907 h 6494005"/>
              <a:gd name="connsiteX242" fmla="*/ 1189487 w 8615568"/>
              <a:gd name="connsiteY242" fmla="*/ 4115023 h 6494005"/>
              <a:gd name="connsiteX243" fmla="*/ 1189486 w 8615568"/>
              <a:gd name="connsiteY243" fmla="*/ 4115023 h 6494005"/>
              <a:gd name="connsiteX244" fmla="*/ 1285870 w 8615568"/>
              <a:gd name="connsiteY244" fmla="*/ 4051523 h 6494005"/>
              <a:gd name="connsiteX245" fmla="*/ 1317620 w 8615568"/>
              <a:gd name="connsiteY245" fmla="*/ 3955140 h 6494005"/>
              <a:gd name="connsiteX246" fmla="*/ 1317620 w 8615568"/>
              <a:gd name="connsiteY246" fmla="*/ 3955139 h 6494005"/>
              <a:gd name="connsiteX247" fmla="*/ 1349248 w 8615568"/>
              <a:gd name="connsiteY247" fmla="*/ 3892974 h 6494005"/>
              <a:gd name="connsiteX248" fmla="*/ 1349247 w 8615568"/>
              <a:gd name="connsiteY248" fmla="*/ 3892973 h 6494005"/>
              <a:gd name="connsiteX249" fmla="*/ 1317620 w 8615568"/>
              <a:gd name="connsiteY249" fmla="*/ 3955138 h 6494005"/>
              <a:gd name="connsiteX250" fmla="*/ 1221236 w 8615568"/>
              <a:gd name="connsiteY250" fmla="*/ 3825871 h 6494005"/>
              <a:gd name="connsiteX251" fmla="*/ 1244498 w 8615568"/>
              <a:gd name="connsiteY251" fmla="*/ 3780950 h 6494005"/>
              <a:gd name="connsiteX252" fmla="*/ 1244498 w 8615568"/>
              <a:gd name="connsiteY252" fmla="*/ 3780949 h 6494005"/>
              <a:gd name="connsiteX253" fmla="*/ 1221236 w 8615568"/>
              <a:gd name="connsiteY253" fmla="*/ 3825870 h 6494005"/>
              <a:gd name="connsiteX254" fmla="*/ 1093102 w 8615568"/>
              <a:gd name="connsiteY254" fmla="*/ 3697737 h 6494005"/>
              <a:gd name="connsiteX255" fmla="*/ 1124852 w 8615568"/>
              <a:gd name="connsiteY255" fmla="*/ 3536719 h 6494005"/>
              <a:gd name="connsiteX256" fmla="*/ 1124852 w 8615568"/>
              <a:gd name="connsiteY256" fmla="*/ 3504969 h 6494005"/>
              <a:gd name="connsiteX257" fmla="*/ 1254120 w 8615568"/>
              <a:gd name="connsiteY257" fmla="*/ 3440336 h 6494005"/>
              <a:gd name="connsiteX258" fmla="*/ 1446888 w 8615568"/>
              <a:gd name="connsiteY258" fmla="*/ 3568469 h 6494005"/>
              <a:gd name="connsiteX259" fmla="*/ 1575023 w 8615568"/>
              <a:gd name="connsiteY259" fmla="*/ 3665987 h 6494005"/>
              <a:gd name="connsiteX260" fmla="*/ 1575021 w 8615568"/>
              <a:gd name="connsiteY260" fmla="*/ 3665987 h 6494005"/>
              <a:gd name="connsiteX261" fmla="*/ 1639657 w 8615568"/>
              <a:gd name="connsiteY261" fmla="*/ 3697737 h 6494005"/>
              <a:gd name="connsiteX262" fmla="*/ 1703156 w 8615568"/>
              <a:gd name="connsiteY262" fmla="*/ 3697737 h 6494005"/>
              <a:gd name="connsiteX263" fmla="*/ 1731707 w 8615568"/>
              <a:gd name="connsiteY263" fmla="*/ 3716661 h 6494005"/>
              <a:gd name="connsiteX264" fmla="*/ 1731709 w 8615568"/>
              <a:gd name="connsiteY264" fmla="*/ 3716661 h 6494005"/>
              <a:gd name="connsiteX265" fmla="*/ 1703158 w 8615568"/>
              <a:gd name="connsiteY265" fmla="*/ 3697737 h 6494005"/>
              <a:gd name="connsiteX266" fmla="*/ 1832426 w 8615568"/>
              <a:gd name="connsiteY266" fmla="*/ 3665987 h 6494005"/>
              <a:gd name="connsiteX267" fmla="*/ 2089827 w 8615568"/>
              <a:gd name="connsiteY267" fmla="*/ 3794121 h 6494005"/>
              <a:gd name="connsiteX268" fmla="*/ 2153324 w 8615568"/>
              <a:gd name="connsiteY268" fmla="*/ 3729492 h 6494005"/>
              <a:gd name="connsiteX269" fmla="*/ 2153319 w 8615568"/>
              <a:gd name="connsiteY269" fmla="*/ 3729487 h 6494005"/>
              <a:gd name="connsiteX270" fmla="*/ 2346085 w 8615568"/>
              <a:gd name="connsiteY270" fmla="*/ 3536719 h 6494005"/>
              <a:gd name="connsiteX271" fmla="*/ 2282586 w 8615568"/>
              <a:gd name="connsiteY271" fmla="*/ 3247568 h 6494005"/>
              <a:gd name="connsiteX272" fmla="*/ 2217952 w 8615568"/>
              <a:gd name="connsiteY272" fmla="*/ 2893787 h 6494005"/>
              <a:gd name="connsiteX273" fmla="*/ 2249702 w 8615568"/>
              <a:gd name="connsiteY273" fmla="*/ 2829153 h 6494005"/>
              <a:gd name="connsiteX274" fmla="*/ 2282586 w 8615568"/>
              <a:gd name="connsiteY274" fmla="*/ 2765655 h 6494005"/>
              <a:gd name="connsiteX275" fmla="*/ 2507105 w 8615568"/>
              <a:gd name="connsiteY275" fmla="*/ 2669271 h 6494005"/>
              <a:gd name="connsiteX276" fmla="*/ 2571738 w 8615568"/>
              <a:gd name="connsiteY276" fmla="*/ 2540003 h 6494005"/>
              <a:gd name="connsiteX277" fmla="*/ 2636373 w 8615568"/>
              <a:gd name="connsiteY277" fmla="*/ 2604640 h 6494005"/>
              <a:gd name="connsiteX278" fmla="*/ 2636373 w 8615568"/>
              <a:gd name="connsiteY278" fmla="*/ 2631355 h 6494005"/>
              <a:gd name="connsiteX279" fmla="*/ 2636375 w 8615568"/>
              <a:gd name="connsiteY279" fmla="*/ 2631353 h 6494005"/>
              <a:gd name="connsiteX280" fmla="*/ 2636375 w 8615568"/>
              <a:gd name="connsiteY280" fmla="*/ 2604640 h 6494005"/>
              <a:gd name="connsiteX281" fmla="*/ 2571740 w 8615568"/>
              <a:gd name="connsiteY281" fmla="*/ 2540003 h 6494005"/>
              <a:gd name="connsiteX282" fmla="*/ 2603489 w 8615568"/>
              <a:gd name="connsiteY282" fmla="*/ 2508255 h 6494005"/>
              <a:gd name="connsiteX283" fmla="*/ 2603489 w 8615568"/>
              <a:gd name="connsiteY283" fmla="*/ 2411869 h 6494005"/>
              <a:gd name="connsiteX284" fmla="*/ 2603489 w 8615568"/>
              <a:gd name="connsiteY284" fmla="*/ 1897064 h 6494005"/>
              <a:gd name="connsiteX285" fmla="*/ 2636373 w 8615568"/>
              <a:gd name="connsiteY285" fmla="*/ 1833567 h 6494005"/>
              <a:gd name="connsiteX286" fmla="*/ 2636369 w 8615568"/>
              <a:gd name="connsiteY286" fmla="*/ 1833563 h 6494005"/>
              <a:gd name="connsiteX287" fmla="*/ 2699868 w 8615568"/>
              <a:gd name="connsiteY287" fmla="*/ 1704295 h 6494005"/>
              <a:gd name="connsiteX288" fmla="*/ 2732753 w 8615568"/>
              <a:gd name="connsiteY288" fmla="*/ 1576162 h 6494005"/>
              <a:gd name="connsiteX289" fmla="*/ 2732753 w 8615568"/>
              <a:gd name="connsiteY289" fmla="*/ 1383394 h 6494005"/>
              <a:gd name="connsiteX290" fmla="*/ 2764503 w 8615568"/>
              <a:gd name="connsiteY290" fmla="*/ 1222376 h 6494005"/>
              <a:gd name="connsiteX291" fmla="*/ 2732753 w 8615568"/>
              <a:gd name="connsiteY291" fmla="*/ 1157742 h 6494005"/>
              <a:gd name="connsiteX292" fmla="*/ 2732754 w 8615568"/>
              <a:gd name="connsiteY292" fmla="*/ 1157742 h 6494005"/>
              <a:gd name="connsiteX293" fmla="*/ 2668120 w 8615568"/>
              <a:gd name="connsiteY293" fmla="*/ 933225 h 6494005"/>
              <a:gd name="connsiteX294" fmla="*/ 2668121 w 8615568"/>
              <a:gd name="connsiteY294" fmla="*/ 933223 h 6494005"/>
              <a:gd name="connsiteX295" fmla="*/ 2603487 w 8615568"/>
              <a:gd name="connsiteY295" fmla="*/ 803955 h 6494005"/>
              <a:gd name="connsiteX296" fmla="*/ 2603485 w 8615568"/>
              <a:gd name="connsiteY296" fmla="*/ 803956 h 6494005"/>
              <a:gd name="connsiteX297" fmla="*/ 2507102 w 8615568"/>
              <a:gd name="connsiteY297" fmla="*/ 547688 h 6494005"/>
              <a:gd name="connsiteX298" fmla="*/ 2505968 w 8615568"/>
              <a:gd name="connsiteY298" fmla="*/ 547688 h 6494005"/>
              <a:gd name="connsiteX299" fmla="*/ 2602163 w 8615568"/>
              <a:gd name="connsiteY299" fmla="*/ 256799 h 6494005"/>
              <a:gd name="connsiteX300" fmla="*/ 2570475 w 8615568"/>
              <a:gd name="connsiteY300" fmla="*/ 128400 h 6494005"/>
              <a:gd name="connsiteX301" fmla="*/ 2602163 w 8615568"/>
              <a:gd name="connsiteY301" fmla="*/ 63632 h 6494005"/>
              <a:gd name="connsiteX302" fmla="*/ 2698357 w 8615568"/>
              <a:gd name="connsiteY302" fmla="*/ 160215 h 6494005"/>
              <a:gd name="connsiteX303" fmla="*/ 2794554 w 8615568"/>
              <a:gd name="connsiteY303" fmla="*/ 128400 h 6494005"/>
              <a:gd name="connsiteX304" fmla="*/ 2923568 w 8615568"/>
              <a:gd name="connsiteY304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689618 w 8615568"/>
              <a:gd name="connsiteY177" fmla="*/ 5571286 h 6494005"/>
              <a:gd name="connsiteX178" fmla="*/ 1703164 w 8615568"/>
              <a:gd name="connsiteY178" fmla="*/ 5530166 h 6494005"/>
              <a:gd name="connsiteX179" fmla="*/ 1832432 w 8615568"/>
              <a:gd name="connsiteY179" fmla="*/ 5722934 h 6494005"/>
              <a:gd name="connsiteX180" fmla="*/ 2025201 w 8615568"/>
              <a:gd name="connsiteY180" fmla="*/ 5787568 h 6494005"/>
              <a:gd name="connsiteX181" fmla="*/ 2056948 w 8615568"/>
              <a:gd name="connsiteY181" fmla="*/ 5915701 h 6494005"/>
              <a:gd name="connsiteX182" fmla="*/ 1960566 w 8615568"/>
              <a:gd name="connsiteY182" fmla="*/ 5915701 h 6494005"/>
              <a:gd name="connsiteX183" fmla="*/ 1928816 w 8615568"/>
              <a:gd name="connsiteY183" fmla="*/ 6012085 h 6494005"/>
              <a:gd name="connsiteX184" fmla="*/ 1767800 w 8615568"/>
              <a:gd name="connsiteY184" fmla="*/ 6043835 h 6494005"/>
              <a:gd name="connsiteX185" fmla="*/ 1767800 w 8615568"/>
              <a:gd name="connsiteY185" fmla="*/ 6012085 h 6494005"/>
              <a:gd name="connsiteX186" fmla="*/ 1606780 w 8615568"/>
              <a:gd name="connsiteY186" fmla="*/ 5947451 h 6494005"/>
              <a:gd name="connsiteX187" fmla="*/ 1606780 w 8615568"/>
              <a:gd name="connsiteY187" fmla="*/ 6012085 h 6494005"/>
              <a:gd name="connsiteX188" fmla="*/ 1510398 w 8615568"/>
              <a:gd name="connsiteY188" fmla="*/ 6012085 h 6494005"/>
              <a:gd name="connsiteX189" fmla="*/ 1446896 w 8615568"/>
              <a:gd name="connsiteY189" fmla="*/ 5980335 h 6494005"/>
              <a:gd name="connsiteX190" fmla="*/ 1510398 w 8615568"/>
              <a:gd name="connsiteY190" fmla="*/ 5883952 h 6494005"/>
              <a:gd name="connsiteX191" fmla="*/ 1510397 w 8615568"/>
              <a:gd name="connsiteY191" fmla="*/ 5883951 h 6494005"/>
              <a:gd name="connsiteX192" fmla="*/ 1446895 w 8615568"/>
              <a:gd name="connsiteY192" fmla="*/ 5851068 h 6494005"/>
              <a:gd name="connsiteX193" fmla="*/ 1350512 w 8615568"/>
              <a:gd name="connsiteY193" fmla="*/ 5980335 h 6494005"/>
              <a:gd name="connsiteX194" fmla="*/ 1350513 w 8615568"/>
              <a:gd name="connsiteY194" fmla="*/ 5980335 h 6494005"/>
              <a:gd name="connsiteX195" fmla="*/ 1221245 w 8615568"/>
              <a:gd name="connsiteY195" fmla="*/ 6043835 h 6494005"/>
              <a:gd name="connsiteX196" fmla="*/ 1221245 w 8615568"/>
              <a:gd name="connsiteY196" fmla="*/ 6140219 h 6494005"/>
              <a:gd name="connsiteX197" fmla="*/ 1158617 w 8615568"/>
              <a:gd name="connsiteY197" fmla="*/ 6098959 h 6494005"/>
              <a:gd name="connsiteX198" fmla="*/ 1158617 w 8615568"/>
              <a:gd name="connsiteY198" fmla="*/ 6098959 h 6494005"/>
              <a:gd name="connsiteX199" fmla="*/ 1221244 w 8615568"/>
              <a:gd name="connsiteY199" fmla="*/ 6140219 h 6494005"/>
              <a:gd name="connsiteX200" fmla="*/ 1221244 w 8615568"/>
              <a:gd name="connsiteY200" fmla="*/ 6301236 h 6494005"/>
              <a:gd name="connsiteX201" fmla="*/ 1060227 w 8615568"/>
              <a:gd name="connsiteY201" fmla="*/ 6365870 h 6494005"/>
              <a:gd name="connsiteX202" fmla="*/ 1060228 w 8615568"/>
              <a:gd name="connsiteY202" fmla="*/ 6365871 h 6494005"/>
              <a:gd name="connsiteX203" fmla="*/ 963843 w 8615568"/>
              <a:gd name="connsiteY203" fmla="*/ 6365871 h 6494005"/>
              <a:gd name="connsiteX204" fmla="*/ 900343 w 8615568"/>
              <a:gd name="connsiteY204" fmla="*/ 6494005 h 6494005"/>
              <a:gd name="connsiteX205" fmla="*/ 867459 w 8615568"/>
              <a:gd name="connsiteY205" fmla="*/ 6365871 h 6494005"/>
              <a:gd name="connsiteX206" fmla="*/ 867459 w 8615568"/>
              <a:gd name="connsiteY206" fmla="*/ 6360164 h 6494005"/>
              <a:gd name="connsiteX207" fmla="*/ 867458 w 8615568"/>
              <a:gd name="connsiteY207" fmla="*/ 6360165 h 6494005"/>
              <a:gd name="connsiteX208" fmla="*/ 867458 w 8615568"/>
              <a:gd name="connsiteY208" fmla="*/ 6365871 h 6494005"/>
              <a:gd name="connsiteX209" fmla="*/ 900342 w 8615568"/>
              <a:gd name="connsiteY209" fmla="*/ 6494005 h 6494005"/>
              <a:gd name="connsiteX210" fmla="*/ 707574 w 8615568"/>
              <a:gd name="connsiteY210" fmla="*/ 6365871 h 6494005"/>
              <a:gd name="connsiteX211" fmla="*/ 707574 w 8615568"/>
              <a:gd name="connsiteY211" fmla="*/ 6140220 h 6494005"/>
              <a:gd name="connsiteX212" fmla="*/ 707573 w 8615568"/>
              <a:gd name="connsiteY212" fmla="*/ 6140219 h 6494005"/>
              <a:gd name="connsiteX213" fmla="*/ 803957 w 8615568"/>
              <a:gd name="connsiteY213" fmla="*/ 5947451 h 6494005"/>
              <a:gd name="connsiteX214" fmla="*/ 835707 w 8615568"/>
              <a:gd name="connsiteY214" fmla="*/ 5819317 h 6494005"/>
              <a:gd name="connsiteX215" fmla="*/ 867457 w 8615568"/>
              <a:gd name="connsiteY215" fmla="*/ 5851067 h 6494005"/>
              <a:gd name="connsiteX216" fmla="*/ 867458 w 8615568"/>
              <a:gd name="connsiteY216" fmla="*/ 5851067 h 6494005"/>
              <a:gd name="connsiteX217" fmla="*/ 835708 w 8615568"/>
              <a:gd name="connsiteY217" fmla="*/ 5819317 h 6494005"/>
              <a:gd name="connsiteX218" fmla="*/ 867458 w 8615568"/>
              <a:gd name="connsiteY218" fmla="*/ 5722933 h 6494005"/>
              <a:gd name="connsiteX219" fmla="*/ 803958 w 8615568"/>
              <a:gd name="connsiteY219" fmla="*/ 5594800 h 6494005"/>
              <a:gd name="connsiteX220" fmla="*/ 803957 w 8615568"/>
              <a:gd name="connsiteY220" fmla="*/ 5594799 h 6494005"/>
              <a:gd name="connsiteX221" fmla="*/ 803957 w 8615568"/>
              <a:gd name="connsiteY221" fmla="*/ 5497282 h 6494005"/>
              <a:gd name="connsiteX222" fmla="*/ 771073 w 8615568"/>
              <a:gd name="connsiteY222" fmla="*/ 5465532 h 6494005"/>
              <a:gd name="connsiteX223" fmla="*/ 771074 w 8615568"/>
              <a:gd name="connsiteY223" fmla="*/ 5465531 h 6494005"/>
              <a:gd name="connsiteX224" fmla="*/ 546555 w 8615568"/>
              <a:gd name="connsiteY224" fmla="*/ 5241013 h 6494005"/>
              <a:gd name="connsiteX225" fmla="*/ 514805 w 8615568"/>
              <a:gd name="connsiteY225" fmla="*/ 5241013 h 6494005"/>
              <a:gd name="connsiteX226" fmla="*/ 450171 w 8615568"/>
              <a:gd name="connsiteY226" fmla="*/ 5079996 h 6494005"/>
              <a:gd name="connsiteX227" fmla="*/ 514805 w 8615568"/>
              <a:gd name="connsiteY227" fmla="*/ 4951862 h 6494005"/>
              <a:gd name="connsiteX228" fmla="*/ 514805 w 8615568"/>
              <a:gd name="connsiteY228" fmla="*/ 4822594 h 6494005"/>
              <a:gd name="connsiteX229" fmla="*/ 546555 w 8615568"/>
              <a:gd name="connsiteY229" fmla="*/ 4565192 h 6494005"/>
              <a:gd name="connsiteX230" fmla="*/ 546555 w 8615568"/>
              <a:gd name="connsiteY230" fmla="*/ 4533442 h 6494005"/>
              <a:gd name="connsiteX231" fmla="*/ 771073 w 8615568"/>
              <a:gd name="connsiteY231" fmla="*/ 4468808 h 6494005"/>
              <a:gd name="connsiteX232" fmla="*/ 932091 w 8615568"/>
              <a:gd name="connsiteY232" fmla="*/ 4308924 h 6494005"/>
              <a:gd name="connsiteX233" fmla="*/ 996725 w 8615568"/>
              <a:gd name="connsiteY233" fmla="*/ 4372424 h 6494005"/>
              <a:gd name="connsiteX234" fmla="*/ 996724 w 8615568"/>
              <a:gd name="connsiteY234" fmla="*/ 4372425 h 6494005"/>
              <a:gd name="connsiteX235" fmla="*/ 1028475 w 8615568"/>
              <a:gd name="connsiteY235" fmla="*/ 4405308 h 6494005"/>
              <a:gd name="connsiteX236" fmla="*/ 1060224 w 8615568"/>
              <a:gd name="connsiteY236" fmla="*/ 4340674 h 6494005"/>
              <a:gd name="connsiteX237" fmla="*/ 1060225 w 8615568"/>
              <a:gd name="connsiteY237" fmla="*/ 4340674 h 6494005"/>
              <a:gd name="connsiteX238" fmla="*/ 1093109 w 8615568"/>
              <a:gd name="connsiteY238" fmla="*/ 4179657 h 6494005"/>
              <a:gd name="connsiteX239" fmla="*/ 1124854 w 8615568"/>
              <a:gd name="connsiteY239" fmla="*/ 4147912 h 6494005"/>
              <a:gd name="connsiteX240" fmla="*/ 1124853 w 8615568"/>
              <a:gd name="connsiteY240" fmla="*/ 4147907 h 6494005"/>
              <a:gd name="connsiteX241" fmla="*/ 1189487 w 8615568"/>
              <a:gd name="connsiteY241" fmla="*/ 4115023 h 6494005"/>
              <a:gd name="connsiteX242" fmla="*/ 1189486 w 8615568"/>
              <a:gd name="connsiteY242" fmla="*/ 4115023 h 6494005"/>
              <a:gd name="connsiteX243" fmla="*/ 1285870 w 8615568"/>
              <a:gd name="connsiteY243" fmla="*/ 4051523 h 6494005"/>
              <a:gd name="connsiteX244" fmla="*/ 1317620 w 8615568"/>
              <a:gd name="connsiteY244" fmla="*/ 3955140 h 6494005"/>
              <a:gd name="connsiteX245" fmla="*/ 1317620 w 8615568"/>
              <a:gd name="connsiteY245" fmla="*/ 3955139 h 6494005"/>
              <a:gd name="connsiteX246" fmla="*/ 1349248 w 8615568"/>
              <a:gd name="connsiteY246" fmla="*/ 3892974 h 6494005"/>
              <a:gd name="connsiteX247" fmla="*/ 1349247 w 8615568"/>
              <a:gd name="connsiteY247" fmla="*/ 3892973 h 6494005"/>
              <a:gd name="connsiteX248" fmla="*/ 1317620 w 8615568"/>
              <a:gd name="connsiteY248" fmla="*/ 3955138 h 6494005"/>
              <a:gd name="connsiteX249" fmla="*/ 1221236 w 8615568"/>
              <a:gd name="connsiteY249" fmla="*/ 3825871 h 6494005"/>
              <a:gd name="connsiteX250" fmla="*/ 1244498 w 8615568"/>
              <a:gd name="connsiteY250" fmla="*/ 3780950 h 6494005"/>
              <a:gd name="connsiteX251" fmla="*/ 1244498 w 8615568"/>
              <a:gd name="connsiteY251" fmla="*/ 3780949 h 6494005"/>
              <a:gd name="connsiteX252" fmla="*/ 1221236 w 8615568"/>
              <a:gd name="connsiteY252" fmla="*/ 3825870 h 6494005"/>
              <a:gd name="connsiteX253" fmla="*/ 1093102 w 8615568"/>
              <a:gd name="connsiteY253" fmla="*/ 3697737 h 6494005"/>
              <a:gd name="connsiteX254" fmla="*/ 1124852 w 8615568"/>
              <a:gd name="connsiteY254" fmla="*/ 3536719 h 6494005"/>
              <a:gd name="connsiteX255" fmla="*/ 1124852 w 8615568"/>
              <a:gd name="connsiteY255" fmla="*/ 3504969 h 6494005"/>
              <a:gd name="connsiteX256" fmla="*/ 1254120 w 8615568"/>
              <a:gd name="connsiteY256" fmla="*/ 3440336 h 6494005"/>
              <a:gd name="connsiteX257" fmla="*/ 1446888 w 8615568"/>
              <a:gd name="connsiteY257" fmla="*/ 3568469 h 6494005"/>
              <a:gd name="connsiteX258" fmla="*/ 1575023 w 8615568"/>
              <a:gd name="connsiteY258" fmla="*/ 3665987 h 6494005"/>
              <a:gd name="connsiteX259" fmla="*/ 1575021 w 8615568"/>
              <a:gd name="connsiteY259" fmla="*/ 3665987 h 6494005"/>
              <a:gd name="connsiteX260" fmla="*/ 1639657 w 8615568"/>
              <a:gd name="connsiteY260" fmla="*/ 3697737 h 6494005"/>
              <a:gd name="connsiteX261" fmla="*/ 1703156 w 8615568"/>
              <a:gd name="connsiteY261" fmla="*/ 3697737 h 6494005"/>
              <a:gd name="connsiteX262" fmla="*/ 1731707 w 8615568"/>
              <a:gd name="connsiteY262" fmla="*/ 3716661 h 6494005"/>
              <a:gd name="connsiteX263" fmla="*/ 1731709 w 8615568"/>
              <a:gd name="connsiteY263" fmla="*/ 3716661 h 6494005"/>
              <a:gd name="connsiteX264" fmla="*/ 1703158 w 8615568"/>
              <a:gd name="connsiteY264" fmla="*/ 3697737 h 6494005"/>
              <a:gd name="connsiteX265" fmla="*/ 1832426 w 8615568"/>
              <a:gd name="connsiteY265" fmla="*/ 3665987 h 6494005"/>
              <a:gd name="connsiteX266" fmla="*/ 2089827 w 8615568"/>
              <a:gd name="connsiteY266" fmla="*/ 3794121 h 6494005"/>
              <a:gd name="connsiteX267" fmla="*/ 2153324 w 8615568"/>
              <a:gd name="connsiteY267" fmla="*/ 3729492 h 6494005"/>
              <a:gd name="connsiteX268" fmla="*/ 2153319 w 8615568"/>
              <a:gd name="connsiteY268" fmla="*/ 3729487 h 6494005"/>
              <a:gd name="connsiteX269" fmla="*/ 2346085 w 8615568"/>
              <a:gd name="connsiteY269" fmla="*/ 3536719 h 6494005"/>
              <a:gd name="connsiteX270" fmla="*/ 2282586 w 8615568"/>
              <a:gd name="connsiteY270" fmla="*/ 3247568 h 6494005"/>
              <a:gd name="connsiteX271" fmla="*/ 2217952 w 8615568"/>
              <a:gd name="connsiteY271" fmla="*/ 2893787 h 6494005"/>
              <a:gd name="connsiteX272" fmla="*/ 2249702 w 8615568"/>
              <a:gd name="connsiteY272" fmla="*/ 2829153 h 6494005"/>
              <a:gd name="connsiteX273" fmla="*/ 2282586 w 8615568"/>
              <a:gd name="connsiteY273" fmla="*/ 2765655 h 6494005"/>
              <a:gd name="connsiteX274" fmla="*/ 2507105 w 8615568"/>
              <a:gd name="connsiteY274" fmla="*/ 2669271 h 6494005"/>
              <a:gd name="connsiteX275" fmla="*/ 2571738 w 8615568"/>
              <a:gd name="connsiteY275" fmla="*/ 2540003 h 6494005"/>
              <a:gd name="connsiteX276" fmla="*/ 2636373 w 8615568"/>
              <a:gd name="connsiteY276" fmla="*/ 2604640 h 6494005"/>
              <a:gd name="connsiteX277" fmla="*/ 2636373 w 8615568"/>
              <a:gd name="connsiteY277" fmla="*/ 2631355 h 6494005"/>
              <a:gd name="connsiteX278" fmla="*/ 2636375 w 8615568"/>
              <a:gd name="connsiteY278" fmla="*/ 2631353 h 6494005"/>
              <a:gd name="connsiteX279" fmla="*/ 2636375 w 8615568"/>
              <a:gd name="connsiteY279" fmla="*/ 2604640 h 6494005"/>
              <a:gd name="connsiteX280" fmla="*/ 2571740 w 8615568"/>
              <a:gd name="connsiteY280" fmla="*/ 2540003 h 6494005"/>
              <a:gd name="connsiteX281" fmla="*/ 2603489 w 8615568"/>
              <a:gd name="connsiteY281" fmla="*/ 2508255 h 6494005"/>
              <a:gd name="connsiteX282" fmla="*/ 2603489 w 8615568"/>
              <a:gd name="connsiteY282" fmla="*/ 2411869 h 6494005"/>
              <a:gd name="connsiteX283" fmla="*/ 2603489 w 8615568"/>
              <a:gd name="connsiteY283" fmla="*/ 1897064 h 6494005"/>
              <a:gd name="connsiteX284" fmla="*/ 2636373 w 8615568"/>
              <a:gd name="connsiteY284" fmla="*/ 1833567 h 6494005"/>
              <a:gd name="connsiteX285" fmla="*/ 2636369 w 8615568"/>
              <a:gd name="connsiteY285" fmla="*/ 1833563 h 6494005"/>
              <a:gd name="connsiteX286" fmla="*/ 2699868 w 8615568"/>
              <a:gd name="connsiteY286" fmla="*/ 1704295 h 6494005"/>
              <a:gd name="connsiteX287" fmla="*/ 2732753 w 8615568"/>
              <a:gd name="connsiteY287" fmla="*/ 1576162 h 6494005"/>
              <a:gd name="connsiteX288" fmla="*/ 2732753 w 8615568"/>
              <a:gd name="connsiteY288" fmla="*/ 1383394 h 6494005"/>
              <a:gd name="connsiteX289" fmla="*/ 2764503 w 8615568"/>
              <a:gd name="connsiteY289" fmla="*/ 1222376 h 6494005"/>
              <a:gd name="connsiteX290" fmla="*/ 2732753 w 8615568"/>
              <a:gd name="connsiteY290" fmla="*/ 1157742 h 6494005"/>
              <a:gd name="connsiteX291" fmla="*/ 2732754 w 8615568"/>
              <a:gd name="connsiteY291" fmla="*/ 1157742 h 6494005"/>
              <a:gd name="connsiteX292" fmla="*/ 2668120 w 8615568"/>
              <a:gd name="connsiteY292" fmla="*/ 933225 h 6494005"/>
              <a:gd name="connsiteX293" fmla="*/ 2668121 w 8615568"/>
              <a:gd name="connsiteY293" fmla="*/ 933223 h 6494005"/>
              <a:gd name="connsiteX294" fmla="*/ 2603487 w 8615568"/>
              <a:gd name="connsiteY294" fmla="*/ 803955 h 6494005"/>
              <a:gd name="connsiteX295" fmla="*/ 2603485 w 8615568"/>
              <a:gd name="connsiteY295" fmla="*/ 803956 h 6494005"/>
              <a:gd name="connsiteX296" fmla="*/ 2507102 w 8615568"/>
              <a:gd name="connsiteY296" fmla="*/ 547688 h 6494005"/>
              <a:gd name="connsiteX297" fmla="*/ 2505968 w 8615568"/>
              <a:gd name="connsiteY297" fmla="*/ 547688 h 6494005"/>
              <a:gd name="connsiteX298" fmla="*/ 2602163 w 8615568"/>
              <a:gd name="connsiteY298" fmla="*/ 256799 h 6494005"/>
              <a:gd name="connsiteX299" fmla="*/ 2570475 w 8615568"/>
              <a:gd name="connsiteY299" fmla="*/ 128400 h 6494005"/>
              <a:gd name="connsiteX300" fmla="*/ 2602163 w 8615568"/>
              <a:gd name="connsiteY300" fmla="*/ 63632 h 6494005"/>
              <a:gd name="connsiteX301" fmla="*/ 2698357 w 8615568"/>
              <a:gd name="connsiteY301" fmla="*/ 160215 h 6494005"/>
              <a:gd name="connsiteX302" fmla="*/ 2794554 w 8615568"/>
              <a:gd name="connsiteY302" fmla="*/ 128400 h 6494005"/>
              <a:gd name="connsiteX303" fmla="*/ 2923568 w 8615568"/>
              <a:gd name="connsiteY303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804195 w 8615568"/>
              <a:gd name="connsiteY154" fmla="*/ 4932350 h 6494005"/>
              <a:gd name="connsiteX155" fmla="*/ 1736048 w 8615568"/>
              <a:gd name="connsiteY155" fmla="*/ 4983612 h 6494005"/>
              <a:gd name="connsiteX156" fmla="*/ 1671412 w 8615568"/>
              <a:gd name="connsiteY156" fmla="*/ 4822594 h 6494005"/>
              <a:gd name="connsiteX157" fmla="*/ 1606779 w 8615568"/>
              <a:gd name="connsiteY157" fmla="*/ 4757960 h 6494005"/>
              <a:gd name="connsiteX158" fmla="*/ 1543281 w 8615568"/>
              <a:gd name="connsiteY158" fmla="*/ 4694460 h 6494005"/>
              <a:gd name="connsiteX159" fmla="*/ 1556779 w 8615568"/>
              <a:gd name="connsiteY159" fmla="*/ 4673972 h 6494005"/>
              <a:gd name="connsiteX160" fmla="*/ 1543279 w 8615568"/>
              <a:gd name="connsiteY160" fmla="*/ 4694460 h 6494005"/>
              <a:gd name="connsiteX161" fmla="*/ 1446894 w 8615568"/>
              <a:gd name="connsiteY161" fmla="*/ 4661576 h 6494005"/>
              <a:gd name="connsiteX162" fmla="*/ 1317627 w 8615568"/>
              <a:gd name="connsiteY162" fmla="*/ 4694460 h 6494005"/>
              <a:gd name="connsiteX163" fmla="*/ 1254127 w 8615568"/>
              <a:gd name="connsiteY163" fmla="*/ 4661576 h 6494005"/>
              <a:gd name="connsiteX164" fmla="*/ 1254127 w 8615568"/>
              <a:gd name="connsiteY164" fmla="*/ 4651258 h 6494005"/>
              <a:gd name="connsiteX165" fmla="*/ 1254126 w 8615568"/>
              <a:gd name="connsiteY165" fmla="*/ 4651258 h 6494005"/>
              <a:gd name="connsiteX166" fmla="*/ 1254126 w 8615568"/>
              <a:gd name="connsiteY166" fmla="*/ 4661576 h 6494005"/>
              <a:gd name="connsiteX167" fmla="*/ 1060224 w 8615568"/>
              <a:gd name="connsiteY167" fmla="*/ 4887228 h 6494005"/>
              <a:gd name="connsiteX168" fmla="*/ 1060224 w 8615568"/>
              <a:gd name="connsiteY168" fmla="*/ 4983612 h 6494005"/>
              <a:gd name="connsiteX169" fmla="*/ 1060225 w 8615568"/>
              <a:gd name="connsiteY169" fmla="*/ 4983612 h 6494005"/>
              <a:gd name="connsiteX170" fmla="*/ 1028476 w 8615568"/>
              <a:gd name="connsiteY170" fmla="*/ 5176380 h 6494005"/>
              <a:gd name="connsiteX171" fmla="*/ 1221244 w 8615568"/>
              <a:gd name="connsiteY171" fmla="*/ 5241014 h 6494005"/>
              <a:gd name="connsiteX172" fmla="*/ 1254127 w 8615568"/>
              <a:gd name="connsiteY172" fmla="*/ 5304514 h 6494005"/>
              <a:gd name="connsiteX173" fmla="*/ 1254128 w 8615568"/>
              <a:gd name="connsiteY173" fmla="*/ 5304514 h 6494005"/>
              <a:gd name="connsiteX174" fmla="*/ 1350512 w 8615568"/>
              <a:gd name="connsiteY174" fmla="*/ 5400898 h 6494005"/>
              <a:gd name="connsiteX175" fmla="*/ 1575031 w 8615568"/>
              <a:gd name="connsiteY175" fmla="*/ 5400898 h 6494005"/>
              <a:gd name="connsiteX176" fmla="*/ 1703164 w 8615568"/>
              <a:gd name="connsiteY176" fmla="*/ 5530166 h 6494005"/>
              <a:gd name="connsiteX177" fmla="*/ 1703164 w 8615568"/>
              <a:gd name="connsiteY177" fmla="*/ 5530166 h 6494005"/>
              <a:gd name="connsiteX178" fmla="*/ 1832432 w 8615568"/>
              <a:gd name="connsiteY178" fmla="*/ 5722934 h 6494005"/>
              <a:gd name="connsiteX179" fmla="*/ 2025201 w 8615568"/>
              <a:gd name="connsiteY179" fmla="*/ 5787568 h 6494005"/>
              <a:gd name="connsiteX180" fmla="*/ 2056948 w 8615568"/>
              <a:gd name="connsiteY180" fmla="*/ 5915701 h 6494005"/>
              <a:gd name="connsiteX181" fmla="*/ 1960566 w 8615568"/>
              <a:gd name="connsiteY181" fmla="*/ 5915701 h 6494005"/>
              <a:gd name="connsiteX182" fmla="*/ 1928816 w 8615568"/>
              <a:gd name="connsiteY182" fmla="*/ 6012085 h 6494005"/>
              <a:gd name="connsiteX183" fmla="*/ 1767800 w 8615568"/>
              <a:gd name="connsiteY183" fmla="*/ 6043835 h 6494005"/>
              <a:gd name="connsiteX184" fmla="*/ 1767800 w 8615568"/>
              <a:gd name="connsiteY184" fmla="*/ 6012085 h 6494005"/>
              <a:gd name="connsiteX185" fmla="*/ 1606780 w 8615568"/>
              <a:gd name="connsiteY185" fmla="*/ 5947451 h 6494005"/>
              <a:gd name="connsiteX186" fmla="*/ 1606780 w 8615568"/>
              <a:gd name="connsiteY186" fmla="*/ 6012085 h 6494005"/>
              <a:gd name="connsiteX187" fmla="*/ 1510398 w 8615568"/>
              <a:gd name="connsiteY187" fmla="*/ 6012085 h 6494005"/>
              <a:gd name="connsiteX188" fmla="*/ 1446896 w 8615568"/>
              <a:gd name="connsiteY188" fmla="*/ 5980335 h 6494005"/>
              <a:gd name="connsiteX189" fmla="*/ 1510398 w 8615568"/>
              <a:gd name="connsiteY189" fmla="*/ 5883952 h 6494005"/>
              <a:gd name="connsiteX190" fmla="*/ 1510397 w 8615568"/>
              <a:gd name="connsiteY190" fmla="*/ 5883951 h 6494005"/>
              <a:gd name="connsiteX191" fmla="*/ 1446895 w 8615568"/>
              <a:gd name="connsiteY191" fmla="*/ 5851068 h 6494005"/>
              <a:gd name="connsiteX192" fmla="*/ 1350512 w 8615568"/>
              <a:gd name="connsiteY192" fmla="*/ 5980335 h 6494005"/>
              <a:gd name="connsiteX193" fmla="*/ 1350513 w 8615568"/>
              <a:gd name="connsiteY193" fmla="*/ 5980335 h 6494005"/>
              <a:gd name="connsiteX194" fmla="*/ 1221245 w 8615568"/>
              <a:gd name="connsiteY194" fmla="*/ 6043835 h 6494005"/>
              <a:gd name="connsiteX195" fmla="*/ 1221245 w 8615568"/>
              <a:gd name="connsiteY195" fmla="*/ 6140219 h 6494005"/>
              <a:gd name="connsiteX196" fmla="*/ 1158617 w 8615568"/>
              <a:gd name="connsiteY196" fmla="*/ 6098959 h 6494005"/>
              <a:gd name="connsiteX197" fmla="*/ 1158617 w 8615568"/>
              <a:gd name="connsiteY197" fmla="*/ 6098959 h 6494005"/>
              <a:gd name="connsiteX198" fmla="*/ 1221244 w 8615568"/>
              <a:gd name="connsiteY198" fmla="*/ 6140219 h 6494005"/>
              <a:gd name="connsiteX199" fmla="*/ 1221244 w 8615568"/>
              <a:gd name="connsiteY199" fmla="*/ 6301236 h 6494005"/>
              <a:gd name="connsiteX200" fmla="*/ 1060227 w 8615568"/>
              <a:gd name="connsiteY200" fmla="*/ 6365870 h 6494005"/>
              <a:gd name="connsiteX201" fmla="*/ 1060228 w 8615568"/>
              <a:gd name="connsiteY201" fmla="*/ 6365871 h 6494005"/>
              <a:gd name="connsiteX202" fmla="*/ 963843 w 8615568"/>
              <a:gd name="connsiteY202" fmla="*/ 6365871 h 6494005"/>
              <a:gd name="connsiteX203" fmla="*/ 900343 w 8615568"/>
              <a:gd name="connsiteY203" fmla="*/ 6494005 h 6494005"/>
              <a:gd name="connsiteX204" fmla="*/ 867459 w 8615568"/>
              <a:gd name="connsiteY204" fmla="*/ 6365871 h 6494005"/>
              <a:gd name="connsiteX205" fmla="*/ 867459 w 8615568"/>
              <a:gd name="connsiteY205" fmla="*/ 6360164 h 6494005"/>
              <a:gd name="connsiteX206" fmla="*/ 867458 w 8615568"/>
              <a:gd name="connsiteY206" fmla="*/ 6360165 h 6494005"/>
              <a:gd name="connsiteX207" fmla="*/ 867458 w 8615568"/>
              <a:gd name="connsiteY207" fmla="*/ 6365871 h 6494005"/>
              <a:gd name="connsiteX208" fmla="*/ 900342 w 8615568"/>
              <a:gd name="connsiteY208" fmla="*/ 6494005 h 6494005"/>
              <a:gd name="connsiteX209" fmla="*/ 707574 w 8615568"/>
              <a:gd name="connsiteY209" fmla="*/ 6365871 h 6494005"/>
              <a:gd name="connsiteX210" fmla="*/ 707574 w 8615568"/>
              <a:gd name="connsiteY210" fmla="*/ 6140220 h 6494005"/>
              <a:gd name="connsiteX211" fmla="*/ 707573 w 8615568"/>
              <a:gd name="connsiteY211" fmla="*/ 6140219 h 6494005"/>
              <a:gd name="connsiteX212" fmla="*/ 803957 w 8615568"/>
              <a:gd name="connsiteY212" fmla="*/ 5947451 h 6494005"/>
              <a:gd name="connsiteX213" fmla="*/ 835707 w 8615568"/>
              <a:gd name="connsiteY213" fmla="*/ 5819317 h 6494005"/>
              <a:gd name="connsiteX214" fmla="*/ 867457 w 8615568"/>
              <a:gd name="connsiteY214" fmla="*/ 5851067 h 6494005"/>
              <a:gd name="connsiteX215" fmla="*/ 867458 w 8615568"/>
              <a:gd name="connsiteY215" fmla="*/ 5851067 h 6494005"/>
              <a:gd name="connsiteX216" fmla="*/ 835708 w 8615568"/>
              <a:gd name="connsiteY216" fmla="*/ 5819317 h 6494005"/>
              <a:gd name="connsiteX217" fmla="*/ 867458 w 8615568"/>
              <a:gd name="connsiteY217" fmla="*/ 5722933 h 6494005"/>
              <a:gd name="connsiteX218" fmla="*/ 803958 w 8615568"/>
              <a:gd name="connsiteY218" fmla="*/ 5594800 h 6494005"/>
              <a:gd name="connsiteX219" fmla="*/ 803957 w 8615568"/>
              <a:gd name="connsiteY219" fmla="*/ 5594799 h 6494005"/>
              <a:gd name="connsiteX220" fmla="*/ 803957 w 8615568"/>
              <a:gd name="connsiteY220" fmla="*/ 5497282 h 6494005"/>
              <a:gd name="connsiteX221" fmla="*/ 771073 w 8615568"/>
              <a:gd name="connsiteY221" fmla="*/ 5465532 h 6494005"/>
              <a:gd name="connsiteX222" fmla="*/ 771074 w 8615568"/>
              <a:gd name="connsiteY222" fmla="*/ 5465531 h 6494005"/>
              <a:gd name="connsiteX223" fmla="*/ 546555 w 8615568"/>
              <a:gd name="connsiteY223" fmla="*/ 5241013 h 6494005"/>
              <a:gd name="connsiteX224" fmla="*/ 514805 w 8615568"/>
              <a:gd name="connsiteY224" fmla="*/ 5241013 h 6494005"/>
              <a:gd name="connsiteX225" fmla="*/ 450171 w 8615568"/>
              <a:gd name="connsiteY225" fmla="*/ 5079996 h 6494005"/>
              <a:gd name="connsiteX226" fmla="*/ 514805 w 8615568"/>
              <a:gd name="connsiteY226" fmla="*/ 4951862 h 6494005"/>
              <a:gd name="connsiteX227" fmla="*/ 514805 w 8615568"/>
              <a:gd name="connsiteY227" fmla="*/ 4822594 h 6494005"/>
              <a:gd name="connsiteX228" fmla="*/ 546555 w 8615568"/>
              <a:gd name="connsiteY228" fmla="*/ 4565192 h 6494005"/>
              <a:gd name="connsiteX229" fmla="*/ 546555 w 8615568"/>
              <a:gd name="connsiteY229" fmla="*/ 4533442 h 6494005"/>
              <a:gd name="connsiteX230" fmla="*/ 771073 w 8615568"/>
              <a:gd name="connsiteY230" fmla="*/ 4468808 h 6494005"/>
              <a:gd name="connsiteX231" fmla="*/ 932091 w 8615568"/>
              <a:gd name="connsiteY231" fmla="*/ 4308924 h 6494005"/>
              <a:gd name="connsiteX232" fmla="*/ 996725 w 8615568"/>
              <a:gd name="connsiteY232" fmla="*/ 4372424 h 6494005"/>
              <a:gd name="connsiteX233" fmla="*/ 996724 w 8615568"/>
              <a:gd name="connsiteY233" fmla="*/ 4372425 h 6494005"/>
              <a:gd name="connsiteX234" fmla="*/ 1028475 w 8615568"/>
              <a:gd name="connsiteY234" fmla="*/ 4405308 h 6494005"/>
              <a:gd name="connsiteX235" fmla="*/ 1060224 w 8615568"/>
              <a:gd name="connsiteY235" fmla="*/ 4340674 h 6494005"/>
              <a:gd name="connsiteX236" fmla="*/ 1060225 w 8615568"/>
              <a:gd name="connsiteY236" fmla="*/ 4340674 h 6494005"/>
              <a:gd name="connsiteX237" fmla="*/ 1093109 w 8615568"/>
              <a:gd name="connsiteY237" fmla="*/ 4179657 h 6494005"/>
              <a:gd name="connsiteX238" fmla="*/ 1124854 w 8615568"/>
              <a:gd name="connsiteY238" fmla="*/ 4147912 h 6494005"/>
              <a:gd name="connsiteX239" fmla="*/ 1124853 w 8615568"/>
              <a:gd name="connsiteY239" fmla="*/ 4147907 h 6494005"/>
              <a:gd name="connsiteX240" fmla="*/ 1189487 w 8615568"/>
              <a:gd name="connsiteY240" fmla="*/ 4115023 h 6494005"/>
              <a:gd name="connsiteX241" fmla="*/ 1189486 w 8615568"/>
              <a:gd name="connsiteY241" fmla="*/ 4115023 h 6494005"/>
              <a:gd name="connsiteX242" fmla="*/ 1285870 w 8615568"/>
              <a:gd name="connsiteY242" fmla="*/ 4051523 h 6494005"/>
              <a:gd name="connsiteX243" fmla="*/ 1317620 w 8615568"/>
              <a:gd name="connsiteY243" fmla="*/ 3955140 h 6494005"/>
              <a:gd name="connsiteX244" fmla="*/ 1317620 w 8615568"/>
              <a:gd name="connsiteY244" fmla="*/ 3955139 h 6494005"/>
              <a:gd name="connsiteX245" fmla="*/ 1349248 w 8615568"/>
              <a:gd name="connsiteY245" fmla="*/ 3892974 h 6494005"/>
              <a:gd name="connsiteX246" fmla="*/ 1349247 w 8615568"/>
              <a:gd name="connsiteY246" fmla="*/ 3892973 h 6494005"/>
              <a:gd name="connsiteX247" fmla="*/ 1317620 w 8615568"/>
              <a:gd name="connsiteY247" fmla="*/ 3955138 h 6494005"/>
              <a:gd name="connsiteX248" fmla="*/ 1221236 w 8615568"/>
              <a:gd name="connsiteY248" fmla="*/ 3825871 h 6494005"/>
              <a:gd name="connsiteX249" fmla="*/ 1244498 w 8615568"/>
              <a:gd name="connsiteY249" fmla="*/ 3780950 h 6494005"/>
              <a:gd name="connsiteX250" fmla="*/ 1244498 w 8615568"/>
              <a:gd name="connsiteY250" fmla="*/ 3780949 h 6494005"/>
              <a:gd name="connsiteX251" fmla="*/ 1221236 w 8615568"/>
              <a:gd name="connsiteY251" fmla="*/ 3825870 h 6494005"/>
              <a:gd name="connsiteX252" fmla="*/ 1093102 w 8615568"/>
              <a:gd name="connsiteY252" fmla="*/ 3697737 h 6494005"/>
              <a:gd name="connsiteX253" fmla="*/ 1124852 w 8615568"/>
              <a:gd name="connsiteY253" fmla="*/ 3536719 h 6494005"/>
              <a:gd name="connsiteX254" fmla="*/ 1124852 w 8615568"/>
              <a:gd name="connsiteY254" fmla="*/ 3504969 h 6494005"/>
              <a:gd name="connsiteX255" fmla="*/ 1254120 w 8615568"/>
              <a:gd name="connsiteY255" fmla="*/ 3440336 h 6494005"/>
              <a:gd name="connsiteX256" fmla="*/ 1446888 w 8615568"/>
              <a:gd name="connsiteY256" fmla="*/ 3568469 h 6494005"/>
              <a:gd name="connsiteX257" fmla="*/ 1575023 w 8615568"/>
              <a:gd name="connsiteY257" fmla="*/ 3665987 h 6494005"/>
              <a:gd name="connsiteX258" fmla="*/ 1575021 w 8615568"/>
              <a:gd name="connsiteY258" fmla="*/ 3665987 h 6494005"/>
              <a:gd name="connsiteX259" fmla="*/ 1639657 w 8615568"/>
              <a:gd name="connsiteY259" fmla="*/ 3697737 h 6494005"/>
              <a:gd name="connsiteX260" fmla="*/ 1703156 w 8615568"/>
              <a:gd name="connsiteY260" fmla="*/ 3697737 h 6494005"/>
              <a:gd name="connsiteX261" fmla="*/ 1731707 w 8615568"/>
              <a:gd name="connsiteY261" fmla="*/ 3716661 h 6494005"/>
              <a:gd name="connsiteX262" fmla="*/ 1731709 w 8615568"/>
              <a:gd name="connsiteY262" fmla="*/ 3716661 h 6494005"/>
              <a:gd name="connsiteX263" fmla="*/ 1703158 w 8615568"/>
              <a:gd name="connsiteY263" fmla="*/ 3697737 h 6494005"/>
              <a:gd name="connsiteX264" fmla="*/ 1832426 w 8615568"/>
              <a:gd name="connsiteY264" fmla="*/ 3665987 h 6494005"/>
              <a:gd name="connsiteX265" fmla="*/ 2089827 w 8615568"/>
              <a:gd name="connsiteY265" fmla="*/ 3794121 h 6494005"/>
              <a:gd name="connsiteX266" fmla="*/ 2153324 w 8615568"/>
              <a:gd name="connsiteY266" fmla="*/ 3729492 h 6494005"/>
              <a:gd name="connsiteX267" fmla="*/ 2153319 w 8615568"/>
              <a:gd name="connsiteY267" fmla="*/ 3729487 h 6494005"/>
              <a:gd name="connsiteX268" fmla="*/ 2346085 w 8615568"/>
              <a:gd name="connsiteY268" fmla="*/ 3536719 h 6494005"/>
              <a:gd name="connsiteX269" fmla="*/ 2282586 w 8615568"/>
              <a:gd name="connsiteY269" fmla="*/ 3247568 h 6494005"/>
              <a:gd name="connsiteX270" fmla="*/ 2217952 w 8615568"/>
              <a:gd name="connsiteY270" fmla="*/ 2893787 h 6494005"/>
              <a:gd name="connsiteX271" fmla="*/ 2249702 w 8615568"/>
              <a:gd name="connsiteY271" fmla="*/ 2829153 h 6494005"/>
              <a:gd name="connsiteX272" fmla="*/ 2282586 w 8615568"/>
              <a:gd name="connsiteY272" fmla="*/ 2765655 h 6494005"/>
              <a:gd name="connsiteX273" fmla="*/ 2507105 w 8615568"/>
              <a:gd name="connsiteY273" fmla="*/ 2669271 h 6494005"/>
              <a:gd name="connsiteX274" fmla="*/ 2571738 w 8615568"/>
              <a:gd name="connsiteY274" fmla="*/ 2540003 h 6494005"/>
              <a:gd name="connsiteX275" fmla="*/ 2636373 w 8615568"/>
              <a:gd name="connsiteY275" fmla="*/ 2604640 h 6494005"/>
              <a:gd name="connsiteX276" fmla="*/ 2636373 w 8615568"/>
              <a:gd name="connsiteY276" fmla="*/ 2631355 h 6494005"/>
              <a:gd name="connsiteX277" fmla="*/ 2636375 w 8615568"/>
              <a:gd name="connsiteY277" fmla="*/ 2631353 h 6494005"/>
              <a:gd name="connsiteX278" fmla="*/ 2636375 w 8615568"/>
              <a:gd name="connsiteY278" fmla="*/ 2604640 h 6494005"/>
              <a:gd name="connsiteX279" fmla="*/ 2571740 w 8615568"/>
              <a:gd name="connsiteY279" fmla="*/ 2540003 h 6494005"/>
              <a:gd name="connsiteX280" fmla="*/ 2603489 w 8615568"/>
              <a:gd name="connsiteY280" fmla="*/ 2508255 h 6494005"/>
              <a:gd name="connsiteX281" fmla="*/ 2603489 w 8615568"/>
              <a:gd name="connsiteY281" fmla="*/ 2411869 h 6494005"/>
              <a:gd name="connsiteX282" fmla="*/ 2603489 w 8615568"/>
              <a:gd name="connsiteY282" fmla="*/ 1897064 h 6494005"/>
              <a:gd name="connsiteX283" fmla="*/ 2636373 w 8615568"/>
              <a:gd name="connsiteY283" fmla="*/ 1833567 h 6494005"/>
              <a:gd name="connsiteX284" fmla="*/ 2636369 w 8615568"/>
              <a:gd name="connsiteY284" fmla="*/ 1833563 h 6494005"/>
              <a:gd name="connsiteX285" fmla="*/ 2699868 w 8615568"/>
              <a:gd name="connsiteY285" fmla="*/ 1704295 h 6494005"/>
              <a:gd name="connsiteX286" fmla="*/ 2732753 w 8615568"/>
              <a:gd name="connsiteY286" fmla="*/ 1576162 h 6494005"/>
              <a:gd name="connsiteX287" fmla="*/ 2732753 w 8615568"/>
              <a:gd name="connsiteY287" fmla="*/ 1383394 h 6494005"/>
              <a:gd name="connsiteX288" fmla="*/ 2764503 w 8615568"/>
              <a:gd name="connsiteY288" fmla="*/ 1222376 h 6494005"/>
              <a:gd name="connsiteX289" fmla="*/ 2732753 w 8615568"/>
              <a:gd name="connsiteY289" fmla="*/ 1157742 h 6494005"/>
              <a:gd name="connsiteX290" fmla="*/ 2732754 w 8615568"/>
              <a:gd name="connsiteY290" fmla="*/ 1157742 h 6494005"/>
              <a:gd name="connsiteX291" fmla="*/ 2668120 w 8615568"/>
              <a:gd name="connsiteY291" fmla="*/ 933225 h 6494005"/>
              <a:gd name="connsiteX292" fmla="*/ 2668121 w 8615568"/>
              <a:gd name="connsiteY292" fmla="*/ 933223 h 6494005"/>
              <a:gd name="connsiteX293" fmla="*/ 2603487 w 8615568"/>
              <a:gd name="connsiteY293" fmla="*/ 803955 h 6494005"/>
              <a:gd name="connsiteX294" fmla="*/ 2603485 w 8615568"/>
              <a:gd name="connsiteY294" fmla="*/ 803956 h 6494005"/>
              <a:gd name="connsiteX295" fmla="*/ 2507102 w 8615568"/>
              <a:gd name="connsiteY295" fmla="*/ 547688 h 6494005"/>
              <a:gd name="connsiteX296" fmla="*/ 2505968 w 8615568"/>
              <a:gd name="connsiteY296" fmla="*/ 547688 h 6494005"/>
              <a:gd name="connsiteX297" fmla="*/ 2602163 w 8615568"/>
              <a:gd name="connsiteY297" fmla="*/ 256799 h 6494005"/>
              <a:gd name="connsiteX298" fmla="*/ 2570475 w 8615568"/>
              <a:gd name="connsiteY298" fmla="*/ 128400 h 6494005"/>
              <a:gd name="connsiteX299" fmla="*/ 2602163 w 8615568"/>
              <a:gd name="connsiteY299" fmla="*/ 63632 h 6494005"/>
              <a:gd name="connsiteX300" fmla="*/ 2698357 w 8615568"/>
              <a:gd name="connsiteY300" fmla="*/ 160215 h 6494005"/>
              <a:gd name="connsiteX301" fmla="*/ 2794554 w 8615568"/>
              <a:gd name="connsiteY301" fmla="*/ 128400 h 6494005"/>
              <a:gd name="connsiteX302" fmla="*/ 2923568 w 8615568"/>
              <a:gd name="connsiteY302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804195 w 8615568"/>
              <a:gd name="connsiteY153" fmla="*/ 4932351 h 6494005"/>
              <a:gd name="connsiteX154" fmla="*/ 1736048 w 8615568"/>
              <a:gd name="connsiteY154" fmla="*/ 4983612 h 6494005"/>
              <a:gd name="connsiteX155" fmla="*/ 1671412 w 8615568"/>
              <a:gd name="connsiteY155" fmla="*/ 4822594 h 6494005"/>
              <a:gd name="connsiteX156" fmla="*/ 1606779 w 8615568"/>
              <a:gd name="connsiteY156" fmla="*/ 4757960 h 6494005"/>
              <a:gd name="connsiteX157" fmla="*/ 1543281 w 8615568"/>
              <a:gd name="connsiteY157" fmla="*/ 4694460 h 6494005"/>
              <a:gd name="connsiteX158" fmla="*/ 1556779 w 8615568"/>
              <a:gd name="connsiteY158" fmla="*/ 4673972 h 6494005"/>
              <a:gd name="connsiteX159" fmla="*/ 1543279 w 8615568"/>
              <a:gd name="connsiteY159" fmla="*/ 4694460 h 6494005"/>
              <a:gd name="connsiteX160" fmla="*/ 1446894 w 8615568"/>
              <a:gd name="connsiteY160" fmla="*/ 4661576 h 6494005"/>
              <a:gd name="connsiteX161" fmla="*/ 1317627 w 8615568"/>
              <a:gd name="connsiteY161" fmla="*/ 4694460 h 6494005"/>
              <a:gd name="connsiteX162" fmla="*/ 1254127 w 8615568"/>
              <a:gd name="connsiteY162" fmla="*/ 4661576 h 6494005"/>
              <a:gd name="connsiteX163" fmla="*/ 1254127 w 8615568"/>
              <a:gd name="connsiteY163" fmla="*/ 4651258 h 6494005"/>
              <a:gd name="connsiteX164" fmla="*/ 1254126 w 8615568"/>
              <a:gd name="connsiteY164" fmla="*/ 4651258 h 6494005"/>
              <a:gd name="connsiteX165" fmla="*/ 1254126 w 8615568"/>
              <a:gd name="connsiteY165" fmla="*/ 4661576 h 6494005"/>
              <a:gd name="connsiteX166" fmla="*/ 1060224 w 8615568"/>
              <a:gd name="connsiteY166" fmla="*/ 4887228 h 6494005"/>
              <a:gd name="connsiteX167" fmla="*/ 1060224 w 8615568"/>
              <a:gd name="connsiteY167" fmla="*/ 4983612 h 6494005"/>
              <a:gd name="connsiteX168" fmla="*/ 1060225 w 8615568"/>
              <a:gd name="connsiteY168" fmla="*/ 4983612 h 6494005"/>
              <a:gd name="connsiteX169" fmla="*/ 1028476 w 8615568"/>
              <a:gd name="connsiteY169" fmla="*/ 5176380 h 6494005"/>
              <a:gd name="connsiteX170" fmla="*/ 1221244 w 8615568"/>
              <a:gd name="connsiteY170" fmla="*/ 5241014 h 6494005"/>
              <a:gd name="connsiteX171" fmla="*/ 1254127 w 8615568"/>
              <a:gd name="connsiteY171" fmla="*/ 5304514 h 6494005"/>
              <a:gd name="connsiteX172" fmla="*/ 1254128 w 8615568"/>
              <a:gd name="connsiteY172" fmla="*/ 5304514 h 6494005"/>
              <a:gd name="connsiteX173" fmla="*/ 1350512 w 8615568"/>
              <a:gd name="connsiteY173" fmla="*/ 5400898 h 6494005"/>
              <a:gd name="connsiteX174" fmla="*/ 1575031 w 8615568"/>
              <a:gd name="connsiteY174" fmla="*/ 5400898 h 6494005"/>
              <a:gd name="connsiteX175" fmla="*/ 1703164 w 8615568"/>
              <a:gd name="connsiteY175" fmla="*/ 5530166 h 6494005"/>
              <a:gd name="connsiteX176" fmla="*/ 1703164 w 8615568"/>
              <a:gd name="connsiteY176" fmla="*/ 5530166 h 6494005"/>
              <a:gd name="connsiteX177" fmla="*/ 1832432 w 8615568"/>
              <a:gd name="connsiteY177" fmla="*/ 5722934 h 6494005"/>
              <a:gd name="connsiteX178" fmla="*/ 2025201 w 8615568"/>
              <a:gd name="connsiteY178" fmla="*/ 5787568 h 6494005"/>
              <a:gd name="connsiteX179" fmla="*/ 2056948 w 8615568"/>
              <a:gd name="connsiteY179" fmla="*/ 5915701 h 6494005"/>
              <a:gd name="connsiteX180" fmla="*/ 1960566 w 8615568"/>
              <a:gd name="connsiteY180" fmla="*/ 5915701 h 6494005"/>
              <a:gd name="connsiteX181" fmla="*/ 1928816 w 8615568"/>
              <a:gd name="connsiteY181" fmla="*/ 6012085 h 6494005"/>
              <a:gd name="connsiteX182" fmla="*/ 1767800 w 8615568"/>
              <a:gd name="connsiteY182" fmla="*/ 6043835 h 6494005"/>
              <a:gd name="connsiteX183" fmla="*/ 1767800 w 8615568"/>
              <a:gd name="connsiteY183" fmla="*/ 6012085 h 6494005"/>
              <a:gd name="connsiteX184" fmla="*/ 1606780 w 8615568"/>
              <a:gd name="connsiteY184" fmla="*/ 5947451 h 6494005"/>
              <a:gd name="connsiteX185" fmla="*/ 1606780 w 8615568"/>
              <a:gd name="connsiteY185" fmla="*/ 6012085 h 6494005"/>
              <a:gd name="connsiteX186" fmla="*/ 1510398 w 8615568"/>
              <a:gd name="connsiteY186" fmla="*/ 6012085 h 6494005"/>
              <a:gd name="connsiteX187" fmla="*/ 1446896 w 8615568"/>
              <a:gd name="connsiteY187" fmla="*/ 5980335 h 6494005"/>
              <a:gd name="connsiteX188" fmla="*/ 1510398 w 8615568"/>
              <a:gd name="connsiteY188" fmla="*/ 5883952 h 6494005"/>
              <a:gd name="connsiteX189" fmla="*/ 1510397 w 8615568"/>
              <a:gd name="connsiteY189" fmla="*/ 5883951 h 6494005"/>
              <a:gd name="connsiteX190" fmla="*/ 1446895 w 8615568"/>
              <a:gd name="connsiteY190" fmla="*/ 5851068 h 6494005"/>
              <a:gd name="connsiteX191" fmla="*/ 1350512 w 8615568"/>
              <a:gd name="connsiteY191" fmla="*/ 5980335 h 6494005"/>
              <a:gd name="connsiteX192" fmla="*/ 1350513 w 8615568"/>
              <a:gd name="connsiteY192" fmla="*/ 5980335 h 6494005"/>
              <a:gd name="connsiteX193" fmla="*/ 1221245 w 8615568"/>
              <a:gd name="connsiteY193" fmla="*/ 6043835 h 6494005"/>
              <a:gd name="connsiteX194" fmla="*/ 1221245 w 8615568"/>
              <a:gd name="connsiteY194" fmla="*/ 6140219 h 6494005"/>
              <a:gd name="connsiteX195" fmla="*/ 1158617 w 8615568"/>
              <a:gd name="connsiteY195" fmla="*/ 6098959 h 6494005"/>
              <a:gd name="connsiteX196" fmla="*/ 1158617 w 8615568"/>
              <a:gd name="connsiteY196" fmla="*/ 6098959 h 6494005"/>
              <a:gd name="connsiteX197" fmla="*/ 1221244 w 8615568"/>
              <a:gd name="connsiteY197" fmla="*/ 6140219 h 6494005"/>
              <a:gd name="connsiteX198" fmla="*/ 1221244 w 8615568"/>
              <a:gd name="connsiteY198" fmla="*/ 6301236 h 6494005"/>
              <a:gd name="connsiteX199" fmla="*/ 1060227 w 8615568"/>
              <a:gd name="connsiteY199" fmla="*/ 6365870 h 6494005"/>
              <a:gd name="connsiteX200" fmla="*/ 1060228 w 8615568"/>
              <a:gd name="connsiteY200" fmla="*/ 6365871 h 6494005"/>
              <a:gd name="connsiteX201" fmla="*/ 963843 w 8615568"/>
              <a:gd name="connsiteY201" fmla="*/ 6365871 h 6494005"/>
              <a:gd name="connsiteX202" fmla="*/ 900343 w 8615568"/>
              <a:gd name="connsiteY202" fmla="*/ 6494005 h 6494005"/>
              <a:gd name="connsiteX203" fmla="*/ 867459 w 8615568"/>
              <a:gd name="connsiteY203" fmla="*/ 6365871 h 6494005"/>
              <a:gd name="connsiteX204" fmla="*/ 867459 w 8615568"/>
              <a:gd name="connsiteY204" fmla="*/ 6360164 h 6494005"/>
              <a:gd name="connsiteX205" fmla="*/ 867458 w 8615568"/>
              <a:gd name="connsiteY205" fmla="*/ 6360165 h 6494005"/>
              <a:gd name="connsiteX206" fmla="*/ 867458 w 8615568"/>
              <a:gd name="connsiteY206" fmla="*/ 6365871 h 6494005"/>
              <a:gd name="connsiteX207" fmla="*/ 900342 w 8615568"/>
              <a:gd name="connsiteY207" fmla="*/ 6494005 h 6494005"/>
              <a:gd name="connsiteX208" fmla="*/ 707574 w 8615568"/>
              <a:gd name="connsiteY208" fmla="*/ 6365871 h 6494005"/>
              <a:gd name="connsiteX209" fmla="*/ 707574 w 8615568"/>
              <a:gd name="connsiteY209" fmla="*/ 6140220 h 6494005"/>
              <a:gd name="connsiteX210" fmla="*/ 707573 w 8615568"/>
              <a:gd name="connsiteY210" fmla="*/ 6140219 h 6494005"/>
              <a:gd name="connsiteX211" fmla="*/ 803957 w 8615568"/>
              <a:gd name="connsiteY211" fmla="*/ 5947451 h 6494005"/>
              <a:gd name="connsiteX212" fmla="*/ 835707 w 8615568"/>
              <a:gd name="connsiteY212" fmla="*/ 5819317 h 6494005"/>
              <a:gd name="connsiteX213" fmla="*/ 867457 w 8615568"/>
              <a:gd name="connsiteY213" fmla="*/ 5851067 h 6494005"/>
              <a:gd name="connsiteX214" fmla="*/ 867458 w 8615568"/>
              <a:gd name="connsiteY214" fmla="*/ 5851067 h 6494005"/>
              <a:gd name="connsiteX215" fmla="*/ 835708 w 8615568"/>
              <a:gd name="connsiteY215" fmla="*/ 5819317 h 6494005"/>
              <a:gd name="connsiteX216" fmla="*/ 867458 w 8615568"/>
              <a:gd name="connsiteY216" fmla="*/ 5722933 h 6494005"/>
              <a:gd name="connsiteX217" fmla="*/ 803958 w 8615568"/>
              <a:gd name="connsiteY217" fmla="*/ 5594800 h 6494005"/>
              <a:gd name="connsiteX218" fmla="*/ 803957 w 8615568"/>
              <a:gd name="connsiteY218" fmla="*/ 5594799 h 6494005"/>
              <a:gd name="connsiteX219" fmla="*/ 803957 w 8615568"/>
              <a:gd name="connsiteY219" fmla="*/ 5497282 h 6494005"/>
              <a:gd name="connsiteX220" fmla="*/ 771073 w 8615568"/>
              <a:gd name="connsiteY220" fmla="*/ 5465532 h 6494005"/>
              <a:gd name="connsiteX221" fmla="*/ 771074 w 8615568"/>
              <a:gd name="connsiteY221" fmla="*/ 5465531 h 6494005"/>
              <a:gd name="connsiteX222" fmla="*/ 546555 w 8615568"/>
              <a:gd name="connsiteY222" fmla="*/ 5241013 h 6494005"/>
              <a:gd name="connsiteX223" fmla="*/ 514805 w 8615568"/>
              <a:gd name="connsiteY223" fmla="*/ 5241013 h 6494005"/>
              <a:gd name="connsiteX224" fmla="*/ 450171 w 8615568"/>
              <a:gd name="connsiteY224" fmla="*/ 5079996 h 6494005"/>
              <a:gd name="connsiteX225" fmla="*/ 514805 w 8615568"/>
              <a:gd name="connsiteY225" fmla="*/ 4951862 h 6494005"/>
              <a:gd name="connsiteX226" fmla="*/ 514805 w 8615568"/>
              <a:gd name="connsiteY226" fmla="*/ 4822594 h 6494005"/>
              <a:gd name="connsiteX227" fmla="*/ 546555 w 8615568"/>
              <a:gd name="connsiteY227" fmla="*/ 4565192 h 6494005"/>
              <a:gd name="connsiteX228" fmla="*/ 546555 w 8615568"/>
              <a:gd name="connsiteY228" fmla="*/ 4533442 h 6494005"/>
              <a:gd name="connsiteX229" fmla="*/ 771073 w 8615568"/>
              <a:gd name="connsiteY229" fmla="*/ 4468808 h 6494005"/>
              <a:gd name="connsiteX230" fmla="*/ 932091 w 8615568"/>
              <a:gd name="connsiteY230" fmla="*/ 4308924 h 6494005"/>
              <a:gd name="connsiteX231" fmla="*/ 996725 w 8615568"/>
              <a:gd name="connsiteY231" fmla="*/ 4372424 h 6494005"/>
              <a:gd name="connsiteX232" fmla="*/ 996724 w 8615568"/>
              <a:gd name="connsiteY232" fmla="*/ 4372425 h 6494005"/>
              <a:gd name="connsiteX233" fmla="*/ 1028475 w 8615568"/>
              <a:gd name="connsiteY233" fmla="*/ 4405308 h 6494005"/>
              <a:gd name="connsiteX234" fmla="*/ 1060224 w 8615568"/>
              <a:gd name="connsiteY234" fmla="*/ 4340674 h 6494005"/>
              <a:gd name="connsiteX235" fmla="*/ 1060225 w 8615568"/>
              <a:gd name="connsiteY235" fmla="*/ 4340674 h 6494005"/>
              <a:gd name="connsiteX236" fmla="*/ 1093109 w 8615568"/>
              <a:gd name="connsiteY236" fmla="*/ 4179657 h 6494005"/>
              <a:gd name="connsiteX237" fmla="*/ 1124854 w 8615568"/>
              <a:gd name="connsiteY237" fmla="*/ 4147912 h 6494005"/>
              <a:gd name="connsiteX238" fmla="*/ 1124853 w 8615568"/>
              <a:gd name="connsiteY238" fmla="*/ 4147907 h 6494005"/>
              <a:gd name="connsiteX239" fmla="*/ 1189487 w 8615568"/>
              <a:gd name="connsiteY239" fmla="*/ 4115023 h 6494005"/>
              <a:gd name="connsiteX240" fmla="*/ 1189486 w 8615568"/>
              <a:gd name="connsiteY240" fmla="*/ 4115023 h 6494005"/>
              <a:gd name="connsiteX241" fmla="*/ 1285870 w 8615568"/>
              <a:gd name="connsiteY241" fmla="*/ 4051523 h 6494005"/>
              <a:gd name="connsiteX242" fmla="*/ 1317620 w 8615568"/>
              <a:gd name="connsiteY242" fmla="*/ 3955140 h 6494005"/>
              <a:gd name="connsiteX243" fmla="*/ 1317620 w 8615568"/>
              <a:gd name="connsiteY243" fmla="*/ 3955139 h 6494005"/>
              <a:gd name="connsiteX244" fmla="*/ 1349248 w 8615568"/>
              <a:gd name="connsiteY244" fmla="*/ 3892974 h 6494005"/>
              <a:gd name="connsiteX245" fmla="*/ 1349247 w 8615568"/>
              <a:gd name="connsiteY245" fmla="*/ 3892973 h 6494005"/>
              <a:gd name="connsiteX246" fmla="*/ 1317620 w 8615568"/>
              <a:gd name="connsiteY246" fmla="*/ 3955138 h 6494005"/>
              <a:gd name="connsiteX247" fmla="*/ 1221236 w 8615568"/>
              <a:gd name="connsiteY247" fmla="*/ 3825871 h 6494005"/>
              <a:gd name="connsiteX248" fmla="*/ 1244498 w 8615568"/>
              <a:gd name="connsiteY248" fmla="*/ 3780950 h 6494005"/>
              <a:gd name="connsiteX249" fmla="*/ 1244498 w 8615568"/>
              <a:gd name="connsiteY249" fmla="*/ 3780949 h 6494005"/>
              <a:gd name="connsiteX250" fmla="*/ 1221236 w 8615568"/>
              <a:gd name="connsiteY250" fmla="*/ 3825870 h 6494005"/>
              <a:gd name="connsiteX251" fmla="*/ 1093102 w 8615568"/>
              <a:gd name="connsiteY251" fmla="*/ 3697737 h 6494005"/>
              <a:gd name="connsiteX252" fmla="*/ 1124852 w 8615568"/>
              <a:gd name="connsiteY252" fmla="*/ 3536719 h 6494005"/>
              <a:gd name="connsiteX253" fmla="*/ 1124852 w 8615568"/>
              <a:gd name="connsiteY253" fmla="*/ 3504969 h 6494005"/>
              <a:gd name="connsiteX254" fmla="*/ 1254120 w 8615568"/>
              <a:gd name="connsiteY254" fmla="*/ 3440336 h 6494005"/>
              <a:gd name="connsiteX255" fmla="*/ 1446888 w 8615568"/>
              <a:gd name="connsiteY255" fmla="*/ 3568469 h 6494005"/>
              <a:gd name="connsiteX256" fmla="*/ 1575023 w 8615568"/>
              <a:gd name="connsiteY256" fmla="*/ 3665987 h 6494005"/>
              <a:gd name="connsiteX257" fmla="*/ 1575021 w 8615568"/>
              <a:gd name="connsiteY257" fmla="*/ 3665987 h 6494005"/>
              <a:gd name="connsiteX258" fmla="*/ 1639657 w 8615568"/>
              <a:gd name="connsiteY258" fmla="*/ 3697737 h 6494005"/>
              <a:gd name="connsiteX259" fmla="*/ 1703156 w 8615568"/>
              <a:gd name="connsiteY259" fmla="*/ 3697737 h 6494005"/>
              <a:gd name="connsiteX260" fmla="*/ 1731707 w 8615568"/>
              <a:gd name="connsiteY260" fmla="*/ 3716661 h 6494005"/>
              <a:gd name="connsiteX261" fmla="*/ 1731709 w 8615568"/>
              <a:gd name="connsiteY261" fmla="*/ 3716661 h 6494005"/>
              <a:gd name="connsiteX262" fmla="*/ 1703158 w 8615568"/>
              <a:gd name="connsiteY262" fmla="*/ 3697737 h 6494005"/>
              <a:gd name="connsiteX263" fmla="*/ 1832426 w 8615568"/>
              <a:gd name="connsiteY263" fmla="*/ 3665987 h 6494005"/>
              <a:gd name="connsiteX264" fmla="*/ 2089827 w 8615568"/>
              <a:gd name="connsiteY264" fmla="*/ 3794121 h 6494005"/>
              <a:gd name="connsiteX265" fmla="*/ 2153324 w 8615568"/>
              <a:gd name="connsiteY265" fmla="*/ 3729492 h 6494005"/>
              <a:gd name="connsiteX266" fmla="*/ 2153319 w 8615568"/>
              <a:gd name="connsiteY266" fmla="*/ 3729487 h 6494005"/>
              <a:gd name="connsiteX267" fmla="*/ 2346085 w 8615568"/>
              <a:gd name="connsiteY267" fmla="*/ 3536719 h 6494005"/>
              <a:gd name="connsiteX268" fmla="*/ 2282586 w 8615568"/>
              <a:gd name="connsiteY268" fmla="*/ 3247568 h 6494005"/>
              <a:gd name="connsiteX269" fmla="*/ 2217952 w 8615568"/>
              <a:gd name="connsiteY269" fmla="*/ 2893787 h 6494005"/>
              <a:gd name="connsiteX270" fmla="*/ 2249702 w 8615568"/>
              <a:gd name="connsiteY270" fmla="*/ 2829153 h 6494005"/>
              <a:gd name="connsiteX271" fmla="*/ 2282586 w 8615568"/>
              <a:gd name="connsiteY271" fmla="*/ 2765655 h 6494005"/>
              <a:gd name="connsiteX272" fmla="*/ 2507105 w 8615568"/>
              <a:gd name="connsiteY272" fmla="*/ 2669271 h 6494005"/>
              <a:gd name="connsiteX273" fmla="*/ 2571738 w 8615568"/>
              <a:gd name="connsiteY273" fmla="*/ 2540003 h 6494005"/>
              <a:gd name="connsiteX274" fmla="*/ 2636373 w 8615568"/>
              <a:gd name="connsiteY274" fmla="*/ 2604640 h 6494005"/>
              <a:gd name="connsiteX275" fmla="*/ 2636373 w 8615568"/>
              <a:gd name="connsiteY275" fmla="*/ 2631355 h 6494005"/>
              <a:gd name="connsiteX276" fmla="*/ 2636375 w 8615568"/>
              <a:gd name="connsiteY276" fmla="*/ 2631353 h 6494005"/>
              <a:gd name="connsiteX277" fmla="*/ 2636375 w 8615568"/>
              <a:gd name="connsiteY277" fmla="*/ 2604640 h 6494005"/>
              <a:gd name="connsiteX278" fmla="*/ 2571740 w 8615568"/>
              <a:gd name="connsiteY278" fmla="*/ 2540003 h 6494005"/>
              <a:gd name="connsiteX279" fmla="*/ 2603489 w 8615568"/>
              <a:gd name="connsiteY279" fmla="*/ 2508255 h 6494005"/>
              <a:gd name="connsiteX280" fmla="*/ 2603489 w 8615568"/>
              <a:gd name="connsiteY280" fmla="*/ 2411869 h 6494005"/>
              <a:gd name="connsiteX281" fmla="*/ 2603489 w 8615568"/>
              <a:gd name="connsiteY281" fmla="*/ 1897064 h 6494005"/>
              <a:gd name="connsiteX282" fmla="*/ 2636373 w 8615568"/>
              <a:gd name="connsiteY282" fmla="*/ 1833567 h 6494005"/>
              <a:gd name="connsiteX283" fmla="*/ 2636369 w 8615568"/>
              <a:gd name="connsiteY283" fmla="*/ 1833563 h 6494005"/>
              <a:gd name="connsiteX284" fmla="*/ 2699868 w 8615568"/>
              <a:gd name="connsiteY284" fmla="*/ 1704295 h 6494005"/>
              <a:gd name="connsiteX285" fmla="*/ 2732753 w 8615568"/>
              <a:gd name="connsiteY285" fmla="*/ 1576162 h 6494005"/>
              <a:gd name="connsiteX286" fmla="*/ 2732753 w 8615568"/>
              <a:gd name="connsiteY286" fmla="*/ 1383394 h 6494005"/>
              <a:gd name="connsiteX287" fmla="*/ 2764503 w 8615568"/>
              <a:gd name="connsiteY287" fmla="*/ 1222376 h 6494005"/>
              <a:gd name="connsiteX288" fmla="*/ 2732753 w 8615568"/>
              <a:gd name="connsiteY288" fmla="*/ 1157742 h 6494005"/>
              <a:gd name="connsiteX289" fmla="*/ 2732754 w 8615568"/>
              <a:gd name="connsiteY289" fmla="*/ 1157742 h 6494005"/>
              <a:gd name="connsiteX290" fmla="*/ 2668120 w 8615568"/>
              <a:gd name="connsiteY290" fmla="*/ 933225 h 6494005"/>
              <a:gd name="connsiteX291" fmla="*/ 2668121 w 8615568"/>
              <a:gd name="connsiteY291" fmla="*/ 933223 h 6494005"/>
              <a:gd name="connsiteX292" fmla="*/ 2603487 w 8615568"/>
              <a:gd name="connsiteY292" fmla="*/ 803955 h 6494005"/>
              <a:gd name="connsiteX293" fmla="*/ 2603485 w 8615568"/>
              <a:gd name="connsiteY293" fmla="*/ 803956 h 6494005"/>
              <a:gd name="connsiteX294" fmla="*/ 2507102 w 8615568"/>
              <a:gd name="connsiteY294" fmla="*/ 547688 h 6494005"/>
              <a:gd name="connsiteX295" fmla="*/ 2505968 w 8615568"/>
              <a:gd name="connsiteY295" fmla="*/ 547688 h 6494005"/>
              <a:gd name="connsiteX296" fmla="*/ 2602163 w 8615568"/>
              <a:gd name="connsiteY296" fmla="*/ 256799 h 6494005"/>
              <a:gd name="connsiteX297" fmla="*/ 2570475 w 8615568"/>
              <a:gd name="connsiteY297" fmla="*/ 128400 h 6494005"/>
              <a:gd name="connsiteX298" fmla="*/ 2602163 w 8615568"/>
              <a:gd name="connsiteY298" fmla="*/ 63632 h 6494005"/>
              <a:gd name="connsiteX299" fmla="*/ 2698357 w 8615568"/>
              <a:gd name="connsiteY299" fmla="*/ 160215 h 6494005"/>
              <a:gd name="connsiteX300" fmla="*/ 2794554 w 8615568"/>
              <a:gd name="connsiteY300" fmla="*/ 128400 h 6494005"/>
              <a:gd name="connsiteX301" fmla="*/ 2923568 w 8615568"/>
              <a:gd name="connsiteY301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56779 w 8615568"/>
              <a:gd name="connsiteY157" fmla="*/ 4673972 h 6494005"/>
              <a:gd name="connsiteX158" fmla="*/ 1543279 w 8615568"/>
              <a:gd name="connsiteY158" fmla="*/ 4694460 h 6494005"/>
              <a:gd name="connsiteX159" fmla="*/ 1446894 w 8615568"/>
              <a:gd name="connsiteY159" fmla="*/ 4661576 h 6494005"/>
              <a:gd name="connsiteX160" fmla="*/ 1317627 w 8615568"/>
              <a:gd name="connsiteY160" fmla="*/ 4694460 h 6494005"/>
              <a:gd name="connsiteX161" fmla="*/ 1254127 w 8615568"/>
              <a:gd name="connsiteY161" fmla="*/ 4661576 h 6494005"/>
              <a:gd name="connsiteX162" fmla="*/ 1254127 w 8615568"/>
              <a:gd name="connsiteY162" fmla="*/ 4651258 h 6494005"/>
              <a:gd name="connsiteX163" fmla="*/ 1254126 w 8615568"/>
              <a:gd name="connsiteY163" fmla="*/ 4651258 h 6494005"/>
              <a:gd name="connsiteX164" fmla="*/ 1254126 w 8615568"/>
              <a:gd name="connsiteY164" fmla="*/ 4661576 h 6494005"/>
              <a:gd name="connsiteX165" fmla="*/ 1060224 w 8615568"/>
              <a:gd name="connsiteY165" fmla="*/ 4887228 h 6494005"/>
              <a:gd name="connsiteX166" fmla="*/ 1060224 w 8615568"/>
              <a:gd name="connsiteY166" fmla="*/ 4983612 h 6494005"/>
              <a:gd name="connsiteX167" fmla="*/ 1060225 w 8615568"/>
              <a:gd name="connsiteY167" fmla="*/ 4983612 h 6494005"/>
              <a:gd name="connsiteX168" fmla="*/ 1028476 w 8615568"/>
              <a:gd name="connsiteY168" fmla="*/ 5176380 h 6494005"/>
              <a:gd name="connsiteX169" fmla="*/ 1221244 w 8615568"/>
              <a:gd name="connsiteY169" fmla="*/ 5241014 h 6494005"/>
              <a:gd name="connsiteX170" fmla="*/ 1254127 w 8615568"/>
              <a:gd name="connsiteY170" fmla="*/ 5304514 h 6494005"/>
              <a:gd name="connsiteX171" fmla="*/ 1254128 w 8615568"/>
              <a:gd name="connsiteY171" fmla="*/ 5304514 h 6494005"/>
              <a:gd name="connsiteX172" fmla="*/ 1350512 w 8615568"/>
              <a:gd name="connsiteY172" fmla="*/ 5400898 h 6494005"/>
              <a:gd name="connsiteX173" fmla="*/ 1575031 w 8615568"/>
              <a:gd name="connsiteY173" fmla="*/ 5400898 h 6494005"/>
              <a:gd name="connsiteX174" fmla="*/ 1703164 w 8615568"/>
              <a:gd name="connsiteY174" fmla="*/ 5530166 h 6494005"/>
              <a:gd name="connsiteX175" fmla="*/ 1703164 w 8615568"/>
              <a:gd name="connsiteY175" fmla="*/ 5530166 h 6494005"/>
              <a:gd name="connsiteX176" fmla="*/ 1832432 w 8615568"/>
              <a:gd name="connsiteY176" fmla="*/ 5722934 h 6494005"/>
              <a:gd name="connsiteX177" fmla="*/ 2025201 w 8615568"/>
              <a:gd name="connsiteY177" fmla="*/ 5787568 h 6494005"/>
              <a:gd name="connsiteX178" fmla="*/ 2056948 w 8615568"/>
              <a:gd name="connsiteY178" fmla="*/ 5915701 h 6494005"/>
              <a:gd name="connsiteX179" fmla="*/ 1960566 w 8615568"/>
              <a:gd name="connsiteY179" fmla="*/ 5915701 h 6494005"/>
              <a:gd name="connsiteX180" fmla="*/ 1928816 w 8615568"/>
              <a:gd name="connsiteY180" fmla="*/ 6012085 h 6494005"/>
              <a:gd name="connsiteX181" fmla="*/ 1767800 w 8615568"/>
              <a:gd name="connsiteY181" fmla="*/ 6043835 h 6494005"/>
              <a:gd name="connsiteX182" fmla="*/ 1767800 w 8615568"/>
              <a:gd name="connsiteY182" fmla="*/ 6012085 h 6494005"/>
              <a:gd name="connsiteX183" fmla="*/ 1606780 w 8615568"/>
              <a:gd name="connsiteY183" fmla="*/ 5947451 h 6494005"/>
              <a:gd name="connsiteX184" fmla="*/ 1606780 w 8615568"/>
              <a:gd name="connsiteY184" fmla="*/ 6012085 h 6494005"/>
              <a:gd name="connsiteX185" fmla="*/ 1510398 w 8615568"/>
              <a:gd name="connsiteY185" fmla="*/ 6012085 h 6494005"/>
              <a:gd name="connsiteX186" fmla="*/ 1446896 w 8615568"/>
              <a:gd name="connsiteY186" fmla="*/ 5980335 h 6494005"/>
              <a:gd name="connsiteX187" fmla="*/ 1510398 w 8615568"/>
              <a:gd name="connsiteY187" fmla="*/ 5883952 h 6494005"/>
              <a:gd name="connsiteX188" fmla="*/ 1510397 w 8615568"/>
              <a:gd name="connsiteY188" fmla="*/ 5883951 h 6494005"/>
              <a:gd name="connsiteX189" fmla="*/ 1446895 w 8615568"/>
              <a:gd name="connsiteY189" fmla="*/ 5851068 h 6494005"/>
              <a:gd name="connsiteX190" fmla="*/ 1350512 w 8615568"/>
              <a:gd name="connsiteY190" fmla="*/ 5980335 h 6494005"/>
              <a:gd name="connsiteX191" fmla="*/ 1350513 w 8615568"/>
              <a:gd name="connsiteY191" fmla="*/ 5980335 h 6494005"/>
              <a:gd name="connsiteX192" fmla="*/ 1221245 w 8615568"/>
              <a:gd name="connsiteY192" fmla="*/ 6043835 h 6494005"/>
              <a:gd name="connsiteX193" fmla="*/ 1221245 w 8615568"/>
              <a:gd name="connsiteY193" fmla="*/ 6140219 h 6494005"/>
              <a:gd name="connsiteX194" fmla="*/ 1158617 w 8615568"/>
              <a:gd name="connsiteY194" fmla="*/ 6098959 h 6494005"/>
              <a:gd name="connsiteX195" fmla="*/ 1158617 w 8615568"/>
              <a:gd name="connsiteY195" fmla="*/ 6098959 h 6494005"/>
              <a:gd name="connsiteX196" fmla="*/ 1221244 w 8615568"/>
              <a:gd name="connsiteY196" fmla="*/ 6140219 h 6494005"/>
              <a:gd name="connsiteX197" fmla="*/ 1221244 w 8615568"/>
              <a:gd name="connsiteY197" fmla="*/ 6301236 h 6494005"/>
              <a:gd name="connsiteX198" fmla="*/ 1060227 w 8615568"/>
              <a:gd name="connsiteY198" fmla="*/ 6365870 h 6494005"/>
              <a:gd name="connsiteX199" fmla="*/ 1060228 w 8615568"/>
              <a:gd name="connsiteY199" fmla="*/ 6365871 h 6494005"/>
              <a:gd name="connsiteX200" fmla="*/ 963843 w 8615568"/>
              <a:gd name="connsiteY200" fmla="*/ 6365871 h 6494005"/>
              <a:gd name="connsiteX201" fmla="*/ 900343 w 8615568"/>
              <a:gd name="connsiteY201" fmla="*/ 6494005 h 6494005"/>
              <a:gd name="connsiteX202" fmla="*/ 867459 w 8615568"/>
              <a:gd name="connsiteY202" fmla="*/ 6365871 h 6494005"/>
              <a:gd name="connsiteX203" fmla="*/ 867459 w 8615568"/>
              <a:gd name="connsiteY203" fmla="*/ 6360164 h 6494005"/>
              <a:gd name="connsiteX204" fmla="*/ 867458 w 8615568"/>
              <a:gd name="connsiteY204" fmla="*/ 6360165 h 6494005"/>
              <a:gd name="connsiteX205" fmla="*/ 867458 w 8615568"/>
              <a:gd name="connsiteY205" fmla="*/ 6365871 h 6494005"/>
              <a:gd name="connsiteX206" fmla="*/ 900342 w 8615568"/>
              <a:gd name="connsiteY206" fmla="*/ 6494005 h 6494005"/>
              <a:gd name="connsiteX207" fmla="*/ 707574 w 8615568"/>
              <a:gd name="connsiteY207" fmla="*/ 6365871 h 6494005"/>
              <a:gd name="connsiteX208" fmla="*/ 707574 w 8615568"/>
              <a:gd name="connsiteY208" fmla="*/ 6140220 h 6494005"/>
              <a:gd name="connsiteX209" fmla="*/ 707573 w 8615568"/>
              <a:gd name="connsiteY209" fmla="*/ 6140219 h 6494005"/>
              <a:gd name="connsiteX210" fmla="*/ 803957 w 8615568"/>
              <a:gd name="connsiteY210" fmla="*/ 5947451 h 6494005"/>
              <a:gd name="connsiteX211" fmla="*/ 835707 w 8615568"/>
              <a:gd name="connsiteY211" fmla="*/ 5819317 h 6494005"/>
              <a:gd name="connsiteX212" fmla="*/ 867457 w 8615568"/>
              <a:gd name="connsiteY212" fmla="*/ 5851067 h 6494005"/>
              <a:gd name="connsiteX213" fmla="*/ 867458 w 8615568"/>
              <a:gd name="connsiteY213" fmla="*/ 5851067 h 6494005"/>
              <a:gd name="connsiteX214" fmla="*/ 835708 w 8615568"/>
              <a:gd name="connsiteY214" fmla="*/ 5819317 h 6494005"/>
              <a:gd name="connsiteX215" fmla="*/ 867458 w 8615568"/>
              <a:gd name="connsiteY215" fmla="*/ 5722933 h 6494005"/>
              <a:gd name="connsiteX216" fmla="*/ 803958 w 8615568"/>
              <a:gd name="connsiteY216" fmla="*/ 5594800 h 6494005"/>
              <a:gd name="connsiteX217" fmla="*/ 803957 w 8615568"/>
              <a:gd name="connsiteY217" fmla="*/ 5594799 h 6494005"/>
              <a:gd name="connsiteX218" fmla="*/ 803957 w 8615568"/>
              <a:gd name="connsiteY218" fmla="*/ 5497282 h 6494005"/>
              <a:gd name="connsiteX219" fmla="*/ 771073 w 8615568"/>
              <a:gd name="connsiteY219" fmla="*/ 5465532 h 6494005"/>
              <a:gd name="connsiteX220" fmla="*/ 771074 w 8615568"/>
              <a:gd name="connsiteY220" fmla="*/ 5465531 h 6494005"/>
              <a:gd name="connsiteX221" fmla="*/ 546555 w 8615568"/>
              <a:gd name="connsiteY221" fmla="*/ 5241013 h 6494005"/>
              <a:gd name="connsiteX222" fmla="*/ 514805 w 8615568"/>
              <a:gd name="connsiteY222" fmla="*/ 5241013 h 6494005"/>
              <a:gd name="connsiteX223" fmla="*/ 450171 w 8615568"/>
              <a:gd name="connsiteY223" fmla="*/ 5079996 h 6494005"/>
              <a:gd name="connsiteX224" fmla="*/ 514805 w 8615568"/>
              <a:gd name="connsiteY224" fmla="*/ 4951862 h 6494005"/>
              <a:gd name="connsiteX225" fmla="*/ 514805 w 8615568"/>
              <a:gd name="connsiteY225" fmla="*/ 4822594 h 6494005"/>
              <a:gd name="connsiteX226" fmla="*/ 546555 w 8615568"/>
              <a:gd name="connsiteY226" fmla="*/ 4565192 h 6494005"/>
              <a:gd name="connsiteX227" fmla="*/ 546555 w 8615568"/>
              <a:gd name="connsiteY227" fmla="*/ 4533442 h 6494005"/>
              <a:gd name="connsiteX228" fmla="*/ 771073 w 8615568"/>
              <a:gd name="connsiteY228" fmla="*/ 4468808 h 6494005"/>
              <a:gd name="connsiteX229" fmla="*/ 932091 w 8615568"/>
              <a:gd name="connsiteY229" fmla="*/ 4308924 h 6494005"/>
              <a:gd name="connsiteX230" fmla="*/ 996725 w 8615568"/>
              <a:gd name="connsiteY230" fmla="*/ 4372424 h 6494005"/>
              <a:gd name="connsiteX231" fmla="*/ 996724 w 8615568"/>
              <a:gd name="connsiteY231" fmla="*/ 4372425 h 6494005"/>
              <a:gd name="connsiteX232" fmla="*/ 1028475 w 8615568"/>
              <a:gd name="connsiteY232" fmla="*/ 4405308 h 6494005"/>
              <a:gd name="connsiteX233" fmla="*/ 1060224 w 8615568"/>
              <a:gd name="connsiteY233" fmla="*/ 4340674 h 6494005"/>
              <a:gd name="connsiteX234" fmla="*/ 1060225 w 8615568"/>
              <a:gd name="connsiteY234" fmla="*/ 4340674 h 6494005"/>
              <a:gd name="connsiteX235" fmla="*/ 1093109 w 8615568"/>
              <a:gd name="connsiteY235" fmla="*/ 4179657 h 6494005"/>
              <a:gd name="connsiteX236" fmla="*/ 1124854 w 8615568"/>
              <a:gd name="connsiteY236" fmla="*/ 4147912 h 6494005"/>
              <a:gd name="connsiteX237" fmla="*/ 1124853 w 8615568"/>
              <a:gd name="connsiteY237" fmla="*/ 4147907 h 6494005"/>
              <a:gd name="connsiteX238" fmla="*/ 1189487 w 8615568"/>
              <a:gd name="connsiteY238" fmla="*/ 4115023 h 6494005"/>
              <a:gd name="connsiteX239" fmla="*/ 1189486 w 8615568"/>
              <a:gd name="connsiteY239" fmla="*/ 4115023 h 6494005"/>
              <a:gd name="connsiteX240" fmla="*/ 1285870 w 8615568"/>
              <a:gd name="connsiteY240" fmla="*/ 4051523 h 6494005"/>
              <a:gd name="connsiteX241" fmla="*/ 1317620 w 8615568"/>
              <a:gd name="connsiteY241" fmla="*/ 3955140 h 6494005"/>
              <a:gd name="connsiteX242" fmla="*/ 1317620 w 8615568"/>
              <a:gd name="connsiteY242" fmla="*/ 3955139 h 6494005"/>
              <a:gd name="connsiteX243" fmla="*/ 1349248 w 8615568"/>
              <a:gd name="connsiteY243" fmla="*/ 3892974 h 6494005"/>
              <a:gd name="connsiteX244" fmla="*/ 1349247 w 8615568"/>
              <a:gd name="connsiteY244" fmla="*/ 3892973 h 6494005"/>
              <a:gd name="connsiteX245" fmla="*/ 1317620 w 8615568"/>
              <a:gd name="connsiteY245" fmla="*/ 3955138 h 6494005"/>
              <a:gd name="connsiteX246" fmla="*/ 1221236 w 8615568"/>
              <a:gd name="connsiteY246" fmla="*/ 3825871 h 6494005"/>
              <a:gd name="connsiteX247" fmla="*/ 1244498 w 8615568"/>
              <a:gd name="connsiteY247" fmla="*/ 3780950 h 6494005"/>
              <a:gd name="connsiteX248" fmla="*/ 1244498 w 8615568"/>
              <a:gd name="connsiteY248" fmla="*/ 3780949 h 6494005"/>
              <a:gd name="connsiteX249" fmla="*/ 1221236 w 8615568"/>
              <a:gd name="connsiteY249" fmla="*/ 3825870 h 6494005"/>
              <a:gd name="connsiteX250" fmla="*/ 1093102 w 8615568"/>
              <a:gd name="connsiteY250" fmla="*/ 3697737 h 6494005"/>
              <a:gd name="connsiteX251" fmla="*/ 1124852 w 8615568"/>
              <a:gd name="connsiteY251" fmla="*/ 3536719 h 6494005"/>
              <a:gd name="connsiteX252" fmla="*/ 1124852 w 8615568"/>
              <a:gd name="connsiteY252" fmla="*/ 3504969 h 6494005"/>
              <a:gd name="connsiteX253" fmla="*/ 1254120 w 8615568"/>
              <a:gd name="connsiteY253" fmla="*/ 3440336 h 6494005"/>
              <a:gd name="connsiteX254" fmla="*/ 1446888 w 8615568"/>
              <a:gd name="connsiteY254" fmla="*/ 3568469 h 6494005"/>
              <a:gd name="connsiteX255" fmla="*/ 1575023 w 8615568"/>
              <a:gd name="connsiteY255" fmla="*/ 3665987 h 6494005"/>
              <a:gd name="connsiteX256" fmla="*/ 1575021 w 8615568"/>
              <a:gd name="connsiteY256" fmla="*/ 3665987 h 6494005"/>
              <a:gd name="connsiteX257" fmla="*/ 1639657 w 8615568"/>
              <a:gd name="connsiteY257" fmla="*/ 3697737 h 6494005"/>
              <a:gd name="connsiteX258" fmla="*/ 1703156 w 8615568"/>
              <a:gd name="connsiteY258" fmla="*/ 3697737 h 6494005"/>
              <a:gd name="connsiteX259" fmla="*/ 1731707 w 8615568"/>
              <a:gd name="connsiteY259" fmla="*/ 3716661 h 6494005"/>
              <a:gd name="connsiteX260" fmla="*/ 1731709 w 8615568"/>
              <a:gd name="connsiteY260" fmla="*/ 3716661 h 6494005"/>
              <a:gd name="connsiteX261" fmla="*/ 1703158 w 8615568"/>
              <a:gd name="connsiteY261" fmla="*/ 3697737 h 6494005"/>
              <a:gd name="connsiteX262" fmla="*/ 1832426 w 8615568"/>
              <a:gd name="connsiteY262" fmla="*/ 3665987 h 6494005"/>
              <a:gd name="connsiteX263" fmla="*/ 2089827 w 8615568"/>
              <a:gd name="connsiteY263" fmla="*/ 3794121 h 6494005"/>
              <a:gd name="connsiteX264" fmla="*/ 2153324 w 8615568"/>
              <a:gd name="connsiteY264" fmla="*/ 3729492 h 6494005"/>
              <a:gd name="connsiteX265" fmla="*/ 2153319 w 8615568"/>
              <a:gd name="connsiteY265" fmla="*/ 3729487 h 6494005"/>
              <a:gd name="connsiteX266" fmla="*/ 2346085 w 8615568"/>
              <a:gd name="connsiteY266" fmla="*/ 3536719 h 6494005"/>
              <a:gd name="connsiteX267" fmla="*/ 2282586 w 8615568"/>
              <a:gd name="connsiteY267" fmla="*/ 3247568 h 6494005"/>
              <a:gd name="connsiteX268" fmla="*/ 2217952 w 8615568"/>
              <a:gd name="connsiteY268" fmla="*/ 2893787 h 6494005"/>
              <a:gd name="connsiteX269" fmla="*/ 2249702 w 8615568"/>
              <a:gd name="connsiteY269" fmla="*/ 2829153 h 6494005"/>
              <a:gd name="connsiteX270" fmla="*/ 2282586 w 8615568"/>
              <a:gd name="connsiteY270" fmla="*/ 2765655 h 6494005"/>
              <a:gd name="connsiteX271" fmla="*/ 2507105 w 8615568"/>
              <a:gd name="connsiteY271" fmla="*/ 2669271 h 6494005"/>
              <a:gd name="connsiteX272" fmla="*/ 2571738 w 8615568"/>
              <a:gd name="connsiteY272" fmla="*/ 2540003 h 6494005"/>
              <a:gd name="connsiteX273" fmla="*/ 2636373 w 8615568"/>
              <a:gd name="connsiteY273" fmla="*/ 2604640 h 6494005"/>
              <a:gd name="connsiteX274" fmla="*/ 2636373 w 8615568"/>
              <a:gd name="connsiteY274" fmla="*/ 2631355 h 6494005"/>
              <a:gd name="connsiteX275" fmla="*/ 2636375 w 8615568"/>
              <a:gd name="connsiteY275" fmla="*/ 2631353 h 6494005"/>
              <a:gd name="connsiteX276" fmla="*/ 2636375 w 8615568"/>
              <a:gd name="connsiteY276" fmla="*/ 2604640 h 6494005"/>
              <a:gd name="connsiteX277" fmla="*/ 2571740 w 8615568"/>
              <a:gd name="connsiteY277" fmla="*/ 2540003 h 6494005"/>
              <a:gd name="connsiteX278" fmla="*/ 2603489 w 8615568"/>
              <a:gd name="connsiteY278" fmla="*/ 2508255 h 6494005"/>
              <a:gd name="connsiteX279" fmla="*/ 2603489 w 8615568"/>
              <a:gd name="connsiteY279" fmla="*/ 2411869 h 6494005"/>
              <a:gd name="connsiteX280" fmla="*/ 2603489 w 8615568"/>
              <a:gd name="connsiteY280" fmla="*/ 1897064 h 6494005"/>
              <a:gd name="connsiteX281" fmla="*/ 2636373 w 8615568"/>
              <a:gd name="connsiteY281" fmla="*/ 1833567 h 6494005"/>
              <a:gd name="connsiteX282" fmla="*/ 2636369 w 8615568"/>
              <a:gd name="connsiteY282" fmla="*/ 1833563 h 6494005"/>
              <a:gd name="connsiteX283" fmla="*/ 2699868 w 8615568"/>
              <a:gd name="connsiteY283" fmla="*/ 1704295 h 6494005"/>
              <a:gd name="connsiteX284" fmla="*/ 2732753 w 8615568"/>
              <a:gd name="connsiteY284" fmla="*/ 1576162 h 6494005"/>
              <a:gd name="connsiteX285" fmla="*/ 2732753 w 8615568"/>
              <a:gd name="connsiteY285" fmla="*/ 1383394 h 6494005"/>
              <a:gd name="connsiteX286" fmla="*/ 2764503 w 8615568"/>
              <a:gd name="connsiteY286" fmla="*/ 1222376 h 6494005"/>
              <a:gd name="connsiteX287" fmla="*/ 2732753 w 8615568"/>
              <a:gd name="connsiteY287" fmla="*/ 1157742 h 6494005"/>
              <a:gd name="connsiteX288" fmla="*/ 2732754 w 8615568"/>
              <a:gd name="connsiteY288" fmla="*/ 1157742 h 6494005"/>
              <a:gd name="connsiteX289" fmla="*/ 2668120 w 8615568"/>
              <a:gd name="connsiteY289" fmla="*/ 933225 h 6494005"/>
              <a:gd name="connsiteX290" fmla="*/ 2668121 w 8615568"/>
              <a:gd name="connsiteY290" fmla="*/ 933223 h 6494005"/>
              <a:gd name="connsiteX291" fmla="*/ 2603487 w 8615568"/>
              <a:gd name="connsiteY291" fmla="*/ 803955 h 6494005"/>
              <a:gd name="connsiteX292" fmla="*/ 2603485 w 8615568"/>
              <a:gd name="connsiteY292" fmla="*/ 803956 h 6494005"/>
              <a:gd name="connsiteX293" fmla="*/ 2507102 w 8615568"/>
              <a:gd name="connsiteY293" fmla="*/ 547688 h 6494005"/>
              <a:gd name="connsiteX294" fmla="*/ 2505968 w 8615568"/>
              <a:gd name="connsiteY294" fmla="*/ 547688 h 6494005"/>
              <a:gd name="connsiteX295" fmla="*/ 2602163 w 8615568"/>
              <a:gd name="connsiteY295" fmla="*/ 256799 h 6494005"/>
              <a:gd name="connsiteX296" fmla="*/ 2570475 w 8615568"/>
              <a:gd name="connsiteY296" fmla="*/ 128400 h 6494005"/>
              <a:gd name="connsiteX297" fmla="*/ 2602163 w 8615568"/>
              <a:gd name="connsiteY297" fmla="*/ 63632 h 6494005"/>
              <a:gd name="connsiteX298" fmla="*/ 2698357 w 8615568"/>
              <a:gd name="connsiteY298" fmla="*/ 160215 h 6494005"/>
              <a:gd name="connsiteX299" fmla="*/ 2794554 w 8615568"/>
              <a:gd name="connsiteY299" fmla="*/ 128400 h 6494005"/>
              <a:gd name="connsiteX300" fmla="*/ 2923568 w 8615568"/>
              <a:gd name="connsiteY300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254127 w 8615568"/>
              <a:gd name="connsiteY161" fmla="*/ 4651258 h 6494005"/>
              <a:gd name="connsiteX162" fmla="*/ 1254126 w 8615568"/>
              <a:gd name="connsiteY162" fmla="*/ 4651258 h 6494005"/>
              <a:gd name="connsiteX163" fmla="*/ 1254126 w 8615568"/>
              <a:gd name="connsiteY163" fmla="*/ 4661576 h 6494005"/>
              <a:gd name="connsiteX164" fmla="*/ 1060224 w 8615568"/>
              <a:gd name="connsiteY164" fmla="*/ 4887228 h 6494005"/>
              <a:gd name="connsiteX165" fmla="*/ 1060224 w 8615568"/>
              <a:gd name="connsiteY165" fmla="*/ 4983612 h 6494005"/>
              <a:gd name="connsiteX166" fmla="*/ 1060225 w 8615568"/>
              <a:gd name="connsiteY166" fmla="*/ 4983612 h 6494005"/>
              <a:gd name="connsiteX167" fmla="*/ 1028476 w 8615568"/>
              <a:gd name="connsiteY167" fmla="*/ 5176380 h 6494005"/>
              <a:gd name="connsiteX168" fmla="*/ 1221244 w 8615568"/>
              <a:gd name="connsiteY168" fmla="*/ 5241014 h 6494005"/>
              <a:gd name="connsiteX169" fmla="*/ 1254127 w 8615568"/>
              <a:gd name="connsiteY169" fmla="*/ 5304514 h 6494005"/>
              <a:gd name="connsiteX170" fmla="*/ 1254128 w 8615568"/>
              <a:gd name="connsiteY170" fmla="*/ 5304514 h 6494005"/>
              <a:gd name="connsiteX171" fmla="*/ 1350512 w 8615568"/>
              <a:gd name="connsiteY171" fmla="*/ 5400898 h 6494005"/>
              <a:gd name="connsiteX172" fmla="*/ 1575031 w 8615568"/>
              <a:gd name="connsiteY172" fmla="*/ 5400898 h 6494005"/>
              <a:gd name="connsiteX173" fmla="*/ 1703164 w 8615568"/>
              <a:gd name="connsiteY173" fmla="*/ 5530166 h 6494005"/>
              <a:gd name="connsiteX174" fmla="*/ 1703164 w 8615568"/>
              <a:gd name="connsiteY174" fmla="*/ 5530166 h 6494005"/>
              <a:gd name="connsiteX175" fmla="*/ 1832432 w 8615568"/>
              <a:gd name="connsiteY175" fmla="*/ 5722934 h 6494005"/>
              <a:gd name="connsiteX176" fmla="*/ 2025201 w 8615568"/>
              <a:gd name="connsiteY176" fmla="*/ 5787568 h 6494005"/>
              <a:gd name="connsiteX177" fmla="*/ 2056948 w 8615568"/>
              <a:gd name="connsiteY177" fmla="*/ 5915701 h 6494005"/>
              <a:gd name="connsiteX178" fmla="*/ 1960566 w 8615568"/>
              <a:gd name="connsiteY178" fmla="*/ 5915701 h 6494005"/>
              <a:gd name="connsiteX179" fmla="*/ 1928816 w 8615568"/>
              <a:gd name="connsiteY179" fmla="*/ 6012085 h 6494005"/>
              <a:gd name="connsiteX180" fmla="*/ 1767800 w 8615568"/>
              <a:gd name="connsiteY180" fmla="*/ 6043835 h 6494005"/>
              <a:gd name="connsiteX181" fmla="*/ 1767800 w 8615568"/>
              <a:gd name="connsiteY181" fmla="*/ 6012085 h 6494005"/>
              <a:gd name="connsiteX182" fmla="*/ 1606780 w 8615568"/>
              <a:gd name="connsiteY182" fmla="*/ 5947451 h 6494005"/>
              <a:gd name="connsiteX183" fmla="*/ 1606780 w 8615568"/>
              <a:gd name="connsiteY183" fmla="*/ 6012085 h 6494005"/>
              <a:gd name="connsiteX184" fmla="*/ 1510398 w 8615568"/>
              <a:gd name="connsiteY184" fmla="*/ 6012085 h 6494005"/>
              <a:gd name="connsiteX185" fmla="*/ 1446896 w 8615568"/>
              <a:gd name="connsiteY185" fmla="*/ 5980335 h 6494005"/>
              <a:gd name="connsiteX186" fmla="*/ 1510398 w 8615568"/>
              <a:gd name="connsiteY186" fmla="*/ 5883952 h 6494005"/>
              <a:gd name="connsiteX187" fmla="*/ 1510397 w 8615568"/>
              <a:gd name="connsiteY187" fmla="*/ 5883951 h 6494005"/>
              <a:gd name="connsiteX188" fmla="*/ 1446895 w 8615568"/>
              <a:gd name="connsiteY188" fmla="*/ 5851068 h 6494005"/>
              <a:gd name="connsiteX189" fmla="*/ 1350512 w 8615568"/>
              <a:gd name="connsiteY189" fmla="*/ 5980335 h 6494005"/>
              <a:gd name="connsiteX190" fmla="*/ 1350513 w 8615568"/>
              <a:gd name="connsiteY190" fmla="*/ 5980335 h 6494005"/>
              <a:gd name="connsiteX191" fmla="*/ 1221245 w 8615568"/>
              <a:gd name="connsiteY191" fmla="*/ 6043835 h 6494005"/>
              <a:gd name="connsiteX192" fmla="*/ 1221245 w 8615568"/>
              <a:gd name="connsiteY192" fmla="*/ 6140219 h 6494005"/>
              <a:gd name="connsiteX193" fmla="*/ 1158617 w 8615568"/>
              <a:gd name="connsiteY193" fmla="*/ 6098959 h 6494005"/>
              <a:gd name="connsiteX194" fmla="*/ 1158617 w 8615568"/>
              <a:gd name="connsiteY194" fmla="*/ 6098959 h 6494005"/>
              <a:gd name="connsiteX195" fmla="*/ 1221244 w 8615568"/>
              <a:gd name="connsiteY195" fmla="*/ 6140219 h 6494005"/>
              <a:gd name="connsiteX196" fmla="*/ 1221244 w 8615568"/>
              <a:gd name="connsiteY196" fmla="*/ 6301236 h 6494005"/>
              <a:gd name="connsiteX197" fmla="*/ 1060227 w 8615568"/>
              <a:gd name="connsiteY197" fmla="*/ 6365870 h 6494005"/>
              <a:gd name="connsiteX198" fmla="*/ 1060228 w 8615568"/>
              <a:gd name="connsiteY198" fmla="*/ 6365871 h 6494005"/>
              <a:gd name="connsiteX199" fmla="*/ 963843 w 8615568"/>
              <a:gd name="connsiteY199" fmla="*/ 6365871 h 6494005"/>
              <a:gd name="connsiteX200" fmla="*/ 900343 w 8615568"/>
              <a:gd name="connsiteY200" fmla="*/ 6494005 h 6494005"/>
              <a:gd name="connsiteX201" fmla="*/ 867459 w 8615568"/>
              <a:gd name="connsiteY201" fmla="*/ 6365871 h 6494005"/>
              <a:gd name="connsiteX202" fmla="*/ 867459 w 8615568"/>
              <a:gd name="connsiteY202" fmla="*/ 6360164 h 6494005"/>
              <a:gd name="connsiteX203" fmla="*/ 867458 w 8615568"/>
              <a:gd name="connsiteY203" fmla="*/ 6360165 h 6494005"/>
              <a:gd name="connsiteX204" fmla="*/ 867458 w 8615568"/>
              <a:gd name="connsiteY204" fmla="*/ 6365871 h 6494005"/>
              <a:gd name="connsiteX205" fmla="*/ 900342 w 8615568"/>
              <a:gd name="connsiteY205" fmla="*/ 6494005 h 6494005"/>
              <a:gd name="connsiteX206" fmla="*/ 707574 w 8615568"/>
              <a:gd name="connsiteY206" fmla="*/ 6365871 h 6494005"/>
              <a:gd name="connsiteX207" fmla="*/ 707574 w 8615568"/>
              <a:gd name="connsiteY207" fmla="*/ 6140220 h 6494005"/>
              <a:gd name="connsiteX208" fmla="*/ 707573 w 8615568"/>
              <a:gd name="connsiteY208" fmla="*/ 6140219 h 6494005"/>
              <a:gd name="connsiteX209" fmla="*/ 803957 w 8615568"/>
              <a:gd name="connsiteY209" fmla="*/ 5947451 h 6494005"/>
              <a:gd name="connsiteX210" fmla="*/ 835707 w 8615568"/>
              <a:gd name="connsiteY210" fmla="*/ 5819317 h 6494005"/>
              <a:gd name="connsiteX211" fmla="*/ 867457 w 8615568"/>
              <a:gd name="connsiteY211" fmla="*/ 5851067 h 6494005"/>
              <a:gd name="connsiteX212" fmla="*/ 867458 w 8615568"/>
              <a:gd name="connsiteY212" fmla="*/ 5851067 h 6494005"/>
              <a:gd name="connsiteX213" fmla="*/ 835708 w 8615568"/>
              <a:gd name="connsiteY213" fmla="*/ 5819317 h 6494005"/>
              <a:gd name="connsiteX214" fmla="*/ 867458 w 8615568"/>
              <a:gd name="connsiteY214" fmla="*/ 5722933 h 6494005"/>
              <a:gd name="connsiteX215" fmla="*/ 803958 w 8615568"/>
              <a:gd name="connsiteY215" fmla="*/ 5594800 h 6494005"/>
              <a:gd name="connsiteX216" fmla="*/ 803957 w 8615568"/>
              <a:gd name="connsiteY216" fmla="*/ 5594799 h 6494005"/>
              <a:gd name="connsiteX217" fmla="*/ 803957 w 8615568"/>
              <a:gd name="connsiteY217" fmla="*/ 5497282 h 6494005"/>
              <a:gd name="connsiteX218" fmla="*/ 771073 w 8615568"/>
              <a:gd name="connsiteY218" fmla="*/ 5465532 h 6494005"/>
              <a:gd name="connsiteX219" fmla="*/ 771074 w 8615568"/>
              <a:gd name="connsiteY219" fmla="*/ 5465531 h 6494005"/>
              <a:gd name="connsiteX220" fmla="*/ 546555 w 8615568"/>
              <a:gd name="connsiteY220" fmla="*/ 5241013 h 6494005"/>
              <a:gd name="connsiteX221" fmla="*/ 514805 w 8615568"/>
              <a:gd name="connsiteY221" fmla="*/ 5241013 h 6494005"/>
              <a:gd name="connsiteX222" fmla="*/ 450171 w 8615568"/>
              <a:gd name="connsiteY222" fmla="*/ 5079996 h 6494005"/>
              <a:gd name="connsiteX223" fmla="*/ 514805 w 8615568"/>
              <a:gd name="connsiteY223" fmla="*/ 4951862 h 6494005"/>
              <a:gd name="connsiteX224" fmla="*/ 514805 w 8615568"/>
              <a:gd name="connsiteY224" fmla="*/ 4822594 h 6494005"/>
              <a:gd name="connsiteX225" fmla="*/ 546555 w 8615568"/>
              <a:gd name="connsiteY225" fmla="*/ 4565192 h 6494005"/>
              <a:gd name="connsiteX226" fmla="*/ 546555 w 8615568"/>
              <a:gd name="connsiteY226" fmla="*/ 4533442 h 6494005"/>
              <a:gd name="connsiteX227" fmla="*/ 771073 w 8615568"/>
              <a:gd name="connsiteY227" fmla="*/ 4468808 h 6494005"/>
              <a:gd name="connsiteX228" fmla="*/ 932091 w 8615568"/>
              <a:gd name="connsiteY228" fmla="*/ 4308924 h 6494005"/>
              <a:gd name="connsiteX229" fmla="*/ 996725 w 8615568"/>
              <a:gd name="connsiteY229" fmla="*/ 4372424 h 6494005"/>
              <a:gd name="connsiteX230" fmla="*/ 996724 w 8615568"/>
              <a:gd name="connsiteY230" fmla="*/ 4372425 h 6494005"/>
              <a:gd name="connsiteX231" fmla="*/ 1028475 w 8615568"/>
              <a:gd name="connsiteY231" fmla="*/ 4405308 h 6494005"/>
              <a:gd name="connsiteX232" fmla="*/ 1060224 w 8615568"/>
              <a:gd name="connsiteY232" fmla="*/ 4340674 h 6494005"/>
              <a:gd name="connsiteX233" fmla="*/ 1060225 w 8615568"/>
              <a:gd name="connsiteY233" fmla="*/ 4340674 h 6494005"/>
              <a:gd name="connsiteX234" fmla="*/ 1093109 w 8615568"/>
              <a:gd name="connsiteY234" fmla="*/ 4179657 h 6494005"/>
              <a:gd name="connsiteX235" fmla="*/ 1124854 w 8615568"/>
              <a:gd name="connsiteY235" fmla="*/ 4147912 h 6494005"/>
              <a:gd name="connsiteX236" fmla="*/ 1124853 w 8615568"/>
              <a:gd name="connsiteY236" fmla="*/ 4147907 h 6494005"/>
              <a:gd name="connsiteX237" fmla="*/ 1189487 w 8615568"/>
              <a:gd name="connsiteY237" fmla="*/ 4115023 h 6494005"/>
              <a:gd name="connsiteX238" fmla="*/ 1189486 w 8615568"/>
              <a:gd name="connsiteY238" fmla="*/ 4115023 h 6494005"/>
              <a:gd name="connsiteX239" fmla="*/ 1285870 w 8615568"/>
              <a:gd name="connsiteY239" fmla="*/ 4051523 h 6494005"/>
              <a:gd name="connsiteX240" fmla="*/ 1317620 w 8615568"/>
              <a:gd name="connsiteY240" fmla="*/ 3955140 h 6494005"/>
              <a:gd name="connsiteX241" fmla="*/ 1317620 w 8615568"/>
              <a:gd name="connsiteY241" fmla="*/ 3955139 h 6494005"/>
              <a:gd name="connsiteX242" fmla="*/ 1349248 w 8615568"/>
              <a:gd name="connsiteY242" fmla="*/ 3892974 h 6494005"/>
              <a:gd name="connsiteX243" fmla="*/ 1349247 w 8615568"/>
              <a:gd name="connsiteY243" fmla="*/ 3892973 h 6494005"/>
              <a:gd name="connsiteX244" fmla="*/ 1317620 w 8615568"/>
              <a:gd name="connsiteY244" fmla="*/ 3955138 h 6494005"/>
              <a:gd name="connsiteX245" fmla="*/ 1221236 w 8615568"/>
              <a:gd name="connsiteY245" fmla="*/ 3825871 h 6494005"/>
              <a:gd name="connsiteX246" fmla="*/ 1244498 w 8615568"/>
              <a:gd name="connsiteY246" fmla="*/ 3780950 h 6494005"/>
              <a:gd name="connsiteX247" fmla="*/ 1244498 w 8615568"/>
              <a:gd name="connsiteY247" fmla="*/ 3780949 h 6494005"/>
              <a:gd name="connsiteX248" fmla="*/ 1221236 w 8615568"/>
              <a:gd name="connsiteY248" fmla="*/ 3825870 h 6494005"/>
              <a:gd name="connsiteX249" fmla="*/ 1093102 w 8615568"/>
              <a:gd name="connsiteY249" fmla="*/ 3697737 h 6494005"/>
              <a:gd name="connsiteX250" fmla="*/ 1124852 w 8615568"/>
              <a:gd name="connsiteY250" fmla="*/ 3536719 h 6494005"/>
              <a:gd name="connsiteX251" fmla="*/ 1124852 w 8615568"/>
              <a:gd name="connsiteY251" fmla="*/ 3504969 h 6494005"/>
              <a:gd name="connsiteX252" fmla="*/ 1254120 w 8615568"/>
              <a:gd name="connsiteY252" fmla="*/ 3440336 h 6494005"/>
              <a:gd name="connsiteX253" fmla="*/ 1446888 w 8615568"/>
              <a:gd name="connsiteY253" fmla="*/ 3568469 h 6494005"/>
              <a:gd name="connsiteX254" fmla="*/ 1575023 w 8615568"/>
              <a:gd name="connsiteY254" fmla="*/ 3665987 h 6494005"/>
              <a:gd name="connsiteX255" fmla="*/ 1575021 w 8615568"/>
              <a:gd name="connsiteY255" fmla="*/ 3665987 h 6494005"/>
              <a:gd name="connsiteX256" fmla="*/ 1639657 w 8615568"/>
              <a:gd name="connsiteY256" fmla="*/ 3697737 h 6494005"/>
              <a:gd name="connsiteX257" fmla="*/ 1703156 w 8615568"/>
              <a:gd name="connsiteY257" fmla="*/ 3697737 h 6494005"/>
              <a:gd name="connsiteX258" fmla="*/ 1731707 w 8615568"/>
              <a:gd name="connsiteY258" fmla="*/ 3716661 h 6494005"/>
              <a:gd name="connsiteX259" fmla="*/ 1731709 w 8615568"/>
              <a:gd name="connsiteY259" fmla="*/ 3716661 h 6494005"/>
              <a:gd name="connsiteX260" fmla="*/ 1703158 w 8615568"/>
              <a:gd name="connsiteY260" fmla="*/ 3697737 h 6494005"/>
              <a:gd name="connsiteX261" fmla="*/ 1832426 w 8615568"/>
              <a:gd name="connsiteY261" fmla="*/ 3665987 h 6494005"/>
              <a:gd name="connsiteX262" fmla="*/ 2089827 w 8615568"/>
              <a:gd name="connsiteY262" fmla="*/ 3794121 h 6494005"/>
              <a:gd name="connsiteX263" fmla="*/ 2153324 w 8615568"/>
              <a:gd name="connsiteY263" fmla="*/ 3729492 h 6494005"/>
              <a:gd name="connsiteX264" fmla="*/ 2153319 w 8615568"/>
              <a:gd name="connsiteY264" fmla="*/ 3729487 h 6494005"/>
              <a:gd name="connsiteX265" fmla="*/ 2346085 w 8615568"/>
              <a:gd name="connsiteY265" fmla="*/ 3536719 h 6494005"/>
              <a:gd name="connsiteX266" fmla="*/ 2282586 w 8615568"/>
              <a:gd name="connsiteY266" fmla="*/ 3247568 h 6494005"/>
              <a:gd name="connsiteX267" fmla="*/ 2217952 w 8615568"/>
              <a:gd name="connsiteY267" fmla="*/ 2893787 h 6494005"/>
              <a:gd name="connsiteX268" fmla="*/ 2249702 w 8615568"/>
              <a:gd name="connsiteY268" fmla="*/ 2829153 h 6494005"/>
              <a:gd name="connsiteX269" fmla="*/ 2282586 w 8615568"/>
              <a:gd name="connsiteY269" fmla="*/ 2765655 h 6494005"/>
              <a:gd name="connsiteX270" fmla="*/ 2507105 w 8615568"/>
              <a:gd name="connsiteY270" fmla="*/ 2669271 h 6494005"/>
              <a:gd name="connsiteX271" fmla="*/ 2571738 w 8615568"/>
              <a:gd name="connsiteY271" fmla="*/ 2540003 h 6494005"/>
              <a:gd name="connsiteX272" fmla="*/ 2636373 w 8615568"/>
              <a:gd name="connsiteY272" fmla="*/ 2604640 h 6494005"/>
              <a:gd name="connsiteX273" fmla="*/ 2636373 w 8615568"/>
              <a:gd name="connsiteY273" fmla="*/ 2631355 h 6494005"/>
              <a:gd name="connsiteX274" fmla="*/ 2636375 w 8615568"/>
              <a:gd name="connsiteY274" fmla="*/ 2631353 h 6494005"/>
              <a:gd name="connsiteX275" fmla="*/ 2636375 w 8615568"/>
              <a:gd name="connsiteY275" fmla="*/ 2604640 h 6494005"/>
              <a:gd name="connsiteX276" fmla="*/ 2571740 w 8615568"/>
              <a:gd name="connsiteY276" fmla="*/ 2540003 h 6494005"/>
              <a:gd name="connsiteX277" fmla="*/ 2603489 w 8615568"/>
              <a:gd name="connsiteY277" fmla="*/ 2508255 h 6494005"/>
              <a:gd name="connsiteX278" fmla="*/ 2603489 w 8615568"/>
              <a:gd name="connsiteY278" fmla="*/ 2411869 h 6494005"/>
              <a:gd name="connsiteX279" fmla="*/ 2603489 w 8615568"/>
              <a:gd name="connsiteY279" fmla="*/ 1897064 h 6494005"/>
              <a:gd name="connsiteX280" fmla="*/ 2636373 w 8615568"/>
              <a:gd name="connsiteY280" fmla="*/ 1833567 h 6494005"/>
              <a:gd name="connsiteX281" fmla="*/ 2636369 w 8615568"/>
              <a:gd name="connsiteY281" fmla="*/ 1833563 h 6494005"/>
              <a:gd name="connsiteX282" fmla="*/ 2699868 w 8615568"/>
              <a:gd name="connsiteY282" fmla="*/ 1704295 h 6494005"/>
              <a:gd name="connsiteX283" fmla="*/ 2732753 w 8615568"/>
              <a:gd name="connsiteY283" fmla="*/ 1576162 h 6494005"/>
              <a:gd name="connsiteX284" fmla="*/ 2732753 w 8615568"/>
              <a:gd name="connsiteY284" fmla="*/ 1383394 h 6494005"/>
              <a:gd name="connsiteX285" fmla="*/ 2764503 w 8615568"/>
              <a:gd name="connsiteY285" fmla="*/ 1222376 h 6494005"/>
              <a:gd name="connsiteX286" fmla="*/ 2732753 w 8615568"/>
              <a:gd name="connsiteY286" fmla="*/ 1157742 h 6494005"/>
              <a:gd name="connsiteX287" fmla="*/ 2732754 w 8615568"/>
              <a:gd name="connsiteY287" fmla="*/ 1157742 h 6494005"/>
              <a:gd name="connsiteX288" fmla="*/ 2668120 w 8615568"/>
              <a:gd name="connsiteY288" fmla="*/ 933225 h 6494005"/>
              <a:gd name="connsiteX289" fmla="*/ 2668121 w 8615568"/>
              <a:gd name="connsiteY289" fmla="*/ 933223 h 6494005"/>
              <a:gd name="connsiteX290" fmla="*/ 2603487 w 8615568"/>
              <a:gd name="connsiteY290" fmla="*/ 803955 h 6494005"/>
              <a:gd name="connsiteX291" fmla="*/ 2603485 w 8615568"/>
              <a:gd name="connsiteY291" fmla="*/ 803956 h 6494005"/>
              <a:gd name="connsiteX292" fmla="*/ 2507102 w 8615568"/>
              <a:gd name="connsiteY292" fmla="*/ 547688 h 6494005"/>
              <a:gd name="connsiteX293" fmla="*/ 2505968 w 8615568"/>
              <a:gd name="connsiteY293" fmla="*/ 547688 h 6494005"/>
              <a:gd name="connsiteX294" fmla="*/ 2602163 w 8615568"/>
              <a:gd name="connsiteY294" fmla="*/ 256799 h 6494005"/>
              <a:gd name="connsiteX295" fmla="*/ 2570475 w 8615568"/>
              <a:gd name="connsiteY295" fmla="*/ 128400 h 6494005"/>
              <a:gd name="connsiteX296" fmla="*/ 2602163 w 8615568"/>
              <a:gd name="connsiteY296" fmla="*/ 63632 h 6494005"/>
              <a:gd name="connsiteX297" fmla="*/ 2698357 w 8615568"/>
              <a:gd name="connsiteY297" fmla="*/ 160215 h 6494005"/>
              <a:gd name="connsiteX298" fmla="*/ 2794554 w 8615568"/>
              <a:gd name="connsiteY298" fmla="*/ 128400 h 6494005"/>
              <a:gd name="connsiteX299" fmla="*/ 2923568 w 8615568"/>
              <a:gd name="connsiteY299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254127 w 8615568"/>
              <a:gd name="connsiteY161" fmla="*/ 4651258 h 6494005"/>
              <a:gd name="connsiteX162" fmla="*/ 1254126 w 8615568"/>
              <a:gd name="connsiteY162" fmla="*/ 4651258 h 6494005"/>
              <a:gd name="connsiteX163" fmla="*/ 1060224 w 8615568"/>
              <a:gd name="connsiteY163" fmla="*/ 4887228 h 6494005"/>
              <a:gd name="connsiteX164" fmla="*/ 1060224 w 8615568"/>
              <a:gd name="connsiteY164" fmla="*/ 4983612 h 6494005"/>
              <a:gd name="connsiteX165" fmla="*/ 1060225 w 8615568"/>
              <a:gd name="connsiteY165" fmla="*/ 4983612 h 6494005"/>
              <a:gd name="connsiteX166" fmla="*/ 1028476 w 8615568"/>
              <a:gd name="connsiteY166" fmla="*/ 5176380 h 6494005"/>
              <a:gd name="connsiteX167" fmla="*/ 1221244 w 8615568"/>
              <a:gd name="connsiteY167" fmla="*/ 5241014 h 6494005"/>
              <a:gd name="connsiteX168" fmla="*/ 1254127 w 8615568"/>
              <a:gd name="connsiteY168" fmla="*/ 5304514 h 6494005"/>
              <a:gd name="connsiteX169" fmla="*/ 1254128 w 8615568"/>
              <a:gd name="connsiteY169" fmla="*/ 5304514 h 6494005"/>
              <a:gd name="connsiteX170" fmla="*/ 1350512 w 8615568"/>
              <a:gd name="connsiteY170" fmla="*/ 5400898 h 6494005"/>
              <a:gd name="connsiteX171" fmla="*/ 1575031 w 8615568"/>
              <a:gd name="connsiteY171" fmla="*/ 5400898 h 6494005"/>
              <a:gd name="connsiteX172" fmla="*/ 1703164 w 8615568"/>
              <a:gd name="connsiteY172" fmla="*/ 5530166 h 6494005"/>
              <a:gd name="connsiteX173" fmla="*/ 1703164 w 8615568"/>
              <a:gd name="connsiteY173" fmla="*/ 5530166 h 6494005"/>
              <a:gd name="connsiteX174" fmla="*/ 1832432 w 8615568"/>
              <a:gd name="connsiteY174" fmla="*/ 5722934 h 6494005"/>
              <a:gd name="connsiteX175" fmla="*/ 2025201 w 8615568"/>
              <a:gd name="connsiteY175" fmla="*/ 5787568 h 6494005"/>
              <a:gd name="connsiteX176" fmla="*/ 2056948 w 8615568"/>
              <a:gd name="connsiteY176" fmla="*/ 5915701 h 6494005"/>
              <a:gd name="connsiteX177" fmla="*/ 1960566 w 8615568"/>
              <a:gd name="connsiteY177" fmla="*/ 5915701 h 6494005"/>
              <a:gd name="connsiteX178" fmla="*/ 1928816 w 8615568"/>
              <a:gd name="connsiteY178" fmla="*/ 6012085 h 6494005"/>
              <a:gd name="connsiteX179" fmla="*/ 1767800 w 8615568"/>
              <a:gd name="connsiteY179" fmla="*/ 6043835 h 6494005"/>
              <a:gd name="connsiteX180" fmla="*/ 1767800 w 8615568"/>
              <a:gd name="connsiteY180" fmla="*/ 6012085 h 6494005"/>
              <a:gd name="connsiteX181" fmla="*/ 1606780 w 8615568"/>
              <a:gd name="connsiteY181" fmla="*/ 5947451 h 6494005"/>
              <a:gd name="connsiteX182" fmla="*/ 1606780 w 8615568"/>
              <a:gd name="connsiteY182" fmla="*/ 6012085 h 6494005"/>
              <a:gd name="connsiteX183" fmla="*/ 1510398 w 8615568"/>
              <a:gd name="connsiteY183" fmla="*/ 6012085 h 6494005"/>
              <a:gd name="connsiteX184" fmla="*/ 1446896 w 8615568"/>
              <a:gd name="connsiteY184" fmla="*/ 5980335 h 6494005"/>
              <a:gd name="connsiteX185" fmla="*/ 1510398 w 8615568"/>
              <a:gd name="connsiteY185" fmla="*/ 5883952 h 6494005"/>
              <a:gd name="connsiteX186" fmla="*/ 1510397 w 8615568"/>
              <a:gd name="connsiteY186" fmla="*/ 5883951 h 6494005"/>
              <a:gd name="connsiteX187" fmla="*/ 1446895 w 8615568"/>
              <a:gd name="connsiteY187" fmla="*/ 5851068 h 6494005"/>
              <a:gd name="connsiteX188" fmla="*/ 1350512 w 8615568"/>
              <a:gd name="connsiteY188" fmla="*/ 5980335 h 6494005"/>
              <a:gd name="connsiteX189" fmla="*/ 1350513 w 8615568"/>
              <a:gd name="connsiteY189" fmla="*/ 5980335 h 6494005"/>
              <a:gd name="connsiteX190" fmla="*/ 1221245 w 8615568"/>
              <a:gd name="connsiteY190" fmla="*/ 6043835 h 6494005"/>
              <a:gd name="connsiteX191" fmla="*/ 1221245 w 8615568"/>
              <a:gd name="connsiteY191" fmla="*/ 6140219 h 6494005"/>
              <a:gd name="connsiteX192" fmla="*/ 1158617 w 8615568"/>
              <a:gd name="connsiteY192" fmla="*/ 6098959 h 6494005"/>
              <a:gd name="connsiteX193" fmla="*/ 1158617 w 8615568"/>
              <a:gd name="connsiteY193" fmla="*/ 6098959 h 6494005"/>
              <a:gd name="connsiteX194" fmla="*/ 1221244 w 8615568"/>
              <a:gd name="connsiteY194" fmla="*/ 6140219 h 6494005"/>
              <a:gd name="connsiteX195" fmla="*/ 1221244 w 8615568"/>
              <a:gd name="connsiteY195" fmla="*/ 6301236 h 6494005"/>
              <a:gd name="connsiteX196" fmla="*/ 1060227 w 8615568"/>
              <a:gd name="connsiteY196" fmla="*/ 6365870 h 6494005"/>
              <a:gd name="connsiteX197" fmla="*/ 1060228 w 8615568"/>
              <a:gd name="connsiteY197" fmla="*/ 6365871 h 6494005"/>
              <a:gd name="connsiteX198" fmla="*/ 963843 w 8615568"/>
              <a:gd name="connsiteY198" fmla="*/ 6365871 h 6494005"/>
              <a:gd name="connsiteX199" fmla="*/ 900343 w 8615568"/>
              <a:gd name="connsiteY199" fmla="*/ 6494005 h 6494005"/>
              <a:gd name="connsiteX200" fmla="*/ 867459 w 8615568"/>
              <a:gd name="connsiteY200" fmla="*/ 6365871 h 6494005"/>
              <a:gd name="connsiteX201" fmla="*/ 867459 w 8615568"/>
              <a:gd name="connsiteY201" fmla="*/ 6360164 h 6494005"/>
              <a:gd name="connsiteX202" fmla="*/ 867458 w 8615568"/>
              <a:gd name="connsiteY202" fmla="*/ 6360165 h 6494005"/>
              <a:gd name="connsiteX203" fmla="*/ 867458 w 8615568"/>
              <a:gd name="connsiteY203" fmla="*/ 6365871 h 6494005"/>
              <a:gd name="connsiteX204" fmla="*/ 900342 w 8615568"/>
              <a:gd name="connsiteY204" fmla="*/ 6494005 h 6494005"/>
              <a:gd name="connsiteX205" fmla="*/ 707574 w 8615568"/>
              <a:gd name="connsiteY205" fmla="*/ 6365871 h 6494005"/>
              <a:gd name="connsiteX206" fmla="*/ 707574 w 8615568"/>
              <a:gd name="connsiteY206" fmla="*/ 6140220 h 6494005"/>
              <a:gd name="connsiteX207" fmla="*/ 707573 w 8615568"/>
              <a:gd name="connsiteY207" fmla="*/ 6140219 h 6494005"/>
              <a:gd name="connsiteX208" fmla="*/ 803957 w 8615568"/>
              <a:gd name="connsiteY208" fmla="*/ 5947451 h 6494005"/>
              <a:gd name="connsiteX209" fmla="*/ 835707 w 8615568"/>
              <a:gd name="connsiteY209" fmla="*/ 5819317 h 6494005"/>
              <a:gd name="connsiteX210" fmla="*/ 867457 w 8615568"/>
              <a:gd name="connsiteY210" fmla="*/ 5851067 h 6494005"/>
              <a:gd name="connsiteX211" fmla="*/ 867458 w 8615568"/>
              <a:gd name="connsiteY211" fmla="*/ 5851067 h 6494005"/>
              <a:gd name="connsiteX212" fmla="*/ 835708 w 8615568"/>
              <a:gd name="connsiteY212" fmla="*/ 5819317 h 6494005"/>
              <a:gd name="connsiteX213" fmla="*/ 867458 w 8615568"/>
              <a:gd name="connsiteY213" fmla="*/ 5722933 h 6494005"/>
              <a:gd name="connsiteX214" fmla="*/ 803958 w 8615568"/>
              <a:gd name="connsiteY214" fmla="*/ 5594800 h 6494005"/>
              <a:gd name="connsiteX215" fmla="*/ 803957 w 8615568"/>
              <a:gd name="connsiteY215" fmla="*/ 5594799 h 6494005"/>
              <a:gd name="connsiteX216" fmla="*/ 803957 w 8615568"/>
              <a:gd name="connsiteY216" fmla="*/ 5497282 h 6494005"/>
              <a:gd name="connsiteX217" fmla="*/ 771073 w 8615568"/>
              <a:gd name="connsiteY217" fmla="*/ 5465532 h 6494005"/>
              <a:gd name="connsiteX218" fmla="*/ 771074 w 8615568"/>
              <a:gd name="connsiteY218" fmla="*/ 5465531 h 6494005"/>
              <a:gd name="connsiteX219" fmla="*/ 546555 w 8615568"/>
              <a:gd name="connsiteY219" fmla="*/ 5241013 h 6494005"/>
              <a:gd name="connsiteX220" fmla="*/ 514805 w 8615568"/>
              <a:gd name="connsiteY220" fmla="*/ 5241013 h 6494005"/>
              <a:gd name="connsiteX221" fmla="*/ 450171 w 8615568"/>
              <a:gd name="connsiteY221" fmla="*/ 5079996 h 6494005"/>
              <a:gd name="connsiteX222" fmla="*/ 514805 w 8615568"/>
              <a:gd name="connsiteY222" fmla="*/ 4951862 h 6494005"/>
              <a:gd name="connsiteX223" fmla="*/ 514805 w 8615568"/>
              <a:gd name="connsiteY223" fmla="*/ 4822594 h 6494005"/>
              <a:gd name="connsiteX224" fmla="*/ 546555 w 8615568"/>
              <a:gd name="connsiteY224" fmla="*/ 4565192 h 6494005"/>
              <a:gd name="connsiteX225" fmla="*/ 546555 w 8615568"/>
              <a:gd name="connsiteY225" fmla="*/ 4533442 h 6494005"/>
              <a:gd name="connsiteX226" fmla="*/ 771073 w 8615568"/>
              <a:gd name="connsiteY226" fmla="*/ 4468808 h 6494005"/>
              <a:gd name="connsiteX227" fmla="*/ 932091 w 8615568"/>
              <a:gd name="connsiteY227" fmla="*/ 4308924 h 6494005"/>
              <a:gd name="connsiteX228" fmla="*/ 996725 w 8615568"/>
              <a:gd name="connsiteY228" fmla="*/ 4372424 h 6494005"/>
              <a:gd name="connsiteX229" fmla="*/ 996724 w 8615568"/>
              <a:gd name="connsiteY229" fmla="*/ 4372425 h 6494005"/>
              <a:gd name="connsiteX230" fmla="*/ 1028475 w 8615568"/>
              <a:gd name="connsiteY230" fmla="*/ 4405308 h 6494005"/>
              <a:gd name="connsiteX231" fmla="*/ 1060224 w 8615568"/>
              <a:gd name="connsiteY231" fmla="*/ 4340674 h 6494005"/>
              <a:gd name="connsiteX232" fmla="*/ 1060225 w 8615568"/>
              <a:gd name="connsiteY232" fmla="*/ 4340674 h 6494005"/>
              <a:gd name="connsiteX233" fmla="*/ 1093109 w 8615568"/>
              <a:gd name="connsiteY233" fmla="*/ 4179657 h 6494005"/>
              <a:gd name="connsiteX234" fmla="*/ 1124854 w 8615568"/>
              <a:gd name="connsiteY234" fmla="*/ 4147912 h 6494005"/>
              <a:gd name="connsiteX235" fmla="*/ 1124853 w 8615568"/>
              <a:gd name="connsiteY235" fmla="*/ 4147907 h 6494005"/>
              <a:gd name="connsiteX236" fmla="*/ 1189487 w 8615568"/>
              <a:gd name="connsiteY236" fmla="*/ 4115023 h 6494005"/>
              <a:gd name="connsiteX237" fmla="*/ 1189486 w 8615568"/>
              <a:gd name="connsiteY237" fmla="*/ 4115023 h 6494005"/>
              <a:gd name="connsiteX238" fmla="*/ 1285870 w 8615568"/>
              <a:gd name="connsiteY238" fmla="*/ 4051523 h 6494005"/>
              <a:gd name="connsiteX239" fmla="*/ 1317620 w 8615568"/>
              <a:gd name="connsiteY239" fmla="*/ 3955140 h 6494005"/>
              <a:gd name="connsiteX240" fmla="*/ 1317620 w 8615568"/>
              <a:gd name="connsiteY240" fmla="*/ 3955139 h 6494005"/>
              <a:gd name="connsiteX241" fmla="*/ 1349248 w 8615568"/>
              <a:gd name="connsiteY241" fmla="*/ 3892974 h 6494005"/>
              <a:gd name="connsiteX242" fmla="*/ 1349247 w 8615568"/>
              <a:gd name="connsiteY242" fmla="*/ 3892973 h 6494005"/>
              <a:gd name="connsiteX243" fmla="*/ 1317620 w 8615568"/>
              <a:gd name="connsiteY243" fmla="*/ 3955138 h 6494005"/>
              <a:gd name="connsiteX244" fmla="*/ 1221236 w 8615568"/>
              <a:gd name="connsiteY244" fmla="*/ 3825871 h 6494005"/>
              <a:gd name="connsiteX245" fmla="*/ 1244498 w 8615568"/>
              <a:gd name="connsiteY245" fmla="*/ 3780950 h 6494005"/>
              <a:gd name="connsiteX246" fmla="*/ 1244498 w 8615568"/>
              <a:gd name="connsiteY246" fmla="*/ 3780949 h 6494005"/>
              <a:gd name="connsiteX247" fmla="*/ 1221236 w 8615568"/>
              <a:gd name="connsiteY247" fmla="*/ 3825870 h 6494005"/>
              <a:gd name="connsiteX248" fmla="*/ 1093102 w 8615568"/>
              <a:gd name="connsiteY248" fmla="*/ 3697737 h 6494005"/>
              <a:gd name="connsiteX249" fmla="*/ 1124852 w 8615568"/>
              <a:gd name="connsiteY249" fmla="*/ 3536719 h 6494005"/>
              <a:gd name="connsiteX250" fmla="*/ 1124852 w 8615568"/>
              <a:gd name="connsiteY250" fmla="*/ 3504969 h 6494005"/>
              <a:gd name="connsiteX251" fmla="*/ 1254120 w 8615568"/>
              <a:gd name="connsiteY251" fmla="*/ 3440336 h 6494005"/>
              <a:gd name="connsiteX252" fmla="*/ 1446888 w 8615568"/>
              <a:gd name="connsiteY252" fmla="*/ 3568469 h 6494005"/>
              <a:gd name="connsiteX253" fmla="*/ 1575023 w 8615568"/>
              <a:gd name="connsiteY253" fmla="*/ 3665987 h 6494005"/>
              <a:gd name="connsiteX254" fmla="*/ 1575021 w 8615568"/>
              <a:gd name="connsiteY254" fmla="*/ 3665987 h 6494005"/>
              <a:gd name="connsiteX255" fmla="*/ 1639657 w 8615568"/>
              <a:gd name="connsiteY255" fmla="*/ 3697737 h 6494005"/>
              <a:gd name="connsiteX256" fmla="*/ 1703156 w 8615568"/>
              <a:gd name="connsiteY256" fmla="*/ 3697737 h 6494005"/>
              <a:gd name="connsiteX257" fmla="*/ 1731707 w 8615568"/>
              <a:gd name="connsiteY257" fmla="*/ 3716661 h 6494005"/>
              <a:gd name="connsiteX258" fmla="*/ 1731709 w 8615568"/>
              <a:gd name="connsiteY258" fmla="*/ 3716661 h 6494005"/>
              <a:gd name="connsiteX259" fmla="*/ 1703158 w 8615568"/>
              <a:gd name="connsiteY259" fmla="*/ 3697737 h 6494005"/>
              <a:gd name="connsiteX260" fmla="*/ 1832426 w 8615568"/>
              <a:gd name="connsiteY260" fmla="*/ 3665987 h 6494005"/>
              <a:gd name="connsiteX261" fmla="*/ 2089827 w 8615568"/>
              <a:gd name="connsiteY261" fmla="*/ 3794121 h 6494005"/>
              <a:gd name="connsiteX262" fmla="*/ 2153324 w 8615568"/>
              <a:gd name="connsiteY262" fmla="*/ 3729492 h 6494005"/>
              <a:gd name="connsiteX263" fmla="*/ 2153319 w 8615568"/>
              <a:gd name="connsiteY263" fmla="*/ 3729487 h 6494005"/>
              <a:gd name="connsiteX264" fmla="*/ 2346085 w 8615568"/>
              <a:gd name="connsiteY264" fmla="*/ 3536719 h 6494005"/>
              <a:gd name="connsiteX265" fmla="*/ 2282586 w 8615568"/>
              <a:gd name="connsiteY265" fmla="*/ 3247568 h 6494005"/>
              <a:gd name="connsiteX266" fmla="*/ 2217952 w 8615568"/>
              <a:gd name="connsiteY266" fmla="*/ 2893787 h 6494005"/>
              <a:gd name="connsiteX267" fmla="*/ 2249702 w 8615568"/>
              <a:gd name="connsiteY267" fmla="*/ 2829153 h 6494005"/>
              <a:gd name="connsiteX268" fmla="*/ 2282586 w 8615568"/>
              <a:gd name="connsiteY268" fmla="*/ 2765655 h 6494005"/>
              <a:gd name="connsiteX269" fmla="*/ 2507105 w 8615568"/>
              <a:gd name="connsiteY269" fmla="*/ 2669271 h 6494005"/>
              <a:gd name="connsiteX270" fmla="*/ 2571738 w 8615568"/>
              <a:gd name="connsiteY270" fmla="*/ 2540003 h 6494005"/>
              <a:gd name="connsiteX271" fmla="*/ 2636373 w 8615568"/>
              <a:gd name="connsiteY271" fmla="*/ 2604640 h 6494005"/>
              <a:gd name="connsiteX272" fmla="*/ 2636373 w 8615568"/>
              <a:gd name="connsiteY272" fmla="*/ 2631355 h 6494005"/>
              <a:gd name="connsiteX273" fmla="*/ 2636375 w 8615568"/>
              <a:gd name="connsiteY273" fmla="*/ 2631353 h 6494005"/>
              <a:gd name="connsiteX274" fmla="*/ 2636375 w 8615568"/>
              <a:gd name="connsiteY274" fmla="*/ 2604640 h 6494005"/>
              <a:gd name="connsiteX275" fmla="*/ 2571740 w 8615568"/>
              <a:gd name="connsiteY275" fmla="*/ 2540003 h 6494005"/>
              <a:gd name="connsiteX276" fmla="*/ 2603489 w 8615568"/>
              <a:gd name="connsiteY276" fmla="*/ 2508255 h 6494005"/>
              <a:gd name="connsiteX277" fmla="*/ 2603489 w 8615568"/>
              <a:gd name="connsiteY277" fmla="*/ 2411869 h 6494005"/>
              <a:gd name="connsiteX278" fmla="*/ 2603489 w 8615568"/>
              <a:gd name="connsiteY278" fmla="*/ 1897064 h 6494005"/>
              <a:gd name="connsiteX279" fmla="*/ 2636373 w 8615568"/>
              <a:gd name="connsiteY279" fmla="*/ 1833567 h 6494005"/>
              <a:gd name="connsiteX280" fmla="*/ 2636369 w 8615568"/>
              <a:gd name="connsiteY280" fmla="*/ 1833563 h 6494005"/>
              <a:gd name="connsiteX281" fmla="*/ 2699868 w 8615568"/>
              <a:gd name="connsiteY281" fmla="*/ 1704295 h 6494005"/>
              <a:gd name="connsiteX282" fmla="*/ 2732753 w 8615568"/>
              <a:gd name="connsiteY282" fmla="*/ 1576162 h 6494005"/>
              <a:gd name="connsiteX283" fmla="*/ 2732753 w 8615568"/>
              <a:gd name="connsiteY283" fmla="*/ 1383394 h 6494005"/>
              <a:gd name="connsiteX284" fmla="*/ 2764503 w 8615568"/>
              <a:gd name="connsiteY284" fmla="*/ 1222376 h 6494005"/>
              <a:gd name="connsiteX285" fmla="*/ 2732753 w 8615568"/>
              <a:gd name="connsiteY285" fmla="*/ 1157742 h 6494005"/>
              <a:gd name="connsiteX286" fmla="*/ 2732754 w 8615568"/>
              <a:gd name="connsiteY286" fmla="*/ 1157742 h 6494005"/>
              <a:gd name="connsiteX287" fmla="*/ 2668120 w 8615568"/>
              <a:gd name="connsiteY287" fmla="*/ 933225 h 6494005"/>
              <a:gd name="connsiteX288" fmla="*/ 2668121 w 8615568"/>
              <a:gd name="connsiteY288" fmla="*/ 933223 h 6494005"/>
              <a:gd name="connsiteX289" fmla="*/ 2603487 w 8615568"/>
              <a:gd name="connsiteY289" fmla="*/ 803955 h 6494005"/>
              <a:gd name="connsiteX290" fmla="*/ 2603485 w 8615568"/>
              <a:gd name="connsiteY290" fmla="*/ 803956 h 6494005"/>
              <a:gd name="connsiteX291" fmla="*/ 2507102 w 8615568"/>
              <a:gd name="connsiteY291" fmla="*/ 547688 h 6494005"/>
              <a:gd name="connsiteX292" fmla="*/ 2505968 w 8615568"/>
              <a:gd name="connsiteY292" fmla="*/ 547688 h 6494005"/>
              <a:gd name="connsiteX293" fmla="*/ 2602163 w 8615568"/>
              <a:gd name="connsiteY293" fmla="*/ 256799 h 6494005"/>
              <a:gd name="connsiteX294" fmla="*/ 2570475 w 8615568"/>
              <a:gd name="connsiteY294" fmla="*/ 128400 h 6494005"/>
              <a:gd name="connsiteX295" fmla="*/ 2602163 w 8615568"/>
              <a:gd name="connsiteY295" fmla="*/ 63632 h 6494005"/>
              <a:gd name="connsiteX296" fmla="*/ 2698357 w 8615568"/>
              <a:gd name="connsiteY296" fmla="*/ 160215 h 6494005"/>
              <a:gd name="connsiteX297" fmla="*/ 2794554 w 8615568"/>
              <a:gd name="connsiteY297" fmla="*/ 128400 h 6494005"/>
              <a:gd name="connsiteX298" fmla="*/ 2923568 w 8615568"/>
              <a:gd name="connsiteY298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254127 w 8615568"/>
              <a:gd name="connsiteY161" fmla="*/ 4651258 h 6494005"/>
              <a:gd name="connsiteX162" fmla="*/ 1060224 w 8615568"/>
              <a:gd name="connsiteY162" fmla="*/ 4887228 h 6494005"/>
              <a:gd name="connsiteX163" fmla="*/ 1060224 w 8615568"/>
              <a:gd name="connsiteY163" fmla="*/ 4983612 h 6494005"/>
              <a:gd name="connsiteX164" fmla="*/ 1060225 w 8615568"/>
              <a:gd name="connsiteY164" fmla="*/ 4983612 h 6494005"/>
              <a:gd name="connsiteX165" fmla="*/ 1028476 w 8615568"/>
              <a:gd name="connsiteY165" fmla="*/ 5176380 h 6494005"/>
              <a:gd name="connsiteX166" fmla="*/ 1221244 w 8615568"/>
              <a:gd name="connsiteY166" fmla="*/ 5241014 h 6494005"/>
              <a:gd name="connsiteX167" fmla="*/ 1254127 w 8615568"/>
              <a:gd name="connsiteY167" fmla="*/ 5304514 h 6494005"/>
              <a:gd name="connsiteX168" fmla="*/ 1254128 w 8615568"/>
              <a:gd name="connsiteY168" fmla="*/ 5304514 h 6494005"/>
              <a:gd name="connsiteX169" fmla="*/ 1350512 w 8615568"/>
              <a:gd name="connsiteY169" fmla="*/ 5400898 h 6494005"/>
              <a:gd name="connsiteX170" fmla="*/ 1575031 w 8615568"/>
              <a:gd name="connsiteY170" fmla="*/ 5400898 h 6494005"/>
              <a:gd name="connsiteX171" fmla="*/ 1703164 w 8615568"/>
              <a:gd name="connsiteY171" fmla="*/ 5530166 h 6494005"/>
              <a:gd name="connsiteX172" fmla="*/ 1703164 w 8615568"/>
              <a:gd name="connsiteY172" fmla="*/ 5530166 h 6494005"/>
              <a:gd name="connsiteX173" fmla="*/ 1832432 w 8615568"/>
              <a:gd name="connsiteY173" fmla="*/ 5722934 h 6494005"/>
              <a:gd name="connsiteX174" fmla="*/ 2025201 w 8615568"/>
              <a:gd name="connsiteY174" fmla="*/ 5787568 h 6494005"/>
              <a:gd name="connsiteX175" fmla="*/ 2056948 w 8615568"/>
              <a:gd name="connsiteY175" fmla="*/ 5915701 h 6494005"/>
              <a:gd name="connsiteX176" fmla="*/ 1960566 w 8615568"/>
              <a:gd name="connsiteY176" fmla="*/ 5915701 h 6494005"/>
              <a:gd name="connsiteX177" fmla="*/ 1928816 w 8615568"/>
              <a:gd name="connsiteY177" fmla="*/ 6012085 h 6494005"/>
              <a:gd name="connsiteX178" fmla="*/ 1767800 w 8615568"/>
              <a:gd name="connsiteY178" fmla="*/ 6043835 h 6494005"/>
              <a:gd name="connsiteX179" fmla="*/ 1767800 w 8615568"/>
              <a:gd name="connsiteY179" fmla="*/ 6012085 h 6494005"/>
              <a:gd name="connsiteX180" fmla="*/ 1606780 w 8615568"/>
              <a:gd name="connsiteY180" fmla="*/ 5947451 h 6494005"/>
              <a:gd name="connsiteX181" fmla="*/ 1606780 w 8615568"/>
              <a:gd name="connsiteY181" fmla="*/ 6012085 h 6494005"/>
              <a:gd name="connsiteX182" fmla="*/ 1510398 w 8615568"/>
              <a:gd name="connsiteY182" fmla="*/ 6012085 h 6494005"/>
              <a:gd name="connsiteX183" fmla="*/ 1446896 w 8615568"/>
              <a:gd name="connsiteY183" fmla="*/ 5980335 h 6494005"/>
              <a:gd name="connsiteX184" fmla="*/ 1510398 w 8615568"/>
              <a:gd name="connsiteY184" fmla="*/ 5883952 h 6494005"/>
              <a:gd name="connsiteX185" fmla="*/ 1510397 w 8615568"/>
              <a:gd name="connsiteY185" fmla="*/ 5883951 h 6494005"/>
              <a:gd name="connsiteX186" fmla="*/ 1446895 w 8615568"/>
              <a:gd name="connsiteY186" fmla="*/ 5851068 h 6494005"/>
              <a:gd name="connsiteX187" fmla="*/ 1350512 w 8615568"/>
              <a:gd name="connsiteY187" fmla="*/ 5980335 h 6494005"/>
              <a:gd name="connsiteX188" fmla="*/ 1350513 w 8615568"/>
              <a:gd name="connsiteY188" fmla="*/ 5980335 h 6494005"/>
              <a:gd name="connsiteX189" fmla="*/ 1221245 w 8615568"/>
              <a:gd name="connsiteY189" fmla="*/ 6043835 h 6494005"/>
              <a:gd name="connsiteX190" fmla="*/ 1221245 w 8615568"/>
              <a:gd name="connsiteY190" fmla="*/ 6140219 h 6494005"/>
              <a:gd name="connsiteX191" fmla="*/ 1158617 w 8615568"/>
              <a:gd name="connsiteY191" fmla="*/ 6098959 h 6494005"/>
              <a:gd name="connsiteX192" fmla="*/ 1158617 w 8615568"/>
              <a:gd name="connsiteY192" fmla="*/ 6098959 h 6494005"/>
              <a:gd name="connsiteX193" fmla="*/ 1221244 w 8615568"/>
              <a:gd name="connsiteY193" fmla="*/ 6140219 h 6494005"/>
              <a:gd name="connsiteX194" fmla="*/ 1221244 w 8615568"/>
              <a:gd name="connsiteY194" fmla="*/ 6301236 h 6494005"/>
              <a:gd name="connsiteX195" fmla="*/ 1060227 w 8615568"/>
              <a:gd name="connsiteY195" fmla="*/ 6365870 h 6494005"/>
              <a:gd name="connsiteX196" fmla="*/ 1060228 w 8615568"/>
              <a:gd name="connsiteY196" fmla="*/ 6365871 h 6494005"/>
              <a:gd name="connsiteX197" fmla="*/ 963843 w 8615568"/>
              <a:gd name="connsiteY197" fmla="*/ 6365871 h 6494005"/>
              <a:gd name="connsiteX198" fmla="*/ 900343 w 8615568"/>
              <a:gd name="connsiteY198" fmla="*/ 6494005 h 6494005"/>
              <a:gd name="connsiteX199" fmla="*/ 867459 w 8615568"/>
              <a:gd name="connsiteY199" fmla="*/ 6365871 h 6494005"/>
              <a:gd name="connsiteX200" fmla="*/ 867459 w 8615568"/>
              <a:gd name="connsiteY200" fmla="*/ 6360164 h 6494005"/>
              <a:gd name="connsiteX201" fmla="*/ 867458 w 8615568"/>
              <a:gd name="connsiteY201" fmla="*/ 6360165 h 6494005"/>
              <a:gd name="connsiteX202" fmla="*/ 867458 w 8615568"/>
              <a:gd name="connsiteY202" fmla="*/ 6365871 h 6494005"/>
              <a:gd name="connsiteX203" fmla="*/ 900342 w 8615568"/>
              <a:gd name="connsiteY203" fmla="*/ 6494005 h 6494005"/>
              <a:gd name="connsiteX204" fmla="*/ 707574 w 8615568"/>
              <a:gd name="connsiteY204" fmla="*/ 6365871 h 6494005"/>
              <a:gd name="connsiteX205" fmla="*/ 707574 w 8615568"/>
              <a:gd name="connsiteY205" fmla="*/ 6140220 h 6494005"/>
              <a:gd name="connsiteX206" fmla="*/ 707573 w 8615568"/>
              <a:gd name="connsiteY206" fmla="*/ 6140219 h 6494005"/>
              <a:gd name="connsiteX207" fmla="*/ 803957 w 8615568"/>
              <a:gd name="connsiteY207" fmla="*/ 5947451 h 6494005"/>
              <a:gd name="connsiteX208" fmla="*/ 835707 w 8615568"/>
              <a:gd name="connsiteY208" fmla="*/ 5819317 h 6494005"/>
              <a:gd name="connsiteX209" fmla="*/ 867457 w 8615568"/>
              <a:gd name="connsiteY209" fmla="*/ 5851067 h 6494005"/>
              <a:gd name="connsiteX210" fmla="*/ 867458 w 8615568"/>
              <a:gd name="connsiteY210" fmla="*/ 5851067 h 6494005"/>
              <a:gd name="connsiteX211" fmla="*/ 835708 w 8615568"/>
              <a:gd name="connsiteY211" fmla="*/ 5819317 h 6494005"/>
              <a:gd name="connsiteX212" fmla="*/ 867458 w 8615568"/>
              <a:gd name="connsiteY212" fmla="*/ 5722933 h 6494005"/>
              <a:gd name="connsiteX213" fmla="*/ 803958 w 8615568"/>
              <a:gd name="connsiteY213" fmla="*/ 5594800 h 6494005"/>
              <a:gd name="connsiteX214" fmla="*/ 803957 w 8615568"/>
              <a:gd name="connsiteY214" fmla="*/ 5594799 h 6494005"/>
              <a:gd name="connsiteX215" fmla="*/ 803957 w 8615568"/>
              <a:gd name="connsiteY215" fmla="*/ 5497282 h 6494005"/>
              <a:gd name="connsiteX216" fmla="*/ 771073 w 8615568"/>
              <a:gd name="connsiteY216" fmla="*/ 5465532 h 6494005"/>
              <a:gd name="connsiteX217" fmla="*/ 771074 w 8615568"/>
              <a:gd name="connsiteY217" fmla="*/ 5465531 h 6494005"/>
              <a:gd name="connsiteX218" fmla="*/ 546555 w 8615568"/>
              <a:gd name="connsiteY218" fmla="*/ 5241013 h 6494005"/>
              <a:gd name="connsiteX219" fmla="*/ 514805 w 8615568"/>
              <a:gd name="connsiteY219" fmla="*/ 5241013 h 6494005"/>
              <a:gd name="connsiteX220" fmla="*/ 450171 w 8615568"/>
              <a:gd name="connsiteY220" fmla="*/ 5079996 h 6494005"/>
              <a:gd name="connsiteX221" fmla="*/ 514805 w 8615568"/>
              <a:gd name="connsiteY221" fmla="*/ 4951862 h 6494005"/>
              <a:gd name="connsiteX222" fmla="*/ 514805 w 8615568"/>
              <a:gd name="connsiteY222" fmla="*/ 4822594 h 6494005"/>
              <a:gd name="connsiteX223" fmla="*/ 546555 w 8615568"/>
              <a:gd name="connsiteY223" fmla="*/ 4565192 h 6494005"/>
              <a:gd name="connsiteX224" fmla="*/ 546555 w 8615568"/>
              <a:gd name="connsiteY224" fmla="*/ 4533442 h 6494005"/>
              <a:gd name="connsiteX225" fmla="*/ 771073 w 8615568"/>
              <a:gd name="connsiteY225" fmla="*/ 4468808 h 6494005"/>
              <a:gd name="connsiteX226" fmla="*/ 932091 w 8615568"/>
              <a:gd name="connsiteY226" fmla="*/ 4308924 h 6494005"/>
              <a:gd name="connsiteX227" fmla="*/ 996725 w 8615568"/>
              <a:gd name="connsiteY227" fmla="*/ 4372424 h 6494005"/>
              <a:gd name="connsiteX228" fmla="*/ 996724 w 8615568"/>
              <a:gd name="connsiteY228" fmla="*/ 4372425 h 6494005"/>
              <a:gd name="connsiteX229" fmla="*/ 1028475 w 8615568"/>
              <a:gd name="connsiteY229" fmla="*/ 4405308 h 6494005"/>
              <a:gd name="connsiteX230" fmla="*/ 1060224 w 8615568"/>
              <a:gd name="connsiteY230" fmla="*/ 4340674 h 6494005"/>
              <a:gd name="connsiteX231" fmla="*/ 1060225 w 8615568"/>
              <a:gd name="connsiteY231" fmla="*/ 4340674 h 6494005"/>
              <a:gd name="connsiteX232" fmla="*/ 1093109 w 8615568"/>
              <a:gd name="connsiteY232" fmla="*/ 4179657 h 6494005"/>
              <a:gd name="connsiteX233" fmla="*/ 1124854 w 8615568"/>
              <a:gd name="connsiteY233" fmla="*/ 4147912 h 6494005"/>
              <a:gd name="connsiteX234" fmla="*/ 1124853 w 8615568"/>
              <a:gd name="connsiteY234" fmla="*/ 4147907 h 6494005"/>
              <a:gd name="connsiteX235" fmla="*/ 1189487 w 8615568"/>
              <a:gd name="connsiteY235" fmla="*/ 4115023 h 6494005"/>
              <a:gd name="connsiteX236" fmla="*/ 1189486 w 8615568"/>
              <a:gd name="connsiteY236" fmla="*/ 4115023 h 6494005"/>
              <a:gd name="connsiteX237" fmla="*/ 1285870 w 8615568"/>
              <a:gd name="connsiteY237" fmla="*/ 4051523 h 6494005"/>
              <a:gd name="connsiteX238" fmla="*/ 1317620 w 8615568"/>
              <a:gd name="connsiteY238" fmla="*/ 3955140 h 6494005"/>
              <a:gd name="connsiteX239" fmla="*/ 1317620 w 8615568"/>
              <a:gd name="connsiteY239" fmla="*/ 3955139 h 6494005"/>
              <a:gd name="connsiteX240" fmla="*/ 1349248 w 8615568"/>
              <a:gd name="connsiteY240" fmla="*/ 3892974 h 6494005"/>
              <a:gd name="connsiteX241" fmla="*/ 1349247 w 8615568"/>
              <a:gd name="connsiteY241" fmla="*/ 3892973 h 6494005"/>
              <a:gd name="connsiteX242" fmla="*/ 1317620 w 8615568"/>
              <a:gd name="connsiteY242" fmla="*/ 3955138 h 6494005"/>
              <a:gd name="connsiteX243" fmla="*/ 1221236 w 8615568"/>
              <a:gd name="connsiteY243" fmla="*/ 3825871 h 6494005"/>
              <a:gd name="connsiteX244" fmla="*/ 1244498 w 8615568"/>
              <a:gd name="connsiteY244" fmla="*/ 3780950 h 6494005"/>
              <a:gd name="connsiteX245" fmla="*/ 1244498 w 8615568"/>
              <a:gd name="connsiteY245" fmla="*/ 3780949 h 6494005"/>
              <a:gd name="connsiteX246" fmla="*/ 1221236 w 8615568"/>
              <a:gd name="connsiteY246" fmla="*/ 3825870 h 6494005"/>
              <a:gd name="connsiteX247" fmla="*/ 1093102 w 8615568"/>
              <a:gd name="connsiteY247" fmla="*/ 3697737 h 6494005"/>
              <a:gd name="connsiteX248" fmla="*/ 1124852 w 8615568"/>
              <a:gd name="connsiteY248" fmla="*/ 3536719 h 6494005"/>
              <a:gd name="connsiteX249" fmla="*/ 1124852 w 8615568"/>
              <a:gd name="connsiteY249" fmla="*/ 3504969 h 6494005"/>
              <a:gd name="connsiteX250" fmla="*/ 1254120 w 8615568"/>
              <a:gd name="connsiteY250" fmla="*/ 3440336 h 6494005"/>
              <a:gd name="connsiteX251" fmla="*/ 1446888 w 8615568"/>
              <a:gd name="connsiteY251" fmla="*/ 3568469 h 6494005"/>
              <a:gd name="connsiteX252" fmla="*/ 1575023 w 8615568"/>
              <a:gd name="connsiteY252" fmla="*/ 3665987 h 6494005"/>
              <a:gd name="connsiteX253" fmla="*/ 1575021 w 8615568"/>
              <a:gd name="connsiteY253" fmla="*/ 3665987 h 6494005"/>
              <a:gd name="connsiteX254" fmla="*/ 1639657 w 8615568"/>
              <a:gd name="connsiteY254" fmla="*/ 3697737 h 6494005"/>
              <a:gd name="connsiteX255" fmla="*/ 1703156 w 8615568"/>
              <a:gd name="connsiteY255" fmla="*/ 3697737 h 6494005"/>
              <a:gd name="connsiteX256" fmla="*/ 1731707 w 8615568"/>
              <a:gd name="connsiteY256" fmla="*/ 3716661 h 6494005"/>
              <a:gd name="connsiteX257" fmla="*/ 1731709 w 8615568"/>
              <a:gd name="connsiteY257" fmla="*/ 3716661 h 6494005"/>
              <a:gd name="connsiteX258" fmla="*/ 1703158 w 8615568"/>
              <a:gd name="connsiteY258" fmla="*/ 3697737 h 6494005"/>
              <a:gd name="connsiteX259" fmla="*/ 1832426 w 8615568"/>
              <a:gd name="connsiteY259" fmla="*/ 3665987 h 6494005"/>
              <a:gd name="connsiteX260" fmla="*/ 2089827 w 8615568"/>
              <a:gd name="connsiteY260" fmla="*/ 3794121 h 6494005"/>
              <a:gd name="connsiteX261" fmla="*/ 2153324 w 8615568"/>
              <a:gd name="connsiteY261" fmla="*/ 3729492 h 6494005"/>
              <a:gd name="connsiteX262" fmla="*/ 2153319 w 8615568"/>
              <a:gd name="connsiteY262" fmla="*/ 3729487 h 6494005"/>
              <a:gd name="connsiteX263" fmla="*/ 2346085 w 8615568"/>
              <a:gd name="connsiteY263" fmla="*/ 3536719 h 6494005"/>
              <a:gd name="connsiteX264" fmla="*/ 2282586 w 8615568"/>
              <a:gd name="connsiteY264" fmla="*/ 3247568 h 6494005"/>
              <a:gd name="connsiteX265" fmla="*/ 2217952 w 8615568"/>
              <a:gd name="connsiteY265" fmla="*/ 2893787 h 6494005"/>
              <a:gd name="connsiteX266" fmla="*/ 2249702 w 8615568"/>
              <a:gd name="connsiteY266" fmla="*/ 2829153 h 6494005"/>
              <a:gd name="connsiteX267" fmla="*/ 2282586 w 8615568"/>
              <a:gd name="connsiteY267" fmla="*/ 2765655 h 6494005"/>
              <a:gd name="connsiteX268" fmla="*/ 2507105 w 8615568"/>
              <a:gd name="connsiteY268" fmla="*/ 2669271 h 6494005"/>
              <a:gd name="connsiteX269" fmla="*/ 2571738 w 8615568"/>
              <a:gd name="connsiteY269" fmla="*/ 2540003 h 6494005"/>
              <a:gd name="connsiteX270" fmla="*/ 2636373 w 8615568"/>
              <a:gd name="connsiteY270" fmla="*/ 2604640 h 6494005"/>
              <a:gd name="connsiteX271" fmla="*/ 2636373 w 8615568"/>
              <a:gd name="connsiteY271" fmla="*/ 2631355 h 6494005"/>
              <a:gd name="connsiteX272" fmla="*/ 2636375 w 8615568"/>
              <a:gd name="connsiteY272" fmla="*/ 2631353 h 6494005"/>
              <a:gd name="connsiteX273" fmla="*/ 2636375 w 8615568"/>
              <a:gd name="connsiteY273" fmla="*/ 2604640 h 6494005"/>
              <a:gd name="connsiteX274" fmla="*/ 2571740 w 8615568"/>
              <a:gd name="connsiteY274" fmla="*/ 2540003 h 6494005"/>
              <a:gd name="connsiteX275" fmla="*/ 2603489 w 8615568"/>
              <a:gd name="connsiteY275" fmla="*/ 2508255 h 6494005"/>
              <a:gd name="connsiteX276" fmla="*/ 2603489 w 8615568"/>
              <a:gd name="connsiteY276" fmla="*/ 2411869 h 6494005"/>
              <a:gd name="connsiteX277" fmla="*/ 2603489 w 8615568"/>
              <a:gd name="connsiteY277" fmla="*/ 1897064 h 6494005"/>
              <a:gd name="connsiteX278" fmla="*/ 2636373 w 8615568"/>
              <a:gd name="connsiteY278" fmla="*/ 1833567 h 6494005"/>
              <a:gd name="connsiteX279" fmla="*/ 2636369 w 8615568"/>
              <a:gd name="connsiteY279" fmla="*/ 1833563 h 6494005"/>
              <a:gd name="connsiteX280" fmla="*/ 2699868 w 8615568"/>
              <a:gd name="connsiteY280" fmla="*/ 1704295 h 6494005"/>
              <a:gd name="connsiteX281" fmla="*/ 2732753 w 8615568"/>
              <a:gd name="connsiteY281" fmla="*/ 1576162 h 6494005"/>
              <a:gd name="connsiteX282" fmla="*/ 2732753 w 8615568"/>
              <a:gd name="connsiteY282" fmla="*/ 1383394 h 6494005"/>
              <a:gd name="connsiteX283" fmla="*/ 2764503 w 8615568"/>
              <a:gd name="connsiteY283" fmla="*/ 1222376 h 6494005"/>
              <a:gd name="connsiteX284" fmla="*/ 2732753 w 8615568"/>
              <a:gd name="connsiteY284" fmla="*/ 1157742 h 6494005"/>
              <a:gd name="connsiteX285" fmla="*/ 2732754 w 8615568"/>
              <a:gd name="connsiteY285" fmla="*/ 1157742 h 6494005"/>
              <a:gd name="connsiteX286" fmla="*/ 2668120 w 8615568"/>
              <a:gd name="connsiteY286" fmla="*/ 933225 h 6494005"/>
              <a:gd name="connsiteX287" fmla="*/ 2668121 w 8615568"/>
              <a:gd name="connsiteY287" fmla="*/ 933223 h 6494005"/>
              <a:gd name="connsiteX288" fmla="*/ 2603487 w 8615568"/>
              <a:gd name="connsiteY288" fmla="*/ 803955 h 6494005"/>
              <a:gd name="connsiteX289" fmla="*/ 2603485 w 8615568"/>
              <a:gd name="connsiteY289" fmla="*/ 803956 h 6494005"/>
              <a:gd name="connsiteX290" fmla="*/ 2507102 w 8615568"/>
              <a:gd name="connsiteY290" fmla="*/ 547688 h 6494005"/>
              <a:gd name="connsiteX291" fmla="*/ 2505968 w 8615568"/>
              <a:gd name="connsiteY291" fmla="*/ 547688 h 6494005"/>
              <a:gd name="connsiteX292" fmla="*/ 2602163 w 8615568"/>
              <a:gd name="connsiteY292" fmla="*/ 256799 h 6494005"/>
              <a:gd name="connsiteX293" fmla="*/ 2570475 w 8615568"/>
              <a:gd name="connsiteY293" fmla="*/ 128400 h 6494005"/>
              <a:gd name="connsiteX294" fmla="*/ 2602163 w 8615568"/>
              <a:gd name="connsiteY294" fmla="*/ 63632 h 6494005"/>
              <a:gd name="connsiteX295" fmla="*/ 2698357 w 8615568"/>
              <a:gd name="connsiteY295" fmla="*/ 160215 h 6494005"/>
              <a:gd name="connsiteX296" fmla="*/ 2794554 w 8615568"/>
              <a:gd name="connsiteY296" fmla="*/ 128400 h 6494005"/>
              <a:gd name="connsiteX297" fmla="*/ 2923568 w 8615568"/>
              <a:gd name="connsiteY297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158617 w 8615568"/>
              <a:gd name="connsiteY190" fmla="*/ 6098959 h 6494005"/>
              <a:gd name="connsiteX191" fmla="*/ 1158617 w 8615568"/>
              <a:gd name="connsiteY191" fmla="*/ 6098959 h 6494005"/>
              <a:gd name="connsiteX192" fmla="*/ 1221244 w 8615568"/>
              <a:gd name="connsiteY192" fmla="*/ 6140219 h 6494005"/>
              <a:gd name="connsiteX193" fmla="*/ 1221244 w 8615568"/>
              <a:gd name="connsiteY193" fmla="*/ 6301236 h 6494005"/>
              <a:gd name="connsiteX194" fmla="*/ 1060227 w 8615568"/>
              <a:gd name="connsiteY194" fmla="*/ 6365870 h 6494005"/>
              <a:gd name="connsiteX195" fmla="*/ 1060228 w 8615568"/>
              <a:gd name="connsiteY195" fmla="*/ 6365871 h 6494005"/>
              <a:gd name="connsiteX196" fmla="*/ 963843 w 8615568"/>
              <a:gd name="connsiteY196" fmla="*/ 6365871 h 6494005"/>
              <a:gd name="connsiteX197" fmla="*/ 900343 w 8615568"/>
              <a:gd name="connsiteY197" fmla="*/ 6494005 h 6494005"/>
              <a:gd name="connsiteX198" fmla="*/ 867459 w 8615568"/>
              <a:gd name="connsiteY198" fmla="*/ 6365871 h 6494005"/>
              <a:gd name="connsiteX199" fmla="*/ 867459 w 8615568"/>
              <a:gd name="connsiteY199" fmla="*/ 6360164 h 6494005"/>
              <a:gd name="connsiteX200" fmla="*/ 867458 w 8615568"/>
              <a:gd name="connsiteY200" fmla="*/ 6360165 h 6494005"/>
              <a:gd name="connsiteX201" fmla="*/ 867458 w 8615568"/>
              <a:gd name="connsiteY201" fmla="*/ 6365871 h 6494005"/>
              <a:gd name="connsiteX202" fmla="*/ 900342 w 8615568"/>
              <a:gd name="connsiteY202" fmla="*/ 6494005 h 6494005"/>
              <a:gd name="connsiteX203" fmla="*/ 707574 w 8615568"/>
              <a:gd name="connsiteY203" fmla="*/ 6365871 h 6494005"/>
              <a:gd name="connsiteX204" fmla="*/ 707574 w 8615568"/>
              <a:gd name="connsiteY204" fmla="*/ 6140220 h 6494005"/>
              <a:gd name="connsiteX205" fmla="*/ 707573 w 8615568"/>
              <a:gd name="connsiteY205" fmla="*/ 6140219 h 6494005"/>
              <a:gd name="connsiteX206" fmla="*/ 803957 w 8615568"/>
              <a:gd name="connsiteY206" fmla="*/ 5947451 h 6494005"/>
              <a:gd name="connsiteX207" fmla="*/ 835707 w 8615568"/>
              <a:gd name="connsiteY207" fmla="*/ 5819317 h 6494005"/>
              <a:gd name="connsiteX208" fmla="*/ 867457 w 8615568"/>
              <a:gd name="connsiteY208" fmla="*/ 5851067 h 6494005"/>
              <a:gd name="connsiteX209" fmla="*/ 867458 w 8615568"/>
              <a:gd name="connsiteY209" fmla="*/ 5851067 h 6494005"/>
              <a:gd name="connsiteX210" fmla="*/ 835708 w 8615568"/>
              <a:gd name="connsiteY210" fmla="*/ 5819317 h 6494005"/>
              <a:gd name="connsiteX211" fmla="*/ 867458 w 8615568"/>
              <a:gd name="connsiteY211" fmla="*/ 5722933 h 6494005"/>
              <a:gd name="connsiteX212" fmla="*/ 803958 w 8615568"/>
              <a:gd name="connsiteY212" fmla="*/ 5594800 h 6494005"/>
              <a:gd name="connsiteX213" fmla="*/ 803957 w 8615568"/>
              <a:gd name="connsiteY213" fmla="*/ 5594799 h 6494005"/>
              <a:gd name="connsiteX214" fmla="*/ 803957 w 8615568"/>
              <a:gd name="connsiteY214" fmla="*/ 5497282 h 6494005"/>
              <a:gd name="connsiteX215" fmla="*/ 771073 w 8615568"/>
              <a:gd name="connsiteY215" fmla="*/ 5465532 h 6494005"/>
              <a:gd name="connsiteX216" fmla="*/ 771074 w 8615568"/>
              <a:gd name="connsiteY216" fmla="*/ 5465531 h 6494005"/>
              <a:gd name="connsiteX217" fmla="*/ 546555 w 8615568"/>
              <a:gd name="connsiteY217" fmla="*/ 5241013 h 6494005"/>
              <a:gd name="connsiteX218" fmla="*/ 514805 w 8615568"/>
              <a:gd name="connsiteY218" fmla="*/ 5241013 h 6494005"/>
              <a:gd name="connsiteX219" fmla="*/ 450171 w 8615568"/>
              <a:gd name="connsiteY219" fmla="*/ 5079996 h 6494005"/>
              <a:gd name="connsiteX220" fmla="*/ 514805 w 8615568"/>
              <a:gd name="connsiteY220" fmla="*/ 4951862 h 6494005"/>
              <a:gd name="connsiteX221" fmla="*/ 514805 w 8615568"/>
              <a:gd name="connsiteY221" fmla="*/ 4822594 h 6494005"/>
              <a:gd name="connsiteX222" fmla="*/ 546555 w 8615568"/>
              <a:gd name="connsiteY222" fmla="*/ 4565192 h 6494005"/>
              <a:gd name="connsiteX223" fmla="*/ 546555 w 8615568"/>
              <a:gd name="connsiteY223" fmla="*/ 4533442 h 6494005"/>
              <a:gd name="connsiteX224" fmla="*/ 771073 w 8615568"/>
              <a:gd name="connsiteY224" fmla="*/ 4468808 h 6494005"/>
              <a:gd name="connsiteX225" fmla="*/ 932091 w 8615568"/>
              <a:gd name="connsiteY225" fmla="*/ 4308924 h 6494005"/>
              <a:gd name="connsiteX226" fmla="*/ 996725 w 8615568"/>
              <a:gd name="connsiteY226" fmla="*/ 4372424 h 6494005"/>
              <a:gd name="connsiteX227" fmla="*/ 996724 w 8615568"/>
              <a:gd name="connsiteY227" fmla="*/ 4372425 h 6494005"/>
              <a:gd name="connsiteX228" fmla="*/ 1028475 w 8615568"/>
              <a:gd name="connsiteY228" fmla="*/ 4405308 h 6494005"/>
              <a:gd name="connsiteX229" fmla="*/ 1060224 w 8615568"/>
              <a:gd name="connsiteY229" fmla="*/ 4340674 h 6494005"/>
              <a:gd name="connsiteX230" fmla="*/ 1060225 w 8615568"/>
              <a:gd name="connsiteY230" fmla="*/ 4340674 h 6494005"/>
              <a:gd name="connsiteX231" fmla="*/ 1093109 w 8615568"/>
              <a:gd name="connsiteY231" fmla="*/ 4179657 h 6494005"/>
              <a:gd name="connsiteX232" fmla="*/ 1124854 w 8615568"/>
              <a:gd name="connsiteY232" fmla="*/ 4147912 h 6494005"/>
              <a:gd name="connsiteX233" fmla="*/ 1124853 w 8615568"/>
              <a:gd name="connsiteY233" fmla="*/ 4147907 h 6494005"/>
              <a:gd name="connsiteX234" fmla="*/ 1189487 w 8615568"/>
              <a:gd name="connsiteY234" fmla="*/ 4115023 h 6494005"/>
              <a:gd name="connsiteX235" fmla="*/ 1189486 w 8615568"/>
              <a:gd name="connsiteY235" fmla="*/ 4115023 h 6494005"/>
              <a:gd name="connsiteX236" fmla="*/ 1285870 w 8615568"/>
              <a:gd name="connsiteY236" fmla="*/ 4051523 h 6494005"/>
              <a:gd name="connsiteX237" fmla="*/ 1317620 w 8615568"/>
              <a:gd name="connsiteY237" fmla="*/ 3955140 h 6494005"/>
              <a:gd name="connsiteX238" fmla="*/ 1317620 w 8615568"/>
              <a:gd name="connsiteY238" fmla="*/ 3955139 h 6494005"/>
              <a:gd name="connsiteX239" fmla="*/ 1349248 w 8615568"/>
              <a:gd name="connsiteY239" fmla="*/ 3892974 h 6494005"/>
              <a:gd name="connsiteX240" fmla="*/ 1349247 w 8615568"/>
              <a:gd name="connsiteY240" fmla="*/ 3892973 h 6494005"/>
              <a:gd name="connsiteX241" fmla="*/ 1317620 w 8615568"/>
              <a:gd name="connsiteY241" fmla="*/ 3955138 h 6494005"/>
              <a:gd name="connsiteX242" fmla="*/ 1221236 w 8615568"/>
              <a:gd name="connsiteY242" fmla="*/ 3825871 h 6494005"/>
              <a:gd name="connsiteX243" fmla="*/ 1244498 w 8615568"/>
              <a:gd name="connsiteY243" fmla="*/ 3780950 h 6494005"/>
              <a:gd name="connsiteX244" fmla="*/ 1244498 w 8615568"/>
              <a:gd name="connsiteY244" fmla="*/ 3780949 h 6494005"/>
              <a:gd name="connsiteX245" fmla="*/ 1221236 w 8615568"/>
              <a:gd name="connsiteY245" fmla="*/ 3825870 h 6494005"/>
              <a:gd name="connsiteX246" fmla="*/ 1093102 w 8615568"/>
              <a:gd name="connsiteY246" fmla="*/ 3697737 h 6494005"/>
              <a:gd name="connsiteX247" fmla="*/ 1124852 w 8615568"/>
              <a:gd name="connsiteY247" fmla="*/ 3536719 h 6494005"/>
              <a:gd name="connsiteX248" fmla="*/ 1124852 w 8615568"/>
              <a:gd name="connsiteY248" fmla="*/ 3504969 h 6494005"/>
              <a:gd name="connsiteX249" fmla="*/ 1254120 w 8615568"/>
              <a:gd name="connsiteY249" fmla="*/ 3440336 h 6494005"/>
              <a:gd name="connsiteX250" fmla="*/ 1446888 w 8615568"/>
              <a:gd name="connsiteY250" fmla="*/ 3568469 h 6494005"/>
              <a:gd name="connsiteX251" fmla="*/ 1575023 w 8615568"/>
              <a:gd name="connsiteY251" fmla="*/ 3665987 h 6494005"/>
              <a:gd name="connsiteX252" fmla="*/ 1575021 w 8615568"/>
              <a:gd name="connsiteY252" fmla="*/ 3665987 h 6494005"/>
              <a:gd name="connsiteX253" fmla="*/ 1639657 w 8615568"/>
              <a:gd name="connsiteY253" fmla="*/ 3697737 h 6494005"/>
              <a:gd name="connsiteX254" fmla="*/ 1703156 w 8615568"/>
              <a:gd name="connsiteY254" fmla="*/ 3697737 h 6494005"/>
              <a:gd name="connsiteX255" fmla="*/ 1731707 w 8615568"/>
              <a:gd name="connsiteY255" fmla="*/ 3716661 h 6494005"/>
              <a:gd name="connsiteX256" fmla="*/ 1731709 w 8615568"/>
              <a:gd name="connsiteY256" fmla="*/ 3716661 h 6494005"/>
              <a:gd name="connsiteX257" fmla="*/ 1703158 w 8615568"/>
              <a:gd name="connsiteY257" fmla="*/ 3697737 h 6494005"/>
              <a:gd name="connsiteX258" fmla="*/ 1832426 w 8615568"/>
              <a:gd name="connsiteY258" fmla="*/ 3665987 h 6494005"/>
              <a:gd name="connsiteX259" fmla="*/ 2089827 w 8615568"/>
              <a:gd name="connsiteY259" fmla="*/ 3794121 h 6494005"/>
              <a:gd name="connsiteX260" fmla="*/ 2153324 w 8615568"/>
              <a:gd name="connsiteY260" fmla="*/ 3729492 h 6494005"/>
              <a:gd name="connsiteX261" fmla="*/ 2153319 w 8615568"/>
              <a:gd name="connsiteY261" fmla="*/ 3729487 h 6494005"/>
              <a:gd name="connsiteX262" fmla="*/ 2346085 w 8615568"/>
              <a:gd name="connsiteY262" fmla="*/ 3536719 h 6494005"/>
              <a:gd name="connsiteX263" fmla="*/ 2282586 w 8615568"/>
              <a:gd name="connsiteY263" fmla="*/ 3247568 h 6494005"/>
              <a:gd name="connsiteX264" fmla="*/ 2217952 w 8615568"/>
              <a:gd name="connsiteY264" fmla="*/ 2893787 h 6494005"/>
              <a:gd name="connsiteX265" fmla="*/ 2249702 w 8615568"/>
              <a:gd name="connsiteY265" fmla="*/ 2829153 h 6494005"/>
              <a:gd name="connsiteX266" fmla="*/ 2282586 w 8615568"/>
              <a:gd name="connsiteY266" fmla="*/ 2765655 h 6494005"/>
              <a:gd name="connsiteX267" fmla="*/ 2507105 w 8615568"/>
              <a:gd name="connsiteY267" fmla="*/ 2669271 h 6494005"/>
              <a:gd name="connsiteX268" fmla="*/ 2571738 w 8615568"/>
              <a:gd name="connsiteY268" fmla="*/ 2540003 h 6494005"/>
              <a:gd name="connsiteX269" fmla="*/ 2636373 w 8615568"/>
              <a:gd name="connsiteY269" fmla="*/ 2604640 h 6494005"/>
              <a:gd name="connsiteX270" fmla="*/ 2636373 w 8615568"/>
              <a:gd name="connsiteY270" fmla="*/ 2631355 h 6494005"/>
              <a:gd name="connsiteX271" fmla="*/ 2636375 w 8615568"/>
              <a:gd name="connsiteY271" fmla="*/ 2631353 h 6494005"/>
              <a:gd name="connsiteX272" fmla="*/ 2636375 w 8615568"/>
              <a:gd name="connsiteY272" fmla="*/ 2604640 h 6494005"/>
              <a:gd name="connsiteX273" fmla="*/ 2571740 w 8615568"/>
              <a:gd name="connsiteY273" fmla="*/ 2540003 h 6494005"/>
              <a:gd name="connsiteX274" fmla="*/ 2603489 w 8615568"/>
              <a:gd name="connsiteY274" fmla="*/ 2508255 h 6494005"/>
              <a:gd name="connsiteX275" fmla="*/ 2603489 w 8615568"/>
              <a:gd name="connsiteY275" fmla="*/ 2411869 h 6494005"/>
              <a:gd name="connsiteX276" fmla="*/ 2603489 w 8615568"/>
              <a:gd name="connsiteY276" fmla="*/ 1897064 h 6494005"/>
              <a:gd name="connsiteX277" fmla="*/ 2636373 w 8615568"/>
              <a:gd name="connsiteY277" fmla="*/ 1833567 h 6494005"/>
              <a:gd name="connsiteX278" fmla="*/ 2636369 w 8615568"/>
              <a:gd name="connsiteY278" fmla="*/ 1833563 h 6494005"/>
              <a:gd name="connsiteX279" fmla="*/ 2699868 w 8615568"/>
              <a:gd name="connsiteY279" fmla="*/ 1704295 h 6494005"/>
              <a:gd name="connsiteX280" fmla="*/ 2732753 w 8615568"/>
              <a:gd name="connsiteY280" fmla="*/ 1576162 h 6494005"/>
              <a:gd name="connsiteX281" fmla="*/ 2732753 w 8615568"/>
              <a:gd name="connsiteY281" fmla="*/ 1383394 h 6494005"/>
              <a:gd name="connsiteX282" fmla="*/ 2764503 w 8615568"/>
              <a:gd name="connsiteY282" fmla="*/ 1222376 h 6494005"/>
              <a:gd name="connsiteX283" fmla="*/ 2732753 w 8615568"/>
              <a:gd name="connsiteY283" fmla="*/ 1157742 h 6494005"/>
              <a:gd name="connsiteX284" fmla="*/ 2732754 w 8615568"/>
              <a:gd name="connsiteY284" fmla="*/ 1157742 h 6494005"/>
              <a:gd name="connsiteX285" fmla="*/ 2668120 w 8615568"/>
              <a:gd name="connsiteY285" fmla="*/ 933225 h 6494005"/>
              <a:gd name="connsiteX286" fmla="*/ 2668121 w 8615568"/>
              <a:gd name="connsiteY286" fmla="*/ 933223 h 6494005"/>
              <a:gd name="connsiteX287" fmla="*/ 2603487 w 8615568"/>
              <a:gd name="connsiteY287" fmla="*/ 803955 h 6494005"/>
              <a:gd name="connsiteX288" fmla="*/ 2603485 w 8615568"/>
              <a:gd name="connsiteY288" fmla="*/ 803956 h 6494005"/>
              <a:gd name="connsiteX289" fmla="*/ 2507102 w 8615568"/>
              <a:gd name="connsiteY289" fmla="*/ 547688 h 6494005"/>
              <a:gd name="connsiteX290" fmla="*/ 2505968 w 8615568"/>
              <a:gd name="connsiteY290" fmla="*/ 547688 h 6494005"/>
              <a:gd name="connsiteX291" fmla="*/ 2602163 w 8615568"/>
              <a:gd name="connsiteY291" fmla="*/ 256799 h 6494005"/>
              <a:gd name="connsiteX292" fmla="*/ 2570475 w 8615568"/>
              <a:gd name="connsiteY292" fmla="*/ 128400 h 6494005"/>
              <a:gd name="connsiteX293" fmla="*/ 2602163 w 8615568"/>
              <a:gd name="connsiteY293" fmla="*/ 63632 h 6494005"/>
              <a:gd name="connsiteX294" fmla="*/ 2698357 w 8615568"/>
              <a:gd name="connsiteY294" fmla="*/ 160215 h 6494005"/>
              <a:gd name="connsiteX295" fmla="*/ 2794554 w 8615568"/>
              <a:gd name="connsiteY295" fmla="*/ 128400 h 6494005"/>
              <a:gd name="connsiteX296" fmla="*/ 2923568 w 8615568"/>
              <a:gd name="connsiteY296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158617 w 8615568"/>
              <a:gd name="connsiteY190" fmla="*/ 6098959 h 6494005"/>
              <a:gd name="connsiteX191" fmla="*/ 1221244 w 8615568"/>
              <a:gd name="connsiteY191" fmla="*/ 6140219 h 6494005"/>
              <a:gd name="connsiteX192" fmla="*/ 1221244 w 8615568"/>
              <a:gd name="connsiteY192" fmla="*/ 6301236 h 6494005"/>
              <a:gd name="connsiteX193" fmla="*/ 1060227 w 8615568"/>
              <a:gd name="connsiteY193" fmla="*/ 6365870 h 6494005"/>
              <a:gd name="connsiteX194" fmla="*/ 1060228 w 8615568"/>
              <a:gd name="connsiteY194" fmla="*/ 6365871 h 6494005"/>
              <a:gd name="connsiteX195" fmla="*/ 963843 w 8615568"/>
              <a:gd name="connsiteY195" fmla="*/ 6365871 h 6494005"/>
              <a:gd name="connsiteX196" fmla="*/ 900343 w 8615568"/>
              <a:gd name="connsiteY196" fmla="*/ 6494005 h 6494005"/>
              <a:gd name="connsiteX197" fmla="*/ 867459 w 8615568"/>
              <a:gd name="connsiteY197" fmla="*/ 6365871 h 6494005"/>
              <a:gd name="connsiteX198" fmla="*/ 867459 w 8615568"/>
              <a:gd name="connsiteY198" fmla="*/ 6360164 h 6494005"/>
              <a:gd name="connsiteX199" fmla="*/ 867458 w 8615568"/>
              <a:gd name="connsiteY199" fmla="*/ 6360165 h 6494005"/>
              <a:gd name="connsiteX200" fmla="*/ 867458 w 8615568"/>
              <a:gd name="connsiteY200" fmla="*/ 6365871 h 6494005"/>
              <a:gd name="connsiteX201" fmla="*/ 900342 w 8615568"/>
              <a:gd name="connsiteY201" fmla="*/ 6494005 h 6494005"/>
              <a:gd name="connsiteX202" fmla="*/ 707574 w 8615568"/>
              <a:gd name="connsiteY202" fmla="*/ 6365871 h 6494005"/>
              <a:gd name="connsiteX203" fmla="*/ 707574 w 8615568"/>
              <a:gd name="connsiteY203" fmla="*/ 6140220 h 6494005"/>
              <a:gd name="connsiteX204" fmla="*/ 707573 w 8615568"/>
              <a:gd name="connsiteY204" fmla="*/ 6140219 h 6494005"/>
              <a:gd name="connsiteX205" fmla="*/ 803957 w 8615568"/>
              <a:gd name="connsiteY205" fmla="*/ 5947451 h 6494005"/>
              <a:gd name="connsiteX206" fmla="*/ 835707 w 8615568"/>
              <a:gd name="connsiteY206" fmla="*/ 5819317 h 6494005"/>
              <a:gd name="connsiteX207" fmla="*/ 867457 w 8615568"/>
              <a:gd name="connsiteY207" fmla="*/ 5851067 h 6494005"/>
              <a:gd name="connsiteX208" fmla="*/ 867458 w 8615568"/>
              <a:gd name="connsiteY208" fmla="*/ 5851067 h 6494005"/>
              <a:gd name="connsiteX209" fmla="*/ 835708 w 8615568"/>
              <a:gd name="connsiteY209" fmla="*/ 5819317 h 6494005"/>
              <a:gd name="connsiteX210" fmla="*/ 867458 w 8615568"/>
              <a:gd name="connsiteY210" fmla="*/ 5722933 h 6494005"/>
              <a:gd name="connsiteX211" fmla="*/ 803958 w 8615568"/>
              <a:gd name="connsiteY211" fmla="*/ 5594800 h 6494005"/>
              <a:gd name="connsiteX212" fmla="*/ 803957 w 8615568"/>
              <a:gd name="connsiteY212" fmla="*/ 5594799 h 6494005"/>
              <a:gd name="connsiteX213" fmla="*/ 803957 w 8615568"/>
              <a:gd name="connsiteY213" fmla="*/ 5497282 h 6494005"/>
              <a:gd name="connsiteX214" fmla="*/ 771073 w 8615568"/>
              <a:gd name="connsiteY214" fmla="*/ 5465532 h 6494005"/>
              <a:gd name="connsiteX215" fmla="*/ 771074 w 8615568"/>
              <a:gd name="connsiteY215" fmla="*/ 5465531 h 6494005"/>
              <a:gd name="connsiteX216" fmla="*/ 546555 w 8615568"/>
              <a:gd name="connsiteY216" fmla="*/ 5241013 h 6494005"/>
              <a:gd name="connsiteX217" fmla="*/ 514805 w 8615568"/>
              <a:gd name="connsiteY217" fmla="*/ 5241013 h 6494005"/>
              <a:gd name="connsiteX218" fmla="*/ 450171 w 8615568"/>
              <a:gd name="connsiteY218" fmla="*/ 5079996 h 6494005"/>
              <a:gd name="connsiteX219" fmla="*/ 514805 w 8615568"/>
              <a:gd name="connsiteY219" fmla="*/ 4951862 h 6494005"/>
              <a:gd name="connsiteX220" fmla="*/ 514805 w 8615568"/>
              <a:gd name="connsiteY220" fmla="*/ 4822594 h 6494005"/>
              <a:gd name="connsiteX221" fmla="*/ 546555 w 8615568"/>
              <a:gd name="connsiteY221" fmla="*/ 4565192 h 6494005"/>
              <a:gd name="connsiteX222" fmla="*/ 546555 w 8615568"/>
              <a:gd name="connsiteY222" fmla="*/ 4533442 h 6494005"/>
              <a:gd name="connsiteX223" fmla="*/ 771073 w 8615568"/>
              <a:gd name="connsiteY223" fmla="*/ 4468808 h 6494005"/>
              <a:gd name="connsiteX224" fmla="*/ 932091 w 8615568"/>
              <a:gd name="connsiteY224" fmla="*/ 4308924 h 6494005"/>
              <a:gd name="connsiteX225" fmla="*/ 996725 w 8615568"/>
              <a:gd name="connsiteY225" fmla="*/ 4372424 h 6494005"/>
              <a:gd name="connsiteX226" fmla="*/ 996724 w 8615568"/>
              <a:gd name="connsiteY226" fmla="*/ 4372425 h 6494005"/>
              <a:gd name="connsiteX227" fmla="*/ 1028475 w 8615568"/>
              <a:gd name="connsiteY227" fmla="*/ 4405308 h 6494005"/>
              <a:gd name="connsiteX228" fmla="*/ 1060224 w 8615568"/>
              <a:gd name="connsiteY228" fmla="*/ 4340674 h 6494005"/>
              <a:gd name="connsiteX229" fmla="*/ 1060225 w 8615568"/>
              <a:gd name="connsiteY229" fmla="*/ 4340674 h 6494005"/>
              <a:gd name="connsiteX230" fmla="*/ 1093109 w 8615568"/>
              <a:gd name="connsiteY230" fmla="*/ 4179657 h 6494005"/>
              <a:gd name="connsiteX231" fmla="*/ 1124854 w 8615568"/>
              <a:gd name="connsiteY231" fmla="*/ 4147912 h 6494005"/>
              <a:gd name="connsiteX232" fmla="*/ 1124853 w 8615568"/>
              <a:gd name="connsiteY232" fmla="*/ 4147907 h 6494005"/>
              <a:gd name="connsiteX233" fmla="*/ 1189487 w 8615568"/>
              <a:gd name="connsiteY233" fmla="*/ 4115023 h 6494005"/>
              <a:gd name="connsiteX234" fmla="*/ 1189486 w 8615568"/>
              <a:gd name="connsiteY234" fmla="*/ 4115023 h 6494005"/>
              <a:gd name="connsiteX235" fmla="*/ 1285870 w 8615568"/>
              <a:gd name="connsiteY235" fmla="*/ 4051523 h 6494005"/>
              <a:gd name="connsiteX236" fmla="*/ 1317620 w 8615568"/>
              <a:gd name="connsiteY236" fmla="*/ 3955140 h 6494005"/>
              <a:gd name="connsiteX237" fmla="*/ 1317620 w 8615568"/>
              <a:gd name="connsiteY237" fmla="*/ 3955139 h 6494005"/>
              <a:gd name="connsiteX238" fmla="*/ 1349248 w 8615568"/>
              <a:gd name="connsiteY238" fmla="*/ 3892974 h 6494005"/>
              <a:gd name="connsiteX239" fmla="*/ 1349247 w 8615568"/>
              <a:gd name="connsiteY239" fmla="*/ 3892973 h 6494005"/>
              <a:gd name="connsiteX240" fmla="*/ 1317620 w 8615568"/>
              <a:gd name="connsiteY240" fmla="*/ 3955138 h 6494005"/>
              <a:gd name="connsiteX241" fmla="*/ 1221236 w 8615568"/>
              <a:gd name="connsiteY241" fmla="*/ 3825871 h 6494005"/>
              <a:gd name="connsiteX242" fmla="*/ 1244498 w 8615568"/>
              <a:gd name="connsiteY242" fmla="*/ 3780950 h 6494005"/>
              <a:gd name="connsiteX243" fmla="*/ 1244498 w 8615568"/>
              <a:gd name="connsiteY243" fmla="*/ 3780949 h 6494005"/>
              <a:gd name="connsiteX244" fmla="*/ 1221236 w 8615568"/>
              <a:gd name="connsiteY244" fmla="*/ 3825870 h 6494005"/>
              <a:gd name="connsiteX245" fmla="*/ 1093102 w 8615568"/>
              <a:gd name="connsiteY245" fmla="*/ 3697737 h 6494005"/>
              <a:gd name="connsiteX246" fmla="*/ 1124852 w 8615568"/>
              <a:gd name="connsiteY246" fmla="*/ 3536719 h 6494005"/>
              <a:gd name="connsiteX247" fmla="*/ 1124852 w 8615568"/>
              <a:gd name="connsiteY247" fmla="*/ 3504969 h 6494005"/>
              <a:gd name="connsiteX248" fmla="*/ 1254120 w 8615568"/>
              <a:gd name="connsiteY248" fmla="*/ 3440336 h 6494005"/>
              <a:gd name="connsiteX249" fmla="*/ 1446888 w 8615568"/>
              <a:gd name="connsiteY249" fmla="*/ 3568469 h 6494005"/>
              <a:gd name="connsiteX250" fmla="*/ 1575023 w 8615568"/>
              <a:gd name="connsiteY250" fmla="*/ 3665987 h 6494005"/>
              <a:gd name="connsiteX251" fmla="*/ 1575021 w 8615568"/>
              <a:gd name="connsiteY251" fmla="*/ 3665987 h 6494005"/>
              <a:gd name="connsiteX252" fmla="*/ 1639657 w 8615568"/>
              <a:gd name="connsiteY252" fmla="*/ 3697737 h 6494005"/>
              <a:gd name="connsiteX253" fmla="*/ 1703156 w 8615568"/>
              <a:gd name="connsiteY253" fmla="*/ 3697737 h 6494005"/>
              <a:gd name="connsiteX254" fmla="*/ 1731707 w 8615568"/>
              <a:gd name="connsiteY254" fmla="*/ 3716661 h 6494005"/>
              <a:gd name="connsiteX255" fmla="*/ 1731709 w 8615568"/>
              <a:gd name="connsiteY255" fmla="*/ 3716661 h 6494005"/>
              <a:gd name="connsiteX256" fmla="*/ 1703158 w 8615568"/>
              <a:gd name="connsiteY256" fmla="*/ 3697737 h 6494005"/>
              <a:gd name="connsiteX257" fmla="*/ 1832426 w 8615568"/>
              <a:gd name="connsiteY257" fmla="*/ 3665987 h 6494005"/>
              <a:gd name="connsiteX258" fmla="*/ 2089827 w 8615568"/>
              <a:gd name="connsiteY258" fmla="*/ 3794121 h 6494005"/>
              <a:gd name="connsiteX259" fmla="*/ 2153324 w 8615568"/>
              <a:gd name="connsiteY259" fmla="*/ 3729492 h 6494005"/>
              <a:gd name="connsiteX260" fmla="*/ 2153319 w 8615568"/>
              <a:gd name="connsiteY260" fmla="*/ 3729487 h 6494005"/>
              <a:gd name="connsiteX261" fmla="*/ 2346085 w 8615568"/>
              <a:gd name="connsiteY261" fmla="*/ 3536719 h 6494005"/>
              <a:gd name="connsiteX262" fmla="*/ 2282586 w 8615568"/>
              <a:gd name="connsiteY262" fmla="*/ 3247568 h 6494005"/>
              <a:gd name="connsiteX263" fmla="*/ 2217952 w 8615568"/>
              <a:gd name="connsiteY263" fmla="*/ 2893787 h 6494005"/>
              <a:gd name="connsiteX264" fmla="*/ 2249702 w 8615568"/>
              <a:gd name="connsiteY264" fmla="*/ 2829153 h 6494005"/>
              <a:gd name="connsiteX265" fmla="*/ 2282586 w 8615568"/>
              <a:gd name="connsiteY265" fmla="*/ 2765655 h 6494005"/>
              <a:gd name="connsiteX266" fmla="*/ 2507105 w 8615568"/>
              <a:gd name="connsiteY266" fmla="*/ 2669271 h 6494005"/>
              <a:gd name="connsiteX267" fmla="*/ 2571738 w 8615568"/>
              <a:gd name="connsiteY267" fmla="*/ 2540003 h 6494005"/>
              <a:gd name="connsiteX268" fmla="*/ 2636373 w 8615568"/>
              <a:gd name="connsiteY268" fmla="*/ 2604640 h 6494005"/>
              <a:gd name="connsiteX269" fmla="*/ 2636373 w 8615568"/>
              <a:gd name="connsiteY269" fmla="*/ 2631355 h 6494005"/>
              <a:gd name="connsiteX270" fmla="*/ 2636375 w 8615568"/>
              <a:gd name="connsiteY270" fmla="*/ 2631353 h 6494005"/>
              <a:gd name="connsiteX271" fmla="*/ 2636375 w 8615568"/>
              <a:gd name="connsiteY271" fmla="*/ 2604640 h 6494005"/>
              <a:gd name="connsiteX272" fmla="*/ 2571740 w 8615568"/>
              <a:gd name="connsiteY272" fmla="*/ 2540003 h 6494005"/>
              <a:gd name="connsiteX273" fmla="*/ 2603489 w 8615568"/>
              <a:gd name="connsiteY273" fmla="*/ 2508255 h 6494005"/>
              <a:gd name="connsiteX274" fmla="*/ 2603489 w 8615568"/>
              <a:gd name="connsiteY274" fmla="*/ 2411869 h 6494005"/>
              <a:gd name="connsiteX275" fmla="*/ 2603489 w 8615568"/>
              <a:gd name="connsiteY275" fmla="*/ 1897064 h 6494005"/>
              <a:gd name="connsiteX276" fmla="*/ 2636373 w 8615568"/>
              <a:gd name="connsiteY276" fmla="*/ 1833567 h 6494005"/>
              <a:gd name="connsiteX277" fmla="*/ 2636369 w 8615568"/>
              <a:gd name="connsiteY277" fmla="*/ 1833563 h 6494005"/>
              <a:gd name="connsiteX278" fmla="*/ 2699868 w 8615568"/>
              <a:gd name="connsiteY278" fmla="*/ 1704295 h 6494005"/>
              <a:gd name="connsiteX279" fmla="*/ 2732753 w 8615568"/>
              <a:gd name="connsiteY279" fmla="*/ 1576162 h 6494005"/>
              <a:gd name="connsiteX280" fmla="*/ 2732753 w 8615568"/>
              <a:gd name="connsiteY280" fmla="*/ 1383394 h 6494005"/>
              <a:gd name="connsiteX281" fmla="*/ 2764503 w 8615568"/>
              <a:gd name="connsiteY281" fmla="*/ 1222376 h 6494005"/>
              <a:gd name="connsiteX282" fmla="*/ 2732753 w 8615568"/>
              <a:gd name="connsiteY282" fmla="*/ 1157742 h 6494005"/>
              <a:gd name="connsiteX283" fmla="*/ 2732754 w 8615568"/>
              <a:gd name="connsiteY283" fmla="*/ 1157742 h 6494005"/>
              <a:gd name="connsiteX284" fmla="*/ 2668120 w 8615568"/>
              <a:gd name="connsiteY284" fmla="*/ 933225 h 6494005"/>
              <a:gd name="connsiteX285" fmla="*/ 2668121 w 8615568"/>
              <a:gd name="connsiteY285" fmla="*/ 933223 h 6494005"/>
              <a:gd name="connsiteX286" fmla="*/ 2603487 w 8615568"/>
              <a:gd name="connsiteY286" fmla="*/ 803955 h 6494005"/>
              <a:gd name="connsiteX287" fmla="*/ 2603485 w 8615568"/>
              <a:gd name="connsiteY287" fmla="*/ 803956 h 6494005"/>
              <a:gd name="connsiteX288" fmla="*/ 2507102 w 8615568"/>
              <a:gd name="connsiteY288" fmla="*/ 547688 h 6494005"/>
              <a:gd name="connsiteX289" fmla="*/ 2505968 w 8615568"/>
              <a:gd name="connsiteY289" fmla="*/ 547688 h 6494005"/>
              <a:gd name="connsiteX290" fmla="*/ 2602163 w 8615568"/>
              <a:gd name="connsiteY290" fmla="*/ 256799 h 6494005"/>
              <a:gd name="connsiteX291" fmla="*/ 2570475 w 8615568"/>
              <a:gd name="connsiteY291" fmla="*/ 128400 h 6494005"/>
              <a:gd name="connsiteX292" fmla="*/ 2602163 w 8615568"/>
              <a:gd name="connsiteY292" fmla="*/ 63632 h 6494005"/>
              <a:gd name="connsiteX293" fmla="*/ 2698357 w 8615568"/>
              <a:gd name="connsiteY293" fmla="*/ 160215 h 6494005"/>
              <a:gd name="connsiteX294" fmla="*/ 2794554 w 8615568"/>
              <a:gd name="connsiteY294" fmla="*/ 128400 h 6494005"/>
              <a:gd name="connsiteX295" fmla="*/ 2923568 w 8615568"/>
              <a:gd name="connsiteY295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867459 w 8615568"/>
              <a:gd name="connsiteY196" fmla="*/ 6365871 h 6494005"/>
              <a:gd name="connsiteX197" fmla="*/ 867459 w 8615568"/>
              <a:gd name="connsiteY197" fmla="*/ 6360164 h 6494005"/>
              <a:gd name="connsiteX198" fmla="*/ 867458 w 8615568"/>
              <a:gd name="connsiteY198" fmla="*/ 6360165 h 6494005"/>
              <a:gd name="connsiteX199" fmla="*/ 867458 w 8615568"/>
              <a:gd name="connsiteY199" fmla="*/ 6365871 h 6494005"/>
              <a:gd name="connsiteX200" fmla="*/ 900342 w 8615568"/>
              <a:gd name="connsiteY200" fmla="*/ 6494005 h 6494005"/>
              <a:gd name="connsiteX201" fmla="*/ 707574 w 8615568"/>
              <a:gd name="connsiteY201" fmla="*/ 6365871 h 6494005"/>
              <a:gd name="connsiteX202" fmla="*/ 707574 w 8615568"/>
              <a:gd name="connsiteY202" fmla="*/ 6140220 h 6494005"/>
              <a:gd name="connsiteX203" fmla="*/ 707573 w 8615568"/>
              <a:gd name="connsiteY203" fmla="*/ 6140219 h 6494005"/>
              <a:gd name="connsiteX204" fmla="*/ 803957 w 8615568"/>
              <a:gd name="connsiteY204" fmla="*/ 5947451 h 6494005"/>
              <a:gd name="connsiteX205" fmla="*/ 835707 w 8615568"/>
              <a:gd name="connsiteY205" fmla="*/ 5819317 h 6494005"/>
              <a:gd name="connsiteX206" fmla="*/ 867457 w 8615568"/>
              <a:gd name="connsiteY206" fmla="*/ 5851067 h 6494005"/>
              <a:gd name="connsiteX207" fmla="*/ 867458 w 8615568"/>
              <a:gd name="connsiteY207" fmla="*/ 5851067 h 6494005"/>
              <a:gd name="connsiteX208" fmla="*/ 835708 w 8615568"/>
              <a:gd name="connsiteY208" fmla="*/ 5819317 h 6494005"/>
              <a:gd name="connsiteX209" fmla="*/ 867458 w 8615568"/>
              <a:gd name="connsiteY209" fmla="*/ 5722933 h 6494005"/>
              <a:gd name="connsiteX210" fmla="*/ 803958 w 8615568"/>
              <a:gd name="connsiteY210" fmla="*/ 5594800 h 6494005"/>
              <a:gd name="connsiteX211" fmla="*/ 803957 w 8615568"/>
              <a:gd name="connsiteY211" fmla="*/ 5594799 h 6494005"/>
              <a:gd name="connsiteX212" fmla="*/ 803957 w 8615568"/>
              <a:gd name="connsiteY212" fmla="*/ 5497282 h 6494005"/>
              <a:gd name="connsiteX213" fmla="*/ 771073 w 8615568"/>
              <a:gd name="connsiteY213" fmla="*/ 5465532 h 6494005"/>
              <a:gd name="connsiteX214" fmla="*/ 771074 w 8615568"/>
              <a:gd name="connsiteY214" fmla="*/ 5465531 h 6494005"/>
              <a:gd name="connsiteX215" fmla="*/ 546555 w 8615568"/>
              <a:gd name="connsiteY215" fmla="*/ 5241013 h 6494005"/>
              <a:gd name="connsiteX216" fmla="*/ 514805 w 8615568"/>
              <a:gd name="connsiteY216" fmla="*/ 5241013 h 6494005"/>
              <a:gd name="connsiteX217" fmla="*/ 450171 w 8615568"/>
              <a:gd name="connsiteY217" fmla="*/ 5079996 h 6494005"/>
              <a:gd name="connsiteX218" fmla="*/ 514805 w 8615568"/>
              <a:gd name="connsiteY218" fmla="*/ 4951862 h 6494005"/>
              <a:gd name="connsiteX219" fmla="*/ 514805 w 8615568"/>
              <a:gd name="connsiteY219" fmla="*/ 4822594 h 6494005"/>
              <a:gd name="connsiteX220" fmla="*/ 546555 w 8615568"/>
              <a:gd name="connsiteY220" fmla="*/ 4565192 h 6494005"/>
              <a:gd name="connsiteX221" fmla="*/ 546555 w 8615568"/>
              <a:gd name="connsiteY221" fmla="*/ 4533442 h 6494005"/>
              <a:gd name="connsiteX222" fmla="*/ 771073 w 8615568"/>
              <a:gd name="connsiteY222" fmla="*/ 4468808 h 6494005"/>
              <a:gd name="connsiteX223" fmla="*/ 932091 w 8615568"/>
              <a:gd name="connsiteY223" fmla="*/ 4308924 h 6494005"/>
              <a:gd name="connsiteX224" fmla="*/ 996725 w 8615568"/>
              <a:gd name="connsiteY224" fmla="*/ 4372424 h 6494005"/>
              <a:gd name="connsiteX225" fmla="*/ 996724 w 8615568"/>
              <a:gd name="connsiteY225" fmla="*/ 4372425 h 6494005"/>
              <a:gd name="connsiteX226" fmla="*/ 1028475 w 8615568"/>
              <a:gd name="connsiteY226" fmla="*/ 4405308 h 6494005"/>
              <a:gd name="connsiteX227" fmla="*/ 1060224 w 8615568"/>
              <a:gd name="connsiteY227" fmla="*/ 4340674 h 6494005"/>
              <a:gd name="connsiteX228" fmla="*/ 1060225 w 8615568"/>
              <a:gd name="connsiteY228" fmla="*/ 4340674 h 6494005"/>
              <a:gd name="connsiteX229" fmla="*/ 1093109 w 8615568"/>
              <a:gd name="connsiteY229" fmla="*/ 4179657 h 6494005"/>
              <a:gd name="connsiteX230" fmla="*/ 1124854 w 8615568"/>
              <a:gd name="connsiteY230" fmla="*/ 4147912 h 6494005"/>
              <a:gd name="connsiteX231" fmla="*/ 1124853 w 8615568"/>
              <a:gd name="connsiteY231" fmla="*/ 4147907 h 6494005"/>
              <a:gd name="connsiteX232" fmla="*/ 1189487 w 8615568"/>
              <a:gd name="connsiteY232" fmla="*/ 4115023 h 6494005"/>
              <a:gd name="connsiteX233" fmla="*/ 1189486 w 8615568"/>
              <a:gd name="connsiteY233" fmla="*/ 4115023 h 6494005"/>
              <a:gd name="connsiteX234" fmla="*/ 1285870 w 8615568"/>
              <a:gd name="connsiteY234" fmla="*/ 4051523 h 6494005"/>
              <a:gd name="connsiteX235" fmla="*/ 1317620 w 8615568"/>
              <a:gd name="connsiteY235" fmla="*/ 3955140 h 6494005"/>
              <a:gd name="connsiteX236" fmla="*/ 1317620 w 8615568"/>
              <a:gd name="connsiteY236" fmla="*/ 3955139 h 6494005"/>
              <a:gd name="connsiteX237" fmla="*/ 1349248 w 8615568"/>
              <a:gd name="connsiteY237" fmla="*/ 3892974 h 6494005"/>
              <a:gd name="connsiteX238" fmla="*/ 1349247 w 8615568"/>
              <a:gd name="connsiteY238" fmla="*/ 3892973 h 6494005"/>
              <a:gd name="connsiteX239" fmla="*/ 1317620 w 8615568"/>
              <a:gd name="connsiteY239" fmla="*/ 3955138 h 6494005"/>
              <a:gd name="connsiteX240" fmla="*/ 1221236 w 8615568"/>
              <a:gd name="connsiteY240" fmla="*/ 3825871 h 6494005"/>
              <a:gd name="connsiteX241" fmla="*/ 1244498 w 8615568"/>
              <a:gd name="connsiteY241" fmla="*/ 3780950 h 6494005"/>
              <a:gd name="connsiteX242" fmla="*/ 1244498 w 8615568"/>
              <a:gd name="connsiteY242" fmla="*/ 3780949 h 6494005"/>
              <a:gd name="connsiteX243" fmla="*/ 1221236 w 8615568"/>
              <a:gd name="connsiteY243" fmla="*/ 3825870 h 6494005"/>
              <a:gd name="connsiteX244" fmla="*/ 1093102 w 8615568"/>
              <a:gd name="connsiteY244" fmla="*/ 3697737 h 6494005"/>
              <a:gd name="connsiteX245" fmla="*/ 1124852 w 8615568"/>
              <a:gd name="connsiteY245" fmla="*/ 3536719 h 6494005"/>
              <a:gd name="connsiteX246" fmla="*/ 1124852 w 8615568"/>
              <a:gd name="connsiteY246" fmla="*/ 3504969 h 6494005"/>
              <a:gd name="connsiteX247" fmla="*/ 1254120 w 8615568"/>
              <a:gd name="connsiteY247" fmla="*/ 3440336 h 6494005"/>
              <a:gd name="connsiteX248" fmla="*/ 1446888 w 8615568"/>
              <a:gd name="connsiteY248" fmla="*/ 3568469 h 6494005"/>
              <a:gd name="connsiteX249" fmla="*/ 1575023 w 8615568"/>
              <a:gd name="connsiteY249" fmla="*/ 3665987 h 6494005"/>
              <a:gd name="connsiteX250" fmla="*/ 1575021 w 8615568"/>
              <a:gd name="connsiteY250" fmla="*/ 3665987 h 6494005"/>
              <a:gd name="connsiteX251" fmla="*/ 1639657 w 8615568"/>
              <a:gd name="connsiteY251" fmla="*/ 3697737 h 6494005"/>
              <a:gd name="connsiteX252" fmla="*/ 1703156 w 8615568"/>
              <a:gd name="connsiteY252" fmla="*/ 3697737 h 6494005"/>
              <a:gd name="connsiteX253" fmla="*/ 1731707 w 8615568"/>
              <a:gd name="connsiteY253" fmla="*/ 3716661 h 6494005"/>
              <a:gd name="connsiteX254" fmla="*/ 1731709 w 8615568"/>
              <a:gd name="connsiteY254" fmla="*/ 3716661 h 6494005"/>
              <a:gd name="connsiteX255" fmla="*/ 1703158 w 8615568"/>
              <a:gd name="connsiteY255" fmla="*/ 3697737 h 6494005"/>
              <a:gd name="connsiteX256" fmla="*/ 1832426 w 8615568"/>
              <a:gd name="connsiteY256" fmla="*/ 3665987 h 6494005"/>
              <a:gd name="connsiteX257" fmla="*/ 2089827 w 8615568"/>
              <a:gd name="connsiteY257" fmla="*/ 3794121 h 6494005"/>
              <a:gd name="connsiteX258" fmla="*/ 2153324 w 8615568"/>
              <a:gd name="connsiteY258" fmla="*/ 3729492 h 6494005"/>
              <a:gd name="connsiteX259" fmla="*/ 2153319 w 8615568"/>
              <a:gd name="connsiteY259" fmla="*/ 3729487 h 6494005"/>
              <a:gd name="connsiteX260" fmla="*/ 2346085 w 8615568"/>
              <a:gd name="connsiteY260" fmla="*/ 3536719 h 6494005"/>
              <a:gd name="connsiteX261" fmla="*/ 2282586 w 8615568"/>
              <a:gd name="connsiteY261" fmla="*/ 3247568 h 6494005"/>
              <a:gd name="connsiteX262" fmla="*/ 2217952 w 8615568"/>
              <a:gd name="connsiteY262" fmla="*/ 2893787 h 6494005"/>
              <a:gd name="connsiteX263" fmla="*/ 2249702 w 8615568"/>
              <a:gd name="connsiteY263" fmla="*/ 2829153 h 6494005"/>
              <a:gd name="connsiteX264" fmla="*/ 2282586 w 8615568"/>
              <a:gd name="connsiteY264" fmla="*/ 2765655 h 6494005"/>
              <a:gd name="connsiteX265" fmla="*/ 2507105 w 8615568"/>
              <a:gd name="connsiteY265" fmla="*/ 2669271 h 6494005"/>
              <a:gd name="connsiteX266" fmla="*/ 2571738 w 8615568"/>
              <a:gd name="connsiteY266" fmla="*/ 2540003 h 6494005"/>
              <a:gd name="connsiteX267" fmla="*/ 2636373 w 8615568"/>
              <a:gd name="connsiteY267" fmla="*/ 2604640 h 6494005"/>
              <a:gd name="connsiteX268" fmla="*/ 2636373 w 8615568"/>
              <a:gd name="connsiteY268" fmla="*/ 2631355 h 6494005"/>
              <a:gd name="connsiteX269" fmla="*/ 2636375 w 8615568"/>
              <a:gd name="connsiteY269" fmla="*/ 2631353 h 6494005"/>
              <a:gd name="connsiteX270" fmla="*/ 2636375 w 8615568"/>
              <a:gd name="connsiteY270" fmla="*/ 2604640 h 6494005"/>
              <a:gd name="connsiteX271" fmla="*/ 2571740 w 8615568"/>
              <a:gd name="connsiteY271" fmla="*/ 2540003 h 6494005"/>
              <a:gd name="connsiteX272" fmla="*/ 2603489 w 8615568"/>
              <a:gd name="connsiteY272" fmla="*/ 2508255 h 6494005"/>
              <a:gd name="connsiteX273" fmla="*/ 2603489 w 8615568"/>
              <a:gd name="connsiteY273" fmla="*/ 2411869 h 6494005"/>
              <a:gd name="connsiteX274" fmla="*/ 2603489 w 8615568"/>
              <a:gd name="connsiteY274" fmla="*/ 1897064 h 6494005"/>
              <a:gd name="connsiteX275" fmla="*/ 2636373 w 8615568"/>
              <a:gd name="connsiteY275" fmla="*/ 1833567 h 6494005"/>
              <a:gd name="connsiteX276" fmla="*/ 2636369 w 8615568"/>
              <a:gd name="connsiteY276" fmla="*/ 1833563 h 6494005"/>
              <a:gd name="connsiteX277" fmla="*/ 2699868 w 8615568"/>
              <a:gd name="connsiteY277" fmla="*/ 1704295 h 6494005"/>
              <a:gd name="connsiteX278" fmla="*/ 2732753 w 8615568"/>
              <a:gd name="connsiteY278" fmla="*/ 1576162 h 6494005"/>
              <a:gd name="connsiteX279" fmla="*/ 2732753 w 8615568"/>
              <a:gd name="connsiteY279" fmla="*/ 1383394 h 6494005"/>
              <a:gd name="connsiteX280" fmla="*/ 2764503 w 8615568"/>
              <a:gd name="connsiteY280" fmla="*/ 1222376 h 6494005"/>
              <a:gd name="connsiteX281" fmla="*/ 2732753 w 8615568"/>
              <a:gd name="connsiteY281" fmla="*/ 1157742 h 6494005"/>
              <a:gd name="connsiteX282" fmla="*/ 2732754 w 8615568"/>
              <a:gd name="connsiteY282" fmla="*/ 1157742 h 6494005"/>
              <a:gd name="connsiteX283" fmla="*/ 2668120 w 8615568"/>
              <a:gd name="connsiteY283" fmla="*/ 933225 h 6494005"/>
              <a:gd name="connsiteX284" fmla="*/ 2668121 w 8615568"/>
              <a:gd name="connsiteY284" fmla="*/ 933223 h 6494005"/>
              <a:gd name="connsiteX285" fmla="*/ 2603487 w 8615568"/>
              <a:gd name="connsiteY285" fmla="*/ 803955 h 6494005"/>
              <a:gd name="connsiteX286" fmla="*/ 2603485 w 8615568"/>
              <a:gd name="connsiteY286" fmla="*/ 803956 h 6494005"/>
              <a:gd name="connsiteX287" fmla="*/ 2507102 w 8615568"/>
              <a:gd name="connsiteY287" fmla="*/ 547688 h 6494005"/>
              <a:gd name="connsiteX288" fmla="*/ 2505968 w 8615568"/>
              <a:gd name="connsiteY288" fmla="*/ 547688 h 6494005"/>
              <a:gd name="connsiteX289" fmla="*/ 2602163 w 8615568"/>
              <a:gd name="connsiteY289" fmla="*/ 256799 h 6494005"/>
              <a:gd name="connsiteX290" fmla="*/ 2570475 w 8615568"/>
              <a:gd name="connsiteY290" fmla="*/ 128400 h 6494005"/>
              <a:gd name="connsiteX291" fmla="*/ 2602163 w 8615568"/>
              <a:gd name="connsiteY291" fmla="*/ 63632 h 6494005"/>
              <a:gd name="connsiteX292" fmla="*/ 2698357 w 8615568"/>
              <a:gd name="connsiteY292" fmla="*/ 160215 h 6494005"/>
              <a:gd name="connsiteX293" fmla="*/ 2794554 w 8615568"/>
              <a:gd name="connsiteY293" fmla="*/ 128400 h 6494005"/>
              <a:gd name="connsiteX294" fmla="*/ 2923568 w 8615568"/>
              <a:gd name="connsiteY294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867459 w 8615568"/>
              <a:gd name="connsiteY196" fmla="*/ 6365871 h 6494005"/>
              <a:gd name="connsiteX197" fmla="*/ 867459 w 8615568"/>
              <a:gd name="connsiteY197" fmla="*/ 6360164 h 6494005"/>
              <a:gd name="connsiteX198" fmla="*/ 867458 w 8615568"/>
              <a:gd name="connsiteY198" fmla="*/ 6360165 h 6494005"/>
              <a:gd name="connsiteX199" fmla="*/ 900342 w 8615568"/>
              <a:gd name="connsiteY199" fmla="*/ 6494005 h 6494005"/>
              <a:gd name="connsiteX200" fmla="*/ 707574 w 8615568"/>
              <a:gd name="connsiteY200" fmla="*/ 6365871 h 6494005"/>
              <a:gd name="connsiteX201" fmla="*/ 707574 w 8615568"/>
              <a:gd name="connsiteY201" fmla="*/ 6140220 h 6494005"/>
              <a:gd name="connsiteX202" fmla="*/ 707573 w 8615568"/>
              <a:gd name="connsiteY202" fmla="*/ 6140219 h 6494005"/>
              <a:gd name="connsiteX203" fmla="*/ 803957 w 8615568"/>
              <a:gd name="connsiteY203" fmla="*/ 5947451 h 6494005"/>
              <a:gd name="connsiteX204" fmla="*/ 835707 w 8615568"/>
              <a:gd name="connsiteY204" fmla="*/ 5819317 h 6494005"/>
              <a:gd name="connsiteX205" fmla="*/ 867457 w 8615568"/>
              <a:gd name="connsiteY205" fmla="*/ 5851067 h 6494005"/>
              <a:gd name="connsiteX206" fmla="*/ 867458 w 8615568"/>
              <a:gd name="connsiteY206" fmla="*/ 5851067 h 6494005"/>
              <a:gd name="connsiteX207" fmla="*/ 835708 w 8615568"/>
              <a:gd name="connsiteY207" fmla="*/ 5819317 h 6494005"/>
              <a:gd name="connsiteX208" fmla="*/ 867458 w 8615568"/>
              <a:gd name="connsiteY208" fmla="*/ 5722933 h 6494005"/>
              <a:gd name="connsiteX209" fmla="*/ 803958 w 8615568"/>
              <a:gd name="connsiteY209" fmla="*/ 5594800 h 6494005"/>
              <a:gd name="connsiteX210" fmla="*/ 803957 w 8615568"/>
              <a:gd name="connsiteY210" fmla="*/ 5594799 h 6494005"/>
              <a:gd name="connsiteX211" fmla="*/ 803957 w 8615568"/>
              <a:gd name="connsiteY211" fmla="*/ 5497282 h 6494005"/>
              <a:gd name="connsiteX212" fmla="*/ 771073 w 8615568"/>
              <a:gd name="connsiteY212" fmla="*/ 5465532 h 6494005"/>
              <a:gd name="connsiteX213" fmla="*/ 771074 w 8615568"/>
              <a:gd name="connsiteY213" fmla="*/ 5465531 h 6494005"/>
              <a:gd name="connsiteX214" fmla="*/ 546555 w 8615568"/>
              <a:gd name="connsiteY214" fmla="*/ 5241013 h 6494005"/>
              <a:gd name="connsiteX215" fmla="*/ 514805 w 8615568"/>
              <a:gd name="connsiteY215" fmla="*/ 5241013 h 6494005"/>
              <a:gd name="connsiteX216" fmla="*/ 450171 w 8615568"/>
              <a:gd name="connsiteY216" fmla="*/ 5079996 h 6494005"/>
              <a:gd name="connsiteX217" fmla="*/ 514805 w 8615568"/>
              <a:gd name="connsiteY217" fmla="*/ 4951862 h 6494005"/>
              <a:gd name="connsiteX218" fmla="*/ 514805 w 8615568"/>
              <a:gd name="connsiteY218" fmla="*/ 4822594 h 6494005"/>
              <a:gd name="connsiteX219" fmla="*/ 546555 w 8615568"/>
              <a:gd name="connsiteY219" fmla="*/ 4565192 h 6494005"/>
              <a:gd name="connsiteX220" fmla="*/ 546555 w 8615568"/>
              <a:gd name="connsiteY220" fmla="*/ 4533442 h 6494005"/>
              <a:gd name="connsiteX221" fmla="*/ 771073 w 8615568"/>
              <a:gd name="connsiteY221" fmla="*/ 4468808 h 6494005"/>
              <a:gd name="connsiteX222" fmla="*/ 932091 w 8615568"/>
              <a:gd name="connsiteY222" fmla="*/ 4308924 h 6494005"/>
              <a:gd name="connsiteX223" fmla="*/ 996725 w 8615568"/>
              <a:gd name="connsiteY223" fmla="*/ 4372424 h 6494005"/>
              <a:gd name="connsiteX224" fmla="*/ 996724 w 8615568"/>
              <a:gd name="connsiteY224" fmla="*/ 4372425 h 6494005"/>
              <a:gd name="connsiteX225" fmla="*/ 1028475 w 8615568"/>
              <a:gd name="connsiteY225" fmla="*/ 4405308 h 6494005"/>
              <a:gd name="connsiteX226" fmla="*/ 1060224 w 8615568"/>
              <a:gd name="connsiteY226" fmla="*/ 4340674 h 6494005"/>
              <a:gd name="connsiteX227" fmla="*/ 1060225 w 8615568"/>
              <a:gd name="connsiteY227" fmla="*/ 4340674 h 6494005"/>
              <a:gd name="connsiteX228" fmla="*/ 1093109 w 8615568"/>
              <a:gd name="connsiteY228" fmla="*/ 4179657 h 6494005"/>
              <a:gd name="connsiteX229" fmla="*/ 1124854 w 8615568"/>
              <a:gd name="connsiteY229" fmla="*/ 4147912 h 6494005"/>
              <a:gd name="connsiteX230" fmla="*/ 1124853 w 8615568"/>
              <a:gd name="connsiteY230" fmla="*/ 4147907 h 6494005"/>
              <a:gd name="connsiteX231" fmla="*/ 1189487 w 8615568"/>
              <a:gd name="connsiteY231" fmla="*/ 4115023 h 6494005"/>
              <a:gd name="connsiteX232" fmla="*/ 1189486 w 8615568"/>
              <a:gd name="connsiteY232" fmla="*/ 4115023 h 6494005"/>
              <a:gd name="connsiteX233" fmla="*/ 1285870 w 8615568"/>
              <a:gd name="connsiteY233" fmla="*/ 4051523 h 6494005"/>
              <a:gd name="connsiteX234" fmla="*/ 1317620 w 8615568"/>
              <a:gd name="connsiteY234" fmla="*/ 3955140 h 6494005"/>
              <a:gd name="connsiteX235" fmla="*/ 1317620 w 8615568"/>
              <a:gd name="connsiteY235" fmla="*/ 3955139 h 6494005"/>
              <a:gd name="connsiteX236" fmla="*/ 1349248 w 8615568"/>
              <a:gd name="connsiteY236" fmla="*/ 3892974 h 6494005"/>
              <a:gd name="connsiteX237" fmla="*/ 1349247 w 8615568"/>
              <a:gd name="connsiteY237" fmla="*/ 3892973 h 6494005"/>
              <a:gd name="connsiteX238" fmla="*/ 1317620 w 8615568"/>
              <a:gd name="connsiteY238" fmla="*/ 3955138 h 6494005"/>
              <a:gd name="connsiteX239" fmla="*/ 1221236 w 8615568"/>
              <a:gd name="connsiteY239" fmla="*/ 3825871 h 6494005"/>
              <a:gd name="connsiteX240" fmla="*/ 1244498 w 8615568"/>
              <a:gd name="connsiteY240" fmla="*/ 3780950 h 6494005"/>
              <a:gd name="connsiteX241" fmla="*/ 1244498 w 8615568"/>
              <a:gd name="connsiteY241" fmla="*/ 3780949 h 6494005"/>
              <a:gd name="connsiteX242" fmla="*/ 1221236 w 8615568"/>
              <a:gd name="connsiteY242" fmla="*/ 3825870 h 6494005"/>
              <a:gd name="connsiteX243" fmla="*/ 1093102 w 8615568"/>
              <a:gd name="connsiteY243" fmla="*/ 3697737 h 6494005"/>
              <a:gd name="connsiteX244" fmla="*/ 1124852 w 8615568"/>
              <a:gd name="connsiteY244" fmla="*/ 3536719 h 6494005"/>
              <a:gd name="connsiteX245" fmla="*/ 1124852 w 8615568"/>
              <a:gd name="connsiteY245" fmla="*/ 3504969 h 6494005"/>
              <a:gd name="connsiteX246" fmla="*/ 1254120 w 8615568"/>
              <a:gd name="connsiteY246" fmla="*/ 3440336 h 6494005"/>
              <a:gd name="connsiteX247" fmla="*/ 1446888 w 8615568"/>
              <a:gd name="connsiteY247" fmla="*/ 3568469 h 6494005"/>
              <a:gd name="connsiteX248" fmla="*/ 1575023 w 8615568"/>
              <a:gd name="connsiteY248" fmla="*/ 3665987 h 6494005"/>
              <a:gd name="connsiteX249" fmla="*/ 1575021 w 8615568"/>
              <a:gd name="connsiteY249" fmla="*/ 3665987 h 6494005"/>
              <a:gd name="connsiteX250" fmla="*/ 1639657 w 8615568"/>
              <a:gd name="connsiteY250" fmla="*/ 3697737 h 6494005"/>
              <a:gd name="connsiteX251" fmla="*/ 1703156 w 8615568"/>
              <a:gd name="connsiteY251" fmla="*/ 3697737 h 6494005"/>
              <a:gd name="connsiteX252" fmla="*/ 1731707 w 8615568"/>
              <a:gd name="connsiteY252" fmla="*/ 3716661 h 6494005"/>
              <a:gd name="connsiteX253" fmla="*/ 1731709 w 8615568"/>
              <a:gd name="connsiteY253" fmla="*/ 3716661 h 6494005"/>
              <a:gd name="connsiteX254" fmla="*/ 1703158 w 8615568"/>
              <a:gd name="connsiteY254" fmla="*/ 3697737 h 6494005"/>
              <a:gd name="connsiteX255" fmla="*/ 1832426 w 8615568"/>
              <a:gd name="connsiteY255" fmla="*/ 3665987 h 6494005"/>
              <a:gd name="connsiteX256" fmla="*/ 2089827 w 8615568"/>
              <a:gd name="connsiteY256" fmla="*/ 3794121 h 6494005"/>
              <a:gd name="connsiteX257" fmla="*/ 2153324 w 8615568"/>
              <a:gd name="connsiteY257" fmla="*/ 3729492 h 6494005"/>
              <a:gd name="connsiteX258" fmla="*/ 2153319 w 8615568"/>
              <a:gd name="connsiteY258" fmla="*/ 3729487 h 6494005"/>
              <a:gd name="connsiteX259" fmla="*/ 2346085 w 8615568"/>
              <a:gd name="connsiteY259" fmla="*/ 3536719 h 6494005"/>
              <a:gd name="connsiteX260" fmla="*/ 2282586 w 8615568"/>
              <a:gd name="connsiteY260" fmla="*/ 3247568 h 6494005"/>
              <a:gd name="connsiteX261" fmla="*/ 2217952 w 8615568"/>
              <a:gd name="connsiteY261" fmla="*/ 2893787 h 6494005"/>
              <a:gd name="connsiteX262" fmla="*/ 2249702 w 8615568"/>
              <a:gd name="connsiteY262" fmla="*/ 2829153 h 6494005"/>
              <a:gd name="connsiteX263" fmla="*/ 2282586 w 8615568"/>
              <a:gd name="connsiteY263" fmla="*/ 2765655 h 6494005"/>
              <a:gd name="connsiteX264" fmla="*/ 2507105 w 8615568"/>
              <a:gd name="connsiteY264" fmla="*/ 2669271 h 6494005"/>
              <a:gd name="connsiteX265" fmla="*/ 2571738 w 8615568"/>
              <a:gd name="connsiteY265" fmla="*/ 2540003 h 6494005"/>
              <a:gd name="connsiteX266" fmla="*/ 2636373 w 8615568"/>
              <a:gd name="connsiteY266" fmla="*/ 2604640 h 6494005"/>
              <a:gd name="connsiteX267" fmla="*/ 2636373 w 8615568"/>
              <a:gd name="connsiteY267" fmla="*/ 2631355 h 6494005"/>
              <a:gd name="connsiteX268" fmla="*/ 2636375 w 8615568"/>
              <a:gd name="connsiteY268" fmla="*/ 2631353 h 6494005"/>
              <a:gd name="connsiteX269" fmla="*/ 2636375 w 8615568"/>
              <a:gd name="connsiteY269" fmla="*/ 2604640 h 6494005"/>
              <a:gd name="connsiteX270" fmla="*/ 2571740 w 8615568"/>
              <a:gd name="connsiteY270" fmla="*/ 2540003 h 6494005"/>
              <a:gd name="connsiteX271" fmla="*/ 2603489 w 8615568"/>
              <a:gd name="connsiteY271" fmla="*/ 2508255 h 6494005"/>
              <a:gd name="connsiteX272" fmla="*/ 2603489 w 8615568"/>
              <a:gd name="connsiteY272" fmla="*/ 2411869 h 6494005"/>
              <a:gd name="connsiteX273" fmla="*/ 2603489 w 8615568"/>
              <a:gd name="connsiteY273" fmla="*/ 1897064 h 6494005"/>
              <a:gd name="connsiteX274" fmla="*/ 2636373 w 8615568"/>
              <a:gd name="connsiteY274" fmla="*/ 1833567 h 6494005"/>
              <a:gd name="connsiteX275" fmla="*/ 2636369 w 8615568"/>
              <a:gd name="connsiteY275" fmla="*/ 1833563 h 6494005"/>
              <a:gd name="connsiteX276" fmla="*/ 2699868 w 8615568"/>
              <a:gd name="connsiteY276" fmla="*/ 1704295 h 6494005"/>
              <a:gd name="connsiteX277" fmla="*/ 2732753 w 8615568"/>
              <a:gd name="connsiteY277" fmla="*/ 1576162 h 6494005"/>
              <a:gd name="connsiteX278" fmla="*/ 2732753 w 8615568"/>
              <a:gd name="connsiteY278" fmla="*/ 1383394 h 6494005"/>
              <a:gd name="connsiteX279" fmla="*/ 2764503 w 8615568"/>
              <a:gd name="connsiteY279" fmla="*/ 1222376 h 6494005"/>
              <a:gd name="connsiteX280" fmla="*/ 2732753 w 8615568"/>
              <a:gd name="connsiteY280" fmla="*/ 1157742 h 6494005"/>
              <a:gd name="connsiteX281" fmla="*/ 2732754 w 8615568"/>
              <a:gd name="connsiteY281" fmla="*/ 1157742 h 6494005"/>
              <a:gd name="connsiteX282" fmla="*/ 2668120 w 8615568"/>
              <a:gd name="connsiteY282" fmla="*/ 933225 h 6494005"/>
              <a:gd name="connsiteX283" fmla="*/ 2668121 w 8615568"/>
              <a:gd name="connsiteY283" fmla="*/ 933223 h 6494005"/>
              <a:gd name="connsiteX284" fmla="*/ 2603487 w 8615568"/>
              <a:gd name="connsiteY284" fmla="*/ 803955 h 6494005"/>
              <a:gd name="connsiteX285" fmla="*/ 2603485 w 8615568"/>
              <a:gd name="connsiteY285" fmla="*/ 803956 h 6494005"/>
              <a:gd name="connsiteX286" fmla="*/ 2507102 w 8615568"/>
              <a:gd name="connsiteY286" fmla="*/ 547688 h 6494005"/>
              <a:gd name="connsiteX287" fmla="*/ 2505968 w 8615568"/>
              <a:gd name="connsiteY287" fmla="*/ 547688 h 6494005"/>
              <a:gd name="connsiteX288" fmla="*/ 2602163 w 8615568"/>
              <a:gd name="connsiteY288" fmla="*/ 256799 h 6494005"/>
              <a:gd name="connsiteX289" fmla="*/ 2570475 w 8615568"/>
              <a:gd name="connsiteY289" fmla="*/ 128400 h 6494005"/>
              <a:gd name="connsiteX290" fmla="*/ 2602163 w 8615568"/>
              <a:gd name="connsiteY290" fmla="*/ 63632 h 6494005"/>
              <a:gd name="connsiteX291" fmla="*/ 2698357 w 8615568"/>
              <a:gd name="connsiteY291" fmla="*/ 160215 h 6494005"/>
              <a:gd name="connsiteX292" fmla="*/ 2794554 w 8615568"/>
              <a:gd name="connsiteY292" fmla="*/ 128400 h 6494005"/>
              <a:gd name="connsiteX293" fmla="*/ 2923568 w 8615568"/>
              <a:gd name="connsiteY293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867459 w 8615568"/>
              <a:gd name="connsiteY196" fmla="*/ 6365871 h 6494005"/>
              <a:gd name="connsiteX197" fmla="*/ 867459 w 8615568"/>
              <a:gd name="connsiteY197" fmla="*/ 6360164 h 6494005"/>
              <a:gd name="connsiteX198" fmla="*/ 900342 w 8615568"/>
              <a:gd name="connsiteY198" fmla="*/ 6494005 h 6494005"/>
              <a:gd name="connsiteX199" fmla="*/ 707574 w 8615568"/>
              <a:gd name="connsiteY199" fmla="*/ 6365871 h 6494005"/>
              <a:gd name="connsiteX200" fmla="*/ 707574 w 8615568"/>
              <a:gd name="connsiteY200" fmla="*/ 6140220 h 6494005"/>
              <a:gd name="connsiteX201" fmla="*/ 707573 w 8615568"/>
              <a:gd name="connsiteY201" fmla="*/ 6140219 h 6494005"/>
              <a:gd name="connsiteX202" fmla="*/ 803957 w 8615568"/>
              <a:gd name="connsiteY202" fmla="*/ 5947451 h 6494005"/>
              <a:gd name="connsiteX203" fmla="*/ 835707 w 8615568"/>
              <a:gd name="connsiteY203" fmla="*/ 5819317 h 6494005"/>
              <a:gd name="connsiteX204" fmla="*/ 867457 w 8615568"/>
              <a:gd name="connsiteY204" fmla="*/ 5851067 h 6494005"/>
              <a:gd name="connsiteX205" fmla="*/ 867458 w 8615568"/>
              <a:gd name="connsiteY205" fmla="*/ 5851067 h 6494005"/>
              <a:gd name="connsiteX206" fmla="*/ 835708 w 8615568"/>
              <a:gd name="connsiteY206" fmla="*/ 5819317 h 6494005"/>
              <a:gd name="connsiteX207" fmla="*/ 867458 w 8615568"/>
              <a:gd name="connsiteY207" fmla="*/ 5722933 h 6494005"/>
              <a:gd name="connsiteX208" fmla="*/ 803958 w 8615568"/>
              <a:gd name="connsiteY208" fmla="*/ 5594800 h 6494005"/>
              <a:gd name="connsiteX209" fmla="*/ 803957 w 8615568"/>
              <a:gd name="connsiteY209" fmla="*/ 5594799 h 6494005"/>
              <a:gd name="connsiteX210" fmla="*/ 803957 w 8615568"/>
              <a:gd name="connsiteY210" fmla="*/ 5497282 h 6494005"/>
              <a:gd name="connsiteX211" fmla="*/ 771073 w 8615568"/>
              <a:gd name="connsiteY211" fmla="*/ 5465532 h 6494005"/>
              <a:gd name="connsiteX212" fmla="*/ 771074 w 8615568"/>
              <a:gd name="connsiteY212" fmla="*/ 5465531 h 6494005"/>
              <a:gd name="connsiteX213" fmla="*/ 546555 w 8615568"/>
              <a:gd name="connsiteY213" fmla="*/ 5241013 h 6494005"/>
              <a:gd name="connsiteX214" fmla="*/ 514805 w 8615568"/>
              <a:gd name="connsiteY214" fmla="*/ 5241013 h 6494005"/>
              <a:gd name="connsiteX215" fmla="*/ 450171 w 8615568"/>
              <a:gd name="connsiteY215" fmla="*/ 5079996 h 6494005"/>
              <a:gd name="connsiteX216" fmla="*/ 514805 w 8615568"/>
              <a:gd name="connsiteY216" fmla="*/ 4951862 h 6494005"/>
              <a:gd name="connsiteX217" fmla="*/ 514805 w 8615568"/>
              <a:gd name="connsiteY217" fmla="*/ 4822594 h 6494005"/>
              <a:gd name="connsiteX218" fmla="*/ 546555 w 8615568"/>
              <a:gd name="connsiteY218" fmla="*/ 4565192 h 6494005"/>
              <a:gd name="connsiteX219" fmla="*/ 546555 w 8615568"/>
              <a:gd name="connsiteY219" fmla="*/ 4533442 h 6494005"/>
              <a:gd name="connsiteX220" fmla="*/ 771073 w 8615568"/>
              <a:gd name="connsiteY220" fmla="*/ 4468808 h 6494005"/>
              <a:gd name="connsiteX221" fmla="*/ 932091 w 8615568"/>
              <a:gd name="connsiteY221" fmla="*/ 4308924 h 6494005"/>
              <a:gd name="connsiteX222" fmla="*/ 996725 w 8615568"/>
              <a:gd name="connsiteY222" fmla="*/ 4372424 h 6494005"/>
              <a:gd name="connsiteX223" fmla="*/ 996724 w 8615568"/>
              <a:gd name="connsiteY223" fmla="*/ 4372425 h 6494005"/>
              <a:gd name="connsiteX224" fmla="*/ 1028475 w 8615568"/>
              <a:gd name="connsiteY224" fmla="*/ 4405308 h 6494005"/>
              <a:gd name="connsiteX225" fmla="*/ 1060224 w 8615568"/>
              <a:gd name="connsiteY225" fmla="*/ 4340674 h 6494005"/>
              <a:gd name="connsiteX226" fmla="*/ 1060225 w 8615568"/>
              <a:gd name="connsiteY226" fmla="*/ 4340674 h 6494005"/>
              <a:gd name="connsiteX227" fmla="*/ 1093109 w 8615568"/>
              <a:gd name="connsiteY227" fmla="*/ 4179657 h 6494005"/>
              <a:gd name="connsiteX228" fmla="*/ 1124854 w 8615568"/>
              <a:gd name="connsiteY228" fmla="*/ 4147912 h 6494005"/>
              <a:gd name="connsiteX229" fmla="*/ 1124853 w 8615568"/>
              <a:gd name="connsiteY229" fmla="*/ 4147907 h 6494005"/>
              <a:gd name="connsiteX230" fmla="*/ 1189487 w 8615568"/>
              <a:gd name="connsiteY230" fmla="*/ 4115023 h 6494005"/>
              <a:gd name="connsiteX231" fmla="*/ 1189486 w 8615568"/>
              <a:gd name="connsiteY231" fmla="*/ 4115023 h 6494005"/>
              <a:gd name="connsiteX232" fmla="*/ 1285870 w 8615568"/>
              <a:gd name="connsiteY232" fmla="*/ 4051523 h 6494005"/>
              <a:gd name="connsiteX233" fmla="*/ 1317620 w 8615568"/>
              <a:gd name="connsiteY233" fmla="*/ 3955140 h 6494005"/>
              <a:gd name="connsiteX234" fmla="*/ 1317620 w 8615568"/>
              <a:gd name="connsiteY234" fmla="*/ 3955139 h 6494005"/>
              <a:gd name="connsiteX235" fmla="*/ 1349248 w 8615568"/>
              <a:gd name="connsiteY235" fmla="*/ 3892974 h 6494005"/>
              <a:gd name="connsiteX236" fmla="*/ 1349247 w 8615568"/>
              <a:gd name="connsiteY236" fmla="*/ 3892973 h 6494005"/>
              <a:gd name="connsiteX237" fmla="*/ 1317620 w 8615568"/>
              <a:gd name="connsiteY237" fmla="*/ 3955138 h 6494005"/>
              <a:gd name="connsiteX238" fmla="*/ 1221236 w 8615568"/>
              <a:gd name="connsiteY238" fmla="*/ 3825871 h 6494005"/>
              <a:gd name="connsiteX239" fmla="*/ 1244498 w 8615568"/>
              <a:gd name="connsiteY239" fmla="*/ 3780950 h 6494005"/>
              <a:gd name="connsiteX240" fmla="*/ 1244498 w 8615568"/>
              <a:gd name="connsiteY240" fmla="*/ 3780949 h 6494005"/>
              <a:gd name="connsiteX241" fmla="*/ 1221236 w 8615568"/>
              <a:gd name="connsiteY241" fmla="*/ 3825870 h 6494005"/>
              <a:gd name="connsiteX242" fmla="*/ 1093102 w 8615568"/>
              <a:gd name="connsiteY242" fmla="*/ 3697737 h 6494005"/>
              <a:gd name="connsiteX243" fmla="*/ 1124852 w 8615568"/>
              <a:gd name="connsiteY243" fmla="*/ 3536719 h 6494005"/>
              <a:gd name="connsiteX244" fmla="*/ 1124852 w 8615568"/>
              <a:gd name="connsiteY244" fmla="*/ 3504969 h 6494005"/>
              <a:gd name="connsiteX245" fmla="*/ 1254120 w 8615568"/>
              <a:gd name="connsiteY245" fmla="*/ 3440336 h 6494005"/>
              <a:gd name="connsiteX246" fmla="*/ 1446888 w 8615568"/>
              <a:gd name="connsiteY246" fmla="*/ 3568469 h 6494005"/>
              <a:gd name="connsiteX247" fmla="*/ 1575023 w 8615568"/>
              <a:gd name="connsiteY247" fmla="*/ 3665987 h 6494005"/>
              <a:gd name="connsiteX248" fmla="*/ 1575021 w 8615568"/>
              <a:gd name="connsiteY248" fmla="*/ 3665987 h 6494005"/>
              <a:gd name="connsiteX249" fmla="*/ 1639657 w 8615568"/>
              <a:gd name="connsiteY249" fmla="*/ 3697737 h 6494005"/>
              <a:gd name="connsiteX250" fmla="*/ 1703156 w 8615568"/>
              <a:gd name="connsiteY250" fmla="*/ 3697737 h 6494005"/>
              <a:gd name="connsiteX251" fmla="*/ 1731707 w 8615568"/>
              <a:gd name="connsiteY251" fmla="*/ 3716661 h 6494005"/>
              <a:gd name="connsiteX252" fmla="*/ 1731709 w 8615568"/>
              <a:gd name="connsiteY252" fmla="*/ 3716661 h 6494005"/>
              <a:gd name="connsiteX253" fmla="*/ 1703158 w 8615568"/>
              <a:gd name="connsiteY253" fmla="*/ 3697737 h 6494005"/>
              <a:gd name="connsiteX254" fmla="*/ 1832426 w 8615568"/>
              <a:gd name="connsiteY254" fmla="*/ 3665987 h 6494005"/>
              <a:gd name="connsiteX255" fmla="*/ 2089827 w 8615568"/>
              <a:gd name="connsiteY255" fmla="*/ 3794121 h 6494005"/>
              <a:gd name="connsiteX256" fmla="*/ 2153324 w 8615568"/>
              <a:gd name="connsiteY256" fmla="*/ 3729492 h 6494005"/>
              <a:gd name="connsiteX257" fmla="*/ 2153319 w 8615568"/>
              <a:gd name="connsiteY257" fmla="*/ 3729487 h 6494005"/>
              <a:gd name="connsiteX258" fmla="*/ 2346085 w 8615568"/>
              <a:gd name="connsiteY258" fmla="*/ 3536719 h 6494005"/>
              <a:gd name="connsiteX259" fmla="*/ 2282586 w 8615568"/>
              <a:gd name="connsiteY259" fmla="*/ 3247568 h 6494005"/>
              <a:gd name="connsiteX260" fmla="*/ 2217952 w 8615568"/>
              <a:gd name="connsiteY260" fmla="*/ 2893787 h 6494005"/>
              <a:gd name="connsiteX261" fmla="*/ 2249702 w 8615568"/>
              <a:gd name="connsiteY261" fmla="*/ 2829153 h 6494005"/>
              <a:gd name="connsiteX262" fmla="*/ 2282586 w 8615568"/>
              <a:gd name="connsiteY262" fmla="*/ 2765655 h 6494005"/>
              <a:gd name="connsiteX263" fmla="*/ 2507105 w 8615568"/>
              <a:gd name="connsiteY263" fmla="*/ 2669271 h 6494005"/>
              <a:gd name="connsiteX264" fmla="*/ 2571738 w 8615568"/>
              <a:gd name="connsiteY264" fmla="*/ 2540003 h 6494005"/>
              <a:gd name="connsiteX265" fmla="*/ 2636373 w 8615568"/>
              <a:gd name="connsiteY265" fmla="*/ 2604640 h 6494005"/>
              <a:gd name="connsiteX266" fmla="*/ 2636373 w 8615568"/>
              <a:gd name="connsiteY266" fmla="*/ 2631355 h 6494005"/>
              <a:gd name="connsiteX267" fmla="*/ 2636375 w 8615568"/>
              <a:gd name="connsiteY267" fmla="*/ 2631353 h 6494005"/>
              <a:gd name="connsiteX268" fmla="*/ 2636375 w 8615568"/>
              <a:gd name="connsiteY268" fmla="*/ 2604640 h 6494005"/>
              <a:gd name="connsiteX269" fmla="*/ 2571740 w 8615568"/>
              <a:gd name="connsiteY269" fmla="*/ 2540003 h 6494005"/>
              <a:gd name="connsiteX270" fmla="*/ 2603489 w 8615568"/>
              <a:gd name="connsiteY270" fmla="*/ 2508255 h 6494005"/>
              <a:gd name="connsiteX271" fmla="*/ 2603489 w 8615568"/>
              <a:gd name="connsiteY271" fmla="*/ 2411869 h 6494005"/>
              <a:gd name="connsiteX272" fmla="*/ 2603489 w 8615568"/>
              <a:gd name="connsiteY272" fmla="*/ 1897064 h 6494005"/>
              <a:gd name="connsiteX273" fmla="*/ 2636373 w 8615568"/>
              <a:gd name="connsiteY273" fmla="*/ 1833567 h 6494005"/>
              <a:gd name="connsiteX274" fmla="*/ 2636369 w 8615568"/>
              <a:gd name="connsiteY274" fmla="*/ 1833563 h 6494005"/>
              <a:gd name="connsiteX275" fmla="*/ 2699868 w 8615568"/>
              <a:gd name="connsiteY275" fmla="*/ 1704295 h 6494005"/>
              <a:gd name="connsiteX276" fmla="*/ 2732753 w 8615568"/>
              <a:gd name="connsiteY276" fmla="*/ 1576162 h 6494005"/>
              <a:gd name="connsiteX277" fmla="*/ 2732753 w 8615568"/>
              <a:gd name="connsiteY277" fmla="*/ 1383394 h 6494005"/>
              <a:gd name="connsiteX278" fmla="*/ 2764503 w 8615568"/>
              <a:gd name="connsiteY278" fmla="*/ 1222376 h 6494005"/>
              <a:gd name="connsiteX279" fmla="*/ 2732753 w 8615568"/>
              <a:gd name="connsiteY279" fmla="*/ 1157742 h 6494005"/>
              <a:gd name="connsiteX280" fmla="*/ 2732754 w 8615568"/>
              <a:gd name="connsiteY280" fmla="*/ 1157742 h 6494005"/>
              <a:gd name="connsiteX281" fmla="*/ 2668120 w 8615568"/>
              <a:gd name="connsiteY281" fmla="*/ 933225 h 6494005"/>
              <a:gd name="connsiteX282" fmla="*/ 2668121 w 8615568"/>
              <a:gd name="connsiteY282" fmla="*/ 933223 h 6494005"/>
              <a:gd name="connsiteX283" fmla="*/ 2603487 w 8615568"/>
              <a:gd name="connsiteY283" fmla="*/ 803955 h 6494005"/>
              <a:gd name="connsiteX284" fmla="*/ 2603485 w 8615568"/>
              <a:gd name="connsiteY284" fmla="*/ 803956 h 6494005"/>
              <a:gd name="connsiteX285" fmla="*/ 2507102 w 8615568"/>
              <a:gd name="connsiteY285" fmla="*/ 547688 h 6494005"/>
              <a:gd name="connsiteX286" fmla="*/ 2505968 w 8615568"/>
              <a:gd name="connsiteY286" fmla="*/ 547688 h 6494005"/>
              <a:gd name="connsiteX287" fmla="*/ 2602163 w 8615568"/>
              <a:gd name="connsiteY287" fmla="*/ 256799 h 6494005"/>
              <a:gd name="connsiteX288" fmla="*/ 2570475 w 8615568"/>
              <a:gd name="connsiteY288" fmla="*/ 128400 h 6494005"/>
              <a:gd name="connsiteX289" fmla="*/ 2602163 w 8615568"/>
              <a:gd name="connsiteY289" fmla="*/ 63632 h 6494005"/>
              <a:gd name="connsiteX290" fmla="*/ 2698357 w 8615568"/>
              <a:gd name="connsiteY290" fmla="*/ 160215 h 6494005"/>
              <a:gd name="connsiteX291" fmla="*/ 2794554 w 8615568"/>
              <a:gd name="connsiteY291" fmla="*/ 128400 h 6494005"/>
              <a:gd name="connsiteX292" fmla="*/ 2923568 w 8615568"/>
              <a:gd name="connsiteY292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867459 w 8615568"/>
              <a:gd name="connsiteY196" fmla="*/ 6365871 h 6494005"/>
              <a:gd name="connsiteX197" fmla="*/ 900342 w 8615568"/>
              <a:gd name="connsiteY197" fmla="*/ 6494005 h 6494005"/>
              <a:gd name="connsiteX198" fmla="*/ 707574 w 8615568"/>
              <a:gd name="connsiteY198" fmla="*/ 6365871 h 6494005"/>
              <a:gd name="connsiteX199" fmla="*/ 707574 w 8615568"/>
              <a:gd name="connsiteY199" fmla="*/ 6140220 h 6494005"/>
              <a:gd name="connsiteX200" fmla="*/ 707573 w 8615568"/>
              <a:gd name="connsiteY200" fmla="*/ 6140219 h 6494005"/>
              <a:gd name="connsiteX201" fmla="*/ 803957 w 8615568"/>
              <a:gd name="connsiteY201" fmla="*/ 5947451 h 6494005"/>
              <a:gd name="connsiteX202" fmla="*/ 835707 w 8615568"/>
              <a:gd name="connsiteY202" fmla="*/ 5819317 h 6494005"/>
              <a:gd name="connsiteX203" fmla="*/ 867457 w 8615568"/>
              <a:gd name="connsiteY203" fmla="*/ 5851067 h 6494005"/>
              <a:gd name="connsiteX204" fmla="*/ 867458 w 8615568"/>
              <a:gd name="connsiteY204" fmla="*/ 5851067 h 6494005"/>
              <a:gd name="connsiteX205" fmla="*/ 835708 w 8615568"/>
              <a:gd name="connsiteY205" fmla="*/ 5819317 h 6494005"/>
              <a:gd name="connsiteX206" fmla="*/ 867458 w 8615568"/>
              <a:gd name="connsiteY206" fmla="*/ 5722933 h 6494005"/>
              <a:gd name="connsiteX207" fmla="*/ 803958 w 8615568"/>
              <a:gd name="connsiteY207" fmla="*/ 5594800 h 6494005"/>
              <a:gd name="connsiteX208" fmla="*/ 803957 w 8615568"/>
              <a:gd name="connsiteY208" fmla="*/ 5594799 h 6494005"/>
              <a:gd name="connsiteX209" fmla="*/ 803957 w 8615568"/>
              <a:gd name="connsiteY209" fmla="*/ 5497282 h 6494005"/>
              <a:gd name="connsiteX210" fmla="*/ 771073 w 8615568"/>
              <a:gd name="connsiteY210" fmla="*/ 5465532 h 6494005"/>
              <a:gd name="connsiteX211" fmla="*/ 771074 w 8615568"/>
              <a:gd name="connsiteY211" fmla="*/ 5465531 h 6494005"/>
              <a:gd name="connsiteX212" fmla="*/ 546555 w 8615568"/>
              <a:gd name="connsiteY212" fmla="*/ 5241013 h 6494005"/>
              <a:gd name="connsiteX213" fmla="*/ 514805 w 8615568"/>
              <a:gd name="connsiteY213" fmla="*/ 5241013 h 6494005"/>
              <a:gd name="connsiteX214" fmla="*/ 450171 w 8615568"/>
              <a:gd name="connsiteY214" fmla="*/ 5079996 h 6494005"/>
              <a:gd name="connsiteX215" fmla="*/ 514805 w 8615568"/>
              <a:gd name="connsiteY215" fmla="*/ 4951862 h 6494005"/>
              <a:gd name="connsiteX216" fmla="*/ 514805 w 8615568"/>
              <a:gd name="connsiteY216" fmla="*/ 4822594 h 6494005"/>
              <a:gd name="connsiteX217" fmla="*/ 546555 w 8615568"/>
              <a:gd name="connsiteY217" fmla="*/ 4565192 h 6494005"/>
              <a:gd name="connsiteX218" fmla="*/ 546555 w 8615568"/>
              <a:gd name="connsiteY218" fmla="*/ 4533442 h 6494005"/>
              <a:gd name="connsiteX219" fmla="*/ 771073 w 8615568"/>
              <a:gd name="connsiteY219" fmla="*/ 4468808 h 6494005"/>
              <a:gd name="connsiteX220" fmla="*/ 932091 w 8615568"/>
              <a:gd name="connsiteY220" fmla="*/ 4308924 h 6494005"/>
              <a:gd name="connsiteX221" fmla="*/ 996725 w 8615568"/>
              <a:gd name="connsiteY221" fmla="*/ 4372424 h 6494005"/>
              <a:gd name="connsiteX222" fmla="*/ 996724 w 8615568"/>
              <a:gd name="connsiteY222" fmla="*/ 4372425 h 6494005"/>
              <a:gd name="connsiteX223" fmla="*/ 1028475 w 8615568"/>
              <a:gd name="connsiteY223" fmla="*/ 4405308 h 6494005"/>
              <a:gd name="connsiteX224" fmla="*/ 1060224 w 8615568"/>
              <a:gd name="connsiteY224" fmla="*/ 4340674 h 6494005"/>
              <a:gd name="connsiteX225" fmla="*/ 1060225 w 8615568"/>
              <a:gd name="connsiteY225" fmla="*/ 4340674 h 6494005"/>
              <a:gd name="connsiteX226" fmla="*/ 1093109 w 8615568"/>
              <a:gd name="connsiteY226" fmla="*/ 4179657 h 6494005"/>
              <a:gd name="connsiteX227" fmla="*/ 1124854 w 8615568"/>
              <a:gd name="connsiteY227" fmla="*/ 4147912 h 6494005"/>
              <a:gd name="connsiteX228" fmla="*/ 1124853 w 8615568"/>
              <a:gd name="connsiteY228" fmla="*/ 4147907 h 6494005"/>
              <a:gd name="connsiteX229" fmla="*/ 1189487 w 8615568"/>
              <a:gd name="connsiteY229" fmla="*/ 4115023 h 6494005"/>
              <a:gd name="connsiteX230" fmla="*/ 1189486 w 8615568"/>
              <a:gd name="connsiteY230" fmla="*/ 4115023 h 6494005"/>
              <a:gd name="connsiteX231" fmla="*/ 1285870 w 8615568"/>
              <a:gd name="connsiteY231" fmla="*/ 4051523 h 6494005"/>
              <a:gd name="connsiteX232" fmla="*/ 1317620 w 8615568"/>
              <a:gd name="connsiteY232" fmla="*/ 3955140 h 6494005"/>
              <a:gd name="connsiteX233" fmla="*/ 1317620 w 8615568"/>
              <a:gd name="connsiteY233" fmla="*/ 3955139 h 6494005"/>
              <a:gd name="connsiteX234" fmla="*/ 1349248 w 8615568"/>
              <a:gd name="connsiteY234" fmla="*/ 3892974 h 6494005"/>
              <a:gd name="connsiteX235" fmla="*/ 1349247 w 8615568"/>
              <a:gd name="connsiteY235" fmla="*/ 3892973 h 6494005"/>
              <a:gd name="connsiteX236" fmla="*/ 1317620 w 8615568"/>
              <a:gd name="connsiteY236" fmla="*/ 3955138 h 6494005"/>
              <a:gd name="connsiteX237" fmla="*/ 1221236 w 8615568"/>
              <a:gd name="connsiteY237" fmla="*/ 3825871 h 6494005"/>
              <a:gd name="connsiteX238" fmla="*/ 1244498 w 8615568"/>
              <a:gd name="connsiteY238" fmla="*/ 3780950 h 6494005"/>
              <a:gd name="connsiteX239" fmla="*/ 1244498 w 8615568"/>
              <a:gd name="connsiteY239" fmla="*/ 3780949 h 6494005"/>
              <a:gd name="connsiteX240" fmla="*/ 1221236 w 8615568"/>
              <a:gd name="connsiteY240" fmla="*/ 3825870 h 6494005"/>
              <a:gd name="connsiteX241" fmla="*/ 1093102 w 8615568"/>
              <a:gd name="connsiteY241" fmla="*/ 3697737 h 6494005"/>
              <a:gd name="connsiteX242" fmla="*/ 1124852 w 8615568"/>
              <a:gd name="connsiteY242" fmla="*/ 3536719 h 6494005"/>
              <a:gd name="connsiteX243" fmla="*/ 1124852 w 8615568"/>
              <a:gd name="connsiteY243" fmla="*/ 3504969 h 6494005"/>
              <a:gd name="connsiteX244" fmla="*/ 1254120 w 8615568"/>
              <a:gd name="connsiteY244" fmla="*/ 3440336 h 6494005"/>
              <a:gd name="connsiteX245" fmla="*/ 1446888 w 8615568"/>
              <a:gd name="connsiteY245" fmla="*/ 3568469 h 6494005"/>
              <a:gd name="connsiteX246" fmla="*/ 1575023 w 8615568"/>
              <a:gd name="connsiteY246" fmla="*/ 3665987 h 6494005"/>
              <a:gd name="connsiteX247" fmla="*/ 1575021 w 8615568"/>
              <a:gd name="connsiteY247" fmla="*/ 3665987 h 6494005"/>
              <a:gd name="connsiteX248" fmla="*/ 1639657 w 8615568"/>
              <a:gd name="connsiteY248" fmla="*/ 3697737 h 6494005"/>
              <a:gd name="connsiteX249" fmla="*/ 1703156 w 8615568"/>
              <a:gd name="connsiteY249" fmla="*/ 3697737 h 6494005"/>
              <a:gd name="connsiteX250" fmla="*/ 1731707 w 8615568"/>
              <a:gd name="connsiteY250" fmla="*/ 3716661 h 6494005"/>
              <a:gd name="connsiteX251" fmla="*/ 1731709 w 8615568"/>
              <a:gd name="connsiteY251" fmla="*/ 3716661 h 6494005"/>
              <a:gd name="connsiteX252" fmla="*/ 1703158 w 8615568"/>
              <a:gd name="connsiteY252" fmla="*/ 3697737 h 6494005"/>
              <a:gd name="connsiteX253" fmla="*/ 1832426 w 8615568"/>
              <a:gd name="connsiteY253" fmla="*/ 3665987 h 6494005"/>
              <a:gd name="connsiteX254" fmla="*/ 2089827 w 8615568"/>
              <a:gd name="connsiteY254" fmla="*/ 3794121 h 6494005"/>
              <a:gd name="connsiteX255" fmla="*/ 2153324 w 8615568"/>
              <a:gd name="connsiteY255" fmla="*/ 3729492 h 6494005"/>
              <a:gd name="connsiteX256" fmla="*/ 2153319 w 8615568"/>
              <a:gd name="connsiteY256" fmla="*/ 3729487 h 6494005"/>
              <a:gd name="connsiteX257" fmla="*/ 2346085 w 8615568"/>
              <a:gd name="connsiteY257" fmla="*/ 3536719 h 6494005"/>
              <a:gd name="connsiteX258" fmla="*/ 2282586 w 8615568"/>
              <a:gd name="connsiteY258" fmla="*/ 3247568 h 6494005"/>
              <a:gd name="connsiteX259" fmla="*/ 2217952 w 8615568"/>
              <a:gd name="connsiteY259" fmla="*/ 2893787 h 6494005"/>
              <a:gd name="connsiteX260" fmla="*/ 2249702 w 8615568"/>
              <a:gd name="connsiteY260" fmla="*/ 2829153 h 6494005"/>
              <a:gd name="connsiteX261" fmla="*/ 2282586 w 8615568"/>
              <a:gd name="connsiteY261" fmla="*/ 2765655 h 6494005"/>
              <a:gd name="connsiteX262" fmla="*/ 2507105 w 8615568"/>
              <a:gd name="connsiteY262" fmla="*/ 2669271 h 6494005"/>
              <a:gd name="connsiteX263" fmla="*/ 2571738 w 8615568"/>
              <a:gd name="connsiteY263" fmla="*/ 2540003 h 6494005"/>
              <a:gd name="connsiteX264" fmla="*/ 2636373 w 8615568"/>
              <a:gd name="connsiteY264" fmla="*/ 2604640 h 6494005"/>
              <a:gd name="connsiteX265" fmla="*/ 2636373 w 8615568"/>
              <a:gd name="connsiteY265" fmla="*/ 2631355 h 6494005"/>
              <a:gd name="connsiteX266" fmla="*/ 2636375 w 8615568"/>
              <a:gd name="connsiteY266" fmla="*/ 2631353 h 6494005"/>
              <a:gd name="connsiteX267" fmla="*/ 2636375 w 8615568"/>
              <a:gd name="connsiteY267" fmla="*/ 2604640 h 6494005"/>
              <a:gd name="connsiteX268" fmla="*/ 2571740 w 8615568"/>
              <a:gd name="connsiteY268" fmla="*/ 2540003 h 6494005"/>
              <a:gd name="connsiteX269" fmla="*/ 2603489 w 8615568"/>
              <a:gd name="connsiteY269" fmla="*/ 2508255 h 6494005"/>
              <a:gd name="connsiteX270" fmla="*/ 2603489 w 8615568"/>
              <a:gd name="connsiteY270" fmla="*/ 2411869 h 6494005"/>
              <a:gd name="connsiteX271" fmla="*/ 2603489 w 8615568"/>
              <a:gd name="connsiteY271" fmla="*/ 1897064 h 6494005"/>
              <a:gd name="connsiteX272" fmla="*/ 2636373 w 8615568"/>
              <a:gd name="connsiteY272" fmla="*/ 1833567 h 6494005"/>
              <a:gd name="connsiteX273" fmla="*/ 2636369 w 8615568"/>
              <a:gd name="connsiteY273" fmla="*/ 1833563 h 6494005"/>
              <a:gd name="connsiteX274" fmla="*/ 2699868 w 8615568"/>
              <a:gd name="connsiteY274" fmla="*/ 1704295 h 6494005"/>
              <a:gd name="connsiteX275" fmla="*/ 2732753 w 8615568"/>
              <a:gd name="connsiteY275" fmla="*/ 1576162 h 6494005"/>
              <a:gd name="connsiteX276" fmla="*/ 2732753 w 8615568"/>
              <a:gd name="connsiteY276" fmla="*/ 1383394 h 6494005"/>
              <a:gd name="connsiteX277" fmla="*/ 2764503 w 8615568"/>
              <a:gd name="connsiteY277" fmla="*/ 1222376 h 6494005"/>
              <a:gd name="connsiteX278" fmla="*/ 2732753 w 8615568"/>
              <a:gd name="connsiteY278" fmla="*/ 1157742 h 6494005"/>
              <a:gd name="connsiteX279" fmla="*/ 2732754 w 8615568"/>
              <a:gd name="connsiteY279" fmla="*/ 1157742 h 6494005"/>
              <a:gd name="connsiteX280" fmla="*/ 2668120 w 8615568"/>
              <a:gd name="connsiteY280" fmla="*/ 933225 h 6494005"/>
              <a:gd name="connsiteX281" fmla="*/ 2668121 w 8615568"/>
              <a:gd name="connsiteY281" fmla="*/ 933223 h 6494005"/>
              <a:gd name="connsiteX282" fmla="*/ 2603487 w 8615568"/>
              <a:gd name="connsiteY282" fmla="*/ 803955 h 6494005"/>
              <a:gd name="connsiteX283" fmla="*/ 2603485 w 8615568"/>
              <a:gd name="connsiteY283" fmla="*/ 803956 h 6494005"/>
              <a:gd name="connsiteX284" fmla="*/ 2507102 w 8615568"/>
              <a:gd name="connsiteY284" fmla="*/ 547688 h 6494005"/>
              <a:gd name="connsiteX285" fmla="*/ 2505968 w 8615568"/>
              <a:gd name="connsiteY285" fmla="*/ 547688 h 6494005"/>
              <a:gd name="connsiteX286" fmla="*/ 2602163 w 8615568"/>
              <a:gd name="connsiteY286" fmla="*/ 256799 h 6494005"/>
              <a:gd name="connsiteX287" fmla="*/ 2570475 w 8615568"/>
              <a:gd name="connsiteY287" fmla="*/ 128400 h 6494005"/>
              <a:gd name="connsiteX288" fmla="*/ 2602163 w 8615568"/>
              <a:gd name="connsiteY288" fmla="*/ 63632 h 6494005"/>
              <a:gd name="connsiteX289" fmla="*/ 2698357 w 8615568"/>
              <a:gd name="connsiteY289" fmla="*/ 160215 h 6494005"/>
              <a:gd name="connsiteX290" fmla="*/ 2794554 w 8615568"/>
              <a:gd name="connsiteY290" fmla="*/ 128400 h 6494005"/>
              <a:gd name="connsiteX291" fmla="*/ 2923568 w 8615568"/>
              <a:gd name="connsiteY291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67457 w 8615568"/>
              <a:gd name="connsiteY202" fmla="*/ 5851067 h 6494005"/>
              <a:gd name="connsiteX203" fmla="*/ 867458 w 8615568"/>
              <a:gd name="connsiteY203" fmla="*/ 5851067 h 6494005"/>
              <a:gd name="connsiteX204" fmla="*/ 835708 w 8615568"/>
              <a:gd name="connsiteY204" fmla="*/ 5819317 h 6494005"/>
              <a:gd name="connsiteX205" fmla="*/ 867458 w 8615568"/>
              <a:gd name="connsiteY205" fmla="*/ 5722933 h 6494005"/>
              <a:gd name="connsiteX206" fmla="*/ 803958 w 8615568"/>
              <a:gd name="connsiteY206" fmla="*/ 5594800 h 6494005"/>
              <a:gd name="connsiteX207" fmla="*/ 803957 w 8615568"/>
              <a:gd name="connsiteY207" fmla="*/ 5594799 h 6494005"/>
              <a:gd name="connsiteX208" fmla="*/ 803957 w 8615568"/>
              <a:gd name="connsiteY208" fmla="*/ 5497282 h 6494005"/>
              <a:gd name="connsiteX209" fmla="*/ 771073 w 8615568"/>
              <a:gd name="connsiteY209" fmla="*/ 5465532 h 6494005"/>
              <a:gd name="connsiteX210" fmla="*/ 771074 w 8615568"/>
              <a:gd name="connsiteY210" fmla="*/ 5465531 h 6494005"/>
              <a:gd name="connsiteX211" fmla="*/ 546555 w 8615568"/>
              <a:gd name="connsiteY211" fmla="*/ 5241013 h 6494005"/>
              <a:gd name="connsiteX212" fmla="*/ 514805 w 8615568"/>
              <a:gd name="connsiteY212" fmla="*/ 5241013 h 6494005"/>
              <a:gd name="connsiteX213" fmla="*/ 450171 w 8615568"/>
              <a:gd name="connsiteY213" fmla="*/ 5079996 h 6494005"/>
              <a:gd name="connsiteX214" fmla="*/ 514805 w 8615568"/>
              <a:gd name="connsiteY214" fmla="*/ 4951862 h 6494005"/>
              <a:gd name="connsiteX215" fmla="*/ 514805 w 8615568"/>
              <a:gd name="connsiteY215" fmla="*/ 4822594 h 6494005"/>
              <a:gd name="connsiteX216" fmla="*/ 546555 w 8615568"/>
              <a:gd name="connsiteY216" fmla="*/ 4565192 h 6494005"/>
              <a:gd name="connsiteX217" fmla="*/ 546555 w 8615568"/>
              <a:gd name="connsiteY217" fmla="*/ 4533442 h 6494005"/>
              <a:gd name="connsiteX218" fmla="*/ 771073 w 8615568"/>
              <a:gd name="connsiteY218" fmla="*/ 4468808 h 6494005"/>
              <a:gd name="connsiteX219" fmla="*/ 932091 w 8615568"/>
              <a:gd name="connsiteY219" fmla="*/ 4308924 h 6494005"/>
              <a:gd name="connsiteX220" fmla="*/ 996725 w 8615568"/>
              <a:gd name="connsiteY220" fmla="*/ 4372424 h 6494005"/>
              <a:gd name="connsiteX221" fmla="*/ 996724 w 8615568"/>
              <a:gd name="connsiteY221" fmla="*/ 4372425 h 6494005"/>
              <a:gd name="connsiteX222" fmla="*/ 1028475 w 8615568"/>
              <a:gd name="connsiteY222" fmla="*/ 4405308 h 6494005"/>
              <a:gd name="connsiteX223" fmla="*/ 1060224 w 8615568"/>
              <a:gd name="connsiteY223" fmla="*/ 4340674 h 6494005"/>
              <a:gd name="connsiteX224" fmla="*/ 1060225 w 8615568"/>
              <a:gd name="connsiteY224" fmla="*/ 4340674 h 6494005"/>
              <a:gd name="connsiteX225" fmla="*/ 1093109 w 8615568"/>
              <a:gd name="connsiteY225" fmla="*/ 4179657 h 6494005"/>
              <a:gd name="connsiteX226" fmla="*/ 1124854 w 8615568"/>
              <a:gd name="connsiteY226" fmla="*/ 4147912 h 6494005"/>
              <a:gd name="connsiteX227" fmla="*/ 1124853 w 8615568"/>
              <a:gd name="connsiteY227" fmla="*/ 4147907 h 6494005"/>
              <a:gd name="connsiteX228" fmla="*/ 1189487 w 8615568"/>
              <a:gd name="connsiteY228" fmla="*/ 4115023 h 6494005"/>
              <a:gd name="connsiteX229" fmla="*/ 1189486 w 8615568"/>
              <a:gd name="connsiteY229" fmla="*/ 4115023 h 6494005"/>
              <a:gd name="connsiteX230" fmla="*/ 1285870 w 8615568"/>
              <a:gd name="connsiteY230" fmla="*/ 4051523 h 6494005"/>
              <a:gd name="connsiteX231" fmla="*/ 1317620 w 8615568"/>
              <a:gd name="connsiteY231" fmla="*/ 3955140 h 6494005"/>
              <a:gd name="connsiteX232" fmla="*/ 1317620 w 8615568"/>
              <a:gd name="connsiteY232" fmla="*/ 3955139 h 6494005"/>
              <a:gd name="connsiteX233" fmla="*/ 1349248 w 8615568"/>
              <a:gd name="connsiteY233" fmla="*/ 3892974 h 6494005"/>
              <a:gd name="connsiteX234" fmla="*/ 1349247 w 8615568"/>
              <a:gd name="connsiteY234" fmla="*/ 3892973 h 6494005"/>
              <a:gd name="connsiteX235" fmla="*/ 1317620 w 8615568"/>
              <a:gd name="connsiteY235" fmla="*/ 3955138 h 6494005"/>
              <a:gd name="connsiteX236" fmla="*/ 1221236 w 8615568"/>
              <a:gd name="connsiteY236" fmla="*/ 3825871 h 6494005"/>
              <a:gd name="connsiteX237" fmla="*/ 1244498 w 8615568"/>
              <a:gd name="connsiteY237" fmla="*/ 3780950 h 6494005"/>
              <a:gd name="connsiteX238" fmla="*/ 1244498 w 8615568"/>
              <a:gd name="connsiteY238" fmla="*/ 3780949 h 6494005"/>
              <a:gd name="connsiteX239" fmla="*/ 1221236 w 8615568"/>
              <a:gd name="connsiteY239" fmla="*/ 3825870 h 6494005"/>
              <a:gd name="connsiteX240" fmla="*/ 1093102 w 8615568"/>
              <a:gd name="connsiteY240" fmla="*/ 3697737 h 6494005"/>
              <a:gd name="connsiteX241" fmla="*/ 1124852 w 8615568"/>
              <a:gd name="connsiteY241" fmla="*/ 3536719 h 6494005"/>
              <a:gd name="connsiteX242" fmla="*/ 1124852 w 8615568"/>
              <a:gd name="connsiteY242" fmla="*/ 3504969 h 6494005"/>
              <a:gd name="connsiteX243" fmla="*/ 1254120 w 8615568"/>
              <a:gd name="connsiteY243" fmla="*/ 3440336 h 6494005"/>
              <a:gd name="connsiteX244" fmla="*/ 1446888 w 8615568"/>
              <a:gd name="connsiteY244" fmla="*/ 3568469 h 6494005"/>
              <a:gd name="connsiteX245" fmla="*/ 1575023 w 8615568"/>
              <a:gd name="connsiteY245" fmla="*/ 3665987 h 6494005"/>
              <a:gd name="connsiteX246" fmla="*/ 1575021 w 8615568"/>
              <a:gd name="connsiteY246" fmla="*/ 3665987 h 6494005"/>
              <a:gd name="connsiteX247" fmla="*/ 1639657 w 8615568"/>
              <a:gd name="connsiteY247" fmla="*/ 3697737 h 6494005"/>
              <a:gd name="connsiteX248" fmla="*/ 1703156 w 8615568"/>
              <a:gd name="connsiteY248" fmla="*/ 3697737 h 6494005"/>
              <a:gd name="connsiteX249" fmla="*/ 1731707 w 8615568"/>
              <a:gd name="connsiteY249" fmla="*/ 3716661 h 6494005"/>
              <a:gd name="connsiteX250" fmla="*/ 1731709 w 8615568"/>
              <a:gd name="connsiteY250" fmla="*/ 3716661 h 6494005"/>
              <a:gd name="connsiteX251" fmla="*/ 1703158 w 8615568"/>
              <a:gd name="connsiteY251" fmla="*/ 3697737 h 6494005"/>
              <a:gd name="connsiteX252" fmla="*/ 1832426 w 8615568"/>
              <a:gd name="connsiteY252" fmla="*/ 3665987 h 6494005"/>
              <a:gd name="connsiteX253" fmla="*/ 2089827 w 8615568"/>
              <a:gd name="connsiteY253" fmla="*/ 3794121 h 6494005"/>
              <a:gd name="connsiteX254" fmla="*/ 2153324 w 8615568"/>
              <a:gd name="connsiteY254" fmla="*/ 3729492 h 6494005"/>
              <a:gd name="connsiteX255" fmla="*/ 2153319 w 8615568"/>
              <a:gd name="connsiteY255" fmla="*/ 3729487 h 6494005"/>
              <a:gd name="connsiteX256" fmla="*/ 2346085 w 8615568"/>
              <a:gd name="connsiteY256" fmla="*/ 3536719 h 6494005"/>
              <a:gd name="connsiteX257" fmla="*/ 2282586 w 8615568"/>
              <a:gd name="connsiteY257" fmla="*/ 3247568 h 6494005"/>
              <a:gd name="connsiteX258" fmla="*/ 2217952 w 8615568"/>
              <a:gd name="connsiteY258" fmla="*/ 2893787 h 6494005"/>
              <a:gd name="connsiteX259" fmla="*/ 2249702 w 8615568"/>
              <a:gd name="connsiteY259" fmla="*/ 2829153 h 6494005"/>
              <a:gd name="connsiteX260" fmla="*/ 2282586 w 8615568"/>
              <a:gd name="connsiteY260" fmla="*/ 2765655 h 6494005"/>
              <a:gd name="connsiteX261" fmla="*/ 2507105 w 8615568"/>
              <a:gd name="connsiteY261" fmla="*/ 2669271 h 6494005"/>
              <a:gd name="connsiteX262" fmla="*/ 2571738 w 8615568"/>
              <a:gd name="connsiteY262" fmla="*/ 2540003 h 6494005"/>
              <a:gd name="connsiteX263" fmla="*/ 2636373 w 8615568"/>
              <a:gd name="connsiteY263" fmla="*/ 2604640 h 6494005"/>
              <a:gd name="connsiteX264" fmla="*/ 2636373 w 8615568"/>
              <a:gd name="connsiteY264" fmla="*/ 2631355 h 6494005"/>
              <a:gd name="connsiteX265" fmla="*/ 2636375 w 8615568"/>
              <a:gd name="connsiteY265" fmla="*/ 2631353 h 6494005"/>
              <a:gd name="connsiteX266" fmla="*/ 2636375 w 8615568"/>
              <a:gd name="connsiteY266" fmla="*/ 2604640 h 6494005"/>
              <a:gd name="connsiteX267" fmla="*/ 2571740 w 8615568"/>
              <a:gd name="connsiteY267" fmla="*/ 2540003 h 6494005"/>
              <a:gd name="connsiteX268" fmla="*/ 2603489 w 8615568"/>
              <a:gd name="connsiteY268" fmla="*/ 2508255 h 6494005"/>
              <a:gd name="connsiteX269" fmla="*/ 2603489 w 8615568"/>
              <a:gd name="connsiteY269" fmla="*/ 2411869 h 6494005"/>
              <a:gd name="connsiteX270" fmla="*/ 2603489 w 8615568"/>
              <a:gd name="connsiteY270" fmla="*/ 1897064 h 6494005"/>
              <a:gd name="connsiteX271" fmla="*/ 2636373 w 8615568"/>
              <a:gd name="connsiteY271" fmla="*/ 1833567 h 6494005"/>
              <a:gd name="connsiteX272" fmla="*/ 2636369 w 8615568"/>
              <a:gd name="connsiteY272" fmla="*/ 1833563 h 6494005"/>
              <a:gd name="connsiteX273" fmla="*/ 2699868 w 8615568"/>
              <a:gd name="connsiteY273" fmla="*/ 1704295 h 6494005"/>
              <a:gd name="connsiteX274" fmla="*/ 2732753 w 8615568"/>
              <a:gd name="connsiteY274" fmla="*/ 1576162 h 6494005"/>
              <a:gd name="connsiteX275" fmla="*/ 2732753 w 8615568"/>
              <a:gd name="connsiteY275" fmla="*/ 1383394 h 6494005"/>
              <a:gd name="connsiteX276" fmla="*/ 2764503 w 8615568"/>
              <a:gd name="connsiteY276" fmla="*/ 1222376 h 6494005"/>
              <a:gd name="connsiteX277" fmla="*/ 2732753 w 8615568"/>
              <a:gd name="connsiteY277" fmla="*/ 1157742 h 6494005"/>
              <a:gd name="connsiteX278" fmla="*/ 2732754 w 8615568"/>
              <a:gd name="connsiteY278" fmla="*/ 1157742 h 6494005"/>
              <a:gd name="connsiteX279" fmla="*/ 2668120 w 8615568"/>
              <a:gd name="connsiteY279" fmla="*/ 933225 h 6494005"/>
              <a:gd name="connsiteX280" fmla="*/ 2668121 w 8615568"/>
              <a:gd name="connsiteY280" fmla="*/ 933223 h 6494005"/>
              <a:gd name="connsiteX281" fmla="*/ 2603487 w 8615568"/>
              <a:gd name="connsiteY281" fmla="*/ 803955 h 6494005"/>
              <a:gd name="connsiteX282" fmla="*/ 2603485 w 8615568"/>
              <a:gd name="connsiteY282" fmla="*/ 803956 h 6494005"/>
              <a:gd name="connsiteX283" fmla="*/ 2507102 w 8615568"/>
              <a:gd name="connsiteY283" fmla="*/ 547688 h 6494005"/>
              <a:gd name="connsiteX284" fmla="*/ 2505968 w 8615568"/>
              <a:gd name="connsiteY284" fmla="*/ 547688 h 6494005"/>
              <a:gd name="connsiteX285" fmla="*/ 2602163 w 8615568"/>
              <a:gd name="connsiteY285" fmla="*/ 256799 h 6494005"/>
              <a:gd name="connsiteX286" fmla="*/ 2570475 w 8615568"/>
              <a:gd name="connsiteY286" fmla="*/ 128400 h 6494005"/>
              <a:gd name="connsiteX287" fmla="*/ 2602163 w 8615568"/>
              <a:gd name="connsiteY287" fmla="*/ 63632 h 6494005"/>
              <a:gd name="connsiteX288" fmla="*/ 2698357 w 8615568"/>
              <a:gd name="connsiteY288" fmla="*/ 160215 h 6494005"/>
              <a:gd name="connsiteX289" fmla="*/ 2794554 w 8615568"/>
              <a:gd name="connsiteY289" fmla="*/ 128400 h 6494005"/>
              <a:gd name="connsiteX290" fmla="*/ 2923568 w 8615568"/>
              <a:gd name="connsiteY290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67457 w 8615568"/>
              <a:gd name="connsiteY202" fmla="*/ 5851067 h 6494005"/>
              <a:gd name="connsiteX203" fmla="*/ 835708 w 8615568"/>
              <a:gd name="connsiteY203" fmla="*/ 5819317 h 6494005"/>
              <a:gd name="connsiteX204" fmla="*/ 867458 w 8615568"/>
              <a:gd name="connsiteY204" fmla="*/ 5722933 h 6494005"/>
              <a:gd name="connsiteX205" fmla="*/ 803958 w 8615568"/>
              <a:gd name="connsiteY205" fmla="*/ 5594800 h 6494005"/>
              <a:gd name="connsiteX206" fmla="*/ 803957 w 8615568"/>
              <a:gd name="connsiteY206" fmla="*/ 5594799 h 6494005"/>
              <a:gd name="connsiteX207" fmla="*/ 803957 w 8615568"/>
              <a:gd name="connsiteY207" fmla="*/ 5497282 h 6494005"/>
              <a:gd name="connsiteX208" fmla="*/ 771073 w 8615568"/>
              <a:gd name="connsiteY208" fmla="*/ 5465532 h 6494005"/>
              <a:gd name="connsiteX209" fmla="*/ 771074 w 8615568"/>
              <a:gd name="connsiteY209" fmla="*/ 5465531 h 6494005"/>
              <a:gd name="connsiteX210" fmla="*/ 546555 w 8615568"/>
              <a:gd name="connsiteY210" fmla="*/ 5241013 h 6494005"/>
              <a:gd name="connsiteX211" fmla="*/ 514805 w 8615568"/>
              <a:gd name="connsiteY211" fmla="*/ 5241013 h 6494005"/>
              <a:gd name="connsiteX212" fmla="*/ 450171 w 8615568"/>
              <a:gd name="connsiteY212" fmla="*/ 5079996 h 6494005"/>
              <a:gd name="connsiteX213" fmla="*/ 514805 w 8615568"/>
              <a:gd name="connsiteY213" fmla="*/ 4951862 h 6494005"/>
              <a:gd name="connsiteX214" fmla="*/ 514805 w 8615568"/>
              <a:gd name="connsiteY214" fmla="*/ 4822594 h 6494005"/>
              <a:gd name="connsiteX215" fmla="*/ 546555 w 8615568"/>
              <a:gd name="connsiteY215" fmla="*/ 4565192 h 6494005"/>
              <a:gd name="connsiteX216" fmla="*/ 546555 w 8615568"/>
              <a:gd name="connsiteY216" fmla="*/ 4533442 h 6494005"/>
              <a:gd name="connsiteX217" fmla="*/ 771073 w 8615568"/>
              <a:gd name="connsiteY217" fmla="*/ 4468808 h 6494005"/>
              <a:gd name="connsiteX218" fmla="*/ 932091 w 8615568"/>
              <a:gd name="connsiteY218" fmla="*/ 4308924 h 6494005"/>
              <a:gd name="connsiteX219" fmla="*/ 996725 w 8615568"/>
              <a:gd name="connsiteY219" fmla="*/ 4372424 h 6494005"/>
              <a:gd name="connsiteX220" fmla="*/ 996724 w 8615568"/>
              <a:gd name="connsiteY220" fmla="*/ 4372425 h 6494005"/>
              <a:gd name="connsiteX221" fmla="*/ 1028475 w 8615568"/>
              <a:gd name="connsiteY221" fmla="*/ 4405308 h 6494005"/>
              <a:gd name="connsiteX222" fmla="*/ 1060224 w 8615568"/>
              <a:gd name="connsiteY222" fmla="*/ 4340674 h 6494005"/>
              <a:gd name="connsiteX223" fmla="*/ 1060225 w 8615568"/>
              <a:gd name="connsiteY223" fmla="*/ 4340674 h 6494005"/>
              <a:gd name="connsiteX224" fmla="*/ 1093109 w 8615568"/>
              <a:gd name="connsiteY224" fmla="*/ 4179657 h 6494005"/>
              <a:gd name="connsiteX225" fmla="*/ 1124854 w 8615568"/>
              <a:gd name="connsiteY225" fmla="*/ 4147912 h 6494005"/>
              <a:gd name="connsiteX226" fmla="*/ 1124853 w 8615568"/>
              <a:gd name="connsiteY226" fmla="*/ 4147907 h 6494005"/>
              <a:gd name="connsiteX227" fmla="*/ 1189487 w 8615568"/>
              <a:gd name="connsiteY227" fmla="*/ 4115023 h 6494005"/>
              <a:gd name="connsiteX228" fmla="*/ 1189486 w 8615568"/>
              <a:gd name="connsiteY228" fmla="*/ 4115023 h 6494005"/>
              <a:gd name="connsiteX229" fmla="*/ 1285870 w 8615568"/>
              <a:gd name="connsiteY229" fmla="*/ 4051523 h 6494005"/>
              <a:gd name="connsiteX230" fmla="*/ 1317620 w 8615568"/>
              <a:gd name="connsiteY230" fmla="*/ 3955140 h 6494005"/>
              <a:gd name="connsiteX231" fmla="*/ 1317620 w 8615568"/>
              <a:gd name="connsiteY231" fmla="*/ 3955139 h 6494005"/>
              <a:gd name="connsiteX232" fmla="*/ 1349248 w 8615568"/>
              <a:gd name="connsiteY232" fmla="*/ 3892974 h 6494005"/>
              <a:gd name="connsiteX233" fmla="*/ 1349247 w 8615568"/>
              <a:gd name="connsiteY233" fmla="*/ 3892973 h 6494005"/>
              <a:gd name="connsiteX234" fmla="*/ 1317620 w 8615568"/>
              <a:gd name="connsiteY234" fmla="*/ 3955138 h 6494005"/>
              <a:gd name="connsiteX235" fmla="*/ 1221236 w 8615568"/>
              <a:gd name="connsiteY235" fmla="*/ 3825871 h 6494005"/>
              <a:gd name="connsiteX236" fmla="*/ 1244498 w 8615568"/>
              <a:gd name="connsiteY236" fmla="*/ 3780950 h 6494005"/>
              <a:gd name="connsiteX237" fmla="*/ 1244498 w 8615568"/>
              <a:gd name="connsiteY237" fmla="*/ 3780949 h 6494005"/>
              <a:gd name="connsiteX238" fmla="*/ 1221236 w 8615568"/>
              <a:gd name="connsiteY238" fmla="*/ 3825870 h 6494005"/>
              <a:gd name="connsiteX239" fmla="*/ 1093102 w 8615568"/>
              <a:gd name="connsiteY239" fmla="*/ 3697737 h 6494005"/>
              <a:gd name="connsiteX240" fmla="*/ 1124852 w 8615568"/>
              <a:gd name="connsiteY240" fmla="*/ 3536719 h 6494005"/>
              <a:gd name="connsiteX241" fmla="*/ 1124852 w 8615568"/>
              <a:gd name="connsiteY241" fmla="*/ 3504969 h 6494005"/>
              <a:gd name="connsiteX242" fmla="*/ 1254120 w 8615568"/>
              <a:gd name="connsiteY242" fmla="*/ 3440336 h 6494005"/>
              <a:gd name="connsiteX243" fmla="*/ 1446888 w 8615568"/>
              <a:gd name="connsiteY243" fmla="*/ 3568469 h 6494005"/>
              <a:gd name="connsiteX244" fmla="*/ 1575023 w 8615568"/>
              <a:gd name="connsiteY244" fmla="*/ 3665987 h 6494005"/>
              <a:gd name="connsiteX245" fmla="*/ 1575021 w 8615568"/>
              <a:gd name="connsiteY245" fmla="*/ 3665987 h 6494005"/>
              <a:gd name="connsiteX246" fmla="*/ 1639657 w 8615568"/>
              <a:gd name="connsiteY246" fmla="*/ 3697737 h 6494005"/>
              <a:gd name="connsiteX247" fmla="*/ 1703156 w 8615568"/>
              <a:gd name="connsiteY247" fmla="*/ 3697737 h 6494005"/>
              <a:gd name="connsiteX248" fmla="*/ 1731707 w 8615568"/>
              <a:gd name="connsiteY248" fmla="*/ 3716661 h 6494005"/>
              <a:gd name="connsiteX249" fmla="*/ 1731709 w 8615568"/>
              <a:gd name="connsiteY249" fmla="*/ 3716661 h 6494005"/>
              <a:gd name="connsiteX250" fmla="*/ 1703158 w 8615568"/>
              <a:gd name="connsiteY250" fmla="*/ 3697737 h 6494005"/>
              <a:gd name="connsiteX251" fmla="*/ 1832426 w 8615568"/>
              <a:gd name="connsiteY251" fmla="*/ 3665987 h 6494005"/>
              <a:gd name="connsiteX252" fmla="*/ 2089827 w 8615568"/>
              <a:gd name="connsiteY252" fmla="*/ 3794121 h 6494005"/>
              <a:gd name="connsiteX253" fmla="*/ 2153324 w 8615568"/>
              <a:gd name="connsiteY253" fmla="*/ 3729492 h 6494005"/>
              <a:gd name="connsiteX254" fmla="*/ 2153319 w 8615568"/>
              <a:gd name="connsiteY254" fmla="*/ 3729487 h 6494005"/>
              <a:gd name="connsiteX255" fmla="*/ 2346085 w 8615568"/>
              <a:gd name="connsiteY255" fmla="*/ 3536719 h 6494005"/>
              <a:gd name="connsiteX256" fmla="*/ 2282586 w 8615568"/>
              <a:gd name="connsiteY256" fmla="*/ 3247568 h 6494005"/>
              <a:gd name="connsiteX257" fmla="*/ 2217952 w 8615568"/>
              <a:gd name="connsiteY257" fmla="*/ 2893787 h 6494005"/>
              <a:gd name="connsiteX258" fmla="*/ 2249702 w 8615568"/>
              <a:gd name="connsiteY258" fmla="*/ 2829153 h 6494005"/>
              <a:gd name="connsiteX259" fmla="*/ 2282586 w 8615568"/>
              <a:gd name="connsiteY259" fmla="*/ 2765655 h 6494005"/>
              <a:gd name="connsiteX260" fmla="*/ 2507105 w 8615568"/>
              <a:gd name="connsiteY260" fmla="*/ 2669271 h 6494005"/>
              <a:gd name="connsiteX261" fmla="*/ 2571738 w 8615568"/>
              <a:gd name="connsiteY261" fmla="*/ 2540003 h 6494005"/>
              <a:gd name="connsiteX262" fmla="*/ 2636373 w 8615568"/>
              <a:gd name="connsiteY262" fmla="*/ 2604640 h 6494005"/>
              <a:gd name="connsiteX263" fmla="*/ 2636373 w 8615568"/>
              <a:gd name="connsiteY263" fmla="*/ 2631355 h 6494005"/>
              <a:gd name="connsiteX264" fmla="*/ 2636375 w 8615568"/>
              <a:gd name="connsiteY264" fmla="*/ 2631353 h 6494005"/>
              <a:gd name="connsiteX265" fmla="*/ 2636375 w 8615568"/>
              <a:gd name="connsiteY265" fmla="*/ 2604640 h 6494005"/>
              <a:gd name="connsiteX266" fmla="*/ 2571740 w 8615568"/>
              <a:gd name="connsiteY266" fmla="*/ 2540003 h 6494005"/>
              <a:gd name="connsiteX267" fmla="*/ 2603489 w 8615568"/>
              <a:gd name="connsiteY267" fmla="*/ 2508255 h 6494005"/>
              <a:gd name="connsiteX268" fmla="*/ 2603489 w 8615568"/>
              <a:gd name="connsiteY268" fmla="*/ 2411869 h 6494005"/>
              <a:gd name="connsiteX269" fmla="*/ 2603489 w 8615568"/>
              <a:gd name="connsiteY269" fmla="*/ 1897064 h 6494005"/>
              <a:gd name="connsiteX270" fmla="*/ 2636373 w 8615568"/>
              <a:gd name="connsiteY270" fmla="*/ 1833567 h 6494005"/>
              <a:gd name="connsiteX271" fmla="*/ 2636369 w 8615568"/>
              <a:gd name="connsiteY271" fmla="*/ 1833563 h 6494005"/>
              <a:gd name="connsiteX272" fmla="*/ 2699868 w 8615568"/>
              <a:gd name="connsiteY272" fmla="*/ 1704295 h 6494005"/>
              <a:gd name="connsiteX273" fmla="*/ 2732753 w 8615568"/>
              <a:gd name="connsiteY273" fmla="*/ 1576162 h 6494005"/>
              <a:gd name="connsiteX274" fmla="*/ 2732753 w 8615568"/>
              <a:gd name="connsiteY274" fmla="*/ 1383394 h 6494005"/>
              <a:gd name="connsiteX275" fmla="*/ 2764503 w 8615568"/>
              <a:gd name="connsiteY275" fmla="*/ 1222376 h 6494005"/>
              <a:gd name="connsiteX276" fmla="*/ 2732753 w 8615568"/>
              <a:gd name="connsiteY276" fmla="*/ 1157742 h 6494005"/>
              <a:gd name="connsiteX277" fmla="*/ 2732754 w 8615568"/>
              <a:gd name="connsiteY277" fmla="*/ 1157742 h 6494005"/>
              <a:gd name="connsiteX278" fmla="*/ 2668120 w 8615568"/>
              <a:gd name="connsiteY278" fmla="*/ 933225 h 6494005"/>
              <a:gd name="connsiteX279" fmla="*/ 2668121 w 8615568"/>
              <a:gd name="connsiteY279" fmla="*/ 933223 h 6494005"/>
              <a:gd name="connsiteX280" fmla="*/ 2603487 w 8615568"/>
              <a:gd name="connsiteY280" fmla="*/ 803955 h 6494005"/>
              <a:gd name="connsiteX281" fmla="*/ 2603485 w 8615568"/>
              <a:gd name="connsiteY281" fmla="*/ 803956 h 6494005"/>
              <a:gd name="connsiteX282" fmla="*/ 2507102 w 8615568"/>
              <a:gd name="connsiteY282" fmla="*/ 547688 h 6494005"/>
              <a:gd name="connsiteX283" fmla="*/ 2505968 w 8615568"/>
              <a:gd name="connsiteY283" fmla="*/ 547688 h 6494005"/>
              <a:gd name="connsiteX284" fmla="*/ 2602163 w 8615568"/>
              <a:gd name="connsiteY284" fmla="*/ 256799 h 6494005"/>
              <a:gd name="connsiteX285" fmla="*/ 2570475 w 8615568"/>
              <a:gd name="connsiteY285" fmla="*/ 128400 h 6494005"/>
              <a:gd name="connsiteX286" fmla="*/ 2602163 w 8615568"/>
              <a:gd name="connsiteY286" fmla="*/ 63632 h 6494005"/>
              <a:gd name="connsiteX287" fmla="*/ 2698357 w 8615568"/>
              <a:gd name="connsiteY287" fmla="*/ 160215 h 6494005"/>
              <a:gd name="connsiteX288" fmla="*/ 2794554 w 8615568"/>
              <a:gd name="connsiteY288" fmla="*/ 128400 h 6494005"/>
              <a:gd name="connsiteX289" fmla="*/ 2923568 w 8615568"/>
              <a:gd name="connsiteY289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49248 w 8615568"/>
              <a:gd name="connsiteY231" fmla="*/ 3892974 h 6494005"/>
              <a:gd name="connsiteX232" fmla="*/ 1349247 w 8615568"/>
              <a:gd name="connsiteY232" fmla="*/ 3892973 h 6494005"/>
              <a:gd name="connsiteX233" fmla="*/ 1317620 w 8615568"/>
              <a:gd name="connsiteY233" fmla="*/ 3955138 h 6494005"/>
              <a:gd name="connsiteX234" fmla="*/ 1221236 w 8615568"/>
              <a:gd name="connsiteY234" fmla="*/ 3825871 h 6494005"/>
              <a:gd name="connsiteX235" fmla="*/ 1244498 w 8615568"/>
              <a:gd name="connsiteY235" fmla="*/ 3780950 h 6494005"/>
              <a:gd name="connsiteX236" fmla="*/ 1244498 w 8615568"/>
              <a:gd name="connsiteY236" fmla="*/ 3780949 h 6494005"/>
              <a:gd name="connsiteX237" fmla="*/ 1221236 w 8615568"/>
              <a:gd name="connsiteY237" fmla="*/ 3825870 h 6494005"/>
              <a:gd name="connsiteX238" fmla="*/ 1093102 w 8615568"/>
              <a:gd name="connsiteY238" fmla="*/ 3697737 h 6494005"/>
              <a:gd name="connsiteX239" fmla="*/ 1124852 w 8615568"/>
              <a:gd name="connsiteY239" fmla="*/ 3536719 h 6494005"/>
              <a:gd name="connsiteX240" fmla="*/ 1124852 w 8615568"/>
              <a:gd name="connsiteY240" fmla="*/ 3504969 h 6494005"/>
              <a:gd name="connsiteX241" fmla="*/ 1254120 w 8615568"/>
              <a:gd name="connsiteY241" fmla="*/ 3440336 h 6494005"/>
              <a:gd name="connsiteX242" fmla="*/ 1446888 w 8615568"/>
              <a:gd name="connsiteY242" fmla="*/ 3568469 h 6494005"/>
              <a:gd name="connsiteX243" fmla="*/ 1575023 w 8615568"/>
              <a:gd name="connsiteY243" fmla="*/ 3665987 h 6494005"/>
              <a:gd name="connsiteX244" fmla="*/ 1575021 w 8615568"/>
              <a:gd name="connsiteY244" fmla="*/ 3665987 h 6494005"/>
              <a:gd name="connsiteX245" fmla="*/ 1639657 w 8615568"/>
              <a:gd name="connsiteY245" fmla="*/ 3697737 h 6494005"/>
              <a:gd name="connsiteX246" fmla="*/ 1703156 w 8615568"/>
              <a:gd name="connsiteY246" fmla="*/ 3697737 h 6494005"/>
              <a:gd name="connsiteX247" fmla="*/ 1731707 w 8615568"/>
              <a:gd name="connsiteY247" fmla="*/ 3716661 h 6494005"/>
              <a:gd name="connsiteX248" fmla="*/ 1731709 w 8615568"/>
              <a:gd name="connsiteY248" fmla="*/ 3716661 h 6494005"/>
              <a:gd name="connsiteX249" fmla="*/ 1703158 w 8615568"/>
              <a:gd name="connsiteY249" fmla="*/ 3697737 h 6494005"/>
              <a:gd name="connsiteX250" fmla="*/ 1832426 w 8615568"/>
              <a:gd name="connsiteY250" fmla="*/ 3665987 h 6494005"/>
              <a:gd name="connsiteX251" fmla="*/ 2089827 w 8615568"/>
              <a:gd name="connsiteY251" fmla="*/ 3794121 h 6494005"/>
              <a:gd name="connsiteX252" fmla="*/ 2153324 w 8615568"/>
              <a:gd name="connsiteY252" fmla="*/ 3729492 h 6494005"/>
              <a:gd name="connsiteX253" fmla="*/ 2153319 w 8615568"/>
              <a:gd name="connsiteY253" fmla="*/ 3729487 h 6494005"/>
              <a:gd name="connsiteX254" fmla="*/ 2346085 w 8615568"/>
              <a:gd name="connsiteY254" fmla="*/ 3536719 h 6494005"/>
              <a:gd name="connsiteX255" fmla="*/ 2282586 w 8615568"/>
              <a:gd name="connsiteY255" fmla="*/ 3247568 h 6494005"/>
              <a:gd name="connsiteX256" fmla="*/ 2217952 w 8615568"/>
              <a:gd name="connsiteY256" fmla="*/ 2893787 h 6494005"/>
              <a:gd name="connsiteX257" fmla="*/ 2249702 w 8615568"/>
              <a:gd name="connsiteY257" fmla="*/ 2829153 h 6494005"/>
              <a:gd name="connsiteX258" fmla="*/ 2282586 w 8615568"/>
              <a:gd name="connsiteY258" fmla="*/ 2765655 h 6494005"/>
              <a:gd name="connsiteX259" fmla="*/ 2507105 w 8615568"/>
              <a:gd name="connsiteY259" fmla="*/ 2669271 h 6494005"/>
              <a:gd name="connsiteX260" fmla="*/ 2571738 w 8615568"/>
              <a:gd name="connsiteY260" fmla="*/ 2540003 h 6494005"/>
              <a:gd name="connsiteX261" fmla="*/ 2636373 w 8615568"/>
              <a:gd name="connsiteY261" fmla="*/ 2604640 h 6494005"/>
              <a:gd name="connsiteX262" fmla="*/ 2636373 w 8615568"/>
              <a:gd name="connsiteY262" fmla="*/ 2631355 h 6494005"/>
              <a:gd name="connsiteX263" fmla="*/ 2636375 w 8615568"/>
              <a:gd name="connsiteY263" fmla="*/ 2631353 h 6494005"/>
              <a:gd name="connsiteX264" fmla="*/ 2636375 w 8615568"/>
              <a:gd name="connsiteY264" fmla="*/ 2604640 h 6494005"/>
              <a:gd name="connsiteX265" fmla="*/ 2571740 w 8615568"/>
              <a:gd name="connsiteY265" fmla="*/ 2540003 h 6494005"/>
              <a:gd name="connsiteX266" fmla="*/ 2603489 w 8615568"/>
              <a:gd name="connsiteY266" fmla="*/ 2508255 h 6494005"/>
              <a:gd name="connsiteX267" fmla="*/ 2603489 w 8615568"/>
              <a:gd name="connsiteY267" fmla="*/ 2411869 h 6494005"/>
              <a:gd name="connsiteX268" fmla="*/ 2603489 w 8615568"/>
              <a:gd name="connsiteY268" fmla="*/ 1897064 h 6494005"/>
              <a:gd name="connsiteX269" fmla="*/ 2636373 w 8615568"/>
              <a:gd name="connsiteY269" fmla="*/ 1833567 h 6494005"/>
              <a:gd name="connsiteX270" fmla="*/ 2636369 w 8615568"/>
              <a:gd name="connsiteY270" fmla="*/ 1833563 h 6494005"/>
              <a:gd name="connsiteX271" fmla="*/ 2699868 w 8615568"/>
              <a:gd name="connsiteY271" fmla="*/ 1704295 h 6494005"/>
              <a:gd name="connsiteX272" fmla="*/ 2732753 w 8615568"/>
              <a:gd name="connsiteY272" fmla="*/ 1576162 h 6494005"/>
              <a:gd name="connsiteX273" fmla="*/ 2732753 w 8615568"/>
              <a:gd name="connsiteY273" fmla="*/ 1383394 h 6494005"/>
              <a:gd name="connsiteX274" fmla="*/ 2764503 w 8615568"/>
              <a:gd name="connsiteY274" fmla="*/ 1222376 h 6494005"/>
              <a:gd name="connsiteX275" fmla="*/ 2732753 w 8615568"/>
              <a:gd name="connsiteY275" fmla="*/ 1157742 h 6494005"/>
              <a:gd name="connsiteX276" fmla="*/ 2732754 w 8615568"/>
              <a:gd name="connsiteY276" fmla="*/ 1157742 h 6494005"/>
              <a:gd name="connsiteX277" fmla="*/ 2668120 w 8615568"/>
              <a:gd name="connsiteY277" fmla="*/ 933225 h 6494005"/>
              <a:gd name="connsiteX278" fmla="*/ 2668121 w 8615568"/>
              <a:gd name="connsiteY278" fmla="*/ 933223 h 6494005"/>
              <a:gd name="connsiteX279" fmla="*/ 2603487 w 8615568"/>
              <a:gd name="connsiteY279" fmla="*/ 803955 h 6494005"/>
              <a:gd name="connsiteX280" fmla="*/ 2603485 w 8615568"/>
              <a:gd name="connsiteY280" fmla="*/ 803956 h 6494005"/>
              <a:gd name="connsiteX281" fmla="*/ 2507102 w 8615568"/>
              <a:gd name="connsiteY281" fmla="*/ 547688 h 6494005"/>
              <a:gd name="connsiteX282" fmla="*/ 2505968 w 8615568"/>
              <a:gd name="connsiteY282" fmla="*/ 547688 h 6494005"/>
              <a:gd name="connsiteX283" fmla="*/ 2602163 w 8615568"/>
              <a:gd name="connsiteY283" fmla="*/ 256799 h 6494005"/>
              <a:gd name="connsiteX284" fmla="*/ 2570475 w 8615568"/>
              <a:gd name="connsiteY284" fmla="*/ 128400 h 6494005"/>
              <a:gd name="connsiteX285" fmla="*/ 2602163 w 8615568"/>
              <a:gd name="connsiteY285" fmla="*/ 63632 h 6494005"/>
              <a:gd name="connsiteX286" fmla="*/ 2698357 w 8615568"/>
              <a:gd name="connsiteY286" fmla="*/ 160215 h 6494005"/>
              <a:gd name="connsiteX287" fmla="*/ 2794554 w 8615568"/>
              <a:gd name="connsiteY287" fmla="*/ 128400 h 6494005"/>
              <a:gd name="connsiteX288" fmla="*/ 2923568 w 8615568"/>
              <a:gd name="connsiteY288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49248 w 8615568"/>
              <a:gd name="connsiteY231" fmla="*/ 3892974 h 6494005"/>
              <a:gd name="connsiteX232" fmla="*/ 1349247 w 8615568"/>
              <a:gd name="connsiteY232" fmla="*/ 3892973 h 6494005"/>
              <a:gd name="connsiteX233" fmla="*/ 1317620 w 8615568"/>
              <a:gd name="connsiteY233" fmla="*/ 3955138 h 6494005"/>
              <a:gd name="connsiteX234" fmla="*/ 1221236 w 8615568"/>
              <a:gd name="connsiteY234" fmla="*/ 3825871 h 6494005"/>
              <a:gd name="connsiteX235" fmla="*/ 1244498 w 8615568"/>
              <a:gd name="connsiteY235" fmla="*/ 3780950 h 6494005"/>
              <a:gd name="connsiteX236" fmla="*/ 1244498 w 8615568"/>
              <a:gd name="connsiteY236" fmla="*/ 3780949 h 6494005"/>
              <a:gd name="connsiteX237" fmla="*/ 1221236 w 8615568"/>
              <a:gd name="connsiteY237" fmla="*/ 3825870 h 6494005"/>
              <a:gd name="connsiteX238" fmla="*/ 1093102 w 8615568"/>
              <a:gd name="connsiteY238" fmla="*/ 3697737 h 6494005"/>
              <a:gd name="connsiteX239" fmla="*/ 1124852 w 8615568"/>
              <a:gd name="connsiteY239" fmla="*/ 3536719 h 6494005"/>
              <a:gd name="connsiteX240" fmla="*/ 1124852 w 8615568"/>
              <a:gd name="connsiteY240" fmla="*/ 3504969 h 6494005"/>
              <a:gd name="connsiteX241" fmla="*/ 1254120 w 8615568"/>
              <a:gd name="connsiteY241" fmla="*/ 3440336 h 6494005"/>
              <a:gd name="connsiteX242" fmla="*/ 1446888 w 8615568"/>
              <a:gd name="connsiteY242" fmla="*/ 3568469 h 6494005"/>
              <a:gd name="connsiteX243" fmla="*/ 1575023 w 8615568"/>
              <a:gd name="connsiteY243" fmla="*/ 3665987 h 6494005"/>
              <a:gd name="connsiteX244" fmla="*/ 1575021 w 8615568"/>
              <a:gd name="connsiteY244" fmla="*/ 3665987 h 6494005"/>
              <a:gd name="connsiteX245" fmla="*/ 1639657 w 8615568"/>
              <a:gd name="connsiteY245" fmla="*/ 3697737 h 6494005"/>
              <a:gd name="connsiteX246" fmla="*/ 1703156 w 8615568"/>
              <a:gd name="connsiteY246" fmla="*/ 3697737 h 6494005"/>
              <a:gd name="connsiteX247" fmla="*/ 1731707 w 8615568"/>
              <a:gd name="connsiteY247" fmla="*/ 3716661 h 6494005"/>
              <a:gd name="connsiteX248" fmla="*/ 1731709 w 8615568"/>
              <a:gd name="connsiteY248" fmla="*/ 3716661 h 6494005"/>
              <a:gd name="connsiteX249" fmla="*/ 1703158 w 8615568"/>
              <a:gd name="connsiteY249" fmla="*/ 3697737 h 6494005"/>
              <a:gd name="connsiteX250" fmla="*/ 1832426 w 8615568"/>
              <a:gd name="connsiteY250" fmla="*/ 3665987 h 6494005"/>
              <a:gd name="connsiteX251" fmla="*/ 2089827 w 8615568"/>
              <a:gd name="connsiteY251" fmla="*/ 3794121 h 6494005"/>
              <a:gd name="connsiteX252" fmla="*/ 2153324 w 8615568"/>
              <a:gd name="connsiteY252" fmla="*/ 3729492 h 6494005"/>
              <a:gd name="connsiteX253" fmla="*/ 2153319 w 8615568"/>
              <a:gd name="connsiteY253" fmla="*/ 3729487 h 6494005"/>
              <a:gd name="connsiteX254" fmla="*/ 2346085 w 8615568"/>
              <a:gd name="connsiteY254" fmla="*/ 3536719 h 6494005"/>
              <a:gd name="connsiteX255" fmla="*/ 2282586 w 8615568"/>
              <a:gd name="connsiteY255" fmla="*/ 3247568 h 6494005"/>
              <a:gd name="connsiteX256" fmla="*/ 2217952 w 8615568"/>
              <a:gd name="connsiteY256" fmla="*/ 2893787 h 6494005"/>
              <a:gd name="connsiteX257" fmla="*/ 2249702 w 8615568"/>
              <a:gd name="connsiteY257" fmla="*/ 2829153 h 6494005"/>
              <a:gd name="connsiteX258" fmla="*/ 2282586 w 8615568"/>
              <a:gd name="connsiteY258" fmla="*/ 2765655 h 6494005"/>
              <a:gd name="connsiteX259" fmla="*/ 2507105 w 8615568"/>
              <a:gd name="connsiteY259" fmla="*/ 2669271 h 6494005"/>
              <a:gd name="connsiteX260" fmla="*/ 2571738 w 8615568"/>
              <a:gd name="connsiteY260" fmla="*/ 2540003 h 6494005"/>
              <a:gd name="connsiteX261" fmla="*/ 2636373 w 8615568"/>
              <a:gd name="connsiteY261" fmla="*/ 2604640 h 6494005"/>
              <a:gd name="connsiteX262" fmla="*/ 2636373 w 8615568"/>
              <a:gd name="connsiteY262" fmla="*/ 2631355 h 6494005"/>
              <a:gd name="connsiteX263" fmla="*/ 2636375 w 8615568"/>
              <a:gd name="connsiteY263" fmla="*/ 2631353 h 6494005"/>
              <a:gd name="connsiteX264" fmla="*/ 2571740 w 8615568"/>
              <a:gd name="connsiteY264" fmla="*/ 2540003 h 6494005"/>
              <a:gd name="connsiteX265" fmla="*/ 2603489 w 8615568"/>
              <a:gd name="connsiteY265" fmla="*/ 2508255 h 6494005"/>
              <a:gd name="connsiteX266" fmla="*/ 2603489 w 8615568"/>
              <a:gd name="connsiteY266" fmla="*/ 2411869 h 6494005"/>
              <a:gd name="connsiteX267" fmla="*/ 2603489 w 8615568"/>
              <a:gd name="connsiteY267" fmla="*/ 1897064 h 6494005"/>
              <a:gd name="connsiteX268" fmla="*/ 2636373 w 8615568"/>
              <a:gd name="connsiteY268" fmla="*/ 1833567 h 6494005"/>
              <a:gd name="connsiteX269" fmla="*/ 2636369 w 8615568"/>
              <a:gd name="connsiteY269" fmla="*/ 1833563 h 6494005"/>
              <a:gd name="connsiteX270" fmla="*/ 2699868 w 8615568"/>
              <a:gd name="connsiteY270" fmla="*/ 1704295 h 6494005"/>
              <a:gd name="connsiteX271" fmla="*/ 2732753 w 8615568"/>
              <a:gd name="connsiteY271" fmla="*/ 1576162 h 6494005"/>
              <a:gd name="connsiteX272" fmla="*/ 2732753 w 8615568"/>
              <a:gd name="connsiteY272" fmla="*/ 1383394 h 6494005"/>
              <a:gd name="connsiteX273" fmla="*/ 2764503 w 8615568"/>
              <a:gd name="connsiteY273" fmla="*/ 1222376 h 6494005"/>
              <a:gd name="connsiteX274" fmla="*/ 2732753 w 8615568"/>
              <a:gd name="connsiteY274" fmla="*/ 1157742 h 6494005"/>
              <a:gd name="connsiteX275" fmla="*/ 2732754 w 8615568"/>
              <a:gd name="connsiteY275" fmla="*/ 1157742 h 6494005"/>
              <a:gd name="connsiteX276" fmla="*/ 2668120 w 8615568"/>
              <a:gd name="connsiteY276" fmla="*/ 933225 h 6494005"/>
              <a:gd name="connsiteX277" fmla="*/ 2668121 w 8615568"/>
              <a:gd name="connsiteY277" fmla="*/ 933223 h 6494005"/>
              <a:gd name="connsiteX278" fmla="*/ 2603487 w 8615568"/>
              <a:gd name="connsiteY278" fmla="*/ 803955 h 6494005"/>
              <a:gd name="connsiteX279" fmla="*/ 2603485 w 8615568"/>
              <a:gd name="connsiteY279" fmla="*/ 803956 h 6494005"/>
              <a:gd name="connsiteX280" fmla="*/ 2507102 w 8615568"/>
              <a:gd name="connsiteY280" fmla="*/ 547688 h 6494005"/>
              <a:gd name="connsiteX281" fmla="*/ 2505968 w 8615568"/>
              <a:gd name="connsiteY281" fmla="*/ 547688 h 6494005"/>
              <a:gd name="connsiteX282" fmla="*/ 2602163 w 8615568"/>
              <a:gd name="connsiteY282" fmla="*/ 256799 h 6494005"/>
              <a:gd name="connsiteX283" fmla="*/ 2570475 w 8615568"/>
              <a:gd name="connsiteY283" fmla="*/ 128400 h 6494005"/>
              <a:gd name="connsiteX284" fmla="*/ 2602163 w 8615568"/>
              <a:gd name="connsiteY284" fmla="*/ 63632 h 6494005"/>
              <a:gd name="connsiteX285" fmla="*/ 2698357 w 8615568"/>
              <a:gd name="connsiteY285" fmla="*/ 160215 h 6494005"/>
              <a:gd name="connsiteX286" fmla="*/ 2794554 w 8615568"/>
              <a:gd name="connsiteY286" fmla="*/ 128400 h 6494005"/>
              <a:gd name="connsiteX287" fmla="*/ 2923568 w 8615568"/>
              <a:gd name="connsiteY287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49248 w 8615568"/>
              <a:gd name="connsiteY231" fmla="*/ 3892974 h 6494005"/>
              <a:gd name="connsiteX232" fmla="*/ 1349247 w 8615568"/>
              <a:gd name="connsiteY232" fmla="*/ 3892973 h 6494005"/>
              <a:gd name="connsiteX233" fmla="*/ 1317620 w 8615568"/>
              <a:gd name="connsiteY233" fmla="*/ 3955138 h 6494005"/>
              <a:gd name="connsiteX234" fmla="*/ 1221236 w 8615568"/>
              <a:gd name="connsiteY234" fmla="*/ 3825871 h 6494005"/>
              <a:gd name="connsiteX235" fmla="*/ 1244498 w 8615568"/>
              <a:gd name="connsiteY235" fmla="*/ 3780950 h 6494005"/>
              <a:gd name="connsiteX236" fmla="*/ 1244498 w 8615568"/>
              <a:gd name="connsiteY236" fmla="*/ 3780949 h 6494005"/>
              <a:gd name="connsiteX237" fmla="*/ 1221236 w 8615568"/>
              <a:gd name="connsiteY237" fmla="*/ 3825870 h 6494005"/>
              <a:gd name="connsiteX238" fmla="*/ 1093102 w 8615568"/>
              <a:gd name="connsiteY238" fmla="*/ 3697737 h 6494005"/>
              <a:gd name="connsiteX239" fmla="*/ 1124852 w 8615568"/>
              <a:gd name="connsiteY239" fmla="*/ 3536719 h 6494005"/>
              <a:gd name="connsiteX240" fmla="*/ 1124852 w 8615568"/>
              <a:gd name="connsiteY240" fmla="*/ 3504969 h 6494005"/>
              <a:gd name="connsiteX241" fmla="*/ 1254120 w 8615568"/>
              <a:gd name="connsiteY241" fmla="*/ 3440336 h 6494005"/>
              <a:gd name="connsiteX242" fmla="*/ 1446888 w 8615568"/>
              <a:gd name="connsiteY242" fmla="*/ 3568469 h 6494005"/>
              <a:gd name="connsiteX243" fmla="*/ 1575023 w 8615568"/>
              <a:gd name="connsiteY243" fmla="*/ 3665987 h 6494005"/>
              <a:gd name="connsiteX244" fmla="*/ 1575021 w 8615568"/>
              <a:gd name="connsiteY244" fmla="*/ 3665987 h 6494005"/>
              <a:gd name="connsiteX245" fmla="*/ 1639657 w 8615568"/>
              <a:gd name="connsiteY245" fmla="*/ 3697737 h 6494005"/>
              <a:gd name="connsiteX246" fmla="*/ 1703156 w 8615568"/>
              <a:gd name="connsiteY246" fmla="*/ 3697737 h 6494005"/>
              <a:gd name="connsiteX247" fmla="*/ 1731707 w 8615568"/>
              <a:gd name="connsiteY247" fmla="*/ 3716661 h 6494005"/>
              <a:gd name="connsiteX248" fmla="*/ 1731709 w 8615568"/>
              <a:gd name="connsiteY248" fmla="*/ 3716661 h 6494005"/>
              <a:gd name="connsiteX249" fmla="*/ 1703158 w 8615568"/>
              <a:gd name="connsiteY249" fmla="*/ 3697737 h 6494005"/>
              <a:gd name="connsiteX250" fmla="*/ 1832426 w 8615568"/>
              <a:gd name="connsiteY250" fmla="*/ 3665987 h 6494005"/>
              <a:gd name="connsiteX251" fmla="*/ 2089827 w 8615568"/>
              <a:gd name="connsiteY251" fmla="*/ 3794121 h 6494005"/>
              <a:gd name="connsiteX252" fmla="*/ 2153324 w 8615568"/>
              <a:gd name="connsiteY252" fmla="*/ 3729492 h 6494005"/>
              <a:gd name="connsiteX253" fmla="*/ 2153319 w 8615568"/>
              <a:gd name="connsiteY253" fmla="*/ 3729487 h 6494005"/>
              <a:gd name="connsiteX254" fmla="*/ 2346085 w 8615568"/>
              <a:gd name="connsiteY254" fmla="*/ 3536719 h 6494005"/>
              <a:gd name="connsiteX255" fmla="*/ 2282586 w 8615568"/>
              <a:gd name="connsiteY255" fmla="*/ 3247568 h 6494005"/>
              <a:gd name="connsiteX256" fmla="*/ 2217952 w 8615568"/>
              <a:gd name="connsiteY256" fmla="*/ 2893787 h 6494005"/>
              <a:gd name="connsiteX257" fmla="*/ 2249702 w 8615568"/>
              <a:gd name="connsiteY257" fmla="*/ 2829153 h 6494005"/>
              <a:gd name="connsiteX258" fmla="*/ 2282586 w 8615568"/>
              <a:gd name="connsiteY258" fmla="*/ 2765655 h 6494005"/>
              <a:gd name="connsiteX259" fmla="*/ 2507105 w 8615568"/>
              <a:gd name="connsiteY259" fmla="*/ 2669271 h 6494005"/>
              <a:gd name="connsiteX260" fmla="*/ 2571738 w 8615568"/>
              <a:gd name="connsiteY260" fmla="*/ 2540003 h 6494005"/>
              <a:gd name="connsiteX261" fmla="*/ 2636373 w 8615568"/>
              <a:gd name="connsiteY261" fmla="*/ 2604640 h 6494005"/>
              <a:gd name="connsiteX262" fmla="*/ 2636373 w 8615568"/>
              <a:gd name="connsiteY262" fmla="*/ 2631355 h 6494005"/>
              <a:gd name="connsiteX263" fmla="*/ 2571740 w 8615568"/>
              <a:gd name="connsiteY263" fmla="*/ 2540003 h 6494005"/>
              <a:gd name="connsiteX264" fmla="*/ 2603489 w 8615568"/>
              <a:gd name="connsiteY264" fmla="*/ 2508255 h 6494005"/>
              <a:gd name="connsiteX265" fmla="*/ 2603489 w 8615568"/>
              <a:gd name="connsiteY265" fmla="*/ 2411869 h 6494005"/>
              <a:gd name="connsiteX266" fmla="*/ 2603489 w 8615568"/>
              <a:gd name="connsiteY266" fmla="*/ 1897064 h 6494005"/>
              <a:gd name="connsiteX267" fmla="*/ 2636373 w 8615568"/>
              <a:gd name="connsiteY267" fmla="*/ 1833567 h 6494005"/>
              <a:gd name="connsiteX268" fmla="*/ 2636369 w 8615568"/>
              <a:gd name="connsiteY268" fmla="*/ 1833563 h 6494005"/>
              <a:gd name="connsiteX269" fmla="*/ 2699868 w 8615568"/>
              <a:gd name="connsiteY269" fmla="*/ 1704295 h 6494005"/>
              <a:gd name="connsiteX270" fmla="*/ 2732753 w 8615568"/>
              <a:gd name="connsiteY270" fmla="*/ 1576162 h 6494005"/>
              <a:gd name="connsiteX271" fmla="*/ 2732753 w 8615568"/>
              <a:gd name="connsiteY271" fmla="*/ 1383394 h 6494005"/>
              <a:gd name="connsiteX272" fmla="*/ 2764503 w 8615568"/>
              <a:gd name="connsiteY272" fmla="*/ 1222376 h 6494005"/>
              <a:gd name="connsiteX273" fmla="*/ 2732753 w 8615568"/>
              <a:gd name="connsiteY273" fmla="*/ 1157742 h 6494005"/>
              <a:gd name="connsiteX274" fmla="*/ 2732754 w 8615568"/>
              <a:gd name="connsiteY274" fmla="*/ 1157742 h 6494005"/>
              <a:gd name="connsiteX275" fmla="*/ 2668120 w 8615568"/>
              <a:gd name="connsiteY275" fmla="*/ 933225 h 6494005"/>
              <a:gd name="connsiteX276" fmla="*/ 2668121 w 8615568"/>
              <a:gd name="connsiteY276" fmla="*/ 933223 h 6494005"/>
              <a:gd name="connsiteX277" fmla="*/ 2603487 w 8615568"/>
              <a:gd name="connsiteY277" fmla="*/ 803955 h 6494005"/>
              <a:gd name="connsiteX278" fmla="*/ 2603485 w 8615568"/>
              <a:gd name="connsiteY278" fmla="*/ 803956 h 6494005"/>
              <a:gd name="connsiteX279" fmla="*/ 2507102 w 8615568"/>
              <a:gd name="connsiteY279" fmla="*/ 547688 h 6494005"/>
              <a:gd name="connsiteX280" fmla="*/ 2505968 w 8615568"/>
              <a:gd name="connsiteY280" fmla="*/ 547688 h 6494005"/>
              <a:gd name="connsiteX281" fmla="*/ 2602163 w 8615568"/>
              <a:gd name="connsiteY281" fmla="*/ 256799 h 6494005"/>
              <a:gd name="connsiteX282" fmla="*/ 2570475 w 8615568"/>
              <a:gd name="connsiteY282" fmla="*/ 128400 h 6494005"/>
              <a:gd name="connsiteX283" fmla="*/ 2602163 w 8615568"/>
              <a:gd name="connsiteY283" fmla="*/ 63632 h 6494005"/>
              <a:gd name="connsiteX284" fmla="*/ 2698357 w 8615568"/>
              <a:gd name="connsiteY284" fmla="*/ 160215 h 6494005"/>
              <a:gd name="connsiteX285" fmla="*/ 2794554 w 8615568"/>
              <a:gd name="connsiteY285" fmla="*/ 128400 h 6494005"/>
              <a:gd name="connsiteX286" fmla="*/ 2923568 w 8615568"/>
              <a:gd name="connsiteY286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49248 w 8615568"/>
              <a:gd name="connsiteY231" fmla="*/ 3892974 h 6494005"/>
              <a:gd name="connsiteX232" fmla="*/ 1349247 w 8615568"/>
              <a:gd name="connsiteY232" fmla="*/ 3892973 h 6494005"/>
              <a:gd name="connsiteX233" fmla="*/ 1317620 w 8615568"/>
              <a:gd name="connsiteY233" fmla="*/ 3955138 h 6494005"/>
              <a:gd name="connsiteX234" fmla="*/ 1221236 w 8615568"/>
              <a:gd name="connsiteY234" fmla="*/ 3825871 h 6494005"/>
              <a:gd name="connsiteX235" fmla="*/ 1244498 w 8615568"/>
              <a:gd name="connsiteY235" fmla="*/ 3780950 h 6494005"/>
              <a:gd name="connsiteX236" fmla="*/ 1244498 w 8615568"/>
              <a:gd name="connsiteY236" fmla="*/ 3780949 h 6494005"/>
              <a:gd name="connsiteX237" fmla="*/ 1221236 w 8615568"/>
              <a:gd name="connsiteY237" fmla="*/ 3825870 h 6494005"/>
              <a:gd name="connsiteX238" fmla="*/ 1093102 w 8615568"/>
              <a:gd name="connsiteY238" fmla="*/ 3697737 h 6494005"/>
              <a:gd name="connsiteX239" fmla="*/ 1124852 w 8615568"/>
              <a:gd name="connsiteY239" fmla="*/ 3536719 h 6494005"/>
              <a:gd name="connsiteX240" fmla="*/ 1124852 w 8615568"/>
              <a:gd name="connsiteY240" fmla="*/ 3504969 h 6494005"/>
              <a:gd name="connsiteX241" fmla="*/ 1254120 w 8615568"/>
              <a:gd name="connsiteY241" fmla="*/ 3440336 h 6494005"/>
              <a:gd name="connsiteX242" fmla="*/ 1446888 w 8615568"/>
              <a:gd name="connsiteY242" fmla="*/ 3568469 h 6494005"/>
              <a:gd name="connsiteX243" fmla="*/ 1575023 w 8615568"/>
              <a:gd name="connsiteY243" fmla="*/ 3665987 h 6494005"/>
              <a:gd name="connsiteX244" fmla="*/ 1575021 w 8615568"/>
              <a:gd name="connsiteY244" fmla="*/ 3665987 h 6494005"/>
              <a:gd name="connsiteX245" fmla="*/ 1639657 w 8615568"/>
              <a:gd name="connsiteY245" fmla="*/ 3697737 h 6494005"/>
              <a:gd name="connsiteX246" fmla="*/ 1703156 w 8615568"/>
              <a:gd name="connsiteY246" fmla="*/ 3697737 h 6494005"/>
              <a:gd name="connsiteX247" fmla="*/ 1731707 w 8615568"/>
              <a:gd name="connsiteY247" fmla="*/ 3716661 h 6494005"/>
              <a:gd name="connsiteX248" fmla="*/ 1731709 w 8615568"/>
              <a:gd name="connsiteY248" fmla="*/ 3716661 h 6494005"/>
              <a:gd name="connsiteX249" fmla="*/ 1703158 w 8615568"/>
              <a:gd name="connsiteY249" fmla="*/ 3697737 h 6494005"/>
              <a:gd name="connsiteX250" fmla="*/ 1832426 w 8615568"/>
              <a:gd name="connsiteY250" fmla="*/ 3665987 h 6494005"/>
              <a:gd name="connsiteX251" fmla="*/ 2089827 w 8615568"/>
              <a:gd name="connsiteY251" fmla="*/ 3794121 h 6494005"/>
              <a:gd name="connsiteX252" fmla="*/ 2153324 w 8615568"/>
              <a:gd name="connsiteY252" fmla="*/ 3729492 h 6494005"/>
              <a:gd name="connsiteX253" fmla="*/ 2153319 w 8615568"/>
              <a:gd name="connsiteY253" fmla="*/ 3729487 h 6494005"/>
              <a:gd name="connsiteX254" fmla="*/ 2346085 w 8615568"/>
              <a:gd name="connsiteY254" fmla="*/ 3536719 h 6494005"/>
              <a:gd name="connsiteX255" fmla="*/ 2282586 w 8615568"/>
              <a:gd name="connsiteY255" fmla="*/ 3247568 h 6494005"/>
              <a:gd name="connsiteX256" fmla="*/ 2217952 w 8615568"/>
              <a:gd name="connsiteY256" fmla="*/ 2893787 h 6494005"/>
              <a:gd name="connsiteX257" fmla="*/ 2249702 w 8615568"/>
              <a:gd name="connsiteY257" fmla="*/ 2829153 h 6494005"/>
              <a:gd name="connsiteX258" fmla="*/ 2282586 w 8615568"/>
              <a:gd name="connsiteY258" fmla="*/ 2765655 h 6494005"/>
              <a:gd name="connsiteX259" fmla="*/ 2507105 w 8615568"/>
              <a:gd name="connsiteY259" fmla="*/ 2669271 h 6494005"/>
              <a:gd name="connsiteX260" fmla="*/ 2571738 w 8615568"/>
              <a:gd name="connsiteY260" fmla="*/ 2540003 h 6494005"/>
              <a:gd name="connsiteX261" fmla="*/ 2636373 w 8615568"/>
              <a:gd name="connsiteY261" fmla="*/ 2631355 h 6494005"/>
              <a:gd name="connsiteX262" fmla="*/ 2571740 w 8615568"/>
              <a:gd name="connsiteY262" fmla="*/ 2540003 h 6494005"/>
              <a:gd name="connsiteX263" fmla="*/ 2603489 w 8615568"/>
              <a:gd name="connsiteY263" fmla="*/ 2508255 h 6494005"/>
              <a:gd name="connsiteX264" fmla="*/ 2603489 w 8615568"/>
              <a:gd name="connsiteY264" fmla="*/ 2411869 h 6494005"/>
              <a:gd name="connsiteX265" fmla="*/ 2603489 w 8615568"/>
              <a:gd name="connsiteY265" fmla="*/ 1897064 h 6494005"/>
              <a:gd name="connsiteX266" fmla="*/ 2636373 w 8615568"/>
              <a:gd name="connsiteY266" fmla="*/ 1833567 h 6494005"/>
              <a:gd name="connsiteX267" fmla="*/ 2636369 w 8615568"/>
              <a:gd name="connsiteY267" fmla="*/ 1833563 h 6494005"/>
              <a:gd name="connsiteX268" fmla="*/ 2699868 w 8615568"/>
              <a:gd name="connsiteY268" fmla="*/ 1704295 h 6494005"/>
              <a:gd name="connsiteX269" fmla="*/ 2732753 w 8615568"/>
              <a:gd name="connsiteY269" fmla="*/ 1576162 h 6494005"/>
              <a:gd name="connsiteX270" fmla="*/ 2732753 w 8615568"/>
              <a:gd name="connsiteY270" fmla="*/ 1383394 h 6494005"/>
              <a:gd name="connsiteX271" fmla="*/ 2764503 w 8615568"/>
              <a:gd name="connsiteY271" fmla="*/ 1222376 h 6494005"/>
              <a:gd name="connsiteX272" fmla="*/ 2732753 w 8615568"/>
              <a:gd name="connsiteY272" fmla="*/ 1157742 h 6494005"/>
              <a:gd name="connsiteX273" fmla="*/ 2732754 w 8615568"/>
              <a:gd name="connsiteY273" fmla="*/ 1157742 h 6494005"/>
              <a:gd name="connsiteX274" fmla="*/ 2668120 w 8615568"/>
              <a:gd name="connsiteY274" fmla="*/ 933225 h 6494005"/>
              <a:gd name="connsiteX275" fmla="*/ 2668121 w 8615568"/>
              <a:gd name="connsiteY275" fmla="*/ 933223 h 6494005"/>
              <a:gd name="connsiteX276" fmla="*/ 2603487 w 8615568"/>
              <a:gd name="connsiteY276" fmla="*/ 803955 h 6494005"/>
              <a:gd name="connsiteX277" fmla="*/ 2603485 w 8615568"/>
              <a:gd name="connsiteY277" fmla="*/ 803956 h 6494005"/>
              <a:gd name="connsiteX278" fmla="*/ 2507102 w 8615568"/>
              <a:gd name="connsiteY278" fmla="*/ 547688 h 6494005"/>
              <a:gd name="connsiteX279" fmla="*/ 2505968 w 8615568"/>
              <a:gd name="connsiteY279" fmla="*/ 547688 h 6494005"/>
              <a:gd name="connsiteX280" fmla="*/ 2602163 w 8615568"/>
              <a:gd name="connsiteY280" fmla="*/ 256799 h 6494005"/>
              <a:gd name="connsiteX281" fmla="*/ 2570475 w 8615568"/>
              <a:gd name="connsiteY281" fmla="*/ 128400 h 6494005"/>
              <a:gd name="connsiteX282" fmla="*/ 2602163 w 8615568"/>
              <a:gd name="connsiteY282" fmla="*/ 63632 h 6494005"/>
              <a:gd name="connsiteX283" fmla="*/ 2698357 w 8615568"/>
              <a:gd name="connsiteY283" fmla="*/ 160215 h 6494005"/>
              <a:gd name="connsiteX284" fmla="*/ 2794554 w 8615568"/>
              <a:gd name="connsiteY284" fmla="*/ 128400 h 6494005"/>
              <a:gd name="connsiteX285" fmla="*/ 2923568 w 8615568"/>
              <a:gd name="connsiteY285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49248 w 8615568"/>
              <a:gd name="connsiteY231" fmla="*/ 3892974 h 6494005"/>
              <a:gd name="connsiteX232" fmla="*/ 1349247 w 8615568"/>
              <a:gd name="connsiteY232" fmla="*/ 3892973 h 6494005"/>
              <a:gd name="connsiteX233" fmla="*/ 1317620 w 8615568"/>
              <a:gd name="connsiteY233" fmla="*/ 3955138 h 6494005"/>
              <a:gd name="connsiteX234" fmla="*/ 1221236 w 8615568"/>
              <a:gd name="connsiteY234" fmla="*/ 3825871 h 6494005"/>
              <a:gd name="connsiteX235" fmla="*/ 1244498 w 8615568"/>
              <a:gd name="connsiteY235" fmla="*/ 3780950 h 6494005"/>
              <a:gd name="connsiteX236" fmla="*/ 1244498 w 8615568"/>
              <a:gd name="connsiteY236" fmla="*/ 3780949 h 6494005"/>
              <a:gd name="connsiteX237" fmla="*/ 1221236 w 8615568"/>
              <a:gd name="connsiteY237" fmla="*/ 3825870 h 6494005"/>
              <a:gd name="connsiteX238" fmla="*/ 1093102 w 8615568"/>
              <a:gd name="connsiteY238" fmla="*/ 3697737 h 6494005"/>
              <a:gd name="connsiteX239" fmla="*/ 1124852 w 8615568"/>
              <a:gd name="connsiteY239" fmla="*/ 3536719 h 6494005"/>
              <a:gd name="connsiteX240" fmla="*/ 1124852 w 8615568"/>
              <a:gd name="connsiteY240" fmla="*/ 3504969 h 6494005"/>
              <a:gd name="connsiteX241" fmla="*/ 1254120 w 8615568"/>
              <a:gd name="connsiteY241" fmla="*/ 3440336 h 6494005"/>
              <a:gd name="connsiteX242" fmla="*/ 1446888 w 8615568"/>
              <a:gd name="connsiteY242" fmla="*/ 3568469 h 6494005"/>
              <a:gd name="connsiteX243" fmla="*/ 1575023 w 8615568"/>
              <a:gd name="connsiteY243" fmla="*/ 3665987 h 6494005"/>
              <a:gd name="connsiteX244" fmla="*/ 1575021 w 8615568"/>
              <a:gd name="connsiteY244" fmla="*/ 3665987 h 6494005"/>
              <a:gd name="connsiteX245" fmla="*/ 1639657 w 8615568"/>
              <a:gd name="connsiteY245" fmla="*/ 3697737 h 6494005"/>
              <a:gd name="connsiteX246" fmla="*/ 1703156 w 8615568"/>
              <a:gd name="connsiteY246" fmla="*/ 3697737 h 6494005"/>
              <a:gd name="connsiteX247" fmla="*/ 1731707 w 8615568"/>
              <a:gd name="connsiteY247" fmla="*/ 3716661 h 6494005"/>
              <a:gd name="connsiteX248" fmla="*/ 1731709 w 8615568"/>
              <a:gd name="connsiteY248" fmla="*/ 3716661 h 6494005"/>
              <a:gd name="connsiteX249" fmla="*/ 1703158 w 8615568"/>
              <a:gd name="connsiteY249" fmla="*/ 3697737 h 6494005"/>
              <a:gd name="connsiteX250" fmla="*/ 1832426 w 8615568"/>
              <a:gd name="connsiteY250" fmla="*/ 3665987 h 6494005"/>
              <a:gd name="connsiteX251" fmla="*/ 2089827 w 8615568"/>
              <a:gd name="connsiteY251" fmla="*/ 3794121 h 6494005"/>
              <a:gd name="connsiteX252" fmla="*/ 2153324 w 8615568"/>
              <a:gd name="connsiteY252" fmla="*/ 3729492 h 6494005"/>
              <a:gd name="connsiteX253" fmla="*/ 2153319 w 8615568"/>
              <a:gd name="connsiteY253" fmla="*/ 3729487 h 6494005"/>
              <a:gd name="connsiteX254" fmla="*/ 2346085 w 8615568"/>
              <a:gd name="connsiteY254" fmla="*/ 3536719 h 6494005"/>
              <a:gd name="connsiteX255" fmla="*/ 2282586 w 8615568"/>
              <a:gd name="connsiteY255" fmla="*/ 3247568 h 6494005"/>
              <a:gd name="connsiteX256" fmla="*/ 2217952 w 8615568"/>
              <a:gd name="connsiteY256" fmla="*/ 2893787 h 6494005"/>
              <a:gd name="connsiteX257" fmla="*/ 2249702 w 8615568"/>
              <a:gd name="connsiteY257" fmla="*/ 2829153 h 6494005"/>
              <a:gd name="connsiteX258" fmla="*/ 2282586 w 8615568"/>
              <a:gd name="connsiteY258" fmla="*/ 2765655 h 6494005"/>
              <a:gd name="connsiteX259" fmla="*/ 2507105 w 8615568"/>
              <a:gd name="connsiteY259" fmla="*/ 2669271 h 6494005"/>
              <a:gd name="connsiteX260" fmla="*/ 2571738 w 8615568"/>
              <a:gd name="connsiteY260" fmla="*/ 2540003 h 6494005"/>
              <a:gd name="connsiteX261" fmla="*/ 2571740 w 8615568"/>
              <a:gd name="connsiteY261" fmla="*/ 2540003 h 6494005"/>
              <a:gd name="connsiteX262" fmla="*/ 2603489 w 8615568"/>
              <a:gd name="connsiteY262" fmla="*/ 2508255 h 6494005"/>
              <a:gd name="connsiteX263" fmla="*/ 2603489 w 8615568"/>
              <a:gd name="connsiteY263" fmla="*/ 2411869 h 6494005"/>
              <a:gd name="connsiteX264" fmla="*/ 2603489 w 8615568"/>
              <a:gd name="connsiteY264" fmla="*/ 1897064 h 6494005"/>
              <a:gd name="connsiteX265" fmla="*/ 2636373 w 8615568"/>
              <a:gd name="connsiteY265" fmla="*/ 1833567 h 6494005"/>
              <a:gd name="connsiteX266" fmla="*/ 2636369 w 8615568"/>
              <a:gd name="connsiteY266" fmla="*/ 1833563 h 6494005"/>
              <a:gd name="connsiteX267" fmla="*/ 2699868 w 8615568"/>
              <a:gd name="connsiteY267" fmla="*/ 1704295 h 6494005"/>
              <a:gd name="connsiteX268" fmla="*/ 2732753 w 8615568"/>
              <a:gd name="connsiteY268" fmla="*/ 1576162 h 6494005"/>
              <a:gd name="connsiteX269" fmla="*/ 2732753 w 8615568"/>
              <a:gd name="connsiteY269" fmla="*/ 1383394 h 6494005"/>
              <a:gd name="connsiteX270" fmla="*/ 2764503 w 8615568"/>
              <a:gd name="connsiteY270" fmla="*/ 1222376 h 6494005"/>
              <a:gd name="connsiteX271" fmla="*/ 2732753 w 8615568"/>
              <a:gd name="connsiteY271" fmla="*/ 1157742 h 6494005"/>
              <a:gd name="connsiteX272" fmla="*/ 2732754 w 8615568"/>
              <a:gd name="connsiteY272" fmla="*/ 1157742 h 6494005"/>
              <a:gd name="connsiteX273" fmla="*/ 2668120 w 8615568"/>
              <a:gd name="connsiteY273" fmla="*/ 933225 h 6494005"/>
              <a:gd name="connsiteX274" fmla="*/ 2668121 w 8615568"/>
              <a:gd name="connsiteY274" fmla="*/ 933223 h 6494005"/>
              <a:gd name="connsiteX275" fmla="*/ 2603487 w 8615568"/>
              <a:gd name="connsiteY275" fmla="*/ 803955 h 6494005"/>
              <a:gd name="connsiteX276" fmla="*/ 2603485 w 8615568"/>
              <a:gd name="connsiteY276" fmla="*/ 803956 h 6494005"/>
              <a:gd name="connsiteX277" fmla="*/ 2507102 w 8615568"/>
              <a:gd name="connsiteY277" fmla="*/ 547688 h 6494005"/>
              <a:gd name="connsiteX278" fmla="*/ 2505968 w 8615568"/>
              <a:gd name="connsiteY278" fmla="*/ 547688 h 6494005"/>
              <a:gd name="connsiteX279" fmla="*/ 2602163 w 8615568"/>
              <a:gd name="connsiteY279" fmla="*/ 256799 h 6494005"/>
              <a:gd name="connsiteX280" fmla="*/ 2570475 w 8615568"/>
              <a:gd name="connsiteY280" fmla="*/ 128400 h 6494005"/>
              <a:gd name="connsiteX281" fmla="*/ 2602163 w 8615568"/>
              <a:gd name="connsiteY281" fmla="*/ 63632 h 6494005"/>
              <a:gd name="connsiteX282" fmla="*/ 2698357 w 8615568"/>
              <a:gd name="connsiteY282" fmla="*/ 160215 h 6494005"/>
              <a:gd name="connsiteX283" fmla="*/ 2794554 w 8615568"/>
              <a:gd name="connsiteY283" fmla="*/ 128400 h 6494005"/>
              <a:gd name="connsiteX284" fmla="*/ 2923568 w 8615568"/>
              <a:gd name="connsiteY284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49248 w 8615568"/>
              <a:gd name="connsiteY231" fmla="*/ 3892974 h 6494005"/>
              <a:gd name="connsiteX232" fmla="*/ 1349247 w 8615568"/>
              <a:gd name="connsiteY232" fmla="*/ 3892973 h 6494005"/>
              <a:gd name="connsiteX233" fmla="*/ 1317620 w 8615568"/>
              <a:gd name="connsiteY233" fmla="*/ 3955138 h 6494005"/>
              <a:gd name="connsiteX234" fmla="*/ 1221236 w 8615568"/>
              <a:gd name="connsiteY234" fmla="*/ 3825871 h 6494005"/>
              <a:gd name="connsiteX235" fmla="*/ 1244498 w 8615568"/>
              <a:gd name="connsiteY235" fmla="*/ 3780950 h 6494005"/>
              <a:gd name="connsiteX236" fmla="*/ 1221236 w 8615568"/>
              <a:gd name="connsiteY236" fmla="*/ 3825870 h 6494005"/>
              <a:gd name="connsiteX237" fmla="*/ 1093102 w 8615568"/>
              <a:gd name="connsiteY237" fmla="*/ 3697737 h 6494005"/>
              <a:gd name="connsiteX238" fmla="*/ 1124852 w 8615568"/>
              <a:gd name="connsiteY238" fmla="*/ 3536719 h 6494005"/>
              <a:gd name="connsiteX239" fmla="*/ 1124852 w 8615568"/>
              <a:gd name="connsiteY239" fmla="*/ 3504969 h 6494005"/>
              <a:gd name="connsiteX240" fmla="*/ 1254120 w 8615568"/>
              <a:gd name="connsiteY240" fmla="*/ 3440336 h 6494005"/>
              <a:gd name="connsiteX241" fmla="*/ 1446888 w 8615568"/>
              <a:gd name="connsiteY241" fmla="*/ 3568469 h 6494005"/>
              <a:gd name="connsiteX242" fmla="*/ 1575023 w 8615568"/>
              <a:gd name="connsiteY242" fmla="*/ 3665987 h 6494005"/>
              <a:gd name="connsiteX243" fmla="*/ 1575021 w 8615568"/>
              <a:gd name="connsiteY243" fmla="*/ 3665987 h 6494005"/>
              <a:gd name="connsiteX244" fmla="*/ 1639657 w 8615568"/>
              <a:gd name="connsiteY244" fmla="*/ 3697737 h 6494005"/>
              <a:gd name="connsiteX245" fmla="*/ 1703156 w 8615568"/>
              <a:gd name="connsiteY245" fmla="*/ 3697737 h 6494005"/>
              <a:gd name="connsiteX246" fmla="*/ 1731707 w 8615568"/>
              <a:gd name="connsiteY246" fmla="*/ 3716661 h 6494005"/>
              <a:gd name="connsiteX247" fmla="*/ 1731709 w 8615568"/>
              <a:gd name="connsiteY247" fmla="*/ 3716661 h 6494005"/>
              <a:gd name="connsiteX248" fmla="*/ 1703158 w 8615568"/>
              <a:gd name="connsiteY248" fmla="*/ 3697737 h 6494005"/>
              <a:gd name="connsiteX249" fmla="*/ 1832426 w 8615568"/>
              <a:gd name="connsiteY249" fmla="*/ 3665987 h 6494005"/>
              <a:gd name="connsiteX250" fmla="*/ 2089827 w 8615568"/>
              <a:gd name="connsiteY250" fmla="*/ 3794121 h 6494005"/>
              <a:gd name="connsiteX251" fmla="*/ 2153324 w 8615568"/>
              <a:gd name="connsiteY251" fmla="*/ 3729492 h 6494005"/>
              <a:gd name="connsiteX252" fmla="*/ 2153319 w 8615568"/>
              <a:gd name="connsiteY252" fmla="*/ 3729487 h 6494005"/>
              <a:gd name="connsiteX253" fmla="*/ 2346085 w 8615568"/>
              <a:gd name="connsiteY253" fmla="*/ 3536719 h 6494005"/>
              <a:gd name="connsiteX254" fmla="*/ 2282586 w 8615568"/>
              <a:gd name="connsiteY254" fmla="*/ 3247568 h 6494005"/>
              <a:gd name="connsiteX255" fmla="*/ 2217952 w 8615568"/>
              <a:gd name="connsiteY255" fmla="*/ 2893787 h 6494005"/>
              <a:gd name="connsiteX256" fmla="*/ 2249702 w 8615568"/>
              <a:gd name="connsiteY256" fmla="*/ 2829153 h 6494005"/>
              <a:gd name="connsiteX257" fmla="*/ 2282586 w 8615568"/>
              <a:gd name="connsiteY257" fmla="*/ 2765655 h 6494005"/>
              <a:gd name="connsiteX258" fmla="*/ 2507105 w 8615568"/>
              <a:gd name="connsiteY258" fmla="*/ 2669271 h 6494005"/>
              <a:gd name="connsiteX259" fmla="*/ 2571738 w 8615568"/>
              <a:gd name="connsiteY259" fmla="*/ 2540003 h 6494005"/>
              <a:gd name="connsiteX260" fmla="*/ 2571740 w 8615568"/>
              <a:gd name="connsiteY260" fmla="*/ 2540003 h 6494005"/>
              <a:gd name="connsiteX261" fmla="*/ 2603489 w 8615568"/>
              <a:gd name="connsiteY261" fmla="*/ 2508255 h 6494005"/>
              <a:gd name="connsiteX262" fmla="*/ 2603489 w 8615568"/>
              <a:gd name="connsiteY262" fmla="*/ 2411869 h 6494005"/>
              <a:gd name="connsiteX263" fmla="*/ 2603489 w 8615568"/>
              <a:gd name="connsiteY263" fmla="*/ 1897064 h 6494005"/>
              <a:gd name="connsiteX264" fmla="*/ 2636373 w 8615568"/>
              <a:gd name="connsiteY264" fmla="*/ 1833567 h 6494005"/>
              <a:gd name="connsiteX265" fmla="*/ 2636369 w 8615568"/>
              <a:gd name="connsiteY265" fmla="*/ 1833563 h 6494005"/>
              <a:gd name="connsiteX266" fmla="*/ 2699868 w 8615568"/>
              <a:gd name="connsiteY266" fmla="*/ 1704295 h 6494005"/>
              <a:gd name="connsiteX267" fmla="*/ 2732753 w 8615568"/>
              <a:gd name="connsiteY267" fmla="*/ 1576162 h 6494005"/>
              <a:gd name="connsiteX268" fmla="*/ 2732753 w 8615568"/>
              <a:gd name="connsiteY268" fmla="*/ 1383394 h 6494005"/>
              <a:gd name="connsiteX269" fmla="*/ 2764503 w 8615568"/>
              <a:gd name="connsiteY269" fmla="*/ 1222376 h 6494005"/>
              <a:gd name="connsiteX270" fmla="*/ 2732753 w 8615568"/>
              <a:gd name="connsiteY270" fmla="*/ 1157742 h 6494005"/>
              <a:gd name="connsiteX271" fmla="*/ 2732754 w 8615568"/>
              <a:gd name="connsiteY271" fmla="*/ 1157742 h 6494005"/>
              <a:gd name="connsiteX272" fmla="*/ 2668120 w 8615568"/>
              <a:gd name="connsiteY272" fmla="*/ 933225 h 6494005"/>
              <a:gd name="connsiteX273" fmla="*/ 2668121 w 8615568"/>
              <a:gd name="connsiteY273" fmla="*/ 933223 h 6494005"/>
              <a:gd name="connsiteX274" fmla="*/ 2603487 w 8615568"/>
              <a:gd name="connsiteY274" fmla="*/ 803955 h 6494005"/>
              <a:gd name="connsiteX275" fmla="*/ 2603485 w 8615568"/>
              <a:gd name="connsiteY275" fmla="*/ 803956 h 6494005"/>
              <a:gd name="connsiteX276" fmla="*/ 2507102 w 8615568"/>
              <a:gd name="connsiteY276" fmla="*/ 547688 h 6494005"/>
              <a:gd name="connsiteX277" fmla="*/ 2505968 w 8615568"/>
              <a:gd name="connsiteY277" fmla="*/ 547688 h 6494005"/>
              <a:gd name="connsiteX278" fmla="*/ 2602163 w 8615568"/>
              <a:gd name="connsiteY278" fmla="*/ 256799 h 6494005"/>
              <a:gd name="connsiteX279" fmla="*/ 2570475 w 8615568"/>
              <a:gd name="connsiteY279" fmla="*/ 128400 h 6494005"/>
              <a:gd name="connsiteX280" fmla="*/ 2602163 w 8615568"/>
              <a:gd name="connsiteY280" fmla="*/ 63632 h 6494005"/>
              <a:gd name="connsiteX281" fmla="*/ 2698357 w 8615568"/>
              <a:gd name="connsiteY281" fmla="*/ 160215 h 6494005"/>
              <a:gd name="connsiteX282" fmla="*/ 2794554 w 8615568"/>
              <a:gd name="connsiteY282" fmla="*/ 128400 h 6494005"/>
              <a:gd name="connsiteX283" fmla="*/ 2923568 w 8615568"/>
              <a:gd name="connsiteY283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49248 w 8615568"/>
              <a:gd name="connsiteY231" fmla="*/ 3892974 h 6494005"/>
              <a:gd name="connsiteX232" fmla="*/ 1317620 w 8615568"/>
              <a:gd name="connsiteY232" fmla="*/ 3955138 h 6494005"/>
              <a:gd name="connsiteX233" fmla="*/ 1221236 w 8615568"/>
              <a:gd name="connsiteY233" fmla="*/ 3825871 h 6494005"/>
              <a:gd name="connsiteX234" fmla="*/ 1244498 w 8615568"/>
              <a:gd name="connsiteY234" fmla="*/ 3780950 h 6494005"/>
              <a:gd name="connsiteX235" fmla="*/ 1221236 w 8615568"/>
              <a:gd name="connsiteY235" fmla="*/ 3825870 h 6494005"/>
              <a:gd name="connsiteX236" fmla="*/ 1093102 w 8615568"/>
              <a:gd name="connsiteY236" fmla="*/ 3697737 h 6494005"/>
              <a:gd name="connsiteX237" fmla="*/ 1124852 w 8615568"/>
              <a:gd name="connsiteY237" fmla="*/ 3536719 h 6494005"/>
              <a:gd name="connsiteX238" fmla="*/ 1124852 w 8615568"/>
              <a:gd name="connsiteY238" fmla="*/ 3504969 h 6494005"/>
              <a:gd name="connsiteX239" fmla="*/ 1254120 w 8615568"/>
              <a:gd name="connsiteY239" fmla="*/ 3440336 h 6494005"/>
              <a:gd name="connsiteX240" fmla="*/ 1446888 w 8615568"/>
              <a:gd name="connsiteY240" fmla="*/ 3568469 h 6494005"/>
              <a:gd name="connsiteX241" fmla="*/ 1575023 w 8615568"/>
              <a:gd name="connsiteY241" fmla="*/ 3665987 h 6494005"/>
              <a:gd name="connsiteX242" fmla="*/ 1575021 w 8615568"/>
              <a:gd name="connsiteY242" fmla="*/ 3665987 h 6494005"/>
              <a:gd name="connsiteX243" fmla="*/ 1639657 w 8615568"/>
              <a:gd name="connsiteY243" fmla="*/ 3697737 h 6494005"/>
              <a:gd name="connsiteX244" fmla="*/ 1703156 w 8615568"/>
              <a:gd name="connsiteY244" fmla="*/ 3697737 h 6494005"/>
              <a:gd name="connsiteX245" fmla="*/ 1731707 w 8615568"/>
              <a:gd name="connsiteY245" fmla="*/ 3716661 h 6494005"/>
              <a:gd name="connsiteX246" fmla="*/ 1731709 w 8615568"/>
              <a:gd name="connsiteY246" fmla="*/ 3716661 h 6494005"/>
              <a:gd name="connsiteX247" fmla="*/ 1703158 w 8615568"/>
              <a:gd name="connsiteY247" fmla="*/ 3697737 h 6494005"/>
              <a:gd name="connsiteX248" fmla="*/ 1832426 w 8615568"/>
              <a:gd name="connsiteY248" fmla="*/ 3665987 h 6494005"/>
              <a:gd name="connsiteX249" fmla="*/ 2089827 w 8615568"/>
              <a:gd name="connsiteY249" fmla="*/ 3794121 h 6494005"/>
              <a:gd name="connsiteX250" fmla="*/ 2153324 w 8615568"/>
              <a:gd name="connsiteY250" fmla="*/ 3729492 h 6494005"/>
              <a:gd name="connsiteX251" fmla="*/ 2153319 w 8615568"/>
              <a:gd name="connsiteY251" fmla="*/ 3729487 h 6494005"/>
              <a:gd name="connsiteX252" fmla="*/ 2346085 w 8615568"/>
              <a:gd name="connsiteY252" fmla="*/ 3536719 h 6494005"/>
              <a:gd name="connsiteX253" fmla="*/ 2282586 w 8615568"/>
              <a:gd name="connsiteY253" fmla="*/ 3247568 h 6494005"/>
              <a:gd name="connsiteX254" fmla="*/ 2217952 w 8615568"/>
              <a:gd name="connsiteY254" fmla="*/ 2893787 h 6494005"/>
              <a:gd name="connsiteX255" fmla="*/ 2249702 w 8615568"/>
              <a:gd name="connsiteY255" fmla="*/ 2829153 h 6494005"/>
              <a:gd name="connsiteX256" fmla="*/ 2282586 w 8615568"/>
              <a:gd name="connsiteY256" fmla="*/ 2765655 h 6494005"/>
              <a:gd name="connsiteX257" fmla="*/ 2507105 w 8615568"/>
              <a:gd name="connsiteY257" fmla="*/ 2669271 h 6494005"/>
              <a:gd name="connsiteX258" fmla="*/ 2571738 w 8615568"/>
              <a:gd name="connsiteY258" fmla="*/ 2540003 h 6494005"/>
              <a:gd name="connsiteX259" fmla="*/ 2571740 w 8615568"/>
              <a:gd name="connsiteY259" fmla="*/ 2540003 h 6494005"/>
              <a:gd name="connsiteX260" fmla="*/ 2603489 w 8615568"/>
              <a:gd name="connsiteY260" fmla="*/ 2508255 h 6494005"/>
              <a:gd name="connsiteX261" fmla="*/ 2603489 w 8615568"/>
              <a:gd name="connsiteY261" fmla="*/ 2411869 h 6494005"/>
              <a:gd name="connsiteX262" fmla="*/ 2603489 w 8615568"/>
              <a:gd name="connsiteY262" fmla="*/ 1897064 h 6494005"/>
              <a:gd name="connsiteX263" fmla="*/ 2636373 w 8615568"/>
              <a:gd name="connsiteY263" fmla="*/ 1833567 h 6494005"/>
              <a:gd name="connsiteX264" fmla="*/ 2636369 w 8615568"/>
              <a:gd name="connsiteY264" fmla="*/ 1833563 h 6494005"/>
              <a:gd name="connsiteX265" fmla="*/ 2699868 w 8615568"/>
              <a:gd name="connsiteY265" fmla="*/ 1704295 h 6494005"/>
              <a:gd name="connsiteX266" fmla="*/ 2732753 w 8615568"/>
              <a:gd name="connsiteY266" fmla="*/ 1576162 h 6494005"/>
              <a:gd name="connsiteX267" fmla="*/ 2732753 w 8615568"/>
              <a:gd name="connsiteY267" fmla="*/ 1383394 h 6494005"/>
              <a:gd name="connsiteX268" fmla="*/ 2764503 w 8615568"/>
              <a:gd name="connsiteY268" fmla="*/ 1222376 h 6494005"/>
              <a:gd name="connsiteX269" fmla="*/ 2732753 w 8615568"/>
              <a:gd name="connsiteY269" fmla="*/ 1157742 h 6494005"/>
              <a:gd name="connsiteX270" fmla="*/ 2732754 w 8615568"/>
              <a:gd name="connsiteY270" fmla="*/ 1157742 h 6494005"/>
              <a:gd name="connsiteX271" fmla="*/ 2668120 w 8615568"/>
              <a:gd name="connsiteY271" fmla="*/ 933225 h 6494005"/>
              <a:gd name="connsiteX272" fmla="*/ 2668121 w 8615568"/>
              <a:gd name="connsiteY272" fmla="*/ 933223 h 6494005"/>
              <a:gd name="connsiteX273" fmla="*/ 2603487 w 8615568"/>
              <a:gd name="connsiteY273" fmla="*/ 803955 h 6494005"/>
              <a:gd name="connsiteX274" fmla="*/ 2603485 w 8615568"/>
              <a:gd name="connsiteY274" fmla="*/ 803956 h 6494005"/>
              <a:gd name="connsiteX275" fmla="*/ 2507102 w 8615568"/>
              <a:gd name="connsiteY275" fmla="*/ 547688 h 6494005"/>
              <a:gd name="connsiteX276" fmla="*/ 2505968 w 8615568"/>
              <a:gd name="connsiteY276" fmla="*/ 547688 h 6494005"/>
              <a:gd name="connsiteX277" fmla="*/ 2602163 w 8615568"/>
              <a:gd name="connsiteY277" fmla="*/ 256799 h 6494005"/>
              <a:gd name="connsiteX278" fmla="*/ 2570475 w 8615568"/>
              <a:gd name="connsiteY278" fmla="*/ 128400 h 6494005"/>
              <a:gd name="connsiteX279" fmla="*/ 2602163 w 8615568"/>
              <a:gd name="connsiteY279" fmla="*/ 63632 h 6494005"/>
              <a:gd name="connsiteX280" fmla="*/ 2698357 w 8615568"/>
              <a:gd name="connsiteY280" fmla="*/ 160215 h 6494005"/>
              <a:gd name="connsiteX281" fmla="*/ 2794554 w 8615568"/>
              <a:gd name="connsiteY281" fmla="*/ 128400 h 6494005"/>
              <a:gd name="connsiteX282" fmla="*/ 2923568 w 8615568"/>
              <a:gd name="connsiteY282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17620 w 8615568"/>
              <a:gd name="connsiteY231" fmla="*/ 3955138 h 6494005"/>
              <a:gd name="connsiteX232" fmla="*/ 1221236 w 8615568"/>
              <a:gd name="connsiteY232" fmla="*/ 3825871 h 6494005"/>
              <a:gd name="connsiteX233" fmla="*/ 1244498 w 8615568"/>
              <a:gd name="connsiteY233" fmla="*/ 3780950 h 6494005"/>
              <a:gd name="connsiteX234" fmla="*/ 1221236 w 8615568"/>
              <a:gd name="connsiteY234" fmla="*/ 3825870 h 6494005"/>
              <a:gd name="connsiteX235" fmla="*/ 1093102 w 8615568"/>
              <a:gd name="connsiteY235" fmla="*/ 3697737 h 6494005"/>
              <a:gd name="connsiteX236" fmla="*/ 1124852 w 8615568"/>
              <a:gd name="connsiteY236" fmla="*/ 3536719 h 6494005"/>
              <a:gd name="connsiteX237" fmla="*/ 1124852 w 8615568"/>
              <a:gd name="connsiteY237" fmla="*/ 3504969 h 6494005"/>
              <a:gd name="connsiteX238" fmla="*/ 1254120 w 8615568"/>
              <a:gd name="connsiteY238" fmla="*/ 3440336 h 6494005"/>
              <a:gd name="connsiteX239" fmla="*/ 1446888 w 8615568"/>
              <a:gd name="connsiteY239" fmla="*/ 3568469 h 6494005"/>
              <a:gd name="connsiteX240" fmla="*/ 1575023 w 8615568"/>
              <a:gd name="connsiteY240" fmla="*/ 3665987 h 6494005"/>
              <a:gd name="connsiteX241" fmla="*/ 1575021 w 8615568"/>
              <a:gd name="connsiteY241" fmla="*/ 3665987 h 6494005"/>
              <a:gd name="connsiteX242" fmla="*/ 1639657 w 8615568"/>
              <a:gd name="connsiteY242" fmla="*/ 3697737 h 6494005"/>
              <a:gd name="connsiteX243" fmla="*/ 1703156 w 8615568"/>
              <a:gd name="connsiteY243" fmla="*/ 3697737 h 6494005"/>
              <a:gd name="connsiteX244" fmla="*/ 1731707 w 8615568"/>
              <a:gd name="connsiteY244" fmla="*/ 3716661 h 6494005"/>
              <a:gd name="connsiteX245" fmla="*/ 1731709 w 8615568"/>
              <a:gd name="connsiteY245" fmla="*/ 3716661 h 6494005"/>
              <a:gd name="connsiteX246" fmla="*/ 1703158 w 8615568"/>
              <a:gd name="connsiteY246" fmla="*/ 3697737 h 6494005"/>
              <a:gd name="connsiteX247" fmla="*/ 1832426 w 8615568"/>
              <a:gd name="connsiteY247" fmla="*/ 3665987 h 6494005"/>
              <a:gd name="connsiteX248" fmla="*/ 2089827 w 8615568"/>
              <a:gd name="connsiteY248" fmla="*/ 3794121 h 6494005"/>
              <a:gd name="connsiteX249" fmla="*/ 2153324 w 8615568"/>
              <a:gd name="connsiteY249" fmla="*/ 3729492 h 6494005"/>
              <a:gd name="connsiteX250" fmla="*/ 2153319 w 8615568"/>
              <a:gd name="connsiteY250" fmla="*/ 3729487 h 6494005"/>
              <a:gd name="connsiteX251" fmla="*/ 2346085 w 8615568"/>
              <a:gd name="connsiteY251" fmla="*/ 3536719 h 6494005"/>
              <a:gd name="connsiteX252" fmla="*/ 2282586 w 8615568"/>
              <a:gd name="connsiteY252" fmla="*/ 3247568 h 6494005"/>
              <a:gd name="connsiteX253" fmla="*/ 2217952 w 8615568"/>
              <a:gd name="connsiteY253" fmla="*/ 2893787 h 6494005"/>
              <a:gd name="connsiteX254" fmla="*/ 2249702 w 8615568"/>
              <a:gd name="connsiteY254" fmla="*/ 2829153 h 6494005"/>
              <a:gd name="connsiteX255" fmla="*/ 2282586 w 8615568"/>
              <a:gd name="connsiteY255" fmla="*/ 2765655 h 6494005"/>
              <a:gd name="connsiteX256" fmla="*/ 2507105 w 8615568"/>
              <a:gd name="connsiteY256" fmla="*/ 2669271 h 6494005"/>
              <a:gd name="connsiteX257" fmla="*/ 2571738 w 8615568"/>
              <a:gd name="connsiteY257" fmla="*/ 2540003 h 6494005"/>
              <a:gd name="connsiteX258" fmla="*/ 2571740 w 8615568"/>
              <a:gd name="connsiteY258" fmla="*/ 2540003 h 6494005"/>
              <a:gd name="connsiteX259" fmla="*/ 2603489 w 8615568"/>
              <a:gd name="connsiteY259" fmla="*/ 2508255 h 6494005"/>
              <a:gd name="connsiteX260" fmla="*/ 2603489 w 8615568"/>
              <a:gd name="connsiteY260" fmla="*/ 2411869 h 6494005"/>
              <a:gd name="connsiteX261" fmla="*/ 2603489 w 8615568"/>
              <a:gd name="connsiteY261" fmla="*/ 1897064 h 6494005"/>
              <a:gd name="connsiteX262" fmla="*/ 2636373 w 8615568"/>
              <a:gd name="connsiteY262" fmla="*/ 1833567 h 6494005"/>
              <a:gd name="connsiteX263" fmla="*/ 2636369 w 8615568"/>
              <a:gd name="connsiteY263" fmla="*/ 1833563 h 6494005"/>
              <a:gd name="connsiteX264" fmla="*/ 2699868 w 8615568"/>
              <a:gd name="connsiteY264" fmla="*/ 1704295 h 6494005"/>
              <a:gd name="connsiteX265" fmla="*/ 2732753 w 8615568"/>
              <a:gd name="connsiteY265" fmla="*/ 1576162 h 6494005"/>
              <a:gd name="connsiteX266" fmla="*/ 2732753 w 8615568"/>
              <a:gd name="connsiteY266" fmla="*/ 1383394 h 6494005"/>
              <a:gd name="connsiteX267" fmla="*/ 2764503 w 8615568"/>
              <a:gd name="connsiteY267" fmla="*/ 1222376 h 6494005"/>
              <a:gd name="connsiteX268" fmla="*/ 2732753 w 8615568"/>
              <a:gd name="connsiteY268" fmla="*/ 1157742 h 6494005"/>
              <a:gd name="connsiteX269" fmla="*/ 2732754 w 8615568"/>
              <a:gd name="connsiteY269" fmla="*/ 1157742 h 6494005"/>
              <a:gd name="connsiteX270" fmla="*/ 2668120 w 8615568"/>
              <a:gd name="connsiteY270" fmla="*/ 933225 h 6494005"/>
              <a:gd name="connsiteX271" fmla="*/ 2668121 w 8615568"/>
              <a:gd name="connsiteY271" fmla="*/ 933223 h 6494005"/>
              <a:gd name="connsiteX272" fmla="*/ 2603487 w 8615568"/>
              <a:gd name="connsiteY272" fmla="*/ 803955 h 6494005"/>
              <a:gd name="connsiteX273" fmla="*/ 2603485 w 8615568"/>
              <a:gd name="connsiteY273" fmla="*/ 803956 h 6494005"/>
              <a:gd name="connsiteX274" fmla="*/ 2507102 w 8615568"/>
              <a:gd name="connsiteY274" fmla="*/ 547688 h 6494005"/>
              <a:gd name="connsiteX275" fmla="*/ 2505968 w 8615568"/>
              <a:gd name="connsiteY275" fmla="*/ 547688 h 6494005"/>
              <a:gd name="connsiteX276" fmla="*/ 2602163 w 8615568"/>
              <a:gd name="connsiteY276" fmla="*/ 256799 h 6494005"/>
              <a:gd name="connsiteX277" fmla="*/ 2570475 w 8615568"/>
              <a:gd name="connsiteY277" fmla="*/ 128400 h 6494005"/>
              <a:gd name="connsiteX278" fmla="*/ 2602163 w 8615568"/>
              <a:gd name="connsiteY278" fmla="*/ 63632 h 6494005"/>
              <a:gd name="connsiteX279" fmla="*/ 2698357 w 8615568"/>
              <a:gd name="connsiteY279" fmla="*/ 160215 h 6494005"/>
              <a:gd name="connsiteX280" fmla="*/ 2794554 w 8615568"/>
              <a:gd name="connsiteY280" fmla="*/ 128400 h 6494005"/>
              <a:gd name="connsiteX281" fmla="*/ 2923568 w 8615568"/>
              <a:gd name="connsiteY281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17620 w 8615568"/>
              <a:gd name="connsiteY231" fmla="*/ 3955138 h 6494005"/>
              <a:gd name="connsiteX232" fmla="*/ 1221236 w 8615568"/>
              <a:gd name="connsiteY232" fmla="*/ 3825871 h 6494005"/>
              <a:gd name="connsiteX233" fmla="*/ 1221236 w 8615568"/>
              <a:gd name="connsiteY233" fmla="*/ 3825870 h 6494005"/>
              <a:gd name="connsiteX234" fmla="*/ 1093102 w 8615568"/>
              <a:gd name="connsiteY234" fmla="*/ 3697737 h 6494005"/>
              <a:gd name="connsiteX235" fmla="*/ 1124852 w 8615568"/>
              <a:gd name="connsiteY235" fmla="*/ 3536719 h 6494005"/>
              <a:gd name="connsiteX236" fmla="*/ 1124852 w 8615568"/>
              <a:gd name="connsiteY236" fmla="*/ 3504969 h 6494005"/>
              <a:gd name="connsiteX237" fmla="*/ 1254120 w 8615568"/>
              <a:gd name="connsiteY237" fmla="*/ 3440336 h 6494005"/>
              <a:gd name="connsiteX238" fmla="*/ 1446888 w 8615568"/>
              <a:gd name="connsiteY238" fmla="*/ 3568469 h 6494005"/>
              <a:gd name="connsiteX239" fmla="*/ 1575023 w 8615568"/>
              <a:gd name="connsiteY239" fmla="*/ 3665987 h 6494005"/>
              <a:gd name="connsiteX240" fmla="*/ 1575021 w 8615568"/>
              <a:gd name="connsiteY240" fmla="*/ 3665987 h 6494005"/>
              <a:gd name="connsiteX241" fmla="*/ 1639657 w 8615568"/>
              <a:gd name="connsiteY241" fmla="*/ 3697737 h 6494005"/>
              <a:gd name="connsiteX242" fmla="*/ 1703156 w 8615568"/>
              <a:gd name="connsiteY242" fmla="*/ 3697737 h 6494005"/>
              <a:gd name="connsiteX243" fmla="*/ 1731707 w 8615568"/>
              <a:gd name="connsiteY243" fmla="*/ 3716661 h 6494005"/>
              <a:gd name="connsiteX244" fmla="*/ 1731709 w 8615568"/>
              <a:gd name="connsiteY244" fmla="*/ 3716661 h 6494005"/>
              <a:gd name="connsiteX245" fmla="*/ 1703158 w 8615568"/>
              <a:gd name="connsiteY245" fmla="*/ 3697737 h 6494005"/>
              <a:gd name="connsiteX246" fmla="*/ 1832426 w 8615568"/>
              <a:gd name="connsiteY246" fmla="*/ 3665987 h 6494005"/>
              <a:gd name="connsiteX247" fmla="*/ 2089827 w 8615568"/>
              <a:gd name="connsiteY247" fmla="*/ 3794121 h 6494005"/>
              <a:gd name="connsiteX248" fmla="*/ 2153324 w 8615568"/>
              <a:gd name="connsiteY248" fmla="*/ 3729492 h 6494005"/>
              <a:gd name="connsiteX249" fmla="*/ 2153319 w 8615568"/>
              <a:gd name="connsiteY249" fmla="*/ 3729487 h 6494005"/>
              <a:gd name="connsiteX250" fmla="*/ 2346085 w 8615568"/>
              <a:gd name="connsiteY250" fmla="*/ 3536719 h 6494005"/>
              <a:gd name="connsiteX251" fmla="*/ 2282586 w 8615568"/>
              <a:gd name="connsiteY251" fmla="*/ 3247568 h 6494005"/>
              <a:gd name="connsiteX252" fmla="*/ 2217952 w 8615568"/>
              <a:gd name="connsiteY252" fmla="*/ 2893787 h 6494005"/>
              <a:gd name="connsiteX253" fmla="*/ 2249702 w 8615568"/>
              <a:gd name="connsiteY253" fmla="*/ 2829153 h 6494005"/>
              <a:gd name="connsiteX254" fmla="*/ 2282586 w 8615568"/>
              <a:gd name="connsiteY254" fmla="*/ 2765655 h 6494005"/>
              <a:gd name="connsiteX255" fmla="*/ 2507105 w 8615568"/>
              <a:gd name="connsiteY255" fmla="*/ 2669271 h 6494005"/>
              <a:gd name="connsiteX256" fmla="*/ 2571738 w 8615568"/>
              <a:gd name="connsiteY256" fmla="*/ 2540003 h 6494005"/>
              <a:gd name="connsiteX257" fmla="*/ 2571740 w 8615568"/>
              <a:gd name="connsiteY257" fmla="*/ 2540003 h 6494005"/>
              <a:gd name="connsiteX258" fmla="*/ 2603489 w 8615568"/>
              <a:gd name="connsiteY258" fmla="*/ 2508255 h 6494005"/>
              <a:gd name="connsiteX259" fmla="*/ 2603489 w 8615568"/>
              <a:gd name="connsiteY259" fmla="*/ 2411869 h 6494005"/>
              <a:gd name="connsiteX260" fmla="*/ 2603489 w 8615568"/>
              <a:gd name="connsiteY260" fmla="*/ 1897064 h 6494005"/>
              <a:gd name="connsiteX261" fmla="*/ 2636373 w 8615568"/>
              <a:gd name="connsiteY261" fmla="*/ 1833567 h 6494005"/>
              <a:gd name="connsiteX262" fmla="*/ 2636369 w 8615568"/>
              <a:gd name="connsiteY262" fmla="*/ 1833563 h 6494005"/>
              <a:gd name="connsiteX263" fmla="*/ 2699868 w 8615568"/>
              <a:gd name="connsiteY263" fmla="*/ 1704295 h 6494005"/>
              <a:gd name="connsiteX264" fmla="*/ 2732753 w 8615568"/>
              <a:gd name="connsiteY264" fmla="*/ 1576162 h 6494005"/>
              <a:gd name="connsiteX265" fmla="*/ 2732753 w 8615568"/>
              <a:gd name="connsiteY265" fmla="*/ 1383394 h 6494005"/>
              <a:gd name="connsiteX266" fmla="*/ 2764503 w 8615568"/>
              <a:gd name="connsiteY266" fmla="*/ 1222376 h 6494005"/>
              <a:gd name="connsiteX267" fmla="*/ 2732753 w 8615568"/>
              <a:gd name="connsiteY267" fmla="*/ 1157742 h 6494005"/>
              <a:gd name="connsiteX268" fmla="*/ 2732754 w 8615568"/>
              <a:gd name="connsiteY268" fmla="*/ 1157742 h 6494005"/>
              <a:gd name="connsiteX269" fmla="*/ 2668120 w 8615568"/>
              <a:gd name="connsiteY269" fmla="*/ 933225 h 6494005"/>
              <a:gd name="connsiteX270" fmla="*/ 2668121 w 8615568"/>
              <a:gd name="connsiteY270" fmla="*/ 933223 h 6494005"/>
              <a:gd name="connsiteX271" fmla="*/ 2603487 w 8615568"/>
              <a:gd name="connsiteY271" fmla="*/ 803955 h 6494005"/>
              <a:gd name="connsiteX272" fmla="*/ 2603485 w 8615568"/>
              <a:gd name="connsiteY272" fmla="*/ 803956 h 6494005"/>
              <a:gd name="connsiteX273" fmla="*/ 2507102 w 8615568"/>
              <a:gd name="connsiteY273" fmla="*/ 547688 h 6494005"/>
              <a:gd name="connsiteX274" fmla="*/ 2505968 w 8615568"/>
              <a:gd name="connsiteY274" fmla="*/ 547688 h 6494005"/>
              <a:gd name="connsiteX275" fmla="*/ 2602163 w 8615568"/>
              <a:gd name="connsiteY275" fmla="*/ 256799 h 6494005"/>
              <a:gd name="connsiteX276" fmla="*/ 2570475 w 8615568"/>
              <a:gd name="connsiteY276" fmla="*/ 128400 h 6494005"/>
              <a:gd name="connsiteX277" fmla="*/ 2602163 w 8615568"/>
              <a:gd name="connsiteY277" fmla="*/ 63632 h 6494005"/>
              <a:gd name="connsiteX278" fmla="*/ 2698357 w 8615568"/>
              <a:gd name="connsiteY278" fmla="*/ 160215 h 6494005"/>
              <a:gd name="connsiteX279" fmla="*/ 2794554 w 8615568"/>
              <a:gd name="connsiteY279" fmla="*/ 128400 h 6494005"/>
              <a:gd name="connsiteX280" fmla="*/ 2923568 w 8615568"/>
              <a:gd name="connsiteY280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17620 w 8615568"/>
              <a:gd name="connsiteY231" fmla="*/ 3955138 h 6494005"/>
              <a:gd name="connsiteX232" fmla="*/ 1221236 w 8615568"/>
              <a:gd name="connsiteY232" fmla="*/ 3825871 h 6494005"/>
              <a:gd name="connsiteX233" fmla="*/ 1221236 w 8615568"/>
              <a:gd name="connsiteY233" fmla="*/ 3825870 h 6494005"/>
              <a:gd name="connsiteX234" fmla="*/ 1093102 w 8615568"/>
              <a:gd name="connsiteY234" fmla="*/ 3697737 h 6494005"/>
              <a:gd name="connsiteX235" fmla="*/ 1124852 w 8615568"/>
              <a:gd name="connsiteY235" fmla="*/ 3536719 h 6494005"/>
              <a:gd name="connsiteX236" fmla="*/ 1124852 w 8615568"/>
              <a:gd name="connsiteY236" fmla="*/ 3504969 h 6494005"/>
              <a:gd name="connsiteX237" fmla="*/ 1254120 w 8615568"/>
              <a:gd name="connsiteY237" fmla="*/ 3440336 h 6494005"/>
              <a:gd name="connsiteX238" fmla="*/ 1446888 w 8615568"/>
              <a:gd name="connsiteY238" fmla="*/ 3568469 h 6494005"/>
              <a:gd name="connsiteX239" fmla="*/ 1575023 w 8615568"/>
              <a:gd name="connsiteY239" fmla="*/ 3665987 h 6494005"/>
              <a:gd name="connsiteX240" fmla="*/ 1575021 w 8615568"/>
              <a:gd name="connsiteY240" fmla="*/ 3665987 h 6494005"/>
              <a:gd name="connsiteX241" fmla="*/ 1639657 w 8615568"/>
              <a:gd name="connsiteY241" fmla="*/ 3697737 h 6494005"/>
              <a:gd name="connsiteX242" fmla="*/ 1703156 w 8615568"/>
              <a:gd name="connsiteY242" fmla="*/ 3697737 h 6494005"/>
              <a:gd name="connsiteX243" fmla="*/ 1731707 w 8615568"/>
              <a:gd name="connsiteY243" fmla="*/ 3716661 h 6494005"/>
              <a:gd name="connsiteX244" fmla="*/ 1703158 w 8615568"/>
              <a:gd name="connsiteY244" fmla="*/ 3697737 h 6494005"/>
              <a:gd name="connsiteX245" fmla="*/ 1832426 w 8615568"/>
              <a:gd name="connsiteY245" fmla="*/ 3665987 h 6494005"/>
              <a:gd name="connsiteX246" fmla="*/ 2089827 w 8615568"/>
              <a:gd name="connsiteY246" fmla="*/ 3794121 h 6494005"/>
              <a:gd name="connsiteX247" fmla="*/ 2153324 w 8615568"/>
              <a:gd name="connsiteY247" fmla="*/ 3729492 h 6494005"/>
              <a:gd name="connsiteX248" fmla="*/ 2153319 w 8615568"/>
              <a:gd name="connsiteY248" fmla="*/ 3729487 h 6494005"/>
              <a:gd name="connsiteX249" fmla="*/ 2346085 w 8615568"/>
              <a:gd name="connsiteY249" fmla="*/ 3536719 h 6494005"/>
              <a:gd name="connsiteX250" fmla="*/ 2282586 w 8615568"/>
              <a:gd name="connsiteY250" fmla="*/ 3247568 h 6494005"/>
              <a:gd name="connsiteX251" fmla="*/ 2217952 w 8615568"/>
              <a:gd name="connsiteY251" fmla="*/ 2893787 h 6494005"/>
              <a:gd name="connsiteX252" fmla="*/ 2249702 w 8615568"/>
              <a:gd name="connsiteY252" fmla="*/ 2829153 h 6494005"/>
              <a:gd name="connsiteX253" fmla="*/ 2282586 w 8615568"/>
              <a:gd name="connsiteY253" fmla="*/ 2765655 h 6494005"/>
              <a:gd name="connsiteX254" fmla="*/ 2507105 w 8615568"/>
              <a:gd name="connsiteY254" fmla="*/ 2669271 h 6494005"/>
              <a:gd name="connsiteX255" fmla="*/ 2571738 w 8615568"/>
              <a:gd name="connsiteY255" fmla="*/ 2540003 h 6494005"/>
              <a:gd name="connsiteX256" fmla="*/ 2571740 w 8615568"/>
              <a:gd name="connsiteY256" fmla="*/ 2540003 h 6494005"/>
              <a:gd name="connsiteX257" fmla="*/ 2603489 w 8615568"/>
              <a:gd name="connsiteY257" fmla="*/ 2508255 h 6494005"/>
              <a:gd name="connsiteX258" fmla="*/ 2603489 w 8615568"/>
              <a:gd name="connsiteY258" fmla="*/ 2411869 h 6494005"/>
              <a:gd name="connsiteX259" fmla="*/ 2603489 w 8615568"/>
              <a:gd name="connsiteY259" fmla="*/ 1897064 h 6494005"/>
              <a:gd name="connsiteX260" fmla="*/ 2636373 w 8615568"/>
              <a:gd name="connsiteY260" fmla="*/ 1833567 h 6494005"/>
              <a:gd name="connsiteX261" fmla="*/ 2636369 w 8615568"/>
              <a:gd name="connsiteY261" fmla="*/ 1833563 h 6494005"/>
              <a:gd name="connsiteX262" fmla="*/ 2699868 w 8615568"/>
              <a:gd name="connsiteY262" fmla="*/ 1704295 h 6494005"/>
              <a:gd name="connsiteX263" fmla="*/ 2732753 w 8615568"/>
              <a:gd name="connsiteY263" fmla="*/ 1576162 h 6494005"/>
              <a:gd name="connsiteX264" fmla="*/ 2732753 w 8615568"/>
              <a:gd name="connsiteY264" fmla="*/ 1383394 h 6494005"/>
              <a:gd name="connsiteX265" fmla="*/ 2764503 w 8615568"/>
              <a:gd name="connsiteY265" fmla="*/ 1222376 h 6494005"/>
              <a:gd name="connsiteX266" fmla="*/ 2732753 w 8615568"/>
              <a:gd name="connsiteY266" fmla="*/ 1157742 h 6494005"/>
              <a:gd name="connsiteX267" fmla="*/ 2732754 w 8615568"/>
              <a:gd name="connsiteY267" fmla="*/ 1157742 h 6494005"/>
              <a:gd name="connsiteX268" fmla="*/ 2668120 w 8615568"/>
              <a:gd name="connsiteY268" fmla="*/ 933225 h 6494005"/>
              <a:gd name="connsiteX269" fmla="*/ 2668121 w 8615568"/>
              <a:gd name="connsiteY269" fmla="*/ 933223 h 6494005"/>
              <a:gd name="connsiteX270" fmla="*/ 2603487 w 8615568"/>
              <a:gd name="connsiteY270" fmla="*/ 803955 h 6494005"/>
              <a:gd name="connsiteX271" fmla="*/ 2603485 w 8615568"/>
              <a:gd name="connsiteY271" fmla="*/ 803956 h 6494005"/>
              <a:gd name="connsiteX272" fmla="*/ 2507102 w 8615568"/>
              <a:gd name="connsiteY272" fmla="*/ 547688 h 6494005"/>
              <a:gd name="connsiteX273" fmla="*/ 2505968 w 8615568"/>
              <a:gd name="connsiteY273" fmla="*/ 547688 h 6494005"/>
              <a:gd name="connsiteX274" fmla="*/ 2602163 w 8615568"/>
              <a:gd name="connsiteY274" fmla="*/ 256799 h 6494005"/>
              <a:gd name="connsiteX275" fmla="*/ 2570475 w 8615568"/>
              <a:gd name="connsiteY275" fmla="*/ 128400 h 6494005"/>
              <a:gd name="connsiteX276" fmla="*/ 2602163 w 8615568"/>
              <a:gd name="connsiteY276" fmla="*/ 63632 h 6494005"/>
              <a:gd name="connsiteX277" fmla="*/ 2698357 w 8615568"/>
              <a:gd name="connsiteY277" fmla="*/ 160215 h 6494005"/>
              <a:gd name="connsiteX278" fmla="*/ 2794554 w 8615568"/>
              <a:gd name="connsiteY278" fmla="*/ 128400 h 6494005"/>
              <a:gd name="connsiteX279" fmla="*/ 2923568 w 8615568"/>
              <a:gd name="connsiteY279" fmla="*/ 0 h 6494005"/>
              <a:gd name="connsiteX0" fmla="*/ 192769 w 8615568"/>
              <a:gd name="connsiteY0" fmla="*/ 5208130 h 6494005"/>
              <a:gd name="connsiteX1" fmla="*/ 224518 w 8615568"/>
              <a:gd name="connsiteY1" fmla="*/ 5241014 h 6494005"/>
              <a:gd name="connsiteX2" fmla="*/ 96385 w 8615568"/>
              <a:gd name="connsiteY2" fmla="*/ 5465531 h 6494005"/>
              <a:gd name="connsiteX3" fmla="*/ 31751 w 8615568"/>
              <a:gd name="connsiteY3" fmla="*/ 5465531 h 6494005"/>
              <a:gd name="connsiteX4" fmla="*/ 0 w 8615568"/>
              <a:gd name="connsiteY4" fmla="*/ 5241014 h 6494005"/>
              <a:gd name="connsiteX5" fmla="*/ 192769 w 8615568"/>
              <a:gd name="connsiteY5" fmla="*/ 5208130 h 6494005"/>
              <a:gd name="connsiteX6" fmla="*/ 7746979 w 8615568"/>
              <a:gd name="connsiteY6" fmla="*/ 3182937 h 6494005"/>
              <a:gd name="connsiteX7" fmla="*/ 7746979 w 8615568"/>
              <a:gd name="connsiteY7" fmla="*/ 3279318 h 6494005"/>
              <a:gd name="connsiteX8" fmla="*/ 7618845 w 8615568"/>
              <a:gd name="connsiteY8" fmla="*/ 3343952 h 6494005"/>
              <a:gd name="connsiteX9" fmla="*/ 7618845 w 8615568"/>
              <a:gd name="connsiteY9" fmla="*/ 3279318 h 6494005"/>
              <a:gd name="connsiteX10" fmla="*/ 7746979 w 8615568"/>
              <a:gd name="connsiteY10" fmla="*/ 3182937 h 6494005"/>
              <a:gd name="connsiteX11" fmla="*/ 8486301 w 8615568"/>
              <a:gd name="connsiteY11" fmla="*/ 2669271 h 6494005"/>
              <a:gd name="connsiteX12" fmla="*/ 8550935 w 8615568"/>
              <a:gd name="connsiteY12" fmla="*/ 2765655 h 6494005"/>
              <a:gd name="connsiteX13" fmla="*/ 8486301 w 8615568"/>
              <a:gd name="connsiteY13" fmla="*/ 2829153 h 6494005"/>
              <a:gd name="connsiteX14" fmla="*/ 8228899 w 8615568"/>
              <a:gd name="connsiteY14" fmla="*/ 2926668 h 6494005"/>
              <a:gd name="connsiteX15" fmla="*/ 8228899 w 8615568"/>
              <a:gd name="connsiteY15" fmla="*/ 2829153 h 6494005"/>
              <a:gd name="connsiteX16" fmla="*/ 8486301 w 8615568"/>
              <a:gd name="connsiteY16" fmla="*/ 2669271 h 6494005"/>
              <a:gd name="connsiteX17" fmla="*/ 7715230 w 8615568"/>
              <a:gd name="connsiteY17" fmla="*/ 1640797 h 6494005"/>
              <a:gd name="connsiteX18" fmla="*/ 7972631 w 8615568"/>
              <a:gd name="connsiteY18" fmla="*/ 1800681 h 6494005"/>
              <a:gd name="connsiteX19" fmla="*/ 8197149 w 8615568"/>
              <a:gd name="connsiteY19" fmla="*/ 1800681 h 6494005"/>
              <a:gd name="connsiteX20" fmla="*/ 8100765 w 8615568"/>
              <a:gd name="connsiteY20" fmla="*/ 1897066 h 6494005"/>
              <a:gd name="connsiteX21" fmla="*/ 7972631 w 8615568"/>
              <a:gd name="connsiteY21" fmla="*/ 1897066 h 6494005"/>
              <a:gd name="connsiteX22" fmla="*/ 7876247 w 8615568"/>
              <a:gd name="connsiteY22" fmla="*/ 2089831 h 6494005"/>
              <a:gd name="connsiteX23" fmla="*/ 7618846 w 8615568"/>
              <a:gd name="connsiteY23" fmla="*/ 2058077 h 6494005"/>
              <a:gd name="connsiteX24" fmla="*/ 7618846 w 8615568"/>
              <a:gd name="connsiteY24" fmla="*/ 2186214 h 6494005"/>
              <a:gd name="connsiteX25" fmla="*/ 7489578 w 8615568"/>
              <a:gd name="connsiteY25" fmla="*/ 2250849 h 6494005"/>
              <a:gd name="connsiteX26" fmla="*/ 7329694 w 8615568"/>
              <a:gd name="connsiteY26" fmla="*/ 2604640 h 6494005"/>
              <a:gd name="connsiteX27" fmla="*/ 7136926 w 8615568"/>
              <a:gd name="connsiteY27" fmla="*/ 2669271 h 6494005"/>
              <a:gd name="connsiteX28" fmla="*/ 7040542 w 8615568"/>
              <a:gd name="connsiteY28" fmla="*/ 2926668 h 6494005"/>
              <a:gd name="connsiteX29" fmla="*/ 6879524 w 8615568"/>
              <a:gd name="connsiteY29" fmla="*/ 2958418 h 6494005"/>
              <a:gd name="connsiteX30" fmla="*/ 6911274 w 8615568"/>
              <a:gd name="connsiteY30" fmla="*/ 2701024 h 6494005"/>
              <a:gd name="connsiteX31" fmla="*/ 7200426 w 8615568"/>
              <a:gd name="connsiteY31" fmla="*/ 2508255 h 6494005"/>
              <a:gd name="connsiteX32" fmla="*/ 7715230 w 8615568"/>
              <a:gd name="connsiteY32" fmla="*/ 1640797 h 6494005"/>
              <a:gd name="connsiteX33" fmla="*/ 8582684 w 8615568"/>
              <a:gd name="connsiteY33" fmla="*/ 1479778 h 6494005"/>
              <a:gd name="connsiteX34" fmla="*/ 8615568 w 8615568"/>
              <a:gd name="connsiteY34" fmla="*/ 1800681 h 6494005"/>
              <a:gd name="connsiteX35" fmla="*/ 8454550 w 8615568"/>
              <a:gd name="connsiteY35" fmla="*/ 1800681 h 6494005"/>
              <a:gd name="connsiteX36" fmla="*/ 8550934 w 8615568"/>
              <a:gd name="connsiteY36" fmla="*/ 1640796 h 6494005"/>
              <a:gd name="connsiteX37" fmla="*/ 8582684 w 8615568"/>
              <a:gd name="connsiteY37" fmla="*/ 1479778 h 6494005"/>
              <a:gd name="connsiteX38" fmla="*/ 2089811 w 8615568"/>
              <a:gd name="connsiteY38" fmla="*/ 418417 h 6494005"/>
              <a:gd name="connsiteX39" fmla="*/ 2153311 w 8615568"/>
              <a:gd name="connsiteY39" fmla="*/ 451301 h 6494005"/>
              <a:gd name="connsiteX40" fmla="*/ 2217945 w 8615568"/>
              <a:gd name="connsiteY40" fmla="*/ 514801 h 6494005"/>
              <a:gd name="connsiteX41" fmla="*/ 2217945 w 8615568"/>
              <a:gd name="connsiteY41" fmla="*/ 611185 h 6494005"/>
              <a:gd name="connsiteX42" fmla="*/ 2186195 w 8615568"/>
              <a:gd name="connsiteY42" fmla="*/ 707569 h 6494005"/>
              <a:gd name="connsiteX43" fmla="*/ 2056927 w 8615568"/>
              <a:gd name="connsiteY43" fmla="*/ 644069 h 6494005"/>
              <a:gd name="connsiteX44" fmla="*/ 2025177 w 8615568"/>
              <a:gd name="connsiteY44" fmla="*/ 547685 h 6494005"/>
              <a:gd name="connsiteX45" fmla="*/ 2056927 w 8615568"/>
              <a:gd name="connsiteY45" fmla="*/ 483051 h 6494005"/>
              <a:gd name="connsiteX46" fmla="*/ 2089811 w 8615568"/>
              <a:gd name="connsiteY46" fmla="*/ 418417 h 6494005"/>
              <a:gd name="connsiteX47" fmla="*/ 1864160 w 8615568"/>
              <a:gd name="connsiteY47" fmla="*/ 129265 h 6494005"/>
              <a:gd name="connsiteX48" fmla="*/ 1960544 w 8615568"/>
              <a:gd name="connsiteY48" fmla="*/ 129265 h 6494005"/>
              <a:gd name="connsiteX49" fmla="*/ 1928794 w 8615568"/>
              <a:gd name="connsiteY49" fmla="*/ 354917 h 6494005"/>
              <a:gd name="connsiteX50" fmla="*/ 1767776 w 8615568"/>
              <a:gd name="connsiteY50" fmla="*/ 161015 h 6494005"/>
              <a:gd name="connsiteX51" fmla="*/ 1864160 w 8615568"/>
              <a:gd name="connsiteY51" fmla="*/ 129265 h 6494005"/>
              <a:gd name="connsiteX52" fmla="*/ 2923568 w 8615568"/>
              <a:gd name="connsiteY52" fmla="*/ 0 h 6494005"/>
              <a:gd name="connsiteX53" fmla="*/ 2986944 w 8615568"/>
              <a:gd name="connsiteY53" fmla="*/ 128400 h 6494005"/>
              <a:gd name="connsiteX54" fmla="*/ 3084270 w 8615568"/>
              <a:gd name="connsiteY54" fmla="*/ 224984 h 6494005"/>
              <a:gd name="connsiteX55" fmla="*/ 3375691 w 8615568"/>
              <a:gd name="connsiteY55" fmla="*/ 547688 h 6494005"/>
              <a:gd name="connsiteX56" fmla="*/ 3375692 w 8615568"/>
              <a:gd name="connsiteY56" fmla="*/ 547688 h 6494005"/>
              <a:gd name="connsiteX57" fmla="*/ 3535576 w 8615568"/>
              <a:gd name="connsiteY57" fmla="*/ 707570 h 6494005"/>
              <a:gd name="connsiteX58" fmla="*/ 3568453 w 8615568"/>
              <a:gd name="connsiteY58" fmla="*/ 803955 h 6494005"/>
              <a:gd name="connsiteX59" fmla="*/ 3568452 w 8615568"/>
              <a:gd name="connsiteY59" fmla="*/ 803956 h 6494005"/>
              <a:gd name="connsiteX60" fmla="*/ 3729470 w 8615568"/>
              <a:gd name="connsiteY60" fmla="*/ 1094244 h 6494005"/>
              <a:gd name="connsiteX61" fmla="*/ 3953988 w 8615568"/>
              <a:gd name="connsiteY61" fmla="*/ 1350511 h 6494005"/>
              <a:gd name="connsiteX62" fmla="*/ 4243140 w 8615568"/>
              <a:gd name="connsiteY62" fmla="*/ 1672547 h 6494005"/>
              <a:gd name="connsiteX63" fmla="*/ 4435907 w 8615568"/>
              <a:gd name="connsiteY63" fmla="*/ 1833564 h 6494005"/>
              <a:gd name="connsiteX64" fmla="*/ 4435908 w 8615568"/>
              <a:gd name="connsiteY64" fmla="*/ 1833563 h 6494005"/>
              <a:gd name="connsiteX65" fmla="*/ 4725060 w 8615568"/>
              <a:gd name="connsiteY65" fmla="*/ 2026329 h 6494005"/>
              <a:gd name="connsiteX66" fmla="*/ 4725059 w 8615568"/>
              <a:gd name="connsiteY66" fmla="*/ 2026329 h 6494005"/>
              <a:gd name="connsiteX67" fmla="*/ 5014211 w 8615568"/>
              <a:gd name="connsiteY67" fmla="*/ 2186214 h 6494005"/>
              <a:gd name="connsiteX68" fmla="*/ 5014211 w 8615568"/>
              <a:gd name="connsiteY68" fmla="*/ 2186213 h 6494005"/>
              <a:gd name="connsiteX69" fmla="*/ 5239862 w 8615568"/>
              <a:gd name="connsiteY69" fmla="*/ 2250848 h 6494005"/>
              <a:gd name="connsiteX70" fmla="*/ 5239863 w 8615568"/>
              <a:gd name="connsiteY70" fmla="*/ 2250845 h 6494005"/>
              <a:gd name="connsiteX71" fmla="*/ 5304497 w 8615568"/>
              <a:gd name="connsiteY71" fmla="*/ 2283730 h 6494005"/>
              <a:gd name="connsiteX72" fmla="*/ 5367997 w 8615568"/>
              <a:gd name="connsiteY72" fmla="*/ 2250845 h 6494005"/>
              <a:gd name="connsiteX73" fmla="*/ 5529015 w 8615568"/>
              <a:gd name="connsiteY73" fmla="*/ 2250845 h 6494005"/>
              <a:gd name="connsiteX74" fmla="*/ 5664505 w 8615568"/>
              <a:gd name="connsiteY74" fmla="*/ 2467438 h 6494005"/>
              <a:gd name="connsiteX75" fmla="*/ 5860640 w 8615568"/>
              <a:gd name="connsiteY75" fmla="*/ 2505275 h 6494005"/>
              <a:gd name="connsiteX76" fmla="*/ 6041582 w 8615568"/>
              <a:gd name="connsiteY76" fmla="*/ 2566311 h 6494005"/>
              <a:gd name="connsiteX77" fmla="*/ 6110375 w 8615568"/>
              <a:gd name="connsiteY77" fmla="*/ 2601584 h 6494005"/>
              <a:gd name="connsiteX78" fmla="*/ 6300087 w 8615568"/>
              <a:gd name="connsiteY78" fmla="*/ 2411869 h 6494005"/>
              <a:gd name="connsiteX79" fmla="*/ 6814890 w 8615568"/>
              <a:gd name="connsiteY79" fmla="*/ 1929945 h 6494005"/>
              <a:gd name="connsiteX80" fmla="*/ 6814890 w 8615568"/>
              <a:gd name="connsiteY80" fmla="*/ 1961694 h 6494005"/>
              <a:gd name="connsiteX81" fmla="*/ 6846640 w 8615568"/>
              <a:gd name="connsiteY81" fmla="*/ 2026328 h 6494005"/>
              <a:gd name="connsiteX82" fmla="*/ 6557488 w 8615568"/>
              <a:gd name="connsiteY82" fmla="*/ 2604640 h 6494005"/>
              <a:gd name="connsiteX83" fmla="*/ 6557487 w 8615568"/>
              <a:gd name="connsiteY83" fmla="*/ 2604640 h 6494005"/>
              <a:gd name="connsiteX84" fmla="*/ 6493988 w 8615568"/>
              <a:gd name="connsiteY84" fmla="*/ 2765649 h 6494005"/>
              <a:gd name="connsiteX85" fmla="*/ 6622122 w 8615568"/>
              <a:gd name="connsiteY85" fmla="*/ 3054800 h 6494005"/>
              <a:gd name="connsiteX86" fmla="*/ 6718506 w 8615568"/>
              <a:gd name="connsiteY86" fmla="*/ 3504969 h 6494005"/>
              <a:gd name="connsiteX87" fmla="*/ 6943024 w 8615568"/>
              <a:gd name="connsiteY87" fmla="*/ 3568469 h 6494005"/>
              <a:gd name="connsiteX88" fmla="*/ 7104042 w 8615568"/>
              <a:gd name="connsiteY88" fmla="*/ 3408585 h 6494005"/>
              <a:gd name="connsiteX89" fmla="*/ 7361443 w 8615568"/>
              <a:gd name="connsiteY89" fmla="*/ 3440336 h 6494005"/>
              <a:gd name="connsiteX90" fmla="*/ 7136926 w 8615568"/>
              <a:gd name="connsiteY90" fmla="*/ 3536719 h 6494005"/>
              <a:gd name="connsiteX91" fmla="*/ 7040542 w 8615568"/>
              <a:gd name="connsiteY91" fmla="*/ 3697737 h 6494005"/>
              <a:gd name="connsiteX92" fmla="*/ 6814890 w 8615568"/>
              <a:gd name="connsiteY92" fmla="*/ 3794121 h 6494005"/>
              <a:gd name="connsiteX93" fmla="*/ 6814889 w 8615568"/>
              <a:gd name="connsiteY93" fmla="*/ 3794121 h 6494005"/>
              <a:gd name="connsiteX94" fmla="*/ 6590372 w 8615568"/>
              <a:gd name="connsiteY94" fmla="*/ 3825871 h 6494005"/>
              <a:gd name="connsiteX95" fmla="*/ 6493988 w 8615568"/>
              <a:gd name="connsiteY95" fmla="*/ 3890504 h 6494005"/>
              <a:gd name="connsiteX96" fmla="*/ 6461104 w 8615568"/>
              <a:gd name="connsiteY96" fmla="*/ 3986888 h 6494005"/>
              <a:gd name="connsiteX97" fmla="*/ 6433103 w 8615568"/>
              <a:gd name="connsiteY97" fmla="*/ 3944387 h 6494005"/>
              <a:gd name="connsiteX98" fmla="*/ 6433103 w 8615568"/>
              <a:gd name="connsiteY98" fmla="*/ 3944388 h 6494005"/>
              <a:gd name="connsiteX99" fmla="*/ 6461104 w 8615568"/>
              <a:gd name="connsiteY99" fmla="*/ 3986889 h 6494005"/>
              <a:gd name="connsiteX100" fmla="*/ 6429354 w 8615568"/>
              <a:gd name="connsiteY100" fmla="*/ 4083273 h 6494005"/>
              <a:gd name="connsiteX101" fmla="*/ 6332970 w 8615568"/>
              <a:gd name="connsiteY101" fmla="*/ 4018639 h 6494005"/>
              <a:gd name="connsiteX102" fmla="*/ 6332970 w 8615568"/>
              <a:gd name="connsiteY102" fmla="*/ 3922255 h 6494005"/>
              <a:gd name="connsiteX103" fmla="*/ 6171953 w 8615568"/>
              <a:gd name="connsiteY103" fmla="*/ 3922255 h 6494005"/>
              <a:gd name="connsiteX104" fmla="*/ 6107319 w 8615568"/>
              <a:gd name="connsiteY104" fmla="*/ 4051523 h 6494005"/>
              <a:gd name="connsiteX105" fmla="*/ 6140203 w 8615568"/>
              <a:gd name="connsiteY105" fmla="*/ 4115023 h 6494005"/>
              <a:gd name="connsiteX106" fmla="*/ 5851051 w 8615568"/>
              <a:gd name="connsiteY106" fmla="*/ 4083273 h 6494005"/>
              <a:gd name="connsiteX107" fmla="*/ 5851050 w 8615568"/>
              <a:gd name="connsiteY107" fmla="*/ 4083273 h 6494005"/>
              <a:gd name="connsiteX108" fmla="*/ 5721782 w 8615568"/>
              <a:gd name="connsiteY108" fmla="*/ 4083273 h 6494005"/>
              <a:gd name="connsiteX109" fmla="*/ 5657148 w 8615568"/>
              <a:gd name="connsiteY109" fmla="*/ 4018639 h 6494005"/>
              <a:gd name="connsiteX110" fmla="*/ 5593648 w 8615568"/>
              <a:gd name="connsiteY110" fmla="*/ 4018639 h 6494005"/>
              <a:gd name="connsiteX111" fmla="*/ 5304497 w 8615568"/>
              <a:gd name="connsiteY111" fmla="*/ 4147906 h 6494005"/>
              <a:gd name="connsiteX112" fmla="*/ 5304497 w 8615568"/>
              <a:gd name="connsiteY112" fmla="*/ 4147907 h 6494005"/>
              <a:gd name="connsiteX113" fmla="*/ 5208113 w 8615568"/>
              <a:gd name="connsiteY113" fmla="*/ 4179657 h 6494005"/>
              <a:gd name="connsiteX114" fmla="*/ 5143479 w 8615568"/>
              <a:gd name="connsiteY114" fmla="*/ 4244291 h 6494005"/>
              <a:gd name="connsiteX115" fmla="*/ 5143478 w 8615568"/>
              <a:gd name="connsiteY115" fmla="*/ 4244291 h 6494005"/>
              <a:gd name="connsiteX116" fmla="*/ 4854328 w 8615568"/>
              <a:gd name="connsiteY116" fmla="*/ 4501691 h 6494005"/>
              <a:gd name="connsiteX117" fmla="*/ 4854328 w 8615568"/>
              <a:gd name="connsiteY117" fmla="*/ 4501693 h 6494005"/>
              <a:gd name="connsiteX118" fmla="*/ 4821444 w 8615568"/>
              <a:gd name="connsiteY118" fmla="*/ 4533443 h 6494005"/>
              <a:gd name="connsiteX119" fmla="*/ 4757944 w 8615568"/>
              <a:gd name="connsiteY119" fmla="*/ 4661577 h 6494005"/>
              <a:gd name="connsiteX120" fmla="*/ 4757943 w 8615568"/>
              <a:gd name="connsiteY120" fmla="*/ 4661576 h 6494005"/>
              <a:gd name="connsiteX121" fmla="*/ 4596925 w 8615568"/>
              <a:gd name="connsiteY121" fmla="*/ 4918978 h 6494005"/>
              <a:gd name="connsiteX122" fmla="*/ 4532291 w 8615568"/>
              <a:gd name="connsiteY122" fmla="*/ 5048246 h 6494005"/>
              <a:gd name="connsiteX123" fmla="*/ 4628675 w 8615568"/>
              <a:gd name="connsiteY123" fmla="*/ 5208130 h 6494005"/>
              <a:gd name="connsiteX124" fmla="*/ 4500541 w 8615568"/>
              <a:gd name="connsiteY124" fmla="*/ 5241014 h 6494005"/>
              <a:gd name="connsiteX125" fmla="*/ 4500541 w 8615568"/>
              <a:gd name="connsiteY125" fmla="*/ 5337398 h 6494005"/>
              <a:gd name="connsiteX126" fmla="*/ 4500542 w 8615568"/>
              <a:gd name="connsiteY126" fmla="*/ 5337398 h 6494005"/>
              <a:gd name="connsiteX127" fmla="*/ 4435908 w 8615568"/>
              <a:gd name="connsiteY127" fmla="*/ 5691184 h 6494005"/>
              <a:gd name="connsiteX128" fmla="*/ 4211390 w 8615568"/>
              <a:gd name="connsiteY128" fmla="*/ 5497282 h 6494005"/>
              <a:gd name="connsiteX129" fmla="*/ 4211389 w 8615568"/>
              <a:gd name="connsiteY129" fmla="*/ 5497281 h 6494005"/>
              <a:gd name="connsiteX130" fmla="*/ 4115005 w 8615568"/>
              <a:gd name="connsiteY130" fmla="*/ 5369148 h 6494005"/>
              <a:gd name="connsiteX131" fmla="*/ 3985738 w 8615568"/>
              <a:gd name="connsiteY131" fmla="*/ 5337398 h 6494005"/>
              <a:gd name="connsiteX132" fmla="*/ 3761220 w 8615568"/>
              <a:gd name="connsiteY132" fmla="*/ 5241014 h 6494005"/>
              <a:gd name="connsiteX133" fmla="*/ 3761220 w 8615568"/>
              <a:gd name="connsiteY133" fmla="*/ 5241013 h 6494005"/>
              <a:gd name="connsiteX134" fmla="*/ 3535584 w 8615568"/>
              <a:gd name="connsiteY134" fmla="*/ 5176379 h 6494005"/>
              <a:gd name="connsiteX135" fmla="*/ 3407450 w 8615568"/>
              <a:gd name="connsiteY135" fmla="*/ 5048245 h 6494005"/>
              <a:gd name="connsiteX136" fmla="*/ 3407449 w 8615568"/>
              <a:gd name="connsiteY136" fmla="*/ 5048246 h 6494005"/>
              <a:gd name="connsiteX137" fmla="*/ 3279315 w 8615568"/>
              <a:gd name="connsiteY137" fmla="*/ 4951862 h 6494005"/>
              <a:gd name="connsiteX138" fmla="*/ 3182933 w 8615568"/>
              <a:gd name="connsiteY138" fmla="*/ 4854345 h 6494005"/>
              <a:gd name="connsiteX139" fmla="*/ 2957281 w 8615568"/>
              <a:gd name="connsiteY139" fmla="*/ 4790845 h 6494005"/>
              <a:gd name="connsiteX140" fmla="*/ 2860896 w 8615568"/>
              <a:gd name="connsiteY140" fmla="*/ 4694461 h 6494005"/>
              <a:gd name="connsiteX141" fmla="*/ 2860897 w 8615568"/>
              <a:gd name="connsiteY141" fmla="*/ 4694459 h 6494005"/>
              <a:gd name="connsiteX142" fmla="*/ 2764519 w 8615568"/>
              <a:gd name="connsiteY142" fmla="*/ 4661577 h 6494005"/>
              <a:gd name="connsiteX143" fmla="*/ 2764519 w 8615568"/>
              <a:gd name="connsiteY143" fmla="*/ 4661576 h 6494005"/>
              <a:gd name="connsiteX144" fmla="*/ 2603502 w 8615568"/>
              <a:gd name="connsiteY144" fmla="*/ 4565192 h 6494005"/>
              <a:gd name="connsiteX145" fmla="*/ 2346096 w 8615568"/>
              <a:gd name="connsiteY145" fmla="*/ 4661576 h 6494005"/>
              <a:gd name="connsiteX146" fmla="*/ 2346096 w 8615568"/>
              <a:gd name="connsiteY146" fmla="*/ 4661577 h 6494005"/>
              <a:gd name="connsiteX147" fmla="*/ 2121581 w 8615568"/>
              <a:gd name="connsiteY147" fmla="*/ 4887228 h 6494005"/>
              <a:gd name="connsiteX148" fmla="*/ 2121578 w 8615568"/>
              <a:gd name="connsiteY148" fmla="*/ 4887228 h 6494005"/>
              <a:gd name="connsiteX149" fmla="*/ 1928813 w 8615568"/>
              <a:gd name="connsiteY149" fmla="*/ 5015360 h 6494005"/>
              <a:gd name="connsiteX150" fmla="*/ 1928815 w 8615568"/>
              <a:gd name="connsiteY150" fmla="*/ 5015362 h 6494005"/>
              <a:gd name="connsiteX151" fmla="*/ 1800681 w 8615568"/>
              <a:gd name="connsiteY151" fmla="*/ 5144630 h 6494005"/>
              <a:gd name="connsiteX152" fmla="*/ 1736048 w 8615568"/>
              <a:gd name="connsiteY152" fmla="*/ 4983612 h 6494005"/>
              <a:gd name="connsiteX153" fmla="*/ 1736048 w 8615568"/>
              <a:gd name="connsiteY153" fmla="*/ 4983612 h 6494005"/>
              <a:gd name="connsiteX154" fmla="*/ 1671412 w 8615568"/>
              <a:gd name="connsiteY154" fmla="*/ 4822594 h 6494005"/>
              <a:gd name="connsiteX155" fmla="*/ 1606779 w 8615568"/>
              <a:gd name="connsiteY155" fmla="*/ 4757960 h 6494005"/>
              <a:gd name="connsiteX156" fmla="*/ 1543281 w 8615568"/>
              <a:gd name="connsiteY156" fmla="*/ 4694460 h 6494005"/>
              <a:gd name="connsiteX157" fmla="*/ 1543279 w 8615568"/>
              <a:gd name="connsiteY157" fmla="*/ 4694460 h 6494005"/>
              <a:gd name="connsiteX158" fmla="*/ 1446894 w 8615568"/>
              <a:gd name="connsiteY158" fmla="*/ 4661576 h 6494005"/>
              <a:gd name="connsiteX159" fmla="*/ 1317627 w 8615568"/>
              <a:gd name="connsiteY159" fmla="*/ 4694460 h 6494005"/>
              <a:gd name="connsiteX160" fmla="*/ 1254127 w 8615568"/>
              <a:gd name="connsiteY160" fmla="*/ 4661576 h 6494005"/>
              <a:gd name="connsiteX161" fmla="*/ 1060224 w 8615568"/>
              <a:gd name="connsiteY161" fmla="*/ 4887228 h 6494005"/>
              <a:gd name="connsiteX162" fmla="*/ 1060224 w 8615568"/>
              <a:gd name="connsiteY162" fmla="*/ 4983612 h 6494005"/>
              <a:gd name="connsiteX163" fmla="*/ 1060225 w 8615568"/>
              <a:gd name="connsiteY163" fmla="*/ 4983612 h 6494005"/>
              <a:gd name="connsiteX164" fmla="*/ 1028476 w 8615568"/>
              <a:gd name="connsiteY164" fmla="*/ 5176380 h 6494005"/>
              <a:gd name="connsiteX165" fmla="*/ 1221244 w 8615568"/>
              <a:gd name="connsiteY165" fmla="*/ 5241014 h 6494005"/>
              <a:gd name="connsiteX166" fmla="*/ 1254127 w 8615568"/>
              <a:gd name="connsiteY166" fmla="*/ 5304514 h 6494005"/>
              <a:gd name="connsiteX167" fmla="*/ 1254128 w 8615568"/>
              <a:gd name="connsiteY167" fmla="*/ 5304514 h 6494005"/>
              <a:gd name="connsiteX168" fmla="*/ 1350512 w 8615568"/>
              <a:gd name="connsiteY168" fmla="*/ 5400898 h 6494005"/>
              <a:gd name="connsiteX169" fmla="*/ 1575031 w 8615568"/>
              <a:gd name="connsiteY169" fmla="*/ 5400898 h 6494005"/>
              <a:gd name="connsiteX170" fmla="*/ 1703164 w 8615568"/>
              <a:gd name="connsiteY170" fmla="*/ 5530166 h 6494005"/>
              <a:gd name="connsiteX171" fmla="*/ 1703164 w 8615568"/>
              <a:gd name="connsiteY171" fmla="*/ 5530166 h 6494005"/>
              <a:gd name="connsiteX172" fmla="*/ 1832432 w 8615568"/>
              <a:gd name="connsiteY172" fmla="*/ 5722934 h 6494005"/>
              <a:gd name="connsiteX173" fmla="*/ 2025201 w 8615568"/>
              <a:gd name="connsiteY173" fmla="*/ 5787568 h 6494005"/>
              <a:gd name="connsiteX174" fmla="*/ 2056948 w 8615568"/>
              <a:gd name="connsiteY174" fmla="*/ 5915701 h 6494005"/>
              <a:gd name="connsiteX175" fmla="*/ 1960566 w 8615568"/>
              <a:gd name="connsiteY175" fmla="*/ 5915701 h 6494005"/>
              <a:gd name="connsiteX176" fmla="*/ 1928816 w 8615568"/>
              <a:gd name="connsiteY176" fmla="*/ 6012085 h 6494005"/>
              <a:gd name="connsiteX177" fmla="*/ 1767800 w 8615568"/>
              <a:gd name="connsiteY177" fmla="*/ 6043835 h 6494005"/>
              <a:gd name="connsiteX178" fmla="*/ 1767800 w 8615568"/>
              <a:gd name="connsiteY178" fmla="*/ 6012085 h 6494005"/>
              <a:gd name="connsiteX179" fmla="*/ 1606780 w 8615568"/>
              <a:gd name="connsiteY179" fmla="*/ 5947451 h 6494005"/>
              <a:gd name="connsiteX180" fmla="*/ 1606780 w 8615568"/>
              <a:gd name="connsiteY180" fmla="*/ 6012085 h 6494005"/>
              <a:gd name="connsiteX181" fmla="*/ 1510398 w 8615568"/>
              <a:gd name="connsiteY181" fmla="*/ 6012085 h 6494005"/>
              <a:gd name="connsiteX182" fmla="*/ 1446896 w 8615568"/>
              <a:gd name="connsiteY182" fmla="*/ 5980335 h 6494005"/>
              <a:gd name="connsiteX183" fmla="*/ 1510398 w 8615568"/>
              <a:gd name="connsiteY183" fmla="*/ 5883952 h 6494005"/>
              <a:gd name="connsiteX184" fmla="*/ 1510397 w 8615568"/>
              <a:gd name="connsiteY184" fmla="*/ 5883951 h 6494005"/>
              <a:gd name="connsiteX185" fmla="*/ 1446895 w 8615568"/>
              <a:gd name="connsiteY185" fmla="*/ 5851068 h 6494005"/>
              <a:gd name="connsiteX186" fmla="*/ 1350512 w 8615568"/>
              <a:gd name="connsiteY186" fmla="*/ 5980335 h 6494005"/>
              <a:gd name="connsiteX187" fmla="*/ 1350513 w 8615568"/>
              <a:gd name="connsiteY187" fmla="*/ 5980335 h 6494005"/>
              <a:gd name="connsiteX188" fmla="*/ 1221245 w 8615568"/>
              <a:gd name="connsiteY188" fmla="*/ 6043835 h 6494005"/>
              <a:gd name="connsiteX189" fmla="*/ 1221245 w 8615568"/>
              <a:gd name="connsiteY189" fmla="*/ 6140219 h 6494005"/>
              <a:gd name="connsiteX190" fmla="*/ 1221244 w 8615568"/>
              <a:gd name="connsiteY190" fmla="*/ 6140219 h 6494005"/>
              <a:gd name="connsiteX191" fmla="*/ 1221244 w 8615568"/>
              <a:gd name="connsiteY191" fmla="*/ 6301236 h 6494005"/>
              <a:gd name="connsiteX192" fmla="*/ 1060227 w 8615568"/>
              <a:gd name="connsiteY192" fmla="*/ 6365870 h 6494005"/>
              <a:gd name="connsiteX193" fmla="*/ 1060228 w 8615568"/>
              <a:gd name="connsiteY193" fmla="*/ 6365871 h 6494005"/>
              <a:gd name="connsiteX194" fmla="*/ 963843 w 8615568"/>
              <a:gd name="connsiteY194" fmla="*/ 6365871 h 6494005"/>
              <a:gd name="connsiteX195" fmla="*/ 900343 w 8615568"/>
              <a:gd name="connsiteY195" fmla="*/ 6494005 h 6494005"/>
              <a:gd name="connsiteX196" fmla="*/ 900342 w 8615568"/>
              <a:gd name="connsiteY196" fmla="*/ 6494005 h 6494005"/>
              <a:gd name="connsiteX197" fmla="*/ 707574 w 8615568"/>
              <a:gd name="connsiteY197" fmla="*/ 6365871 h 6494005"/>
              <a:gd name="connsiteX198" fmla="*/ 707574 w 8615568"/>
              <a:gd name="connsiteY198" fmla="*/ 6140220 h 6494005"/>
              <a:gd name="connsiteX199" fmla="*/ 707573 w 8615568"/>
              <a:gd name="connsiteY199" fmla="*/ 6140219 h 6494005"/>
              <a:gd name="connsiteX200" fmla="*/ 803957 w 8615568"/>
              <a:gd name="connsiteY200" fmla="*/ 5947451 h 6494005"/>
              <a:gd name="connsiteX201" fmla="*/ 835707 w 8615568"/>
              <a:gd name="connsiteY201" fmla="*/ 5819317 h 6494005"/>
              <a:gd name="connsiteX202" fmla="*/ 835708 w 8615568"/>
              <a:gd name="connsiteY202" fmla="*/ 5819317 h 6494005"/>
              <a:gd name="connsiteX203" fmla="*/ 867458 w 8615568"/>
              <a:gd name="connsiteY203" fmla="*/ 5722933 h 6494005"/>
              <a:gd name="connsiteX204" fmla="*/ 803958 w 8615568"/>
              <a:gd name="connsiteY204" fmla="*/ 5594800 h 6494005"/>
              <a:gd name="connsiteX205" fmla="*/ 803957 w 8615568"/>
              <a:gd name="connsiteY205" fmla="*/ 5594799 h 6494005"/>
              <a:gd name="connsiteX206" fmla="*/ 803957 w 8615568"/>
              <a:gd name="connsiteY206" fmla="*/ 5497282 h 6494005"/>
              <a:gd name="connsiteX207" fmla="*/ 771073 w 8615568"/>
              <a:gd name="connsiteY207" fmla="*/ 5465532 h 6494005"/>
              <a:gd name="connsiteX208" fmla="*/ 771074 w 8615568"/>
              <a:gd name="connsiteY208" fmla="*/ 5465531 h 6494005"/>
              <a:gd name="connsiteX209" fmla="*/ 546555 w 8615568"/>
              <a:gd name="connsiteY209" fmla="*/ 5241013 h 6494005"/>
              <a:gd name="connsiteX210" fmla="*/ 514805 w 8615568"/>
              <a:gd name="connsiteY210" fmla="*/ 5241013 h 6494005"/>
              <a:gd name="connsiteX211" fmla="*/ 450171 w 8615568"/>
              <a:gd name="connsiteY211" fmla="*/ 5079996 h 6494005"/>
              <a:gd name="connsiteX212" fmla="*/ 514805 w 8615568"/>
              <a:gd name="connsiteY212" fmla="*/ 4951862 h 6494005"/>
              <a:gd name="connsiteX213" fmla="*/ 514805 w 8615568"/>
              <a:gd name="connsiteY213" fmla="*/ 4822594 h 6494005"/>
              <a:gd name="connsiteX214" fmla="*/ 546555 w 8615568"/>
              <a:gd name="connsiteY214" fmla="*/ 4565192 h 6494005"/>
              <a:gd name="connsiteX215" fmla="*/ 546555 w 8615568"/>
              <a:gd name="connsiteY215" fmla="*/ 4533442 h 6494005"/>
              <a:gd name="connsiteX216" fmla="*/ 771073 w 8615568"/>
              <a:gd name="connsiteY216" fmla="*/ 4468808 h 6494005"/>
              <a:gd name="connsiteX217" fmla="*/ 932091 w 8615568"/>
              <a:gd name="connsiteY217" fmla="*/ 4308924 h 6494005"/>
              <a:gd name="connsiteX218" fmla="*/ 996725 w 8615568"/>
              <a:gd name="connsiteY218" fmla="*/ 4372424 h 6494005"/>
              <a:gd name="connsiteX219" fmla="*/ 996724 w 8615568"/>
              <a:gd name="connsiteY219" fmla="*/ 4372425 h 6494005"/>
              <a:gd name="connsiteX220" fmla="*/ 1028475 w 8615568"/>
              <a:gd name="connsiteY220" fmla="*/ 4405308 h 6494005"/>
              <a:gd name="connsiteX221" fmla="*/ 1060224 w 8615568"/>
              <a:gd name="connsiteY221" fmla="*/ 4340674 h 6494005"/>
              <a:gd name="connsiteX222" fmla="*/ 1060225 w 8615568"/>
              <a:gd name="connsiteY222" fmla="*/ 4340674 h 6494005"/>
              <a:gd name="connsiteX223" fmla="*/ 1093109 w 8615568"/>
              <a:gd name="connsiteY223" fmla="*/ 4179657 h 6494005"/>
              <a:gd name="connsiteX224" fmla="*/ 1124854 w 8615568"/>
              <a:gd name="connsiteY224" fmla="*/ 4147912 h 6494005"/>
              <a:gd name="connsiteX225" fmla="*/ 1124853 w 8615568"/>
              <a:gd name="connsiteY225" fmla="*/ 4147907 h 6494005"/>
              <a:gd name="connsiteX226" fmla="*/ 1189487 w 8615568"/>
              <a:gd name="connsiteY226" fmla="*/ 4115023 h 6494005"/>
              <a:gd name="connsiteX227" fmla="*/ 1189486 w 8615568"/>
              <a:gd name="connsiteY227" fmla="*/ 4115023 h 6494005"/>
              <a:gd name="connsiteX228" fmla="*/ 1285870 w 8615568"/>
              <a:gd name="connsiteY228" fmla="*/ 4051523 h 6494005"/>
              <a:gd name="connsiteX229" fmla="*/ 1317620 w 8615568"/>
              <a:gd name="connsiteY229" fmla="*/ 3955140 h 6494005"/>
              <a:gd name="connsiteX230" fmla="*/ 1317620 w 8615568"/>
              <a:gd name="connsiteY230" fmla="*/ 3955139 h 6494005"/>
              <a:gd name="connsiteX231" fmla="*/ 1317620 w 8615568"/>
              <a:gd name="connsiteY231" fmla="*/ 3955138 h 6494005"/>
              <a:gd name="connsiteX232" fmla="*/ 1221236 w 8615568"/>
              <a:gd name="connsiteY232" fmla="*/ 3825871 h 6494005"/>
              <a:gd name="connsiteX233" fmla="*/ 1221236 w 8615568"/>
              <a:gd name="connsiteY233" fmla="*/ 3825870 h 6494005"/>
              <a:gd name="connsiteX234" fmla="*/ 1093102 w 8615568"/>
              <a:gd name="connsiteY234" fmla="*/ 3697737 h 6494005"/>
              <a:gd name="connsiteX235" fmla="*/ 1124852 w 8615568"/>
              <a:gd name="connsiteY235" fmla="*/ 3536719 h 6494005"/>
              <a:gd name="connsiteX236" fmla="*/ 1124852 w 8615568"/>
              <a:gd name="connsiteY236" fmla="*/ 3504969 h 6494005"/>
              <a:gd name="connsiteX237" fmla="*/ 1254120 w 8615568"/>
              <a:gd name="connsiteY237" fmla="*/ 3440336 h 6494005"/>
              <a:gd name="connsiteX238" fmla="*/ 1446888 w 8615568"/>
              <a:gd name="connsiteY238" fmla="*/ 3568469 h 6494005"/>
              <a:gd name="connsiteX239" fmla="*/ 1575023 w 8615568"/>
              <a:gd name="connsiteY239" fmla="*/ 3665987 h 6494005"/>
              <a:gd name="connsiteX240" fmla="*/ 1575021 w 8615568"/>
              <a:gd name="connsiteY240" fmla="*/ 3665987 h 6494005"/>
              <a:gd name="connsiteX241" fmla="*/ 1639657 w 8615568"/>
              <a:gd name="connsiteY241" fmla="*/ 3697737 h 6494005"/>
              <a:gd name="connsiteX242" fmla="*/ 1703156 w 8615568"/>
              <a:gd name="connsiteY242" fmla="*/ 3697737 h 6494005"/>
              <a:gd name="connsiteX243" fmla="*/ 1703158 w 8615568"/>
              <a:gd name="connsiteY243" fmla="*/ 3697737 h 6494005"/>
              <a:gd name="connsiteX244" fmla="*/ 1832426 w 8615568"/>
              <a:gd name="connsiteY244" fmla="*/ 3665987 h 6494005"/>
              <a:gd name="connsiteX245" fmla="*/ 2089827 w 8615568"/>
              <a:gd name="connsiteY245" fmla="*/ 3794121 h 6494005"/>
              <a:gd name="connsiteX246" fmla="*/ 2153324 w 8615568"/>
              <a:gd name="connsiteY246" fmla="*/ 3729492 h 6494005"/>
              <a:gd name="connsiteX247" fmla="*/ 2153319 w 8615568"/>
              <a:gd name="connsiteY247" fmla="*/ 3729487 h 6494005"/>
              <a:gd name="connsiteX248" fmla="*/ 2346085 w 8615568"/>
              <a:gd name="connsiteY248" fmla="*/ 3536719 h 6494005"/>
              <a:gd name="connsiteX249" fmla="*/ 2282586 w 8615568"/>
              <a:gd name="connsiteY249" fmla="*/ 3247568 h 6494005"/>
              <a:gd name="connsiteX250" fmla="*/ 2217952 w 8615568"/>
              <a:gd name="connsiteY250" fmla="*/ 2893787 h 6494005"/>
              <a:gd name="connsiteX251" fmla="*/ 2249702 w 8615568"/>
              <a:gd name="connsiteY251" fmla="*/ 2829153 h 6494005"/>
              <a:gd name="connsiteX252" fmla="*/ 2282586 w 8615568"/>
              <a:gd name="connsiteY252" fmla="*/ 2765655 h 6494005"/>
              <a:gd name="connsiteX253" fmla="*/ 2507105 w 8615568"/>
              <a:gd name="connsiteY253" fmla="*/ 2669271 h 6494005"/>
              <a:gd name="connsiteX254" fmla="*/ 2571738 w 8615568"/>
              <a:gd name="connsiteY254" fmla="*/ 2540003 h 6494005"/>
              <a:gd name="connsiteX255" fmla="*/ 2571740 w 8615568"/>
              <a:gd name="connsiteY255" fmla="*/ 2540003 h 6494005"/>
              <a:gd name="connsiteX256" fmla="*/ 2603489 w 8615568"/>
              <a:gd name="connsiteY256" fmla="*/ 2508255 h 6494005"/>
              <a:gd name="connsiteX257" fmla="*/ 2603489 w 8615568"/>
              <a:gd name="connsiteY257" fmla="*/ 2411869 h 6494005"/>
              <a:gd name="connsiteX258" fmla="*/ 2603489 w 8615568"/>
              <a:gd name="connsiteY258" fmla="*/ 1897064 h 6494005"/>
              <a:gd name="connsiteX259" fmla="*/ 2636373 w 8615568"/>
              <a:gd name="connsiteY259" fmla="*/ 1833567 h 6494005"/>
              <a:gd name="connsiteX260" fmla="*/ 2636369 w 8615568"/>
              <a:gd name="connsiteY260" fmla="*/ 1833563 h 6494005"/>
              <a:gd name="connsiteX261" fmla="*/ 2699868 w 8615568"/>
              <a:gd name="connsiteY261" fmla="*/ 1704295 h 6494005"/>
              <a:gd name="connsiteX262" fmla="*/ 2732753 w 8615568"/>
              <a:gd name="connsiteY262" fmla="*/ 1576162 h 6494005"/>
              <a:gd name="connsiteX263" fmla="*/ 2732753 w 8615568"/>
              <a:gd name="connsiteY263" fmla="*/ 1383394 h 6494005"/>
              <a:gd name="connsiteX264" fmla="*/ 2764503 w 8615568"/>
              <a:gd name="connsiteY264" fmla="*/ 1222376 h 6494005"/>
              <a:gd name="connsiteX265" fmla="*/ 2732753 w 8615568"/>
              <a:gd name="connsiteY265" fmla="*/ 1157742 h 6494005"/>
              <a:gd name="connsiteX266" fmla="*/ 2732754 w 8615568"/>
              <a:gd name="connsiteY266" fmla="*/ 1157742 h 6494005"/>
              <a:gd name="connsiteX267" fmla="*/ 2668120 w 8615568"/>
              <a:gd name="connsiteY267" fmla="*/ 933225 h 6494005"/>
              <a:gd name="connsiteX268" fmla="*/ 2668121 w 8615568"/>
              <a:gd name="connsiteY268" fmla="*/ 933223 h 6494005"/>
              <a:gd name="connsiteX269" fmla="*/ 2603487 w 8615568"/>
              <a:gd name="connsiteY269" fmla="*/ 803955 h 6494005"/>
              <a:gd name="connsiteX270" fmla="*/ 2603485 w 8615568"/>
              <a:gd name="connsiteY270" fmla="*/ 803956 h 6494005"/>
              <a:gd name="connsiteX271" fmla="*/ 2507102 w 8615568"/>
              <a:gd name="connsiteY271" fmla="*/ 547688 h 6494005"/>
              <a:gd name="connsiteX272" fmla="*/ 2505968 w 8615568"/>
              <a:gd name="connsiteY272" fmla="*/ 547688 h 6494005"/>
              <a:gd name="connsiteX273" fmla="*/ 2602163 w 8615568"/>
              <a:gd name="connsiteY273" fmla="*/ 256799 h 6494005"/>
              <a:gd name="connsiteX274" fmla="*/ 2570475 w 8615568"/>
              <a:gd name="connsiteY274" fmla="*/ 128400 h 6494005"/>
              <a:gd name="connsiteX275" fmla="*/ 2602163 w 8615568"/>
              <a:gd name="connsiteY275" fmla="*/ 63632 h 6494005"/>
              <a:gd name="connsiteX276" fmla="*/ 2698357 w 8615568"/>
              <a:gd name="connsiteY276" fmla="*/ 160215 h 6494005"/>
              <a:gd name="connsiteX277" fmla="*/ 2794554 w 8615568"/>
              <a:gd name="connsiteY277" fmla="*/ 128400 h 6494005"/>
              <a:gd name="connsiteX278" fmla="*/ 2923568 w 8615568"/>
              <a:gd name="connsiteY278" fmla="*/ 0 h 649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8615568" h="6494005">
                <a:moveTo>
                  <a:pt x="192769" y="5208130"/>
                </a:moveTo>
                <a:lnTo>
                  <a:pt x="224518" y="5241014"/>
                </a:lnTo>
                <a:lnTo>
                  <a:pt x="96385" y="5465531"/>
                </a:lnTo>
                <a:lnTo>
                  <a:pt x="31751" y="5465531"/>
                </a:lnTo>
                <a:lnTo>
                  <a:pt x="0" y="5241014"/>
                </a:lnTo>
                <a:lnTo>
                  <a:pt x="192769" y="5208130"/>
                </a:lnTo>
                <a:close/>
                <a:moveTo>
                  <a:pt x="7746979" y="3182937"/>
                </a:moveTo>
                <a:lnTo>
                  <a:pt x="7746979" y="3279318"/>
                </a:lnTo>
                <a:lnTo>
                  <a:pt x="7618845" y="3343952"/>
                </a:lnTo>
                <a:lnTo>
                  <a:pt x="7618845" y="3279318"/>
                </a:lnTo>
                <a:lnTo>
                  <a:pt x="7746979" y="3182937"/>
                </a:lnTo>
                <a:close/>
                <a:moveTo>
                  <a:pt x="8486301" y="2669271"/>
                </a:moveTo>
                <a:lnTo>
                  <a:pt x="8550935" y="2765655"/>
                </a:lnTo>
                <a:lnTo>
                  <a:pt x="8486301" y="2829153"/>
                </a:lnTo>
                <a:lnTo>
                  <a:pt x="8228899" y="2926668"/>
                </a:lnTo>
                <a:lnTo>
                  <a:pt x="8228899" y="2829153"/>
                </a:lnTo>
                <a:lnTo>
                  <a:pt x="8486301" y="2669271"/>
                </a:lnTo>
                <a:close/>
                <a:moveTo>
                  <a:pt x="7715230" y="1640797"/>
                </a:moveTo>
                <a:lnTo>
                  <a:pt x="7972631" y="1800681"/>
                </a:lnTo>
                <a:lnTo>
                  <a:pt x="8197149" y="1800681"/>
                </a:lnTo>
                <a:lnTo>
                  <a:pt x="8100765" y="1897066"/>
                </a:lnTo>
                <a:lnTo>
                  <a:pt x="7972631" y="1897066"/>
                </a:lnTo>
                <a:lnTo>
                  <a:pt x="7876247" y="2089831"/>
                </a:lnTo>
                <a:lnTo>
                  <a:pt x="7618846" y="2058077"/>
                </a:lnTo>
                <a:lnTo>
                  <a:pt x="7618846" y="2186214"/>
                </a:lnTo>
                <a:lnTo>
                  <a:pt x="7489578" y="2250849"/>
                </a:lnTo>
                <a:lnTo>
                  <a:pt x="7329694" y="2604640"/>
                </a:lnTo>
                <a:lnTo>
                  <a:pt x="7136926" y="2669271"/>
                </a:lnTo>
                <a:lnTo>
                  <a:pt x="7040542" y="2926668"/>
                </a:lnTo>
                <a:lnTo>
                  <a:pt x="6879524" y="2958418"/>
                </a:lnTo>
                <a:lnTo>
                  <a:pt x="6911274" y="2701024"/>
                </a:lnTo>
                <a:lnTo>
                  <a:pt x="7200426" y="2508255"/>
                </a:lnTo>
                <a:lnTo>
                  <a:pt x="7715230" y="1640797"/>
                </a:lnTo>
                <a:close/>
                <a:moveTo>
                  <a:pt x="8582684" y="1479778"/>
                </a:moveTo>
                <a:lnTo>
                  <a:pt x="8615568" y="1800681"/>
                </a:lnTo>
                <a:lnTo>
                  <a:pt x="8454550" y="1800681"/>
                </a:lnTo>
                <a:lnTo>
                  <a:pt x="8550934" y="1640796"/>
                </a:lnTo>
                <a:lnTo>
                  <a:pt x="8582684" y="1479778"/>
                </a:lnTo>
                <a:close/>
                <a:moveTo>
                  <a:pt x="2089811" y="418417"/>
                </a:moveTo>
                <a:lnTo>
                  <a:pt x="2153311" y="451301"/>
                </a:lnTo>
                <a:lnTo>
                  <a:pt x="2217945" y="514801"/>
                </a:lnTo>
                <a:lnTo>
                  <a:pt x="2217945" y="611185"/>
                </a:lnTo>
                <a:lnTo>
                  <a:pt x="2186195" y="707569"/>
                </a:lnTo>
                <a:lnTo>
                  <a:pt x="2056927" y="644069"/>
                </a:lnTo>
                <a:lnTo>
                  <a:pt x="2025177" y="547685"/>
                </a:lnTo>
                <a:lnTo>
                  <a:pt x="2056927" y="483051"/>
                </a:lnTo>
                <a:lnTo>
                  <a:pt x="2089811" y="418417"/>
                </a:lnTo>
                <a:close/>
                <a:moveTo>
                  <a:pt x="1864160" y="129265"/>
                </a:moveTo>
                <a:lnTo>
                  <a:pt x="1960544" y="129265"/>
                </a:lnTo>
                <a:lnTo>
                  <a:pt x="1928794" y="354917"/>
                </a:lnTo>
                <a:lnTo>
                  <a:pt x="1767776" y="161015"/>
                </a:lnTo>
                <a:lnTo>
                  <a:pt x="1864160" y="129265"/>
                </a:lnTo>
                <a:close/>
                <a:moveTo>
                  <a:pt x="2923568" y="0"/>
                </a:moveTo>
                <a:lnTo>
                  <a:pt x="2986944" y="128400"/>
                </a:lnTo>
                <a:lnTo>
                  <a:pt x="3084270" y="224984"/>
                </a:lnTo>
                <a:lnTo>
                  <a:pt x="3375691" y="547688"/>
                </a:lnTo>
                <a:lnTo>
                  <a:pt x="3375692" y="547688"/>
                </a:lnTo>
                <a:lnTo>
                  <a:pt x="3535576" y="707570"/>
                </a:lnTo>
                <a:lnTo>
                  <a:pt x="3568453" y="803955"/>
                </a:lnTo>
                <a:lnTo>
                  <a:pt x="3568452" y="803956"/>
                </a:lnTo>
                <a:lnTo>
                  <a:pt x="3729470" y="1094244"/>
                </a:lnTo>
                <a:lnTo>
                  <a:pt x="3953988" y="1350511"/>
                </a:lnTo>
                <a:lnTo>
                  <a:pt x="4243140" y="1672547"/>
                </a:lnTo>
                <a:lnTo>
                  <a:pt x="4435907" y="1833564"/>
                </a:lnTo>
                <a:lnTo>
                  <a:pt x="4435908" y="1833563"/>
                </a:lnTo>
                <a:lnTo>
                  <a:pt x="4725060" y="2026329"/>
                </a:lnTo>
                <a:lnTo>
                  <a:pt x="4725059" y="2026329"/>
                </a:lnTo>
                <a:lnTo>
                  <a:pt x="5014211" y="2186214"/>
                </a:lnTo>
                <a:lnTo>
                  <a:pt x="5014211" y="2186213"/>
                </a:lnTo>
                <a:lnTo>
                  <a:pt x="5239862" y="2250848"/>
                </a:lnTo>
                <a:cubicBezTo>
                  <a:pt x="5239862" y="2250847"/>
                  <a:pt x="5239863" y="2250846"/>
                  <a:pt x="5239863" y="2250845"/>
                </a:cubicBezTo>
                <a:lnTo>
                  <a:pt x="5304497" y="2283730"/>
                </a:lnTo>
                <a:lnTo>
                  <a:pt x="5367997" y="2250845"/>
                </a:lnTo>
                <a:lnTo>
                  <a:pt x="5529015" y="2250845"/>
                </a:lnTo>
                <a:lnTo>
                  <a:pt x="5664505" y="2467438"/>
                </a:lnTo>
                <a:lnTo>
                  <a:pt x="5860640" y="2505275"/>
                </a:lnTo>
                <a:cubicBezTo>
                  <a:pt x="5924360" y="2522025"/>
                  <a:pt x="5984912" y="2542518"/>
                  <a:pt x="6041582" y="2566311"/>
                </a:cubicBezTo>
                <a:lnTo>
                  <a:pt x="6110375" y="2601584"/>
                </a:lnTo>
                <a:lnTo>
                  <a:pt x="6300087" y="2411869"/>
                </a:lnTo>
                <a:lnTo>
                  <a:pt x="6814890" y="1929945"/>
                </a:lnTo>
                <a:lnTo>
                  <a:pt x="6814890" y="1961694"/>
                </a:lnTo>
                <a:lnTo>
                  <a:pt x="6846640" y="2026328"/>
                </a:lnTo>
                <a:lnTo>
                  <a:pt x="6557488" y="2604640"/>
                </a:lnTo>
                <a:lnTo>
                  <a:pt x="6557487" y="2604640"/>
                </a:lnTo>
                <a:lnTo>
                  <a:pt x="6493988" y="2765649"/>
                </a:lnTo>
                <a:lnTo>
                  <a:pt x="6622122" y="3054800"/>
                </a:lnTo>
                <a:lnTo>
                  <a:pt x="6718506" y="3504969"/>
                </a:lnTo>
                <a:lnTo>
                  <a:pt x="6943024" y="3568469"/>
                </a:lnTo>
                <a:lnTo>
                  <a:pt x="7104042" y="3408585"/>
                </a:lnTo>
                <a:lnTo>
                  <a:pt x="7361443" y="3440336"/>
                </a:lnTo>
                <a:lnTo>
                  <a:pt x="7136926" y="3536719"/>
                </a:lnTo>
                <a:lnTo>
                  <a:pt x="7040542" y="3697737"/>
                </a:lnTo>
                <a:lnTo>
                  <a:pt x="6814890" y="3794121"/>
                </a:lnTo>
                <a:lnTo>
                  <a:pt x="6814889" y="3794121"/>
                </a:lnTo>
                <a:lnTo>
                  <a:pt x="6590372" y="3825871"/>
                </a:lnTo>
                <a:lnTo>
                  <a:pt x="6493988" y="3890504"/>
                </a:lnTo>
                <a:lnTo>
                  <a:pt x="6461104" y="3986888"/>
                </a:lnTo>
                <a:lnTo>
                  <a:pt x="6433103" y="3944387"/>
                </a:lnTo>
                <a:lnTo>
                  <a:pt x="6433103" y="3944388"/>
                </a:lnTo>
                <a:lnTo>
                  <a:pt x="6461104" y="3986889"/>
                </a:lnTo>
                <a:lnTo>
                  <a:pt x="6429354" y="4083273"/>
                </a:lnTo>
                <a:lnTo>
                  <a:pt x="6332970" y="4018639"/>
                </a:lnTo>
                <a:lnTo>
                  <a:pt x="6332970" y="3922255"/>
                </a:lnTo>
                <a:lnTo>
                  <a:pt x="6171953" y="3922255"/>
                </a:lnTo>
                <a:lnTo>
                  <a:pt x="6107319" y="4051523"/>
                </a:lnTo>
                <a:lnTo>
                  <a:pt x="6140203" y="4115023"/>
                </a:lnTo>
                <a:lnTo>
                  <a:pt x="5851051" y="4083273"/>
                </a:lnTo>
                <a:lnTo>
                  <a:pt x="5851050" y="4083273"/>
                </a:lnTo>
                <a:lnTo>
                  <a:pt x="5721782" y="4083273"/>
                </a:lnTo>
                <a:lnTo>
                  <a:pt x="5657148" y="4018639"/>
                </a:lnTo>
                <a:lnTo>
                  <a:pt x="5593648" y="4018639"/>
                </a:lnTo>
                <a:lnTo>
                  <a:pt x="5304497" y="4147906"/>
                </a:lnTo>
                <a:lnTo>
                  <a:pt x="5304497" y="4147907"/>
                </a:lnTo>
                <a:lnTo>
                  <a:pt x="5208113" y="4179657"/>
                </a:lnTo>
                <a:lnTo>
                  <a:pt x="5143479" y="4244291"/>
                </a:lnTo>
                <a:lnTo>
                  <a:pt x="5143478" y="4244291"/>
                </a:lnTo>
                <a:lnTo>
                  <a:pt x="4854328" y="4501691"/>
                </a:lnTo>
                <a:lnTo>
                  <a:pt x="4854328" y="4501693"/>
                </a:lnTo>
                <a:lnTo>
                  <a:pt x="4821444" y="4533443"/>
                </a:lnTo>
                <a:lnTo>
                  <a:pt x="4757944" y="4661577"/>
                </a:lnTo>
                <a:lnTo>
                  <a:pt x="4757943" y="4661576"/>
                </a:lnTo>
                <a:lnTo>
                  <a:pt x="4596925" y="4918978"/>
                </a:lnTo>
                <a:lnTo>
                  <a:pt x="4532291" y="5048246"/>
                </a:lnTo>
                <a:lnTo>
                  <a:pt x="4628675" y="5208130"/>
                </a:lnTo>
                <a:lnTo>
                  <a:pt x="4500541" y="5241014"/>
                </a:lnTo>
                <a:lnTo>
                  <a:pt x="4500541" y="5337398"/>
                </a:lnTo>
                <a:lnTo>
                  <a:pt x="4500542" y="5337398"/>
                </a:lnTo>
                <a:lnTo>
                  <a:pt x="4435908" y="5691184"/>
                </a:lnTo>
                <a:lnTo>
                  <a:pt x="4211390" y="5497282"/>
                </a:lnTo>
                <a:lnTo>
                  <a:pt x="4211389" y="5497281"/>
                </a:lnTo>
                <a:lnTo>
                  <a:pt x="4115005" y="5369148"/>
                </a:lnTo>
                <a:lnTo>
                  <a:pt x="3985738" y="5337398"/>
                </a:lnTo>
                <a:lnTo>
                  <a:pt x="3761220" y="5241014"/>
                </a:lnTo>
                <a:lnTo>
                  <a:pt x="3761220" y="5241013"/>
                </a:lnTo>
                <a:lnTo>
                  <a:pt x="3535584" y="5176379"/>
                </a:lnTo>
                <a:lnTo>
                  <a:pt x="3407450" y="5048245"/>
                </a:lnTo>
                <a:lnTo>
                  <a:pt x="3407449" y="5048246"/>
                </a:lnTo>
                <a:lnTo>
                  <a:pt x="3279315" y="4951862"/>
                </a:lnTo>
                <a:lnTo>
                  <a:pt x="3182933" y="4854345"/>
                </a:lnTo>
                <a:lnTo>
                  <a:pt x="2957281" y="4790845"/>
                </a:lnTo>
                <a:lnTo>
                  <a:pt x="2860896" y="4694461"/>
                </a:lnTo>
                <a:cubicBezTo>
                  <a:pt x="2860896" y="4694460"/>
                  <a:pt x="2860897" y="4694460"/>
                  <a:pt x="2860897" y="4694459"/>
                </a:cubicBezTo>
                <a:lnTo>
                  <a:pt x="2764519" y="4661577"/>
                </a:lnTo>
                <a:lnTo>
                  <a:pt x="2764519" y="4661576"/>
                </a:lnTo>
                <a:lnTo>
                  <a:pt x="2603502" y="4565192"/>
                </a:lnTo>
                <a:lnTo>
                  <a:pt x="2346096" y="4661576"/>
                </a:lnTo>
                <a:lnTo>
                  <a:pt x="2346096" y="4661577"/>
                </a:lnTo>
                <a:lnTo>
                  <a:pt x="2121581" y="4887228"/>
                </a:lnTo>
                <a:lnTo>
                  <a:pt x="2121578" y="4887228"/>
                </a:lnTo>
                <a:lnTo>
                  <a:pt x="1928813" y="5015360"/>
                </a:lnTo>
                <a:lnTo>
                  <a:pt x="1928815" y="5015362"/>
                </a:lnTo>
                <a:lnTo>
                  <a:pt x="1800681" y="5144630"/>
                </a:lnTo>
                <a:lnTo>
                  <a:pt x="1736048" y="4983612"/>
                </a:lnTo>
                <a:lnTo>
                  <a:pt x="1736048" y="4983612"/>
                </a:lnTo>
                <a:lnTo>
                  <a:pt x="1671412" y="4822594"/>
                </a:lnTo>
                <a:lnTo>
                  <a:pt x="1606779" y="4757960"/>
                </a:lnTo>
                <a:lnTo>
                  <a:pt x="1543281" y="4694460"/>
                </a:lnTo>
                <a:lnTo>
                  <a:pt x="1543279" y="4694460"/>
                </a:lnTo>
                <a:lnTo>
                  <a:pt x="1446894" y="4661576"/>
                </a:lnTo>
                <a:lnTo>
                  <a:pt x="1317627" y="4694460"/>
                </a:lnTo>
                <a:lnTo>
                  <a:pt x="1254127" y="4661576"/>
                </a:lnTo>
                <a:lnTo>
                  <a:pt x="1060224" y="4887228"/>
                </a:lnTo>
                <a:lnTo>
                  <a:pt x="1060224" y="4983612"/>
                </a:lnTo>
                <a:lnTo>
                  <a:pt x="1060225" y="4983612"/>
                </a:lnTo>
                <a:lnTo>
                  <a:pt x="1028476" y="5176380"/>
                </a:lnTo>
                <a:lnTo>
                  <a:pt x="1221244" y="5241014"/>
                </a:lnTo>
                <a:lnTo>
                  <a:pt x="1254127" y="5304514"/>
                </a:lnTo>
                <a:lnTo>
                  <a:pt x="1254128" y="5304514"/>
                </a:lnTo>
                <a:lnTo>
                  <a:pt x="1350512" y="5400898"/>
                </a:lnTo>
                <a:lnTo>
                  <a:pt x="1575031" y="5400898"/>
                </a:lnTo>
                <a:lnTo>
                  <a:pt x="1703164" y="5530166"/>
                </a:lnTo>
                <a:lnTo>
                  <a:pt x="1703164" y="5530166"/>
                </a:lnTo>
                <a:lnTo>
                  <a:pt x="1832432" y="5722934"/>
                </a:lnTo>
                <a:lnTo>
                  <a:pt x="2025201" y="5787568"/>
                </a:lnTo>
                <a:lnTo>
                  <a:pt x="2056948" y="5915701"/>
                </a:lnTo>
                <a:lnTo>
                  <a:pt x="1960566" y="5915701"/>
                </a:lnTo>
                <a:lnTo>
                  <a:pt x="1928816" y="6012085"/>
                </a:lnTo>
                <a:lnTo>
                  <a:pt x="1767800" y="6043835"/>
                </a:lnTo>
                <a:lnTo>
                  <a:pt x="1767800" y="6012085"/>
                </a:lnTo>
                <a:lnTo>
                  <a:pt x="1606780" y="5947451"/>
                </a:lnTo>
                <a:lnTo>
                  <a:pt x="1606780" y="6012085"/>
                </a:lnTo>
                <a:lnTo>
                  <a:pt x="1510398" y="6012085"/>
                </a:lnTo>
                <a:lnTo>
                  <a:pt x="1446896" y="5980335"/>
                </a:lnTo>
                <a:lnTo>
                  <a:pt x="1510398" y="5883952"/>
                </a:lnTo>
                <a:lnTo>
                  <a:pt x="1510397" y="5883951"/>
                </a:lnTo>
                <a:lnTo>
                  <a:pt x="1446895" y="5851068"/>
                </a:lnTo>
                <a:lnTo>
                  <a:pt x="1350512" y="5980335"/>
                </a:lnTo>
                <a:lnTo>
                  <a:pt x="1350513" y="5980335"/>
                </a:lnTo>
                <a:lnTo>
                  <a:pt x="1221245" y="6043835"/>
                </a:lnTo>
                <a:lnTo>
                  <a:pt x="1221245" y="6140219"/>
                </a:lnTo>
                <a:lnTo>
                  <a:pt x="1221244" y="6140219"/>
                </a:lnTo>
                <a:lnTo>
                  <a:pt x="1221244" y="6301236"/>
                </a:lnTo>
                <a:lnTo>
                  <a:pt x="1060227" y="6365870"/>
                </a:lnTo>
                <a:lnTo>
                  <a:pt x="1060228" y="6365871"/>
                </a:lnTo>
                <a:lnTo>
                  <a:pt x="963843" y="6365871"/>
                </a:lnTo>
                <a:lnTo>
                  <a:pt x="900343" y="6494005"/>
                </a:lnTo>
                <a:lnTo>
                  <a:pt x="900342" y="6494005"/>
                </a:lnTo>
                <a:lnTo>
                  <a:pt x="707574" y="6365871"/>
                </a:lnTo>
                <a:lnTo>
                  <a:pt x="707574" y="6140220"/>
                </a:lnTo>
                <a:lnTo>
                  <a:pt x="707573" y="6140219"/>
                </a:lnTo>
                <a:lnTo>
                  <a:pt x="803957" y="5947451"/>
                </a:lnTo>
                <a:lnTo>
                  <a:pt x="835707" y="5819317"/>
                </a:lnTo>
                <a:lnTo>
                  <a:pt x="835708" y="5819317"/>
                </a:lnTo>
                <a:lnTo>
                  <a:pt x="867458" y="5722933"/>
                </a:lnTo>
                <a:lnTo>
                  <a:pt x="803958" y="5594800"/>
                </a:lnTo>
                <a:lnTo>
                  <a:pt x="803957" y="5594799"/>
                </a:lnTo>
                <a:lnTo>
                  <a:pt x="803957" y="5497282"/>
                </a:lnTo>
                <a:lnTo>
                  <a:pt x="771073" y="5465532"/>
                </a:lnTo>
                <a:lnTo>
                  <a:pt x="771074" y="5465531"/>
                </a:lnTo>
                <a:lnTo>
                  <a:pt x="546555" y="5241013"/>
                </a:lnTo>
                <a:lnTo>
                  <a:pt x="514805" y="5241013"/>
                </a:lnTo>
                <a:lnTo>
                  <a:pt x="450171" y="5079996"/>
                </a:lnTo>
                <a:lnTo>
                  <a:pt x="514805" y="4951862"/>
                </a:lnTo>
                <a:lnTo>
                  <a:pt x="514805" y="4822594"/>
                </a:lnTo>
                <a:lnTo>
                  <a:pt x="546555" y="4565192"/>
                </a:lnTo>
                <a:lnTo>
                  <a:pt x="546555" y="4533442"/>
                </a:lnTo>
                <a:lnTo>
                  <a:pt x="771073" y="4468808"/>
                </a:lnTo>
                <a:lnTo>
                  <a:pt x="932091" y="4308924"/>
                </a:lnTo>
                <a:lnTo>
                  <a:pt x="996725" y="4372424"/>
                </a:lnTo>
                <a:lnTo>
                  <a:pt x="996724" y="4372425"/>
                </a:lnTo>
                <a:lnTo>
                  <a:pt x="1028475" y="4405308"/>
                </a:lnTo>
                <a:lnTo>
                  <a:pt x="1060224" y="4340674"/>
                </a:lnTo>
                <a:lnTo>
                  <a:pt x="1060225" y="4340674"/>
                </a:lnTo>
                <a:lnTo>
                  <a:pt x="1093109" y="4179657"/>
                </a:lnTo>
                <a:lnTo>
                  <a:pt x="1124854" y="4147912"/>
                </a:lnTo>
                <a:cubicBezTo>
                  <a:pt x="1124854" y="4147910"/>
                  <a:pt x="1124853" y="4147909"/>
                  <a:pt x="1124853" y="4147907"/>
                </a:cubicBezTo>
                <a:lnTo>
                  <a:pt x="1189487" y="4115023"/>
                </a:lnTo>
                <a:lnTo>
                  <a:pt x="1189486" y="4115023"/>
                </a:lnTo>
                <a:lnTo>
                  <a:pt x="1285870" y="4051523"/>
                </a:lnTo>
                <a:lnTo>
                  <a:pt x="1317620" y="3955140"/>
                </a:lnTo>
                <a:lnTo>
                  <a:pt x="1317620" y="3955139"/>
                </a:lnTo>
                <a:lnTo>
                  <a:pt x="1317620" y="3955138"/>
                </a:lnTo>
                <a:lnTo>
                  <a:pt x="1221236" y="3825871"/>
                </a:lnTo>
                <a:lnTo>
                  <a:pt x="1221236" y="3825870"/>
                </a:lnTo>
                <a:lnTo>
                  <a:pt x="1093102" y="3697737"/>
                </a:lnTo>
                <a:lnTo>
                  <a:pt x="1124852" y="3536719"/>
                </a:lnTo>
                <a:lnTo>
                  <a:pt x="1124852" y="3504969"/>
                </a:lnTo>
                <a:lnTo>
                  <a:pt x="1254120" y="3440336"/>
                </a:lnTo>
                <a:lnTo>
                  <a:pt x="1446888" y="3568469"/>
                </a:lnTo>
                <a:lnTo>
                  <a:pt x="1575023" y="3665987"/>
                </a:lnTo>
                <a:lnTo>
                  <a:pt x="1575021" y="3665987"/>
                </a:lnTo>
                <a:lnTo>
                  <a:pt x="1639657" y="3697737"/>
                </a:lnTo>
                <a:lnTo>
                  <a:pt x="1703156" y="3697737"/>
                </a:lnTo>
                <a:lnTo>
                  <a:pt x="1703158" y="3697737"/>
                </a:lnTo>
                <a:lnTo>
                  <a:pt x="1832426" y="3665987"/>
                </a:lnTo>
                <a:lnTo>
                  <a:pt x="2089827" y="3794121"/>
                </a:lnTo>
                <a:lnTo>
                  <a:pt x="2153324" y="3729492"/>
                </a:lnTo>
                <a:lnTo>
                  <a:pt x="2153319" y="3729487"/>
                </a:lnTo>
                <a:lnTo>
                  <a:pt x="2346085" y="3536719"/>
                </a:lnTo>
                <a:lnTo>
                  <a:pt x="2282586" y="3247568"/>
                </a:lnTo>
                <a:lnTo>
                  <a:pt x="2217952" y="2893787"/>
                </a:lnTo>
                <a:lnTo>
                  <a:pt x="2249702" y="2829153"/>
                </a:lnTo>
                <a:lnTo>
                  <a:pt x="2282586" y="2765655"/>
                </a:lnTo>
                <a:lnTo>
                  <a:pt x="2507105" y="2669271"/>
                </a:lnTo>
                <a:lnTo>
                  <a:pt x="2571738" y="2540003"/>
                </a:lnTo>
                <a:lnTo>
                  <a:pt x="2571740" y="2540003"/>
                </a:lnTo>
                <a:lnTo>
                  <a:pt x="2603489" y="2508255"/>
                </a:lnTo>
                <a:lnTo>
                  <a:pt x="2603489" y="2411869"/>
                </a:lnTo>
                <a:lnTo>
                  <a:pt x="2603489" y="1897064"/>
                </a:lnTo>
                <a:lnTo>
                  <a:pt x="2636373" y="1833567"/>
                </a:lnTo>
                <a:lnTo>
                  <a:pt x="2636369" y="1833563"/>
                </a:lnTo>
                <a:lnTo>
                  <a:pt x="2699868" y="1704295"/>
                </a:lnTo>
                <a:lnTo>
                  <a:pt x="2732753" y="1576162"/>
                </a:lnTo>
                <a:lnTo>
                  <a:pt x="2732753" y="1383394"/>
                </a:lnTo>
                <a:lnTo>
                  <a:pt x="2764503" y="1222376"/>
                </a:lnTo>
                <a:lnTo>
                  <a:pt x="2732753" y="1157742"/>
                </a:lnTo>
                <a:lnTo>
                  <a:pt x="2732754" y="1157742"/>
                </a:lnTo>
                <a:lnTo>
                  <a:pt x="2668120" y="933225"/>
                </a:lnTo>
                <a:cubicBezTo>
                  <a:pt x="2668120" y="933224"/>
                  <a:pt x="2668121" y="933224"/>
                  <a:pt x="2668121" y="933223"/>
                </a:cubicBezTo>
                <a:lnTo>
                  <a:pt x="2603487" y="803955"/>
                </a:lnTo>
                <a:cubicBezTo>
                  <a:pt x="2603486" y="803955"/>
                  <a:pt x="2603486" y="803956"/>
                  <a:pt x="2603485" y="803956"/>
                </a:cubicBezTo>
                <a:lnTo>
                  <a:pt x="2507102" y="547688"/>
                </a:lnTo>
                <a:lnTo>
                  <a:pt x="2505968" y="547688"/>
                </a:lnTo>
                <a:lnTo>
                  <a:pt x="2602163" y="256799"/>
                </a:lnTo>
                <a:lnTo>
                  <a:pt x="2570475" y="128400"/>
                </a:lnTo>
                <a:lnTo>
                  <a:pt x="2602163" y="63632"/>
                </a:lnTo>
                <a:lnTo>
                  <a:pt x="2698357" y="160215"/>
                </a:lnTo>
                <a:lnTo>
                  <a:pt x="2794554" y="128400"/>
                </a:lnTo>
                <a:lnTo>
                  <a:pt x="292356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noAutofit/>
          </a:bodyPr>
          <a:lstStyle>
            <a:defPPr>
              <a:defRPr lang="ja-JP"/>
            </a:defPPr>
            <a:lvl1pPr algn="l" defTabSz="913394" rtl="0" fontAlgn="base">
              <a:spcBef>
                <a:spcPct val="0"/>
              </a:spcBef>
              <a:spcAft>
                <a:spcPct val="0"/>
              </a:spcAft>
              <a:defRPr kumimoji="1" sz="179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6103" indent="-114026" algn="l" defTabSz="913394" rtl="0" fontAlgn="base">
              <a:spcBef>
                <a:spcPct val="0"/>
              </a:spcBef>
              <a:spcAft>
                <a:spcPct val="0"/>
              </a:spcAft>
              <a:defRPr kumimoji="1" sz="179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3394" indent="-229240" algn="l" defTabSz="913394" rtl="0" fontAlgn="base">
              <a:spcBef>
                <a:spcPct val="0"/>
              </a:spcBef>
              <a:spcAft>
                <a:spcPct val="0"/>
              </a:spcAft>
              <a:defRPr kumimoji="1" sz="179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0684" indent="-344453" algn="l" defTabSz="913394" rtl="0" fontAlgn="base">
              <a:spcBef>
                <a:spcPct val="0"/>
              </a:spcBef>
              <a:spcAft>
                <a:spcPct val="0"/>
              </a:spcAft>
              <a:defRPr kumimoji="1" sz="179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7975" indent="-459666" algn="l" defTabSz="913394" rtl="0" fontAlgn="base">
              <a:spcBef>
                <a:spcPct val="0"/>
              </a:spcBef>
              <a:spcAft>
                <a:spcPct val="0"/>
              </a:spcAft>
              <a:defRPr kumimoji="1" sz="179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0385" algn="l" defTabSz="684154" rtl="0" eaLnBrk="1" latinLnBrk="0" hangingPunct="1">
              <a:defRPr kumimoji="1" sz="179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2462" algn="l" defTabSz="684154" rtl="0" eaLnBrk="1" latinLnBrk="0" hangingPunct="1">
              <a:defRPr kumimoji="1" sz="179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394539" algn="l" defTabSz="684154" rtl="0" eaLnBrk="1" latinLnBrk="0" hangingPunct="1">
              <a:defRPr kumimoji="1" sz="179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36616" algn="l" defTabSz="684154" rtl="0" eaLnBrk="1" latinLnBrk="0" hangingPunct="1">
              <a:defRPr kumimoji="1" sz="179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83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</p:txBody>
      </p: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73CB8D26-FE66-0C87-8368-656B8C6F089A}"/>
              </a:ext>
            </a:extLst>
          </p:cNvPr>
          <p:cNvGrpSpPr/>
          <p:nvPr/>
        </p:nvGrpSpPr>
        <p:grpSpPr>
          <a:xfrm>
            <a:off x="429033" y="1172285"/>
            <a:ext cx="6371818" cy="4129688"/>
            <a:chOff x="429033" y="1172285"/>
            <a:chExt cx="6371818" cy="4129688"/>
          </a:xfrm>
        </p:grpSpPr>
        <p:sp>
          <p:nvSpPr>
            <p:cNvPr id="258" name="テキスト ボックス 257">
              <a:extLst>
                <a:ext uri="{FF2B5EF4-FFF2-40B4-BE49-F238E27FC236}">
                  <a16:creationId xmlns:a16="http://schemas.microsoft.com/office/drawing/2014/main" id="{78EBC92F-ADC2-E77F-AE28-FD3430A2EF0F}"/>
                </a:ext>
              </a:extLst>
            </p:cNvPr>
            <p:cNvSpPr txBox="1"/>
            <p:nvPr/>
          </p:nvSpPr>
          <p:spPr>
            <a:xfrm>
              <a:off x="2905441" y="1172285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てしおがわ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dist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天塩川</a:t>
              </a:r>
            </a:p>
          </p:txBody>
        </p: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2DF3D21F-354B-3AF5-9D6D-C532A07691DE}"/>
                </a:ext>
              </a:extLst>
            </p:cNvPr>
            <p:cNvSpPr txBox="1"/>
            <p:nvPr/>
          </p:nvSpPr>
          <p:spPr>
            <a:xfrm>
              <a:off x="4982633" y="1775717"/>
              <a:ext cx="569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しょこつがわ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渚滑川</a:t>
              </a:r>
            </a:p>
          </p:txBody>
        </p:sp>
        <p:sp>
          <p:nvSpPr>
            <p:cNvPr id="263" name="テキスト ボックス 262">
              <a:extLst>
                <a:ext uri="{FF2B5EF4-FFF2-40B4-BE49-F238E27FC236}">
                  <a16:creationId xmlns:a16="http://schemas.microsoft.com/office/drawing/2014/main" id="{8DDDC4E3-2D3E-37E2-A0DB-45601A6DE966}"/>
                </a:ext>
              </a:extLst>
            </p:cNvPr>
            <p:cNvSpPr txBox="1"/>
            <p:nvPr/>
          </p:nvSpPr>
          <p:spPr>
            <a:xfrm>
              <a:off x="5355462" y="2017617"/>
              <a:ext cx="569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ゆうべつがわ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湧別川</a:t>
              </a:r>
            </a:p>
          </p:txBody>
        </p:sp>
        <p:sp>
          <p:nvSpPr>
            <p:cNvPr id="270" name="テキスト ボックス 269">
              <a:extLst>
                <a:ext uri="{FF2B5EF4-FFF2-40B4-BE49-F238E27FC236}">
                  <a16:creationId xmlns:a16="http://schemas.microsoft.com/office/drawing/2014/main" id="{DD2C6DD5-2B49-71AF-9F3D-805AAB6C8879}"/>
                </a:ext>
              </a:extLst>
            </p:cNvPr>
            <p:cNvSpPr txBox="1"/>
            <p:nvPr/>
          </p:nvSpPr>
          <p:spPr>
            <a:xfrm>
              <a:off x="2758385" y="2505769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るもいがわ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dist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留萌川</a:t>
              </a: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CC6F48EF-1B99-3285-51AE-DCD49F9590C6}"/>
                </a:ext>
              </a:extLst>
            </p:cNvPr>
            <p:cNvSpPr txBox="1"/>
            <p:nvPr/>
          </p:nvSpPr>
          <p:spPr>
            <a:xfrm>
              <a:off x="5782287" y="2171506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ところがわ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常呂川</a:t>
              </a:r>
            </a:p>
          </p:txBody>
        </p:sp>
        <p:sp>
          <p:nvSpPr>
            <p:cNvPr id="272" name="テキスト ボックス 271">
              <a:extLst>
                <a:ext uri="{FF2B5EF4-FFF2-40B4-BE49-F238E27FC236}">
                  <a16:creationId xmlns:a16="http://schemas.microsoft.com/office/drawing/2014/main" id="{FA853A1C-42AE-8E50-432D-FE11AF9B80D6}"/>
                </a:ext>
              </a:extLst>
            </p:cNvPr>
            <p:cNvSpPr txBox="1"/>
            <p:nvPr/>
          </p:nvSpPr>
          <p:spPr>
            <a:xfrm>
              <a:off x="6231464" y="2386111"/>
              <a:ext cx="569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あばしりがわ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網走川</a:t>
              </a:r>
            </a:p>
          </p:txBody>
        </p:sp>
        <p:sp>
          <p:nvSpPr>
            <p:cNvPr id="275" name="テキスト ボックス 274">
              <a:extLst>
                <a:ext uri="{FF2B5EF4-FFF2-40B4-BE49-F238E27FC236}">
                  <a16:creationId xmlns:a16="http://schemas.microsoft.com/office/drawing/2014/main" id="{D65DF57A-B772-595B-09E7-082D2918EE32}"/>
                </a:ext>
              </a:extLst>
            </p:cNvPr>
            <p:cNvSpPr txBox="1"/>
            <p:nvPr/>
          </p:nvSpPr>
          <p:spPr>
            <a:xfrm>
              <a:off x="2439241" y="3596104"/>
              <a:ext cx="569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いしかりがわ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dist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石狩川</a:t>
              </a:r>
            </a:p>
          </p:txBody>
        </p:sp>
        <p:sp>
          <p:nvSpPr>
            <p:cNvPr id="281" name="テキスト ボックス 280">
              <a:extLst>
                <a:ext uri="{FF2B5EF4-FFF2-40B4-BE49-F238E27FC236}">
                  <a16:creationId xmlns:a16="http://schemas.microsoft.com/office/drawing/2014/main" id="{00761FB7-2B44-92B1-ABE6-BA6D33757282}"/>
                </a:ext>
              </a:extLst>
            </p:cNvPr>
            <p:cNvSpPr txBox="1"/>
            <p:nvPr/>
          </p:nvSpPr>
          <p:spPr>
            <a:xfrm>
              <a:off x="3228607" y="4845784"/>
              <a:ext cx="4154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むかわ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dist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鵡川</a:t>
              </a:r>
            </a:p>
          </p:txBody>
        </p:sp>
        <p:sp>
          <p:nvSpPr>
            <p:cNvPr id="282" name="テキスト ボックス 281">
              <a:extLst>
                <a:ext uri="{FF2B5EF4-FFF2-40B4-BE49-F238E27FC236}">
                  <a16:creationId xmlns:a16="http://schemas.microsoft.com/office/drawing/2014/main" id="{60581331-1872-6C9D-13D2-B4B7C4DEF7AD}"/>
                </a:ext>
              </a:extLst>
            </p:cNvPr>
            <p:cNvSpPr txBox="1"/>
            <p:nvPr/>
          </p:nvSpPr>
          <p:spPr>
            <a:xfrm>
              <a:off x="1277760" y="4189611"/>
              <a:ext cx="569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しりべつがわ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dist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尻別川</a:t>
              </a:r>
            </a:p>
          </p:txBody>
        </p:sp>
        <p:sp>
          <p:nvSpPr>
            <p:cNvPr id="283" name="テキスト ボックス 282">
              <a:extLst>
                <a:ext uri="{FF2B5EF4-FFF2-40B4-BE49-F238E27FC236}">
                  <a16:creationId xmlns:a16="http://schemas.microsoft.com/office/drawing/2014/main" id="{2C605642-CCAA-AACB-5CA3-C3C6C840F222}"/>
                </a:ext>
              </a:extLst>
            </p:cNvPr>
            <p:cNvSpPr txBox="1"/>
            <p:nvPr/>
          </p:nvSpPr>
          <p:spPr>
            <a:xfrm>
              <a:off x="429033" y="4933315"/>
              <a:ext cx="8258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しりべしとしべつがわ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dist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後志利別川</a:t>
              </a:r>
            </a:p>
          </p:txBody>
        </p:sp>
        <p:sp>
          <p:nvSpPr>
            <p:cNvPr id="289" name="テキスト ボックス 288">
              <a:extLst>
                <a:ext uri="{FF2B5EF4-FFF2-40B4-BE49-F238E27FC236}">
                  <a16:creationId xmlns:a16="http://schemas.microsoft.com/office/drawing/2014/main" id="{EE4C4417-EE3C-436B-C0BA-094823CF02E1}"/>
                </a:ext>
              </a:extLst>
            </p:cNvPr>
            <p:cNvSpPr txBox="1"/>
            <p:nvPr/>
          </p:nvSpPr>
          <p:spPr>
            <a:xfrm>
              <a:off x="3562350" y="4994196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さるがわ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dist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沙流川</a:t>
              </a:r>
            </a:p>
          </p:txBody>
        </p:sp>
        <p:sp>
          <p:nvSpPr>
            <p:cNvPr id="290" name="テキスト ボックス 289">
              <a:extLst>
                <a:ext uri="{FF2B5EF4-FFF2-40B4-BE49-F238E27FC236}">
                  <a16:creationId xmlns:a16="http://schemas.microsoft.com/office/drawing/2014/main" id="{A2E9E48C-A388-28E1-30F8-3DC82E98A1EA}"/>
                </a:ext>
              </a:extLst>
            </p:cNvPr>
            <p:cNvSpPr txBox="1"/>
            <p:nvPr/>
          </p:nvSpPr>
          <p:spPr>
            <a:xfrm>
              <a:off x="5504286" y="4576302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とかちがわ</a:t>
              </a:r>
              <a:endParaRPr kumimoji="1" lang="en-US" altLang="ja-JP" sz="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dist"/>
              <a:r>
                <a:rPr kumimoji="1" lang="ja-JP" altLang="en-US" sz="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十勝川</a:t>
              </a:r>
            </a:p>
          </p:txBody>
        </p:sp>
        <p:sp>
          <p:nvSpPr>
            <p:cNvPr id="291" name="テキスト ボックス 290">
              <a:extLst>
                <a:ext uri="{FF2B5EF4-FFF2-40B4-BE49-F238E27FC236}">
                  <a16:creationId xmlns:a16="http://schemas.microsoft.com/office/drawing/2014/main" id="{D892D989-6F04-D763-176E-5D78D749173D}"/>
                </a:ext>
              </a:extLst>
            </p:cNvPr>
            <p:cNvSpPr txBox="1"/>
            <p:nvPr/>
          </p:nvSpPr>
          <p:spPr>
            <a:xfrm>
              <a:off x="6132621" y="4221785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5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くしろがわ</a:t>
              </a:r>
              <a:endParaRPr kumimoji="1" lang="en-US" altLang="ja-JP" sz="5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dist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釧路川</a:t>
              </a: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71873945-DDC0-88D5-7412-6491CD140EAB}"/>
              </a:ext>
            </a:extLst>
          </p:cNvPr>
          <p:cNvGrpSpPr/>
          <p:nvPr/>
        </p:nvGrpSpPr>
        <p:grpSpPr>
          <a:xfrm>
            <a:off x="1180306" y="1047750"/>
            <a:ext cx="5472907" cy="4067969"/>
            <a:chOff x="1180306" y="1047750"/>
            <a:chExt cx="5472907" cy="4067969"/>
          </a:xfrm>
        </p:grpSpPr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11ACF319-160E-B489-2DD9-32608C0DE15C}"/>
                </a:ext>
              </a:extLst>
            </p:cNvPr>
            <p:cNvSpPr/>
            <p:nvPr/>
          </p:nvSpPr>
          <p:spPr>
            <a:xfrm>
              <a:off x="3333750" y="1047750"/>
              <a:ext cx="1304925" cy="1657350"/>
            </a:xfrm>
            <a:custGeom>
              <a:avLst/>
              <a:gdLst>
                <a:gd name="connsiteX0" fmla="*/ 19050 w 1330325"/>
                <a:gd name="connsiteY0" fmla="*/ 180975 h 1657350"/>
                <a:gd name="connsiteX1" fmla="*/ 0 w 1330325"/>
                <a:gd name="connsiteY1" fmla="*/ 57150 h 1657350"/>
                <a:gd name="connsiteX2" fmla="*/ 57150 w 1330325"/>
                <a:gd name="connsiteY2" fmla="*/ 12700 h 1657350"/>
                <a:gd name="connsiteX3" fmla="*/ 155575 w 1330325"/>
                <a:gd name="connsiteY3" fmla="*/ 0 h 1657350"/>
                <a:gd name="connsiteX4" fmla="*/ 180975 w 1330325"/>
                <a:gd name="connsiteY4" fmla="*/ 73025 h 1657350"/>
                <a:gd name="connsiteX5" fmla="*/ 174625 w 1330325"/>
                <a:gd name="connsiteY5" fmla="*/ 107950 h 1657350"/>
                <a:gd name="connsiteX6" fmla="*/ 219075 w 1330325"/>
                <a:gd name="connsiteY6" fmla="*/ 120650 h 1657350"/>
                <a:gd name="connsiteX7" fmla="*/ 247650 w 1330325"/>
                <a:gd name="connsiteY7" fmla="*/ 152400 h 1657350"/>
                <a:gd name="connsiteX8" fmla="*/ 292100 w 1330325"/>
                <a:gd name="connsiteY8" fmla="*/ 130175 h 1657350"/>
                <a:gd name="connsiteX9" fmla="*/ 393700 w 1330325"/>
                <a:gd name="connsiteY9" fmla="*/ 231775 h 1657350"/>
                <a:gd name="connsiteX10" fmla="*/ 396875 w 1330325"/>
                <a:gd name="connsiteY10" fmla="*/ 358775 h 1657350"/>
                <a:gd name="connsiteX11" fmla="*/ 374650 w 1330325"/>
                <a:gd name="connsiteY11" fmla="*/ 409575 h 1657350"/>
                <a:gd name="connsiteX12" fmla="*/ 393700 w 1330325"/>
                <a:gd name="connsiteY12" fmla="*/ 422275 h 1657350"/>
                <a:gd name="connsiteX13" fmla="*/ 438150 w 1330325"/>
                <a:gd name="connsiteY13" fmla="*/ 422275 h 1657350"/>
                <a:gd name="connsiteX14" fmla="*/ 457200 w 1330325"/>
                <a:gd name="connsiteY14" fmla="*/ 406400 h 1657350"/>
                <a:gd name="connsiteX15" fmla="*/ 501650 w 1330325"/>
                <a:gd name="connsiteY15" fmla="*/ 425450 h 1657350"/>
                <a:gd name="connsiteX16" fmla="*/ 530225 w 1330325"/>
                <a:gd name="connsiteY16" fmla="*/ 409575 h 1657350"/>
                <a:gd name="connsiteX17" fmla="*/ 625475 w 1330325"/>
                <a:gd name="connsiteY17" fmla="*/ 441325 h 1657350"/>
                <a:gd name="connsiteX18" fmla="*/ 603250 w 1330325"/>
                <a:gd name="connsiteY18" fmla="*/ 561975 h 1657350"/>
                <a:gd name="connsiteX19" fmla="*/ 676275 w 1330325"/>
                <a:gd name="connsiteY19" fmla="*/ 644525 h 1657350"/>
                <a:gd name="connsiteX20" fmla="*/ 708025 w 1330325"/>
                <a:gd name="connsiteY20" fmla="*/ 749300 h 1657350"/>
                <a:gd name="connsiteX21" fmla="*/ 673100 w 1330325"/>
                <a:gd name="connsiteY21" fmla="*/ 768350 h 1657350"/>
                <a:gd name="connsiteX22" fmla="*/ 708025 w 1330325"/>
                <a:gd name="connsiteY22" fmla="*/ 866775 h 1657350"/>
                <a:gd name="connsiteX23" fmla="*/ 796925 w 1330325"/>
                <a:gd name="connsiteY23" fmla="*/ 882650 h 1657350"/>
                <a:gd name="connsiteX24" fmla="*/ 866775 w 1330325"/>
                <a:gd name="connsiteY24" fmla="*/ 962025 h 1657350"/>
                <a:gd name="connsiteX25" fmla="*/ 806450 w 1330325"/>
                <a:gd name="connsiteY25" fmla="*/ 1060450 h 1657350"/>
                <a:gd name="connsiteX26" fmla="*/ 733425 w 1330325"/>
                <a:gd name="connsiteY26" fmla="*/ 1133475 h 1657350"/>
                <a:gd name="connsiteX27" fmla="*/ 723900 w 1330325"/>
                <a:gd name="connsiteY27" fmla="*/ 1206500 h 1657350"/>
                <a:gd name="connsiteX28" fmla="*/ 758825 w 1330325"/>
                <a:gd name="connsiteY28" fmla="*/ 1282700 h 1657350"/>
                <a:gd name="connsiteX29" fmla="*/ 800100 w 1330325"/>
                <a:gd name="connsiteY29" fmla="*/ 1301750 h 1657350"/>
                <a:gd name="connsiteX30" fmla="*/ 828675 w 1330325"/>
                <a:gd name="connsiteY30" fmla="*/ 1381125 h 1657350"/>
                <a:gd name="connsiteX31" fmla="*/ 993775 w 1330325"/>
                <a:gd name="connsiteY31" fmla="*/ 1435100 h 1657350"/>
                <a:gd name="connsiteX32" fmla="*/ 1076325 w 1330325"/>
                <a:gd name="connsiteY32" fmla="*/ 1390650 h 1657350"/>
                <a:gd name="connsiteX33" fmla="*/ 1139825 w 1330325"/>
                <a:gd name="connsiteY33" fmla="*/ 1425575 h 1657350"/>
                <a:gd name="connsiteX34" fmla="*/ 1171575 w 1330325"/>
                <a:gd name="connsiteY34" fmla="*/ 1479550 h 1657350"/>
                <a:gd name="connsiteX35" fmla="*/ 1136650 w 1330325"/>
                <a:gd name="connsiteY35" fmla="*/ 1517650 h 1657350"/>
                <a:gd name="connsiteX36" fmla="*/ 1139825 w 1330325"/>
                <a:gd name="connsiteY36" fmla="*/ 1603375 h 1657350"/>
                <a:gd name="connsiteX37" fmla="*/ 1174750 w 1330325"/>
                <a:gd name="connsiteY37" fmla="*/ 1647825 h 1657350"/>
                <a:gd name="connsiteX38" fmla="*/ 1301750 w 1330325"/>
                <a:gd name="connsiteY38" fmla="*/ 1622425 h 1657350"/>
                <a:gd name="connsiteX39" fmla="*/ 1330325 w 1330325"/>
                <a:gd name="connsiteY39" fmla="*/ 1657350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330325" h="1657350">
                  <a:moveTo>
                    <a:pt x="19050" y="180975"/>
                  </a:moveTo>
                  <a:lnTo>
                    <a:pt x="0" y="57150"/>
                  </a:lnTo>
                  <a:lnTo>
                    <a:pt x="57150" y="12700"/>
                  </a:lnTo>
                  <a:lnTo>
                    <a:pt x="155575" y="0"/>
                  </a:lnTo>
                  <a:lnTo>
                    <a:pt x="180975" y="73025"/>
                  </a:lnTo>
                  <a:lnTo>
                    <a:pt x="174625" y="107950"/>
                  </a:lnTo>
                  <a:lnTo>
                    <a:pt x="219075" y="120650"/>
                  </a:lnTo>
                  <a:lnTo>
                    <a:pt x="247650" y="152400"/>
                  </a:lnTo>
                  <a:lnTo>
                    <a:pt x="292100" y="130175"/>
                  </a:lnTo>
                  <a:lnTo>
                    <a:pt x="393700" y="231775"/>
                  </a:lnTo>
                  <a:cubicBezTo>
                    <a:pt x="394758" y="274108"/>
                    <a:pt x="395817" y="316442"/>
                    <a:pt x="396875" y="358775"/>
                  </a:cubicBezTo>
                  <a:lnTo>
                    <a:pt x="374650" y="409575"/>
                  </a:lnTo>
                  <a:lnTo>
                    <a:pt x="393700" y="422275"/>
                  </a:lnTo>
                  <a:lnTo>
                    <a:pt x="438150" y="422275"/>
                  </a:lnTo>
                  <a:lnTo>
                    <a:pt x="457200" y="406400"/>
                  </a:lnTo>
                  <a:lnTo>
                    <a:pt x="501650" y="425450"/>
                  </a:lnTo>
                  <a:lnTo>
                    <a:pt x="530225" y="409575"/>
                  </a:lnTo>
                  <a:lnTo>
                    <a:pt x="625475" y="441325"/>
                  </a:lnTo>
                  <a:lnTo>
                    <a:pt x="603250" y="561975"/>
                  </a:lnTo>
                  <a:lnTo>
                    <a:pt x="676275" y="644525"/>
                  </a:lnTo>
                  <a:lnTo>
                    <a:pt x="708025" y="749300"/>
                  </a:lnTo>
                  <a:lnTo>
                    <a:pt x="673100" y="768350"/>
                  </a:lnTo>
                  <a:lnTo>
                    <a:pt x="708025" y="866775"/>
                  </a:lnTo>
                  <a:lnTo>
                    <a:pt x="796925" y="882650"/>
                  </a:lnTo>
                  <a:lnTo>
                    <a:pt x="866775" y="962025"/>
                  </a:lnTo>
                  <a:lnTo>
                    <a:pt x="806450" y="1060450"/>
                  </a:lnTo>
                  <a:lnTo>
                    <a:pt x="733425" y="1133475"/>
                  </a:lnTo>
                  <a:lnTo>
                    <a:pt x="723900" y="1206500"/>
                  </a:lnTo>
                  <a:lnTo>
                    <a:pt x="758825" y="1282700"/>
                  </a:lnTo>
                  <a:lnTo>
                    <a:pt x="800100" y="1301750"/>
                  </a:lnTo>
                  <a:lnTo>
                    <a:pt x="828675" y="1381125"/>
                  </a:lnTo>
                  <a:lnTo>
                    <a:pt x="993775" y="1435100"/>
                  </a:lnTo>
                  <a:lnTo>
                    <a:pt x="1076325" y="1390650"/>
                  </a:lnTo>
                  <a:lnTo>
                    <a:pt x="1139825" y="1425575"/>
                  </a:lnTo>
                  <a:lnTo>
                    <a:pt x="1171575" y="1479550"/>
                  </a:lnTo>
                  <a:lnTo>
                    <a:pt x="1136650" y="1517650"/>
                  </a:lnTo>
                  <a:lnTo>
                    <a:pt x="1139825" y="1603375"/>
                  </a:lnTo>
                  <a:lnTo>
                    <a:pt x="1174750" y="1647825"/>
                  </a:lnTo>
                  <a:lnTo>
                    <a:pt x="1301750" y="1622425"/>
                  </a:lnTo>
                  <a:lnTo>
                    <a:pt x="1330325" y="1657350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4729661A-0337-6181-7514-8BC2D368FF90}"/>
                </a:ext>
              </a:extLst>
            </p:cNvPr>
            <p:cNvSpPr/>
            <p:nvPr/>
          </p:nvSpPr>
          <p:spPr>
            <a:xfrm>
              <a:off x="4683125" y="2054225"/>
              <a:ext cx="447675" cy="685800"/>
            </a:xfrm>
            <a:custGeom>
              <a:avLst/>
              <a:gdLst>
                <a:gd name="connsiteX0" fmla="*/ 0 w 447675"/>
                <a:gd name="connsiteY0" fmla="*/ 654050 h 701675"/>
                <a:gd name="connsiteX1" fmla="*/ 22225 w 447675"/>
                <a:gd name="connsiteY1" fmla="*/ 701675 h 701675"/>
                <a:gd name="connsiteX2" fmla="*/ 69850 w 447675"/>
                <a:gd name="connsiteY2" fmla="*/ 657225 h 701675"/>
                <a:gd name="connsiteX3" fmla="*/ 88900 w 447675"/>
                <a:gd name="connsiteY3" fmla="*/ 546100 h 701675"/>
                <a:gd name="connsiteX4" fmla="*/ 53975 w 447675"/>
                <a:gd name="connsiteY4" fmla="*/ 523875 h 701675"/>
                <a:gd name="connsiteX5" fmla="*/ 101600 w 447675"/>
                <a:gd name="connsiteY5" fmla="*/ 457200 h 701675"/>
                <a:gd name="connsiteX6" fmla="*/ 161925 w 447675"/>
                <a:gd name="connsiteY6" fmla="*/ 301625 h 701675"/>
                <a:gd name="connsiteX7" fmla="*/ 196850 w 447675"/>
                <a:gd name="connsiteY7" fmla="*/ 295275 h 701675"/>
                <a:gd name="connsiteX8" fmla="*/ 269875 w 447675"/>
                <a:gd name="connsiteY8" fmla="*/ 304800 h 701675"/>
                <a:gd name="connsiteX9" fmla="*/ 285750 w 447675"/>
                <a:gd name="connsiteY9" fmla="*/ 285750 h 701675"/>
                <a:gd name="connsiteX10" fmla="*/ 381000 w 447675"/>
                <a:gd name="connsiteY10" fmla="*/ 273050 h 701675"/>
                <a:gd name="connsiteX11" fmla="*/ 422275 w 447675"/>
                <a:gd name="connsiteY11" fmla="*/ 111125 h 701675"/>
                <a:gd name="connsiteX12" fmla="*/ 406400 w 447675"/>
                <a:gd name="connsiteY12" fmla="*/ 31750 h 701675"/>
                <a:gd name="connsiteX13" fmla="*/ 415925 w 447675"/>
                <a:gd name="connsiteY13" fmla="*/ 3175 h 701675"/>
                <a:gd name="connsiteX14" fmla="*/ 447675 w 447675"/>
                <a:gd name="connsiteY14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7675" h="701675">
                  <a:moveTo>
                    <a:pt x="0" y="654050"/>
                  </a:moveTo>
                  <a:lnTo>
                    <a:pt x="22225" y="701675"/>
                  </a:lnTo>
                  <a:lnTo>
                    <a:pt x="69850" y="657225"/>
                  </a:lnTo>
                  <a:lnTo>
                    <a:pt x="88900" y="546100"/>
                  </a:lnTo>
                  <a:lnTo>
                    <a:pt x="53975" y="523875"/>
                  </a:lnTo>
                  <a:lnTo>
                    <a:pt x="101600" y="457200"/>
                  </a:lnTo>
                  <a:lnTo>
                    <a:pt x="161925" y="301625"/>
                  </a:lnTo>
                  <a:lnTo>
                    <a:pt x="196850" y="295275"/>
                  </a:lnTo>
                  <a:lnTo>
                    <a:pt x="269875" y="304800"/>
                  </a:lnTo>
                  <a:lnTo>
                    <a:pt x="285750" y="285750"/>
                  </a:lnTo>
                  <a:lnTo>
                    <a:pt x="381000" y="273050"/>
                  </a:lnTo>
                  <a:lnTo>
                    <a:pt x="422275" y="111125"/>
                  </a:lnTo>
                  <a:lnTo>
                    <a:pt x="406400" y="31750"/>
                  </a:lnTo>
                  <a:lnTo>
                    <a:pt x="415925" y="3175"/>
                  </a:lnTo>
                  <a:lnTo>
                    <a:pt x="447675" y="0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7FEC8E2A-5A13-1A2D-FF38-78A8648B7880}"/>
                </a:ext>
              </a:extLst>
            </p:cNvPr>
            <p:cNvSpPr/>
            <p:nvPr/>
          </p:nvSpPr>
          <p:spPr>
            <a:xfrm>
              <a:off x="4817269" y="2274094"/>
              <a:ext cx="666750" cy="590550"/>
            </a:xfrm>
            <a:custGeom>
              <a:avLst/>
              <a:gdLst>
                <a:gd name="connsiteX0" fmla="*/ 666750 w 666750"/>
                <a:gd name="connsiteY0" fmla="*/ 0 h 590550"/>
                <a:gd name="connsiteX1" fmla="*/ 588169 w 666750"/>
                <a:gd name="connsiteY1" fmla="*/ 121444 h 590550"/>
                <a:gd name="connsiteX2" fmla="*/ 581025 w 666750"/>
                <a:gd name="connsiteY2" fmla="*/ 280987 h 590550"/>
                <a:gd name="connsiteX3" fmla="*/ 497681 w 666750"/>
                <a:gd name="connsiteY3" fmla="*/ 328612 h 590550"/>
                <a:gd name="connsiteX4" fmla="*/ 481012 w 666750"/>
                <a:gd name="connsiteY4" fmla="*/ 342900 h 590550"/>
                <a:gd name="connsiteX5" fmla="*/ 383381 w 666750"/>
                <a:gd name="connsiteY5" fmla="*/ 326231 h 590550"/>
                <a:gd name="connsiteX6" fmla="*/ 333375 w 666750"/>
                <a:gd name="connsiteY6" fmla="*/ 378619 h 590550"/>
                <a:gd name="connsiteX7" fmla="*/ 314325 w 666750"/>
                <a:gd name="connsiteY7" fmla="*/ 388144 h 590550"/>
                <a:gd name="connsiteX8" fmla="*/ 314325 w 666750"/>
                <a:gd name="connsiteY8" fmla="*/ 428625 h 590550"/>
                <a:gd name="connsiteX9" fmla="*/ 290512 w 666750"/>
                <a:gd name="connsiteY9" fmla="*/ 454819 h 590550"/>
                <a:gd name="connsiteX10" fmla="*/ 261937 w 666750"/>
                <a:gd name="connsiteY10" fmla="*/ 457200 h 590550"/>
                <a:gd name="connsiteX11" fmla="*/ 150019 w 666750"/>
                <a:gd name="connsiteY11" fmla="*/ 569119 h 590550"/>
                <a:gd name="connsiteX12" fmla="*/ 107156 w 666750"/>
                <a:gd name="connsiteY12" fmla="*/ 547687 h 590550"/>
                <a:gd name="connsiteX13" fmla="*/ 35719 w 666750"/>
                <a:gd name="connsiteY13" fmla="*/ 561975 h 590550"/>
                <a:gd name="connsiteX14" fmla="*/ 0 w 666750"/>
                <a:gd name="connsiteY1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6750" h="590550">
                  <a:moveTo>
                    <a:pt x="666750" y="0"/>
                  </a:moveTo>
                  <a:lnTo>
                    <a:pt x="588169" y="121444"/>
                  </a:lnTo>
                  <a:lnTo>
                    <a:pt x="581025" y="280987"/>
                  </a:lnTo>
                  <a:lnTo>
                    <a:pt x="497681" y="328612"/>
                  </a:lnTo>
                  <a:lnTo>
                    <a:pt x="481012" y="342900"/>
                  </a:lnTo>
                  <a:lnTo>
                    <a:pt x="383381" y="326231"/>
                  </a:lnTo>
                  <a:lnTo>
                    <a:pt x="333375" y="378619"/>
                  </a:lnTo>
                  <a:lnTo>
                    <a:pt x="314325" y="388144"/>
                  </a:lnTo>
                  <a:lnTo>
                    <a:pt x="314325" y="428625"/>
                  </a:lnTo>
                  <a:lnTo>
                    <a:pt x="290512" y="454819"/>
                  </a:lnTo>
                  <a:lnTo>
                    <a:pt x="261937" y="457200"/>
                  </a:lnTo>
                  <a:lnTo>
                    <a:pt x="150019" y="569119"/>
                  </a:lnTo>
                  <a:lnTo>
                    <a:pt x="107156" y="547687"/>
                  </a:lnTo>
                  <a:lnTo>
                    <a:pt x="35719" y="561975"/>
                  </a:lnTo>
                  <a:lnTo>
                    <a:pt x="0" y="590550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301F75A8-F312-3CBB-D681-2EB78B4B6BEF}"/>
                </a:ext>
              </a:extLst>
            </p:cNvPr>
            <p:cNvSpPr/>
            <p:nvPr/>
          </p:nvSpPr>
          <p:spPr>
            <a:xfrm>
              <a:off x="4987131" y="2452688"/>
              <a:ext cx="1002507" cy="807243"/>
            </a:xfrm>
            <a:custGeom>
              <a:avLst/>
              <a:gdLst>
                <a:gd name="connsiteX0" fmla="*/ 1002507 w 1002507"/>
                <a:gd name="connsiteY0" fmla="*/ 0 h 807243"/>
                <a:gd name="connsiteX1" fmla="*/ 952500 w 1002507"/>
                <a:gd name="connsiteY1" fmla="*/ 80962 h 807243"/>
                <a:gd name="connsiteX2" fmla="*/ 862013 w 1002507"/>
                <a:gd name="connsiteY2" fmla="*/ 171450 h 807243"/>
                <a:gd name="connsiteX3" fmla="*/ 852488 w 1002507"/>
                <a:gd name="connsiteY3" fmla="*/ 230981 h 807243"/>
                <a:gd name="connsiteX4" fmla="*/ 890588 w 1002507"/>
                <a:gd name="connsiteY4" fmla="*/ 288131 h 807243"/>
                <a:gd name="connsiteX5" fmla="*/ 881063 w 1002507"/>
                <a:gd name="connsiteY5" fmla="*/ 409575 h 807243"/>
                <a:gd name="connsiteX6" fmla="*/ 773907 w 1002507"/>
                <a:gd name="connsiteY6" fmla="*/ 547687 h 807243"/>
                <a:gd name="connsiteX7" fmla="*/ 654844 w 1002507"/>
                <a:gd name="connsiteY7" fmla="*/ 592931 h 807243"/>
                <a:gd name="connsiteX8" fmla="*/ 588169 w 1002507"/>
                <a:gd name="connsiteY8" fmla="*/ 592931 h 807243"/>
                <a:gd name="connsiteX9" fmla="*/ 442913 w 1002507"/>
                <a:gd name="connsiteY9" fmla="*/ 669131 h 807243"/>
                <a:gd name="connsiteX10" fmla="*/ 352425 w 1002507"/>
                <a:gd name="connsiteY10" fmla="*/ 738187 h 807243"/>
                <a:gd name="connsiteX11" fmla="*/ 280988 w 1002507"/>
                <a:gd name="connsiteY11" fmla="*/ 747712 h 807243"/>
                <a:gd name="connsiteX12" fmla="*/ 235744 w 1002507"/>
                <a:gd name="connsiteY12" fmla="*/ 792956 h 807243"/>
                <a:gd name="connsiteX13" fmla="*/ 197644 w 1002507"/>
                <a:gd name="connsiteY13" fmla="*/ 773906 h 807243"/>
                <a:gd name="connsiteX14" fmla="*/ 116682 w 1002507"/>
                <a:gd name="connsiteY14" fmla="*/ 807243 h 807243"/>
                <a:gd name="connsiteX15" fmla="*/ 0 w 1002507"/>
                <a:gd name="connsiteY15" fmla="*/ 797718 h 807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2507" h="807243">
                  <a:moveTo>
                    <a:pt x="1002507" y="0"/>
                  </a:moveTo>
                  <a:lnTo>
                    <a:pt x="952500" y="80962"/>
                  </a:lnTo>
                  <a:lnTo>
                    <a:pt x="862013" y="171450"/>
                  </a:lnTo>
                  <a:lnTo>
                    <a:pt x="852488" y="230981"/>
                  </a:lnTo>
                  <a:lnTo>
                    <a:pt x="890588" y="288131"/>
                  </a:lnTo>
                  <a:lnTo>
                    <a:pt x="881063" y="409575"/>
                  </a:lnTo>
                  <a:lnTo>
                    <a:pt x="773907" y="547687"/>
                  </a:lnTo>
                  <a:lnTo>
                    <a:pt x="654844" y="592931"/>
                  </a:lnTo>
                  <a:lnTo>
                    <a:pt x="588169" y="592931"/>
                  </a:lnTo>
                  <a:lnTo>
                    <a:pt x="442913" y="669131"/>
                  </a:lnTo>
                  <a:lnTo>
                    <a:pt x="352425" y="738187"/>
                  </a:lnTo>
                  <a:lnTo>
                    <a:pt x="280988" y="747712"/>
                  </a:lnTo>
                  <a:lnTo>
                    <a:pt x="235744" y="792956"/>
                  </a:lnTo>
                  <a:lnTo>
                    <a:pt x="197644" y="773906"/>
                  </a:lnTo>
                  <a:lnTo>
                    <a:pt x="116682" y="807243"/>
                  </a:lnTo>
                  <a:lnTo>
                    <a:pt x="0" y="797718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9DACDA3E-4626-31F2-E263-4E7987C6B4F5}"/>
                </a:ext>
              </a:extLst>
            </p:cNvPr>
            <p:cNvSpPr/>
            <p:nvPr/>
          </p:nvSpPr>
          <p:spPr>
            <a:xfrm>
              <a:off x="5902325" y="2540000"/>
              <a:ext cx="345281" cy="890588"/>
            </a:xfrm>
            <a:custGeom>
              <a:avLst/>
              <a:gdLst>
                <a:gd name="connsiteX0" fmla="*/ 345281 w 345281"/>
                <a:gd name="connsiteY0" fmla="*/ 0 h 890588"/>
                <a:gd name="connsiteX1" fmla="*/ 288131 w 345281"/>
                <a:gd name="connsiteY1" fmla="*/ 35719 h 890588"/>
                <a:gd name="connsiteX2" fmla="*/ 285750 w 345281"/>
                <a:gd name="connsiteY2" fmla="*/ 69056 h 890588"/>
                <a:gd name="connsiteX3" fmla="*/ 245269 w 345281"/>
                <a:gd name="connsiteY3" fmla="*/ 71438 h 890588"/>
                <a:gd name="connsiteX4" fmla="*/ 200025 w 345281"/>
                <a:gd name="connsiteY4" fmla="*/ 138113 h 890588"/>
                <a:gd name="connsiteX5" fmla="*/ 216694 w 345281"/>
                <a:gd name="connsiteY5" fmla="*/ 171450 h 890588"/>
                <a:gd name="connsiteX6" fmla="*/ 176213 w 345281"/>
                <a:gd name="connsiteY6" fmla="*/ 223838 h 890588"/>
                <a:gd name="connsiteX7" fmla="*/ 176213 w 345281"/>
                <a:gd name="connsiteY7" fmla="*/ 264319 h 890588"/>
                <a:gd name="connsiteX8" fmla="*/ 123825 w 345281"/>
                <a:gd name="connsiteY8" fmla="*/ 378619 h 890588"/>
                <a:gd name="connsiteX9" fmla="*/ 109538 w 345281"/>
                <a:gd name="connsiteY9" fmla="*/ 457200 h 890588"/>
                <a:gd name="connsiteX10" fmla="*/ 40481 w 345281"/>
                <a:gd name="connsiteY10" fmla="*/ 504825 h 890588"/>
                <a:gd name="connsiteX11" fmla="*/ 52388 w 345281"/>
                <a:gd name="connsiteY11" fmla="*/ 547688 h 890588"/>
                <a:gd name="connsiteX12" fmla="*/ 38100 w 345281"/>
                <a:gd name="connsiteY12" fmla="*/ 592931 h 890588"/>
                <a:gd name="connsiteX13" fmla="*/ 26194 w 345281"/>
                <a:gd name="connsiteY13" fmla="*/ 611981 h 890588"/>
                <a:gd name="connsiteX14" fmla="*/ 4763 w 345281"/>
                <a:gd name="connsiteY14" fmla="*/ 702469 h 890588"/>
                <a:gd name="connsiteX15" fmla="*/ 16669 w 345281"/>
                <a:gd name="connsiteY15" fmla="*/ 750094 h 890588"/>
                <a:gd name="connsiteX16" fmla="*/ 0 w 345281"/>
                <a:gd name="connsiteY16" fmla="*/ 809625 h 890588"/>
                <a:gd name="connsiteX17" fmla="*/ 23813 w 345281"/>
                <a:gd name="connsiteY17" fmla="*/ 828675 h 890588"/>
                <a:gd name="connsiteX18" fmla="*/ 21431 w 345281"/>
                <a:gd name="connsiteY18" fmla="*/ 854869 h 890588"/>
                <a:gd name="connsiteX19" fmla="*/ 59531 w 345281"/>
                <a:gd name="connsiteY19" fmla="*/ 888206 h 890588"/>
                <a:gd name="connsiteX20" fmla="*/ 97631 w 345281"/>
                <a:gd name="connsiteY20" fmla="*/ 890588 h 890588"/>
                <a:gd name="connsiteX21" fmla="*/ 126206 w 345281"/>
                <a:gd name="connsiteY21" fmla="*/ 831056 h 89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5281" h="890588">
                  <a:moveTo>
                    <a:pt x="345281" y="0"/>
                  </a:moveTo>
                  <a:lnTo>
                    <a:pt x="288131" y="35719"/>
                  </a:lnTo>
                  <a:lnTo>
                    <a:pt x="285750" y="69056"/>
                  </a:lnTo>
                  <a:lnTo>
                    <a:pt x="245269" y="71438"/>
                  </a:lnTo>
                  <a:lnTo>
                    <a:pt x="200025" y="138113"/>
                  </a:lnTo>
                  <a:lnTo>
                    <a:pt x="216694" y="171450"/>
                  </a:lnTo>
                  <a:lnTo>
                    <a:pt x="176213" y="223838"/>
                  </a:lnTo>
                  <a:lnTo>
                    <a:pt x="176213" y="264319"/>
                  </a:lnTo>
                  <a:lnTo>
                    <a:pt x="123825" y="378619"/>
                  </a:lnTo>
                  <a:lnTo>
                    <a:pt x="109538" y="457200"/>
                  </a:lnTo>
                  <a:lnTo>
                    <a:pt x="40481" y="504825"/>
                  </a:lnTo>
                  <a:lnTo>
                    <a:pt x="52388" y="547688"/>
                  </a:lnTo>
                  <a:lnTo>
                    <a:pt x="38100" y="592931"/>
                  </a:lnTo>
                  <a:lnTo>
                    <a:pt x="26194" y="611981"/>
                  </a:lnTo>
                  <a:lnTo>
                    <a:pt x="4763" y="702469"/>
                  </a:lnTo>
                  <a:lnTo>
                    <a:pt x="16669" y="750094"/>
                  </a:lnTo>
                  <a:lnTo>
                    <a:pt x="0" y="809625"/>
                  </a:lnTo>
                  <a:lnTo>
                    <a:pt x="23813" y="828675"/>
                  </a:lnTo>
                  <a:lnTo>
                    <a:pt x="21431" y="854869"/>
                  </a:lnTo>
                  <a:lnTo>
                    <a:pt x="59531" y="888206"/>
                  </a:lnTo>
                  <a:lnTo>
                    <a:pt x="97631" y="890588"/>
                  </a:lnTo>
                  <a:lnTo>
                    <a:pt x="126206" y="831056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A5E057B0-7B75-3938-6190-1289243B84EA}"/>
                </a:ext>
              </a:extLst>
            </p:cNvPr>
            <p:cNvSpPr/>
            <p:nvPr/>
          </p:nvSpPr>
          <p:spPr>
            <a:xfrm>
              <a:off x="3237706" y="2726531"/>
              <a:ext cx="257175" cy="176213"/>
            </a:xfrm>
            <a:custGeom>
              <a:avLst/>
              <a:gdLst>
                <a:gd name="connsiteX0" fmla="*/ 0 w 257175"/>
                <a:gd name="connsiteY0" fmla="*/ 0 h 176213"/>
                <a:gd name="connsiteX1" fmla="*/ 14288 w 257175"/>
                <a:gd name="connsiteY1" fmla="*/ 35719 h 176213"/>
                <a:gd name="connsiteX2" fmla="*/ 26194 w 257175"/>
                <a:gd name="connsiteY2" fmla="*/ 61913 h 176213"/>
                <a:gd name="connsiteX3" fmla="*/ 50007 w 257175"/>
                <a:gd name="connsiteY3" fmla="*/ 61913 h 176213"/>
                <a:gd name="connsiteX4" fmla="*/ 85725 w 257175"/>
                <a:gd name="connsiteY4" fmla="*/ 135732 h 176213"/>
                <a:gd name="connsiteX5" fmla="*/ 119063 w 257175"/>
                <a:gd name="connsiteY5" fmla="*/ 176213 h 176213"/>
                <a:gd name="connsiteX6" fmla="*/ 228600 w 257175"/>
                <a:gd name="connsiteY6" fmla="*/ 152400 h 176213"/>
                <a:gd name="connsiteX7" fmla="*/ 223838 w 257175"/>
                <a:gd name="connsiteY7" fmla="*/ 114300 h 176213"/>
                <a:gd name="connsiteX8" fmla="*/ 250032 w 257175"/>
                <a:gd name="connsiteY8" fmla="*/ 85725 h 176213"/>
                <a:gd name="connsiteX9" fmla="*/ 242888 w 257175"/>
                <a:gd name="connsiteY9" fmla="*/ 61913 h 176213"/>
                <a:gd name="connsiteX10" fmla="*/ 257175 w 257175"/>
                <a:gd name="connsiteY10" fmla="*/ 19050 h 176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7175" h="176213">
                  <a:moveTo>
                    <a:pt x="0" y="0"/>
                  </a:moveTo>
                  <a:lnTo>
                    <a:pt x="14288" y="35719"/>
                  </a:lnTo>
                  <a:lnTo>
                    <a:pt x="26194" y="61913"/>
                  </a:lnTo>
                  <a:lnTo>
                    <a:pt x="50007" y="61913"/>
                  </a:lnTo>
                  <a:lnTo>
                    <a:pt x="85725" y="135732"/>
                  </a:lnTo>
                  <a:lnTo>
                    <a:pt x="119063" y="176213"/>
                  </a:lnTo>
                  <a:lnTo>
                    <a:pt x="228600" y="152400"/>
                  </a:lnTo>
                  <a:lnTo>
                    <a:pt x="223838" y="114300"/>
                  </a:lnTo>
                  <a:lnTo>
                    <a:pt x="250032" y="85725"/>
                  </a:lnTo>
                  <a:lnTo>
                    <a:pt x="242888" y="61913"/>
                  </a:lnTo>
                  <a:lnTo>
                    <a:pt x="257175" y="19050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DE84F6BB-F5EC-EC2A-5CBB-7C9394310FEF}"/>
                </a:ext>
              </a:extLst>
            </p:cNvPr>
            <p:cNvSpPr/>
            <p:nvPr/>
          </p:nvSpPr>
          <p:spPr>
            <a:xfrm>
              <a:off x="2896394" y="2781300"/>
              <a:ext cx="1933575" cy="1259681"/>
            </a:xfrm>
            <a:custGeom>
              <a:avLst/>
              <a:gdLst>
                <a:gd name="connsiteX0" fmla="*/ 9525 w 1933575"/>
                <a:gd name="connsiteY0" fmla="*/ 1033463 h 1259681"/>
                <a:gd name="connsiteX1" fmla="*/ 0 w 1933575"/>
                <a:gd name="connsiteY1" fmla="*/ 1085850 h 1259681"/>
                <a:gd name="connsiteX2" fmla="*/ 23812 w 1933575"/>
                <a:gd name="connsiteY2" fmla="*/ 1090613 h 1259681"/>
                <a:gd name="connsiteX3" fmla="*/ 80962 w 1933575"/>
                <a:gd name="connsiteY3" fmla="*/ 1169194 h 1259681"/>
                <a:gd name="connsiteX4" fmla="*/ 242887 w 1933575"/>
                <a:gd name="connsiteY4" fmla="*/ 1259681 h 1259681"/>
                <a:gd name="connsiteX5" fmla="*/ 290512 w 1933575"/>
                <a:gd name="connsiteY5" fmla="*/ 1228725 h 1259681"/>
                <a:gd name="connsiteX6" fmla="*/ 290512 w 1933575"/>
                <a:gd name="connsiteY6" fmla="*/ 1178719 h 1259681"/>
                <a:gd name="connsiteX7" fmla="*/ 340519 w 1933575"/>
                <a:gd name="connsiteY7" fmla="*/ 1104900 h 1259681"/>
                <a:gd name="connsiteX8" fmla="*/ 342900 w 1933575"/>
                <a:gd name="connsiteY8" fmla="*/ 985838 h 1259681"/>
                <a:gd name="connsiteX9" fmla="*/ 397669 w 1933575"/>
                <a:gd name="connsiteY9" fmla="*/ 888206 h 1259681"/>
                <a:gd name="connsiteX10" fmla="*/ 459581 w 1933575"/>
                <a:gd name="connsiteY10" fmla="*/ 881063 h 1259681"/>
                <a:gd name="connsiteX11" fmla="*/ 469106 w 1933575"/>
                <a:gd name="connsiteY11" fmla="*/ 838200 h 1259681"/>
                <a:gd name="connsiteX12" fmla="*/ 523875 w 1933575"/>
                <a:gd name="connsiteY12" fmla="*/ 835819 h 1259681"/>
                <a:gd name="connsiteX13" fmla="*/ 535781 w 1933575"/>
                <a:gd name="connsiteY13" fmla="*/ 769144 h 1259681"/>
                <a:gd name="connsiteX14" fmla="*/ 569119 w 1933575"/>
                <a:gd name="connsiteY14" fmla="*/ 745331 h 1259681"/>
                <a:gd name="connsiteX15" fmla="*/ 571500 w 1933575"/>
                <a:gd name="connsiteY15" fmla="*/ 676275 h 1259681"/>
                <a:gd name="connsiteX16" fmla="*/ 607219 w 1933575"/>
                <a:gd name="connsiteY16" fmla="*/ 633413 h 1259681"/>
                <a:gd name="connsiteX17" fmla="*/ 600075 w 1933575"/>
                <a:gd name="connsiteY17" fmla="*/ 561975 h 1259681"/>
                <a:gd name="connsiteX18" fmla="*/ 576262 w 1933575"/>
                <a:gd name="connsiteY18" fmla="*/ 538163 h 1259681"/>
                <a:gd name="connsiteX19" fmla="*/ 588169 w 1933575"/>
                <a:gd name="connsiteY19" fmla="*/ 450056 h 1259681"/>
                <a:gd name="connsiteX20" fmla="*/ 616744 w 1933575"/>
                <a:gd name="connsiteY20" fmla="*/ 450056 h 1259681"/>
                <a:gd name="connsiteX21" fmla="*/ 640556 w 1933575"/>
                <a:gd name="connsiteY21" fmla="*/ 378619 h 1259681"/>
                <a:gd name="connsiteX22" fmla="*/ 681037 w 1933575"/>
                <a:gd name="connsiteY22" fmla="*/ 383381 h 1259681"/>
                <a:gd name="connsiteX23" fmla="*/ 700087 w 1933575"/>
                <a:gd name="connsiteY23" fmla="*/ 369094 h 1259681"/>
                <a:gd name="connsiteX24" fmla="*/ 738187 w 1933575"/>
                <a:gd name="connsiteY24" fmla="*/ 369094 h 1259681"/>
                <a:gd name="connsiteX25" fmla="*/ 783431 w 1933575"/>
                <a:gd name="connsiteY25" fmla="*/ 309563 h 1259681"/>
                <a:gd name="connsiteX26" fmla="*/ 845344 w 1933575"/>
                <a:gd name="connsiteY26" fmla="*/ 311944 h 1259681"/>
                <a:gd name="connsiteX27" fmla="*/ 885825 w 1933575"/>
                <a:gd name="connsiteY27" fmla="*/ 300038 h 1259681"/>
                <a:gd name="connsiteX28" fmla="*/ 923925 w 1933575"/>
                <a:gd name="connsiteY28" fmla="*/ 304800 h 1259681"/>
                <a:gd name="connsiteX29" fmla="*/ 945356 w 1933575"/>
                <a:gd name="connsiteY29" fmla="*/ 271463 h 1259681"/>
                <a:gd name="connsiteX30" fmla="*/ 1000125 w 1933575"/>
                <a:gd name="connsiteY30" fmla="*/ 280988 h 1259681"/>
                <a:gd name="connsiteX31" fmla="*/ 1012031 w 1933575"/>
                <a:gd name="connsiteY31" fmla="*/ 242888 h 1259681"/>
                <a:gd name="connsiteX32" fmla="*/ 1045369 w 1933575"/>
                <a:gd name="connsiteY32" fmla="*/ 238125 h 1259681"/>
                <a:gd name="connsiteX33" fmla="*/ 1083469 w 1933575"/>
                <a:gd name="connsiteY33" fmla="*/ 188119 h 1259681"/>
                <a:gd name="connsiteX34" fmla="*/ 1166812 w 1933575"/>
                <a:gd name="connsiteY34" fmla="*/ 200025 h 1259681"/>
                <a:gd name="connsiteX35" fmla="*/ 1283494 w 1933575"/>
                <a:gd name="connsiteY35" fmla="*/ 88106 h 1259681"/>
                <a:gd name="connsiteX36" fmla="*/ 1323975 w 1933575"/>
                <a:gd name="connsiteY36" fmla="*/ 30956 h 1259681"/>
                <a:gd name="connsiteX37" fmla="*/ 1404937 w 1933575"/>
                <a:gd name="connsiteY37" fmla="*/ 0 h 1259681"/>
                <a:gd name="connsiteX38" fmla="*/ 1528762 w 1933575"/>
                <a:gd name="connsiteY38" fmla="*/ 54769 h 1259681"/>
                <a:gd name="connsiteX39" fmla="*/ 1526381 w 1933575"/>
                <a:gd name="connsiteY39" fmla="*/ 90488 h 1259681"/>
                <a:gd name="connsiteX40" fmla="*/ 1647825 w 1933575"/>
                <a:gd name="connsiteY40" fmla="*/ 114300 h 1259681"/>
                <a:gd name="connsiteX41" fmla="*/ 1740694 w 1933575"/>
                <a:gd name="connsiteY41" fmla="*/ 150019 h 1259681"/>
                <a:gd name="connsiteX42" fmla="*/ 1804987 w 1933575"/>
                <a:gd name="connsiteY42" fmla="*/ 278606 h 1259681"/>
                <a:gd name="connsiteX43" fmla="*/ 1890712 w 1933575"/>
                <a:gd name="connsiteY43" fmla="*/ 311944 h 1259681"/>
                <a:gd name="connsiteX44" fmla="*/ 1905000 w 1933575"/>
                <a:gd name="connsiteY44" fmla="*/ 359569 h 1259681"/>
                <a:gd name="connsiteX45" fmla="*/ 1931194 w 1933575"/>
                <a:gd name="connsiteY45" fmla="*/ 381000 h 1259681"/>
                <a:gd name="connsiteX46" fmla="*/ 1933575 w 1933575"/>
                <a:gd name="connsiteY46" fmla="*/ 416719 h 1259681"/>
                <a:gd name="connsiteX47" fmla="*/ 1893094 w 1933575"/>
                <a:gd name="connsiteY47" fmla="*/ 442913 h 1259681"/>
                <a:gd name="connsiteX48" fmla="*/ 1869281 w 1933575"/>
                <a:gd name="connsiteY48" fmla="*/ 469106 h 1259681"/>
                <a:gd name="connsiteX49" fmla="*/ 1876425 w 1933575"/>
                <a:gd name="connsiteY49" fmla="*/ 540544 h 1259681"/>
                <a:gd name="connsiteX50" fmla="*/ 1859756 w 1933575"/>
                <a:gd name="connsiteY50" fmla="*/ 561975 h 125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933575" h="1259681">
                  <a:moveTo>
                    <a:pt x="9525" y="1033463"/>
                  </a:moveTo>
                  <a:lnTo>
                    <a:pt x="0" y="1085850"/>
                  </a:lnTo>
                  <a:lnTo>
                    <a:pt x="23812" y="1090613"/>
                  </a:lnTo>
                  <a:lnTo>
                    <a:pt x="80962" y="1169194"/>
                  </a:lnTo>
                  <a:lnTo>
                    <a:pt x="242887" y="1259681"/>
                  </a:lnTo>
                  <a:lnTo>
                    <a:pt x="290512" y="1228725"/>
                  </a:lnTo>
                  <a:lnTo>
                    <a:pt x="290512" y="1178719"/>
                  </a:lnTo>
                  <a:lnTo>
                    <a:pt x="340519" y="1104900"/>
                  </a:lnTo>
                  <a:cubicBezTo>
                    <a:pt x="341313" y="1065213"/>
                    <a:pt x="342106" y="1025525"/>
                    <a:pt x="342900" y="985838"/>
                  </a:cubicBezTo>
                  <a:lnTo>
                    <a:pt x="397669" y="888206"/>
                  </a:lnTo>
                  <a:lnTo>
                    <a:pt x="459581" y="881063"/>
                  </a:lnTo>
                  <a:lnTo>
                    <a:pt x="469106" y="838200"/>
                  </a:lnTo>
                  <a:lnTo>
                    <a:pt x="523875" y="835819"/>
                  </a:lnTo>
                  <a:lnTo>
                    <a:pt x="535781" y="769144"/>
                  </a:lnTo>
                  <a:lnTo>
                    <a:pt x="569119" y="745331"/>
                  </a:lnTo>
                  <a:cubicBezTo>
                    <a:pt x="569913" y="722312"/>
                    <a:pt x="570706" y="699294"/>
                    <a:pt x="571500" y="676275"/>
                  </a:cubicBezTo>
                  <a:lnTo>
                    <a:pt x="607219" y="633413"/>
                  </a:lnTo>
                  <a:lnTo>
                    <a:pt x="600075" y="561975"/>
                  </a:lnTo>
                  <a:lnTo>
                    <a:pt x="576262" y="538163"/>
                  </a:lnTo>
                  <a:lnTo>
                    <a:pt x="588169" y="450056"/>
                  </a:lnTo>
                  <a:lnTo>
                    <a:pt x="616744" y="450056"/>
                  </a:lnTo>
                  <a:lnTo>
                    <a:pt x="640556" y="378619"/>
                  </a:lnTo>
                  <a:lnTo>
                    <a:pt x="681037" y="383381"/>
                  </a:lnTo>
                  <a:lnTo>
                    <a:pt x="700087" y="369094"/>
                  </a:lnTo>
                  <a:lnTo>
                    <a:pt x="738187" y="369094"/>
                  </a:lnTo>
                  <a:lnTo>
                    <a:pt x="783431" y="309563"/>
                  </a:lnTo>
                  <a:lnTo>
                    <a:pt x="845344" y="311944"/>
                  </a:lnTo>
                  <a:lnTo>
                    <a:pt x="885825" y="300038"/>
                  </a:lnTo>
                  <a:lnTo>
                    <a:pt x="923925" y="304800"/>
                  </a:lnTo>
                  <a:lnTo>
                    <a:pt x="945356" y="271463"/>
                  </a:lnTo>
                  <a:lnTo>
                    <a:pt x="1000125" y="280988"/>
                  </a:lnTo>
                  <a:lnTo>
                    <a:pt x="1012031" y="242888"/>
                  </a:lnTo>
                  <a:lnTo>
                    <a:pt x="1045369" y="238125"/>
                  </a:lnTo>
                  <a:lnTo>
                    <a:pt x="1083469" y="188119"/>
                  </a:lnTo>
                  <a:lnTo>
                    <a:pt x="1166812" y="200025"/>
                  </a:lnTo>
                  <a:lnTo>
                    <a:pt x="1283494" y="88106"/>
                  </a:lnTo>
                  <a:lnTo>
                    <a:pt x="1323975" y="30956"/>
                  </a:lnTo>
                  <a:lnTo>
                    <a:pt x="1404937" y="0"/>
                  </a:lnTo>
                  <a:lnTo>
                    <a:pt x="1528762" y="54769"/>
                  </a:lnTo>
                  <a:lnTo>
                    <a:pt x="1526381" y="90488"/>
                  </a:lnTo>
                  <a:lnTo>
                    <a:pt x="1647825" y="114300"/>
                  </a:lnTo>
                  <a:lnTo>
                    <a:pt x="1740694" y="150019"/>
                  </a:lnTo>
                  <a:lnTo>
                    <a:pt x="1804987" y="278606"/>
                  </a:lnTo>
                  <a:lnTo>
                    <a:pt x="1890712" y="311944"/>
                  </a:lnTo>
                  <a:lnTo>
                    <a:pt x="1905000" y="359569"/>
                  </a:lnTo>
                  <a:lnTo>
                    <a:pt x="1931194" y="381000"/>
                  </a:lnTo>
                  <a:lnTo>
                    <a:pt x="1933575" y="416719"/>
                  </a:lnTo>
                  <a:lnTo>
                    <a:pt x="1893094" y="442913"/>
                  </a:lnTo>
                  <a:lnTo>
                    <a:pt x="1869281" y="469106"/>
                  </a:lnTo>
                  <a:lnTo>
                    <a:pt x="1876425" y="540544"/>
                  </a:lnTo>
                  <a:lnTo>
                    <a:pt x="1859756" y="561975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AFBDBBF6-8146-F63E-4289-5F09D347D281}"/>
                </a:ext>
              </a:extLst>
            </p:cNvPr>
            <p:cNvSpPr/>
            <p:nvPr/>
          </p:nvSpPr>
          <p:spPr>
            <a:xfrm>
              <a:off x="1180306" y="4796631"/>
              <a:ext cx="402432" cy="319088"/>
            </a:xfrm>
            <a:custGeom>
              <a:avLst/>
              <a:gdLst>
                <a:gd name="connsiteX0" fmla="*/ 0 w 402432"/>
                <a:gd name="connsiteY0" fmla="*/ 288132 h 319088"/>
                <a:gd name="connsiteX1" fmla="*/ 47625 w 402432"/>
                <a:gd name="connsiteY1" fmla="*/ 319088 h 319088"/>
                <a:gd name="connsiteX2" fmla="*/ 66675 w 402432"/>
                <a:gd name="connsiteY2" fmla="*/ 300038 h 319088"/>
                <a:gd name="connsiteX3" fmla="*/ 88107 w 402432"/>
                <a:gd name="connsiteY3" fmla="*/ 311944 h 319088"/>
                <a:gd name="connsiteX4" fmla="*/ 126207 w 402432"/>
                <a:gd name="connsiteY4" fmla="*/ 297657 h 319088"/>
                <a:gd name="connsiteX5" fmla="*/ 157163 w 402432"/>
                <a:gd name="connsiteY5" fmla="*/ 309563 h 319088"/>
                <a:gd name="connsiteX6" fmla="*/ 183357 w 402432"/>
                <a:gd name="connsiteY6" fmla="*/ 297657 h 319088"/>
                <a:gd name="connsiteX7" fmla="*/ 290513 w 402432"/>
                <a:gd name="connsiteY7" fmla="*/ 297657 h 319088"/>
                <a:gd name="connsiteX8" fmla="*/ 309563 w 402432"/>
                <a:gd name="connsiteY8" fmla="*/ 319088 h 319088"/>
                <a:gd name="connsiteX9" fmla="*/ 338138 w 402432"/>
                <a:gd name="connsiteY9" fmla="*/ 316707 h 319088"/>
                <a:gd name="connsiteX10" fmla="*/ 366713 w 402432"/>
                <a:gd name="connsiteY10" fmla="*/ 252413 h 319088"/>
                <a:gd name="connsiteX11" fmla="*/ 400050 w 402432"/>
                <a:gd name="connsiteY11" fmla="*/ 219075 h 319088"/>
                <a:gd name="connsiteX12" fmla="*/ 402432 w 402432"/>
                <a:gd name="connsiteY12" fmla="*/ 85725 h 319088"/>
                <a:gd name="connsiteX13" fmla="*/ 354807 w 402432"/>
                <a:gd name="connsiteY13" fmla="*/ 47625 h 319088"/>
                <a:gd name="connsiteX14" fmla="*/ 373857 w 402432"/>
                <a:gd name="connsiteY14" fmla="*/ 35719 h 319088"/>
                <a:gd name="connsiteX15" fmla="*/ 373857 w 402432"/>
                <a:gd name="connsiteY15" fmla="*/ 0 h 3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02432" h="319088">
                  <a:moveTo>
                    <a:pt x="0" y="288132"/>
                  </a:moveTo>
                  <a:lnTo>
                    <a:pt x="47625" y="319088"/>
                  </a:lnTo>
                  <a:lnTo>
                    <a:pt x="66675" y="300038"/>
                  </a:lnTo>
                  <a:lnTo>
                    <a:pt x="88107" y="311944"/>
                  </a:lnTo>
                  <a:lnTo>
                    <a:pt x="126207" y="297657"/>
                  </a:lnTo>
                  <a:lnTo>
                    <a:pt x="157163" y="309563"/>
                  </a:lnTo>
                  <a:lnTo>
                    <a:pt x="183357" y="297657"/>
                  </a:lnTo>
                  <a:lnTo>
                    <a:pt x="290513" y="297657"/>
                  </a:lnTo>
                  <a:lnTo>
                    <a:pt x="309563" y="319088"/>
                  </a:lnTo>
                  <a:lnTo>
                    <a:pt x="338138" y="316707"/>
                  </a:lnTo>
                  <a:lnTo>
                    <a:pt x="366713" y="252413"/>
                  </a:lnTo>
                  <a:lnTo>
                    <a:pt x="400050" y="219075"/>
                  </a:lnTo>
                  <a:lnTo>
                    <a:pt x="402432" y="85725"/>
                  </a:lnTo>
                  <a:lnTo>
                    <a:pt x="354807" y="47625"/>
                  </a:lnTo>
                  <a:lnTo>
                    <a:pt x="373857" y="35719"/>
                  </a:lnTo>
                  <a:lnTo>
                    <a:pt x="373857" y="0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770DCA03-68C6-A7D0-B2B1-57EC1DB59D09}"/>
                </a:ext>
              </a:extLst>
            </p:cNvPr>
            <p:cNvSpPr/>
            <p:nvPr/>
          </p:nvSpPr>
          <p:spPr>
            <a:xfrm>
              <a:off x="1754981" y="4337050"/>
              <a:ext cx="919163" cy="261938"/>
            </a:xfrm>
            <a:custGeom>
              <a:avLst/>
              <a:gdLst>
                <a:gd name="connsiteX0" fmla="*/ 0 w 919163"/>
                <a:gd name="connsiteY0" fmla="*/ 47625 h 261938"/>
                <a:gd name="connsiteX1" fmla="*/ 111919 w 919163"/>
                <a:gd name="connsiteY1" fmla="*/ 152400 h 261938"/>
                <a:gd name="connsiteX2" fmla="*/ 228600 w 919163"/>
                <a:gd name="connsiteY2" fmla="*/ 128588 h 261938"/>
                <a:gd name="connsiteX3" fmla="*/ 259557 w 919163"/>
                <a:gd name="connsiteY3" fmla="*/ 152400 h 261938"/>
                <a:gd name="connsiteX4" fmla="*/ 295275 w 919163"/>
                <a:gd name="connsiteY4" fmla="*/ 152400 h 261938"/>
                <a:gd name="connsiteX5" fmla="*/ 373857 w 919163"/>
                <a:gd name="connsiteY5" fmla="*/ 159544 h 261938"/>
                <a:gd name="connsiteX6" fmla="*/ 414338 w 919163"/>
                <a:gd name="connsiteY6" fmla="*/ 114300 h 261938"/>
                <a:gd name="connsiteX7" fmla="*/ 419100 w 919163"/>
                <a:gd name="connsiteY7" fmla="*/ 64294 h 261938"/>
                <a:gd name="connsiteX8" fmla="*/ 469107 w 919163"/>
                <a:gd name="connsiteY8" fmla="*/ 0 h 261938"/>
                <a:gd name="connsiteX9" fmla="*/ 497682 w 919163"/>
                <a:gd name="connsiteY9" fmla="*/ 21431 h 261938"/>
                <a:gd name="connsiteX10" fmla="*/ 521494 w 919163"/>
                <a:gd name="connsiteY10" fmla="*/ 2381 h 261938"/>
                <a:gd name="connsiteX11" fmla="*/ 561975 w 919163"/>
                <a:gd name="connsiteY11" fmla="*/ 2381 h 261938"/>
                <a:gd name="connsiteX12" fmla="*/ 616744 w 919163"/>
                <a:gd name="connsiteY12" fmla="*/ 88106 h 261938"/>
                <a:gd name="connsiteX13" fmla="*/ 609600 w 919163"/>
                <a:gd name="connsiteY13" fmla="*/ 150019 h 261938"/>
                <a:gd name="connsiteX14" fmla="*/ 659607 w 919163"/>
                <a:gd name="connsiteY14" fmla="*/ 150019 h 261938"/>
                <a:gd name="connsiteX15" fmla="*/ 704850 w 919163"/>
                <a:gd name="connsiteY15" fmla="*/ 204788 h 261938"/>
                <a:gd name="connsiteX16" fmla="*/ 766763 w 919163"/>
                <a:gd name="connsiteY16" fmla="*/ 221456 h 261938"/>
                <a:gd name="connsiteX17" fmla="*/ 766763 w 919163"/>
                <a:gd name="connsiteY17" fmla="*/ 245269 h 261938"/>
                <a:gd name="connsiteX18" fmla="*/ 859632 w 919163"/>
                <a:gd name="connsiteY18" fmla="*/ 261938 h 261938"/>
                <a:gd name="connsiteX19" fmla="*/ 919163 w 919163"/>
                <a:gd name="connsiteY19" fmla="*/ 238125 h 26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19163" h="261938">
                  <a:moveTo>
                    <a:pt x="0" y="47625"/>
                  </a:moveTo>
                  <a:lnTo>
                    <a:pt x="111919" y="152400"/>
                  </a:lnTo>
                  <a:lnTo>
                    <a:pt x="228600" y="128588"/>
                  </a:lnTo>
                  <a:lnTo>
                    <a:pt x="259557" y="152400"/>
                  </a:lnTo>
                  <a:lnTo>
                    <a:pt x="295275" y="152400"/>
                  </a:lnTo>
                  <a:lnTo>
                    <a:pt x="373857" y="159544"/>
                  </a:lnTo>
                  <a:lnTo>
                    <a:pt x="414338" y="114300"/>
                  </a:lnTo>
                  <a:lnTo>
                    <a:pt x="419100" y="64294"/>
                  </a:lnTo>
                  <a:lnTo>
                    <a:pt x="469107" y="0"/>
                  </a:lnTo>
                  <a:lnTo>
                    <a:pt x="497682" y="21431"/>
                  </a:lnTo>
                  <a:lnTo>
                    <a:pt x="521494" y="2381"/>
                  </a:lnTo>
                  <a:lnTo>
                    <a:pt x="561975" y="2381"/>
                  </a:lnTo>
                  <a:lnTo>
                    <a:pt x="616744" y="88106"/>
                  </a:lnTo>
                  <a:lnTo>
                    <a:pt x="609600" y="150019"/>
                  </a:lnTo>
                  <a:lnTo>
                    <a:pt x="659607" y="150019"/>
                  </a:lnTo>
                  <a:lnTo>
                    <a:pt x="704850" y="204788"/>
                  </a:lnTo>
                  <a:lnTo>
                    <a:pt x="766763" y="221456"/>
                  </a:lnTo>
                  <a:lnTo>
                    <a:pt x="766763" y="245269"/>
                  </a:lnTo>
                  <a:lnTo>
                    <a:pt x="859632" y="261938"/>
                  </a:lnTo>
                  <a:lnTo>
                    <a:pt x="919163" y="238125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EDF4438A-B42E-A94C-A5BE-C6160BD75F60}"/>
                </a:ext>
              </a:extLst>
            </p:cNvPr>
            <p:cNvSpPr/>
            <p:nvPr/>
          </p:nvSpPr>
          <p:spPr>
            <a:xfrm>
              <a:off x="3562350" y="4090988"/>
              <a:ext cx="926306" cy="804862"/>
            </a:xfrm>
            <a:custGeom>
              <a:avLst/>
              <a:gdLst>
                <a:gd name="connsiteX0" fmla="*/ 0 w 926306"/>
                <a:gd name="connsiteY0" fmla="*/ 804862 h 804862"/>
                <a:gd name="connsiteX1" fmla="*/ 47625 w 926306"/>
                <a:gd name="connsiteY1" fmla="*/ 738187 h 804862"/>
                <a:gd name="connsiteX2" fmla="*/ 90488 w 926306"/>
                <a:gd name="connsiteY2" fmla="*/ 754856 h 804862"/>
                <a:gd name="connsiteX3" fmla="*/ 111919 w 926306"/>
                <a:gd name="connsiteY3" fmla="*/ 781050 h 804862"/>
                <a:gd name="connsiteX4" fmla="*/ 159544 w 926306"/>
                <a:gd name="connsiteY4" fmla="*/ 731043 h 804862"/>
                <a:gd name="connsiteX5" fmla="*/ 209550 w 926306"/>
                <a:gd name="connsiteY5" fmla="*/ 735806 h 804862"/>
                <a:gd name="connsiteX6" fmla="*/ 209550 w 926306"/>
                <a:gd name="connsiteY6" fmla="*/ 700087 h 804862"/>
                <a:gd name="connsiteX7" fmla="*/ 178594 w 926306"/>
                <a:gd name="connsiteY7" fmla="*/ 654843 h 804862"/>
                <a:gd name="connsiteX8" fmla="*/ 261938 w 926306"/>
                <a:gd name="connsiteY8" fmla="*/ 559593 h 804862"/>
                <a:gd name="connsiteX9" fmla="*/ 240506 w 926306"/>
                <a:gd name="connsiteY9" fmla="*/ 500062 h 804862"/>
                <a:gd name="connsiteX10" fmla="*/ 254794 w 926306"/>
                <a:gd name="connsiteY10" fmla="*/ 473868 h 804862"/>
                <a:gd name="connsiteX11" fmla="*/ 335756 w 926306"/>
                <a:gd name="connsiteY11" fmla="*/ 461962 h 804862"/>
                <a:gd name="connsiteX12" fmla="*/ 397669 w 926306"/>
                <a:gd name="connsiteY12" fmla="*/ 414337 h 804862"/>
                <a:gd name="connsiteX13" fmla="*/ 407194 w 926306"/>
                <a:gd name="connsiteY13" fmla="*/ 283368 h 804862"/>
                <a:gd name="connsiteX14" fmla="*/ 392906 w 926306"/>
                <a:gd name="connsiteY14" fmla="*/ 261937 h 804862"/>
                <a:gd name="connsiteX15" fmla="*/ 445294 w 926306"/>
                <a:gd name="connsiteY15" fmla="*/ 211931 h 804862"/>
                <a:gd name="connsiteX16" fmla="*/ 445294 w 926306"/>
                <a:gd name="connsiteY16" fmla="*/ 185737 h 804862"/>
                <a:gd name="connsiteX17" fmla="*/ 478631 w 926306"/>
                <a:gd name="connsiteY17" fmla="*/ 161925 h 804862"/>
                <a:gd name="connsiteX18" fmla="*/ 538163 w 926306"/>
                <a:gd name="connsiteY18" fmla="*/ 192881 h 804862"/>
                <a:gd name="connsiteX19" fmla="*/ 540544 w 926306"/>
                <a:gd name="connsiteY19" fmla="*/ 138112 h 804862"/>
                <a:gd name="connsiteX20" fmla="*/ 654844 w 926306"/>
                <a:gd name="connsiteY20" fmla="*/ 11906 h 804862"/>
                <a:gd name="connsiteX21" fmla="*/ 714375 w 926306"/>
                <a:gd name="connsiteY21" fmla="*/ 28575 h 804862"/>
                <a:gd name="connsiteX22" fmla="*/ 716756 w 926306"/>
                <a:gd name="connsiteY22" fmla="*/ 0 h 804862"/>
                <a:gd name="connsiteX23" fmla="*/ 812006 w 926306"/>
                <a:gd name="connsiteY23" fmla="*/ 19050 h 804862"/>
                <a:gd name="connsiteX24" fmla="*/ 926306 w 926306"/>
                <a:gd name="connsiteY24" fmla="*/ 64293 h 80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6306" h="804862">
                  <a:moveTo>
                    <a:pt x="0" y="804862"/>
                  </a:moveTo>
                  <a:lnTo>
                    <a:pt x="47625" y="738187"/>
                  </a:lnTo>
                  <a:lnTo>
                    <a:pt x="90488" y="754856"/>
                  </a:lnTo>
                  <a:lnTo>
                    <a:pt x="111919" y="781050"/>
                  </a:lnTo>
                  <a:lnTo>
                    <a:pt x="159544" y="731043"/>
                  </a:lnTo>
                  <a:lnTo>
                    <a:pt x="209550" y="735806"/>
                  </a:lnTo>
                  <a:lnTo>
                    <a:pt x="209550" y="700087"/>
                  </a:lnTo>
                  <a:lnTo>
                    <a:pt x="178594" y="654843"/>
                  </a:lnTo>
                  <a:lnTo>
                    <a:pt x="261938" y="559593"/>
                  </a:lnTo>
                  <a:lnTo>
                    <a:pt x="240506" y="500062"/>
                  </a:lnTo>
                  <a:lnTo>
                    <a:pt x="254794" y="473868"/>
                  </a:lnTo>
                  <a:lnTo>
                    <a:pt x="335756" y="461962"/>
                  </a:lnTo>
                  <a:lnTo>
                    <a:pt x="397669" y="414337"/>
                  </a:lnTo>
                  <a:lnTo>
                    <a:pt x="407194" y="283368"/>
                  </a:lnTo>
                  <a:lnTo>
                    <a:pt x="392906" y="261937"/>
                  </a:lnTo>
                  <a:lnTo>
                    <a:pt x="445294" y="211931"/>
                  </a:lnTo>
                  <a:lnTo>
                    <a:pt x="445294" y="185737"/>
                  </a:lnTo>
                  <a:lnTo>
                    <a:pt x="478631" y="161925"/>
                  </a:lnTo>
                  <a:lnTo>
                    <a:pt x="538163" y="192881"/>
                  </a:lnTo>
                  <a:cubicBezTo>
                    <a:pt x="538957" y="174625"/>
                    <a:pt x="539750" y="156368"/>
                    <a:pt x="540544" y="138112"/>
                  </a:cubicBezTo>
                  <a:lnTo>
                    <a:pt x="654844" y="11906"/>
                  </a:lnTo>
                  <a:lnTo>
                    <a:pt x="714375" y="28575"/>
                  </a:lnTo>
                  <a:lnTo>
                    <a:pt x="716756" y="0"/>
                  </a:lnTo>
                  <a:lnTo>
                    <a:pt x="812006" y="19050"/>
                  </a:lnTo>
                  <a:lnTo>
                    <a:pt x="926306" y="64293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24D7C795-0AE4-2A7B-BAC5-001D4CF7BCA9}"/>
                </a:ext>
              </a:extLst>
            </p:cNvPr>
            <p:cNvSpPr/>
            <p:nvPr/>
          </p:nvSpPr>
          <p:spPr>
            <a:xfrm>
              <a:off x="3659981" y="4210050"/>
              <a:ext cx="862013" cy="776288"/>
            </a:xfrm>
            <a:custGeom>
              <a:avLst/>
              <a:gdLst>
                <a:gd name="connsiteX0" fmla="*/ 0 w 862013"/>
                <a:gd name="connsiteY0" fmla="*/ 776288 h 776288"/>
                <a:gd name="connsiteX1" fmla="*/ 76200 w 862013"/>
                <a:gd name="connsiteY1" fmla="*/ 731044 h 776288"/>
                <a:gd name="connsiteX2" fmla="*/ 71438 w 862013"/>
                <a:gd name="connsiteY2" fmla="*/ 690563 h 776288"/>
                <a:gd name="connsiteX3" fmla="*/ 119063 w 862013"/>
                <a:gd name="connsiteY3" fmla="*/ 654844 h 776288"/>
                <a:gd name="connsiteX4" fmla="*/ 142875 w 862013"/>
                <a:gd name="connsiteY4" fmla="*/ 664369 h 776288"/>
                <a:gd name="connsiteX5" fmla="*/ 157163 w 862013"/>
                <a:gd name="connsiteY5" fmla="*/ 547688 h 776288"/>
                <a:gd name="connsiteX6" fmla="*/ 276225 w 862013"/>
                <a:gd name="connsiteY6" fmla="*/ 419100 h 776288"/>
                <a:gd name="connsiteX7" fmla="*/ 421482 w 862013"/>
                <a:gd name="connsiteY7" fmla="*/ 402431 h 776288"/>
                <a:gd name="connsiteX8" fmla="*/ 457200 w 862013"/>
                <a:gd name="connsiteY8" fmla="*/ 319088 h 776288"/>
                <a:gd name="connsiteX9" fmla="*/ 452438 w 862013"/>
                <a:gd name="connsiteY9" fmla="*/ 278606 h 776288"/>
                <a:gd name="connsiteX10" fmla="*/ 476250 w 862013"/>
                <a:gd name="connsiteY10" fmla="*/ 269081 h 776288"/>
                <a:gd name="connsiteX11" fmla="*/ 464344 w 862013"/>
                <a:gd name="connsiteY11" fmla="*/ 207169 h 776288"/>
                <a:gd name="connsiteX12" fmla="*/ 528638 w 862013"/>
                <a:gd name="connsiteY12" fmla="*/ 147638 h 776288"/>
                <a:gd name="connsiteX13" fmla="*/ 607219 w 862013"/>
                <a:gd name="connsiteY13" fmla="*/ 154781 h 776288"/>
                <a:gd name="connsiteX14" fmla="*/ 666750 w 862013"/>
                <a:gd name="connsiteY14" fmla="*/ 119063 h 776288"/>
                <a:gd name="connsiteX15" fmla="*/ 666750 w 862013"/>
                <a:gd name="connsiteY15" fmla="*/ 71438 h 776288"/>
                <a:gd name="connsiteX16" fmla="*/ 711994 w 862013"/>
                <a:gd name="connsiteY16" fmla="*/ 23813 h 776288"/>
                <a:gd name="connsiteX17" fmla="*/ 735807 w 862013"/>
                <a:gd name="connsiteY17" fmla="*/ 45244 h 776288"/>
                <a:gd name="connsiteX18" fmla="*/ 862013 w 862013"/>
                <a:gd name="connsiteY18" fmla="*/ 0 h 776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62013" h="776288">
                  <a:moveTo>
                    <a:pt x="0" y="776288"/>
                  </a:moveTo>
                  <a:lnTo>
                    <a:pt x="76200" y="731044"/>
                  </a:lnTo>
                  <a:lnTo>
                    <a:pt x="71438" y="690563"/>
                  </a:lnTo>
                  <a:lnTo>
                    <a:pt x="119063" y="654844"/>
                  </a:lnTo>
                  <a:lnTo>
                    <a:pt x="142875" y="664369"/>
                  </a:lnTo>
                  <a:lnTo>
                    <a:pt x="157163" y="547688"/>
                  </a:lnTo>
                  <a:lnTo>
                    <a:pt x="276225" y="419100"/>
                  </a:lnTo>
                  <a:lnTo>
                    <a:pt x="421482" y="402431"/>
                  </a:lnTo>
                  <a:lnTo>
                    <a:pt x="457200" y="319088"/>
                  </a:lnTo>
                  <a:lnTo>
                    <a:pt x="452438" y="278606"/>
                  </a:lnTo>
                  <a:lnTo>
                    <a:pt x="476250" y="269081"/>
                  </a:lnTo>
                  <a:lnTo>
                    <a:pt x="464344" y="207169"/>
                  </a:lnTo>
                  <a:lnTo>
                    <a:pt x="528638" y="147638"/>
                  </a:lnTo>
                  <a:lnTo>
                    <a:pt x="607219" y="154781"/>
                  </a:lnTo>
                  <a:lnTo>
                    <a:pt x="666750" y="119063"/>
                  </a:lnTo>
                  <a:lnTo>
                    <a:pt x="666750" y="71438"/>
                  </a:lnTo>
                  <a:lnTo>
                    <a:pt x="711994" y="23813"/>
                  </a:lnTo>
                  <a:lnTo>
                    <a:pt x="735807" y="45244"/>
                  </a:lnTo>
                  <a:lnTo>
                    <a:pt x="862013" y="0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F5291F5B-5DB0-E83D-1D3C-BDC4E51DAB4A}"/>
                </a:ext>
              </a:extLst>
            </p:cNvPr>
            <p:cNvSpPr/>
            <p:nvPr/>
          </p:nvSpPr>
          <p:spPr>
            <a:xfrm>
              <a:off x="4431507" y="3533775"/>
              <a:ext cx="1092994" cy="1123950"/>
            </a:xfrm>
            <a:custGeom>
              <a:avLst/>
              <a:gdLst>
                <a:gd name="connsiteX0" fmla="*/ 0 w 1133475"/>
                <a:gd name="connsiteY0" fmla="*/ 14288 h 1138238"/>
                <a:gd name="connsiteX1" fmla="*/ 61913 w 1133475"/>
                <a:gd name="connsiteY1" fmla="*/ 50006 h 1138238"/>
                <a:gd name="connsiteX2" fmla="*/ 114300 w 1133475"/>
                <a:gd name="connsiteY2" fmla="*/ 57150 h 1138238"/>
                <a:gd name="connsiteX3" fmla="*/ 128588 w 1133475"/>
                <a:gd name="connsiteY3" fmla="*/ 9525 h 1138238"/>
                <a:gd name="connsiteX4" fmla="*/ 209550 w 1133475"/>
                <a:gd name="connsiteY4" fmla="*/ 0 h 1138238"/>
                <a:gd name="connsiteX5" fmla="*/ 240507 w 1133475"/>
                <a:gd name="connsiteY5" fmla="*/ 66675 h 1138238"/>
                <a:gd name="connsiteX6" fmla="*/ 300038 w 1133475"/>
                <a:gd name="connsiteY6" fmla="*/ 104775 h 1138238"/>
                <a:gd name="connsiteX7" fmla="*/ 280988 w 1133475"/>
                <a:gd name="connsiteY7" fmla="*/ 211931 h 1138238"/>
                <a:gd name="connsiteX8" fmla="*/ 307182 w 1133475"/>
                <a:gd name="connsiteY8" fmla="*/ 290513 h 1138238"/>
                <a:gd name="connsiteX9" fmla="*/ 300038 w 1133475"/>
                <a:gd name="connsiteY9" fmla="*/ 350044 h 1138238"/>
                <a:gd name="connsiteX10" fmla="*/ 264319 w 1133475"/>
                <a:gd name="connsiteY10" fmla="*/ 397669 h 1138238"/>
                <a:gd name="connsiteX11" fmla="*/ 314325 w 1133475"/>
                <a:gd name="connsiteY11" fmla="*/ 709613 h 1138238"/>
                <a:gd name="connsiteX12" fmla="*/ 404813 w 1133475"/>
                <a:gd name="connsiteY12" fmla="*/ 769144 h 1138238"/>
                <a:gd name="connsiteX13" fmla="*/ 576263 w 1133475"/>
                <a:gd name="connsiteY13" fmla="*/ 735806 h 1138238"/>
                <a:gd name="connsiteX14" fmla="*/ 576263 w 1133475"/>
                <a:gd name="connsiteY14" fmla="*/ 735806 h 1138238"/>
                <a:gd name="connsiteX15" fmla="*/ 642938 w 1133475"/>
                <a:gd name="connsiteY15" fmla="*/ 745331 h 1138238"/>
                <a:gd name="connsiteX16" fmla="*/ 726282 w 1133475"/>
                <a:gd name="connsiteY16" fmla="*/ 781050 h 1138238"/>
                <a:gd name="connsiteX17" fmla="*/ 742950 w 1133475"/>
                <a:gd name="connsiteY17" fmla="*/ 750094 h 1138238"/>
                <a:gd name="connsiteX18" fmla="*/ 807244 w 1133475"/>
                <a:gd name="connsiteY18" fmla="*/ 747713 h 1138238"/>
                <a:gd name="connsiteX19" fmla="*/ 804863 w 1133475"/>
                <a:gd name="connsiteY19" fmla="*/ 781050 h 1138238"/>
                <a:gd name="connsiteX20" fmla="*/ 859632 w 1133475"/>
                <a:gd name="connsiteY20" fmla="*/ 800100 h 1138238"/>
                <a:gd name="connsiteX21" fmla="*/ 954882 w 1133475"/>
                <a:gd name="connsiteY21" fmla="*/ 966788 h 1138238"/>
                <a:gd name="connsiteX22" fmla="*/ 983457 w 1133475"/>
                <a:gd name="connsiteY22" fmla="*/ 969169 h 1138238"/>
                <a:gd name="connsiteX23" fmla="*/ 1026319 w 1133475"/>
                <a:gd name="connsiteY23" fmla="*/ 1040606 h 1138238"/>
                <a:gd name="connsiteX24" fmla="*/ 1023938 w 1133475"/>
                <a:gd name="connsiteY24" fmla="*/ 1062038 h 1138238"/>
                <a:gd name="connsiteX25" fmla="*/ 1047750 w 1133475"/>
                <a:gd name="connsiteY25" fmla="*/ 1064419 h 1138238"/>
                <a:gd name="connsiteX26" fmla="*/ 1062038 w 1133475"/>
                <a:gd name="connsiteY26" fmla="*/ 1126331 h 1138238"/>
                <a:gd name="connsiteX27" fmla="*/ 1133475 w 1133475"/>
                <a:gd name="connsiteY27" fmla="*/ 1138238 h 1138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33475" h="1138238">
                  <a:moveTo>
                    <a:pt x="0" y="14288"/>
                  </a:moveTo>
                  <a:lnTo>
                    <a:pt x="61913" y="50006"/>
                  </a:lnTo>
                  <a:lnTo>
                    <a:pt x="114300" y="57150"/>
                  </a:lnTo>
                  <a:lnTo>
                    <a:pt x="128588" y="9525"/>
                  </a:lnTo>
                  <a:lnTo>
                    <a:pt x="209550" y="0"/>
                  </a:lnTo>
                  <a:lnTo>
                    <a:pt x="240507" y="66675"/>
                  </a:lnTo>
                  <a:lnTo>
                    <a:pt x="300038" y="104775"/>
                  </a:lnTo>
                  <a:lnTo>
                    <a:pt x="280988" y="211931"/>
                  </a:lnTo>
                  <a:lnTo>
                    <a:pt x="307182" y="290513"/>
                  </a:lnTo>
                  <a:lnTo>
                    <a:pt x="300038" y="350044"/>
                  </a:lnTo>
                  <a:lnTo>
                    <a:pt x="264319" y="397669"/>
                  </a:lnTo>
                  <a:lnTo>
                    <a:pt x="314325" y="709613"/>
                  </a:lnTo>
                  <a:lnTo>
                    <a:pt x="404813" y="769144"/>
                  </a:lnTo>
                  <a:lnTo>
                    <a:pt x="576263" y="735806"/>
                  </a:lnTo>
                  <a:lnTo>
                    <a:pt x="576263" y="735806"/>
                  </a:lnTo>
                  <a:lnTo>
                    <a:pt x="642938" y="745331"/>
                  </a:lnTo>
                  <a:lnTo>
                    <a:pt x="726282" y="781050"/>
                  </a:lnTo>
                  <a:lnTo>
                    <a:pt x="742950" y="750094"/>
                  </a:lnTo>
                  <a:lnTo>
                    <a:pt x="807244" y="747713"/>
                  </a:lnTo>
                  <a:lnTo>
                    <a:pt x="804863" y="781050"/>
                  </a:lnTo>
                  <a:lnTo>
                    <a:pt x="859632" y="800100"/>
                  </a:lnTo>
                  <a:lnTo>
                    <a:pt x="954882" y="966788"/>
                  </a:lnTo>
                  <a:lnTo>
                    <a:pt x="983457" y="969169"/>
                  </a:lnTo>
                  <a:lnTo>
                    <a:pt x="1026319" y="1040606"/>
                  </a:lnTo>
                  <a:lnTo>
                    <a:pt x="1023938" y="1062038"/>
                  </a:lnTo>
                  <a:lnTo>
                    <a:pt x="1047750" y="1064419"/>
                  </a:lnTo>
                  <a:lnTo>
                    <a:pt x="1062038" y="1126331"/>
                  </a:lnTo>
                  <a:lnTo>
                    <a:pt x="1133475" y="1138238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431E13B1-E498-B2AD-F08F-2C3E10268B2D}"/>
                </a:ext>
              </a:extLst>
            </p:cNvPr>
            <p:cNvSpPr/>
            <p:nvPr/>
          </p:nvSpPr>
          <p:spPr>
            <a:xfrm>
              <a:off x="6341269" y="3295650"/>
              <a:ext cx="311944" cy="912019"/>
            </a:xfrm>
            <a:custGeom>
              <a:avLst/>
              <a:gdLst>
                <a:gd name="connsiteX0" fmla="*/ 11906 w 311944"/>
                <a:gd name="connsiteY0" fmla="*/ 912019 h 912019"/>
                <a:gd name="connsiteX1" fmla="*/ 11906 w 311944"/>
                <a:gd name="connsiteY1" fmla="*/ 912019 h 912019"/>
                <a:gd name="connsiteX2" fmla="*/ 69056 w 311944"/>
                <a:gd name="connsiteY2" fmla="*/ 781050 h 912019"/>
                <a:gd name="connsiteX3" fmla="*/ 109537 w 311944"/>
                <a:gd name="connsiteY3" fmla="*/ 735806 h 912019"/>
                <a:gd name="connsiteX4" fmla="*/ 145256 w 311944"/>
                <a:gd name="connsiteY4" fmla="*/ 733425 h 912019"/>
                <a:gd name="connsiteX5" fmla="*/ 169069 w 311944"/>
                <a:gd name="connsiteY5" fmla="*/ 654844 h 912019"/>
                <a:gd name="connsiteX6" fmla="*/ 145256 w 311944"/>
                <a:gd name="connsiteY6" fmla="*/ 592931 h 912019"/>
                <a:gd name="connsiteX7" fmla="*/ 154781 w 311944"/>
                <a:gd name="connsiteY7" fmla="*/ 564356 h 912019"/>
                <a:gd name="connsiteX8" fmla="*/ 216694 w 311944"/>
                <a:gd name="connsiteY8" fmla="*/ 547688 h 912019"/>
                <a:gd name="connsiteX9" fmla="*/ 254794 w 311944"/>
                <a:gd name="connsiteY9" fmla="*/ 464344 h 912019"/>
                <a:gd name="connsiteX10" fmla="*/ 311944 w 311944"/>
                <a:gd name="connsiteY10" fmla="*/ 407194 h 912019"/>
                <a:gd name="connsiteX11" fmla="*/ 288131 w 311944"/>
                <a:gd name="connsiteY11" fmla="*/ 340519 h 912019"/>
                <a:gd name="connsiteX12" fmla="*/ 216694 w 311944"/>
                <a:gd name="connsiteY12" fmla="*/ 297656 h 912019"/>
                <a:gd name="connsiteX13" fmla="*/ 188119 w 311944"/>
                <a:gd name="connsiteY13" fmla="*/ 161925 h 912019"/>
                <a:gd name="connsiteX14" fmla="*/ 150019 w 311944"/>
                <a:gd name="connsiteY14" fmla="*/ 150019 h 912019"/>
                <a:gd name="connsiteX15" fmla="*/ 147637 w 311944"/>
                <a:gd name="connsiteY15" fmla="*/ 116681 h 912019"/>
                <a:gd name="connsiteX16" fmla="*/ 97631 w 311944"/>
                <a:gd name="connsiteY16" fmla="*/ 104775 h 912019"/>
                <a:gd name="connsiteX17" fmla="*/ 61912 w 311944"/>
                <a:gd name="connsiteY17" fmla="*/ 30956 h 912019"/>
                <a:gd name="connsiteX18" fmla="*/ 0 w 311944"/>
                <a:gd name="connsiteY18" fmla="*/ 0 h 91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1944" h="912019">
                  <a:moveTo>
                    <a:pt x="11906" y="912019"/>
                  </a:moveTo>
                  <a:lnTo>
                    <a:pt x="11906" y="912019"/>
                  </a:lnTo>
                  <a:lnTo>
                    <a:pt x="69056" y="781050"/>
                  </a:lnTo>
                  <a:lnTo>
                    <a:pt x="109537" y="735806"/>
                  </a:lnTo>
                  <a:lnTo>
                    <a:pt x="145256" y="733425"/>
                  </a:lnTo>
                  <a:lnTo>
                    <a:pt x="169069" y="654844"/>
                  </a:lnTo>
                  <a:lnTo>
                    <a:pt x="145256" y="592931"/>
                  </a:lnTo>
                  <a:lnTo>
                    <a:pt x="154781" y="564356"/>
                  </a:lnTo>
                  <a:lnTo>
                    <a:pt x="216694" y="547688"/>
                  </a:lnTo>
                  <a:lnTo>
                    <a:pt x="254794" y="464344"/>
                  </a:lnTo>
                  <a:lnTo>
                    <a:pt x="311944" y="407194"/>
                  </a:lnTo>
                  <a:lnTo>
                    <a:pt x="288131" y="340519"/>
                  </a:lnTo>
                  <a:lnTo>
                    <a:pt x="216694" y="297656"/>
                  </a:lnTo>
                  <a:lnTo>
                    <a:pt x="188119" y="161925"/>
                  </a:lnTo>
                  <a:lnTo>
                    <a:pt x="150019" y="150019"/>
                  </a:lnTo>
                  <a:lnTo>
                    <a:pt x="147637" y="116681"/>
                  </a:lnTo>
                  <a:lnTo>
                    <a:pt x="97631" y="104775"/>
                  </a:lnTo>
                  <a:lnTo>
                    <a:pt x="61912" y="30956"/>
                  </a:lnTo>
                  <a:lnTo>
                    <a:pt x="0" y="0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3C2A0140-D0C0-6B16-B75B-14A64F8A35D7}"/>
              </a:ext>
            </a:extLst>
          </p:cNvPr>
          <p:cNvSpPr txBox="1"/>
          <p:nvPr/>
        </p:nvSpPr>
        <p:spPr>
          <a:xfrm>
            <a:off x="276046" y="232912"/>
            <a:ext cx="249299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北海道地方の一級河川</a:t>
            </a: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85CC7C05-CBCF-64F8-D1E5-D00991781ED8}"/>
              </a:ext>
            </a:extLst>
          </p:cNvPr>
          <p:cNvSpPr txBox="1"/>
          <p:nvPr/>
        </p:nvSpPr>
        <p:spPr>
          <a:xfrm>
            <a:off x="3852000" y="315625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ja-JP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北海道</a:t>
            </a:r>
            <a:endParaRPr kumimoji="1"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919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07F4F-3BBA-056D-89CD-35604B779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0F52748E-E796-5465-CA2A-D5662EC66F07}"/>
              </a:ext>
            </a:extLst>
          </p:cNvPr>
          <p:cNvSpPr txBox="1"/>
          <p:nvPr/>
        </p:nvSpPr>
        <p:spPr>
          <a:xfrm>
            <a:off x="276046" y="232912"/>
            <a:ext cx="2492990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北海道地方の一級河川</a:t>
            </a:r>
          </a:p>
        </p:txBody>
      </p: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51196B1D-9539-0FFD-0446-F186A1E0FB78}"/>
              </a:ext>
            </a:extLst>
          </p:cNvPr>
          <p:cNvGrpSpPr/>
          <p:nvPr/>
        </p:nvGrpSpPr>
        <p:grpSpPr>
          <a:xfrm>
            <a:off x="452079" y="833970"/>
            <a:ext cx="5143112" cy="3707028"/>
            <a:chOff x="179049" y="674950"/>
            <a:chExt cx="5465164" cy="3939155"/>
          </a:xfrm>
        </p:grpSpPr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5B4BAA81-DE88-05A1-1EEE-418A4E015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53" y="674950"/>
              <a:ext cx="5226060" cy="3939155"/>
            </a:xfrm>
            <a:custGeom>
              <a:avLst/>
              <a:gdLst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7746979 w 8615568"/>
                <a:gd name="connsiteY5" fmla="*/ 3182937 h 6494005"/>
                <a:gd name="connsiteX6" fmla="*/ 7746979 w 8615568"/>
                <a:gd name="connsiteY6" fmla="*/ 3279318 h 6494005"/>
                <a:gd name="connsiteX7" fmla="*/ 7618845 w 8615568"/>
                <a:gd name="connsiteY7" fmla="*/ 3343952 h 6494005"/>
                <a:gd name="connsiteX8" fmla="*/ 7618845 w 8615568"/>
                <a:gd name="connsiteY8" fmla="*/ 3279318 h 6494005"/>
                <a:gd name="connsiteX9" fmla="*/ 8486301 w 8615568"/>
                <a:gd name="connsiteY9" fmla="*/ 2669271 h 6494005"/>
                <a:gd name="connsiteX10" fmla="*/ 8550935 w 8615568"/>
                <a:gd name="connsiteY10" fmla="*/ 2765655 h 6494005"/>
                <a:gd name="connsiteX11" fmla="*/ 8486301 w 8615568"/>
                <a:gd name="connsiteY11" fmla="*/ 2829153 h 6494005"/>
                <a:gd name="connsiteX12" fmla="*/ 8228899 w 8615568"/>
                <a:gd name="connsiteY12" fmla="*/ 2926668 h 6494005"/>
                <a:gd name="connsiteX13" fmla="*/ 8228899 w 8615568"/>
                <a:gd name="connsiteY13" fmla="*/ 2829153 h 6494005"/>
                <a:gd name="connsiteX14" fmla="*/ 7715230 w 8615568"/>
                <a:gd name="connsiteY14" fmla="*/ 1640797 h 6494005"/>
                <a:gd name="connsiteX15" fmla="*/ 7972631 w 8615568"/>
                <a:gd name="connsiteY15" fmla="*/ 1800681 h 6494005"/>
                <a:gd name="connsiteX16" fmla="*/ 8197149 w 8615568"/>
                <a:gd name="connsiteY16" fmla="*/ 1800681 h 6494005"/>
                <a:gd name="connsiteX17" fmla="*/ 8100765 w 8615568"/>
                <a:gd name="connsiteY17" fmla="*/ 1897066 h 6494005"/>
                <a:gd name="connsiteX18" fmla="*/ 7972631 w 8615568"/>
                <a:gd name="connsiteY18" fmla="*/ 1897066 h 6494005"/>
                <a:gd name="connsiteX19" fmla="*/ 7876247 w 8615568"/>
                <a:gd name="connsiteY19" fmla="*/ 2089831 h 6494005"/>
                <a:gd name="connsiteX20" fmla="*/ 7618846 w 8615568"/>
                <a:gd name="connsiteY20" fmla="*/ 2058077 h 6494005"/>
                <a:gd name="connsiteX21" fmla="*/ 7618846 w 8615568"/>
                <a:gd name="connsiteY21" fmla="*/ 2186214 h 6494005"/>
                <a:gd name="connsiteX22" fmla="*/ 7489578 w 8615568"/>
                <a:gd name="connsiteY22" fmla="*/ 2250849 h 6494005"/>
                <a:gd name="connsiteX23" fmla="*/ 7329694 w 8615568"/>
                <a:gd name="connsiteY23" fmla="*/ 2604640 h 6494005"/>
                <a:gd name="connsiteX24" fmla="*/ 7136926 w 8615568"/>
                <a:gd name="connsiteY24" fmla="*/ 2669271 h 6494005"/>
                <a:gd name="connsiteX25" fmla="*/ 7040542 w 8615568"/>
                <a:gd name="connsiteY25" fmla="*/ 2926668 h 6494005"/>
                <a:gd name="connsiteX26" fmla="*/ 6879524 w 8615568"/>
                <a:gd name="connsiteY26" fmla="*/ 2958418 h 6494005"/>
                <a:gd name="connsiteX27" fmla="*/ 6911274 w 8615568"/>
                <a:gd name="connsiteY27" fmla="*/ 2701024 h 6494005"/>
                <a:gd name="connsiteX28" fmla="*/ 7200426 w 8615568"/>
                <a:gd name="connsiteY28" fmla="*/ 2508255 h 6494005"/>
                <a:gd name="connsiteX29" fmla="*/ 8582684 w 8615568"/>
                <a:gd name="connsiteY29" fmla="*/ 1479778 h 6494005"/>
                <a:gd name="connsiteX30" fmla="*/ 8615568 w 8615568"/>
                <a:gd name="connsiteY30" fmla="*/ 1800681 h 6494005"/>
                <a:gd name="connsiteX31" fmla="*/ 8454550 w 8615568"/>
                <a:gd name="connsiteY31" fmla="*/ 1800681 h 6494005"/>
                <a:gd name="connsiteX32" fmla="*/ 8550934 w 8615568"/>
                <a:gd name="connsiteY32" fmla="*/ 1640796 h 6494005"/>
                <a:gd name="connsiteX33" fmla="*/ 2089811 w 8615568"/>
                <a:gd name="connsiteY33" fmla="*/ 418417 h 6494005"/>
                <a:gd name="connsiteX34" fmla="*/ 2153311 w 8615568"/>
                <a:gd name="connsiteY34" fmla="*/ 451301 h 6494005"/>
                <a:gd name="connsiteX35" fmla="*/ 2217945 w 8615568"/>
                <a:gd name="connsiteY35" fmla="*/ 514801 h 6494005"/>
                <a:gd name="connsiteX36" fmla="*/ 2217945 w 8615568"/>
                <a:gd name="connsiteY36" fmla="*/ 611185 h 6494005"/>
                <a:gd name="connsiteX37" fmla="*/ 2186195 w 8615568"/>
                <a:gd name="connsiteY37" fmla="*/ 707569 h 6494005"/>
                <a:gd name="connsiteX38" fmla="*/ 2056927 w 8615568"/>
                <a:gd name="connsiteY38" fmla="*/ 644069 h 6494005"/>
                <a:gd name="connsiteX39" fmla="*/ 2025177 w 8615568"/>
                <a:gd name="connsiteY39" fmla="*/ 547685 h 6494005"/>
                <a:gd name="connsiteX40" fmla="*/ 2056927 w 8615568"/>
                <a:gd name="connsiteY40" fmla="*/ 483051 h 6494005"/>
                <a:gd name="connsiteX41" fmla="*/ 1864160 w 8615568"/>
                <a:gd name="connsiteY41" fmla="*/ 129265 h 6494005"/>
                <a:gd name="connsiteX42" fmla="*/ 1960544 w 8615568"/>
                <a:gd name="connsiteY42" fmla="*/ 129265 h 6494005"/>
                <a:gd name="connsiteX43" fmla="*/ 1928794 w 8615568"/>
                <a:gd name="connsiteY43" fmla="*/ 354917 h 6494005"/>
                <a:gd name="connsiteX44" fmla="*/ 1767776 w 8615568"/>
                <a:gd name="connsiteY44" fmla="*/ 161015 h 6494005"/>
                <a:gd name="connsiteX45" fmla="*/ 2923568 w 8615568"/>
                <a:gd name="connsiteY45" fmla="*/ 0 h 6494005"/>
                <a:gd name="connsiteX46" fmla="*/ 2986944 w 8615568"/>
                <a:gd name="connsiteY46" fmla="*/ 128400 h 6494005"/>
                <a:gd name="connsiteX47" fmla="*/ 3084270 w 8615568"/>
                <a:gd name="connsiteY47" fmla="*/ 224984 h 6494005"/>
                <a:gd name="connsiteX48" fmla="*/ 3375691 w 8615568"/>
                <a:gd name="connsiteY48" fmla="*/ 547688 h 6494005"/>
                <a:gd name="connsiteX49" fmla="*/ 3375692 w 8615568"/>
                <a:gd name="connsiteY49" fmla="*/ 547688 h 6494005"/>
                <a:gd name="connsiteX50" fmla="*/ 3535576 w 8615568"/>
                <a:gd name="connsiteY50" fmla="*/ 707570 h 6494005"/>
                <a:gd name="connsiteX51" fmla="*/ 3568453 w 8615568"/>
                <a:gd name="connsiteY51" fmla="*/ 803955 h 6494005"/>
                <a:gd name="connsiteX52" fmla="*/ 3568452 w 8615568"/>
                <a:gd name="connsiteY52" fmla="*/ 803956 h 6494005"/>
                <a:gd name="connsiteX53" fmla="*/ 3729470 w 8615568"/>
                <a:gd name="connsiteY53" fmla="*/ 1094244 h 6494005"/>
                <a:gd name="connsiteX54" fmla="*/ 3953988 w 8615568"/>
                <a:gd name="connsiteY54" fmla="*/ 1350511 h 6494005"/>
                <a:gd name="connsiteX55" fmla="*/ 4243140 w 8615568"/>
                <a:gd name="connsiteY55" fmla="*/ 1672547 h 6494005"/>
                <a:gd name="connsiteX56" fmla="*/ 4435907 w 8615568"/>
                <a:gd name="connsiteY56" fmla="*/ 1833564 h 6494005"/>
                <a:gd name="connsiteX57" fmla="*/ 4435908 w 8615568"/>
                <a:gd name="connsiteY57" fmla="*/ 1833563 h 6494005"/>
                <a:gd name="connsiteX58" fmla="*/ 4725060 w 8615568"/>
                <a:gd name="connsiteY58" fmla="*/ 2026329 h 6494005"/>
                <a:gd name="connsiteX59" fmla="*/ 4725059 w 8615568"/>
                <a:gd name="connsiteY59" fmla="*/ 2026329 h 6494005"/>
                <a:gd name="connsiteX60" fmla="*/ 5014211 w 8615568"/>
                <a:gd name="connsiteY60" fmla="*/ 2186214 h 6494005"/>
                <a:gd name="connsiteX61" fmla="*/ 5014211 w 8615568"/>
                <a:gd name="connsiteY61" fmla="*/ 2186213 h 6494005"/>
                <a:gd name="connsiteX62" fmla="*/ 5239862 w 8615568"/>
                <a:gd name="connsiteY62" fmla="*/ 2250848 h 6494005"/>
                <a:gd name="connsiteX63" fmla="*/ 5239863 w 8615568"/>
                <a:gd name="connsiteY63" fmla="*/ 2250845 h 6494005"/>
                <a:gd name="connsiteX64" fmla="*/ 5304497 w 8615568"/>
                <a:gd name="connsiteY64" fmla="*/ 2283730 h 6494005"/>
                <a:gd name="connsiteX65" fmla="*/ 5367997 w 8615568"/>
                <a:gd name="connsiteY65" fmla="*/ 2250845 h 6494005"/>
                <a:gd name="connsiteX66" fmla="*/ 5529015 w 8615568"/>
                <a:gd name="connsiteY66" fmla="*/ 2250845 h 6494005"/>
                <a:gd name="connsiteX67" fmla="*/ 5664505 w 8615568"/>
                <a:gd name="connsiteY67" fmla="*/ 2467438 h 6494005"/>
                <a:gd name="connsiteX68" fmla="*/ 5860640 w 8615568"/>
                <a:gd name="connsiteY68" fmla="*/ 2505275 h 6494005"/>
                <a:gd name="connsiteX69" fmla="*/ 6041582 w 8615568"/>
                <a:gd name="connsiteY69" fmla="*/ 2566311 h 6494005"/>
                <a:gd name="connsiteX70" fmla="*/ 6110375 w 8615568"/>
                <a:gd name="connsiteY70" fmla="*/ 2601584 h 6494005"/>
                <a:gd name="connsiteX71" fmla="*/ 6300087 w 8615568"/>
                <a:gd name="connsiteY71" fmla="*/ 2411869 h 6494005"/>
                <a:gd name="connsiteX72" fmla="*/ 6814890 w 8615568"/>
                <a:gd name="connsiteY72" fmla="*/ 1929945 h 6494005"/>
                <a:gd name="connsiteX73" fmla="*/ 6814890 w 8615568"/>
                <a:gd name="connsiteY73" fmla="*/ 1961694 h 6494005"/>
                <a:gd name="connsiteX74" fmla="*/ 6846640 w 8615568"/>
                <a:gd name="connsiteY74" fmla="*/ 2026328 h 6494005"/>
                <a:gd name="connsiteX75" fmla="*/ 6557488 w 8615568"/>
                <a:gd name="connsiteY75" fmla="*/ 2604640 h 6494005"/>
                <a:gd name="connsiteX76" fmla="*/ 6557487 w 8615568"/>
                <a:gd name="connsiteY76" fmla="*/ 2604640 h 6494005"/>
                <a:gd name="connsiteX77" fmla="*/ 6493988 w 8615568"/>
                <a:gd name="connsiteY77" fmla="*/ 2765649 h 6494005"/>
                <a:gd name="connsiteX78" fmla="*/ 6622122 w 8615568"/>
                <a:gd name="connsiteY78" fmla="*/ 3054800 h 6494005"/>
                <a:gd name="connsiteX79" fmla="*/ 6718506 w 8615568"/>
                <a:gd name="connsiteY79" fmla="*/ 3504969 h 6494005"/>
                <a:gd name="connsiteX80" fmla="*/ 6943024 w 8615568"/>
                <a:gd name="connsiteY80" fmla="*/ 3568469 h 6494005"/>
                <a:gd name="connsiteX81" fmla="*/ 7104042 w 8615568"/>
                <a:gd name="connsiteY81" fmla="*/ 3408585 h 6494005"/>
                <a:gd name="connsiteX82" fmla="*/ 7361443 w 8615568"/>
                <a:gd name="connsiteY82" fmla="*/ 3440336 h 6494005"/>
                <a:gd name="connsiteX83" fmla="*/ 7136926 w 8615568"/>
                <a:gd name="connsiteY83" fmla="*/ 3536719 h 6494005"/>
                <a:gd name="connsiteX84" fmla="*/ 7040542 w 8615568"/>
                <a:gd name="connsiteY84" fmla="*/ 3697737 h 6494005"/>
                <a:gd name="connsiteX85" fmla="*/ 6814890 w 8615568"/>
                <a:gd name="connsiteY85" fmla="*/ 3794121 h 6494005"/>
                <a:gd name="connsiteX86" fmla="*/ 6814889 w 8615568"/>
                <a:gd name="connsiteY86" fmla="*/ 3794121 h 6494005"/>
                <a:gd name="connsiteX87" fmla="*/ 6590372 w 8615568"/>
                <a:gd name="connsiteY87" fmla="*/ 3825871 h 6494005"/>
                <a:gd name="connsiteX88" fmla="*/ 6493988 w 8615568"/>
                <a:gd name="connsiteY88" fmla="*/ 3890504 h 6494005"/>
                <a:gd name="connsiteX89" fmla="*/ 6461104 w 8615568"/>
                <a:gd name="connsiteY89" fmla="*/ 3986888 h 6494005"/>
                <a:gd name="connsiteX90" fmla="*/ 6433103 w 8615568"/>
                <a:gd name="connsiteY90" fmla="*/ 3944387 h 6494005"/>
                <a:gd name="connsiteX91" fmla="*/ 6433103 w 8615568"/>
                <a:gd name="connsiteY91" fmla="*/ 3944388 h 6494005"/>
                <a:gd name="connsiteX92" fmla="*/ 6461104 w 8615568"/>
                <a:gd name="connsiteY92" fmla="*/ 3986889 h 6494005"/>
                <a:gd name="connsiteX93" fmla="*/ 6429354 w 8615568"/>
                <a:gd name="connsiteY93" fmla="*/ 4083273 h 6494005"/>
                <a:gd name="connsiteX94" fmla="*/ 6332970 w 8615568"/>
                <a:gd name="connsiteY94" fmla="*/ 4018639 h 6494005"/>
                <a:gd name="connsiteX95" fmla="*/ 6332970 w 8615568"/>
                <a:gd name="connsiteY95" fmla="*/ 3922255 h 6494005"/>
                <a:gd name="connsiteX96" fmla="*/ 6171953 w 8615568"/>
                <a:gd name="connsiteY96" fmla="*/ 3922255 h 6494005"/>
                <a:gd name="connsiteX97" fmla="*/ 6107319 w 8615568"/>
                <a:gd name="connsiteY97" fmla="*/ 4051523 h 6494005"/>
                <a:gd name="connsiteX98" fmla="*/ 6140203 w 8615568"/>
                <a:gd name="connsiteY98" fmla="*/ 4115023 h 6494005"/>
                <a:gd name="connsiteX99" fmla="*/ 5851051 w 8615568"/>
                <a:gd name="connsiteY99" fmla="*/ 4083273 h 6494005"/>
                <a:gd name="connsiteX100" fmla="*/ 5851050 w 8615568"/>
                <a:gd name="connsiteY100" fmla="*/ 4083273 h 6494005"/>
                <a:gd name="connsiteX101" fmla="*/ 5721782 w 8615568"/>
                <a:gd name="connsiteY101" fmla="*/ 4083273 h 6494005"/>
                <a:gd name="connsiteX102" fmla="*/ 5657148 w 8615568"/>
                <a:gd name="connsiteY102" fmla="*/ 4018639 h 6494005"/>
                <a:gd name="connsiteX103" fmla="*/ 5593648 w 8615568"/>
                <a:gd name="connsiteY103" fmla="*/ 4018639 h 6494005"/>
                <a:gd name="connsiteX104" fmla="*/ 5304497 w 8615568"/>
                <a:gd name="connsiteY104" fmla="*/ 4147906 h 6494005"/>
                <a:gd name="connsiteX105" fmla="*/ 5304497 w 8615568"/>
                <a:gd name="connsiteY105" fmla="*/ 4147907 h 6494005"/>
                <a:gd name="connsiteX106" fmla="*/ 5208113 w 8615568"/>
                <a:gd name="connsiteY106" fmla="*/ 4179657 h 6494005"/>
                <a:gd name="connsiteX107" fmla="*/ 5143479 w 8615568"/>
                <a:gd name="connsiteY107" fmla="*/ 4244291 h 6494005"/>
                <a:gd name="connsiteX108" fmla="*/ 5143478 w 8615568"/>
                <a:gd name="connsiteY108" fmla="*/ 4244291 h 6494005"/>
                <a:gd name="connsiteX109" fmla="*/ 4854328 w 8615568"/>
                <a:gd name="connsiteY109" fmla="*/ 4501691 h 6494005"/>
                <a:gd name="connsiteX110" fmla="*/ 4854328 w 8615568"/>
                <a:gd name="connsiteY110" fmla="*/ 4501693 h 6494005"/>
                <a:gd name="connsiteX111" fmla="*/ 4821444 w 8615568"/>
                <a:gd name="connsiteY111" fmla="*/ 4533443 h 6494005"/>
                <a:gd name="connsiteX112" fmla="*/ 4757944 w 8615568"/>
                <a:gd name="connsiteY112" fmla="*/ 4661577 h 6494005"/>
                <a:gd name="connsiteX113" fmla="*/ 4757943 w 8615568"/>
                <a:gd name="connsiteY113" fmla="*/ 4661576 h 6494005"/>
                <a:gd name="connsiteX114" fmla="*/ 4596925 w 8615568"/>
                <a:gd name="connsiteY114" fmla="*/ 4918978 h 6494005"/>
                <a:gd name="connsiteX115" fmla="*/ 4532291 w 8615568"/>
                <a:gd name="connsiteY115" fmla="*/ 5048246 h 6494005"/>
                <a:gd name="connsiteX116" fmla="*/ 4628675 w 8615568"/>
                <a:gd name="connsiteY116" fmla="*/ 5208130 h 6494005"/>
                <a:gd name="connsiteX117" fmla="*/ 4500541 w 8615568"/>
                <a:gd name="connsiteY117" fmla="*/ 5241014 h 6494005"/>
                <a:gd name="connsiteX118" fmla="*/ 4500541 w 8615568"/>
                <a:gd name="connsiteY118" fmla="*/ 5337398 h 6494005"/>
                <a:gd name="connsiteX119" fmla="*/ 4500542 w 8615568"/>
                <a:gd name="connsiteY119" fmla="*/ 5337398 h 6494005"/>
                <a:gd name="connsiteX120" fmla="*/ 4435908 w 8615568"/>
                <a:gd name="connsiteY120" fmla="*/ 5691184 h 6494005"/>
                <a:gd name="connsiteX121" fmla="*/ 4211390 w 8615568"/>
                <a:gd name="connsiteY121" fmla="*/ 5497282 h 6494005"/>
                <a:gd name="connsiteX122" fmla="*/ 4211389 w 8615568"/>
                <a:gd name="connsiteY122" fmla="*/ 5497281 h 6494005"/>
                <a:gd name="connsiteX123" fmla="*/ 4115005 w 8615568"/>
                <a:gd name="connsiteY123" fmla="*/ 5369148 h 6494005"/>
                <a:gd name="connsiteX124" fmla="*/ 3985738 w 8615568"/>
                <a:gd name="connsiteY124" fmla="*/ 5337398 h 6494005"/>
                <a:gd name="connsiteX125" fmla="*/ 3761220 w 8615568"/>
                <a:gd name="connsiteY125" fmla="*/ 5241014 h 6494005"/>
                <a:gd name="connsiteX126" fmla="*/ 3761220 w 8615568"/>
                <a:gd name="connsiteY126" fmla="*/ 5241013 h 6494005"/>
                <a:gd name="connsiteX127" fmla="*/ 3535584 w 8615568"/>
                <a:gd name="connsiteY127" fmla="*/ 5176379 h 6494005"/>
                <a:gd name="connsiteX128" fmla="*/ 3407450 w 8615568"/>
                <a:gd name="connsiteY128" fmla="*/ 5048245 h 6494005"/>
                <a:gd name="connsiteX129" fmla="*/ 3407449 w 8615568"/>
                <a:gd name="connsiteY129" fmla="*/ 5048246 h 6494005"/>
                <a:gd name="connsiteX130" fmla="*/ 3279315 w 8615568"/>
                <a:gd name="connsiteY130" fmla="*/ 4951862 h 6494005"/>
                <a:gd name="connsiteX131" fmla="*/ 3182933 w 8615568"/>
                <a:gd name="connsiteY131" fmla="*/ 4854345 h 6494005"/>
                <a:gd name="connsiteX132" fmla="*/ 2957281 w 8615568"/>
                <a:gd name="connsiteY132" fmla="*/ 4790845 h 6494005"/>
                <a:gd name="connsiteX133" fmla="*/ 2860896 w 8615568"/>
                <a:gd name="connsiteY133" fmla="*/ 4694461 h 6494005"/>
                <a:gd name="connsiteX134" fmla="*/ 2860897 w 8615568"/>
                <a:gd name="connsiteY134" fmla="*/ 4694459 h 6494005"/>
                <a:gd name="connsiteX135" fmla="*/ 2764519 w 8615568"/>
                <a:gd name="connsiteY135" fmla="*/ 4661577 h 6494005"/>
                <a:gd name="connsiteX136" fmla="*/ 2764519 w 8615568"/>
                <a:gd name="connsiteY136" fmla="*/ 4661576 h 6494005"/>
                <a:gd name="connsiteX137" fmla="*/ 2603502 w 8615568"/>
                <a:gd name="connsiteY137" fmla="*/ 4565192 h 6494005"/>
                <a:gd name="connsiteX138" fmla="*/ 2346096 w 8615568"/>
                <a:gd name="connsiteY138" fmla="*/ 4661576 h 6494005"/>
                <a:gd name="connsiteX139" fmla="*/ 2346096 w 8615568"/>
                <a:gd name="connsiteY139" fmla="*/ 4661577 h 6494005"/>
                <a:gd name="connsiteX140" fmla="*/ 2121581 w 8615568"/>
                <a:gd name="connsiteY140" fmla="*/ 4887228 h 6494005"/>
                <a:gd name="connsiteX141" fmla="*/ 2121578 w 8615568"/>
                <a:gd name="connsiteY141" fmla="*/ 4887228 h 6494005"/>
                <a:gd name="connsiteX142" fmla="*/ 1928813 w 8615568"/>
                <a:gd name="connsiteY142" fmla="*/ 5015360 h 6494005"/>
                <a:gd name="connsiteX143" fmla="*/ 1928815 w 8615568"/>
                <a:gd name="connsiteY143" fmla="*/ 5015362 h 6494005"/>
                <a:gd name="connsiteX144" fmla="*/ 1800681 w 8615568"/>
                <a:gd name="connsiteY144" fmla="*/ 5144630 h 6494005"/>
                <a:gd name="connsiteX145" fmla="*/ 1736048 w 8615568"/>
                <a:gd name="connsiteY145" fmla="*/ 4983612 h 6494005"/>
                <a:gd name="connsiteX146" fmla="*/ 1804195 w 8615568"/>
                <a:gd name="connsiteY146" fmla="*/ 4932351 h 6494005"/>
                <a:gd name="connsiteX147" fmla="*/ 1804195 w 8615568"/>
                <a:gd name="connsiteY147" fmla="*/ 4932350 h 6494005"/>
                <a:gd name="connsiteX148" fmla="*/ 1736048 w 8615568"/>
                <a:gd name="connsiteY148" fmla="*/ 4983612 h 6494005"/>
                <a:gd name="connsiteX149" fmla="*/ 1671412 w 8615568"/>
                <a:gd name="connsiteY149" fmla="*/ 4822594 h 6494005"/>
                <a:gd name="connsiteX150" fmla="*/ 1606779 w 8615568"/>
                <a:gd name="connsiteY150" fmla="*/ 4757960 h 6494005"/>
                <a:gd name="connsiteX151" fmla="*/ 1543281 w 8615568"/>
                <a:gd name="connsiteY151" fmla="*/ 4694460 h 6494005"/>
                <a:gd name="connsiteX152" fmla="*/ 1556779 w 8615568"/>
                <a:gd name="connsiteY152" fmla="*/ 4673972 h 6494005"/>
                <a:gd name="connsiteX153" fmla="*/ 1543279 w 8615568"/>
                <a:gd name="connsiteY153" fmla="*/ 4694460 h 6494005"/>
                <a:gd name="connsiteX154" fmla="*/ 1446894 w 8615568"/>
                <a:gd name="connsiteY154" fmla="*/ 4661576 h 6494005"/>
                <a:gd name="connsiteX155" fmla="*/ 1317627 w 8615568"/>
                <a:gd name="connsiteY155" fmla="*/ 4694460 h 6494005"/>
                <a:gd name="connsiteX156" fmla="*/ 1254127 w 8615568"/>
                <a:gd name="connsiteY156" fmla="*/ 4661576 h 6494005"/>
                <a:gd name="connsiteX157" fmla="*/ 1254127 w 8615568"/>
                <a:gd name="connsiteY157" fmla="*/ 4651258 h 6494005"/>
                <a:gd name="connsiteX158" fmla="*/ 1254126 w 8615568"/>
                <a:gd name="connsiteY158" fmla="*/ 4651258 h 6494005"/>
                <a:gd name="connsiteX159" fmla="*/ 1254126 w 8615568"/>
                <a:gd name="connsiteY159" fmla="*/ 4661576 h 6494005"/>
                <a:gd name="connsiteX160" fmla="*/ 1060224 w 8615568"/>
                <a:gd name="connsiteY160" fmla="*/ 4887228 h 6494005"/>
                <a:gd name="connsiteX161" fmla="*/ 1060224 w 8615568"/>
                <a:gd name="connsiteY161" fmla="*/ 4983612 h 6494005"/>
                <a:gd name="connsiteX162" fmla="*/ 1060225 w 8615568"/>
                <a:gd name="connsiteY162" fmla="*/ 4983612 h 6494005"/>
                <a:gd name="connsiteX163" fmla="*/ 1028476 w 8615568"/>
                <a:gd name="connsiteY163" fmla="*/ 5176380 h 6494005"/>
                <a:gd name="connsiteX164" fmla="*/ 1221244 w 8615568"/>
                <a:gd name="connsiteY164" fmla="*/ 5241014 h 6494005"/>
                <a:gd name="connsiteX165" fmla="*/ 1254127 w 8615568"/>
                <a:gd name="connsiteY165" fmla="*/ 5304514 h 6494005"/>
                <a:gd name="connsiteX166" fmla="*/ 1186103 w 8615568"/>
                <a:gd name="connsiteY166" fmla="*/ 5327722 h 6494005"/>
                <a:gd name="connsiteX167" fmla="*/ 1186104 w 8615568"/>
                <a:gd name="connsiteY167" fmla="*/ 5327723 h 6494005"/>
                <a:gd name="connsiteX168" fmla="*/ 1254128 w 8615568"/>
                <a:gd name="connsiteY168" fmla="*/ 5304514 h 6494005"/>
                <a:gd name="connsiteX169" fmla="*/ 1350512 w 8615568"/>
                <a:gd name="connsiteY169" fmla="*/ 5400898 h 6494005"/>
                <a:gd name="connsiteX170" fmla="*/ 1575031 w 8615568"/>
                <a:gd name="connsiteY170" fmla="*/ 5400898 h 6494005"/>
                <a:gd name="connsiteX171" fmla="*/ 1703164 w 8615568"/>
                <a:gd name="connsiteY171" fmla="*/ 5530166 h 6494005"/>
                <a:gd name="connsiteX172" fmla="*/ 1689618 w 8615568"/>
                <a:gd name="connsiteY172" fmla="*/ 5571286 h 6494005"/>
                <a:gd name="connsiteX173" fmla="*/ 1689618 w 8615568"/>
                <a:gd name="connsiteY173" fmla="*/ 5571286 h 6494005"/>
                <a:gd name="connsiteX174" fmla="*/ 1703164 w 8615568"/>
                <a:gd name="connsiteY174" fmla="*/ 5530166 h 6494005"/>
                <a:gd name="connsiteX175" fmla="*/ 1832432 w 8615568"/>
                <a:gd name="connsiteY175" fmla="*/ 5722934 h 6494005"/>
                <a:gd name="connsiteX176" fmla="*/ 2025201 w 8615568"/>
                <a:gd name="connsiteY176" fmla="*/ 5787568 h 6494005"/>
                <a:gd name="connsiteX177" fmla="*/ 2056948 w 8615568"/>
                <a:gd name="connsiteY177" fmla="*/ 5915701 h 6494005"/>
                <a:gd name="connsiteX178" fmla="*/ 1960566 w 8615568"/>
                <a:gd name="connsiteY178" fmla="*/ 5915701 h 6494005"/>
                <a:gd name="connsiteX179" fmla="*/ 1928816 w 8615568"/>
                <a:gd name="connsiteY179" fmla="*/ 6012085 h 6494005"/>
                <a:gd name="connsiteX180" fmla="*/ 1767800 w 8615568"/>
                <a:gd name="connsiteY180" fmla="*/ 6043835 h 6494005"/>
                <a:gd name="connsiteX181" fmla="*/ 1767800 w 8615568"/>
                <a:gd name="connsiteY181" fmla="*/ 6012085 h 6494005"/>
                <a:gd name="connsiteX182" fmla="*/ 1606780 w 8615568"/>
                <a:gd name="connsiteY182" fmla="*/ 5947451 h 6494005"/>
                <a:gd name="connsiteX183" fmla="*/ 1606780 w 8615568"/>
                <a:gd name="connsiteY183" fmla="*/ 6012085 h 6494005"/>
                <a:gd name="connsiteX184" fmla="*/ 1510398 w 8615568"/>
                <a:gd name="connsiteY184" fmla="*/ 6012085 h 6494005"/>
                <a:gd name="connsiteX185" fmla="*/ 1446896 w 8615568"/>
                <a:gd name="connsiteY185" fmla="*/ 5980335 h 6494005"/>
                <a:gd name="connsiteX186" fmla="*/ 1510398 w 8615568"/>
                <a:gd name="connsiteY186" fmla="*/ 5883952 h 6494005"/>
                <a:gd name="connsiteX187" fmla="*/ 1510398 w 8615568"/>
                <a:gd name="connsiteY187" fmla="*/ 5851068 h 6494005"/>
                <a:gd name="connsiteX188" fmla="*/ 1510398 w 8615568"/>
                <a:gd name="connsiteY188" fmla="*/ 5815848 h 6494005"/>
                <a:gd name="connsiteX189" fmla="*/ 1510397 w 8615568"/>
                <a:gd name="connsiteY189" fmla="*/ 5815847 h 6494005"/>
                <a:gd name="connsiteX190" fmla="*/ 1510397 w 8615568"/>
                <a:gd name="connsiteY190" fmla="*/ 5883951 h 6494005"/>
                <a:gd name="connsiteX191" fmla="*/ 1446895 w 8615568"/>
                <a:gd name="connsiteY191" fmla="*/ 5851068 h 6494005"/>
                <a:gd name="connsiteX192" fmla="*/ 1350512 w 8615568"/>
                <a:gd name="connsiteY192" fmla="*/ 5980335 h 6494005"/>
                <a:gd name="connsiteX193" fmla="*/ 1350513 w 8615568"/>
                <a:gd name="connsiteY193" fmla="*/ 5980335 h 6494005"/>
                <a:gd name="connsiteX194" fmla="*/ 1221245 w 8615568"/>
                <a:gd name="connsiteY194" fmla="*/ 6043835 h 6494005"/>
                <a:gd name="connsiteX195" fmla="*/ 1221245 w 8615568"/>
                <a:gd name="connsiteY195" fmla="*/ 6140219 h 6494005"/>
                <a:gd name="connsiteX196" fmla="*/ 1158617 w 8615568"/>
                <a:gd name="connsiteY196" fmla="*/ 6098959 h 6494005"/>
                <a:gd name="connsiteX197" fmla="*/ 1158617 w 8615568"/>
                <a:gd name="connsiteY197" fmla="*/ 6098959 h 6494005"/>
                <a:gd name="connsiteX198" fmla="*/ 1221244 w 8615568"/>
                <a:gd name="connsiteY198" fmla="*/ 6140219 h 6494005"/>
                <a:gd name="connsiteX199" fmla="*/ 1221244 w 8615568"/>
                <a:gd name="connsiteY199" fmla="*/ 6301236 h 6494005"/>
                <a:gd name="connsiteX200" fmla="*/ 1060227 w 8615568"/>
                <a:gd name="connsiteY200" fmla="*/ 6365870 h 6494005"/>
                <a:gd name="connsiteX201" fmla="*/ 1060228 w 8615568"/>
                <a:gd name="connsiteY201" fmla="*/ 6365871 h 6494005"/>
                <a:gd name="connsiteX202" fmla="*/ 963843 w 8615568"/>
                <a:gd name="connsiteY202" fmla="*/ 6365871 h 6494005"/>
                <a:gd name="connsiteX203" fmla="*/ 900343 w 8615568"/>
                <a:gd name="connsiteY203" fmla="*/ 6494005 h 6494005"/>
                <a:gd name="connsiteX204" fmla="*/ 867459 w 8615568"/>
                <a:gd name="connsiteY204" fmla="*/ 6365871 h 6494005"/>
                <a:gd name="connsiteX205" fmla="*/ 867459 w 8615568"/>
                <a:gd name="connsiteY205" fmla="*/ 6360164 h 6494005"/>
                <a:gd name="connsiteX206" fmla="*/ 867458 w 8615568"/>
                <a:gd name="connsiteY206" fmla="*/ 6360165 h 6494005"/>
                <a:gd name="connsiteX207" fmla="*/ 867458 w 8615568"/>
                <a:gd name="connsiteY207" fmla="*/ 6365871 h 6494005"/>
                <a:gd name="connsiteX208" fmla="*/ 900342 w 8615568"/>
                <a:gd name="connsiteY208" fmla="*/ 6494005 h 6494005"/>
                <a:gd name="connsiteX209" fmla="*/ 707574 w 8615568"/>
                <a:gd name="connsiteY209" fmla="*/ 6365871 h 6494005"/>
                <a:gd name="connsiteX210" fmla="*/ 707574 w 8615568"/>
                <a:gd name="connsiteY210" fmla="*/ 6140220 h 6494005"/>
                <a:gd name="connsiteX211" fmla="*/ 707573 w 8615568"/>
                <a:gd name="connsiteY211" fmla="*/ 6140219 h 6494005"/>
                <a:gd name="connsiteX212" fmla="*/ 803957 w 8615568"/>
                <a:gd name="connsiteY212" fmla="*/ 5947451 h 6494005"/>
                <a:gd name="connsiteX213" fmla="*/ 835707 w 8615568"/>
                <a:gd name="connsiteY213" fmla="*/ 5819317 h 6494005"/>
                <a:gd name="connsiteX214" fmla="*/ 867457 w 8615568"/>
                <a:gd name="connsiteY214" fmla="*/ 5851067 h 6494005"/>
                <a:gd name="connsiteX215" fmla="*/ 867458 w 8615568"/>
                <a:gd name="connsiteY215" fmla="*/ 5851067 h 6494005"/>
                <a:gd name="connsiteX216" fmla="*/ 835708 w 8615568"/>
                <a:gd name="connsiteY216" fmla="*/ 5819317 h 6494005"/>
                <a:gd name="connsiteX217" fmla="*/ 867458 w 8615568"/>
                <a:gd name="connsiteY217" fmla="*/ 5722933 h 6494005"/>
                <a:gd name="connsiteX218" fmla="*/ 803958 w 8615568"/>
                <a:gd name="connsiteY218" fmla="*/ 5594800 h 6494005"/>
                <a:gd name="connsiteX219" fmla="*/ 803957 w 8615568"/>
                <a:gd name="connsiteY219" fmla="*/ 5594799 h 6494005"/>
                <a:gd name="connsiteX220" fmla="*/ 803957 w 8615568"/>
                <a:gd name="connsiteY220" fmla="*/ 5497282 h 6494005"/>
                <a:gd name="connsiteX221" fmla="*/ 771073 w 8615568"/>
                <a:gd name="connsiteY221" fmla="*/ 5465532 h 6494005"/>
                <a:gd name="connsiteX222" fmla="*/ 836503 w 8615568"/>
                <a:gd name="connsiteY222" fmla="*/ 5465532 h 6494005"/>
                <a:gd name="connsiteX223" fmla="*/ 836503 w 8615568"/>
                <a:gd name="connsiteY223" fmla="*/ 5465531 h 6494005"/>
                <a:gd name="connsiteX224" fmla="*/ 771074 w 8615568"/>
                <a:gd name="connsiteY224" fmla="*/ 5465531 h 6494005"/>
                <a:gd name="connsiteX225" fmla="*/ 611190 w 8615568"/>
                <a:gd name="connsiteY225" fmla="*/ 5304514 h 6494005"/>
                <a:gd name="connsiteX226" fmla="*/ 632003 w 8615568"/>
                <a:gd name="connsiteY226" fmla="*/ 5262889 h 6494005"/>
                <a:gd name="connsiteX227" fmla="*/ 632001 w 8615568"/>
                <a:gd name="connsiteY227" fmla="*/ 5262888 h 6494005"/>
                <a:gd name="connsiteX228" fmla="*/ 611189 w 8615568"/>
                <a:gd name="connsiteY228" fmla="*/ 5304513 h 6494005"/>
                <a:gd name="connsiteX229" fmla="*/ 546555 w 8615568"/>
                <a:gd name="connsiteY229" fmla="*/ 5241013 h 6494005"/>
                <a:gd name="connsiteX230" fmla="*/ 514805 w 8615568"/>
                <a:gd name="connsiteY230" fmla="*/ 5241013 h 6494005"/>
                <a:gd name="connsiteX231" fmla="*/ 450171 w 8615568"/>
                <a:gd name="connsiteY231" fmla="*/ 5079996 h 6494005"/>
                <a:gd name="connsiteX232" fmla="*/ 514805 w 8615568"/>
                <a:gd name="connsiteY232" fmla="*/ 4951862 h 6494005"/>
                <a:gd name="connsiteX233" fmla="*/ 514805 w 8615568"/>
                <a:gd name="connsiteY233" fmla="*/ 4822594 h 6494005"/>
                <a:gd name="connsiteX234" fmla="*/ 546555 w 8615568"/>
                <a:gd name="connsiteY234" fmla="*/ 4565192 h 6494005"/>
                <a:gd name="connsiteX235" fmla="*/ 546555 w 8615568"/>
                <a:gd name="connsiteY235" fmla="*/ 4533442 h 6494005"/>
                <a:gd name="connsiteX236" fmla="*/ 771073 w 8615568"/>
                <a:gd name="connsiteY236" fmla="*/ 4468808 h 6494005"/>
                <a:gd name="connsiteX237" fmla="*/ 932091 w 8615568"/>
                <a:gd name="connsiteY237" fmla="*/ 4308924 h 6494005"/>
                <a:gd name="connsiteX238" fmla="*/ 996725 w 8615568"/>
                <a:gd name="connsiteY238" fmla="*/ 4372424 h 6494005"/>
                <a:gd name="connsiteX239" fmla="*/ 996724 w 8615568"/>
                <a:gd name="connsiteY239" fmla="*/ 4372425 h 6494005"/>
                <a:gd name="connsiteX240" fmla="*/ 1028475 w 8615568"/>
                <a:gd name="connsiteY240" fmla="*/ 4405308 h 6494005"/>
                <a:gd name="connsiteX241" fmla="*/ 1060224 w 8615568"/>
                <a:gd name="connsiteY241" fmla="*/ 4340674 h 6494005"/>
                <a:gd name="connsiteX242" fmla="*/ 1060225 w 8615568"/>
                <a:gd name="connsiteY242" fmla="*/ 4340674 h 6494005"/>
                <a:gd name="connsiteX243" fmla="*/ 1093109 w 8615568"/>
                <a:gd name="connsiteY243" fmla="*/ 4179657 h 6494005"/>
                <a:gd name="connsiteX244" fmla="*/ 1124854 w 8615568"/>
                <a:gd name="connsiteY244" fmla="*/ 4147912 h 6494005"/>
                <a:gd name="connsiteX245" fmla="*/ 1124853 w 8615568"/>
                <a:gd name="connsiteY245" fmla="*/ 4147907 h 6494005"/>
                <a:gd name="connsiteX246" fmla="*/ 1189487 w 8615568"/>
                <a:gd name="connsiteY246" fmla="*/ 4115023 h 6494005"/>
                <a:gd name="connsiteX247" fmla="*/ 1189486 w 8615568"/>
                <a:gd name="connsiteY247" fmla="*/ 4115023 h 6494005"/>
                <a:gd name="connsiteX248" fmla="*/ 1285870 w 8615568"/>
                <a:gd name="connsiteY248" fmla="*/ 4051523 h 6494005"/>
                <a:gd name="connsiteX249" fmla="*/ 1317620 w 8615568"/>
                <a:gd name="connsiteY249" fmla="*/ 3955140 h 6494005"/>
                <a:gd name="connsiteX250" fmla="*/ 1317620 w 8615568"/>
                <a:gd name="connsiteY250" fmla="*/ 3955139 h 6494005"/>
                <a:gd name="connsiteX251" fmla="*/ 1349248 w 8615568"/>
                <a:gd name="connsiteY251" fmla="*/ 3892974 h 6494005"/>
                <a:gd name="connsiteX252" fmla="*/ 1349247 w 8615568"/>
                <a:gd name="connsiteY252" fmla="*/ 3892973 h 6494005"/>
                <a:gd name="connsiteX253" fmla="*/ 1317620 w 8615568"/>
                <a:gd name="connsiteY253" fmla="*/ 3955138 h 6494005"/>
                <a:gd name="connsiteX254" fmla="*/ 1221236 w 8615568"/>
                <a:gd name="connsiteY254" fmla="*/ 3825871 h 6494005"/>
                <a:gd name="connsiteX255" fmla="*/ 1244498 w 8615568"/>
                <a:gd name="connsiteY255" fmla="*/ 3780950 h 6494005"/>
                <a:gd name="connsiteX256" fmla="*/ 1244498 w 8615568"/>
                <a:gd name="connsiteY256" fmla="*/ 3780949 h 6494005"/>
                <a:gd name="connsiteX257" fmla="*/ 1221236 w 8615568"/>
                <a:gd name="connsiteY257" fmla="*/ 3825870 h 6494005"/>
                <a:gd name="connsiteX258" fmla="*/ 1093102 w 8615568"/>
                <a:gd name="connsiteY258" fmla="*/ 3697737 h 6494005"/>
                <a:gd name="connsiteX259" fmla="*/ 1124852 w 8615568"/>
                <a:gd name="connsiteY259" fmla="*/ 3536719 h 6494005"/>
                <a:gd name="connsiteX260" fmla="*/ 1124852 w 8615568"/>
                <a:gd name="connsiteY260" fmla="*/ 3504969 h 6494005"/>
                <a:gd name="connsiteX261" fmla="*/ 1254120 w 8615568"/>
                <a:gd name="connsiteY261" fmla="*/ 3440336 h 6494005"/>
                <a:gd name="connsiteX262" fmla="*/ 1446888 w 8615568"/>
                <a:gd name="connsiteY262" fmla="*/ 3568469 h 6494005"/>
                <a:gd name="connsiteX263" fmla="*/ 1575023 w 8615568"/>
                <a:gd name="connsiteY263" fmla="*/ 3665987 h 6494005"/>
                <a:gd name="connsiteX264" fmla="*/ 1575021 w 8615568"/>
                <a:gd name="connsiteY264" fmla="*/ 3665987 h 6494005"/>
                <a:gd name="connsiteX265" fmla="*/ 1639657 w 8615568"/>
                <a:gd name="connsiteY265" fmla="*/ 3697737 h 6494005"/>
                <a:gd name="connsiteX266" fmla="*/ 1703156 w 8615568"/>
                <a:gd name="connsiteY266" fmla="*/ 3697737 h 6494005"/>
                <a:gd name="connsiteX267" fmla="*/ 1731707 w 8615568"/>
                <a:gd name="connsiteY267" fmla="*/ 3716661 h 6494005"/>
                <a:gd name="connsiteX268" fmla="*/ 1731709 w 8615568"/>
                <a:gd name="connsiteY268" fmla="*/ 3716661 h 6494005"/>
                <a:gd name="connsiteX269" fmla="*/ 1703158 w 8615568"/>
                <a:gd name="connsiteY269" fmla="*/ 3697737 h 6494005"/>
                <a:gd name="connsiteX270" fmla="*/ 1832426 w 8615568"/>
                <a:gd name="connsiteY270" fmla="*/ 3665987 h 6494005"/>
                <a:gd name="connsiteX271" fmla="*/ 2089827 w 8615568"/>
                <a:gd name="connsiteY271" fmla="*/ 3794121 h 6494005"/>
                <a:gd name="connsiteX272" fmla="*/ 2153324 w 8615568"/>
                <a:gd name="connsiteY272" fmla="*/ 3729492 h 6494005"/>
                <a:gd name="connsiteX273" fmla="*/ 2153319 w 8615568"/>
                <a:gd name="connsiteY273" fmla="*/ 3729487 h 6494005"/>
                <a:gd name="connsiteX274" fmla="*/ 2346085 w 8615568"/>
                <a:gd name="connsiteY274" fmla="*/ 3536719 h 6494005"/>
                <a:gd name="connsiteX275" fmla="*/ 2282586 w 8615568"/>
                <a:gd name="connsiteY275" fmla="*/ 3247568 h 6494005"/>
                <a:gd name="connsiteX276" fmla="*/ 2217952 w 8615568"/>
                <a:gd name="connsiteY276" fmla="*/ 2893787 h 6494005"/>
                <a:gd name="connsiteX277" fmla="*/ 2249702 w 8615568"/>
                <a:gd name="connsiteY277" fmla="*/ 2829153 h 6494005"/>
                <a:gd name="connsiteX278" fmla="*/ 2282586 w 8615568"/>
                <a:gd name="connsiteY278" fmla="*/ 2765655 h 6494005"/>
                <a:gd name="connsiteX279" fmla="*/ 2507105 w 8615568"/>
                <a:gd name="connsiteY279" fmla="*/ 2669271 h 6494005"/>
                <a:gd name="connsiteX280" fmla="*/ 2571738 w 8615568"/>
                <a:gd name="connsiteY280" fmla="*/ 2540003 h 6494005"/>
                <a:gd name="connsiteX281" fmla="*/ 2636373 w 8615568"/>
                <a:gd name="connsiteY281" fmla="*/ 2604640 h 6494005"/>
                <a:gd name="connsiteX282" fmla="*/ 2636373 w 8615568"/>
                <a:gd name="connsiteY282" fmla="*/ 2631355 h 6494005"/>
                <a:gd name="connsiteX283" fmla="*/ 2636375 w 8615568"/>
                <a:gd name="connsiteY283" fmla="*/ 2631353 h 6494005"/>
                <a:gd name="connsiteX284" fmla="*/ 2636375 w 8615568"/>
                <a:gd name="connsiteY284" fmla="*/ 2604640 h 6494005"/>
                <a:gd name="connsiteX285" fmla="*/ 2571740 w 8615568"/>
                <a:gd name="connsiteY285" fmla="*/ 2540003 h 6494005"/>
                <a:gd name="connsiteX286" fmla="*/ 2603489 w 8615568"/>
                <a:gd name="connsiteY286" fmla="*/ 2508255 h 6494005"/>
                <a:gd name="connsiteX287" fmla="*/ 2603489 w 8615568"/>
                <a:gd name="connsiteY287" fmla="*/ 2411869 h 6494005"/>
                <a:gd name="connsiteX288" fmla="*/ 2603489 w 8615568"/>
                <a:gd name="connsiteY288" fmla="*/ 1897064 h 6494005"/>
                <a:gd name="connsiteX289" fmla="*/ 2636373 w 8615568"/>
                <a:gd name="connsiteY289" fmla="*/ 1833567 h 6494005"/>
                <a:gd name="connsiteX290" fmla="*/ 2636369 w 8615568"/>
                <a:gd name="connsiteY290" fmla="*/ 1833563 h 6494005"/>
                <a:gd name="connsiteX291" fmla="*/ 2699868 w 8615568"/>
                <a:gd name="connsiteY291" fmla="*/ 1704295 h 6494005"/>
                <a:gd name="connsiteX292" fmla="*/ 2732753 w 8615568"/>
                <a:gd name="connsiteY292" fmla="*/ 1576162 h 6494005"/>
                <a:gd name="connsiteX293" fmla="*/ 2732753 w 8615568"/>
                <a:gd name="connsiteY293" fmla="*/ 1383394 h 6494005"/>
                <a:gd name="connsiteX294" fmla="*/ 2764503 w 8615568"/>
                <a:gd name="connsiteY294" fmla="*/ 1222376 h 6494005"/>
                <a:gd name="connsiteX295" fmla="*/ 2732753 w 8615568"/>
                <a:gd name="connsiteY295" fmla="*/ 1157742 h 6494005"/>
                <a:gd name="connsiteX296" fmla="*/ 2732754 w 8615568"/>
                <a:gd name="connsiteY296" fmla="*/ 1157742 h 6494005"/>
                <a:gd name="connsiteX297" fmla="*/ 2668120 w 8615568"/>
                <a:gd name="connsiteY297" fmla="*/ 933225 h 6494005"/>
                <a:gd name="connsiteX298" fmla="*/ 2668121 w 8615568"/>
                <a:gd name="connsiteY298" fmla="*/ 933223 h 6494005"/>
                <a:gd name="connsiteX299" fmla="*/ 2603487 w 8615568"/>
                <a:gd name="connsiteY299" fmla="*/ 803955 h 6494005"/>
                <a:gd name="connsiteX300" fmla="*/ 2603485 w 8615568"/>
                <a:gd name="connsiteY300" fmla="*/ 803956 h 6494005"/>
                <a:gd name="connsiteX301" fmla="*/ 2507102 w 8615568"/>
                <a:gd name="connsiteY301" fmla="*/ 547688 h 6494005"/>
                <a:gd name="connsiteX302" fmla="*/ 2505968 w 8615568"/>
                <a:gd name="connsiteY302" fmla="*/ 547688 h 6494005"/>
                <a:gd name="connsiteX303" fmla="*/ 2602163 w 8615568"/>
                <a:gd name="connsiteY303" fmla="*/ 256799 h 6494005"/>
                <a:gd name="connsiteX304" fmla="*/ 2570475 w 8615568"/>
                <a:gd name="connsiteY304" fmla="*/ 128400 h 6494005"/>
                <a:gd name="connsiteX305" fmla="*/ 2602163 w 8615568"/>
                <a:gd name="connsiteY305" fmla="*/ 63632 h 6494005"/>
                <a:gd name="connsiteX306" fmla="*/ 2698357 w 8615568"/>
                <a:gd name="connsiteY306" fmla="*/ 160215 h 6494005"/>
                <a:gd name="connsiteX307" fmla="*/ 2794554 w 8615568"/>
                <a:gd name="connsiteY307" fmla="*/ 12840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186103 w 8615568"/>
                <a:gd name="connsiteY173" fmla="*/ 5327722 h 6494005"/>
                <a:gd name="connsiteX174" fmla="*/ 1254128 w 8615568"/>
                <a:gd name="connsiteY174" fmla="*/ 5304514 h 6494005"/>
                <a:gd name="connsiteX175" fmla="*/ 1350512 w 8615568"/>
                <a:gd name="connsiteY175" fmla="*/ 5400898 h 6494005"/>
                <a:gd name="connsiteX176" fmla="*/ 1575031 w 8615568"/>
                <a:gd name="connsiteY176" fmla="*/ 5400898 h 6494005"/>
                <a:gd name="connsiteX177" fmla="*/ 1703164 w 8615568"/>
                <a:gd name="connsiteY177" fmla="*/ 5530166 h 6494005"/>
                <a:gd name="connsiteX178" fmla="*/ 1689618 w 8615568"/>
                <a:gd name="connsiteY178" fmla="*/ 5571286 h 6494005"/>
                <a:gd name="connsiteX179" fmla="*/ 1689618 w 8615568"/>
                <a:gd name="connsiteY179" fmla="*/ 5571286 h 6494005"/>
                <a:gd name="connsiteX180" fmla="*/ 1703164 w 8615568"/>
                <a:gd name="connsiteY180" fmla="*/ 5530166 h 6494005"/>
                <a:gd name="connsiteX181" fmla="*/ 1832432 w 8615568"/>
                <a:gd name="connsiteY181" fmla="*/ 5722934 h 6494005"/>
                <a:gd name="connsiteX182" fmla="*/ 2025201 w 8615568"/>
                <a:gd name="connsiteY182" fmla="*/ 5787568 h 6494005"/>
                <a:gd name="connsiteX183" fmla="*/ 2056948 w 8615568"/>
                <a:gd name="connsiteY183" fmla="*/ 5915701 h 6494005"/>
                <a:gd name="connsiteX184" fmla="*/ 1960566 w 8615568"/>
                <a:gd name="connsiteY184" fmla="*/ 5915701 h 6494005"/>
                <a:gd name="connsiteX185" fmla="*/ 1928816 w 8615568"/>
                <a:gd name="connsiteY185" fmla="*/ 6012085 h 6494005"/>
                <a:gd name="connsiteX186" fmla="*/ 1767800 w 8615568"/>
                <a:gd name="connsiteY186" fmla="*/ 6043835 h 6494005"/>
                <a:gd name="connsiteX187" fmla="*/ 1767800 w 8615568"/>
                <a:gd name="connsiteY187" fmla="*/ 6012085 h 6494005"/>
                <a:gd name="connsiteX188" fmla="*/ 1606780 w 8615568"/>
                <a:gd name="connsiteY188" fmla="*/ 5947451 h 6494005"/>
                <a:gd name="connsiteX189" fmla="*/ 1606780 w 8615568"/>
                <a:gd name="connsiteY189" fmla="*/ 6012085 h 6494005"/>
                <a:gd name="connsiteX190" fmla="*/ 1510398 w 8615568"/>
                <a:gd name="connsiteY190" fmla="*/ 6012085 h 6494005"/>
                <a:gd name="connsiteX191" fmla="*/ 1446896 w 8615568"/>
                <a:gd name="connsiteY191" fmla="*/ 5980335 h 6494005"/>
                <a:gd name="connsiteX192" fmla="*/ 1510398 w 8615568"/>
                <a:gd name="connsiteY192" fmla="*/ 5883952 h 6494005"/>
                <a:gd name="connsiteX193" fmla="*/ 1510398 w 8615568"/>
                <a:gd name="connsiteY193" fmla="*/ 5851068 h 6494005"/>
                <a:gd name="connsiteX194" fmla="*/ 1510398 w 8615568"/>
                <a:gd name="connsiteY194" fmla="*/ 5815848 h 6494005"/>
                <a:gd name="connsiteX195" fmla="*/ 1510397 w 8615568"/>
                <a:gd name="connsiteY195" fmla="*/ 5815847 h 6494005"/>
                <a:gd name="connsiteX196" fmla="*/ 1510397 w 8615568"/>
                <a:gd name="connsiteY196" fmla="*/ 5883951 h 6494005"/>
                <a:gd name="connsiteX197" fmla="*/ 1446895 w 8615568"/>
                <a:gd name="connsiteY197" fmla="*/ 5851068 h 6494005"/>
                <a:gd name="connsiteX198" fmla="*/ 1350512 w 8615568"/>
                <a:gd name="connsiteY198" fmla="*/ 5980335 h 6494005"/>
                <a:gd name="connsiteX199" fmla="*/ 1350513 w 8615568"/>
                <a:gd name="connsiteY199" fmla="*/ 5980335 h 6494005"/>
                <a:gd name="connsiteX200" fmla="*/ 1221245 w 8615568"/>
                <a:gd name="connsiteY200" fmla="*/ 6043835 h 6494005"/>
                <a:gd name="connsiteX201" fmla="*/ 1221245 w 8615568"/>
                <a:gd name="connsiteY201" fmla="*/ 6140219 h 6494005"/>
                <a:gd name="connsiteX202" fmla="*/ 1158617 w 8615568"/>
                <a:gd name="connsiteY202" fmla="*/ 6098959 h 6494005"/>
                <a:gd name="connsiteX203" fmla="*/ 1158617 w 8615568"/>
                <a:gd name="connsiteY203" fmla="*/ 6098959 h 6494005"/>
                <a:gd name="connsiteX204" fmla="*/ 1221244 w 8615568"/>
                <a:gd name="connsiteY204" fmla="*/ 6140219 h 6494005"/>
                <a:gd name="connsiteX205" fmla="*/ 1221244 w 8615568"/>
                <a:gd name="connsiteY205" fmla="*/ 6301236 h 6494005"/>
                <a:gd name="connsiteX206" fmla="*/ 1060227 w 8615568"/>
                <a:gd name="connsiteY206" fmla="*/ 6365870 h 6494005"/>
                <a:gd name="connsiteX207" fmla="*/ 1060228 w 8615568"/>
                <a:gd name="connsiteY207" fmla="*/ 6365871 h 6494005"/>
                <a:gd name="connsiteX208" fmla="*/ 963843 w 8615568"/>
                <a:gd name="connsiteY208" fmla="*/ 6365871 h 6494005"/>
                <a:gd name="connsiteX209" fmla="*/ 900343 w 8615568"/>
                <a:gd name="connsiteY209" fmla="*/ 6494005 h 6494005"/>
                <a:gd name="connsiteX210" fmla="*/ 867459 w 8615568"/>
                <a:gd name="connsiteY210" fmla="*/ 6365871 h 6494005"/>
                <a:gd name="connsiteX211" fmla="*/ 867459 w 8615568"/>
                <a:gd name="connsiteY211" fmla="*/ 6360164 h 6494005"/>
                <a:gd name="connsiteX212" fmla="*/ 867458 w 8615568"/>
                <a:gd name="connsiteY212" fmla="*/ 6360165 h 6494005"/>
                <a:gd name="connsiteX213" fmla="*/ 867458 w 8615568"/>
                <a:gd name="connsiteY213" fmla="*/ 6365871 h 6494005"/>
                <a:gd name="connsiteX214" fmla="*/ 900342 w 8615568"/>
                <a:gd name="connsiteY214" fmla="*/ 6494005 h 6494005"/>
                <a:gd name="connsiteX215" fmla="*/ 707574 w 8615568"/>
                <a:gd name="connsiteY215" fmla="*/ 6365871 h 6494005"/>
                <a:gd name="connsiteX216" fmla="*/ 707574 w 8615568"/>
                <a:gd name="connsiteY216" fmla="*/ 6140220 h 6494005"/>
                <a:gd name="connsiteX217" fmla="*/ 707573 w 8615568"/>
                <a:gd name="connsiteY217" fmla="*/ 6140219 h 6494005"/>
                <a:gd name="connsiteX218" fmla="*/ 803957 w 8615568"/>
                <a:gd name="connsiteY218" fmla="*/ 5947451 h 6494005"/>
                <a:gd name="connsiteX219" fmla="*/ 835707 w 8615568"/>
                <a:gd name="connsiteY219" fmla="*/ 5819317 h 6494005"/>
                <a:gd name="connsiteX220" fmla="*/ 867457 w 8615568"/>
                <a:gd name="connsiteY220" fmla="*/ 5851067 h 6494005"/>
                <a:gd name="connsiteX221" fmla="*/ 867458 w 8615568"/>
                <a:gd name="connsiteY221" fmla="*/ 5851067 h 6494005"/>
                <a:gd name="connsiteX222" fmla="*/ 835708 w 8615568"/>
                <a:gd name="connsiteY222" fmla="*/ 5819317 h 6494005"/>
                <a:gd name="connsiteX223" fmla="*/ 867458 w 8615568"/>
                <a:gd name="connsiteY223" fmla="*/ 5722933 h 6494005"/>
                <a:gd name="connsiteX224" fmla="*/ 803958 w 8615568"/>
                <a:gd name="connsiteY224" fmla="*/ 5594800 h 6494005"/>
                <a:gd name="connsiteX225" fmla="*/ 803957 w 8615568"/>
                <a:gd name="connsiteY225" fmla="*/ 5594799 h 6494005"/>
                <a:gd name="connsiteX226" fmla="*/ 803957 w 8615568"/>
                <a:gd name="connsiteY226" fmla="*/ 5497282 h 6494005"/>
                <a:gd name="connsiteX227" fmla="*/ 771073 w 8615568"/>
                <a:gd name="connsiteY227" fmla="*/ 5465532 h 6494005"/>
                <a:gd name="connsiteX228" fmla="*/ 836503 w 8615568"/>
                <a:gd name="connsiteY228" fmla="*/ 5465532 h 6494005"/>
                <a:gd name="connsiteX229" fmla="*/ 836503 w 8615568"/>
                <a:gd name="connsiteY229" fmla="*/ 5465531 h 6494005"/>
                <a:gd name="connsiteX230" fmla="*/ 771074 w 8615568"/>
                <a:gd name="connsiteY230" fmla="*/ 5465531 h 6494005"/>
                <a:gd name="connsiteX231" fmla="*/ 611190 w 8615568"/>
                <a:gd name="connsiteY231" fmla="*/ 5304514 h 6494005"/>
                <a:gd name="connsiteX232" fmla="*/ 632003 w 8615568"/>
                <a:gd name="connsiteY232" fmla="*/ 5262889 h 6494005"/>
                <a:gd name="connsiteX233" fmla="*/ 632001 w 8615568"/>
                <a:gd name="connsiteY233" fmla="*/ 5262888 h 6494005"/>
                <a:gd name="connsiteX234" fmla="*/ 611189 w 8615568"/>
                <a:gd name="connsiteY234" fmla="*/ 5304513 h 6494005"/>
                <a:gd name="connsiteX235" fmla="*/ 546555 w 8615568"/>
                <a:gd name="connsiteY235" fmla="*/ 5241013 h 6494005"/>
                <a:gd name="connsiteX236" fmla="*/ 514805 w 8615568"/>
                <a:gd name="connsiteY236" fmla="*/ 5241013 h 6494005"/>
                <a:gd name="connsiteX237" fmla="*/ 450171 w 8615568"/>
                <a:gd name="connsiteY237" fmla="*/ 5079996 h 6494005"/>
                <a:gd name="connsiteX238" fmla="*/ 514805 w 8615568"/>
                <a:gd name="connsiteY238" fmla="*/ 4951862 h 6494005"/>
                <a:gd name="connsiteX239" fmla="*/ 514805 w 8615568"/>
                <a:gd name="connsiteY239" fmla="*/ 4822594 h 6494005"/>
                <a:gd name="connsiteX240" fmla="*/ 546555 w 8615568"/>
                <a:gd name="connsiteY240" fmla="*/ 4565192 h 6494005"/>
                <a:gd name="connsiteX241" fmla="*/ 546555 w 8615568"/>
                <a:gd name="connsiteY241" fmla="*/ 4533442 h 6494005"/>
                <a:gd name="connsiteX242" fmla="*/ 771073 w 8615568"/>
                <a:gd name="connsiteY242" fmla="*/ 4468808 h 6494005"/>
                <a:gd name="connsiteX243" fmla="*/ 932091 w 8615568"/>
                <a:gd name="connsiteY243" fmla="*/ 4308924 h 6494005"/>
                <a:gd name="connsiteX244" fmla="*/ 996725 w 8615568"/>
                <a:gd name="connsiteY244" fmla="*/ 4372424 h 6494005"/>
                <a:gd name="connsiteX245" fmla="*/ 996724 w 8615568"/>
                <a:gd name="connsiteY245" fmla="*/ 4372425 h 6494005"/>
                <a:gd name="connsiteX246" fmla="*/ 1028475 w 8615568"/>
                <a:gd name="connsiteY246" fmla="*/ 4405308 h 6494005"/>
                <a:gd name="connsiteX247" fmla="*/ 1060224 w 8615568"/>
                <a:gd name="connsiteY247" fmla="*/ 4340674 h 6494005"/>
                <a:gd name="connsiteX248" fmla="*/ 1060225 w 8615568"/>
                <a:gd name="connsiteY248" fmla="*/ 4340674 h 6494005"/>
                <a:gd name="connsiteX249" fmla="*/ 1093109 w 8615568"/>
                <a:gd name="connsiteY249" fmla="*/ 4179657 h 6494005"/>
                <a:gd name="connsiteX250" fmla="*/ 1124854 w 8615568"/>
                <a:gd name="connsiteY250" fmla="*/ 4147912 h 6494005"/>
                <a:gd name="connsiteX251" fmla="*/ 1124853 w 8615568"/>
                <a:gd name="connsiteY251" fmla="*/ 4147907 h 6494005"/>
                <a:gd name="connsiteX252" fmla="*/ 1189487 w 8615568"/>
                <a:gd name="connsiteY252" fmla="*/ 4115023 h 6494005"/>
                <a:gd name="connsiteX253" fmla="*/ 1189486 w 8615568"/>
                <a:gd name="connsiteY253" fmla="*/ 4115023 h 6494005"/>
                <a:gd name="connsiteX254" fmla="*/ 1285870 w 8615568"/>
                <a:gd name="connsiteY254" fmla="*/ 4051523 h 6494005"/>
                <a:gd name="connsiteX255" fmla="*/ 1317620 w 8615568"/>
                <a:gd name="connsiteY255" fmla="*/ 3955140 h 6494005"/>
                <a:gd name="connsiteX256" fmla="*/ 1317620 w 8615568"/>
                <a:gd name="connsiteY256" fmla="*/ 3955139 h 6494005"/>
                <a:gd name="connsiteX257" fmla="*/ 1349248 w 8615568"/>
                <a:gd name="connsiteY257" fmla="*/ 3892974 h 6494005"/>
                <a:gd name="connsiteX258" fmla="*/ 1349247 w 8615568"/>
                <a:gd name="connsiteY258" fmla="*/ 3892973 h 6494005"/>
                <a:gd name="connsiteX259" fmla="*/ 1317620 w 8615568"/>
                <a:gd name="connsiteY259" fmla="*/ 3955138 h 6494005"/>
                <a:gd name="connsiteX260" fmla="*/ 1221236 w 8615568"/>
                <a:gd name="connsiteY260" fmla="*/ 3825871 h 6494005"/>
                <a:gd name="connsiteX261" fmla="*/ 1244498 w 8615568"/>
                <a:gd name="connsiteY261" fmla="*/ 3780950 h 6494005"/>
                <a:gd name="connsiteX262" fmla="*/ 1244498 w 8615568"/>
                <a:gd name="connsiteY262" fmla="*/ 3780949 h 6494005"/>
                <a:gd name="connsiteX263" fmla="*/ 1221236 w 8615568"/>
                <a:gd name="connsiteY263" fmla="*/ 3825870 h 6494005"/>
                <a:gd name="connsiteX264" fmla="*/ 1093102 w 8615568"/>
                <a:gd name="connsiteY264" fmla="*/ 3697737 h 6494005"/>
                <a:gd name="connsiteX265" fmla="*/ 1124852 w 8615568"/>
                <a:gd name="connsiteY265" fmla="*/ 3536719 h 6494005"/>
                <a:gd name="connsiteX266" fmla="*/ 1124852 w 8615568"/>
                <a:gd name="connsiteY266" fmla="*/ 3504969 h 6494005"/>
                <a:gd name="connsiteX267" fmla="*/ 1254120 w 8615568"/>
                <a:gd name="connsiteY267" fmla="*/ 3440336 h 6494005"/>
                <a:gd name="connsiteX268" fmla="*/ 1446888 w 8615568"/>
                <a:gd name="connsiteY268" fmla="*/ 3568469 h 6494005"/>
                <a:gd name="connsiteX269" fmla="*/ 1575023 w 8615568"/>
                <a:gd name="connsiteY269" fmla="*/ 3665987 h 6494005"/>
                <a:gd name="connsiteX270" fmla="*/ 1575021 w 8615568"/>
                <a:gd name="connsiteY270" fmla="*/ 3665987 h 6494005"/>
                <a:gd name="connsiteX271" fmla="*/ 1639657 w 8615568"/>
                <a:gd name="connsiteY271" fmla="*/ 3697737 h 6494005"/>
                <a:gd name="connsiteX272" fmla="*/ 1703156 w 8615568"/>
                <a:gd name="connsiteY272" fmla="*/ 3697737 h 6494005"/>
                <a:gd name="connsiteX273" fmla="*/ 1731707 w 8615568"/>
                <a:gd name="connsiteY273" fmla="*/ 3716661 h 6494005"/>
                <a:gd name="connsiteX274" fmla="*/ 1731709 w 8615568"/>
                <a:gd name="connsiteY274" fmla="*/ 3716661 h 6494005"/>
                <a:gd name="connsiteX275" fmla="*/ 1703158 w 8615568"/>
                <a:gd name="connsiteY275" fmla="*/ 3697737 h 6494005"/>
                <a:gd name="connsiteX276" fmla="*/ 1832426 w 8615568"/>
                <a:gd name="connsiteY276" fmla="*/ 3665987 h 6494005"/>
                <a:gd name="connsiteX277" fmla="*/ 2089827 w 8615568"/>
                <a:gd name="connsiteY277" fmla="*/ 3794121 h 6494005"/>
                <a:gd name="connsiteX278" fmla="*/ 2153324 w 8615568"/>
                <a:gd name="connsiteY278" fmla="*/ 3729492 h 6494005"/>
                <a:gd name="connsiteX279" fmla="*/ 2153319 w 8615568"/>
                <a:gd name="connsiteY279" fmla="*/ 3729487 h 6494005"/>
                <a:gd name="connsiteX280" fmla="*/ 2346085 w 8615568"/>
                <a:gd name="connsiteY280" fmla="*/ 3536719 h 6494005"/>
                <a:gd name="connsiteX281" fmla="*/ 2282586 w 8615568"/>
                <a:gd name="connsiteY281" fmla="*/ 3247568 h 6494005"/>
                <a:gd name="connsiteX282" fmla="*/ 2217952 w 8615568"/>
                <a:gd name="connsiteY282" fmla="*/ 2893787 h 6494005"/>
                <a:gd name="connsiteX283" fmla="*/ 2249702 w 8615568"/>
                <a:gd name="connsiteY283" fmla="*/ 2829153 h 6494005"/>
                <a:gd name="connsiteX284" fmla="*/ 2282586 w 8615568"/>
                <a:gd name="connsiteY284" fmla="*/ 2765655 h 6494005"/>
                <a:gd name="connsiteX285" fmla="*/ 2507105 w 8615568"/>
                <a:gd name="connsiteY285" fmla="*/ 2669271 h 6494005"/>
                <a:gd name="connsiteX286" fmla="*/ 2571738 w 8615568"/>
                <a:gd name="connsiteY286" fmla="*/ 2540003 h 6494005"/>
                <a:gd name="connsiteX287" fmla="*/ 2636373 w 8615568"/>
                <a:gd name="connsiteY287" fmla="*/ 2604640 h 6494005"/>
                <a:gd name="connsiteX288" fmla="*/ 2636373 w 8615568"/>
                <a:gd name="connsiteY288" fmla="*/ 2631355 h 6494005"/>
                <a:gd name="connsiteX289" fmla="*/ 2636375 w 8615568"/>
                <a:gd name="connsiteY289" fmla="*/ 2631353 h 6494005"/>
                <a:gd name="connsiteX290" fmla="*/ 2636375 w 8615568"/>
                <a:gd name="connsiteY290" fmla="*/ 2604640 h 6494005"/>
                <a:gd name="connsiteX291" fmla="*/ 2571740 w 8615568"/>
                <a:gd name="connsiteY291" fmla="*/ 2540003 h 6494005"/>
                <a:gd name="connsiteX292" fmla="*/ 2603489 w 8615568"/>
                <a:gd name="connsiteY292" fmla="*/ 2508255 h 6494005"/>
                <a:gd name="connsiteX293" fmla="*/ 2603489 w 8615568"/>
                <a:gd name="connsiteY293" fmla="*/ 2411869 h 6494005"/>
                <a:gd name="connsiteX294" fmla="*/ 2603489 w 8615568"/>
                <a:gd name="connsiteY294" fmla="*/ 1897064 h 6494005"/>
                <a:gd name="connsiteX295" fmla="*/ 2636373 w 8615568"/>
                <a:gd name="connsiteY295" fmla="*/ 1833567 h 6494005"/>
                <a:gd name="connsiteX296" fmla="*/ 2636369 w 8615568"/>
                <a:gd name="connsiteY296" fmla="*/ 1833563 h 6494005"/>
                <a:gd name="connsiteX297" fmla="*/ 2699868 w 8615568"/>
                <a:gd name="connsiteY297" fmla="*/ 1704295 h 6494005"/>
                <a:gd name="connsiteX298" fmla="*/ 2732753 w 8615568"/>
                <a:gd name="connsiteY298" fmla="*/ 1576162 h 6494005"/>
                <a:gd name="connsiteX299" fmla="*/ 2732753 w 8615568"/>
                <a:gd name="connsiteY299" fmla="*/ 1383394 h 6494005"/>
                <a:gd name="connsiteX300" fmla="*/ 2764503 w 8615568"/>
                <a:gd name="connsiteY300" fmla="*/ 1222376 h 6494005"/>
                <a:gd name="connsiteX301" fmla="*/ 2732753 w 8615568"/>
                <a:gd name="connsiteY301" fmla="*/ 1157742 h 6494005"/>
                <a:gd name="connsiteX302" fmla="*/ 2732754 w 8615568"/>
                <a:gd name="connsiteY302" fmla="*/ 1157742 h 6494005"/>
                <a:gd name="connsiteX303" fmla="*/ 2668120 w 8615568"/>
                <a:gd name="connsiteY303" fmla="*/ 933225 h 6494005"/>
                <a:gd name="connsiteX304" fmla="*/ 2668121 w 8615568"/>
                <a:gd name="connsiteY304" fmla="*/ 933223 h 6494005"/>
                <a:gd name="connsiteX305" fmla="*/ 2603487 w 8615568"/>
                <a:gd name="connsiteY305" fmla="*/ 803955 h 6494005"/>
                <a:gd name="connsiteX306" fmla="*/ 2603485 w 8615568"/>
                <a:gd name="connsiteY306" fmla="*/ 803956 h 6494005"/>
                <a:gd name="connsiteX307" fmla="*/ 2507102 w 8615568"/>
                <a:gd name="connsiteY307" fmla="*/ 547688 h 6494005"/>
                <a:gd name="connsiteX308" fmla="*/ 2505968 w 8615568"/>
                <a:gd name="connsiteY308" fmla="*/ 547688 h 6494005"/>
                <a:gd name="connsiteX309" fmla="*/ 2602163 w 8615568"/>
                <a:gd name="connsiteY309" fmla="*/ 256799 h 6494005"/>
                <a:gd name="connsiteX310" fmla="*/ 2570475 w 8615568"/>
                <a:gd name="connsiteY310" fmla="*/ 128400 h 6494005"/>
                <a:gd name="connsiteX311" fmla="*/ 2602163 w 8615568"/>
                <a:gd name="connsiteY311" fmla="*/ 63632 h 6494005"/>
                <a:gd name="connsiteX312" fmla="*/ 2698357 w 8615568"/>
                <a:gd name="connsiteY312" fmla="*/ 160215 h 6494005"/>
                <a:gd name="connsiteX313" fmla="*/ 2794554 w 8615568"/>
                <a:gd name="connsiteY313" fmla="*/ 128400 h 6494005"/>
                <a:gd name="connsiteX314" fmla="*/ 2923568 w 8615568"/>
                <a:gd name="connsiteY31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836503 w 8615568"/>
                <a:gd name="connsiteY227" fmla="*/ 5465532 h 6494005"/>
                <a:gd name="connsiteX228" fmla="*/ 836503 w 8615568"/>
                <a:gd name="connsiteY228" fmla="*/ 5465531 h 6494005"/>
                <a:gd name="connsiteX229" fmla="*/ 771074 w 8615568"/>
                <a:gd name="connsiteY229" fmla="*/ 5465531 h 6494005"/>
                <a:gd name="connsiteX230" fmla="*/ 611190 w 8615568"/>
                <a:gd name="connsiteY230" fmla="*/ 5304514 h 6494005"/>
                <a:gd name="connsiteX231" fmla="*/ 632003 w 8615568"/>
                <a:gd name="connsiteY231" fmla="*/ 5262889 h 6494005"/>
                <a:gd name="connsiteX232" fmla="*/ 632001 w 8615568"/>
                <a:gd name="connsiteY232" fmla="*/ 5262888 h 6494005"/>
                <a:gd name="connsiteX233" fmla="*/ 611189 w 8615568"/>
                <a:gd name="connsiteY233" fmla="*/ 5304513 h 6494005"/>
                <a:gd name="connsiteX234" fmla="*/ 546555 w 8615568"/>
                <a:gd name="connsiteY234" fmla="*/ 5241013 h 6494005"/>
                <a:gd name="connsiteX235" fmla="*/ 514805 w 8615568"/>
                <a:gd name="connsiteY235" fmla="*/ 5241013 h 6494005"/>
                <a:gd name="connsiteX236" fmla="*/ 450171 w 8615568"/>
                <a:gd name="connsiteY236" fmla="*/ 5079996 h 6494005"/>
                <a:gd name="connsiteX237" fmla="*/ 514805 w 8615568"/>
                <a:gd name="connsiteY237" fmla="*/ 4951862 h 6494005"/>
                <a:gd name="connsiteX238" fmla="*/ 514805 w 8615568"/>
                <a:gd name="connsiteY238" fmla="*/ 4822594 h 6494005"/>
                <a:gd name="connsiteX239" fmla="*/ 546555 w 8615568"/>
                <a:gd name="connsiteY239" fmla="*/ 4565192 h 6494005"/>
                <a:gd name="connsiteX240" fmla="*/ 546555 w 8615568"/>
                <a:gd name="connsiteY240" fmla="*/ 4533442 h 6494005"/>
                <a:gd name="connsiteX241" fmla="*/ 771073 w 8615568"/>
                <a:gd name="connsiteY241" fmla="*/ 4468808 h 6494005"/>
                <a:gd name="connsiteX242" fmla="*/ 932091 w 8615568"/>
                <a:gd name="connsiteY242" fmla="*/ 4308924 h 6494005"/>
                <a:gd name="connsiteX243" fmla="*/ 996725 w 8615568"/>
                <a:gd name="connsiteY243" fmla="*/ 4372424 h 6494005"/>
                <a:gd name="connsiteX244" fmla="*/ 996724 w 8615568"/>
                <a:gd name="connsiteY244" fmla="*/ 4372425 h 6494005"/>
                <a:gd name="connsiteX245" fmla="*/ 1028475 w 8615568"/>
                <a:gd name="connsiteY245" fmla="*/ 4405308 h 6494005"/>
                <a:gd name="connsiteX246" fmla="*/ 1060224 w 8615568"/>
                <a:gd name="connsiteY246" fmla="*/ 4340674 h 6494005"/>
                <a:gd name="connsiteX247" fmla="*/ 1060225 w 8615568"/>
                <a:gd name="connsiteY247" fmla="*/ 4340674 h 6494005"/>
                <a:gd name="connsiteX248" fmla="*/ 1093109 w 8615568"/>
                <a:gd name="connsiteY248" fmla="*/ 4179657 h 6494005"/>
                <a:gd name="connsiteX249" fmla="*/ 1124854 w 8615568"/>
                <a:gd name="connsiteY249" fmla="*/ 4147912 h 6494005"/>
                <a:gd name="connsiteX250" fmla="*/ 1124853 w 8615568"/>
                <a:gd name="connsiteY250" fmla="*/ 4147907 h 6494005"/>
                <a:gd name="connsiteX251" fmla="*/ 1189487 w 8615568"/>
                <a:gd name="connsiteY251" fmla="*/ 4115023 h 6494005"/>
                <a:gd name="connsiteX252" fmla="*/ 1189486 w 8615568"/>
                <a:gd name="connsiteY252" fmla="*/ 4115023 h 6494005"/>
                <a:gd name="connsiteX253" fmla="*/ 1285870 w 8615568"/>
                <a:gd name="connsiteY253" fmla="*/ 4051523 h 6494005"/>
                <a:gd name="connsiteX254" fmla="*/ 1317620 w 8615568"/>
                <a:gd name="connsiteY254" fmla="*/ 3955140 h 6494005"/>
                <a:gd name="connsiteX255" fmla="*/ 1317620 w 8615568"/>
                <a:gd name="connsiteY255" fmla="*/ 3955139 h 6494005"/>
                <a:gd name="connsiteX256" fmla="*/ 1349248 w 8615568"/>
                <a:gd name="connsiteY256" fmla="*/ 3892974 h 6494005"/>
                <a:gd name="connsiteX257" fmla="*/ 1349247 w 8615568"/>
                <a:gd name="connsiteY257" fmla="*/ 3892973 h 6494005"/>
                <a:gd name="connsiteX258" fmla="*/ 1317620 w 8615568"/>
                <a:gd name="connsiteY258" fmla="*/ 3955138 h 6494005"/>
                <a:gd name="connsiteX259" fmla="*/ 1221236 w 8615568"/>
                <a:gd name="connsiteY259" fmla="*/ 3825871 h 6494005"/>
                <a:gd name="connsiteX260" fmla="*/ 1244498 w 8615568"/>
                <a:gd name="connsiteY260" fmla="*/ 3780950 h 6494005"/>
                <a:gd name="connsiteX261" fmla="*/ 1244498 w 8615568"/>
                <a:gd name="connsiteY261" fmla="*/ 3780949 h 6494005"/>
                <a:gd name="connsiteX262" fmla="*/ 1221236 w 8615568"/>
                <a:gd name="connsiteY262" fmla="*/ 3825870 h 6494005"/>
                <a:gd name="connsiteX263" fmla="*/ 1093102 w 8615568"/>
                <a:gd name="connsiteY263" fmla="*/ 3697737 h 6494005"/>
                <a:gd name="connsiteX264" fmla="*/ 1124852 w 8615568"/>
                <a:gd name="connsiteY264" fmla="*/ 3536719 h 6494005"/>
                <a:gd name="connsiteX265" fmla="*/ 1124852 w 8615568"/>
                <a:gd name="connsiteY265" fmla="*/ 3504969 h 6494005"/>
                <a:gd name="connsiteX266" fmla="*/ 1254120 w 8615568"/>
                <a:gd name="connsiteY266" fmla="*/ 3440336 h 6494005"/>
                <a:gd name="connsiteX267" fmla="*/ 1446888 w 8615568"/>
                <a:gd name="connsiteY267" fmla="*/ 3568469 h 6494005"/>
                <a:gd name="connsiteX268" fmla="*/ 1575023 w 8615568"/>
                <a:gd name="connsiteY268" fmla="*/ 3665987 h 6494005"/>
                <a:gd name="connsiteX269" fmla="*/ 1575021 w 8615568"/>
                <a:gd name="connsiteY269" fmla="*/ 3665987 h 6494005"/>
                <a:gd name="connsiteX270" fmla="*/ 1639657 w 8615568"/>
                <a:gd name="connsiteY270" fmla="*/ 3697737 h 6494005"/>
                <a:gd name="connsiteX271" fmla="*/ 1703156 w 8615568"/>
                <a:gd name="connsiteY271" fmla="*/ 3697737 h 6494005"/>
                <a:gd name="connsiteX272" fmla="*/ 1731707 w 8615568"/>
                <a:gd name="connsiteY272" fmla="*/ 3716661 h 6494005"/>
                <a:gd name="connsiteX273" fmla="*/ 1731709 w 8615568"/>
                <a:gd name="connsiteY273" fmla="*/ 3716661 h 6494005"/>
                <a:gd name="connsiteX274" fmla="*/ 1703158 w 8615568"/>
                <a:gd name="connsiteY274" fmla="*/ 3697737 h 6494005"/>
                <a:gd name="connsiteX275" fmla="*/ 1832426 w 8615568"/>
                <a:gd name="connsiteY275" fmla="*/ 3665987 h 6494005"/>
                <a:gd name="connsiteX276" fmla="*/ 2089827 w 8615568"/>
                <a:gd name="connsiteY276" fmla="*/ 3794121 h 6494005"/>
                <a:gd name="connsiteX277" fmla="*/ 2153324 w 8615568"/>
                <a:gd name="connsiteY277" fmla="*/ 3729492 h 6494005"/>
                <a:gd name="connsiteX278" fmla="*/ 2153319 w 8615568"/>
                <a:gd name="connsiteY278" fmla="*/ 3729487 h 6494005"/>
                <a:gd name="connsiteX279" fmla="*/ 2346085 w 8615568"/>
                <a:gd name="connsiteY279" fmla="*/ 3536719 h 6494005"/>
                <a:gd name="connsiteX280" fmla="*/ 2282586 w 8615568"/>
                <a:gd name="connsiteY280" fmla="*/ 3247568 h 6494005"/>
                <a:gd name="connsiteX281" fmla="*/ 2217952 w 8615568"/>
                <a:gd name="connsiteY281" fmla="*/ 2893787 h 6494005"/>
                <a:gd name="connsiteX282" fmla="*/ 2249702 w 8615568"/>
                <a:gd name="connsiteY282" fmla="*/ 2829153 h 6494005"/>
                <a:gd name="connsiteX283" fmla="*/ 2282586 w 8615568"/>
                <a:gd name="connsiteY283" fmla="*/ 2765655 h 6494005"/>
                <a:gd name="connsiteX284" fmla="*/ 2507105 w 8615568"/>
                <a:gd name="connsiteY284" fmla="*/ 2669271 h 6494005"/>
                <a:gd name="connsiteX285" fmla="*/ 2571738 w 8615568"/>
                <a:gd name="connsiteY285" fmla="*/ 2540003 h 6494005"/>
                <a:gd name="connsiteX286" fmla="*/ 2636373 w 8615568"/>
                <a:gd name="connsiteY286" fmla="*/ 2604640 h 6494005"/>
                <a:gd name="connsiteX287" fmla="*/ 2636373 w 8615568"/>
                <a:gd name="connsiteY287" fmla="*/ 2631355 h 6494005"/>
                <a:gd name="connsiteX288" fmla="*/ 2636375 w 8615568"/>
                <a:gd name="connsiteY288" fmla="*/ 2631353 h 6494005"/>
                <a:gd name="connsiteX289" fmla="*/ 2636375 w 8615568"/>
                <a:gd name="connsiteY289" fmla="*/ 2604640 h 6494005"/>
                <a:gd name="connsiteX290" fmla="*/ 2571740 w 8615568"/>
                <a:gd name="connsiteY290" fmla="*/ 2540003 h 6494005"/>
                <a:gd name="connsiteX291" fmla="*/ 2603489 w 8615568"/>
                <a:gd name="connsiteY291" fmla="*/ 2508255 h 6494005"/>
                <a:gd name="connsiteX292" fmla="*/ 2603489 w 8615568"/>
                <a:gd name="connsiteY292" fmla="*/ 2411869 h 6494005"/>
                <a:gd name="connsiteX293" fmla="*/ 2603489 w 8615568"/>
                <a:gd name="connsiteY293" fmla="*/ 1897064 h 6494005"/>
                <a:gd name="connsiteX294" fmla="*/ 2636373 w 8615568"/>
                <a:gd name="connsiteY294" fmla="*/ 1833567 h 6494005"/>
                <a:gd name="connsiteX295" fmla="*/ 2636369 w 8615568"/>
                <a:gd name="connsiteY295" fmla="*/ 1833563 h 6494005"/>
                <a:gd name="connsiteX296" fmla="*/ 2699868 w 8615568"/>
                <a:gd name="connsiteY296" fmla="*/ 1704295 h 6494005"/>
                <a:gd name="connsiteX297" fmla="*/ 2732753 w 8615568"/>
                <a:gd name="connsiteY297" fmla="*/ 1576162 h 6494005"/>
                <a:gd name="connsiteX298" fmla="*/ 2732753 w 8615568"/>
                <a:gd name="connsiteY298" fmla="*/ 1383394 h 6494005"/>
                <a:gd name="connsiteX299" fmla="*/ 2764503 w 8615568"/>
                <a:gd name="connsiteY299" fmla="*/ 1222376 h 6494005"/>
                <a:gd name="connsiteX300" fmla="*/ 2732753 w 8615568"/>
                <a:gd name="connsiteY300" fmla="*/ 1157742 h 6494005"/>
                <a:gd name="connsiteX301" fmla="*/ 2732754 w 8615568"/>
                <a:gd name="connsiteY301" fmla="*/ 1157742 h 6494005"/>
                <a:gd name="connsiteX302" fmla="*/ 2668120 w 8615568"/>
                <a:gd name="connsiteY302" fmla="*/ 933225 h 6494005"/>
                <a:gd name="connsiteX303" fmla="*/ 2668121 w 8615568"/>
                <a:gd name="connsiteY303" fmla="*/ 933223 h 6494005"/>
                <a:gd name="connsiteX304" fmla="*/ 2603487 w 8615568"/>
                <a:gd name="connsiteY304" fmla="*/ 803955 h 6494005"/>
                <a:gd name="connsiteX305" fmla="*/ 2603485 w 8615568"/>
                <a:gd name="connsiteY305" fmla="*/ 803956 h 6494005"/>
                <a:gd name="connsiteX306" fmla="*/ 2507102 w 8615568"/>
                <a:gd name="connsiteY306" fmla="*/ 547688 h 6494005"/>
                <a:gd name="connsiteX307" fmla="*/ 2505968 w 8615568"/>
                <a:gd name="connsiteY307" fmla="*/ 547688 h 6494005"/>
                <a:gd name="connsiteX308" fmla="*/ 2602163 w 8615568"/>
                <a:gd name="connsiteY308" fmla="*/ 256799 h 6494005"/>
                <a:gd name="connsiteX309" fmla="*/ 2570475 w 8615568"/>
                <a:gd name="connsiteY309" fmla="*/ 128400 h 6494005"/>
                <a:gd name="connsiteX310" fmla="*/ 2602163 w 8615568"/>
                <a:gd name="connsiteY310" fmla="*/ 63632 h 6494005"/>
                <a:gd name="connsiteX311" fmla="*/ 2698357 w 8615568"/>
                <a:gd name="connsiteY311" fmla="*/ 160215 h 6494005"/>
                <a:gd name="connsiteX312" fmla="*/ 2794554 w 8615568"/>
                <a:gd name="connsiteY312" fmla="*/ 128400 h 6494005"/>
                <a:gd name="connsiteX313" fmla="*/ 2923568 w 8615568"/>
                <a:gd name="connsiteY31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836503 w 8615568"/>
                <a:gd name="connsiteY227" fmla="*/ 5465532 h 6494005"/>
                <a:gd name="connsiteX228" fmla="*/ 771074 w 8615568"/>
                <a:gd name="connsiteY228" fmla="*/ 5465531 h 6494005"/>
                <a:gd name="connsiteX229" fmla="*/ 611190 w 8615568"/>
                <a:gd name="connsiteY229" fmla="*/ 5304514 h 6494005"/>
                <a:gd name="connsiteX230" fmla="*/ 632003 w 8615568"/>
                <a:gd name="connsiteY230" fmla="*/ 5262889 h 6494005"/>
                <a:gd name="connsiteX231" fmla="*/ 632001 w 8615568"/>
                <a:gd name="connsiteY231" fmla="*/ 5262888 h 6494005"/>
                <a:gd name="connsiteX232" fmla="*/ 611189 w 8615568"/>
                <a:gd name="connsiteY232" fmla="*/ 5304513 h 6494005"/>
                <a:gd name="connsiteX233" fmla="*/ 546555 w 8615568"/>
                <a:gd name="connsiteY233" fmla="*/ 5241013 h 6494005"/>
                <a:gd name="connsiteX234" fmla="*/ 514805 w 8615568"/>
                <a:gd name="connsiteY234" fmla="*/ 5241013 h 6494005"/>
                <a:gd name="connsiteX235" fmla="*/ 450171 w 8615568"/>
                <a:gd name="connsiteY235" fmla="*/ 5079996 h 6494005"/>
                <a:gd name="connsiteX236" fmla="*/ 514805 w 8615568"/>
                <a:gd name="connsiteY236" fmla="*/ 4951862 h 6494005"/>
                <a:gd name="connsiteX237" fmla="*/ 514805 w 8615568"/>
                <a:gd name="connsiteY237" fmla="*/ 4822594 h 6494005"/>
                <a:gd name="connsiteX238" fmla="*/ 546555 w 8615568"/>
                <a:gd name="connsiteY238" fmla="*/ 4565192 h 6494005"/>
                <a:gd name="connsiteX239" fmla="*/ 546555 w 8615568"/>
                <a:gd name="connsiteY239" fmla="*/ 4533442 h 6494005"/>
                <a:gd name="connsiteX240" fmla="*/ 771073 w 8615568"/>
                <a:gd name="connsiteY240" fmla="*/ 4468808 h 6494005"/>
                <a:gd name="connsiteX241" fmla="*/ 932091 w 8615568"/>
                <a:gd name="connsiteY241" fmla="*/ 4308924 h 6494005"/>
                <a:gd name="connsiteX242" fmla="*/ 996725 w 8615568"/>
                <a:gd name="connsiteY242" fmla="*/ 4372424 h 6494005"/>
                <a:gd name="connsiteX243" fmla="*/ 996724 w 8615568"/>
                <a:gd name="connsiteY243" fmla="*/ 4372425 h 6494005"/>
                <a:gd name="connsiteX244" fmla="*/ 1028475 w 8615568"/>
                <a:gd name="connsiteY244" fmla="*/ 4405308 h 6494005"/>
                <a:gd name="connsiteX245" fmla="*/ 1060224 w 8615568"/>
                <a:gd name="connsiteY245" fmla="*/ 4340674 h 6494005"/>
                <a:gd name="connsiteX246" fmla="*/ 1060225 w 8615568"/>
                <a:gd name="connsiteY246" fmla="*/ 4340674 h 6494005"/>
                <a:gd name="connsiteX247" fmla="*/ 1093109 w 8615568"/>
                <a:gd name="connsiteY247" fmla="*/ 4179657 h 6494005"/>
                <a:gd name="connsiteX248" fmla="*/ 1124854 w 8615568"/>
                <a:gd name="connsiteY248" fmla="*/ 4147912 h 6494005"/>
                <a:gd name="connsiteX249" fmla="*/ 1124853 w 8615568"/>
                <a:gd name="connsiteY249" fmla="*/ 4147907 h 6494005"/>
                <a:gd name="connsiteX250" fmla="*/ 1189487 w 8615568"/>
                <a:gd name="connsiteY250" fmla="*/ 4115023 h 6494005"/>
                <a:gd name="connsiteX251" fmla="*/ 1189486 w 8615568"/>
                <a:gd name="connsiteY251" fmla="*/ 4115023 h 6494005"/>
                <a:gd name="connsiteX252" fmla="*/ 1285870 w 8615568"/>
                <a:gd name="connsiteY252" fmla="*/ 4051523 h 6494005"/>
                <a:gd name="connsiteX253" fmla="*/ 1317620 w 8615568"/>
                <a:gd name="connsiteY253" fmla="*/ 3955140 h 6494005"/>
                <a:gd name="connsiteX254" fmla="*/ 1317620 w 8615568"/>
                <a:gd name="connsiteY254" fmla="*/ 3955139 h 6494005"/>
                <a:gd name="connsiteX255" fmla="*/ 1349248 w 8615568"/>
                <a:gd name="connsiteY255" fmla="*/ 3892974 h 6494005"/>
                <a:gd name="connsiteX256" fmla="*/ 1349247 w 8615568"/>
                <a:gd name="connsiteY256" fmla="*/ 3892973 h 6494005"/>
                <a:gd name="connsiteX257" fmla="*/ 1317620 w 8615568"/>
                <a:gd name="connsiteY257" fmla="*/ 3955138 h 6494005"/>
                <a:gd name="connsiteX258" fmla="*/ 1221236 w 8615568"/>
                <a:gd name="connsiteY258" fmla="*/ 3825871 h 6494005"/>
                <a:gd name="connsiteX259" fmla="*/ 1244498 w 8615568"/>
                <a:gd name="connsiteY259" fmla="*/ 3780950 h 6494005"/>
                <a:gd name="connsiteX260" fmla="*/ 1244498 w 8615568"/>
                <a:gd name="connsiteY260" fmla="*/ 3780949 h 6494005"/>
                <a:gd name="connsiteX261" fmla="*/ 1221236 w 8615568"/>
                <a:gd name="connsiteY261" fmla="*/ 3825870 h 6494005"/>
                <a:gd name="connsiteX262" fmla="*/ 1093102 w 8615568"/>
                <a:gd name="connsiteY262" fmla="*/ 3697737 h 6494005"/>
                <a:gd name="connsiteX263" fmla="*/ 1124852 w 8615568"/>
                <a:gd name="connsiteY263" fmla="*/ 3536719 h 6494005"/>
                <a:gd name="connsiteX264" fmla="*/ 1124852 w 8615568"/>
                <a:gd name="connsiteY264" fmla="*/ 3504969 h 6494005"/>
                <a:gd name="connsiteX265" fmla="*/ 1254120 w 8615568"/>
                <a:gd name="connsiteY265" fmla="*/ 3440336 h 6494005"/>
                <a:gd name="connsiteX266" fmla="*/ 1446888 w 8615568"/>
                <a:gd name="connsiteY266" fmla="*/ 3568469 h 6494005"/>
                <a:gd name="connsiteX267" fmla="*/ 1575023 w 8615568"/>
                <a:gd name="connsiteY267" fmla="*/ 3665987 h 6494005"/>
                <a:gd name="connsiteX268" fmla="*/ 1575021 w 8615568"/>
                <a:gd name="connsiteY268" fmla="*/ 3665987 h 6494005"/>
                <a:gd name="connsiteX269" fmla="*/ 1639657 w 8615568"/>
                <a:gd name="connsiteY269" fmla="*/ 3697737 h 6494005"/>
                <a:gd name="connsiteX270" fmla="*/ 1703156 w 8615568"/>
                <a:gd name="connsiteY270" fmla="*/ 3697737 h 6494005"/>
                <a:gd name="connsiteX271" fmla="*/ 1731707 w 8615568"/>
                <a:gd name="connsiteY271" fmla="*/ 3716661 h 6494005"/>
                <a:gd name="connsiteX272" fmla="*/ 1731709 w 8615568"/>
                <a:gd name="connsiteY272" fmla="*/ 3716661 h 6494005"/>
                <a:gd name="connsiteX273" fmla="*/ 1703158 w 8615568"/>
                <a:gd name="connsiteY273" fmla="*/ 3697737 h 6494005"/>
                <a:gd name="connsiteX274" fmla="*/ 1832426 w 8615568"/>
                <a:gd name="connsiteY274" fmla="*/ 3665987 h 6494005"/>
                <a:gd name="connsiteX275" fmla="*/ 2089827 w 8615568"/>
                <a:gd name="connsiteY275" fmla="*/ 3794121 h 6494005"/>
                <a:gd name="connsiteX276" fmla="*/ 2153324 w 8615568"/>
                <a:gd name="connsiteY276" fmla="*/ 3729492 h 6494005"/>
                <a:gd name="connsiteX277" fmla="*/ 2153319 w 8615568"/>
                <a:gd name="connsiteY277" fmla="*/ 3729487 h 6494005"/>
                <a:gd name="connsiteX278" fmla="*/ 2346085 w 8615568"/>
                <a:gd name="connsiteY278" fmla="*/ 3536719 h 6494005"/>
                <a:gd name="connsiteX279" fmla="*/ 2282586 w 8615568"/>
                <a:gd name="connsiteY279" fmla="*/ 3247568 h 6494005"/>
                <a:gd name="connsiteX280" fmla="*/ 2217952 w 8615568"/>
                <a:gd name="connsiteY280" fmla="*/ 2893787 h 6494005"/>
                <a:gd name="connsiteX281" fmla="*/ 2249702 w 8615568"/>
                <a:gd name="connsiteY281" fmla="*/ 2829153 h 6494005"/>
                <a:gd name="connsiteX282" fmla="*/ 2282586 w 8615568"/>
                <a:gd name="connsiteY282" fmla="*/ 2765655 h 6494005"/>
                <a:gd name="connsiteX283" fmla="*/ 2507105 w 8615568"/>
                <a:gd name="connsiteY283" fmla="*/ 2669271 h 6494005"/>
                <a:gd name="connsiteX284" fmla="*/ 2571738 w 8615568"/>
                <a:gd name="connsiteY284" fmla="*/ 2540003 h 6494005"/>
                <a:gd name="connsiteX285" fmla="*/ 2636373 w 8615568"/>
                <a:gd name="connsiteY285" fmla="*/ 2604640 h 6494005"/>
                <a:gd name="connsiteX286" fmla="*/ 2636373 w 8615568"/>
                <a:gd name="connsiteY286" fmla="*/ 2631355 h 6494005"/>
                <a:gd name="connsiteX287" fmla="*/ 2636375 w 8615568"/>
                <a:gd name="connsiteY287" fmla="*/ 2631353 h 6494005"/>
                <a:gd name="connsiteX288" fmla="*/ 2636375 w 8615568"/>
                <a:gd name="connsiteY288" fmla="*/ 2604640 h 6494005"/>
                <a:gd name="connsiteX289" fmla="*/ 2571740 w 8615568"/>
                <a:gd name="connsiteY289" fmla="*/ 2540003 h 6494005"/>
                <a:gd name="connsiteX290" fmla="*/ 2603489 w 8615568"/>
                <a:gd name="connsiteY290" fmla="*/ 2508255 h 6494005"/>
                <a:gd name="connsiteX291" fmla="*/ 2603489 w 8615568"/>
                <a:gd name="connsiteY291" fmla="*/ 2411869 h 6494005"/>
                <a:gd name="connsiteX292" fmla="*/ 2603489 w 8615568"/>
                <a:gd name="connsiteY292" fmla="*/ 1897064 h 6494005"/>
                <a:gd name="connsiteX293" fmla="*/ 2636373 w 8615568"/>
                <a:gd name="connsiteY293" fmla="*/ 1833567 h 6494005"/>
                <a:gd name="connsiteX294" fmla="*/ 2636369 w 8615568"/>
                <a:gd name="connsiteY294" fmla="*/ 1833563 h 6494005"/>
                <a:gd name="connsiteX295" fmla="*/ 2699868 w 8615568"/>
                <a:gd name="connsiteY295" fmla="*/ 1704295 h 6494005"/>
                <a:gd name="connsiteX296" fmla="*/ 2732753 w 8615568"/>
                <a:gd name="connsiteY296" fmla="*/ 1576162 h 6494005"/>
                <a:gd name="connsiteX297" fmla="*/ 2732753 w 8615568"/>
                <a:gd name="connsiteY297" fmla="*/ 1383394 h 6494005"/>
                <a:gd name="connsiteX298" fmla="*/ 2764503 w 8615568"/>
                <a:gd name="connsiteY298" fmla="*/ 1222376 h 6494005"/>
                <a:gd name="connsiteX299" fmla="*/ 2732753 w 8615568"/>
                <a:gd name="connsiteY299" fmla="*/ 1157742 h 6494005"/>
                <a:gd name="connsiteX300" fmla="*/ 2732754 w 8615568"/>
                <a:gd name="connsiteY300" fmla="*/ 1157742 h 6494005"/>
                <a:gd name="connsiteX301" fmla="*/ 2668120 w 8615568"/>
                <a:gd name="connsiteY301" fmla="*/ 933225 h 6494005"/>
                <a:gd name="connsiteX302" fmla="*/ 2668121 w 8615568"/>
                <a:gd name="connsiteY302" fmla="*/ 933223 h 6494005"/>
                <a:gd name="connsiteX303" fmla="*/ 2603487 w 8615568"/>
                <a:gd name="connsiteY303" fmla="*/ 803955 h 6494005"/>
                <a:gd name="connsiteX304" fmla="*/ 2603485 w 8615568"/>
                <a:gd name="connsiteY304" fmla="*/ 803956 h 6494005"/>
                <a:gd name="connsiteX305" fmla="*/ 2507102 w 8615568"/>
                <a:gd name="connsiteY305" fmla="*/ 547688 h 6494005"/>
                <a:gd name="connsiteX306" fmla="*/ 2505968 w 8615568"/>
                <a:gd name="connsiteY306" fmla="*/ 547688 h 6494005"/>
                <a:gd name="connsiteX307" fmla="*/ 2602163 w 8615568"/>
                <a:gd name="connsiteY307" fmla="*/ 256799 h 6494005"/>
                <a:gd name="connsiteX308" fmla="*/ 2570475 w 8615568"/>
                <a:gd name="connsiteY308" fmla="*/ 128400 h 6494005"/>
                <a:gd name="connsiteX309" fmla="*/ 2602163 w 8615568"/>
                <a:gd name="connsiteY309" fmla="*/ 63632 h 6494005"/>
                <a:gd name="connsiteX310" fmla="*/ 2698357 w 8615568"/>
                <a:gd name="connsiteY310" fmla="*/ 160215 h 6494005"/>
                <a:gd name="connsiteX311" fmla="*/ 2794554 w 8615568"/>
                <a:gd name="connsiteY311" fmla="*/ 128400 h 6494005"/>
                <a:gd name="connsiteX312" fmla="*/ 2923568 w 8615568"/>
                <a:gd name="connsiteY31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632003 w 8615568"/>
                <a:gd name="connsiteY229" fmla="*/ 5262889 h 6494005"/>
                <a:gd name="connsiteX230" fmla="*/ 632001 w 8615568"/>
                <a:gd name="connsiteY230" fmla="*/ 5262888 h 6494005"/>
                <a:gd name="connsiteX231" fmla="*/ 611189 w 8615568"/>
                <a:gd name="connsiteY231" fmla="*/ 5304513 h 6494005"/>
                <a:gd name="connsiteX232" fmla="*/ 546555 w 8615568"/>
                <a:gd name="connsiteY232" fmla="*/ 5241013 h 6494005"/>
                <a:gd name="connsiteX233" fmla="*/ 514805 w 8615568"/>
                <a:gd name="connsiteY233" fmla="*/ 5241013 h 6494005"/>
                <a:gd name="connsiteX234" fmla="*/ 450171 w 8615568"/>
                <a:gd name="connsiteY234" fmla="*/ 5079996 h 6494005"/>
                <a:gd name="connsiteX235" fmla="*/ 514805 w 8615568"/>
                <a:gd name="connsiteY235" fmla="*/ 4951862 h 6494005"/>
                <a:gd name="connsiteX236" fmla="*/ 514805 w 8615568"/>
                <a:gd name="connsiteY236" fmla="*/ 4822594 h 6494005"/>
                <a:gd name="connsiteX237" fmla="*/ 546555 w 8615568"/>
                <a:gd name="connsiteY237" fmla="*/ 4565192 h 6494005"/>
                <a:gd name="connsiteX238" fmla="*/ 546555 w 8615568"/>
                <a:gd name="connsiteY238" fmla="*/ 4533442 h 6494005"/>
                <a:gd name="connsiteX239" fmla="*/ 771073 w 8615568"/>
                <a:gd name="connsiteY239" fmla="*/ 4468808 h 6494005"/>
                <a:gd name="connsiteX240" fmla="*/ 932091 w 8615568"/>
                <a:gd name="connsiteY240" fmla="*/ 4308924 h 6494005"/>
                <a:gd name="connsiteX241" fmla="*/ 996725 w 8615568"/>
                <a:gd name="connsiteY241" fmla="*/ 4372424 h 6494005"/>
                <a:gd name="connsiteX242" fmla="*/ 996724 w 8615568"/>
                <a:gd name="connsiteY242" fmla="*/ 4372425 h 6494005"/>
                <a:gd name="connsiteX243" fmla="*/ 1028475 w 8615568"/>
                <a:gd name="connsiteY243" fmla="*/ 4405308 h 6494005"/>
                <a:gd name="connsiteX244" fmla="*/ 1060224 w 8615568"/>
                <a:gd name="connsiteY244" fmla="*/ 4340674 h 6494005"/>
                <a:gd name="connsiteX245" fmla="*/ 1060225 w 8615568"/>
                <a:gd name="connsiteY245" fmla="*/ 4340674 h 6494005"/>
                <a:gd name="connsiteX246" fmla="*/ 1093109 w 8615568"/>
                <a:gd name="connsiteY246" fmla="*/ 4179657 h 6494005"/>
                <a:gd name="connsiteX247" fmla="*/ 1124854 w 8615568"/>
                <a:gd name="connsiteY247" fmla="*/ 4147912 h 6494005"/>
                <a:gd name="connsiteX248" fmla="*/ 1124853 w 8615568"/>
                <a:gd name="connsiteY248" fmla="*/ 4147907 h 6494005"/>
                <a:gd name="connsiteX249" fmla="*/ 1189487 w 8615568"/>
                <a:gd name="connsiteY249" fmla="*/ 4115023 h 6494005"/>
                <a:gd name="connsiteX250" fmla="*/ 1189486 w 8615568"/>
                <a:gd name="connsiteY250" fmla="*/ 4115023 h 6494005"/>
                <a:gd name="connsiteX251" fmla="*/ 1285870 w 8615568"/>
                <a:gd name="connsiteY251" fmla="*/ 4051523 h 6494005"/>
                <a:gd name="connsiteX252" fmla="*/ 1317620 w 8615568"/>
                <a:gd name="connsiteY252" fmla="*/ 3955140 h 6494005"/>
                <a:gd name="connsiteX253" fmla="*/ 1317620 w 8615568"/>
                <a:gd name="connsiteY253" fmla="*/ 3955139 h 6494005"/>
                <a:gd name="connsiteX254" fmla="*/ 1349248 w 8615568"/>
                <a:gd name="connsiteY254" fmla="*/ 3892974 h 6494005"/>
                <a:gd name="connsiteX255" fmla="*/ 1349247 w 8615568"/>
                <a:gd name="connsiteY255" fmla="*/ 3892973 h 6494005"/>
                <a:gd name="connsiteX256" fmla="*/ 1317620 w 8615568"/>
                <a:gd name="connsiteY256" fmla="*/ 3955138 h 6494005"/>
                <a:gd name="connsiteX257" fmla="*/ 1221236 w 8615568"/>
                <a:gd name="connsiteY257" fmla="*/ 3825871 h 6494005"/>
                <a:gd name="connsiteX258" fmla="*/ 1244498 w 8615568"/>
                <a:gd name="connsiteY258" fmla="*/ 3780950 h 6494005"/>
                <a:gd name="connsiteX259" fmla="*/ 1244498 w 8615568"/>
                <a:gd name="connsiteY259" fmla="*/ 3780949 h 6494005"/>
                <a:gd name="connsiteX260" fmla="*/ 1221236 w 8615568"/>
                <a:gd name="connsiteY260" fmla="*/ 3825870 h 6494005"/>
                <a:gd name="connsiteX261" fmla="*/ 1093102 w 8615568"/>
                <a:gd name="connsiteY261" fmla="*/ 3697737 h 6494005"/>
                <a:gd name="connsiteX262" fmla="*/ 1124852 w 8615568"/>
                <a:gd name="connsiteY262" fmla="*/ 3536719 h 6494005"/>
                <a:gd name="connsiteX263" fmla="*/ 1124852 w 8615568"/>
                <a:gd name="connsiteY263" fmla="*/ 3504969 h 6494005"/>
                <a:gd name="connsiteX264" fmla="*/ 1254120 w 8615568"/>
                <a:gd name="connsiteY264" fmla="*/ 3440336 h 6494005"/>
                <a:gd name="connsiteX265" fmla="*/ 1446888 w 8615568"/>
                <a:gd name="connsiteY265" fmla="*/ 3568469 h 6494005"/>
                <a:gd name="connsiteX266" fmla="*/ 1575023 w 8615568"/>
                <a:gd name="connsiteY266" fmla="*/ 3665987 h 6494005"/>
                <a:gd name="connsiteX267" fmla="*/ 1575021 w 8615568"/>
                <a:gd name="connsiteY267" fmla="*/ 3665987 h 6494005"/>
                <a:gd name="connsiteX268" fmla="*/ 1639657 w 8615568"/>
                <a:gd name="connsiteY268" fmla="*/ 3697737 h 6494005"/>
                <a:gd name="connsiteX269" fmla="*/ 1703156 w 8615568"/>
                <a:gd name="connsiteY269" fmla="*/ 3697737 h 6494005"/>
                <a:gd name="connsiteX270" fmla="*/ 1731707 w 8615568"/>
                <a:gd name="connsiteY270" fmla="*/ 3716661 h 6494005"/>
                <a:gd name="connsiteX271" fmla="*/ 1731709 w 8615568"/>
                <a:gd name="connsiteY271" fmla="*/ 3716661 h 6494005"/>
                <a:gd name="connsiteX272" fmla="*/ 1703158 w 8615568"/>
                <a:gd name="connsiteY272" fmla="*/ 3697737 h 6494005"/>
                <a:gd name="connsiteX273" fmla="*/ 1832426 w 8615568"/>
                <a:gd name="connsiteY273" fmla="*/ 3665987 h 6494005"/>
                <a:gd name="connsiteX274" fmla="*/ 2089827 w 8615568"/>
                <a:gd name="connsiteY274" fmla="*/ 3794121 h 6494005"/>
                <a:gd name="connsiteX275" fmla="*/ 2153324 w 8615568"/>
                <a:gd name="connsiteY275" fmla="*/ 3729492 h 6494005"/>
                <a:gd name="connsiteX276" fmla="*/ 2153319 w 8615568"/>
                <a:gd name="connsiteY276" fmla="*/ 3729487 h 6494005"/>
                <a:gd name="connsiteX277" fmla="*/ 2346085 w 8615568"/>
                <a:gd name="connsiteY277" fmla="*/ 3536719 h 6494005"/>
                <a:gd name="connsiteX278" fmla="*/ 2282586 w 8615568"/>
                <a:gd name="connsiteY278" fmla="*/ 3247568 h 6494005"/>
                <a:gd name="connsiteX279" fmla="*/ 2217952 w 8615568"/>
                <a:gd name="connsiteY279" fmla="*/ 2893787 h 6494005"/>
                <a:gd name="connsiteX280" fmla="*/ 2249702 w 8615568"/>
                <a:gd name="connsiteY280" fmla="*/ 2829153 h 6494005"/>
                <a:gd name="connsiteX281" fmla="*/ 2282586 w 8615568"/>
                <a:gd name="connsiteY281" fmla="*/ 2765655 h 6494005"/>
                <a:gd name="connsiteX282" fmla="*/ 2507105 w 8615568"/>
                <a:gd name="connsiteY282" fmla="*/ 2669271 h 6494005"/>
                <a:gd name="connsiteX283" fmla="*/ 2571738 w 8615568"/>
                <a:gd name="connsiteY283" fmla="*/ 2540003 h 6494005"/>
                <a:gd name="connsiteX284" fmla="*/ 2636373 w 8615568"/>
                <a:gd name="connsiteY284" fmla="*/ 2604640 h 6494005"/>
                <a:gd name="connsiteX285" fmla="*/ 2636373 w 8615568"/>
                <a:gd name="connsiteY285" fmla="*/ 2631355 h 6494005"/>
                <a:gd name="connsiteX286" fmla="*/ 2636375 w 8615568"/>
                <a:gd name="connsiteY286" fmla="*/ 2631353 h 6494005"/>
                <a:gd name="connsiteX287" fmla="*/ 2636375 w 8615568"/>
                <a:gd name="connsiteY287" fmla="*/ 2604640 h 6494005"/>
                <a:gd name="connsiteX288" fmla="*/ 2571740 w 8615568"/>
                <a:gd name="connsiteY288" fmla="*/ 2540003 h 6494005"/>
                <a:gd name="connsiteX289" fmla="*/ 2603489 w 8615568"/>
                <a:gd name="connsiteY289" fmla="*/ 2508255 h 6494005"/>
                <a:gd name="connsiteX290" fmla="*/ 2603489 w 8615568"/>
                <a:gd name="connsiteY290" fmla="*/ 2411869 h 6494005"/>
                <a:gd name="connsiteX291" fmla="*/ 2603489 w 8615568"/>
                <a:gd name="connsiteY291" fmla="*/ 1897064 h 6494005"/>
                <a:gd name="connsiteX292" fmla="*/ 2636373 w 8615568"/>
                <a:gd name="connsiteY292" fmla="*/ 1833567 h 6494005"/>
                <a:gd name="connsiteX293" fmla="*/ 2636369 w 8615568"/>
                <a:gd name="connsiteY293" fmla="*/ 1833563 h 6494005"/>
                <a:gd name="connsiteX294" fmla="*/ 2699868 w 8615568"/>
                <a:gd name="connsiteY294" fmla="*/ 1704295 h 6494005"/>
                <a:gd name="connsiteX295" fmla="*/ 2732753 w 8615568"/>
                <a:gd name="connsiteY295" fmla="*/ 1576162 h 6494005"/>
                <a:gd name="connsiteX296" fmla="*/ 2732753 w 8615568"/>
                <a:gd name="connsiteY296" fmla="*/ 1383394 h 6494005"/>
                <a:gd name="connsiteX297" fmla="*/ 2764503 w 8615568"/>
                <a:gd name="connsiteY297" fmla="*/ 1222376 h 6494005"/>
                <a:gd name="connsiteX298" fmla="*/ 2732753 w 8615568"/>
                <a:gd name="connsiteY298" fmla="*/ 1157742 h 6494005"/>
                <a:gd name="connsiteX299" fmla="*/ 2732754 w 8615568"/>
                <a:gd name="connsiteY299" fmla="*/ 1157742 h 6494005"/>
                <a:gd name="connsiteX300" fmla="*/ 2668120 w 8615568"/>
                <a:gd name="connsiteY300" fmla="*/ 933225 h 6494005"/>
                <a:gd name="connsiteX301" fmla="*/ 2668121 w 8615568"/>
                <a:gd name="connsiteY301" fmla="*/ 933223 h 6494005"/>
                <a:gd name="connsiteX302" fmla="*/ 2603487 w 8615568"/>
                <a:gd name="connsiteY302" fmla="*/ 803955 h 6494005"/>
                <a:gd name="connsiteX303" fmla="*/ 2603485 w 8615568"/>
                <a:gd name="connsiteY303" fmla="*/ 803956 h 6494005"/>
                <a:gd name="connsiteX304" fmla="*/ 2507102 w 8615568"/>
                <a:gd name="connsiteY304" fmla="*/ 547688 h 6494005"/>
                <a:gd name="connsiteX305" fmla="*/ 2505968 w 8615568"/>
                <a:gd name="connsiteY305" fmla="*/ 547688 h 6494005"/>
                <a:gd name="connsiteX306" fmla="*/ 2602163 w 8615568"/>
                <a:gd name="connsiteY306" fmla="*/ 256799 h 6494005"/>
                <a:gd name="connsiteX307" fmla="*/ 2570475 w 8615568"/>
                <a:gd name="connsiteY307" fmla="*/ 128400 h 6494005"/>
                <a:gd name="connsiteX308" fmla="*/ 2602163 w 8615568"/>
                <a:gd name="connsiteY308" fmla="*/ 63632 h 6494005"/>
                <a:gd name="connsiteX309" fmla="*/ 2698357 w 8615568"/>
                <a:gd name="connsiteY309" fmla="*/ 160215 h 6494005"/>
                <a:gd name="connsiteX310" fmla="*/ 2794554 w 8615568"/>
                <a:gd name="connsiteY310" fmla="*/ 128400 h 6494005"/>
                <a:gd name="connsiteX311" fmla="*/ 2923568 w 8615568"/>
                <a:gd name="connsiteY31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632003 w 8615568"/>
                <a:gd name="connsiteY229" fmla="*/ 5262889 h 6494005"/>
                <a:gd name="connsiteX230" fmla="*/ 611189 w 8615568"/>
                <a:gd name="connsiteY230" fmla="*/ 5304513 h 6494005"/>
                <a:gd name="connsiteX231" fmla="*/ 546555 w 8615568"/>
                <a:gd name="connsiteY231" fmla="*/ 5241013 h 6494005"/>
                <a:gd name="connsiteX232" fmla="*/ 514805 w 8615568"/>
                <a:gd name="connsiteY232" fmla="*/ 5241013 h 6494005"/>
                <a:gd name="connsiteX233" fmla="*/ 450171 w 8615568"/>
                <a:gd name="connsiteY233" fmla="*/ 5079996 h 6494005"/>
                <a:gd name="connsiteX234" fmla="*/ 514805 w 8615568"/>
                <a:gd name="connsiteY234" fmla="*/ 4951862 h 6494005"/>
                <a:gd name="connsiteX235" fmla="*/ 514805 w 8615568"/>
                <a:gd name="connsiteY235" fmla="*/ 4822594 h 6494005"/>
                <a:gd name="connsiteX236" fmla="*/ 546555 w 8615568"/>
                <a:gd name="connsiteY236" fmla="*/ 4565192 h 6494005"/>
                <a:gd name="connsiteX237" fmla="*/ 546555 w 8615568"/>
                <a:gd name="connsiteY237" fmla="*/ 4533442 h 6494005"/>
                <a:gd name="connsiteX238" fmla="*/ 771073 w 8615568"/>
                <a:gd name="connsiteY238" fmla="*/ 4468808 h 6494005"/>
                <a:gd name="connsiteX239" fmla="*/ 932091 w 8615568"/>
                <a:gd name="connsiteY239" fmla="*/ 4308924 h 6494005"/>
                <a:gd name="connsiteX240" fmla="*/ 996725 w 8615568"/>
                <a:gd name="connsiteY240" fmla="*/ 4372424 h 6494005"/>
                <a:gd name="connsiteX241" fmla="*/ 996724 w 8615568"/>
                <a:gd name="connsiteY241" fmla="*/ 4372425 h 6494005"/>
                <a:gd name="connsiteX242" fmla="*/ 1028475 w 8615568"/>
                <a:gd name="connsiteY242" fmla="*/ 4405308 h 6494005"/>
                <a:gd name="connsiteX243" fmla="*/ 1060224 w 8615568"/>
                <a:gd name="connsiteY243" fmla="*/ 4340674 h 6494005"/>
                <a:gd name="connsiteX244" fmla="*/ 1060225 w 8615568"/>
                <a:gd name="connsiteY244" fmla="*/ 4340674 h 6494005"/>
                <a:gd name="connsiteX245" fmla="*/ 1093109 w 8615568"/>
                <a:gd name="connsiteY245" fmla="*/ 4179657 h 6494005"/>
                <a:gd name="connsiteX246" fmla="*/ 1124854 w 8615568"/>
                <a:gd name="connsiteY246" fmla="*/ 4147912 h 6494005"/>
                <a:gd name="connsiteX247" fmla="*/ 1124853 w 8615568"/>
                <a:gd name="connsiteY247" fmla="*/ 4147907 h 6494005"/>
                <a:gd name="connsiteX248" fmla="*/ 1189487 w 8615568"/>
                <a:gd name="connsiteY248" fmla="*/ 4115023 h 6494005"/>
                <a:gd name="connsiteX249" fmla="*/ 1189486 w 8615568"/>
                <a:gd name="connsiteY249" fmla="*/ 4115023 h 6494005"/>
                <a:gd name="connsiteX250" fmla="*/ 1285870 w 8615568"/>
                <a:gd name="connsiteY250" fmla="*/ 4051523 h 6494005"/>
                <a:gd name="connsiteX251" fmla="*/ 1317620 w 8615568"/>
                <a:gd name="connsiteY251" fmla="*/ 3955140 h 6494005"/>
                <a:gd name="connsiteX252" fmla="*/ 1317620 w 8615568"/>
                <a:gd name="connsiteY252" fmla="*/ 3955139 h 6494005"/>
                <a:gd name="connsiteX253" fmla="*/ 1349248 w 8615568"/>
                <a:gd name="connsiteY253" fmla="*/ 3892974 h 6494005"/>
                <a:gd name="connsiteX254" fmla="*/ 1349247 w 8615568"/>
                <a:gd name="connsiteY254" fmla="*/ 3892973 h 6494005"/>
                <a:gd name="connsiteX255" fmla="*/ 1317620 w 8615568"/>
                <a:gd name="connsiteY255" fmla="*/ 3955138 h 6494005"/>
                <a:gd name="connsiteX256" fmla="*/ 1221236 w 8615568"/>
                <a:gd name="connsiteY256" fmla="*/ 3825871 h 6494005"/>
                <a:gd name="connsiteX257" fmla="*/ 1244498 w 8615568"/>
                <a:gd name="connsiteY257" fmla="*/ 3780950 h 6494005"/>
                <a:gd name="connsiteX258" fmla="*/ 1244498 w 8615568"/>
                <a:gd name="connsiteY258" fmla="*/ 3780949 h 6494005"/>
                <a:gd name="connsiteX259" fmla="*/ 1221236 w 8615568"/>
                <a:gd name="connsiteY259" fmla="*/ 3825870 h 6494005"/>
                <a:gd name="connsiteX260" fmla="*/ 1093102 w 8615568"/>
                <a:gd name="connsiteY260" fmla="*/ 3697737 h 6494005"/>
                <a:gd name="connsiteX261" fmla="*/ 1124852 w 8615568"/>
                <a:gd name="connsiteY261" fmla="*/ 3536719 h 6494005"/>
                <a:gd name="connsiteX262" fmla="*/ 1124852 w 8615568"/>
                <a:gd name="connsiteY262" fmla="*/ 3504969 h 6494005"/>
                <a:gd name="connsiteX263" fmla="*/ 1254120 w 8615568"/>
                <a:gd name="connsiteY263" fmla="*/ 3440336 h 6494005"/>
                <a:gd name="connsiteX264" fmla="*/ 1446888 w 8615568"/>
                <a:gd name="connsiteY264" fmla="*/ 3568469 h 6494005"/>
                <a:gd name="connsiteX265" fmla="*/ 1575023 w 8615568"/>
                <a:gd name="connsiteY265" fmla="*/ 3665987 h 6494005"/>
                <a:gd name="connsiteX266" fmla="*/ 1575021 w 8615568"/>
                <a:gd name="connsiteY266" fmla="*/ 3665987 h 6494005"/>
                <a:gd name="connsiteX267" fmla="*/ 1639657 w 8615568"/>
                <a:gd name="connsiteY267" fmla="*/ 3697737 h 6494005"/>
                <a:gd name="connsiteX268" fmla="*/ 1703156 w 8615568"/>
                <a:gd name="connsiteY268" fmla="*/ 3697737 h 6494005"/>
                <a:gd name="connsiteX269" fmla="*/ 1731707 w 8615568"/>
                <a:gd name="connsiteY269" fmla="*/ 3716661 h 6494005"/>
                <a:gd name="connsiteX270" fmla="*/ 1731709 w 8615568"/>
                <a:gd name="connsiteY270" fmla="*/ 3716661 h 6494005"/>
                <a:gd name="connsiteX271" fmla="*/ 1703158 w 8615568"/>
                <a:gd name="connsiteY271" fmla="*/ 3697737 h 6494005"/>
                <a:gd name="connsiteX272" fmla="*/ 1832426 w 8615568"/>
                <a:gd name="connsiteY272" fmla="*/ 3665987 h 6494005"/>
                <a:gd name="connsiteX273" fmla="*/ 2089827 w 8615568"/>
                <a:gd name="connsiteY273" fmla="*/ 3794121 h 6494005"/>
                <a:gd name="connsiteX274" fmla="*/ 2153324 w 8615568"/>
                <a:gd name="connsiteY274" fmla="*/ 3729492 h 6494005"/>
                <a:gd name="connsiteX275" fmla="*/ 2153319 w 8615568"/>
                <a:gd name="connsiteY275" fmla="*/ 3729487 h 6494005"/>
                <a:gd name="connsiteX276" fmla="*/ 2346085 w 8615568"/>
                <a:gd name="connsiteY276" fmla="*/ 3536719 h 6494005"/>
                <a:gd name="connsiteX277" fmla="*/ 2282586 w 8615568"/>
                <a:gd name="connsiteY277" fmla="*/ 3247568 h 6494005"/>
                <a:gd name="connsiteX278" fmla="*/ 2217952 w 8615568"/>
                <a:gd name="connsiteY278" fmla="*/ 2893787 h 6494005"/>
                <a:gd name="connsiteX279" fmla="*/ 2249702 w 8615568"/>
                <a:gd name="connsiteY279" fmla="*/ 2829153 h 6494005"/>
                <a:gd name="connsiteX280" fmla="*/ 2282586 w 8615568"/>
                <a:gd name="connsiteY280" fmla="*/ 2765655 h 6494005"/>
                <a:gd name="connsiteX281" fmla="*/ 2507105 w 8615568"/>
                <a:gd name="connsiteY281" fmla="*/ 2669271 h 6494005"/>
                <a:gd name="connsiteX282" fmla="*/ 2571738 w 8615568"/>
                <a:gd name="connsiteY282" fmla="*/ 2540003 h 6494005"/>
                <a:gd name="connsiteX283" fmla="*/ 2636373 w 8615568"/>
                <a:gd name="connsiteY283" fmla="*/ 2604640 h 6494005"/>
                <a:gd name="connsiteX284" fmla="*/ 2636373 w 8615568"/>
                <a:gd name="connsiteY284" fmla="*/ 2631355 h 6494005"/>
                <a:gd name="connsiteX285" fmla="*/ 2636375 w 8615568"/>
                <a:gd name="connsiteY285" fmla="*/ 2631353 h 6494005"/>
                <a:gd name="connsiteX286" fmla="*/ 2636375 w 8615568"/>
                <a:gd name="connsiteY286" fmla="*/ 2604640 h 6494005"/>
                <a:gd name="connsiteX287" fmla="*/ 2571740 w 8615568"/>
                <a:gd name="connsiteY287" fmla="*/ 2540003 h 6494005"/>
                <a:gd name="connsiteX288" fmla="*/ 2603489 w 8615568"/>
                <a:gd name="connsiteY288" fmla="*/ 2508255 h 6494005"/>
                <a:gd name="connsiteX289" fmla="*/ 2603489 w 8615568"/>
                <a:gd name="connsiteY289" fmla="*/ 2411869 h 6494005"/>
                <a:gd name="connsiteX290" fmla="*/ 2603489 w 8615568"/>
                <a:gd name="connsiteY290" fmla="*/ 1897064 h 6494005"/>
                <a:gd name="connsiteX291" fmla="*/ 2636373 w 8615568"/>
                <a:gd name="connsiteY291" fmla="*/ 1833567 h 6494005"/>
                <a:gd name="connsiteX292" fmla="*/ 2636369 w 8615568"/>
                <a:gd name="connsiteY292" fmla="*/ 1833563 h 6494005"/>
                <a:gd name="connsiteX293" fmla="*/ 2699868 w 8615568"/>
                <a:gd name="connsiteY293" fmla="*/ 1704295 h 6494005"/>
                <a:gd name="connsiteX294" fmla="*/ 2732753 w 8615568"/>
                <a:gd name="connsiteY294" fmla="*/ 1576162 h 6494005"/>
                <a:gd name="connsiteX295" fmla="*/ 2732753 w 8615568"/>
                <a:gd name="connsiteY295" fmla="*/ 1383394 h 6494005"/>
                <a:gd name="connsiteX296" fmla="*/ 2764503 w 8615568"/>
                <a:gd name="connsiteY296" fmla="*/ 1222376 h 6494005"/>
                <a:gd name="connsiteX297" fmla="*/ 2732753 w 8615568"/>
                <a:gd name="connsiteY297" fmla="*/ 1157742 h 6494005"/>
                <a:gd name="connsiteX298" fmla="*/ 2732754 w 8615568"/>
                <a:gd name="connsiteY298" fmla="*/ 1157742 h 6494005"/>
                <a:gd name="connsiteX299" fmla="*/ 2668120 w 8615568"/>
                <a:gd name="connsiteY299" fmla="*/ 933225 h 6494005"/>
                <a:gd name="connsiteX300" fmla="*/ 2668121 w 8615568"/>
                <a:gd name="connsiteY300" fmla="*/ 933223 h 6494005"/>
                <a:gd name="connsiteX301" fmla="*/ 2603487 w 8615568"/>
                <a:gd name="connsiteY301" fmla="*/ 803955 h 6494005"/>
                <a:gd name="connsiteX302" fmla="*/ 2603485 w 8615568"/>
                <a:gd name="connsiteY302" fmla="*/ 803956 h 6494005"/>
                <a:gd name="connsiteX303" fmla="*/ 2507102 w 8615568"/>
                <a:gd name="connsiteY303" fmla="*/ 547688 h 6494005"/>
                <a:gd name="connsiteX304" fmla="*/ 2505968 w 8615568"/>
                <a:gd name="connsiteY304" fmla="*/ 547688 h 6494005"/>
                <a:gd name="connsiteX305" fmla="*/ 2602163 w 8615568"/>
                <a:gd name="connsiteY305" fmla="*/ 256799 h 6494005"/>
                <a:gd name="connsiteX306" fmla="*/ 2570475 w 8615568"/>
                <a:gd name="connsiteY306" fmla="*/ 128400 h 6494005"/>
                <a:gd name="connsiteX307" fmla="*/ 2602163 w 8615568"/>
                <a:gd name="connsiteY307" fmla="*/ 63632 h 6494005"/>
                <a:gd name="connsiteX308" fmla="*/ 2698357 w 8615568"/>
                <a:gd name="connsiteY308" fmla="*/ 160215 h 6494005"/>
                <a:gd name="connsiteX309" fmla="*/ 2794554 w 8615568"/>
                <a:gd name="connsiteY309" fmla="*/ 128400 h 6494005"/>
                <a:gd name="connsiteX310" fmla="*/ 2923568 w 8615568"/>
                <a:gd name="connsiteY31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611189 w 8615568"/>
                <a:gd name="connsiteY229" fmla="*/ 5304513 h 6494005"/>
                <a:gd name="connsiteX230" fmla="*/ 546555 w 8615568"/>
                <a:gd name="connsiteY230" fmla="*/ 5241013 h 6494005"/>
                <a:gd name="connsiteX231" fmla="*/ 514805 w 8615568"/>
                <a:gd name="connsiteY231" fmla="*/ 5241013 h 6494005"/>
                <a:gd name="connsiteX232" fmla="*/ 450171 w 8615568"/>
                <a:gd name="connsiteY232" fmla="*/ 5079996 h 6494005"/>
                <a:gd name="connsiteX233" fmla="*/ 514805 w 8615568"/>
                <a:gd name="connsiteY233" fmla="*/ 4951862 h 6494005"/>
                <a:gd name="connsiteX234" fmla="*/ 514805 w 8615568"/>
                <a:gd name="connsiteY234" fmla="*/ 4822594 h 6494005"/>
                <a:gd name="connsiteX235" fmla="*/ 546555 w 8615568"/>
                <a:gd name="connsiteY235" fmla="*/ 4565192 h 6494005"/>
                <a:gd name="connsiteX236" fmla="*/ 546555 w 8615568"/>
                <a:gd name="connsiteY236" fmla="*/ 4533442 h 6494005"/>
                <a:gd name="connsiteX237" fmla="*/ 771073 w 8615568"/>
                <a:gd name="connsiteY237" fmla="*/ 4468808 h 6494005"/>
                <a:gd name="connsiteX238" fmla="*/ 932091 w 8615568"/>
                <a:gd name="connsiteY238" fmla="*/ 4308924 h 6494005"/>
                <a:gd name="connsiteX239" fmla="*/ 996725 w 8615568"/>
                <a:gd name="connsiteY239" fmla="*/ 4372424 h 6494005"/>
                <a:gd name="connsiteX240" fmla="*/ 996724 w 8615568"/>
                <a:gd name="connsiteY240" fmla="*/ 4372425 h 6494005"/>
                <a:gd name="connsiteX241" fmla="*/ 1028475 w 8615568"/>
                <a:gd name="connsiteY241" fmla="*/ 4405308 h 6494005"/>
                <a:gd name="connsiteX242" fmla="*/ 1060224 w 8615568"/>
                <a:gd name="connsiteY242" fmla="*/ 4340674 h 6494005"/>
                <a:gd name="connsiteX243" fmla="*/ 1060225 w 8615568"/>
                <a:gd name="connsiteY243" fmla="*/ 4340674 h 6494005"/>
                <a:gd name="connsiteX244" fmla="*/ 1093109 w 8615568"/>
                <a:gd name="connsiteY244" fmla="*/ 4179657 h 6494005"/>
                <a:gd name="connsiteX245" fmla="*/ 1124854 w 8615568"/>
                <a:gd name="connsiteY245" fmla="*/ 4147912 h 6494005"/>
                <a:gd name="connsiteX246" fmla="*/ 1124853 w 8615568"/>
                <a:gd name="connsiteY246" fmla="*/ 4147907 h 6494005"/>
                <a:gd name="connsiteX247" fmla="*/ 1189487 w 8615568"/>
                <a:gd name="connsiteY247" fmla="*/ 4115023 h 6494005"/>
                <a:gd name="connsiteX248" fmla="*/ 1189486 w 8615568"/>
                <a:gd name="connsiteY248" fmla="*/ 4115023 h 6494005"/>
                <a:gd name="connsiteX249" fmla="*/ 1285870 w 8615568"/>
                <a:gd name="connsiteY249" fmla="*/ 4051523 h 6494005"/>
                <a:gd name="connsiteX250" fmla="*/ 1317620 w 8615568"/>
                <a:gd name="connsiteY250" fmla="*/ 3955140 h 6494005"/>
                <a:gd name="connsiteX251" fmla="*/ 1317620 w 8615568"/>
                <a:gd name="connsiteY251" fmla="*/ 3955139 h 6494005"/>
                <a:gd name="connsiteX252" fmla="*/ 1349248 w 8615568"/>
                <a:gd name="connsiteY252" fmla="*/ 3892974 h 6494005"/>
                <a:gd name="connsiteX253" fmla="*/ 1349247 w 8615568"/>
                <a:gd name="connsiteY253" fmla="*/ 3892973 h 6494005"/>
                <a:gd name="connsiteX254" fmla="*/ 1317620 w 8615568"/>
                <a:gd name="connsiteY254" fmla="*/ 3955138 h 6494005"/>
                <a:gd name="connsiteX255" fmla="*/ 1221236 w 8615568"/>
                <a:gd name="connsiteY255" fmla="*/ 3825871 h 6494005"/>
                <a:gd name="connsiteX256" fmla="*/ 1244498 w 8615568"/>
                <a:gd name="connsiteY256" fmla="*/ 3780950 h 6494005"/>
                <a:gd name="connsiteX257" fmla="*/ 1244498 w 8615568"/>
                <a:gd name="connsiteY257" fmla="*/ 3780949 h 6494005"/>
                <a:gd name="connsiteX258" fmla="*/ 1221236 w 8615568"/>
                <a:gd name="connsiteY258" fmla="*/ 3825870 h 6494005"/>
                <a:gd name="connsiteX259" fmla="*/ 1093102 w 8615568"/>
                <a:gd name="connsiteY259" fmla="*/ 3697737 h 6494005"/>
                <a:gd name="connsiteX260" fmla="*/ 1124852 w 8615568"/>
                <a:gd name="connsiteY260" fmla="*/ 3536719 h 6494005"/>
                <a:gd name="connsiteX261" fmla="*/ 1124852 w 8615568"/>
                <a:gd name="connsiteY261" fmla="*/ 3504969 h 6494005"/>
                <a:gd name="connsiteX262" fmla="*/ 1254120 w 8615568"/>
                <a:gd name="connsiteY262" fmla="*/ 3440336 h 6494005"/>
                <a:gd name="connsiteX263" fmla="*/ 1446888 w 8615568"/>
                <a:gd name="connsiteY263" fmla="*/ 3568469 h 6494005"/>
                <a:gd name="connsiteX264" fmla="*/ 1575023 w 8615568"/>
                <a:gd name="connsiteY264" fmla="*/ 3665987 h 6494005"/>
                <a:gd name="connsiteX265" fmla="*/ 1575021 w 8615568"/>
                <a:gd name="connsiteY265" fmla="*/ 3665987 h 6494005"/>
                <a:gd name="connsiteX266" fmla="*/ 1639657 w 8615568"/>
                <a:gd name="connsiteY266" fmla="*/ 3697737 h 6494005"/>
                <a:gd name="connsiteX267" fmla="*/ 1703156 w 8615568"/>
                <a:gd name="connsiteY267" fmla="*/ 3697737 h 6494005"/>
                <a:gd name="connsiteX268" fmla="*/ 1731707 w 8615568"/>
                <a:gd name="connsiteY268" fmla="*/ 3716661 h 6494005"/>
                <a:gd name="connsiteX269" fmla="*/ 1731709 w 8615568"/>
                <a:gd name="connsiteY269" fmla="*/ 3716661 h 6494005"/>
                <a:gd name="connsiteX270" fmla="*/ 1703158 w 8615568"/>
                <a:gd name="connsiteY270" fmla="*/ 3697737 h 6494005"/>
                <a:gd name="connsiteX271" fmla="*/ 1832426 w 8615568"/>
                <a:gd name="connsiteY271" fmla="*/ 3665987 h 6494005"/>
                <a:gd name="connsiteX272" fmla="*/ 2089827 w 8615568"/>
                <a:gd name="connsiteY272" fmla="*/ 3794121 h 6494005"/>
                <a:gd name="connsiteX273" fmla="*/ 2153324 w 8615568"/>
                <a:gd name="connsiteY273" fmla="*/ 3729492 h 6494005"/>
                <a:gd name="connsiteX274" fmla="*/ 2153319 w 8615568"/>
                <a:gd name="connsiteY274" fmla="*/ 3729487 h 6494005"/>
                <a:gd name="connsiteX275" fmla="*/ 2346085 w 8615568"/>
                <a:gd name="connsiteY275" fmla="*/ 3536719 h 6494005"/>
                <a:gd name="connsiteX276" fmla="*/ 2282586 w 8615568"/>
                <a:gd name="connsiteY276" fmla="*/ 3247568 h 6494005"/>
                <a:gd name="connsiteX277" fmla="*/ 2217952 w 8615568"/>
                <a:gd name="connsiteY277" fmla="*/ 2893787 h 6494005"/>
                <a:gd name="connsiteX278" fmla="*/ 2249702 w 8615568"/>
                <a:gd name="connsiteY278" fmla="*/ 2829153 h 6494005"/>
                <a:gd name="connsiteX279" fmla="*/ 2282586 w 8615568"/>
                <a:gd name="connsiteY279" fmla="*/ 2765655 h 6494005"/>
                <a:gd name="connsiteX280" fmla="*/ 2507105 w 8615568"/>
                <a:gd name="connsiteY280" fmla="*/ 2669271 h 6494005"/>
                <a:gd name="connsiteX281" fmla="*/ 2571738 w 8615568"/>
                <a:gd name="connsiteY281" fmla="*/ 2540003 h 6494005"/>
                <a:gd name="connsiteX282" fmla="*/ 2636373 w 8615568"/>
                <a:gd name="connsiteY282" fmla="*/ 2604640 h 6494005"/>
                <a:gd name="connsiteX283" fmla="*/ 2636373 w 8615568"/>
                <a:gd name="connsiteY283" fmla="*/ 2631355 h 6494005"/>
                <a:gd name="connsiteX284" fmla="*/ 2636375 w 8615568"/>
                <a:gd name="connsiteY284" fmla="*/ 2631353 h 6494005"/>
                <a:gd name="connsiteX285" fmla="*/ 2636375 w 8615568"/>
                <a:gd name="connsiteY285" fmla="*/ 2604640 h 6494005"/>
                <a:gd name="connsiteX286" fmla="*/ 2571740 w 8615568"/>
                <a:gd name="connsiteY286" fmla="*/ 2540003 h 6494005"/>
                <a:gd name="connsiteX287" fmla="*/ 2603489 w 8615568"/>
                <a:gd name="connsiteY287" fmla="*/ 2508255 h 6494005"/>
                <a:gd name="connsiteX288" fmla="*/ 2603489 w 8615568"/>
                <a:gd name="connsiteY288" fmla="*/ 2411869 h 6494005"/>
                <a:gd name="connsiteX289" fmla="*/ 2603489 w 8615568"/>
                <a:gd name="connsiteY289" fmla="*/ 1897064 h 6494005"/>
                <a:gd name="connsiteX290" fmla="*/ 2636373 w 8615568"/>
                <a:gd name="connsiteY290" fmla="*/ 1833567 h 6494005"/>
                <a:gd name="connsiteX291" fmla="*/ 2636369 w 8615568"/>
                <a:gd name="connsiteY291" fmla="*/ 1833563 h 6494005"/>
                <a:gd name="connsiteX292" fmla="*/ 2699868 w 8615568"/>
                <a:gd name="connsiteY292" fmla="*/ 1704295 h 6494005"/>
                <a:gd name="connsiteX293" fmla="*/ 2732753 w 8615568"/>
                <a:gd name="connsiteY293" fmla="*/ 1576162 h 6494005"/>
                <a:gd name="connsiteX294" fmla="*/ 2732753 w 8615568"/>
                <a:gd name="connsiteY294" fmla="*/ 1383394 h 6494005"/>
                <a:gd name="connsiteX295" fmla="*/ 2764503 w 8615568"/>
                <a:gd name="connsiteY295" fmla="*/ 1222376 h 6494005"/>
                <a:gd name="connsiteX296" fmla="*/ 2732753 w 8615568"/>
                <a:gd name="connsiteY296" fmla="*/ 1157742 h 6494005"/>
                <a:gd name="connsiteX297" fmla="*/ 2732754 w 8615568"/>
                <a:gd name="connsiteY297" fmla="*/ 1157742 h 6494005"/>
                <a:gd name="connsiteX298" fmla="*/ 2668120 w 8615568"/>
                <a:gd name="connsiteY298" fmla="*/ 933225 h 6494005"/>
                <a:gd name="connsiteX299" fmla="*/ 2668121 w 8615568"/>
                <a:gd name="connsiteY299" fmla="*/ 933223 h 6494005"/>
                <a:gd name="connsiteX300" fmla="*/ 2603487 w 8615568"/>
                <a:gd name="connsiteY300" fmla="*/ 803955 h 6494005"/>
                <a:gd name="connsiteX301" fmla="*/ 2603485 w 8615568"/>
                <a:gd name="connsiteY301" fmla="*/ 803956 h 6494005"/>
                <a:gd name="connsiteX302" fmla="*/ 2507102 w 8615568"/>
                <a:gd name="connsiteY302" fmla="*/ 547688 h 6494005"/>
                <a:gd name="connsiteX303" fmla="*/ 2505968 w 8615568"/>
                <a:gd name="connsiteY303" fmla="*/ 547688 h 6494005"/>
                <a:gd name="connsiteX304" fmla="*/ 2602163 w 8615568"/>
                <a:gd name="connsiteY304" fmla="*/ 256799 h 6494005"/>
                <a:gd name="connsiteX305" fmla="*/ 2570475 w 8615568"/>
                <a:gd name="connsiteY305" fmla="*/ 128400 h 6494005"/>
                <a:gd name="connsiteX306" fmla="*/ 2602163 w 8615568"/>
                <a:gd name="connsiteY306" fmla="*/ 63632 h 6494005"/>
                <a:gd name="connsiteX307" fmla="*/ 2698357 w 8615568"/>
                <a:gd name="connsiteY307" fmla="*/ 160215 h 6494005"/>
                <a:gd name="connsiteX308" fmla="*/ 2794554 w 8615568"/>
                <a:gd name="connsiteY308" fmla="*/ 128400 h 6494005"/>
                <a:gd name="connsiteX309" fmla="*/ 2923568 w 8615568"/>
                <a:gd name="connsiteY30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546555 w 8615568"/>
                <a:gd name="connsiteY229" fmla="*/ 5241013 h 6494005"/>
                <a:gd name="connsiteX230" fmla="*/ 514805 w 8615568"/>
                <a:gd name="connsiteY230" fmla="*/ 5241013 h 6494005"/>
                <a:gd name="connsiteX231" fmla="*/ 450171 w 8615568"/>
                <a:gd name="connsiteY231" fmla="*/ 5079996 h 6494005"/>
                <a:gd name="connsiteX232" fmla="*/ 514805 w 8615568"/>
                <a:gd name="connsiteY232" fmla="*/ 4951862 h 6494005"/>
                <a:gd name="connsiteX233" fmla="*/ 514805 w 8615568"/>
                <a:gd name="connsiteY233" fmla="*/ 4822594 h 6494005"/>
                <a:gd name="connsiteX234" fmla="*/ 546555 w 8615568"/>
                <a:gd name="connsiteY234" fmla="*/ 4565192 h 6494005"/>
                <a:gd name="connsiteX235" fmla="*/ 546555 w 8615568"/>
                <a:gd name="connsiteY235" fmla="*/ 4533442 h 6494005"/>
                <a:gd name="connsiteX236" fmla="*/ 771073 w 8615568"/>
                <a:gd name="connsiteY236" fmla="*/ 4468808 h 6494005"/>
                <a:gd name="connsiteX237" fmla="*/ 932091 w 8615568"/>
                <a:gd name="connsiteY237" fmla="*/ 4308924 h 6494005"/>
                <a:gd name="connsiteX238" fmla="*/ 996725 w 8615568"/>
                <a:gd name="connsiteY238" fmla="*/ 4372424 h 6494005"/>
                <a:gd name="connsiteX239" fmla="*/ 996724 w 8615568"/>
                <a:gd name="connsiteY239" fmla="*/ 4372425 h 6494005"/>
                <a:gd name="connsiteX240" fmla="*/ 1028475 w 8615568"/>
                <a:gd name="connsiteY240" fmla="*/ 4405308 h 6494005"/>
                <a:gd name="connsiteX241" fmla="*/ 1060224 w 8615568"/>
                <a:gd name="connsiteY241" fmla="*/ 4340674 h 6494005"/>
                <a:gd name="connsiteX242" fmla="*/ 1060225 w 8615568"/>
                <a:gd name="connsiteY242" fmla="*/ 4340674 h 6494005"/>
                <a:gd name="connsiteX243" fmla="*/ 1093109 w 8615568"/>
                <a:gd name="connsiteY243" fmla="*/ 4179657 h 6494005"/>
                <a:gd name="connsiteX244" fmla="*/ 1124854 w 8615568"/>
                <a:gd name="connsiteY244" fmla="*/ 4147912 h 6494005"/>
                <a:gd name="connsiteX245" fmla="*/ 1124853 w 8615568"/>
                <a:gd name="connsiteY245" fmla="*/ 4147907 h 6494005"/>
                <a:gd name="connsiteX246" fmla="*/ 1189487 w 8615568"/>
                <a:gd name="connsiteY246" fmla="*/ 4115023 h 6494005"/>
                <a:gd name="connsiteX247" fmla="*/ 1189486 w 8615568"/>
                <a:gd name="connsiteY247" fmla="*/ 4115023 h 6494005"/>
                <a:gd name="connsiteX248" fmla="*/ 1285870 w 8615568"/>
                <a:gd name="connsiteY248" fmla="*/ 4051523 h 6494005"/>
                <a:gd name="connsiteX249" fmla="*/ 1317620 w 8615568"/>
                <a:gd name="connsiteY249" fmla="*/ 3955140 h 6494005"/>
                <a:gd name="connsiteX250" fmla="*/ 1317620 w 8615568"/>
                <a:gd name="connsiteY250" fmla="*/ 3955139 h 6494005"/>
                <a:gd name="connsiteX251" fmla="*/ 1349248 w 8615568"/>
                <a:gd name="connsiteY251" fmla="*/ 3892974 h 6494005"/>
                <a:gd name="connsiteX252" fmla="*/ 1349247 w 8615568"/>
                <a:gd name="connsiteY252" fmla="*/ 3892973 h 6494005"/>
                <a:gd name="connsiteX253" fmla="*/ 1317620 w 8615568"/>
                <a:gd name="connsiteY253" fmla="*/ 3955138 h 6494005"/>
                <a:gd name="connsiteX254" fmla="*/ 1221236 w 8615568"/>
                <a:gd name="connsiteY254" fmla="*/ 3825871 h 6494005"/>
                <a:gd name="connsiteX255" fmla="*/ 1244498 w 8615568"/>
                <a:gd name="connsiteY255" fmla="*/ 3780950 h 6494005"/>
                <a:gd name="connsiteX256" fmla="*/ 1244498 w 8615568"/>
                <a:gd name="connsiteY256" fmla="*/ 3780949 h 6494005"/>
                <a:gd name="connsiteX257" fmla="*/ 1221236 w 8615568"/>
                <a:gd name="connsiteY257" fmla="*/ 3825870 h 6494005"/>
                <a:gd name="connsiteX258" fmla="*/ 1093102 w 8615568"/>
                <a:gd name="connsiteY258" fmla="*/ 3697737 h 6494005"/>
                <a:gd name="connsiteX259" fmla="*/ 1124852 w 8615568"/>
                <a:gd name="connsiteY259" fmla="*/ 3536719 h 6494005"/>
                <a:gd name="connsiteX260" fmla="*/ 1124852 w 8615568"/>
                <a:gd name="connsiteY260" fmla="*/ 3504969 h 6494005"/>
                <a:gd name="connsiteX261" fmla="*/ 1254120 w 8615568"/>
                <a:gd name="connsiteY261" fmla="*/ 3440336 h 6494005"/>
                <a:gd name="connsiteX262" fmla="*/ 1446888 w 8615568"/>
                <a:gd name="connsiteY262" fmla="*/ 3568469 h 6494005"/>
                <a:gd name="connsiteX263" fmla="*/ 1575023 w 8615568"/>
                <a:gd name="connsiteY263" fmla="*/ 3665987 h 6494005"/>
                <a:gd name="connsiteX264" fmla="*/ 1575021 w 8615568"/>
                <a:gd name="connsiteY264" fmla="*/ 3665987 h 6494005"/>
                <a:gd name="connsiteX265" fmla="*/ 1639657 w 8615568"/>
                <a:gd name="connsiteY265" fmla="*/ 3697737 h 6494005"/>
                <a:gd name="connsiteX266" fmla="*/ 1703156 w 8615568"/>
                <a:gd name="connsiteY266" fmla="*/ 3697737 h 6494005"/>
                <a:gd name="connsiteX267" fmla="*/ 1731707 w 8615568"/>
                <a:gd name="connsiteY267" fmla="*/ 3716661 h 6494005"/>
                <a:gd name="connsiteX268" fmla="*/ 1731709 w 8615568"/>
                <a:gd name="connsiteY268" fmla="*/ 3716661 h 6494005"/>
                <a:gd name="connsiteX269" fmla="*/ 1703158 w 8615568"/>
                <a:gd name="connsiteY269" fmla="*/ 3697737 h 6494005"/>
                <a:gd name="connsiteX270" fmla="*/ 1832426 w 8615568"/>
                <a:gd name="connsiteY270" fmla="*/ 3665987 h 6494005"/>
                <a:gd name="connsiteX271" fmla="*/ 2089827 w 8615568"/>
                <a:gd name="connsiteY271" fmla="*/ 3794121 h 6494005"/>
                <a:gd name="connsiteX272" fmla="*/ 2153324 w 8615568"/>
                <a:gd name="connsiteY272" fmla="*/ 3729492 h 6494005"/>
                <a:gd name="connsiteX273" fmla="*/ 2153319 w 8615568"/>
                <a:gd name="connsiteY273" fmla="*/ 3729487 h 6494005"/>
                <a:gd name="connsiteX274" fmla="*/ 2346085 w 8615568"/>
                <a:gd name="connsiteY274" fmla="*/ 3536719 h 6494005"/>
                <a:gd name="connsiteX275" fmla="*/ 2282586 w 8615568"/>
                <a:gd name="connsiteY275" fmla="*/ 3247568 h 6494005"/>
                <a:gd name="connsiteX276" fmla="*/ 2217952 w 8615568"/>
                <a:gd name="connsiteY276" fmla="*/ 2893787 h 6494005"/>
                <a:gd name="connsiteX277" fmla="*/ 2249702 w 8615568"/>
                <a:gd name="connsiteY277" fmla="*/ 2829153 h 6494005"/>
                <a:gd name="connsiteX278" fmla="*/ 2282586 w 8615568"/>
                <a:gd name="connsiteY278" fmla="*/ 2765655 h 6494005"/>
                <a:gd name="connsiteX279" fmla="*/ 2507105 w 8615568"/>
                <a:gd name="connsiteY279" fmla="*/ 2669271 h 6494005"/>
                <a:gd name="connsiteX280" fmla="*/ 2571738 w 8615568"/>
                <a:gd name="connsiteY280" fmla="*/ 2540003 h 6494005"/>
                <a:gd name="connsiteX281" fmla="*/ 2636373 w 8615568"/>
                <a:gd name="connsiteY281" fmla="*/ 2604640 h 6494005"/>
                <a:gd name="connsiteX282" fmla="*/ 2636373 w 8615568"/>
                <a:gd name="connsiteY282" fmla="*/ 2631355 h 6494005"/>
                <a:gd name="connsiteX283" fmla="*/ 2636375 w 8615568"/>
                <a:gd name="connsiteY283" fmla="*/ 2631353 h 6494005"/>
                <a:gd name="connsiteX284" fmla="*/ 2636375 w 8615568"/>
                <a:gd name="connsiteY284" fmla="*/ 2604640 h 6494005"/>
                <a:gd name="connsiteX285" fmla="*/ 2571740 w 8615568"/>
                <a:gd name="connsiteY285" fmla="*/ 2540003 h 6494005"/>
                <a:gd name="connsiteX286" fmla="*/ 2603489 w 8615568"/>
                <a:gd name="connsiteY286" fmla="*/ 2508255 h 6494005"/>
                <a:gd name="connsiteX287" fmla="*/ 2603489 w 8615568"/>
                <a:gd name="connsiteY287" fmla="*/ 2411869 h 6494005"/>
                <a:gd name="connsiteX288" fmla="*/ 2603489 w 8615568"/>
                <a:gd name="connsiteY288" fmla="*/ 1897064 h 6494005"/>
                <a:gd name="connsiteX289" fmla="*/ 2636373 w 8615568"/>
                <a:gd name="connsiteY289" fmla="*/ 1833567 h 6494005"/>
                <a:gd name="connsiteX290" fmla="*/ 2636369 w 8615568"/>
                <a:gd name="connsiteY290" fmla="*/ 1833563 h 6494005"/>
                <a:gd name="connsiteX291" fmla="*/ 2699868 w 8615568"/>
                <a:gd name="connsiteY291" fmla="*/ 1704295 h 6494005"/>
                <a:gd name="connsiteX292" fmla="*/ 2732753 w 8615568"/>
                <a:gd name="connsiteY292" fmla="*/ 1576162 h 6494005"/>
                <a:gd name="connsiteX293" fmla="*/ 2732753 w 8615568"/>
                <a:gd name="connsiteY293" fmla="*/ 1383394 h 6494005"/>
                <a:gd name="connsiteX294" fmla="*/ 2764503 w 8615568"/>
                <a:gd name="connsiteY294" fmla="*/ 1222376 h 6494005"/>
                <a:gd name="connsiteX295" fmla="*/ 2732753 w 8615568"/>
                <a:gd name="connsiteY295" fmla="*/ 1157742 h 6494005"/>
                <a:gd name="connsiteX296" fmla="*/ 2732754 w 8615568"/>
                <a:gd name="connsiteY296" fmla="*/ 1157742 h 6494005"/>
                <a:gd name="connsiteX297" fmla="*/ 2668120 w 8615568"/>
                <a:gd name="connsiteY297" fmla="*/ 933225 h 6494005"/>
                <a:gd name="connsiteX298" fmla="*/ 2668121 w 8615568"/>
                <a:gd name="connsiteY298" fmla="*/ 933223 h 6494005"/>
                <a:gd name="connsiteX299" fmla="*/ 2603487 w 8615568"/>
                <a:gd name="connsiteY299" fmla="*/ 803955 h 6494005"/>
                <a:gd name="connsiteX300" fmla="*/ 2603485 w 8615568"/>
                <a:gd name="connsiteY300" fmla="*/ 803956 h 6494005"/>
                <a:gd name="connsiteX301" fmla="*/ 2507102 w 8615568"/>
                <a:gd name="connsiteY301" fmla="*/ 547688 h 6494005"/>
                <a:gd name="connsiteX302" fmla="*/ 2505968 w 8615568"/>
                <a:gd name="connsiteY302" fmla="*/ 547688 h 6494005"/>
                <a:gd name="connsiteX303" fmla="*/ 2602163 w 8615568"/>
                <a:gd name="connsiteY303" fmla="*/ 256799 h 6494005"/>
                <a:gd name="connsiteX304" fmla="*/ 2570475 w 8615568"/>
                <a:gd name="connsiteY304" fmla="*/ 128400 h 6494005"/>
                <a:gd name="connsiteX305" fmla="*/ 2602163 w 8615568"/>
                <a:gd name="connsiteY305" fmla="*/ 63632 h 6494005"/>
                <a:gd name="connsiteX306" fmla="*/ 2698357 w 8615568"/>
                <a:gd name="connsiteY306" fmla="*/ 160215 h 6494005"/>
                <a:gd name="connsiteX307" fmla="*/ 2794554 w 8615568"/>
                <a:gd name="connsiteY307" fmla="*/ 128400 h 6494005"/>
                <a:gd name="connsiteX308" fmla="*/ 2923568 w 8615568"/>
                <a:gd name="connsiteY308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546555 w 8615568"/>
                <a:gd name="connsiteY228" fmla="*/ 5241013 h 6494005"/>
                <a:gd name="connsiteX229" fmla="*/ 514805 w 8615568"/>
                <a:gd name="connsiteY229" fmla="*/ 5241013 h 6494005"/>
                <a:gd name="connsiteX230" fmla="*/ 450171 w 8615568"/>
                <a:gd name="connsiteY230" fmla="*/ 5079996 h 6494005"/>
                <a:gd name="connsiteX231" fmla="*/ 514805 w 8615568"/>
                <a:gd name="connsiteY231" fmla="*/ 4951862 h 6494005"/>
                <a:gd name="connsiteX232" fmla="*/ 514805 w 8615568"/>
                <a:gd name="connsiteY232" fmla="*/ 4822594 h 6494005"/>
                <a:gd name="connsiteX233" fmla="*/ 546555 w 8615568"/>
                <a:gd name="connsiteY233" fmla="*/ 4565192 h 6494005"/>
                <a:gd name="connsiteX234" fmla="*/ 546555 w 8615568"/>
                <a:gd name="connsiteY234" fmla="*/ 4533442 h 6494005"/>
                <a:gd name="connsiteX235" fmla="*/ 771073 w 8615568"/>
                <a:gd name="connsiteY235" fmla="*/ 4468808 h 6494005"/>
                <a:gd name="connsiteX236" fmla="*/ 932091 w 8615568"/>
                <a:gd name="connsiteY236" fmla="*/ 4308924 h 6494005"/>
                <a:gd name="connsiteX237" fmla="*/ 996725 w 8615568"/>
                <a:gd name="connsiteY237" fmla="*/ 4372424 h 6494005"/>
                <a:gd name="connsiteX238" fmla="*/ 996724 w 8615568"/>
                <a:gd name="connsiteY238" fmla="*/ 4372425 h 6494005"/>
                <a:gd name="connsiteX239" fmla="*/ 1028475 w 8615568"/>
                <a:gd name="connsiteY239" fmla="*/ 4405308 h 6494005"/>
                <a:gd name="connsiteX240" fmla="*/ 1060224 w 8615568"/>
                <a:gd name="connsiteY240" fmla="*/ 4340674 h 6494005"/>
                <a:gd name="connsiteX241" fmla="*/ 1060225 w 8615568"/>
                <a:gd name="connsiteY241" fmla="*/ 4340674 h 6494005"/>
                <a:gd name="connsiteX242" fmla="*/ 1093109 w 8615568"/>
                <a:gd name="connsiteY242" fmla="*/ 4179657 h 6494005"/>
                <a:gd name="connsiteX243" fmla="*/ 1124854 w 8615568"/>
                <a:gd name="connsiteY243" fmla="*/ 4147912 h 6494005"/>
                <a:gd name="connsiteX244" fmla="*/ 1124853 w 8615568"/>
                <a:gd name="connsiteY244" fmla="*/ 4147907 h 6494005"/>
                <a:gd name="connsiteX245" fmla="*/ 1189487 w 8615568"/>
                <a:gd name="connsiteY245" fmla="*/ 4115023 h 6494005"/>
                <a:gd name="connsiteX246" fmla="*/ 1189486 w 8615568"/>
                <a:gd name="connsiteY246" fmla="*/ 4115023 h 6494005"/>
                <a:gd name="connsiteX247" fmla="*/ 1285870 w 8615568"/>
                <a:gd name="connsiteY247" fmla="*/ 4051523 h 6494005"/>
                <a:gd name="connsiteX248" fmla="*/ 1317620 w 8615568"/>
                <a:gd name="connsiteY248" fmla="*/ 3955140 h 6494005"/>
                <a:gd name="connsiteX249" fmla="*/ 1317620 w 8615568"/>
                <a:gd name="connsiteY249" fmla="*/ 3955139 h 6494005"/>
                <a:gd name="connsiteX250" fmla="*/ 1349248 w 8615568"/>
                <a:gd name="connsiteY250" fmla="*/ 3892974 h 6494005"/>
                <a:gd name="connsiteX251" fmla="*/ 1349247 w 8615568"/>
                <a:gd name="connsiteY251" fmla="*/ 3892973 h 6494005"/>
                <a:gd name="connsiteX252" fmla="*/ 1317620 w 8615568"/>
                <a:gd name="connsiteY252" fmla="*/ 3955138 h 6494005"/>
                <a:gd name="connsiteX253" fmla="*/ 1221236 w 8615568"/>
                <a:gd name="connsiteY253" fmla="*/ 3825871 h 6494005"/>
                <a:gd name="connsiteX254" fmla="*/ 1244498 w 8615568"/>
                <a:gd name="connsiteY254" fmla="*/ 3780950 h 6494005"/>
                <a:gd name="connsiteX255" fmla="*/ 1244498 w 8615568"/>
                <a:gd name="connsiteY255" fmla="*/ 3780949 h 6494005"/>
                <a:gd name="connsiteX256" fmla="*/ 1221236 w 8615568"/>
                <a:gd name="connsiteY256" fmla="*/ 3825870 h 6494005"/>
                <a:gd name="connsiteX257" fmla="*/ 1093102 w 8615568"/>
                <a:gd name="connsiteY257" fmla="*/ 3697737 h 6494005"/>
                <a:gd name="connsiteX258" fmla="*/ 1124852 w 8615568"/>
                <a:gd name="connsiteY258" fmla="*/ 3536719 h 6494005"/>
                <a:gd name="connsiteX259" fmla="*/ 1124852 w 8615568"/>
                <a:gd name="connsiteY259" fmla="*/ 3504969 h 6494005"/>
                <a:gd name="connsiteX260" fmla="*/ 1254120 w 8615568"/>
                <a:gd name="connsiteY260" fmla="*/ 3440336 h 6494005"/>
                <a:gd name="connsiteX261" fmla="*/ 1446888 w 8615568"/>
                <a:gd name="connsiteY261" fmla="*/ 3568469 h 6494005"/>
                <a:gd name="connsiteX262" fmla="*/ 1575023 w 8615568"/>
                <a:gd name="connsiteY262" fmla="*/ 3665987 h 6494005"/>
                <a:gd name="connsiteX263" fmla="*/ 1575021 w 8615568"/>
                <a:gd name="connsiteY263" fmla="*/ 3665987 h 6494005"/>
                <a:gd name="connsiteX264" fmla="*/ 1639657 w 8615568"/>
                <a:gd name="connsiteY264" fmla="*/ 3697737 h 6494005"/>
                <a:gd name="connsiteX265" fmla="*/ 1703156 w 8615568"/>
                <a:gd name="connsiteY265" fmla="*/ 3697737 h 6494005"/>
                <a:gd name="connsiteX266" fmla="*/ 1731707 w 8615568"/>
                <a:gd name="connsiteY266" fmla="*/ 3716661 h 6494005"/>
                <a:gd name="connsiteX267" fmla="*/ 1731709 w 8615568"/>
                <a:gd name="connsiteY267" fmla="*/ 3716661 h 6494005"/>
                <a:gd name="connsiteX268" fmla="*/ 1703158 w 8615568"/>
                <a:gd name="connsiteY268" fmla="*/ 3697737 h 6494005"/>
                <a:gd name="connsiteX269" fmla="*/ 1832426 w 8615568"/>
                <a:gd name="connsiteY269" fmla="*/ 3665987 h 6494005"/>
                <a:gd name="connsiteX270" fmla="*/ 2089827 w 8615568"/>
                <a:gd name="connsiteY270" fmla="*/ 3794121 h 6494005"/>
                <a:gd name="connsiteX271" fmla="*/ 2153324 w 8615568"/>
                <a:gd name="connsiteY271" fmla="*/ 3729492 h 6494005"/>
                <a:gd name="connsiteX272" fmla="*/ 2153319 w 8615568"/>
                <a:gd name="connsiteY272" fmla="*/ 3729487 h 6494005"/>
                <a:gd name="connsiteX273" fmla="*/ 2346085 w 8615568"/>
                <a:gd name="connsiteY273" fmla="*/ 3536719 h 6494005"/>
                <a:gd name="connsiteX274" fmla="*/ 2282586 w 8615568"/>
                <a:gd name="connsiteY274" fmla="*/ 3247568 h 6494005"/>
                <a:gd name="connsiteX275" fmla="*/ 2217952 w 8615568"/>
                <a:gd name="connsiteY275" fmla="*/ 2893787 h 6494005"/>
                <a:gd name="connsiteX276" fmla="*/ 2249702 w 8615568"/>
                <a:gd name="connsiteY276" fmla="*/ 2829153 h 6494005"/>
                <a:gd name="connsiteX277" fmla="*/ 2282586 w 8615568"/>
                <a:gd name="connsiteY277" fmla="*/ 2765655 h 6494005"/>
                <a:gd name="connsiteX278" fmla="*/ 2507105 w 8615568"/>
                <a:gd name="connsiteY278" fmla="*/ 2669271 h 6494005"/>
                <a:gd name="connsiteX279" fmla="*/ 2571738 w 8615568"/>
                <a:gd name="connsiteY279" fmla="*/ 2540003 h 6494005"/>
                <a:gd name="connsiteX280" fmla="*/ 2636373 w 8615568"/>
                <a:gd name="connsiteY280" fmla="*/ 2604640 h 6494005"/>
                <a:gd name="connsiteX281" fmla="*/ 2636373 w 8615568"/>
                <a:gd name="connsiteY281" fmla="*/ 2631355 h 6494005"/>
                <a:gd name="connsiteX282" fmla="*/ 2636375 w 8615568"/>
                <a:gd name="connsiteY282" fmla="*/ 2631353 h 6494005"/>
                <a:gd name="connsiteX283" fmla="*/ 2636375 w 8615568"/>
                <a:gd name="connsiteY283" fmla="*/ 2604640 h 6494005"/>
                <a:gd name="connsiteX284" fmla="*/ 2571740 w 8615568"/>
                <a:gd name="connsiteY284" fmla="*/ 2540003 h 6494005"/>
                <a:gd name="connsiteX285" fmla="*/ 2603489 w 8615568"/>
                <a:gd name="connsiteY285" fmla="*/ 2508255 h 6494005"/>
                <a:gd name="connsiteX286" fmla="*/ 2603489 w 8615568"/>
                <a:gd name="connsiteY286" fmla="*/ 2411869 h 6494005"/>
                <a:gd name="connsiteX287" fmla="*/ 2603489 w 8615568"/>
                <a:gd name="connsiteY287" fmla="*/ 1897064 h 6494005"/>
                <a:gd name="connsiteX288" fmla="*/ 2636373 w 8615568"/>
                <a:gd name="connsiteY288" fmla="*/ 1833567 h 6494005"/>
                <a:gd name="connsiteX289" fmla="*/ 2636369 w 8615568"/>
                <a:gd name="connsiteY289" fmla="*/ 1833563 h 6494005"/>
                <a:gd name="connsiteX290" fmla="*/ 2699868 w 8615568"/>
                <a:gd name="connsiteY290" fmla="*/ 1704295 h 6494005"/>
                <a:gd name="connsiteX291" fmla="*/ 2732753 w 8615568"/>
                <a:gd name="connsiteY291" fmla="*/ 1576162 h 6494005"/>
                <a:gd name="connsiteX292" fmla="*/ 2732753 w 8615568"/>
                <a:gd name="connsiteY292" fmla="*/ 1383394 h 6494005"/>
                <a:gd name="connsiteX293" fmla="*/ 2764503 w 8615568"/>
                <a:gd name="connsiteY293" fmla="*/ 1222376 h 6494005"/>
                <a:gd name="connsiteX294" fmla="*/ 2732753 w 8615568"/>
                <a:gd name="connsiteY294" fmla="*/ 1157742 h 6494005"/>
                <a:gd name="connsiteX295" fmla="*/ 2732754 w 8615568"/>
                <a:gd name="connsiteY295" fmla="*/ 1157742 h 6494005"/>
                <a:gd name="connsiteX296" fmla="*/ 2668120 w 8615568"/>
                <a:gd name="connsiteY296" fmla="*/ 933225 h 6494005"/>
                <a:gd name="connsiteX297" fmla="*/ 2668121 w 8615568"/>
                <a:gd name="connsiteY297" fmla="*/ 933223 h 6494005"/>
                <a:gd name="connsiteX298" fmla="*/ 2603487 w 8615568"/>
                <a:gd name="connsiteY298" fmla="*/ 803955 h 6494005"/>
                <a:gd name="connsiteX299" fmla="*/ 2603485 w 8615568"/>
                <a:gd name="connsiteY299" fmla="*/ 803956 h 6494005"/>
                <a:gd name="connsiteX300" fmla="*/ 2507102 w 8615568"/>
                <a:gd name="connsiteY300" fmla="*/ 547688 h 6494005"/>
                <a:gd name="connsiteX301" fmla="*/ 2505968 w 8615568"/>
                <a:gd name="connsiteY301" fmla="*/ 547688 h 6494005"/>
                <a:gd name="connsiteX302" fmla="*/ 2602163 w 8615568"/>
                <a:gd name="connsiteY302" fmla="*/ 256799 h 6494005"/>
                <a:gd name="connsiteX303" fmla="*/ 2570475 w 8615568"/>
                <a:gd name="connsiteY303" fmla="*/ 128400 h 6494005"/>
                <a:gd name="connsiteX304" fmla="*/ 2602163 w 8615568"/>
                <a:gd name="connsiteY304" fmla="*/ 63632 h 6494005"/>
                <a:gd name="connsiteX305" fmla="*/ 2698357 w 8615568"/>
                <a:gd name="connsiteY305" fmla="*/ 160215 h 6494005"/>
                <a:gd name="connsiteX306" fmla="*/ 2794554 w 8615568"/>
                <a:gd name="connsiteY306" fmla="*/ 128400 h 6494005"/>
                <a:gd name="connsiteX307" fmla="*/ 2923568 w 8615568"/>
                <a:gd name="connsiteY307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83951 h 6494005"/>
                <a:gd name="connsiteX195" fmla="*/ 1446895 w 8615568"/>
                <a:gd name="connsiteY195" fmla="*/ 5851068 h 6494005"/>
                <a:gd name="connsiteX196" fmla="*/ 1350512 w 8615568"/>
                <a:gd name="connsiteY196" fmla="*/ 5980335 h 6494005"/>
                <a:gd name="connsiteX197" fmla="*/ 1350513 w 8615568"/>
                <a:gd name="connsiteY197" fmla="*/ 5980335 h 6494005"/>
                <a:gd name="connsiteX198" fmla="*/ 1221245 w 8615568"/>
                <a:gd name="connsiteY198" fmla="*/ 6043835 h 6494005"/>
                <a:gd name="connsiteX199" fmla="*/ 1221245 w 8615568"/>
                <a:gd name="connsiteY199" fmla="*/ 6140219 h 6494005"/>
                <a:gd name="connsiteX200" fmla="*/ 1158617 w 8615568"/>
                <a:gd name="connsiteY200" fmla="*/ 6098959 h 6494005"/>
                <a:gd name="connsiteX201" fmla="*/ 1158617 w 8615568"/>
                <a:gd name="connsiteY201" fmla="*/ 6098959 h 6494005"/>
                <a:gd name="connsiteX202" fmla="*/ 1221244 w 8615568"/>
                <a:gd name="connsiteY202" fmla="*/ 6140219 h 6494005"/>
                <a:gd name="connsiteX203" fmla="*/ 1221244 w 8615568"/>
                <a:gd name="connsiteY203" fmla="*/ 6301236 h 6494005"/>
                <a:gd name="connsiteX204" fmla="*/ 1060227 w 8615568"/>
                <a:gd name="connsiteY204" fmla="*/ 6365870 h 6494005"/>
                <a:gd name="connsiteX205" fmla="*/ 1060228 w 8615568"/>
                <a:gd name="connsiteY205" fmla="*/ 6365871 h 6494005"/>
                <a:gd name="connsiteX206" fmla="*/ 963843 w 8615568"/>
                <a:gd name="connsiteY206" fmla="*/ 6365871 h 6494005"/>
                <a:gd name="connsiteX207" fmla="*/ 900343 w 8615568"/>
                <a:gd name="connsiteY207" fmla="*/ 6494005 h 6494005"/>
                <a:gd name="connsiteX208" fmla="*/ 867459 w 8615568"/>
                <a:gd name="connsiteY208" fmla="*/ 6365871 h 6494005"/>
                <a:gd name="connsiteX209" fmla="*/ 867459 w 8615568"/>
                <a:gd name="connsiteY209" fmla="*/ 6360164 h 6494005"/>
                <a:gd name="connsiteX210" fmla="*/ 867458 w 8615568"/>
                <a:gd name="connsiteY210" fmla="*/ 6360165 h 6494005"/>
                <a:gd name="connsiteX211" fmla="*/ 867458 w 8615568"/>
                <a:gd name="connsiteY211" fmla="*/ 6365871 h 6494005"/>
                <a:gd name="connsiteX212" fmla="*/ 900342 w 8615568"/>
                <a:gd name="connsiteY212" fmla="*/ 6494005 h 6494005"/>
                <a:gd name="connsiteX213" fmla="*/ 707574 w 8615568"/>
                <a:gd name="connsiteY213" fmla="*/ 6365871 h 6494005"/>
                <a:gd name="connsiteX214" fmla="*/ 707574 w 8615568"/>
                <a:gd name="connsiteY214" fmla="*/ 6140220 h 6494005"/>
                <a:gd name="connsiteX215" fmla="*/ 707573 w 8615568"/>
                <a:gd name="connsiteY215" fmla="*/ 6140219 h 6494005"/>
                <a:gd name="connsiteX216" fmla="*/ 803957 w 8615568"/>
                <a:gd name="connsiteY216" fmla="*/ 5947451 h 6494005"/>
                <a:gd name="connsiteX217" fmla="*/ 835707 w 8615568"/>
                <a:gd name="connsiteY217" fmla="*/ 5819317 h 6494005"/>
                <a:gd name="connsiteX218" fmla="*/ 867457 w 8615568"/>
                <a:gd name="connsiteY218" fmla="*/ 5851067 h 6494005"/>
                <a:gd name="connsiteX219" fmla="*/ 867458 w 8615568"/>
                <a:gd name="connsiteY219" fmla="*/ 5851067 h 6494005"/>
                <a:gd name="connsiteX220" fmla="*/ 835708 w 8615568"/>
                <a:gd name="connsiteY220" fmla="*/ 5819317 h 6494005"/>
                <a:gd name="connsiteX221" fmla="*/ 867458 w 8615568"/>
                <a:gd name="connsiteY221" fmla="*/ 5722933 h 6494005"/>
                <a:gd name="connsiteX222" fmla="*/ 803958 w 8615568"/>
                <a:gd name="connsiteY222" fmla="*/ 5594800 h 6494005"/>
                <a:gd name="connsiteX223" fmla="*/ 803957 w 8615568"/>
                <a:gd name="connsiteY223" fmla="*/ 5594799 h 6494005"/>
                <a:gd name="connsiteX224" fmla="*/ 803957 w 8615568"/>
                <a:gd name="connsiteY224" fmla="*/ 5497282 h 6494005"/>
                <a:gd name="connsiteX225" fmla="*/ 771073 w 8615568"/>
                <a:gd name="connsiteY225" fmla="*/ 5465532 h 6494005"/>
                <a:gd name="connsiteX226" fmla="*/ 771074 w 8615568"/>
                <a:gd name="connsiteY226" fmla="*/ 5465531 h 6494005"/>
                <a:gd name="connsiteX227" fmla="*/ 546555 w 8615568"/>
                <a:gd name="connsiteY227" fmla="*/ 5241013 h 6494005"/>
                <a:gd name="connsiteX228" fmla="*/ 514805 w 8615568"/>
                <a:gd name="connsiteY228" fmla="*/ 5241013 h 6494005"/>
                <a:gd name="connsiteX229" fmla="*/ 450171 w 8615568"/>
                <a:gd name="connsiteY229" fmla="*/ 5079996 h 6494005"/>
                <a:gd name="connsiteX230" fmla="*/ 514805 w 8615568"/>
                <a:gd name="connsiteY230" fmla="*/ 4951862 h 6494005"/>
                <a:gd name="connsiteX231" fmla="*/ 514805 w 8615568"/>
                <a:gd name="connsiteY231" fmla="*/ 4822594 h 6494005"/>
                <a:gd name="connsiteX232" fmla="*/ 546555 w 8615568"/>
                <a:gd name="connsiteY232" fmla="*/ 4565192 h 6494005"/>
                <a:gd name="connsiteX233" fmla="*/ 546555 w 8615568"/>
                <a:gd name="connsiteY233" fmla="*/ 4533442 h 6494005"/>
                <a:gd name="connsiteX234" fmla="*/ 771073 w 8615568"/>
                <a:gd name="connsiteY234" fmla="*/ 4468808 h 6494005"/>
                <a:gd name="connsiteX235" fmla="*/ 932091 w 8615568"/>
                <a:gd name="connsiteY235" fmla="*/ 4308924 h 6494005"/>
                <a:gd name="connsiteX236" fmla="*/ 996725 w 8615568"/>
                <a:gd name="connsiteY236" fmla="*/ 4372424 h 6494005"/>
                <a:gd name="connsiteX237" fmla="*/ 996724 w 8615568"/>
                <a:gd name="connsiteY237" fmla="*/ 4372425 h 6494005"/>
                <a:gd name="connsiteX238" fmla="*/ 1028475 w 8615568"/>
                <a:gd name="connsiteY238" fmla="*/ 4405308 h 6494005"/>
                <a:gd name="connsiteX239" fmla="*/ 1060224 w 8615568"/>
                <a:gd name="connsiteY239" fmla="*/ 4340674 h 6494005"/>
                <a:gd name="connsiteX240" fmla="*/ 1060225 w 8615568"/>
                <a:gd name="connsiteY240" fmla="*/ 4340674 h 6494005"/>
                <a:gd name="connsiteX241" fmla="*/ 1093109 w 8615568"/>
                <a:gd name="connsiteY241" fmla="*/ 4179657 h 6494005"/>
                <a:gd name="connsiteX242" fmla="*/ 1124854 w 8615568"/>
                <a:gd name="connsiteY242" fmla="*/ 4147912 h 6494005"/>
                <a:gd name="connsiteX243" fmla="*/ 1124853 w 8615568"/>
                <a:gd name="connsiteY243" fmla="*/ 4147907 h 6494005"/>
                <a:gd name="connsiteX244" fmla="*/ 1189487 w 8615568"/>
                <a:gd name="connsiteY244" fmla="*/ 4115023 h 6494005"/>
                <a:gd name="connsiteX245" fmla="*/ 1189486 w 8615568"/>
                <a:gd name="connsiteY245" fmla="*/ 4115023 h 6494005"/>
                <a:gd name="connsiteX246" fmla="*/ 1285870 w 8615568"/>
                <a:gd name="connsiteY246" fmla="*/ 4051523 h 6494005"/>
                <a:gd name="connsiteX247" fmla="*/ 1317620 w 8615568"/>
                <a:gd name="connsiteY247" fmla="*/ 3955140 h 6494005"/>
                <a:gd name="connsiteX248" fmla="*/ 1317620 w 8615568"/>
                <a:gd name="connsiteY248" fmla="*/ 3955139 h 6494005"/>
                <a:gd name="connsiteX249" fmla="*/ 1349248 w 8615568"/>
                <a:gd name="connsiteY249" fmla="*/ 3892974 h 6494005"/>
                <a:gd name="connsiteX250" fmla="*/ 1349247 w 8615568"/>
                <a:gd name="connsiteY250" fmla="*/ 3892973 h 6494005"/>
                <a:gd name="connsiteX251" fmla="*/ 1317620 w 8615568"/>
                <a:gd name="connsiteY251" fmla="*/ 3955138 h 6494005"/>
                <a:gd name="connsiteX252" fmla="*/ 1221236 w 8615568"/>
                <a:gd name="connsiteY252" fmla="*/ 3825871 h 6494005"/>
                <a:gd name="connsiteX253" fmla="*/ 1244498 w 8615568"/>
                <a:gd name="connsiteY253" fmla="*/ 3780950 h 6494005"/>
                <a:gd name="connsiteX254" fmla="*/ 1244498 w 8615568"/>
                <a:gd name="connsiteY254" fmla="*/ 3780949 h 6494005"/>
                <a:gd name="connsiteX255" fmla="*/ 1221236 w 8615568"/>
                <a:gd name="connsiteY255" fmla="*/ 3825870 h 6494005"/>
                <a:gd name="connsiteX256" fmla="*/ 1093102 w 8615568"/>
                <a:gd name="connsiteY256" fmla="*/ 3697737 h 6494005"/>
                <a:gd name="connsiteX257" fmla="*/ 1124852 w 8615568"/>
                <a:gd name="connsiteY257" fmla="*/ 3536719 h 6494005"/>
                <a:gd name="connsiteX258" fmla="*/ 1124852 w 8615568"/>
                <a:gd name="connsiteY258" fmla="*/ 3504969 h 6494005"/>
                <a:gd name="connsiteX259" fmla="*/ 1254120 w 8615568"/>
                <a:gd name="connsiteY259" fmla="*/ 3440336 h 6494005"/>
                <a:gd name="connsiteX260" fmla="*/ 1446888 w 8615568"/>
                <a:gd name="connsiteY260" fmla="*/ 3568469 h 6494005"/>
                <a:gd name="connsiteX261" fmla="*/ 1575023 w 8615568"/>
                <a:gd name="connsiteY261" fmla="*/ 3665987 h 6494005"/>
                <a:gd name="connsiteX262" fmla="*/ 1575021 w 8615568"/>
                <a:gd name="connsiteY262" fmla="*/ 3665987 h 6494005"/>
                <a:gd name="connsiteX263" fmla="*/ 1639657 w 8615568"/>
                <a:gd name="connsiteY263" fmla="*/ 3697737 h 6494005"/>
                <a:gd name="connsiteX264" fmla="*/ 1703156 w 8615568"/>
                <a:gd name="connsiteY264" fmla="*/ 3697737 h 6494005"/>
                <a:gd name="connsiteX265" fmla="*/ 1731707 w 8615568"/>
                <a:gd name="connsiteY265" fmla="*/ 3716661 h 6494005"/>
                <a:gd name="connsiteX266" fmla="*/ 1731709 w 8615568"/>
                <a:gd name="connsiteY266" fmla="*/ 3716661 h 6494005"/>
                <a:gd name="connsiteX267" fmla="*/ 1703158 w 8615568"/>
                <a:gd name="connsiteY267" fmla="*/ 3697737 h 6494005"/>
                <a:gd name="connsiteX268" fmla="*/ 1832426 w 8615568"/>
                <a:gd name="connsiteY268" fmla="*/ 3665987 h 6494005"/>
                <a:gd name="connsiteX269" fmla="*/ 2089827 w 8615568"/>
                <a:gd name="connsiteY269" fmla="*/ 3794121 h 6494005"/>
                <a:gd name="connsiteX270" fmla="*/ 2153324 w 8615568"/>
                <a:gd name="connsiteY270" fmla="*/ 3729492 h 6494005"/>
                <a:gd name="connsiteX271" fmla="*/ 2153319 w 8615568"/>
                <a:gd name="connsiteY271" fmla="*/ 3729487 h 6494005"/>
                <a:gd name="connsiteX272" fmla="*/ 2346085 w 8615568"/>
                <a:gd name="connsiteY272" fmla="*/ 3536719 h 6494005"/>
                <a:gd name="connsiteX273" fmla="*/ 2282586 w 8615568"/>
                <a:gd name="connsiteY273" fmla="*/ 3247568 h 6494005"/>
                <a:gd name="connsiteX274" fmla="*/ 2217952 w 8615568"/>
                <a:gd name="connsiteY274" fmla="*/ 2893787 h 6494005"/>
                <a:gd name="connsiteX275" fmla="*/ 2249702 w 8615568"/>
                <a:gd name="connsiteY275" fmla="*/ 2829153 h 6494005"/>
                <a:gd name="connsiteX276" fmla="*/ 2282586 w 8615568"/>
                <a:gd name="connsiteY276" fmla="*/ 2765655 h 6494005"/>
                <a:gd name="connsiteX277" fmla="*/ 2507105 w 8615568"/>
                <a:gd name="connsiteY277" fmla="*/ 2669271 h 6494005"/>
                <a:gd name="connsiteX278" fmla="*/ 2571738 w 8615568"/>
                <a:gd name="connsiteY278" fmla="*/ 2540003 h 6494005"/>
                <a:gd name="connsiteX279" fmla="*/ 2636373 w 8615568"/>
                <a:gd name="connsiteY279" fmla="*/ 2604640 h 6494005"/>
                <a:gd name="connsiteX280" fmla="*/ 2636373 w 8615568"/>
                <a:gd name="connsiteY280" fmla="*/ 2631355 h 6494005"/>
                <a:gd name="connsiteX281" fmla="*/ 2636375 w 8615568"/>
                <a:gd name="connsiteY281" fmla="*/ 2631353 h 6494005"/>
                <a:gd name="connsiteX282" fmla="*/ 2636375 w 8615568"/>
                <a:gd name="connsiteY282" fmla="*/ 2604640 h 6494005"/>
                <a:gd name="connsiteX283" fmla="*/ 2571740 w 8615568"/>
                <a:gd name="connsiteY283" fmla="*/ 2540003 h 6494005"/>
                <a:gd name="connsiteX284" fmla="*/ 2603489 w 8615568"/>
                <a:gd name="connsiteY284" fmla="*/ 2508255 h 6494005"/>
                <a:gd name="connsiteX285" fmla="*/ 2603489 w 8615568"/>
                <a:gd name="connsiteY285" fmla="*/ 2411869 h 6494005"/>
                <a:gd name="connsiteX286" fmla="*/ 2603489 w 8615568"/>
                <a:gd name="connsiteY286" fmla="*/ 1897064 h 6494005"/>
                <a:gd name="connsiteX287" fmla="*/ 2636373 w 8615568"/>
                <a:gd name="connsiteY287" fmla="*/ 1833567 h 6494005"/>
                <a:gd name="connsiteX288" fmla="*/ 2636369 w 8615568"/>
                <a:gd name="connsiteY288" fmla="*/ 1833563 h 6494005"/>
                <a:gd name="connsiteX289" fmla="*/ 2699868 w 8615568"/>
                <a:gd name="connsiteY289" fmla="*/ 1704295 h 6494005"/>
                <a:gd name="connsiteX290" fmla="*/ 2732753 w 8615568"/>
                <a:gd name="connsiteY290" fmla="*/ 1576162 h 6494005"/>
                <a:gd name="connsiteX291" fmla="*/ 2732753 w 8615568"/>
                <a:gd name="connsiteY291" fmla="*/ 1383394 h 6494005"/>
                <a:gd name="connsiteX292" fmla="*/ 2764503 w 8615568"/>
                <a:gd name="connsiteY292" fmla="*/ 1222376 h 6494005"/>
                <a:gd name="connsiteX293" fmla="*/ 2732753 w 8615568"/>
                <a:gd name="connsiteY293" fmla="*/ 1157742 h 6494005"/>
                <a:gd name="connsiteX294" fmla="*/ 2732754 w 8615568"/>
                <a:gd name="connsiteY294" fmla="*/ 1157742 h 6494005"/>
                <a:gd name="connsiteX295" fmla="*/ 2668120 w 8615568"/>
                <a:gd name="connsiteY295" fmla="*/ 933225 h 6494005"/>
                <a:gd name="connsiteX296" fmla="*/ 2668121 w 8615568"/>
                <a:gd name="connsiteY296" fmla="*/ 933223 h 6494005"/>
                <a:gd name="connsiteX297" fmla="*/ 2603487 w 8615568"/>
                <a:gd name="connsiteY297" fmla="*/ 803955 h 6494005"/>
                <a:gd name="connsiteX298" fmla="*/ 2603485 w 8615568"/>
                <a:gd name="connsiteY298" fmla="*/ 803956 h 6494005"/>
                <a:gd name="connsiteX299" fmla="*/ 2507102 w 8615568"/>
                <a:gd name="connsiteY299" fmla="*/ 547688 h 6494005"/>
                <a:gd name="connsiteX300" fmla="*/ 2505968 w 8615568"/>
                <a:gd name="connsiteY300" fmla="*/ 547688 h 6494005"/>
                <a:gd name="connsiteX301" fmla="*/ 2602163 w 8615568"/>
                <a:gd name="connsiteY301" fmla="*/ 256799 h 6494005"/>
                <a:gd name="connsiteX302" fmla="*/ 2570475 w 8615568"/>
                <a:gd name="connsiteY302" fmla="*/ 128400 h 6494005"/>
                <a:gd name="connsiteX303" fmla="*/ 2602163 w 8615568"/>
                <a:gd name="connsiteY303" fmla="*/ 63632 h 6494005"/>
                <a:gd name="connsiteX304" fmla="*/ 2698357 w 8615568"/>
                <a:gd name="connsiteY304" fmla="*/ 160215 h 6494005"/>
                <a:gd name="connsiteX305" fmla="*/ 2794554 w 8615568"/>
                <a:gd name="connsiteY305" fmla="*/ 128400 h 6494005"/>
                <a:gd name="connsiteX306" fmla="*/ 2923568 w 8615568"/>
                <a:gd name="connsiteY306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7 w 8615568"/>
                <a:gd name="connsiteY193" fmla="*/ 5883951 h 6494005"/>
                <a:gd name="connsiteX194" fmla="*/ 1446895 w 8615568"/>
                <a:gd name="connsiteY194" fmla="*/ 5851068 h 6494005"/>
                <a:gd name="connsiteX195" fmla="*/ 1350512 w 8615568"/>
                <a:gd name="connsiteY195" fmla="*/ 5980335 h 6494005"/>
                <a:gd name="connsiteX196" fmla="*/ 1350513 w 8615568"/>
                <a:gd name="connsiteY196" fmla="*/ 5980335 h 6494005"/>
                <a:gd name="connsiteX197" fmla="*/ 1221245 w 8615568"/>
                <a:gd name="connsiteY197" fmla="*/ 6043835 h 6494005"/>
                <a:gd name="connsiteX198" fmla="*/ 1221245 w 8615568"/>
                <a:gd name="connsiteY198" fmla="*/ 6140219 h 6494005"/>
                <a:gd name="connsiteX199" fmla="*/ 1158617 w 8615568"/>
                <a:gd name="connsiteY199" fmla="*/ 6098959 h 6494005"/>
                <a:gd name="connsiteX200" fmla="*/ 1158617 w 8615568"/>
                <a:gd name="connsiteY200" fmla="*/ 6098959 h 6494005"/>
                <a:gd name="connsiteX201" fmla="*/ 1221244 w 8615568"/>
                <a:gd name="connsiteY201" fmla="*/ 6140219 h 6494005"/>
                <a:gd name="connsiteX202" fmla="*/ 1221244 w 8615568"/>
                <a:gd name="connsiteY202" fmla="*/ 6301236 h 6494005"/>
                <a:gd name="connsiteX203" fmla="*/ 1060227 w 8615568"/>
                <a:gd name="connsiteY203" fmla="*/ 6365870 h 6494005"/>
                <a:gd name="connsiteX204" fmla="*/ 1060228 w 8615568"/>
                <a:gd name="connsiteY204" fmla="*/ 6365871 h 6494005"/>
                <a:gd name="connsiteX205" fmla="*/ 963843 w 8615568"/>
                <a:gd name="connsiteY205" fmla="*/ 6365871 h 6494005"/>
                <a:gd name="connsiteX206" fmla="*/ 900343 w 8615568"/>
                <a:gd name="connsiteY206" fmla="*/ 6494005 h 6494005"/>
                <a:gd name="connsiteX207" fmla="*/ 867459 w 8615568"/>
                <a:gd name="connsiteY207" fmla="*/ 6365871 h 6494005"/>
                <a:gd name="connsiteX208" fmla="*/ 867459 w 8615568"/>
                <a:gd name="connsiteY208" fmla="*/ 6360164 h 6494005"/>
                <a:gd name="connsiteX209" fmla="*/ 867458 w 8615568"/>
                <a:gd name="connsiteY209" fmla="*/ 6360165 h 6494005"/>
                <a:gd name="connsiteX210" fmla="*/ 867458 w 8615568"/>
                <a:gd name="connsiteY210" fmla="*/ 6365871 h 6494005"/>
                <a:gd name="connsiteX211" fmla="*/ 900342 w 8615568"/>
                <a:gd name="connsiteY211" fmla="*/ 6494005 h 6494005"/>
                <a:gd name="connsiteX212" fmla="*/ 707574 w 8615568"/>
                <a:gd name="connsiteY212" fmla="*/ 6365871 h 6494005"/>
                <a:gd name="connsiteX213" fmla="*/ 707574 w 8615568"/>
                <a:gd name="connsiteY213" fmla="*/ 6140220 h 6494005"/>
                <a:gd name="connsiteX214" fmla="*/ 707573 w 8615568"/>
                <a:gd name="connsiteY214" fmla="*/ 6140219 h 6494005"/>
                <a:gd name="connsiteX215" fmla="*/ 803957 w 8615568"/>
                <a:gd name="connsiteY215" fmla="*/ 5947451 h 6494005"/>
                <a:gd name="connsiteX216" fmla="*/ 835707 w 8615568"/>
                <a:gd name="connsiteY216" fmla="*/ 5819317 h 6494005"/>
                <a:gd name="connsiteX217" fmla="*/ 867457 w 8615568"/>
                <a:gd name="connsiteY217" fmla="*/ 5851067 h 6494005"/>
                <a:gd name="connsiteX218" fmla="*/ 867458 w 8615568"/>
                <a:gd name="connsiteY218" fmla="*/ 5851067 h 6494005"/>
                <a:gd name="connsiteX219" fmla="*/ 835708 w 8615568"/>
                <a:gd name="connsiteY219" fmla="*/ 5819317 h 6494005"/>
                <a:gd name="connsiteX220" fmla="*/ 867458 w 8615568"/>
                <a:gd name="connsiteY220" fmla="*/ 5722933 h 6494005"/>
                <a:gd name="connsiteX221" fmla="*/ 803958 w 8615568"/>
                <a:gd name="connsiteY221" fmla="*/ 5594800 h 6494005"/>
                <a:gd name="connsiteX222" fmla="*/ 803957 w 8615568"/>
                <a:gd name="connsiteY222" fmla="*/ 5594799 h 6494005"/>
                <a:gd name="connsiteX223" fmla="*/ 803957 w 8615568"/>
                <a:gd name="connsiteY223" fmla="*/ 5497282 h 6494005"/>
                <a:gd name="connsiteX224" fmla="*/ 771073 w 8615568"/>
                <a:gd name="connsiteY224" fmla="*/ 5465532 h 6494005"/>
                <a:gd name="connsiteX225" fmla="*/ 771074 w 8615568"/>
                <a:gd name="connsiteY225" fmla="*/ 5465531 h 6494005"/>
                <a:gd name="connsiteX226" fmla="*/ 546555 w 8615568"/>
                <a:gd name="connsiteY226" fmla="*/ 5241013 h 6494005"/>
                <a:gd name="connsiteX227" fmla="*/ 514805 w 8615568"/>
                <a:gd name="connsiteY227" fmla="*/ 5241013 h 6494005"/>
                <a:gd name="connsiteX228" fmla="*/ 450171 w 8615568"/>
                <a:gd name="connsiteY228" fmla="*/ 5079996 h 6494005"/>
                <a:gd name="connsiteX229" fmla="*/ 514805 w 8615568"/>
                <a:gd name="connsiteY229" fmla="*/ 4951862 h 6494005"/>
                <a:gd name="connsiteX230" fmla="*/ 514805 w 8615568"/>
                <a:gd name="connsiteY230" fmla="*/ 4822594 h 6494005"/>
                <a:gd name="connsiteX231" fmla="*/ 546555 w 8615568"/>
                <a:gd name="connsiteY231" fmla="*/ 4565192 h 6494005"/>
                <a:gd name="connsiteX232" fmla="*/ 546555 w 8615568"/>
                <a:gd name="connsiteY232" fmla="*/ 4533442 h 6494005"/>
                <a:gd name="connsiteX233" fmla="*/ 771073 w 8615568"/>
                <a:gd name="connsiteY233" fmla="*/ 4468808 h 6494005"/>
                <a:gd name="connsiteX234" fmla="*/ 932091 w 8615568"/>
                <a:gd name="connsiteY234" fmla="*/ 4308924 h 6494005"/>
                <a:gd name="connsiteX235" fmla="*/ 996725 w 8615568"/>
                <a:gd name="connsiteY235" fmla="*/ 4372424 h 6494005"/>
                <a:gd name="connsiteX236" fmla="*/ 996724 w 8615568"/>
                <a:gd name="connsiteY236" fmla="*/ 4372425 h 6494005"/>
                <a:gd name="connsiteX237" fmla="*/ 1028475 w 8615568"/>
                <a:gd name="connsiteY237" fmla="*/ 4405308 h 6494005"/>
                <a:gd name="connsiteX238" fmla="*/ 1060224 w 8615568"/>
                <a:gd name="connsiteY238" fmla="*/ 4340674 h 6494005"/>
                <a:gd name="connsiteX239" fmla="*/ 1060225 w 8615568"/>
                <a:gd name="connsiteY239" fmla="*/ 4340674 h 6494005"/>
                <a:gd name="connsiteX240" fmla="*/ 1093109 w 8615568"/>
                <a:gd name="connsiteY240" fmla="*/ 4179657 h 6494005"/>
                <a:gd name="connsiteX241" fmla="*/ 1124854 w 8615568"/>
                <a:gd name="connsiteY241" fmla="*/ 4147912 h 6494005"/>
                <a:gd name="connsiteX242" fmla="*/ 1124853 w 8615568"/>
                <a:gd name="connsiteY242" fmla="*/ 4147907 h 6494005"/>
                <a:gd name="connsiteX243" fmla="*/ 1189487 w 8615568"/>
                <a:gd name="connsiteY243" fmla="*/ 4115023 h 6494005"/>
                <a:gd name="connsiteX244" fmla="*/ 1189486 w 8615568"/>
                <a:gd name="connsiteY244" fmla="*/ 4115023 h 6494005"/>
                <a:gd name="connsiteX245" fmla="*/ 1285870 w 8615568"/>
                <a:gd name="connsiteY245" fmla="*/ 4051523 h 6494005"/>
                <a:gd name="connsiteX246" fmla="*/ 1317620 w 8615568"/>
                <a:gd name="connsiteY246" fmla="*/ 3955140 h 6494005"/>
                <a:gd name="connsiteX247" fmla="*/ 1317620 w 8615568"/>
                <a:gd name="connsiteY247" fmla="*/ 3955139 h 6494005"/>
                <a:gd name="connsiteX248" fmla="*/ 1349248 w 8615568"/>
                <a:gd name="connsiteY248" fmla="*/ 3892974 h 6494005"/>
                <a:gd name="connsiteX249" fmla="*/ 1349247 w 8615568"/>
                <a:gd name="connsiteY249" fmla="*/ 3892973 h 6494005"/>
                <a:gd name="connsiteX250" fmla="*/ 1317620 w 8615568"/>
                <a:gd name="connsiteY250" fmla="*/ 3955138 h 6494005"/>
                <a:gd name="connsiteX251" fmla="*/ 1221236 w 8615568"/>
                <a:gd name="connsiteY251" fmla="*/ 3825871 h 6494005"/>
                <a:gd name="connsiteX252" fmla="*/ 1244498 w 8615568"/>
                <a:gd name="connsiteY252" fmla="*/ 3780950 h 6494005"/>
                <a:gd name="connsiteX253" fmla="*/ 1244498 w 8615568"/>
                <a:gd name="connsiteY253" fmla="*/ 3780949 h 6494005"/>
                <a:gd name="connsiteX254" fmla="*/ 1221236 w 8615568"/>
                <a:gd name="connsiteY254" fmla="*/ 3825870 h 6494005"/>
                <a:gd name="connsiteX255" fmla="*/ 1093102 w 8615568"/>
                <a:gd name="connsiteY255" fmla="*/ 3697737 h 6494005"/>
                <a:gd name="connsiteX256" fmla="*/ 1124852 w 8615568"/>
                <a:gd name="connsiteY256" fmla="*/ 3536719 h 6494005"/>
                <a:gd name="connsiteX257" fmla="*/ 1124852 w 8615568"/>
                <a:gd name="connsiteY257" fmla="*/ 3504969 h 6494005"/>
                <a:gd name="connsiteX258" fmla="*/ 1254120 w 8615568"/>
                <a:gd name="connsiteY258" fmla="*/ 3440336 h 6494005"/>
                <a:gd name="connsiteX259" fmla="*/ 1446888 w 8615568"/>
                <a:gd name="connsiteY259" fmla="*/ 3568469 h 6494005"/>
                <a:gd name="connsiteX260" fmla="*/ 1575023 w 8615568"/>
                <a:gd name="connsiteY260" fmla="*/ 3665987 h 6494005"/>
                <a:gd name="connsiteX261" fmla="*/ 1575021 w 8615568"/>
                <a:gd name="connsiteY261" fmla="*/ 3665987 h 6494005"/>
                <a:gd name="connsiteX262" fmla="*/ 1639657 w 8615568"/>
                <a:gd name="connsiteY262" fmla="*/ 3697737 h 6494005"/>
                <a:gd name="connsiteX263" fmla="*/ 1703156 w 8615568"/>
                <a:gd name="connsiteY263" fmla="*/ 3697737 h 6494005"/>
                <a:gd name="connsiteX264" fmla="*/ 1731707 w 8615568"/>
                <a:gd name="connsiteY264" fmla="*/ 3716661 h 6494005"/>
                <a:gd name="connsiteX265" fmla="*/ 1731709 w 8615568"/>
                <a:gd name="connsiteY265" fmla="*/ 3716661 h 6494005"/>
                <a:gd name="connsiteX266" fmla="*/ 1703158 w 8615568"/>
                <a:gd name="connsiteY266" fmla="*/ 3697737 h 6494005"/>
                <a:gd name="connsiteX267" fmla="*/ 1832426 w 8615568"/>
                <a:gd name="connsiteY267" fmla="*/ 3665987 h 6494005"/>
                <a:gd name="connsiteX268" fmla="*/ 2089827 w 8615568"/>
                <a:gd name="connsiteY268" fmla="*/ 3794121 h 6494005"/>
                <a:gd name="connsiteX269" fmla="*/ 2153324 w 8615568"/>
                <a:gd name="connsiteY269" fmla="*/ 3729492 h 6494005"/>
                <a:gd name="connsiteX270" fmla="*/ 2153319 w 8615568"/>
                <a:gd name="connsiteY270" fmla="*/ 3729487 h 6494005"/>
                <a:gd name="connsiteX271" fmla="*/ 2346085 w 8615568"/>
                <a:gd name="connsiteY271" fmla="*/ 3536719 h 6494005"/>
                <a:gd name="connsiteX272" fmla="*/ 2282586 w 8615568"/>
                <a:gd name="connsiteY272" fmla="*/ 3247568 h 6494005"/>
                <a:gd name="connsiteX273" fmla="*/ 2217952 w 8615568"/>
                <a:gd name="connsiteY273" fmla="*/ 2893787 h 6494005"/>
                <a:gd name="connsiteX274" fmla="*/ 2249702 w 8615568"/>
                <a:gd name="connsiteY274" fmla="*/ 2829153 h 6494005"/>
                <a:gd name="connsiteX275" fmla="*/ 2282586 w 8615568"/>
                <a:gd name="connsiteY275" fmla="*/ 2765655 h 6494005"/>
                <a:gd name="connsiteX276" fmla="*/ 2507105 w 8615568"/>
                <a:gd name="connsiteY276" fmla="*/ 2669271 h 6494005"/>
                <a:gd name="connsiteX277" fmla="*/ 2571738 w 8615568"/>
                <a:gd name="connsiteY277" fmla="*/ 2540003 h 6494005"/>
                <a:gd name="connsiteX278" fmla="*/ 2636373 w 8615568"/>
                <a:gd name="connsiteY278" fmla="*/ 2604640 h 6494005"/>
                <a:gd name="connsiteX279" fmla="*/ 2636373 w 8615568"/>
                <a:gd name="connsiteY279" fmla="*/ 2631355 h 6494005"/>
                <a:gd name="connsiteX280" fmla="*/ 2636375 w 8615568"/>
                <a:gd name="connsiteY280" fmla="*/ 2631353 h 6494005"/>
                <a:gd name="connsiteX281" fmla="*/ 2636375 w 8615568"/>
                <a:gd name="connsiteY281" fmla="*/ 2604640 h 6494005"/>
                <a:gd name="connsiteX282" fmla="*/ 2571740 w 8615568"/>
                <a:gd name="connsiteY282" fmla="*/ 2540003 h 6494005"/>
                <a:gd name="connsiteX283" fmla="*/ 2603489 w 8615568"/>
                <a:gd name="connsiteY283" fmla="*/ 2508255 h 6494005"/>
                <a:gd name="connsiteX284" fmla="*/ 2603489 w 8615568"/>
                <a:gd name="connsiteY284" fmla="*/ 2411869 h 6494005"/>
                <a:gd name="connsiteX285" fmla="*/ 2603489 w 8615568"/>
                <a:gd name="connsiteY285" fmla="*/ 1897064 h 6494005"/>
                <a:gd name="connsiteX286" fmla="*/ 2636373 w 8615568"/>
                <a:gd name="connsiteY286" fmla="*/ 1833567 h 6494005"/>
                <a:gd name="connsiteX287" fmla="*/ 2636369 w 8615568"/>
                <a:gd name="connsiteY287" fmla="*/ 1833563 h 6494005"/>
                <a:gd name="connsiteX288" fmla="*/ 2699868 w 8615568"/>
                <a:gd name="connsiteY288" fmla="*/ 1704295 h 6494005"/>
                <a:gd name="connsiteX289" fmla="*/ 2732753 w 8615568"/>
                <a:gd name="connsiteY289" fmla="*/ 1576162 h 6494005"/>
                <a:gd name="connsiteX290" fmla="*/ 2732753 w 8615568"/>
                <a:gd name="connsiteY290" fmla="*/ 1383394 h 6494005"/>
                <a:gd name="connsiteX291" fmla="*/ 2764503 w 8615568"/>
                <a:gd name="connsiteY291" fmla="*/ 1222376 h 6494005"/>
                <a:gd name="connsiteX292" fmla="*/ 2732753 w 8615568"/>
                <a:gd name="connsiteY292" fmla="*/ 1157742 h 6494005"/>
                <a:gd name="connsiteX293" fmla="*/ 2732754 w 8615568"/>
                <a:gd name="connsiteY293" fmla="*/ 1157742 h 6494005"/>
                <a:gd name="connsiteX294" fmla="*/ 2668120 w 8615568"/>
                <a:gd name="connsiteY294" fmla="*/ 933225 h 6494005"/>
                <a:gd name="connsiteX295" fmla="*/ 2668121 w 8615568"/>
                <a:gd name="connsiteY295" fmla="*/ 933223 h 6494005"/>
                <a:gd name="connsiteX296" fmla="*/ 2603487 w 8615568"/>
                <a:gd name="connsiteY296" fmla="*/ 803955 h 6494005"/>
                <a:gd name="connsiteX297" fmla="*/ 2603485 w 8615568"/>
                <a:gd name="connsiteY297" fmla="*/ 803956 h 6494005"/>
                <a:gd name="connsiteX298" fmla="*/ 2507102 w 8615568"/>
                <a:gd name="connsiteY298" fmla="*/ 547688 h 6494005"/>
                <a:gd name="connsiteX299" fmla="*/ 2505968 w 8615568"/>
                <a:gd name="connsiteY299" fmla="*/ 547688 h 6494005"/>
                <a:gd name="connsiteX300" fmla="*/ 2602163 w 8615568"/>
                <a:gd name="connsiteY300" fmla="*/ 256799 h 6494005"/>
                <a:gd name="connsiteX301" fmla="*/ 2570475 w 8615568"/>
                <a:gd name="connsiteY301" fmla="*/ 128400 h 6494005"/>
                <a:gd name="connsiteX302" fmla="*/ 2602163 w 8615568"/>
                <a:gd name="connsiteY302" fmla="*/ 63632 h 6494005"/>
                <a:gd name="connsiteX303" fmla="*/ 2698357 w 8615568"/>
                <a:gd name="connsiteY303" fmla="*/ 160215 h 6494005"/>
                <a:gd name="connsiteX304" fmla="*/ 2794554 w 8615568"/>
                <a:gd name="connsiteY304" fmla="*/ 128400 h 6494005"/>
                <a:gd name="connsiteX305" fmla="*/ 2923568 w 8615568"/>
                <a:gd name="connsiteY305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7 w 8615568"/>
                <a:gd name="connsiteY192" fmla="*/ 5883951 h 6494005"/>
                <a:gd name="connsiteX193" fmla="*/ 1446895 w 8615568"/>
                <a:gd name="connsiteY193" fmla="*/ 5851068 h 6494005"/>
                <a:gd name="connsiteX194" fmla="*/ 1350512 w 8615568"/>
                <a:gd name="connsiteY194" fmla="*/ 5980335 h 6494005"/>
                <a:gd name="connsiteX195" fmla="*/ 1350513 w 8615568"/>
                <a:gd name="connsiteY195" fmla="*/ 5980335 h 6494005"/>
                <a:gd name="connsiteX196" fmla="*/ 1221245 w 8615568"/>
                <a:gd name="connsiteY196" fmla="*/ 6043835 h 6494005"/>
                <a:gd name="connsiteX197" fmla="*/ 1221245 w 8615568"/>
                <a:gd name="connsiteY197" fmla="*/ 6140219 h 6494005"/>
                <a:gd name="connsiteX198" fmla="*/ 1158617 w 8615568"/>
                <a:gd name="connsiteY198" fmla="*/ 6098959 h 6494005"/>
                <a:gd name="connsiteX199" fmla="*/ 1158617 w 8615568"/>
                <a:gd name="connsiteY199" fmla="*/ 6098959 h 6494005"/>
                <a:gd name="connsiteX200" fmla="*/ 1221244 w 8615568"/>
                <a:gd name="connsiteY200" fmla="*/ 6140219 h 6494005"/>
                <a:gd name="connsiteX201" fmla="*/ 1221244 w 8615568"/>
                <a:gd name="connsiteY201" fmla="*/ 6301236 h 6494005"/>
                <a:gd name="connsiteX202" fmla="*/ 1060227 w 8615568"/>
                <a:gd name="connsiteY202" fmla="*/ 6365870 h 6494005"/>
                <a:gd name="connsiteX203" fmla="*/ 1060228 w 8615568"/>
                <a:gd name="connsiteY203" fmla="*/ 6365871 h 6494005"/>
                <a:gd name="connsiteX204" fmla="*/ 963843 w 8615568"/>
                <a:gd name="connsiteY204" fmla="*/ 6365871 h 6494005"/>
                <a:gd name="connsiteX205" fmla="*/ 900343 w 8615568"/>
                <a:gd name="connsiteY205" fmla="*/ 6494005 h 6494005"/>
                <a:gd name="connsiteX206" fmla="*/ 867459 w 8615568"/>
                <a:gd name="connsiteY206" fmla="*/ 6365871 h 6494005"/>
                <a:gd name="connsiteX207" fmla="*/ 867459 w 8615568"/>
                <a:gd name="connsiteY207" fmla="*/ 6360164 h 6494005"/>
                <a:gd name="connsiteX208" fmla="*/ 867458 w 8615568"/>
                <a:gd name="connsiteY208" fmla="*/ 6360165 h 6494005"/>
                <a:gd name="connsiteX209" fmla="*/ 867458 w 8615568"/>
                <a:gd name="connsiteY209" fmla="*/ 6365871 h 6494005"/>
                <a:gd name="connsiteX210" fmla="*/ 900342 w 8615568"/>
                <a:gd name="connsiteY210" fmla="*/ 6494005 h 6494005"/>
                <a:gd name="connsiteX211" fmla="*/ 707574 w 8615568"/>
                <a:gd name="connsiteY211" fmla="*/ 6365871 h 6494005"/>
                <a:gd name="connsiteX212" fmla="*/ 707574 w 8615568"/>
                <a:gd name="connsiteY212" fmla="*/ 6140220 h 6494005"/>
                <a:gd name="connsiteX213" fmla="*/ 707573 w 8615568"/>
                <a:gd name="connsiteY213" fmla="*/ 6140219 h 6494005"/>
                <a:gd name="connsiteX214" fmla="*/ 803957 w 8615568"/>
                <a:gd name="connsiteY214" fmla="*/ 5947451 h 6494005"/>
                <a:gd name="connsiteX215" fmla="*/ 835707 w 8615568"/>
                <a:gd name="connsiteY215" fmla="*/ 5819317 h 6494005"/>
                <a:gd name="connsiteX216" fmla="*/ 867457 w 8615568"/>
                <a:gd name="connsiteY216" fmla="*/ 5851067 h 6494005"/>
                <a:gd name="connsiteX217" fmla="*/ 867458 w 8615568"/>
                <a:gd name="connsiteY217" fmla="*/ 5851067 h 6494005"/>
                <a:gd name="connsiteX218" fmla="*/ 835708 w 8615568"/>
                <a:gd name="connsiteY218" fmla="*/ 5819317 h 6494005"/>
                <a:gd name="connsiteX219" fmla="*/ 867458 w 8615568"/>
                <a:gd name="connsiteY219" fmla="*/ 5722933 h 6494005"/>
                <a:gd name="connsiteX220" fmla="*/ 803958 w 8615568"/>
                <a:gd name="connsiteY220" fmla="*/ 5594800 h 6494005"/>
                <a:gd name="connsiteX221" fmla="*/ 803957 w 8615568"/>
                <a:gd name="connsiteY221" fmla="*/ 5594799 h 6494005"/>
                <a:gd name="connsiteX222" fmla="*/ 803957 w 8615568"/>
                <a:gd name="connsiteY222" fmla="*/ 5497282 h 6494005"/>
                <a:gd name="connsiteX223" fmla="*/ 771073 w 8615568"/>
                <a:gd name="connsiteY223" fmla="*/ 5465532 h 6494005"/>
                <a:gd name="connsiteX224" fmla="*/ 771074 w 8615568"/>
                <a:gd name="connsiteY224" fmla="*/ 5465531 h 6494005"/>
                <a:gd name="connsiteX225" fmla="*/ 546555 w 8615568"/>
                <a:gd name="connsiteY225" fmla="*/ 5241013 h 6494005"/>
                <a:gd name="connsiteX226" fmla="*/ 514805 w 8615568"/>
                <a:gd name="connsiteY226" fmla="*/ 5241013 h 6494005"/>
                <a:gd name="connsiteX227" fmla="*/ 450171 w 8615568"/>
                <a:gd name="connsiteY227" fmla="*/ 5079996 h 6494005"/>
                <a:gd name="connsiteX228" fmla="*/ 514805 w 8615568"/>
                <a:gd name="connsiteY228" fmla="*/ 4951862 h 6494005"/>
                <a:gd name="connsiteX229" fmla="*/ 514805 w 8615568"/>
                <a:gd name="connsiteY229" fmla="*/ 4822594 h 6494005"/>
                <a:gd name="connsiteX230" fmla="*/ 546555 w 8615568"/>
                <a:gd name="connsiteY230" fmla="*/ 4565192 h 6494005"/>
                <a:gd name="connsiteX231" fmla="*/ 546555 w 8615568"/>
                <a:gd name="connsiteY231" fmla="*/ 4533442 h 6494005"/>
                <a:gd name="connsiteX232" fmla="*/ 771073 w 8615568"/>
                <a:gd name="connsiteY232" fmla="*/ 4468808 h 6494005"/>
                <a:gd name="connsiteX233" fmla="*/ 932091 w 8615568"/>
                <a:gd name="connsiteY233" fmla="*/ 4308924 h 6494005"/>
                <a:gd name="connsiteX234" fmla="*/ 996725 w 8615568"/>
                <a:gd name="connsiteY234" fmla="*/ 4372424 h 6494005"/>
                <a:gd name="connsiteX235" fmla="*/ 996724 w 8615568"/>
                <a:gd name="connsiteY235" fmla="*/ 4372425 h 6494005"/>
                <a:gd name="connsiteX236" fmla="*/ 1028475 w 8615568"/>
                <a:gd name="connsiteY236" fmla="*/ 4405308 h 6494005"/>
                <a:gd name="connsiteX237" fmla="*/ 1060224 w 8615568"/>
                <a:gd name="connsiteY237" fmla="*/ 4340674 h 6494005"/>
                <a:gd name="connsiteX238" fmla="*/ 1060225 w 8615568"/>
                <a:gd name="connsiteY238" fmla="*/ 4340674 h 6494005"/>
                <a:gd name="connsiteX239" fmla="*/ 1093109 w 8615568"/>
                <a:gd name="connsiteY239" fmla="*/ 4179657 h 6494005"/>
                <a:gd name="connsiteX240" fmla="*/ 1124854 w 8615568"/>
                <a:gd name="connsiteY240" fmla="*/ 4147912 h 6494005"/>
                <a:gd name="connsiteX241" fmla="*/ 1124853 w 8615568"/>
                <a:gd name="connsiteY241" fmla="*/ 4147907 h 6494005"/>
                <a:gd name="connsiteX242" fmla="*/ 1189487 w 8615568"/>
                <a:gd name="connsiteY242" fmla="*/ 4115023 h 6494005"/>
                <a:gd name="connsiteX243" fmla="*/ 1189486 w 8615568"/>
                <a:gd name="connsiteY243" fmla="*/ 4115023 h 6494005"/>
                <a:gd name="connsiteX244" fmla="*/ 1285870 w 8615568"/>
                <a:gd name="connsiteY244" fmla="*/ 4051523 h 6494005"/>
                <a:gd name="connsiteX245" fmla="*/ 1317620 w 8615568"/>
                <a:gd name="connsiteY245" fmla="*/ 3955140 h 6494005"/>
                <a:gd name="connsiteX246" fmla="*/ 1317620 w 8615568"/>
                <a:gd name="connsiteY246" fmla="*/ 3955139 h 6494005"/>
                <a:gd name="connsiteX247" fmla="*/ 1349248 w 8615568"/>
                <a:gd name="connsiteY247" fmla="*/ 3892974 h 6494005"/>
                <a:gd name="connsiteX248" fmla="*/ 1349247 w 8615568"/>
                <a:gd name="connsiteY248" fmla="*/ 3892973 h 6494005"/>
                <a:gd name="connsiteX249" fmla="*/ 1317620 w 8615568"/>
                <a:gd name="connsiteY249" fmla="*/ 3955138 h 6494005"/>
                <a:gd name="connsiteX250" fmla="*/ 1221236 w 8615568"/>
                <a:gd name="connsiteY250" fmla="*/ 3825871 h 6494005"/>
                <a:gd name="connsiteX251" fmla="*/ 1244498 w 8615568"/>
                <a:gd name="connsiteY251" fmla="*/ 3780950 h 6494005"/>
                <a:gd name="connsiteX252" fmla="*/ 1244498 w 8615568"/>
                <a:gd name="connsiteY252" fmla="*/ 3780949 h 6494005"/>
                <a:gd name="connsiteX253" fmla="*/ 1221236 w 8615568"/>
                <a:gd name="connsiteY253" fmla="*/ 3825870 h 6494005"/>
                <a:gd name="connsiteX254" fmla="*/ 1093102 w 8615568"/>
                <a:gd name="connsiteY254" fmla="*/ 3697737 h 6494005"/>
                <a:gd name="connsiteX255" fmla="*/ 1124852 w 8615568"/>
                <a:gd name="connsiteY255" fmla="*/ 3536719 h 6494005"/>
                <a:gd name="connsiteX256" fmla="*/ 1124852 w 8615568"/>
                <a:gd name="connsiteY256" fmla="*/ 3504969 h 6494005"/>
                <a:gd name="connsiteX257" fmla="*/ 1254120 w 8615568"/>
                <a:gd name="connsiteY257" fmla="*/ 3440336 h 6494005"/>
                <a:gd name="connsiteX258" fmla="*/ 1446888 w 8615568"/>
                <a:gd name="connsiteY258" fmla="*/ 3568469 h 6494005"/>
                <a:gd name="connsiteX259" fmla="*/ 1575023 w 8615568"/>
                <a:gd name="connsiteY259" fmla="*/ 3665987 h 6494005"/>
                <a:gd name="connsiteX260" fmla="*/ 1575021 w 8615568"/>
                <a:gd name="connsiteY260" fmla="*/ 3665987 h 6494005"/>
                <a:gd name="connsiteX261" fmla="*/ 1639657 w 8615568"/>
                <a:gd name="connsiteY261" fmla="*/ 3697737 h 6494005"/>
                <a:gd name="connsiteX262" fmla="*/ 1703156 w 8615568"/>
                <a:gd name="connsiteY262" fmla="*/ 3697737 h 6494005"/>
                <a:gd name="connsiteX263" fmla="*/ 1731707 w 8615568"/>
                <a:gd name="connsiteY263" fmla="*/ 3716661 h 6494005"/>
                <a:gd name="connsiteX264" fmla="*/ 1731709 w 8615568"/>
                <a:gd name="connsiteY264" fmla="*/ 3716661 h 6494005"/>
                <a:gd name="connsiteX265" fmla="*/ 1703158 w 8615568"/>
                <a:gd name="connsiteY265" fmla="*/ 3697737 h 6494005"/>
                <a:gd name="connsiteX266" fmla="*/ 1832426 w 8615568"/>
                <a:gd name="connsiteY266" fmla="*/ 3665987 h 6494005"/>
                <a:gd name="connsiteX267" fmla="*/ 2089827 w 8615568"/>
                <a:gd name="connsiteY267" fmla="*/ 3794121 h 6494005"/>
                <a:gd name="connsiteX268" fmla="*/ 2153324 w 8615568"/>
                <a:gd name="connsiteY268" fmla="*/ 3729492 h 6494005"/>
                <a:gd name="connsiteX269" fmla="*/ 2153319 w 8615568"/>
                <a:gd name="connsiteY269" fmla="*/ 3729487 h 6494005"/>
                <a:gd name="connsiteX270" fmla="*/ 2346085 w 8615568"/>
                <a:gd name="connsiteY270" fmla="*/ 3536719 h 6494005"/>
                <a:gd name="connsiteX271" fmla="*/ 2282586 w 8615568"/>
                <a:gd name="connsiteY271" fmla="*/ 3247568 h 6494005"/>
                <a:gd name="connsiteX272" fmla="*/ 2217952 w 8615568"/>
                <a:gd name="connsiteY272" fmla="*/ 2893787 h 6494005"/>
                <a:gd name="connsiteX273" fmla="*/ 2249702 w 8615568"/>
                <a:gd name="connsiteY273" fmla="*/ 2829153 h 6494005"/>
                <a:gd name="connsiteX274" fmla="*/ 2282586 w 8615568"/>
                <a:gd name="connsiteY274" fmla="*/ 2765655 h 6494005"/>
                <a:gd name="connsiteX275" fmla="*/ 2507105 w 8615568"/>
                <a:gd name="connsiteY275" fmla="*/ 2669271 h 6494005"/>
                <a:gd name="connsiteX276" fmla="*/ 2571738 w 8615568"/>
                <a:gd name="connsiteY276" fmla="*/ 2540003 h 6494005"/>
                <a:gd name="connsiteX277" fmla="*/ 2636373 w 8615568"/>
                <a:gd name="connsiteY277" fmla="*/ 2604640 h 6494005"/>
                <a:gd name="connsiteX278" fmla="*/ 2636373 w 8615568"/>
                <a:gd name="connsiteY278" fmla="*/ 2631355 h 6494005"/>
                <a:gd name="connsiteX279" fmla="*/ 2636375 w 8615568"/>
                <a:gd name="connsiteY279" fmla="*/ 2631353 h 6494005"/>
                <a:gd name="connsiteX280" fmla="*/ 2636375 w 8615568"/>
                <a:gd name="connsiteY280" fmla="*/ 2604640 h 6494005"/>
                <a:gd name="connsiteX281" fmla="*/ 2571740 w 8615568"/>
                <a:gd name="connsiteY281" fmla="*/ 2540003 h 6494005"/>
                <a:gd name="connsiteX282" fmla="*/ 2603489 w 8615568"/>
                <a:gd name="connsiteY282" fmla="*/ 2508255 h 6494005"/>
                <a:gd name="connsiteX283" fmla="*/ 2603489 w 8615568"/>
                <a:gd name="connsiteY283" fmla="*/ 2411869 h 6494005"/>
                <a:gd name="connsiteX284" fmla="*/ 2603489 w 8615568"/>
                <a:gd name="connsiteY284" fmla="*/ 1897064 h 6494005"/>
                <a:gd name="connsiteX285" fmla="*/ 2636373 w 8615568"/>
                <a:gd name="connsiteY285" fmla="*/ 1833567 h 6494005"/>
                <a:gd name="connsiteX286" fmla="*/ 2636369 w 8615568"/>
                <a:gd name="connsiteY286" fmla="*/ 1833563 h 6494005"/>
                <a:gd name="connsiteX287" fmla="*/ 2699868 w 8615568"/>
                <a:gd name="connsiteY287" fmla="*/ 1704295 h 6494005"/>
                <a:gd name="connsiteX288" fmla="*/ 2732753 w 8615568"/>
                <a:gd name="connsiteY288" fmla="*/ 1576162 h 6494005"/>
                <a:gd name="connsiteX289" fmla="*/ 2732753 w 8615568"/>
                <a:gd name="connsiteY289" fmla="*/ 1383394 h 6494005"/>
                <a:gd name="connsiteX290" fmla="*/ 2764503 w 8615568"/>
                <a:gd name="connsiteY290" fmla="*/ 1222376 h 6494005"/>
                <a:gd name="connsiteX291" fmla="*/ 2732753 w 8615568"/>
                <a:gd name="connsiteY291" fmla="*/ 1157742 h 6494005"/>
                <a:gd name="connsiteX292" fmla="*/ 2732754 w 8615568"/>
                <a:gd name="connsiteY292" fmla="*/ 1157742 h 6494005"/>
                <a:gd name="connsiteX293" fmla="*/ 2668120 w 8615568"/>
                <a:gd name="connsiteY293" fmla="*/ 933225 h 6494005"/>
                <a:gd name="connsiteX294" fmla="*/ 2668121 w 8615568"/>
                <a:gd name="connsiteY294" fmla="*/ 933223 h 6494005"/>
                <a:gd name="connsiteX295" fmla="*/ 2603487 w 8615568"/>
                <a:gd name="connsiteY295" fmla="*/ 803955 h 6494005"/>
                <a:gd name="connsiteX296" fmla="*/ 2603485 w 8615568"/>
                <a:gd name="connsiteY296" fmla="*/ 803956 h 6494005"/>
                <a:gd name="connsiteX297" fmla="*/ 2507102 w 8615568"/>
                <a:gd name="connsiteY297" fmla="*/ 547688 h 6494005"/>
                <a:gd name="connsiteX298" fmla="*/ 2505968 w 8615568"/>
                <a:gd name="connsiteY298" fmla="*/ 547688 h 6494005"/>
                <a:gd name="connsiteX299" fmla="*/ 2602163 w 8615568"/>
                <a:gd name="connsiteY299" fmla="*/ 256799 h 6494005"/>
                <a:gd name="connsiteX300" fmla="*/ 2570475 w 8615568"/>
                <a:gd name="connsiteY300" fmla="*/ 128400 h 6494005"/>
                <a:gd name="connsiteX301" fmla="*/ 2602163 w 8615568"/>
                <a:gd name="connsiteY301" fmla="*/ 63632 h 6494005"/>
                <a:gd name="connsiteX302" fmla="*/ 2698357 w 8615568"/>
                <a:gd name="connsiteY302" fmla="*/ 160215 h 6494005"/>
                <a:gd name="connsiteX303" fmla="*/ 2794554 w 8615568"/>
                <a:gd name="connsiteY303" fmla="*/ 128400 h 6494005"/>
                <a:gd name="connsiteX304" fmla="*/ 2923568 w 8615568"/>
                <a:gd name="connsiteY30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703164 w 8615568"/>
                <a:gd name="connsiteY178" fmla="*/ 5530166 h 6494005"/>
                <a:gd name="connsiteX179" fmla="*/ 1832432 w 8615568"/>
                <a:gd name="connsiteY179" fmla="*/ 5722934 h 6494005"/>
                <a:gd name="connsiteX180" fmla="*/ 2025201 w 8615568"/>
                <a:gd name="connsiteY180" fmla="*/ 5787568 h 6494005"/>
                <a:gd name="connsiteX181" fmla="*/ 2056948 w 8615568"/>
                <a:gd name="connsiteY181" fmla="*/ 5915701 h 6494005"/>
                <a:gd name="connsiteX182" fmla="*/ 1960566 w 8615568"/>
                <a:gd name="connsiteY182" fmla="*/ 5915701 h 6494005"/>
                <a:gd name="connsiteX183" fmla="*/ 1928816 w 8615568"/>
                <a:gd name="connsiteY183" fmla="*/ 6012085 h 6494005"/>
                <a:gd name="connsiteX184" fmla="*/ 1767800 w 8615568"/>
                <a:gd name="connsiteY184" fmla="*/ 6043835 h 6494005"/>
                <a:gd name="connsiteX185" fmla="*/ 1767800 w 8615568"/>
                <a:gd name="connsiteY185" fmla="*/ 6012085 h 6494005"/>
                <a:gd name="connsiteX186" fmla="*/ 1606780 w 8615568"/>
                <a:gd name="connsiteY186" fmla="*/ 5947451 h 6494005"/>
                <a:gd name="connsiteX187" fmla="*/ 1606780 w 8615568"/>
                <a:gd name="connsiteY187" fmla="*/ 6012085 h 6494005"/>
                <a:gd name="connsiteX188" fmla="*/ 1510398 w 8615568"/>
                <a:gd name="connsiteY188" fmla="*/ 6012085 h 6494005"/>
                <a:gd name="connsiteX189" fmla="*/ 1446896 w 8615568"/>
                <a:gd name="connsiteY189" fmla="*/ 5980335 h 6494005"/>
                <a:gd name="connsiteX190" fmla="*/ 1510398 w 8615568"/>
                <a:gd name="connsiteY190" fmla="*/ 5883952 h 6494005"/>
                <a:gd name="connsiteX191" fmla="*/ 1510397 w 8615568"/>
                <a:gd name="connsiteY191" fmla="*/ 5883951 h 6494005"/>
                <a:gd name="connsiteX192" fmla="*/ 1446895 w 8615568"/>
                <a:gd name="connsiteY192" fmla="*/ 5851068 h 6494005"/>
                <a:gd name="connsiteX193" fmla="*/ 1350512 w 8615568"/>
                <a:gd name="connsiteY193" fmla="*/ 5980335 h 6494005"/>
                <a:gd name="connsiteX194" fmla="*/ 1350513 w 8615568"/>
                <a:gd name="connsiteY194" fmla="*/ 5980335 h 6494005"/>
                <a:gd name="connsiteX195" fmla="*/ 1221245 w 8615568"/>
                <a:gd name="connsiteY195" fmla="*/ 6043835 h 6494005"/>
                <a:gd name="connsiteX196" fmla="*/ 1221245 w 8615568"/>
                <a:gd name="connsiteY196" fmla="*/ 6140219 h 6494005"/>
                <a:gd name="connsiteX197" fmla="*/ 1158617 w 8615568"/>
                <a:gd name="connsiteY197" fmla="*/ 6098959 h 6494005"/>
                <a:gd name="connsiteX198" fmla="*/ 1158617 w 8615568"/>
                <a:gd name="connsiteY198" fmla="*/ 6098959 h 6494005"/>
                <a:gd name="connsiteX199" fmla="*/ 1221244 w 8615568"/>
                <a:gd name="connsiteY199" fmla="*/ 6140219 h 6494005"/>
                <a:gd name="connsiteX200" fmla="*/ 1221244 w 8615568"/>
                <a:gd name="connsiteY200" fmla="*/ 6301236 h 6494005"/>
                <a:gd name="connsiteX201" fmla="*/ 1060227 w 8615568"/>
                <a:gd name="connsiteY201" fmla="*/ 6365870 h 6494005"/>
                <a:gd name="connsiteX202" fmla="*/ 1060228 w 8615568"/>
                <a:gd name="connsiteY202" fmla="*/ 6365871 h 6494005"/>
                <a:gd name="connsiteX203" fmla="*/ 963843 w 8615568"/>
                <a:gd name="connsiteY203" fmla="*/ 6365871 h 6494005"/>
                <a:gd name="connsiteX204" fmla="*/ 900343 w 8615568"/>
                <a:gd name="connsiteY204" fmla="*/ 6494005 h 6494005"/>
                <a:gd name="connsiteX205" fmla="*/ 867459 w 8615568"/>
                <a:gd name="connsiteY205" fmla="*/ 6365871 h 6494005"/>
                <a:gd name="connsiteX206" fmla="*/ 867459 w 8615568"/>
                <a:gd name="connsiteY206" fmla="*/ 6360164 h 6494005"/>
                <a:gd name="connsiteX207" fmla="*/ 867458 w 8615568"/>
                <a:gd name="connsiteY207" fmla="*/ 6360165 h 6494005"/>
                <a:gd name="connsiteX208" fmla="*/ 867458 w 8615568"/>
                <a:gd name="connsiteY208" fmla="*/ 6365871 h 6494005"/>
                <a:gd name="connsiteX209" fmla="*/ 900342 w 8615568"/>
                <a:gd name="connsiteY209" fmla="*/ 6494005 h 6494005"/>
                <a:gd name="connsiteX210" fmla="*/ 707574 w 8615568"/>
                <a:gd name="connsiteY210" fmla="*/ 6365871 h 6494005"/>
                <a:gd name="connsiteX211" fmla="*/ 707574 w 8615568"/>
                <a:gd name="connsiteY211" fmla="*/ 6140220 h 6494005"/>
                <a:gd name="connsiteX212" fmla="*/ 707573 w 8615568"/>
                <a:gd name="connsiteY212" fmla="*/ 6140219 h 6494005"/>
                <a:gd name="connsiteX213" fmla="*/ 803957 w 8615568"/>
                <a:gd name="connsiteY213" fmla="*/ 5947451 h 6494005"/>
                <a:gd name="connsiteX214" fmla="*/ 835707 w 8615568"/>
                <a:gd name="connsiteY214" fmla="*/ 5819317 h 6494005"/>
                <a:gd name="connsiteX215" fmla="*/ 867457 w 8615568"/>
                <a:gd name="connsiteY215" fmla="*/ 5851067 h 6494005"/>
                <a:gd name="connsiteX216" fmla="*/ 867458 w 8615568"/>
                <a:gd name="connsiteY216" fmla="*/ 5851067 h 6494005"/>
                <a:gd name="connsiteX217" fmla="*/ 835708 w 8615568"/>
                <a:gd name="connsiteY217" fmla="*/ 5819317 h 6494005"/>
                <a:gd name="connsiteX218" fmla="*/ 867458 w 8615568"/>
                <a:gd name="connsiteY218" fmla="*/ 5722933 h 6494005"/>
                <a:gd name="connsiteX219" fmla="*/ 803958 w 8615568"/>
                <a:gd name="connsiteY219" fmla="*/ 5594800 h 6494005"/>
                <a:gd name="connsiteX220" fmla="*/ 803957 w 8615568"/>
                <a:gd name="connsiteY220" fmla="*/ 5594799 h 6494005"/>
                <a:gd name="connsiteX221" fmla="*/ 803957 w 8615568"/>
                <a:gd name="connsiteY221" fmla="*/ 5497282 h 6494005"/>
                <a:gd name="connsiteX222" fmla="*/ 771073 w 8615568"/>
                <a:gd name="connsiteY222" fmla="*/ 5465532 h 6494005"/>
                <a:gd name="connsiteX223" fmla="*/ 771074 w 8615568"/>
                <a:gd name="connsiteY223" fmla="*/ 5465531 h 6494005"/>
                <a:gd name="connsiteX224" fmla="*/ 546555 w 8615568"/>
                <a:gd name="connsiteY224" fmla="*/ 5241013 h 6494005"/>
                <a:gd name="connsiteX225" fmla="*/ 514805 w 8615568"/>
                <a:gd name="connsiteY225" fmla="*/ 5241013 h 6494005"/>
                <a:gd name="connsiteX226" fmla="*/ 450171 w 8615568"/>
                <a:gd name="connsiteY226" fmla="*/ 5079996 h 6494005"/>
                <a:gd name="connsiteX227" fmla="*/ 514805 w 8615568"/>
                <a:gd name="connsiteY227" fmla="*/ 4951862 h 6494005"/>
                <a:gd name="connsiteX228" fmla="*/ 514805 w 8615568"/>
                <a:gd name="connsiteY228" fmla="*/ 4822594 h 6494005"/>
                <a:gd name="connsiteX229" fmla="*/ 546555 w 8615568"/>
                <a:gd name="connsiteY229" fmla="*/ 4565192 h 6494005"/>
                <a:gd name="connsiteX230" fmla="*/ 546555 w 8615568"/>
                <a:gd name="connsiteY230" fmla="*/ 4533442 h 6494005"/>
                <a:gd name="connsiteX231" fmla="*/ 771073 w 8615568"/>
                <a:gd name="connsiteY231" fmla="*/ 4468808 h 6494005"/>
                <a:gd name="connsiteX232" fmla="*/ 932091 w 8615568"/>
                <a:gd name="connsiteY232" fmla="*/ 4308924 h 6494005"/>
                <a:gd name="connsiteX233" fmla="*/ 996725 w 8615568"/>
                <a:gd name="connsiteY233" fmla="*/ 4372424 h 6494005"/>
                <a:gd name="connsiteX234" fmla="*/ 996724 w 8615568"/>
                <a:gd name="connsiteY234" fmla="*/ 4372425 h 6494005"/>
                <a:gd name="connsiteX235" fmla="*/ 1028475 w 8615568"/>
                <a:gd name="connsiteY235" fmla="*/ 4405308 h 6494005"/>
                <a:gd name="connsiteX236" fmla="*/ 1060224 w 8615568"/>
                <a:gd name="connsiteY236" fmla="*/ 4340674 h 6494005"/>
                <a:gd name="connsiteX237" fmla="*/ 1060225 w 8615568"/>
                <a:gd name="connsiteY237" fmla="*/ 4340674 h 6494005"/>
                <a:gd name="connsiteX238" fmla="*/ 1093109 w 8615568"/>
                <a:gd name="connsiteY238" fmla="*/ 4179657 h 6494005"/>
                <a:gd name="connsiteX239" fmla="*/ 1124854 w 8615568"/>
                <a:gd name="connsiteY239" fmla="*/ 4147912 h 6494005"/>
                <a:gd name="connsiteX240" fmla="*/ 1124853 w 8615568"/>
                <a:gd name="connsiteY240" fmla="*/ 4147907 h 6494005"/>
                <a:gd name="connsiteX241" fmla="*/ 1189487 w 8615568"/>
                <a:gd name="connsiteY241" fmla="*/ 4115023 h 6494005"/>
                <a:gd name="connsiteX242" fmla="*/ 1189486 w 8615568"/>
                <a:gd name="connsiteY242" fmla="*/ 4115023 h 6494005"/>
                <a:gd name="connsiteX243" fmla="*/ 1285870 w 8615568"/>
                <a:gd name="connsiteY243" fmla="*/ 4051523 h 6494005"/>
                <a:gd name="connsiteX244" fmla="*/ 1317620 w 8615568"/>
                <a:gd name="connsiteY244" fmla="*/ 3955140 h 6494005"/>
                <a:gd name="connsiteX245" fmla="*/ 1317620 w 8615568"/>
                <a:gd name="connsiteY245" fmla="*/ 3955139 h 6494005"/>
                <a:gd name="connsiteX246" fmla="*/ 1349248 w 8615568"/>
                <a:gd name="connsiteY246" fmla="*/ 3892974 h 6494005"/>
                <a:gd name="connsiteX247" fmla="*/ 1349247 w 8615568"/>
                <a:gd name="connsiteY247" fmla="*/ 3892973 h 6494005"/>
                <a:gd name="connsiteX248" fmla="*/ 1317620 w 8615568"/>
                <a:gd name="connsiteY248" fmla="*/ 3955138 h 6494005"/>
                <a:gd name="connsiteX249" fmla="*/ 1221236 w 8615568"/>
                <a:gd name="connsiteY249" fmla="*/ 3825871 h 6494005"/>
                <a:gd name="connsiteX250" fmla="*/ 1244498 w 8615568"/>
                <a:gd name="connsiteY250" fmla="*/ 3780950 h 6494005"/>
                <a:gd name="connsiteX251" fmla="*/ 1244498 w 8615568"/>
                <a:gd name="connsiteY251" fmla="*/ 3780949 h 6494005"/>
                <a:gd name="connsiteX252" fmla="*/ 1221236 w 8615568"/>
                <a:gd name="connsiteY252" fmla="*/ 3825870 h 6494005"/>
                <a:gd name="connsiteX253" fmla="*/ 1093102 w 8615568"/>
                <a:gd name="connsiteY253" fmla="*/ 3697737 h 6494005"/>
                <a:gd name="connsiteX254" fmla="*/ 1124852 w 8615568"/>
                <a:gd name="connsiteY254" fmla="*/ 3536719 h 6494005"/>
                <a:gd name="connsiteX255" fmla="*/ 1124852 w 8615568"/>
                <a:gd name="connsiteY255" fmla="*/ 3504969 h 6494005"/>
                <a:gd name="connsiteX256" fmla="*/ 1254120 w 8615568"/>
                <a:gd name="connsiteY256" fmla="*/ 3440336 h 6494005"/>
                <a:gd name="connsiteX257" fmla="*/ 1446888 w 8615568"/>
                <a:gd name="connsiteY257" fmla="*/ 3568469 h 6494005"/>
                <a:gd name="connsiteX258" fmla="*/ 1575023 w 8615568"/>
                <a:gd name="connsiteY258" fmla="*/ 3665987 h 6494005"/>
                <a:gd name="connsiteX259" fmla="*/ 1575021 w 8615568"/>
                <a:gd name="connsiteY259" fmla="*/ 3665987 h 6494005"/>
                <a:gd name="connsiteX260" fmla="*/ 1639657 w 8615568"/>
                <a:gd name="connsiteY260" fmla="*/ 3697737 h 6494005"/>
                <a:gd name="connsiteX261" fmla="*/ 1703156 w 8615568"/>
                <a:gd name="connsiteY261" fmla="*/ 3697737 h 6494005"/>
                <a:gd name="connsiteX262" fmla="*/ 1731707 w 8615568"/>
                <a:gd name="connsiteY262" fmla="*/ 3716661 h 6494005"/>
                <a:gd name="connsiteX263" fmla="*/ 1731709 w 8615568"/>
                <a:gd name="connsiteY263" fmla="*/ 3716661 h 6494005"/>
                <a:gd name="connsiteX264" fmla="*/ 1703158 w 8615568"/>
                <a:gd name="connsiteY264" fmla="*/ 3697737 h 6494005"/>
                <a:gd name="connsiteX265" fmla="*/ 1832426 w 8615568"/>
                <a:gd name="connsiteY265" fmla="*/ 3665987 h 6494005"/>
                <a:gd name="connsiteX266" fmla="*/ 2089827 w 8615568"/>
                <a:gd name="connsiteY266" fmla="*/ 3794121 h 6494005"/>
                <a:gd name="connsiteX267" fmla="*/ 2153324 w 8615568"/>
                <a:gd name="connsiteY267" fmla="*/ 3729492 h 6494005"/>
                <a:gd name="connsiteX268" fmla="*/ 2153319 w 8615568"/>
                <a:gd name="connsiteY268" fmla="*/ 3729487 h 6494005"/>
                <a:gd name="connsiteX269" fmla="*/ 2346085 w 8615568"/>
                <a:gd name="connsiteY269" fmla="*/ 3536719 h 6494005"/>
                <a:gd name="connsiteX270" fmla="*/ 2282586 w 8615568"/>
                <a:gd name="connsiteY270" fmla="*/ 3247568 h 6494005"/>
                <a:gd name="connsiteX271" fmla="*/ 2217952 w 8615568"/>
                <a:gd name="connsiteY271" fmla="*/ 2893787 h 6494005"/>
                <a:gd name="connsiteX272" fmla="*/ 2249702 w 8615568"/>
                <a:gd name="connsiteY272" fmla="*/ 2829153 h 6494005"/>
                <a:gd name="connsiteX273" fmla="*/ 2282586 w 8615568"/>
                <a:gd name="connsiteY273" fmla="*/ 2765655 h 6494005"/>
                <a:gd name="connsiteX274" fmla="*/ 2507105 w 8615568"/>
                <a:gd name="connsiteY274" fmla="*/ 2669271 h 6494005"/>
                <a:gd name="connsiteX275" fmla="*/ 2571738 w 8615568"/>
                <a:gd name="connsiteY275" fmla="*/ 2540003 h 6494005"/>
                <a:gd name="connsiteX276" fmla="*/ 2636373 w 8615568"/>
                <a:gd name="connsiteY276" fmla="*/ 2604640 h 6494005"/>
                <a:gd name="connsiteX277" fmla="*/ 2636373 w 8615568"/>
                <a:gd name="connsiteY277" fmla="*/ 2631355 h 6494005"/>
                <a:gd name="connsiteX278" fmla="*/ 2636375 w 8615568"/>
                <a:gd name="connsiteY278" fmla="*/ 2631353 h 6494005"/>
                <a:gd name="connsiteX279" fmla="*/ 2636375 w 8615568"/>
                <a:gd name="connsiteY279" fmla="*/ 2604640 h 6494005"/>
                <a:gd name="connsiteX280" fmla="*/ 2571740 w 8615568"/>
                <a:gd name="connsiteY280" fmla="*/ 2540003 h 6494005"/>
                <a:gd name="connsiteX281" fmla="*/ 2603489 w 8615568"/>
                <a:gd name="connsiteY281" fmla="*/ 2508255 h 6494005"/>
                <a:gd name="connsiteX282" fmla="*/ 2603489 w 8615568"/>
                <a:gd name="connsiteY282" fmla="*/ 2411869 h 6494005"/>
                <a:gd name="connsiteX283" fmla="*/ 2603489 w 8615568"/>
                <a:gd name="connsiteY283" fmla="*/ 1897064 h 6494005"/>
                <a:gd name="connsiteX284" fmla="*/ 2636373 w 8615568"/>
                <a:gd name="connsiteY284" fmla="*/ 1833567 h 6494005"/>
                <a:gd name="connsiteX285" fmla="*/ 2636369 w 8615568"/>
                <a:gd name="connsiteY285" fmla="*/ 1833563 h 6494005"/>
                <a:gd name="connsiteX286" fmla="*/ 2699868 w 8615568"/>
                <a:gd name="connsiteY286" fmla="*/ 1704295 h 6494005"/>
                <a:gd name="connsiteX287" fmla="*/ 2732753 w 8615568"/>
                <a:gd name="connsiteY287" fmla="*/ 1576162 h 6494005"/>
                <a:gd name="connsiteX288" fmla="*/ 2732753 w 8615568"/>
                <a:gd name="connsiteY288" fmla="*/ 1383394 h 6494005"/>
                <a:gd name="connsiteX289" fmla="*/ 2764503 w 8615568"/>
                <a:gd name="connsiteY289" fmla="*/ 1222376 h 6494005"/>
                <a:gd name="connsiteX290" fmla="*/ 2732753 w 8615568"/>
                <a:gd name="connsiteY290" fmla="*/ 1157742 h 6494005"/>
                <a:gd name="connsiteX291" fmla="*/ 2732754 w 8615568"/>
                <a:gd name="connsiteY291" fmla="*/ 1157742 h 6494005"/>
                <a:gd name="connsiteX292" fmla="*/ 2668120 w 8615568"/>
                <a:gd name="connsiteY292" fmla="*/ 933225 h 6494005"/>
                <a:gd name="connsiteX293" fmla="*/ 2668121 w 8615568"/>
                <a:gd name="connsiteY293" fmla="*/ 933223 h 6494005"/>
                <a:gd name="connsiteX294" fmla="*/ 2603487 w 8615568"/>
                <a:gd name="connsiteY294" fmla="*/ 803955 h 6494005"/>
                <a:gd name="connsiteX295" fmla="*/ 2603485 w 8615568"/>
                <a:gd name="connsiteY295" fmla="*/ 803956 h 6494005"/>
                <a:gd name="connsiteX296" fmla="*/ 2507102 w 8615568"/>
                <a:gd name="connsiteY296" fmla="*/ 547688 h 6494005"/>
                <a:gd name="connsiteX297" fmla="*/ 2505968 w 8615568"/>
                <a:gd name="connsiteY297" fmla="*/ 547688 h 6494005"/>
                <a:gd name="connsiteX298" fmla="*/ 2602163 w 8615568"/>
                <a:gd name="connsiteY298" fmla="*/ 256799 h 6494005"/>
                <a:gd name="connsiteX299" fmla="*/ 2570475 w 8615568"/>
                <a:gd name="connsiteY299" fmla="*/ 128400 h 6494005"/>
                <a:gd name="connsiteX300" fmla="*/ 2602163 w 8615568"/>
                <a:gd name="connsiteY300" fmla="*/ 63632 h 6494005"/>
                <a:gd name="connsiteX301" fmla="*/ 2698357 w 8615568"/>
                <a:gd name="connsiteY301" fmla="*/ 160215 h 6494005"/>
                <a:gd name="connsiteX302" fmla="*/ 2794554 w 8615568"/>
                <a:gd name="connsiteY302" fmla="*/ 128400 h 6494005"/>
                <a:gd name="connsiteX303" fmla="*/ 2923568 w 8615568"/>
                <a:gd name="connsiteY30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703164 w 8615568"/>
                <a:gd name="connsiteY177" fmla="*/ 5530166 h 6494005"/>
                <a:gd name="connsiteX178" fmla="*/ 1832432 w 8615568"/>
                <a:gd name="connsiteY178" fmla="*/ 5722934 h 6494005"/>
                <a:gd name="connsiteX179" fmla="*/ 2025201 w 8615568"/>
                <a:gd name="connsiteY179" fmla="*/ 5787568 h 6494005"/>
                <a:gd name="connsiteX180" fmla="*/ 2056948 w 8615568"/>
                <a:gd name="connsiteY180" fmla="*/ 5915701 h 6494005"/>
                <a:gd name="connsiteX181" fmla="*/ 1960566 w 8615568"/>
                <a:gd name="connsiteY181" fmla="*/ 5915701 h 6494005"/>
                <a:gd name="connsiteX182" fmla="*/ 1928816 w 8615568"/>
                <a:gd name="connsiteY182" fmla="*/ 6012085 h 6494005"/>
                <a:gd name="connsiteX183" fmla="*/ 1767800 w 8615568"/>
                <a:gd name="connsiteY183" fmla="*/ 6043835 h 6494005"/>
                <a:gd name="connsiteX184" fmla="*/ 1767800 w 8615568"/>
                <a:gd name="connsiteY184" fmla="*/ 6012085 h 6494005"/>
                <a:gd name="connsiteX185" fmla="*/ 1606780 w 8615568"/>
                <a:gd name="connsiteY185" fmla="*/ 5947451 h 6494005"/>
                <a:gd name="connsiteX186" fmla="*/ 1606780 w 8615568"/>
                <a:gd name="connsiteY186" fmla="*/ 6012085 h 6494005"/>
                <a:gd name="connsiteX187" fmla="*/ 1510398 w 8615568"/>
                <a:gd name="connsiteY187" fmla="*/ 6012085 h 6494005"/>
                <a:gd name="connsiteX188" fmla="*/ 1446896 w 8615568"/>
                <a:gd name="connsiteY188" fmla="*/ 5980335 h 6494005"/>
                <a:gd name="connsiteX189" fmla="*/ 1510398 w 8615568"/>
                <a:gd name="connsiteY189" fmla="*/ 5883952 h 6494005"/>
                <a:gd name="connsiteX190" fmla="*/ 1510397 w 8615568"/>
                <a:gd name="connsiteY190" fmla="*/ 5883951 h 6494005"/>
                <a:gd name="connsiteX191" fmla="*/ 1446895 w 8615568"/>
                <a:gd name="connsiteY191" fmla="*/ 5851068 h 6494005"/>
                <a:gd name="connsiteX192" fmla="*/ 1350512 w 8615568"/>
                <a:gd name="connsiteY192" fmla="*/ 5980335 h 6494005"/>
                <a:gd name="connsiteX193" fmla="*/ 1350513 w 8615568"/>
                <a:gd name="connsiteY193" fmla="*/ 5980335 h 6494005"/>
                <a:gd name="connsiteX194" fmla="*/ 1221245 w 8615568"/>
                <a:gd name="connsiteY194" fmla="*/ 6043835 h 6494005"/>
                <a:gd name="connsiteX195" fmla="*/ 1221245 w 8615568"/>
                <a:gd name="connsiteY195" fmla="*/ 6140219 h 6494005"/>
                <a:gd name="connsiteX196" fmla="*/ 1158617 w 8615568"/>
                <a:gd name="connsiteY196" fmla="*/ 6098959 h 6494005"/>
                <a:gd name="connsiteX197" fmla="*/ 1158617 w 8615568"/>
                <a:gd name="connsiteY197" fmla="*/ 6098959 h 6494005"/>
                <a:gd name="connsiteX198" fmla="*/ 1221244 w 8615568"/>
                <a:gd name="connsiteY198" fmla="*/ 6140219 h 6494005"/>
                <a:gd name="connsiteX199" fmla="*/ 1221244 w 8615568"/>
                <a:gd name="connsiteY199" fmla="*/ 6301236 h 6494005"/>
                <a:gd name="connsiteX200" fmla="*/ 1060227 w 8615568"/>
                <a:gd name="connsiteY200" fmla="*/ 6365870 h 6494005"/>
                <a:gd name="connsiteX201" fmla="*/ 1060228 w 8615568"/>
                <a:gd name="connsiteY201" fmla="*/ 6365871 h 6494005"/>
                <a:gd name="connsiteX202" fmla="*/ 963843 w 8615568"/>
                <a:gd name="connsiteY202" fmla="*/ 6365871 h 6494005"/>
                <a:gd name="connsiteX203" fmla="*/ 900343 w 8615568"/>
                <a:gd name="connsiteY203" fmla="*/ 6494005 h 6494005"/>
                <a:gd name="connsiteX204" fmla="*/ 867459 w 8615568"/>
                <a:gd name="connsiteY204" fmla="*/ 6365871 h 6494005"/>
                <a:gd name="connsiteX205" fmla="*/ 867459 w 8615568"/>
                <a:gd name="connsiteY205" fmla="*/ 6360164 h 6494005"/>
                <a:gd name="connsiteX206" fmla="*/ 867458 w 8615568"/>
                <a:gd name="connsiteY206" fmla="*/ 6360165 h 6494005"/>
                <a:gd name="connsiteX207" fmla="*/ 867458 w 8615568"/>
                <a:gd name="connsiteY207" fmla="*/ 6365871 h 6494005"/>
                <a:gd name="connsiteX208" fmla="*/ 900342 w 8615568"/>
                <a:gd name="connsiteY208" fmla="*/ 6494005 h 6494005"/>
                <a:gd name="connsiteX209" fmla="*/ 707574 w 8615568"/>
                <a:gd name="connsiteY209" fmla="*/ 6365871 h 6494005"/>
                <a:gd name="connsiteX210" fmla="*/ 707574 w 8615568"/>
                <a:gd name="connsiteY210" fmla="*/ 6140220 h 6494005"/>
                <a:gd name="connsiteX211" fmla="*/ 707573 w 8615568"/>
                <a:gd name="connsiteY211" fmla="*/ 6140219 h 6494005"/>
                <a:gd name="connsiteX212" fmla="*/ 803957 w 8615568"/>
                <a:gd name="connsiteY212" fmla="*/ 5947451 h 6494005"/>
                <a:gd name="connsiteX213" fmla="*/ 835707 w 8615568"/>
                <a:gd name="connsiteY213" fmla="*/ 5819317 h 6494005"/>
                <a:gd name="connsiteX214" fmla="*/ 867457 w 8615568"/>
                <a:gd name="connsiteY214" fmla="*/ 5851067 h 6494005"/>
                <a:gd name="connsiteX215" fmla="*/ 867458 w 8615568"/>
                <a:gd name="connsiteY215" fmla="*/ 5851067 h 6494005"/>
                <a:gd name="connsiteX216" fmla="*/ 835708 w 8615568"/>
                <a:gd name="connsiteY216" fmla="*/ 5819317 h 6494005"/>
                <a:gd name="connsiteX217" fmla="*/ 867458 w 8615568"/>
                <a:gd name="connsiteY217" fmla="*/ 5722933 h 6494005"/>
                <a:gd name="connsiteX218" fmla="*/ 803958 w 8615568"/>
                <a:gd name="connsiteY218" fmla="*/ 5594800 h 6494005"/>
                <a:gd name="connsiteX219" fmla="*/ 803957 w 8615568"/>
                <a:gd name="connsiteY219" fmla="*/ 5594799 h 6494005"/>
                <a:gd name="connsiteX220" fmla="*/ 803957 w 8615568"/>
                <a:gd name="connsiteY220" fmla="*/ 5497282 h 6494005"/>
                <a:gd name="connsiteX221" fmla="*/ 771073 w 8615568"/>
                <a:gd name="connsiteY221" fmla="*/ 5465532 h 6494005"/>
                <a:gd name="connsiteX222" fmla="*/ 771074 w 8615568"/>
                <a:gd name="connsiteY222" fmla="*/ 5465531 h 6494005"/>
                <a:gd name="connsiteX223" fmla="*/ 546555 w 8615568"/>
                <a:gd name="connsiteY223" fmla="*/ 5241013 h 6494005"/>
                <a:gd name="connsiteX224" fmla="*/ 514805 w 8615568"/>
                <a:gd name="connsiteY224" fmla="*/ 5241013 h 6494005"/>
                <a:gd name="connsiteX225" fmla="*/ 450171 w 8615568"/>
                <a:gd name="connsiteY225" fmla="*/ 5079996 h 6494005"/>
                <a:gd name="connsiteX226" fmla="*/ 514805 w 8615568"/>
                <a:gd name="connsiteY226" fmla="*/ 4951862 h 6494005"/>
                <a:gd name="connsiteX227" fmla="*/ 514805 w 8615568"/>
                <a:gd name="connsiteY227" fmla="*/ 4822594 h 6494005"/>
                <a:gd name="connsiteX228" fmla="*/ 546555 w 8615568"/>
                <a:gd name="connsiteY228" fmla="*/ 4565192 h 6494005"/>
                <a:gd name="connsiteX229" fmla="*/ 546555 w 8615568"/>
                <a:gd name="connsiteY229" fmla="*/ 4533442 h 6494005"/>
                <a:gd name="connsiteX230" fmla="*/ 771073 w 8615568"/>
                <a:gd name="connsiteY230" fmla="*/ 4468808 h 6494005"/>
                <a:gd name="connsiteX231" fmla="*/ 932091 w 8615568"/>
                <a:gd name="connsiteY231" fmla="*/ 4308924 h 6494005"/>
                <a:gd name="connsiteX232" fmla="*/ 996725 w 8615568"/>
                <a:gd name="connsiteY232" fmla="*/ 4372424 h 6494005"/>
                <a:gd name="connsiteX233" fmla="*/ 996724 w 8615568"/>
                <a:gd name="connsiteY233" fmla="*/ 4372425 h 6494005"/>
                <a:gd name="connsiteX234" fmla="*/ 1028475 w 8615568"/>
                <a:gd name="connsiteY234" fmla="*/ 4405308 h 6494005"/>
                <a:gd name="connsiteX235" fmla="*/ 1060224 w 8615568"/>
                <a:gd name="connsiteY235" fmla="*/ 4340674 h 6494005"/>
                <a:gd name="connsiteX236" fmla="*/ 1060225 w 8615568"/>
                <a:gd name="connsiteY236" fmla="*/ 4340674 h 6494005"/>
                <a:gd name="connsiteX237" fmla="*/ 1093109 w 8615568"/>
                <a:gd name="connsiteY237" fmla="*/ 4179657 h 6494005"/>
                <a:gd name="connsiteX238" fmla="*/ 1124854 w 8615568"/>
                <a:gd name="connsiteY238" fmla="*/ 4147912 h 6494005"/>
                <a:gd name="connsiteX239" fmla="*/ 1124853 w 8615568"/>
                <a:gd name="connsiteY239" fmla="*/ 4147907 h 6494005"/>
                <a:gd name="connsiteX240" fmla="*/ 1189487 w 8615568"/>
                <a:gd name="connsiteY240" fmla="*/ 4115023 h 6494005"/>
                <a:gd name="connsiteX241" fmla="*/ 1189486 w 8615568"/>
                <a:gd name="connsiteY241" fmla="*/ 4115023 h 6494005"/>
                <a:gd name="connsiteX242" fmla="*/ 1285870 w 8615568"/>
                <a:gd name="connsiteY242" fmla="*/ 4051523 h 6494005"/>
                <a:gd name="connsiteX243" fmla="*/ 1317620 w 8615568"/>
                <a:gd name="connsiteY243" fmla="*/ 3955140 h 6494005"/>
                <a:gd name="connsiteX244" fmla="*/ 1317620 w 8615568"/>
                <a:gd name="connsiteY244" fmla="*/ 3955139 h 6494005"/>
                <a:gd name="connsiteX245" fmla="*/ 1349248 w 8615568"/>
                <a:gd name="connsiteY245" fmla="*/ 3892974 h 6494005"/>
                <a:gd name="connsiteX246" fmla="*/ 1349247 w 8615568"/>
                <a:gd name="connsiteY246" fmla="*/ 3892973 h 6494005"/>
                <a:gd name="connsiteX247" fmla="*/ 1317620 w 8615568"/>
                <a:gd name="connsiteY247" fmla="*/ 3955138 h 6494005"/>
                <a:gd name="connsiteX248" fmla="*/ 1221236 w 8615568"/>
                <a:gd name="connsiteY248" fmla="*/ 3825871 h 6494005"/>
                <a:gd name="connsiteX249" fmla="*/ 1244498 w 8615568"/>
                <a:gd name="connsiteY249" fmla="*/ 3780950 h 6494005"/>
                <a:gd name="connsiteX250" fmla="*/ 1244498 w 8615568"/>
                <a:gd name="connsiteY250" fmla="*/ 3780949 h 6494005"/>
                <a:gd name="connsiteX251" fmla="*/ 1221236 w 8615568"/>
                <a:gd name="connsiteY251" fmla="*/ 3825870 h 6494005"/>
                <a:gd name="connsiteX252" fmla="*/ 1093102 w 8615568"/>
                <a:gd name="connsiteY252" fmla="*/ 3697737 h 6494005"/>
                <a:gd name="connsiteX253" fmla="*/ 1124852 w 8615568"/>
                <a:gd name="connsiteY253" fmla="*/ 3536719 h 6494005"/>
                <a:gd name="connsiteX254" fmla="*/ 1124852 w 8615568"/>
                <a:gd name="connsiteY254" fmla="*/ 3504969 h 6494005"/>
                <a:gd name="connsiteX255" fmla="*/ 1254120 w 8615568"/>
                <a:gd name="connsiteY255" fmla="*/ 3440336 h 6494005"/>
                <a:gd name="connsiteX256" fmla="*/ 1446888 w 8615568"/>
                <a:gd name="connsiteY256" fmla="*/ 3568469 h 6494005"/>
                <a:gd name="connsiteX257" fmla="*/ 1575023 w 8615568"/>
                <a:gd name="connsiteY257" fmla="*/ 3665987 h 6494005"/>
                <a:gd name="connsiteX258" fmla="*/ 1575021 w 8615568"/>
                <a:gd name="connsiteY258" fmla="*/ 3665987 h 6494005"/>
                <a:gd name="connsiteX259" fmla="*/ 1639657 w 8615568"/>
                <a:gd name="connsiteY259" fmla="*/ 3697737 h 6494005"/>
                <a:gd name="connsiteX260" fmla="*/ 1703156 w 8615568"/>
                <a:gd name="connsiteY260" fmla="*/ 3697737 h 6494005"/>
                <a:gd name="connsiteX261" fmla="*/ 1731707 w 8615568"/>
                <a:gd name="connsiteY261" fmla="*/ 3716661 h 6494005"/>
                <a:gd name="connsiteX262" fmla="*/ 1731709 w 8615568"/>
                <a:gd name="connsiteY262" fmla="*/ 3716661 h 6494005"/>
                <a:gd name="connsiteX263" fmla="*/ 1703158 w 8615568"/>
                <a:gd name="connsiteY263" fmla="*/ 3697737 h 6494005"/>
                <a:gd name="connsiteX264" fmla="*/ 1832426 w 8615568"/>
                <a:gd name="connsiteY264" fmla="*/ 3665987 h 6494005"/>
                <a:gd name="connsiteX265" fmla="*/ 2089827 w 8615568"/>
                <a:gd name="connsiteY265" fmla="*/ 3794121 h 6494005"/>
                <a:gd name="connsiteX266" fmla="*/ 2153324 w 8615568"/>
                <a:gd name="connsiteY266" fmla="*/ 3729492 h 6494005"/>
                <a:gd name="connsiteX267" fmla="*/ 2153319 w 8615568"/>
                <a:gd name="connsiteY267" fmla="*/ 3729487 h 6494005"/>
                <a:gd name="connsiteX268" fmla="*/ 2346085 w 8615568"/>
                <a:gd name="connsiteY268" fmla="*/ 3536719 h 6494005"/>
                <a:gd name="connsiteX269" fmla="*/ 2282586 w 8615568"/>
                <a:gd name="connsiteY269" fmla="*/ 3247568 h 6494005"/>
                <a:gd name="connsiteX270" fmla="*/ 2217952 w 8615568"/>
                <a:gd name="connsiteY270" fmla="*/ 2893787 h 6494005"/>
                <a:gd name="connsiteX271" fmla="*/ 2249702 w 8615568"/>
                <a:gd name="connsiteY271" fmla="*/ 2829153 h 6494005"/>
                <a:gd name="connsiteX272" fmla="*/ 2282586 w 8615568"/>
                <a:gd name="connsiteY272" fmla="*/ 2765655 h 6494005"/>
                <a:gd name="connsiteX273" fmla="*/ 2507105 w 8615568"/>
                <a:gd name="connsiteY273" fmla="*/ 2669271 h 6494005"/>
                <a:gd name="connsiteX274" fmla="*/ 2571738 w 8615568"/>
                <a:gd name="connsiteY274" fmla="*/ 2540003 h 6494005"/>
                <a:gd name="connsiteX275" fmla="*/ 2636373 w 8615568"/>
                <a:gd name="connsiteY275" fmla="*/ 2604640 h 6494005"/>
                <a:gd name="connsiteX276" fmla="*/ 2636373 w 8615568"/>
                <a:gd name="connsiteY276" fmla="*/ 2631355 h 6494005"/>
                <a:gd name="connsiteX277" fmla="*/ 2636375 w 8615568"/>
                <a:gd name="connsiteY277" fmla="*/ 2631353 h 6494005"/>
                <a:gd name="connsiteX278" fmla="*/ 2636375 w 8615568"/>
                <a:gd name="connsiteY278" fmla="*/ 2604640 h 6494005"/>
                <a:gd name="connsiteX279" fmla="*/ 2571740 w 8615568"/>
                <a:gd name="connsiteY279" fmla="*/ 2540003 h 6494005"/>
                <a:gd name="connsiteX280" fmla="*/ 2603489 w 8615568"/>
                <a:gd name="connsiteY280" fmla="*/ 2508255 h 6494005"/>
                <a:gd name="connsiteX281" fmla="*/ 2603489 w 8615568"/>
                <a:gd name="connsiteY281" fmla="*/ 2411869 h 6494005"/>
                <a:gd name="connsiteX282" fmla="*/ 2603489 w 8615568"/>
                <a:gd name="connsiteY282" fmla="*/ 1897064 h 6494005"/>
                <a:gd name="connsiteX283" fmla="*/ 2636373 w 8615568"/>
                <a:gd name="connsiteY283" fmla="*/ 1833567 h 6494005"/>
                <a:gd name="connsiteX284" fmla="*/ 2636369 w 8615568"/>
                <a:gd name="connsiteY284" fmla="*/ 1833563 h 6494005"/>
                <a:gd name="connsiteX285" fmla="*/ 2699868 w 8615568"/>
                <a:gd name="connsiteY285" fmla="*/ 1704295 h 6494005"/>
                <a:gd name="connsiteX286" fmla="*/ 2732753 w 8615568"/>
                <a:gd name="connsiteY286" fmla="*/ 1576162 h 6494005"/>
                <a:gd name="connsiteX287" fmla="*/ 2732753 w 8615568"/>
                <a:gd name="connsiteY287" fmla="*/ 1383394 h 6494005"/>
                <a:gd name="connsiteX288" fmla="*/ 2764503 w 8615568"/>
                <a:gd name="connsiteY288" fmla="*/ 1222376 h 6494005"/>
                <a:gd name="connsiteX289" fmla="*/ 2732753 w 8615568"/>
                <a:gd name="connsiteY289" fmla="*/ 1157742 h 6494005"/>
                <a:gd name="connsiteX290" fmla="*/ 2732754 w 8615568"/>
                <a:gd name="connsiteY290" fmla="*/ 1157742 h 6494005"/>
                <a:gd name="connsiteX291" fmla="*/ 2668120 w 8615568"/>
                <a:gd name="connsiteY291" fmla="*/ 933225 h 6494005"/>
                <a:gd name="connsiteX292" fmla="*/ 2668121 w 8615568"/>
                <a:gd name="connsiteY292" fmla="*/ 933223 h 6494005"/>
                <a:gd name="connsiteX293" fmla="*/ 2603487 w 8615568"/>
                <a:gd name="connsiteY293" fmla="*/ 803955 h 6494005"/>
                <a:gd name="connsiteX294" fmla="*/ 2603485 w 8615568"/>
                <a:gd name="connsiteY294" fmla="*/ 803956 h 6494005"/>
                <a:gd name="connsiteX295" fmla="*/ 2507102 w 8615568"/>
                <a:gd name="connsiteY295" fmla="*/ 547688 h 6494005"/>
                <a:gd name="connsiteX296" fmla="*/ 2505968 w 8615568"/>
                <a:gd name="connsiteY296" fmla="*/ 547688 h 6494005"/>
                <a:gd name="connsiteX297" fmla="*/ 2602163 w 8615568"/>
                <a:gd name="connsiteY297" fmla="*/ 256799 h 6494005"/>
                <a:gd name="connsiteX298" fmla="*/ 2570475 w 8615568"/>
                <a:gd name="connsiteY298" fmla="*/ 128400 h 6494005"/>
                <a:gd name="connsiteX299" fmla="*/ 2602163 w 8615568"/>
                <a:gd name="connsiteY299" fmla="*/ 63632 h 6494005"/>
                <a:gd name="connsiteX300" fmla="*/ 2698357 w 8615568"/>
                <a:gd name="connsiteY300" fmla="*/ 160215 h 6494005"/>
                <a:gd name="connsiteX301" fmla="*/ 2794554 w 8615568"/>
                <a:gd name="connsiteY301" fmla="*/ 128400 h 6494005"/>
                <a:gd name="connsiteX302" fmla="*/ 2923568 w 8615568"/>
                <a:gd name="connsiteY30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736048 w 8615568"/>
                <a:gd name="connsiteY154" fmla="*/ 4983612 h 6494005"/>
                <a:gd name="connsiteX155" fmla="*/ 1671412 w 8615568"/>
                <a:gd name="connsiteY155" fmla="*/ 4822594 h 6494005"/>
                <a:gd name="connsiteX156" fmla="*/ 1606779 w 8615568"/>
                <a:gd name="connsiteY156" fmla="*/ 4757960 h 6494005"/>
                <a:gd name="connsiteX157" fmla="*/ 1543281 w 8615568"/>
                <a:gd name="connsiteY157" fmla="*/ 4694460 h 6494005"/>
                <a:gd name="connsiteX158" fmla="*/ 1556779 w 8615568"/>
                <a:gd name="connsiteY158" fmla="*/ 4673972 h 6494005"/>
                <a:gd name="connsiteX159" fmla="*/ 1543279 w 8615568"/>
                <a:gd name="connsiteY159" fmla="*/ 4694460 h 6494005"/>
                <a:gd name="connsiteX160" fmla="*/ 1446894 w 8615568"/>
                <a:gd name="connsiteY160" fmla="*/ 4661576 h 6494005"/>
                <a:gd name="connsiteX161" fmla="*/ 1317627 w 8615568"/>
                <a:gd name="connsiteY161" fmla="*/ 4694460 h 6494005"/>
                <a:gd name="connsiteX162" fmla="*/ 1254127 w 8615568"/>
                <a:gd name="connsiteY162" fmla="*/ 4661576 h 6494005"/>
                <a:gd name="connsiteX163" fmla="*/ 1254127 w 8615568"/>
                <a:gd name="connsiteY163" fmla="*/ 4651258 h 6494005"/>
                <a:gd name="connsiteX164" fmla="*/ 1254126 w 8615568"/>
                <a:gd name="connsiteY164" fmla="*/ 4651258 h 6494005"/>
                <a:gd name="connsiteX165" fmla="*/ 1254126 w 8615568"/>
                <a:gd name="connsiteY165" fmla="*/ 4661576 h 6494005"/>
                <a:gd name="connsiteX166" fmla="*/ 1060224 w 8615568"/>
                <a:gd name="connsiteY166" fmla="*/ 4887228 h 6494005"/>
                <a:gd name="connsiteX167" fmla="*/ 1060224 w 8615568"/>
                <a:gd name="connsiteY167" fmla="*/ 4983612 h 6494005"/>
                <a:gd name="connsiteX168" fmla="*/ 1060225 w 8615568"/>
                <a:gd name="connsiteY168" fmla="*/ 4983612 h 6494005"/>
                <a:gd name="connsiteX169" fmla="*/ 1028476 w 8615568"/>
                <a:gd name="connsiteY169" fmla="*/ 5176380 h 6494005"/>
                <a:gd name="connsiteX170" fmla="*/ 1221244 w 8615568"/>
                <a:gd name="connsiteY170" fmla="*/ 5241014 h 6494005"/>
                <a:gd name="connsiteX171" fmla="*/ 1254127 w 8615568"/>
                <a:gd name="connsiteY171" fmla="*/ 5304514 h 6494005"/>
                <a:gd name="connsiteX172" fmla="*/ 1254128 w 8615568"/>
                <a:gd name="connsiteY172" fmla="*/ 5304514 h 6494005"/>
                <a:gd name="connsiteX173" fmla="*/ 1350512 w 8615568"/>
                <a:gd name="connsiteY173" fmla="*/ 5400898 h 6494005"/>
                <a:gd name="connsiteX174" fmla="*/ 1575031 w 8615568"/>
                <a:gd name="connsiteY174" fmla="*/ 5400898 h 6494005"/>
                <a:gd name="connsiteX175" fmla="*/ 1703164 w 8615568"/>
                <a:gd name="connsiteY175" fmla="*/ 5530166 h 6494005"/>
                <a:gd name="connsiteX176" fmla="*/ 1703164 w 8615568"/>
                <a:gd name="connsiteY176" fmla="*/ 5530166 h 6494005"/>
                <a:gd name="connsiteX177" fmla="*/ 1832432 w 8615568"/>
                <a:gd name="connsiteY177" fmla="*/ 5722934 h 6494005"/>
                <a:gd name="connsiteX178" fmla="*/ 2025201 w 8615568"/>
                <a:gd name="connsiteY178" fmla="*/ 5787568 h 6494005"/>
                <a:gd name="connsiteX179" fmla="*/ 2056948 w 8615568"/>
                <a:gd name="connsiteY179" fmla="*/ 5915701 h 6494005"/>
                <a:gd name="connsiteX180" fmla="*/ 1960566 w 8615568"/>
                <a:gd name="connsiteY180" fmla="*/ 5915701 h 6494005"/>
                <a:gd name="connsiteX181" fmla="*/ 1928816 w 8615568"/>
                <a:gd name="connsiteY181" fmla="*/ 6012085 h 6494005"/>
                <a:gd name="connsiteX182" fmla="*/ 1767800 w 8615568"/>
                <a:gd name="connsiteY182" fmla="*/ 6043835 h 6494005"/>
                <a:gd name="connsiteX183" fmla="*/ 1767800 w 8615568"/>
                <a:gd name="connsiteY183" fmla="*/ 6012085 h 6494005"/>
                <a:gd name="connsiteX184" fmla="*/ 1606780 w 8615568"/>
                <a:gd name="connsiteY184" fmla="*/ 5947451 h 6494005"/>
                <a:gd name="connsiteX185" fmla="*/ 1606780 w 8615568"/>
                <a:gd name="connsiteY185" fmla="*/ 6012085 h 6494005"/>
                <a:gd name="connsiteX186" fmla="*/ 1510398 w 8615568"/>
                <a:gd name="connsiteY186" fmla="*/ 6012085 h 6494005"/>
                <a:gd name="connsiteX187" fmla="*/ 1446896 w 8615568"/>
                <a:gd name="connsiteY187" fmla="*/ 5980335 h 6494005"/>
                <a:gd name="connsiteX188" fmla="*/ 1510398 w 8615568"/>
                <a:gd name="connsiteY188" fmla="*/ 5883952 h 6494005"/>
                <a:gd name="connsiteX189" fmla="*/ 1510397 w 8615568"/>
                <a:gd name="connsiteY189" fmla="*/ 5883951 h 6494005"/>
                <a:gd name="connsiteX190" fmla="*/ 1446895 w 8615568"/>
                <a:gd name="connsiteY190" fmla="*/ 5851068 h 6494005"/>
                <a:gd name="connsiteX191" fmla="*/ 1350512 w 8615568"/>
                <a:gd name="connsiteY191" fmla="*/ 5980335 h 6494005"/>
                <a:gd name="connsiteX192" fmla="*/ 1350513 w 8615568"/>
                <a:gd name="connsiteY192" fmla="*/ 5980335 h 6494005"/>
                <a:gd name="connsiteX193" fmla="*/ 1221245 w 8615568"/>
                <a:gd name="connsiteY193" fmla="*/ 6043835 h 6494005"/>
                <a:gd name="connsiteX194" fmla="*/ 1221245 w 8615568"/>
                <a:gd name="connsiteY194" fmla="*/ 6140219 h 6494005"/>
                <a:gd name="connsiteX195" fmla="*/ 1158617 w 8615568"/>
                <a:gd name="connsiteY195" fmla="*/ 6098959 h 6494005"/>
                <a:gd name="connsiteX196" fmla="*/ 1158617 w 8615568"/>
                <a:gd name="connsiteY196" fmla="*/ 6098959 h 6494005"/>
                <a:gd name="connsiteX197" fmla="*/ 1221244 w 8615568"/>
                <a:gd name="connsiteY197" fmla="*/ 6140219 h 6494005"/>
                <a:gd name="connsiteX198" fmla="*/ 1221244 w 8615568"/>
                <a:gd name="connsiteY198" fmla="*/ 6301236 h 6494005"/>
                <a:gd name="connsiteX199" fmla="*/ 1060227 w 8615568"/>
                <a:gd name="connsiteY199" fmla="*/ 6365870 h 6494005"/>
                <a:gd name="connsiteX200" fmla="*/ 1060228 w 8615568"/>
                <a:gd name="connsiteY200" fmla="*/ 6365871 h 6494005"/>
                <a:gd name="connsiteX201" fmla="*/ 963843 w 8615568"/>
                <a:gd name="connsiteY201" fmla="*/ 6365871 h 6494005"/>
                <a:gd name="connsiteX202" fmla="*/ 900343 w 8615568"/>
                <a:gd name="connsiteY202" fmla="*/ 6494005 h 6494005"/>
                <a:gd name="connsiteX203" fmla="*/ 867459 w 8615568"/>
                <a:gd name="connsiteY203" fmla="*/ 6365871 h 6494005"/>
                <a:gd name="connsiteX204" fmla="*/ 867459 w 8615568"/>
                <a:gd name="connsiteY204" fmla="*/ 6360164 h 6494005"/>
                <a:gd name="connsiteX205" fmla="*/ 867458 w 8615568"/>
                <a:gd name="connsiteY205" fmla="*/ 6360165 h 6494005"/>
                <a:gd name="connsiteX206" fmla="*/ 867458 w 8615568"/>
                <a:gd name="connsiteY206" fmla="*/ 6365871 h 6494005"/>
                <a:gd name="connsiteX207" fmla="*/ 900342 w 8615568"/>
                <a:gd name="connsiteY207" fmla="*/ 6494005 h 6494005"/>
                <a:gd name="connsiteX208" fmla="*/ 707574 w 8615568"/>
                <a:gd name="connsiteY208" fmla="*/ 6365871 h 6494005"/>
                <a:gd name="connsiteX209" fmla="*/ 707574 w 8615568"/>
                <a:gd name="connsiteY209" fmla="*/ 6140220 h 6494005"/>
                <a:gd name="connsiteX210" fmla="*/ 707573 w 8615568"/>
                <a:gd name="connsiteY210" fmla="*/ 6140219 h 6494005"/>
                <a:gd name="connsiteX211" fmla="*/ 803957 w 8615568"/>
                <a:gd name="connsiteY211" fmla="*/ 5947451 h 6494005"/>
                <a:gd name="connsiteX212" fmla="*/ 835707 w 8615568"/>
                <a:gd name="connsiteY212" fmla="*/ 5819317 h 6494005"/>
                <a:gd name="connsiteX213" fmla="*/ 867457 w 8615568"/>
                <a:gd name="connsiteY213" fmla="*/ 5851067 h 6494005"/>
                <a:gd name="connsiteX214" fmla="*/ 867458 w 8615568"/>
                <a:gd name="connsiteY214" fmla="*/ 5851067 h 6494005"/>
                <a:gd name="connsiteX215" fmla="*/ 835708 w 8615568"/>
                <a:gd name="connsiteY215" fmla="*/ 5819317 h 6494005"/>
                <a:gd name="connsiteX216" fmla="*/ 867458 w 8615568"/>
                <a:gd name="connsiteY216" fmla="*/ 5722933 h 6494005"/>
                <a:gd name="connsiteX217" fmla="*/ 803958 w 8615568"/>
                <a:gd name="connsiteY217" fmla="*/ 5594800 h 6494005"/>
                <a:gd name="connsiteX218" fmla="*/ 803957 w 8615568"/>
                <a:gd name="connsiteY218" fmla="*/ 5594799 h 6494005"/>
                <a:gd name="connsiteX219" fmla="*/ 803957 w 8615568"/>
                <a:gd name="connsiteY219" fmla="*/ 5497282 h 6494005"/>
                <a:gd name="connsiteX220" fmla="*/ 771073 w 8615568"/>
                <a:gd name="connsiteY220" fmla="*/ 5465532 h 6494005"/>
                <a:gd name="connsiteX221" fmla="*/ 771074 w 8615568"/>
                <a:gd name="connsiteY221" fmla="*/ 5465531 h 6494005"/>
                <a:gd name="connsiteX222" fmla="*/ 546555 w 8615568"/>
                <a:gd name="connsiteY222" fmla="*/ 5241013 h 6494005"/>
                <a:gd name="connsiteX223" fmla="*/ 514805 w 8615568"/>
                <a:gd name="connsiteY223" fmla="*/ 5241013 h 6494005"/>
                <a:gd name="connsiteX224" fmla="*/ 450171 w 8615568"/>
                <a:gd name="connsiteY224" fmla="*/ 5079996 h 6494005"/>
                <a:gd name="connsiteX225" fmla="*/ 514805 w 8615568"/>
                <a:gd name="connsiteY225" fmla="*/ 4951862 h 6494005"/>
                <a:gd name="connsiteX226" fmla="*/ 514805 w 8615568"/>
                <a:gd name="connsiteY226" fmla="*/ 4822594 h 6494005"/>
                <a:gd name="connsiteX227" fmla="*/ 546555 w 8615568"/>
                <a:gd name="connsiteY227" fmla="*/ 4565192 h 6494005"/>
                <a:gd name="connsiteX228" fmla="*/ 546555 w 8615568"/>
                <a:gd name="connsiteY228" fmla="*/ 4533442 h 6494005"/>
                <a:gd name="connsiteX229" fmla="*/ 771073 w 8615568"/>
                <a:gd name="connsiteY229" fmla="*/ 4468808 h 6494005"/>
                <a:gd name="connsiteX230" fmla="*/ 932091 w 8615568"/>
                <a:gd name="connsiteY230" fmla="*/ 4308924 h 6494005"/>
                <a:gd name="connsiteX231" fmla="*/ 996725 w 8615568"/>
                <a:gd name="connsiteY231" fmla="*/ 4372424 h 6494005"/>
                <a:gd name="connsiteX232" fmla="*/ 996724 w 8615568"/>
                <a:gd name="connsiteY232" fmla="*/ 4372425 h 6494005"/>
                <a:gd name="connsiteX233" fmla="*/ 1028475 w 8615568"/>
                <a:gd name="connsiteY233" fmla="*/ 4405308 h 6494005"/>
                <a:gd name="connsiteX234" fmla="*/ 1060224 w 8615568"/>
                <a:gd name="connsiteY234" fmla="*/ 4340674 h 6494005"/>
                <a:gd name="connsiteX235" fmla="*/ 1060225 w 8615568"/>
                <a:gd name="connsiteY235" fmla="*/ 4340674 h 6494005"/>
                <a:gd name="connsiteX236" fmla="*/ 1093109 w 8615568"/>
                <a:gd name="connsiteY236" fmla="*/ 4179657 h 6494005"/>
                <a:gd name="connsiteX237" fmla="*/ 1124854 w 8615568"/>
                <a:gd name="connsiteY237" fmla="*/ 4147912 h 6494005"/>
                <a:gd name="connsiteX238" fmla="*/ 1124853 w 8615568"/>
                <a:gd name="connsiteY238" fmla="*/ 4147907 h 6494005"/>
                <a:gd name="connsiteX239" fmla="*/ 1189487 w 8615568"/>
                <a:gd name="connsiteY239" fmla="*/ 4115023 h 6494005"/>
                <a:gd name="connsiteX240" fmla="*/ 1189486 w 8615568"/>
                <a:gd name="connsiteY240" fmla="*/ 4115023 h 6494005"/>
                <a:gd name="connsiteX241" fmla="*/ 1285870 w 8615568"/>
                <a:gd name="connsiteY241" fmla="*/ 4051523 h 6494005"/>
                <a:gd name="connsiteX242" fmla="*/ 1317620 w 8615568"/>
                <a:gd name="connsiteY242" fmla="*/ 3955140 h 6494005"/>
                <a:gd name="connsiteX243" fmla="*/ 1317620 w 8615568"/>
                <a:gd name="connsiteY243" fmla="*/ 3955139 h 6494005"/>
                <a:gd name="connsiteX244" fmla="*/ 1349248 w 8615568"/>
                <a:gd name="connsiteY244" fmla="*/ 3892974 h 6494005"/>
                <a:gd name="connsiteX245" fmla="*/ 1349247 w 8615568"/>
                <a:gd name="connsiteY245" fmla="*/ 3892973 h 6494005"/>
                <a:gd name="connsiteX246" fmla="*/ 1317620 w 8615568"/>
                <a:gd name="connsiteY246" fmla="*/ 3955138 h 6494005"/>
                <a:gd name="connsiteX247" fmla="*/ 1221236 w 8615568"/>
                <a:gd name="connsiteY247" fmla="*/ 3825871 h 6494005"/>
                <a:gd name="connsiteX248" fmla="*/ 1244498 w 8615568"/>
                <a:gd name="connsiteY248" fmla="*/ 3780950 h 6494005"/>
                <a:gd name="connsiteX249" fmla="*/ 1244498 w 8615568"/>
                <a:gd name="connsiteY249" fmla="*/ 3780949 h 6494005"/>
                <a:gd name="connsiteX250" fmla="*/ 1221236 w 8615568"/>
                <a:gd name="connsiteY250" fmla="*/ 3825870 h 6494005"/>
                <a:gd name="connsiteX251" fmla="*/ 1093102 w 8615568"/>
                <a:gd name="connsiteY251" fmla="*/ 3697737 h 6494005"/>
                <a:gd name="connsiteX252" fmla="*/ 1124852 w 8615568"/>
                <a:gd name="connsiteY252" fmla="*/ 3536719 h 6494005"/>
                <a:gd name="connsiteX253" fmla="*/ 1124852 w 8615568"/>
                <a:gd name="connsiteY253" fmla="*/ 3504969 h 6494005"/>
                <a:gd name="connsiteX254" fmla="*/ 1254120 w 8615568"/>
                <a:gd name="connsiteY254" fmla="*/ 3440336 h 6494005"/>
                <a:gd name="connsiteX255" fmla="*/ 1446888 w 8615568"/>
                <a:gd name="connsiteY255" fmla="*/ 3568469 h 6494005"/>
                <a:gd name="connsiteX256" fmla="*/ 1575023 w 8615568"/>
                <a:gd name="connsiteY256" fmla="*/ 3665987 h 6494005"/>
                <a:gd name="connsiteX257" fmla="*/ 1575021 w 8615568"/>
                <a:gd name="connsiteY257" fmla="*/ 3665987 h 6494005"/>
                <a:gd name="connsiteX258" fmla="*/ 1639657 w 8615568"/>
                <a:gd name="connsiteY258" fmla="*/ 3697737 h 6494005"/>
                <a:gd name="connsiteX259" fmla="*/ 1703156 w 8615568"/>
                <a:gd name="connsiteY259" fmla="*/ 3697737 h 6494005"/>
                <a:gd name="connsiteX260" fmla="*/ 1731707 w 8615568"/>
                <a:gd name="connsiteY260" fmla="*/ 3716661 h 6494005"/>
                <a:gd name="connsiteX261" fmla="*/ 1731709 w 8615568"/>
                <a:gd name="connsiteY261" fmla="*/ 3716661 h 6494005"/>
                <a:gd name="connsiteX262" fmla="*/ 1703158 w 8615568"/>
                <a:gd name="connsiteY262" fmla="*/ 3697737 h 6494005"/>
                <a:gd name="connsiteX263" fmla="*/ 1832426 w 8615568"/>
                <a:gd name="connsiteY263" fmla="*/ 3665987 h 6494005"/>
                <a:gd name="connsiteX264" fmla="*/ 2089827 w 8615568"/>
                <a:gd name="connsiteY264" fmla="*/ 3794121 h 6494005"/>
                <a:gd name="connsiteX265" fmla="*/ 2153324 w 8615568"/>
                <a:gd name="connsiteY265" fmla="*/ 3729492 h 6494005"/>
                <a:gd name="connsiteX266" fmla="*/ 2153319 w 8615568"/>
                <a:gd name="connsiteY266" fmla="*/ 3729487 h 6494005"/>
                <a:gd name="connsiteX267" fmla="*/ 2346085 w 8615568"/>
                <a:gd name="connsiteY267" fmla="*/ 3536719 h 6494005"/>
                <a:gd name="connsiteX268" fmla="*/ 2282586 w 8615568"/>
                <a:gd name="connsiteY268" fmla="*/ 3247568 h 6494005"/>
                <a:gd name="connsiteX269" fmla="*/ 2217952 w 8615568"/>
                <a:gd name="connsiteY269" fmla="*/ 2893787 h 6494005"/>
                <a:gd name="connsiteX270" fmla="*/ 2249702 w 8615568"/>
                <a:gd name="connsiteY270" fmla="*/ 2829153 h 6494005"/>
                <a:gd name="connsiteX271" fmla="*/ 2282586 w 8615568"/>
                <a:gd name="connsiteY271" fmla="*/ 2765655 h 6494005"/>
                <a:gd name="connsiteX272" fmla="*/ 2507105 w 8615568"/>
                <a:gd name="connsiteY272" fmla="*/ 2669271 h 6494005"/>
                <a:gd name="connsiteX273" fmla="*/ 2571738 w 8615568"/>
                <a:gd name="connsiteY273" fmla="*/ 2540003 h 6494005"/>
                <a:gd name="connsiteX274" fmla="*/ 2636373 w 8615568"/>
                <a:gd name="connsiteY274" fmla="*/ 2604640 h 6494005"/>
                <a:gd name="connsiteX275" fmla="*/ 2636373 w 8615568"/>
                <a:gd name="connsiteY275" fmla="*/ 2631355 h 6494005"/>
                <a:gd name="connsiteX276" fmla="*/ 2636375 w 8615568"/>
                <a:gd name="connsiteY276" fmla="*/ 2631353 h 6494005"/>
                <a:gd name="connsiteX277" fmla="*/ 2636375 w 8615568"/>
                <a:gd name="connsiteY277" fmla="*/ 2604640 h 6494005"/>
                <a:gd name="connsiteX278" fmla="*/ 2571740 w 8615568"/>
                <a:gd name="connsiteY278" fmla="*/ 2540003 h 6494005"/>
                <a:gd name="connsiteX279" fmla="*/ 2603489 w 8615568"/>
                <a:gd name="connsiteY279" fmla="*/ 2508255 h 6494005"/>
                <a:gd name="connsiteX280" fmla="*/ 2603489 w 8615568"/>
                <a:gd name="connsiteY280" fmla="*/ 2411869 h 6494005"/>
                <a:gd name="connsiteX281" fmla="*/ 2603489 w 8615568"/>
                <a:gd name="connsiteY281" fmla="*/ 1897064 h 6494005"/>
                <a:gd name="connsiteX282" fmla="*/ 2636373 w 8615568"/>
                <a:gd name="connsiteY282" fmla="*/ 1833567 h 6494005"/>
                <a:gd name="connsiteX283" fmla="*/ 2636369 w 8615568"/>
                <a:gd name="connsiteY283" fmla="*/ 1833563 h 6494005"/>
                <a:gd name="connsiteX284" fmla="*/ 2699868 w 8615568"/>
                <a:gd name="connsiteY284" fmla="*/ 1704295 h 6494005"/>
                <a:gd name="connsiteX285" fmla="*/ 2732753 w 8615568"/>
                <a:gd name="connsiteY285" fmla="*/ 1576162 h 6494005"/>
                <a:gd name="connsiteX286" fmla="*/ 2732753 w 8615568"/>
                <a:gd name="connsiteY286" fmla="*/ 1383394 h 6494005"/>
                <a:gd name="connsiteX287" fmla="*/ 2764503 w 8615568"/>
                <a:gd name="connsiteY287" fmla="*/ 1222376 h 6494005"/>
                <a:gd name="connsiteX288" fmla="*/ 2732753 w 8615568"/>
                <a:gd name="connsiteY288" fmla="*/ 1157742 h 6494005"/>
                <a:gd name="connsiteX289" fmla="*/ 2732754 w 8615568"/>
                <a:gd name="connsiteY289" fmla="*/ 1157742 h 6494005"/>
                <a:gd name="connsiteX290" fmla="*/ 2668120 w 8615568"/>
                <a:gd name="connsiteY290" fmla="*/ 933225 h 6494005"/>
                <a:gd name="connsiteX291" fmla="*/ 2668121 w 8615568"/>
                <a:gd name="connsiteY291" fmla="*/ 933223 h 6494005"/>
                <a:gd name="connsiteX292" fmla="*/ 2603487 w 8615568"/>
                <a:gd name="connsiteY292" fmla="*/ 803955 h 6494005"/>
                <a:gd name="connsiteX293" fmla="*/ 2603485 w 8615568"/>
                <a:gd name="connsiteY293" fmla="*/ 803956 h 6494005"/>
                <a:gd name="connsiteX294" fmla="*/ 2507102 w 8615568"/>
                <a:gd name="connsiteY294" fmla="*/ 547688 h 6494005"/>
                <a:gd name="connsiteX295" fmla="*/ 2505968 w 8615568"/>
                <a:gd name="connsiteY295" fmla="*/ 547688 h 6494005"/>
                <a:gd name="connsiteX296" fmla="*/ 2602163 w 8615568"/>
                <a:gd name="connsiteY296" fmla="*/ 256799 h 6494005"/>
                <a:gd name="connsiteX297" fmla="*/ 2570475 w 8615568"/>
                <a:gd name="connsiteY297" fmla="*/ 128400 h 6494005"/>
                <a:gd name="connsiteX298" fmla="*/ 2602163 w 8615568"/>
                <a:gd name="connsiteY298" fmla="*/ 63632 h 6494005"/>
                <a:gd name="connsiteX299" fmla="*/ 2698357 w 8615568"/>
                <a:gd name="connsiteY299" fmla="*/ 160215 h 6494005"/>
                <a:gd name="connsiteX300" fmla="*/ 2794554 w 8615568"/>
                <a:gd name="connsiteY300" fmla="*/ 128400 h 6494005"/>
                <a:gd name="connsiteX301" fmla="*/ 2923568 w 8615568"/>
                <a:gd name="connsiteY30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56779 w 8615568"/>
                <a:gd name="connsiteY157" fmla="*/ 4673972 h 6494005"/>
                <a:gd name="connsiteX158" fmla="*/ 1543279 w 8615568"/>
                <a:gd name="connsiteY158" fmla="*/ 4694460 h 6494005"/>
                <a:gd name="connsiteX159" fmla="*/ 1446894 w 8615568"/>
                <a:gd name="connsiteY159" fmla="*/ 4661576 h 6494005"/>
                <a:gd name="connsiteX160" fmla="*/ 1317627 w 8615568"/>
                <a:gd name="connsiteY160" fmla="*/ 4694460 h 6494005"/>
                <a:gd name="connsiteX161" fmla="*/ 1254127 w 8615568"/>
                <a:gd name="connsiteY161" fmla="*/ 4661576 h 6494005"/>
                <a:gd name="connsiteX162" fmla="*/ 1254127 w 8615568"/>
                <a:gd name="connsiteY162" fmla="*/ 4651258 h 6494005"/>
                <a:gd name="connsiteX163" fmla="*/ 1254126 w 8615568"/>
                <a:gd name="connsiteY163" fmla="*/ 4651258 h 6494005"/>
                <a:gd name="connsiteX164" fmla="*/ 1254126 w 8615568"/>
                <a:gd name="connsiteY164" fmla="*/ 4661576 h 6494005"/>
                <a:gd name="connsiteX165" fmla="*/ 1060224 w 8615568"/>
                <a:gd name="connsiteY165" fmla="*/ 4887228 h 6494005"/>
                <a:gd name="connsiteX166" fmla="*/ 1060224 w 8615568"/>
                <a:gd name="connsiteY166" fmla="*/ 4983612 h 6494005"/>
                <a:gd name="connsiteX167" fmla="*/ 1060225 w 8615568"/>
                <a:gd name="connsiteY167" fmla="*/ 4983612 h 6494005"/>
                <a:gd name="connsiteX168" fmla="*/ 1028476 w 8615568"/>
                <a:gd name="connsiteY168" fmla="*/ 5176380 h 6494005"/>
                <a:gd name="connsiteX169" fmla="*/ 1221244 w 8615568"/>
                <a:gd name="connsiteY169" fmla="*/ 5241014 h 6494005"/>
                <a:gd name="connsiteX170" fmla="*/ 1254127 w 8615568"/>
                <a:gd name="connsiteY170" fmla="*/ 5304514 h 6494005"/>
                <a:gd name="connsiteX171" fmla="*/ 1254128 w 8615568"/>
                <a:gd name="connsiteY171" fmla="*/ 5304514 h 6494005"/>
                <a:gd name="connsiteX172" fmla="*/ 1350512 w 8615568"/>
                <a:gd name="connsiteY172" fmla="*/ 5400898 h 6494005"/>
                <a:gd name="connsiteX173" fmla="*/ 1575031 w 8615568"/>
                <a:gd name="connsiteY173" fmla="*/ 5400898 h 6494005"/>
                <a:gd name="connsiteX174" fmla="*/ 1703164 w 8615568"/>
                <a:gd name="connsiteY174" fmla="*/ 5530166 h 6494005"/>
                <a:gd name="connsiteX175" fmla="*/ 1703164 w 8615568"/>
                <a:gd name="connsiteY175" fmla="*/ 5530166 h 6494005"/>
                <a:gd name="connsiteX176" fmla="*/ 1832432 w 8615568"/>
                <a:gd name="connsiteY176" fmla="*/ 5722934 h 6494005"/>
                <a:gd name="connsiteX177" fmla="*/ 2025201 w 8615568"/>
                <a:gd name="connsiteY177" fmla="*/ 5787568 h 6494005"/>
                <a:gd name="connsiteX178" fmla="*/ 2056948 w 8615568"/>
                <a:gd name="connsiteY178" fmla="*/ 5915701 h 6494005"/>
                <a:gd name="connsiteX179" fmla="*/ 1960566 w 8615568"/>
                <a:gd name="connsiteY179" fmla="*/ 5915701 h 6494005"/>
                <a:gd name="connsiteX180" fmla="*/ 1928816 w 8615568"/>
                <a:gd name="connsiteY180" fmla="*/ 6012085 h 6494005"/>
                <a:gd name="connsiteX181" fmla="*/ 1767800 w 8615568"/>
                <a:gd name="connsiteY181" fmla="*/ 6043835 h 6494005"/>
                <a:gd name="connsiteX182" fmla="*/ 1767800 w 8615568"/>
                <a:gd name="connsiteY182" fmla="*/ 6012085 h 6494005"/>
                <a:gd name="connsiteX183" fmla="*/ 1606780 w 8615568"/>
                <a:gd name="connsiteY183" fmla="*/ 5947451 h 6494005"/>
                <a:gd name="connsiteX184" fmla="*/ 1606780 w 8615568"/>
                <a:gd name="connsiteY184" fmla="*/ 6012085 h 6494005"/>
                <a:gd name="connsiteX185" fmla="*/ 1510398 w 8615568"/>
                <a:gd name="connsiteY185" fmla="*/ 6012085 h 6494005"/>
                <a:gd name="connsiteX186" fmla="*/ 1446896 w 8615568"/>
                <a:gd name="connsiteY186" fmla="*/ 5980335 h 6494005"/>
                <a:gd name="connsiteX187" fmla="*/ 1510398 w 8615568"/>
                <a:gd name="connsiteY187" fmla="*/ 5883952 h 6494005"/>
                <a:gd name="connsiteX188" fmla="*/ 1510397 w 8615568"/>
                <a:gd name="connsiteY188" fmla="*/ 5883951 h 6494005"/>
                <a:gd name="connsiteX189" fmla="*/ 1446895 w 8615568"/>
                <a:gd name="connsiteY189" fmla="*/ 5851068 h 6494005"/>
                <a:gd name="connsiteX190" fmla="*/ 1350512 w 8615568"/>
                <a:gd name="connsiteY190" fmla="*/ 5980335 h 6494005"/>
                <a:gd name="connsiteX191" fmla="*/ 1350513 w 8615568"/>
                <a:gd name="connsiteY191" fmla="*/ 5980335 h 6494005"/>
                <a:gd name="connsiteX192" fmla="*/ 1221245 w 8615568"/>
                <a:gd name="connsiteY192" fmla="*/ 6043835 h 6494005"/>
                <a:gd name="connsiteX193" fmla="*/ 1221245 w 8615568"/>
                <a:gd name="connsiteY193" fmla="*/ 6140219 h 6494005"/>
                <a:gd name="connsiteX194" fmla="*/ 1158617 w 8615568"/>
                <a:gd name="connsiteY194" fmla="*/ 6098959 h 6494005"/>
                <a:gd name="connsiteX195" fmla="*/ 1158617 w 8615568"/>
                <a:gd name="connsiteY195" fmla="*/ 6098959 h 6494005"/>
                <a:gd name="connsiteX196" fmla="*/ 1221244 w 8615568"/>
                <a:gd name="connsiteY196" fmla="*/ 6140219 h 6494005"/>
                <a:gd name="connsiteX197" fmla="*/ 1221244 w 8615568"/>
                <a:gd name="connsiteY197" fmla="*/ 6301236 h 6494005"/>
                <a:gd name="connsiteX198" fmla="*/ 1060227 w 8615568"/>
                <a:gd name="connsiteY198" fmla="*/ 6365870 h 6494005"/>
                <a:gd name="connsiteX199" fmla="*/ 1060228 w 8615568"/>
                <a:gd name="connsiteY199" fmla="*/ 6365871 h 6494005"/>
                <a:gd name="connsiteX200" fmla="*/ 963843 w 8615568"/>
                <a:gd name="connsiteY200" fmla="*/ 6365871 h 6494005"/>
                <a:gd name="connsiteX201" fmla="*/ 900343 w 8615568"/>
                <a:gd name="connsiteY201" fmla="*/ 6494005 h 6494005"/>
                <a:gd name="connsiteX202" fmla="*/ 867459 w 8615568"/>
                <a:gd name="connsiteY202" fmla="*/ 6365871 h 6494005"/>
                <a:gd name="connsiteX203" fmla="*/ 867459 w 8615568"/>
                <a:gd name="connsiteY203" fmla="*/ 6360164 h 6494005"/>
                <a:gd name="connsiteX204" fmla="*/ 867458 w 8615568"/>
                <a:gd name="connsiteY204" fmla="*/ 6360165 h 6494005"/>
                <a:gd name="connsiteX205" fmla="*/ 867458 w 8615568"/>
                <a:gd name="connsiteY205" fmla="*/ 6365871 h 6494005"/>
                <a:gd name="connsiteX206" fmla="*/ 900342 w 8615568"/>
                <a:gd name="connsiteY206" fmla="*/ 6494005 h 6494005"/>
                <a:gd name="connsiteX207" fmla="*/ 707574 w 8615568"/>
                <a:gd name="connsiteY207" fmla="*/ 6365871 h 6494005"/>
                <a:gd name="connsiteX208" fmla="*/ 707574 w 8615568"/>
                <a:gd name="connsiteY208" fmla="*/ 6140220 h 6494005"/>
                <a:gd name="connsiteX209" fmla="*/ 707573 w 8615568"/>
                <a:gd name="connsiteY209" fmla="*/ 6140219 h 6494005"/>
                <a:gd name="connsiteX210" fmla="*/ 803957 w 8615568"/>
                <a:gd name="connsiteY210" fmla="*/ 5947451 h 6494005"/>
                <a:gd name="connsiteX211" fmla="*/ 835707 w 8615568"/>
                <a:gd name="connsiteY211" fmla="*/ 5819317 h 6494005"/>
                <a:gd name="connsiteX212" fmla="*/ 867457 w 8615568"/>
                <a:gd name="connsiteY212" fmla="*/ 5851067 h 6494005"/>
                <a:gd name="connsiteX213" fmla="*/ 867458 w 8615568"/>
                <a:gd name="connsiteY213" fmla="*/ 5851067 h 6494005"/>
                <a:gd name="connsiteX214" fmla="*/ 835708 w 8615568"/>
                <a:gd name="connsiteY214" fmla="*/ 5819317 h 6494005"/>
                <a:gd name="connsiteX215" fmla="*/ 867458 w 8615568"/>
                <a:gd name="connsiteY215" fmla="*/ 5722933 h 6494005"/>
                <a:gd name="connsiteX216" fmla="*/ 803958 w 8615568"/>
                <a:gd name="connsiteY216" fmla="*/ 5594800 h 6494005"/>
                <a:gd name="connsiteX217" fmla="*/ 803957 w 8615568"/>
                <a:gd name="connsiteY217" fmla="*/ 5594799 h 6494005"/>
                <a:gd name="connsiteX218" fmla="*/ 803957 w 8615568"/>
                <a:gd name="connsiteY218" fmla="*/ 5497282 h 6494005"/>
                <a:gd name="connsiteX219" fmla="*/ 771073 w 8615568"/>
                <a:gd name="connsiteY219" fmla="*/ 5465532 h 6494005"/>
                <a:gd name="connsiteX220" fmla="*/ 771074 w 8615568"/>
                <a:gd name="connsiteY220" fmla="*/ 5465531 h 6494005"/>
                <a:gd name="connsiteX221" fmla="*/ 546555 w 8615568"/>
                <a:gd name="connsiteY221" fmla="*/ 5241013 h 6494005"/>
                <a:gd name="connsiteX222" fmla="*/ 514805 w 8615568"/>
                <a:gd name="connsiteY222" fmla="*/ 5241013 h 6494005"/>
                <a:gd name="connsiteX223" fmla="*/ 450171 w 8615568"/>
                <a:gd name="connsiteY223" fmla="*/ 5079996 h 6494005"/>
                <a:gd name="connsiteX224" fmla="*/ 514805 w 8615568"/>
                <a:gd name="connsiteY224" fmla="*/ 4951862 h 6494005"/>
                <a:gd name="connsiteX225" fmla="*/ 514805 w 8615568"/>
                <a:gd name="connsiteY225" fmla="*/ 4822594 h 6494005"/>
                <a:gd name="connsiteX226" fmla="*/ 546555 w 8615568"/>
                <a:gd name="connsiteY226" fmla="*/ 4565192 h 6494005"/>
                <a:gd name="connsiteX227" fmla="*/ 546555 w 8615568"/>
                <a:gd name="connsiteY227" fmla="*/ 4533442 h 6494005"/>
                <a:gd name="connsiteX228" fmla="*/ 771073 w 8615568"/>
                <a:gd name="connsiteY228" fmla="*/ 4468808 h 6494005"/>
                <a:gd name="connsiteX229" fmla="*/ 932091 w 8615568"/>
                <a:gd name="connsiteY229" fmla="*/ 4308924 h 6494005"/>
                <a:gd name="connsiteX230" fmla="*/ 996725 w 8615568"/>
                <a:gd name="connsiteY230" fmla="*/ 4372424 h 6494005"/>
                <a:gd name="connsiteX231" fmla="*/ 996724 w 8615568"/>
                <a:gd name="connsiteY231" fmla="*/ 4372425 h 6494005"/>
                <a:gd name="connsiteX232" fmla="*/ 1028475 w 8615568"/>
                <a:gd name="connsiteY232" fmla="*/ 4405308 h 6494005"/>
                <a:gd name="connsiteX233" fmla="*/ 1060224 w 8615568"/>
                <a:gd name="connsiteY233" fmla="*/ 4340674 h 6494005"/>
                <a:gd name="connsiteX234" fmla="*/ 1060225 w 8615568"/>
                <a:gd name="connsiteY234" fmla="*/ 4340674 h 6494005"/>
                <a:gd name="connsiteX235" fmla="*/ 1093109 w 8615568"/>
                <a:gd name="connsiteY235" fmla="*/ 4179657 h 6494005"/>
                <a:gd name="connsiteX236" fmla="*/ 1124854 w 8615568"/>
                <a:gd name="connsiteY236" fmla="*/ 4147912 h 6494005"/>
                <a:gd name="connsiteX237" fmla="*/ 1124853 w 8615568"/>
                <a:gd name="connsiteY237" fmla="*/ 4147907 h 6494005"/>
                <a:gd name="connsiteX238" fmla="*/ 1189487 w 8615568"/>
                <a:gd name="connsiteY238" fmla="*/ 4115023 h 6494005"/>
                <a:gd name="connsiteX239" fmla="*/ 1189486 w 8615568"/>
                <a:gd name="connsiteY239" fmla="*/ 4115023 h 6494005"/>
                <a:gd name="connsiteX240" fmla="*/ 1285870 w 8615568"/>
                <a:gd name="connsiteY240" fmla="*/ 4051523 h 6494005"/>
                <a:gd name="connsiteX241" fmla="*/ 1317620 w 8615568"/>
                <a:gd name="connsiteY241" fmla="*/ 3955140 h 6494005"/>
                <a:gd name="connsiteX242" fmla="*/ 1317620 w 8615568"/>
                <a:gd name="connsiteY242" fmla="*/ 3955139 h 6494005"/>
                <a:gd name="connsiteX243" fmla="*/ 1349248 w 8615568"/>
                <a:gd name="connsiteY243" fmla="*/ 3892974 h 6494005"/>
                <a:gd name="connsiteX244" fmla="*/ 1349247 w 8615568"/>
                <a:gd name="connsiteY244" fmla="*/ 3892973 h 6494005"/>
                <a:gd name="connsiteX245" fmla="*/ 1317620 w 8615568"/>
                <a:gd name="connsiteY245" fmla="*/ 3955138 h 6494005"/>
                <a:gd name="connsiteX246" fmla="*/ 1221236 w 8615568"/>
                <a:gd name="connsiteY246" fmla="*/ 3825871 h 6494005"/>
                <a:gd name="connsiteX247" fmla="*/ 1244498 w 8615568"/>
                <a:gd name="connsiteY247" fmla="*/ 3780950 h 6494005"/>
                <a:gd name="connsiteX248" fmla="*/ 1244498 w 8615568"/>
                <a:gd name="connsiteY248" fmla="*/ 3780949 h 6494005"/>
                <a:gd name="connsiteX249" fmla="*/ 1221236 w 8615568"/>
                <a:gd name="connsiteY249" fmla="*/ 3825870 h 6494005"/>
                <a:gd name="connsiteX250" fmla="*/ 1093102 w 8615568"/>
                <a:gd name="connsiteY250" fmla="*/ 3697737 h 6494005"/>
                <a:gd name="connsiteX251" fmla="*/ 1124852 w 8615568"/>
                <a:gd name="connsiteY251" fmla="*/ 3536719 h 6494005"/>
                <a:gd name="connsiteX252" fmla="*/ 1124852 w 8615568"/>
                <a:gd name="connsiteY252" fmla="*/ 3504969 h 6494005"/>
                <a:gd name="connsiteX253" fmla="*/ 1254120 w 8615568"/>
                <a:gd name="connsiteY253" fmla="*/ 3440336 h 6494005"/>
                <a:gd name="connsiteX254" fmla="*/ 1446888 w 8615568"/>
                <a:gd name="connsiteY254" fmla="*/ 3568469 h 6494005"/>
                <a:gd name="connsiteX255" fmla="*/ 1575023 w 8615568"/>
                <a:gd name="connsiteY255" fmla="*/ 3665987 h 6494005"/>
                <a:gd name="connsiteX256" fmla="*/ 1575021 w 8615568"/>
                <a:gd name="connsiteY256" fmla="*/ 3665987 h 6494005"/>
                <a:gd name="connsiteX257" fmla="*/ 1639657 w 8615568"/>
                <a:gd name="connsiteY257" fmla="*/ 3697737 h 6494005"/>
                <a:gd name="connsiteX258" fmla="*/ 1703156 w 8615568"/>
                <a:gd name="connsiteY258" fmla="*/ 3697737 h 6494005"/>
                <a:gd name="connsiteX259" fmla="*/ 1731707 w 8615568"/>
                <a:gd name="connsiteY259" fmla="*/ 3716661 h 6494005"/>
                <a:gd name="connsiteX260" fmla="*/ 1731709 w 8615568"/>
                <a:gd name="connsiteY260" fmla="*/ 3716661 h 6494005"/>
                <a:gd name="connsiteX261" fmla="*/ 1703158 w 8615568"/>
                <a:gd name="connsiteY261" fmla="*/ 3697737 h 6494005"/>
                <a:gd name="connsiteX262" fmla="*/ 1832426 w 8615568"/>
                <a:gd name="connsiteY262" fmla="*/ 3665987 h 6494005"/>
                <a:gd name="connsiteX263" fmla="*/ 2089827 w 8615568"/>
                <a:gd name="connsiteY263" fmla="*/ 3794121 h 6494005"/>
                <a:gd name="connsiteX264" fmla="*/ 2153324 w 8615568"/>
                <a:gd name="connsiteY264" fmla="*/ 3729492 h 6494005"/>
                <a:gd name="connsiteX265" fmla="*/ 2153319 w 8615568"/>
                <a:gd name="connsiteY265" fmla="*/ 3729487 h 6494005"/>
                <a:gd name="connsiteX266" fmla="*/ 2346085 w 8615568"/>
                <a:gd name="connsiteY266" fmla="*/ 3536719 h 6494005"/>
                <a:gd name="connsiteX267" fmla="*/ 2282586 w 8615568"/>
                <a:gd name="connsiteY267" fmla="*/ 3247568 h 6494005"/>
                <a:gd name="connsiteX268" fmla="*/ 2217952 w 8615568"/>
                <a:gd name="connsiteY268" fmla="*/ 2893787 h 6494005"/>
                <a:gd name="connsiteX269" fmla="*/ 2249702 w 8615568"/>
                <a:gd name="connsiteY269" fmla="*/ 2829153 h 6494005"/>
                <a:gd name="connsiteX270" fmla="*/ 2282586 w 8615568"/>
                <a:gd name="connsiteY270" fmla="*/ 2765655 h 6494005"/>
                <a:gd name="connsiteX271" fmla="*/ 2507105 w 8615568"/>
                <a:gd name="connsiteY271" fmla="*/ 2669271 h 6494005"/>
                <a:gd name="connsiteX272" fmla="*/ 2571738 w 8615568"/>
                <a:gd name="connsiteY272" fmla="*/ 2540003 h 6494005"/>
                <a:gd name="connsiteX273" fmla="*/ 2636373 w 8615568"/>
                <a:gd name="connsiteY273" fmla="*/ 2604640 h 6494005"/>
                <a:gd name="connsiteX274" fmla="*/ 2636373 w 8615568"/>
                <a:gd name="connsiteY274" fmla="*/ 2631355 h 6494005"/>
                <a:gd name="connsiteX275" fmla="*/ 2636375 w 8615568"/>
                <a:gd name="connsiteY275" fmla="*/ 2631353 h 6494005"/>
                <a:gd name="connsiteX276" fmla="*/ 2636375 w 8615568"/>
                <a:gd name="connsiteY276" fmla="*/ 2604640 h 6494005"/>
                <a:gd name="connsiteX277" fmla="*/ 2571740 w 8615568"/>
                <a:gd name="connsiteY277" fmla="*/ 2540003 h 6494005"/>
                <a:gd name="connsiteX278" fmla="*/ 2603489 w 8615568"/>
                <a:gd name="connsiteY278" fmla="*/ 2508255 h 6494005"/>
                <a:gd name="connsiteX279" fmla="*/ 2603489 w 8615568"/>
                <a:gd name="connsiteY279" fmla="*/ 2411869 h 6494005"/>
                <a:gd name="connsiteX280" fmla="*/ 2603489 w 8615568"/>
                <a:gd name="connsiteY280" fmla="*/ 1897064 h 6494005"/>
                <a:gd name="connsiteX281" fmla="*/ 2636373 w 8615568"/>
                <a:gd name="connsiteY281" fmla="*/ 1833567 h 6494005"/>
                <a:gd name="connsiteX282" fmla="*/ 2636369 w 8615568"/>
                <a:gd name="connsiteY282" fmla="*/ 1833563 h 6494005"/>
                <a:gd name="connsiteX283" fmla="*/ 2699868 w 8615568"/>
                <a:gd name="connsiteY283" fmla="*/ 1704295 h 6494005"/>
                <a:gd name="connsiteX284" fmla="*/ 2732753 w 8615568"/>
                <a:gd name="connsiteY284" fmla="*/ 1576162 h 6494005"/>
                <a:gd name="connsiteX285" fmla="*/ 2732753 w 8615568"/>
                <a:gd name="connsiteY285" fmla="*/ 1383394 h 6494005"/>
                <a:gd name="connsiteX286" fmla="*/ 2764503 w 8615568"/>
                <a:gd name="connsiteY286" fmla="*/ 1222376 h 6494005"/>
                <a:gd name="connsiteX287" fmla="*/ 2732753 w 8615568"/>
                <a:gd name="connsiteY287" fmla="*/ 1157742 h 6494005"/>
                <a:gd name="connsiteX288" fmla="*/ 2732754 w 8615568"/>
                <a:gd name="connsiteY288" fmla="*/ 1157742 h 6494005"/>
                <a:gd name="connsiteX289" fmla="*/ 2668120 w 8615568"/>
                <a:gd name="connsiteY289" fmla="*/ 933225 h 6494005"/>
                <a:gd name="connsiteX290" fmla="*/ 2668121 w 8615568"/>
                <a:gd name="connsiteY290" fmla="*/ 933223 h 6494005"/>
                <a:gd name="connsiteX291" fmla="*/ 2603487 w 8615568"/>
                <a:gd name="connsiteY291" fmla="*/ 803955 h 6494005"/>
                <a:gd name="connsiteX292" fmla="*/ 2603485 w 8615568"/>
                <a:gd name="connsiteY292" fmla="*/ 803956 h 6494005"/>
                <a:gd name="connsiteX293" fmla="*/ 2507102 w 8615568"/>
                <a:gd name="connsiteY293" fmla="*/ 547688 h 6494005"/>
                <a:gd name="connsiteX294" fmla="*/ 2505968 w 8615568"/>
                <a:gd name="connsiteY294" fmla="*/ 547688 h 6494005"/>
                <a:gd name="connsiteX295" fmla="*/ 2602163 w 8615568"/>
                <a:gd name="connsiteY295" fmla="*/ 256799 h 6494005"/>
                <a:gd name="connsiteX296" fmla="*/ 2570475 w 8615568"/>
                <a:gd name="connsiteY296" fmla="*/ 128400 h 6494005"/>
                <a:gd name="connsiteX297" fmla="*/ 2602163 w 8615568"/>
                <a:gd name="connsiteY297" fmla="*/ 63632 h 6494005"/>
                <a:gd name="connsiteX298" fmla="*/ 2698357 w 8615568"/>
                <a:gd name="connsiteY298" fmla="*/ 160215 h 6494005"/>
                <a:gd name="connsiteX299" fmla="*/ 2794554 w 8615568"/>
                <a:gd name="connsiteY299" fmla="*/ 128400 h 6494005"/>
                <a:gd name="connsiteX300" fmla="*/ 2923568 w 8615568"/>
                <a:gd name="connsiteY30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254127 w 8615568"/>
                <a:gd name="connsiteY161" fmla="*/ 4651258 h 6494005"/>
                <a:gd name="connsiteX162" fmla="*/ 1254126 w 8615568"/>
                <a:gd name="connsiteY162" fmla="*/ 4651258 h 6494005"/>
                <a:gd name="connsiteX163" fmla="*/ 1254126 w 8615568"/>
                <a:gd name="connsiteY163" fmla="*/ 4661576 h 6494005"/>
                <a:gd name="connsiteX164" fmla="*/ 1060224 w 8615568"/>
                <a:gd name="connsiteY164" fmla="*/ 4887228 h 6494005"/>
                <a:gd name="connsiteX165" fmla="*/ 1060224 w 8615568"/>
                <a:gd name="connsiteY165" fmla="*/ 4983612 h 6494005"/>
                <a:gd name="connsiteX166" fmla="*/ 1060225 w 8615568"/>
                <a:gd name="connsiteY166" fmla="*/ 4983612 h 6494005"/>
                <a:gd name="connsiteX167" fmla="*/ 1028476 w 8615568"/>
                <a:gd name="connsiteY167" fmla="*/ 5176380 h 6494005"/>
                <a:gd name="connsiteX168" fmla="*/ 1221244 w 8615568"/>
                <a:gd name="connsiteY168" fmla="*/ 5241014 h 6494005"/>
                <a:gd name="connsiteX169" fmla="*/ 1254127 w 8615568"/>
                <a:gd name="connsiteY169" fmla="*/ 5304514 h 6494005"/>
                <a:gd name="connsiteX170" fmla="*/ 1254128 w 8615568"/>
                <a:gd name="connsiteY170" fmla="*/ 5304514 h 6494005"/>
                <a:gd name="connsiteX171" fmla="*/ 1350512 w 8615568"/>
                <a:gd name="connsiteY171" fmla="*/ 5400898 h 6494005"/>
                <a:gd name="connsiteX172" fmla="*/ 1575031 w 8615568"/>
                <a:gd name="connsiteY172" fmla="*/ 5400898 h 6494005"/>
                <a:gd name="connsiteX173" fmla="*/ 1703164 w 8615568"/>
                <a:gd name="connsiteY173" fmla="*/ 5530166 h 6494005"/>
                <a:gd name="connsiteX174" fmla="*/ 1703164 w 8615568"/>
                <a:gd name="connsiteY174" fmla="*/ 5530166 h 6494005"/>
                <a:gd name="connsiteX175" fmla="*/ 1832432 w 8615568"/>
                <a:gd name="connsiteY175" fmla="*/ 5722934 h 6494005"/>
                <a:gd name="connsiteX176" fmla="*/ 2025201 w 8615568"/>
                <a:gd name="connsiteY176" fmla="*/ 5787568 h 6494005"/>
                <a:gd name="connsiteX177" fmla="*/ 2056948 w 8615568"/>
                <a:gd name="connsiteY177" fmla="*/ 5915701 h 6494005"/>
                <a:gd name="connsiteX178" fmla="*/ 1960566 w 8615568"/>
                <a:gd name="connsiteY178" fmla="*/ 5915701 h 6494005"/>
                <a:gd name="connsiteX179" fmla="*/ 1928816 w 8615568"/>
                <a:gd name="connsiteY179" fmla="*/ 6012085 h 6494005"/>
                <a:gd name="connsiteX180" fmla="*/ 1767800 w 8615568"/>
                <a:gd name="connsiteY180" fmla="*/ 6043835 h 6494005"/>
                <a:gd name="connsiteX181" fmla="*/ 1767800 w 8615568"/>
                <a:gd name="connsiteY181" fmla="*/ 6012085 h 6494005"/>
                <a:gd name="connsiteX182" fmla="*/ 1606780 w 8615568"/>
                <a:gd name="connsiteY182" fmla="*/ 5947451 h 6494005"/>
                <a:gd name="connsiteX183" fmla="*/ 1606780 w 8615568"/>
                <a:gd name="connsiteY183" fmla="*/ 6012085 h 6494005"/>
                <a:gd name="connsiteX184" fmla="*/ 1510398 w 8615568"/>
                <a:gd name="connsiteY184" fmla="*/ 6012085 h 6494005"/>
                <a:gd name="connsiteX185" fmla="*/ 1446896 w 8615568"/>
                <a:gd name="connsiteY185" fmla="*/ 5980335 h 6494005"/>
                <a:gd name="connsiteX186" fmla="*/ 1510398 w 8615568"/>
                <a:gd name="connsiteY186" fmla="*/ 5883952 h 6494005"/>
                <a:gd name="connsiteX187" fmla="*/ 1510397 w 8615568"/>
                <a:gd name="connsiteY187" fmla="*/ 5883951 h 6494005"/>
                <a:gd name="connsiteX188" fmla="*/ 1446895 w 8615568"/>
                <a:gd name="connsiteY188" fmla="*/ 5851068 h 6494005"/>
                <a:gd name="connsiteX189" fmla="*/ 1350512 w 8615568"/>
                <a:gd name="connsiteY189" fmla="*/ 5980335 h 6494005"/>
                <a:gd name="connsiteX190" fmla="*/ 1350513 w 8615568"/>
                <a:gd name="connsiteY190" fmla="*/ 5980335 h 6494005"/>
                <a:gd name="connsiteX191" fmla="*/ 1221245 w 8615568"/>
                <a:gd name="connsiteY191" fmla="*/ 6043835 h 6494005"/>
                <a:gd name="connsiteX192" fmla="*/ 1221245 w 8615568"/>
                <a:gd name="connsiteY192" fmla="*/ 6140219 h 6494005"/>
                <a:gd name="connsiteX193" fmla="*/ 1158617 w 8615568"/>
                <a:gd name="connsiteY193" fmla="*/ 6098959 h 6494005"/>
                <a:gd name="connsiteX194" fmla="*/ 1158617 w 8615568"/>
                <a:gd name="connsiteY194" fmla="*/ 6098959 h 6494005"/>
                <a:gd name="connsiteX195" fmla="*/ 1221244 w 8615568"/>
                <a:gd name="connsiteY195" fmla="*/ 6140219 h 6494005"/>
                <a:gd name="connsiteX196" fmla="*/ 1221244 w 8615568"/>
                <a:gd name="connsiteY196" fmla="*/ 6301236 h 6494005"/>
                <a:gd name="connsiteX197" fmla="*/ 1060227 w 8615568"/>
                <a:gd name="connsiteY197" fmla="*/ 6365870 h 6494005"/>
                <a:gd name="connsiteX198" fmla="*/ 1060228 w 8615568"/>
                <a:gd name="connsiteY198" fmla="*/ 6365871 h 6494005"/>
                <a:gd name="connsiteX199" fmla="*/ 963843 w 8615568"/>
                <a:gd name="connsiteY199" fmla="*/ 6365871 h 6494005"/>
                <a:gd name="connsiteX200" fmla="*/ 900343 w 8615568"/>
                <a:gd name="connsiteY200" fmla="*/ 6494005 h 6494005"/>
                <a:gd name="connsiteX201" fmla="*/ 867459 w 8615568"/>
                <a:gd name="connsiteY201" fmla="*/ 6365871 h 6494005"/>
                <a:gd name="connsiteX202" fmla="*/ 867459 w 8615568"/>
                <a:gd name="connsiteY202" fmla="*/ 6360164 h 6494005"/>
                <a:gd name="connsiteX203" fmla="*/ 867458 w 8615568"/>
                <a:gd name="connsiteY203" fmla="*/ 6360165 h 6494005"/>
                <a:gd name="connsiteX204" fmla="*/ 867458 w 8615568"/>
                <a:gd name="connsiteY204" fmla="*/ 6365871 h 6494005"/>
                <a:gd name="connsiteX205" fmla="*/ 900342 w 8615568"/>
                <a:gd name="connsiteY205" fmla="*/ 6494005 h 6494005"/>
                <a:gd name="connsiteX206" fmla="*/ 707574 w 8615568"/>
                <a:gd name="connsiteY206" fmla="*/ 6365871 h 6494005"/>
                <a:gd name="connsiteX207" fmla="*/ 707574 w 8615568"/>
                <a:gd name="connsiteY207" fmla="*/ 6140220 h 6494005"/>
                <a:gd name="connsiteX208" fmla="*/ 707573 w 8615568"/>
                <a:gd name="connsiteY208" fmla="*/ 6140219 h 6494005"/>
                <a:gd name="connsiteX209" fmla="*/ 803957 w 8615568"/>
                <a:gd name="connsiteY209" fmla="*/ 5947451 h 6494005"/>
                <a:gd name="connsiteX210" fmla="*/ 835707 w 8615568"/>
                <a:gd name="connsiteY210" fmla="*/ 5819317 h 6494005"/>
                <a:gd name="connsiteX211" fmla="*/ 867457 w 8615568"/>
                <a:gd name="connsiteY211" fmla="*/ 5851067 h 6494005"/>
                <a:gd name="connsiteX212" fmla="*/ 867458 w 8615568"/>
                <a:gd name="connsiteY212" fmla="*/ 5851067 h 6494005"/>
                <a:gd name="connsiteX213" fmla="*/ 835708 w 8615568"/>
                <a:gd name="connsiteY213" fmla="*/ 5819317 h 6494005"/>
                <a:gd name="connsiteX214" fmla="*/ 867458 w 8615568"/>
                <a:gd name="connsiteY214" fmla="*/ 5722933 h 6494005"/>
                <a:gd name="connsiteX215" fmla="*/ 803958 w 8615568"/>
                <a:gd name="connsiteY215" fmla="*/ 5594800 h 6494005"/>
                <a:gd name="connsiteX216" fmla="*/ 803957 w 8615568"/>
                <a:gd name="connsiteY216" fmla="*/ 5594799 h 6494005"/>
                <a:gd name="connsiteX217" fmla="*/ 803957 w 8615568"/>
                <a:gd name="connsiteY217" fmla="*/ 5497282 h 6494005"/>
                <a:gd name="connsiteX218" fmla="*/ 771073 w 8615568"/>
                <a:gd name="connsiteY218" fmla="*/ 5465532 h 6494005"/>
                <a:gd name="connsiteX219" fmla="*/ 771074 w 8615568"/>
                <a:gd name="connsiteY219" fmla="*/ 5465531 h 6494005"/>
                <a:gd name="connsiteX220" fmla="*/ 546555 w 8615568"/>
                <a:gd name="connsiteY220" fmla="*/ 5241013 h 6494005"/>
                <a:gd name="connsiteX221" fmla="*/ 514805 w 8615568"/>
                <a:gd name="connsiteY221" fmla="*/ 5241013 h 6494005"/>
                <a:gd name="connsiteX222" fmla="*/ 450171 w 8615568"/>
                <a:gd name="connsiteY222" fmla="*/ 5079996 h 6494005"/>
                <a:gd name="connsiteX223" fmla="*/ 514805 w 8615568"/>
                <a:gd name="connsiteY223" fmla="*/ 4951862 h 6494005"/>
                <a:gd name="connsiteX224" fmla="*/ 514805 w 8615568"/>
                <a:gd name="connsiteY224" fmla="*/ 4822594 h 6494005"/>
                <a:gd name="connsiteX225" fmla="*/ 546555 w 8615568"/>
                <a:gd name="connsiteY225" fmla="*/ 4565192 h 6494005"/>
                <a:gd name="connsiteX226" fmla="*/ 546555 w 8615568"/>
                <a:gd name="connsiteY226" fmla="*/ 4533442 h 6494005"/>
                <a:gd name="connsiteX227" fmla="*/ 771073 w 8615568"/>
                <a:gd name="connsiteY227" fmla="*/ 4468808 h 6494005"/>
                <a:gd name="connsiteX228" fmla="*/ 932091 w 8615568"/>
                <a:gd name="connsiteY228" fmla="*/ 4308924 h 6494005"/>
                <a:gd name="connsiteX229" fmla="*/ 996725 w 8615568"/>
                <a:gd name="connsiteY229" fmla="*/ 4372424 h 6494005"/>
                <a:gd name="connsiteX230" fmla="*/ 996724 w 8615568"/>
                <a:gd name="connsiteY230" fmla="*/ 4372425 h 6494005"/>
                <a:gd name="connsiteX231" fmla="*/ 1028475 w 8615568"/>
                <a:gd name="connsiteY231" fmla="*/ 4405308 h 6494005"/>
                <a:gd name="connsiteX232" fmla="*/ 1060224 w 8615568"/>
                <a:gd name="connsiteY232" fmla="*/ 4340674 h 6494005"/>
                <a:gd name="connsiteX233" fmla="*/ 1060225 w 8615568"/>
                <a:gd name="connsiteY233" fmla="*/ 4340674 h 6494005"/>
                <a:gd name="connsiteX234" fmla="*/ 1093109 w 8615568"/>
                <a:gd name="connsiteY234" fmla="*/ 4179657 h 6494005"/>
                <a:gd name="connsiteX235" fmla="*/ 1124854 w 8615568"/>
                <a:gd name="connsiteY235" fmla="*/ 4147912 h 6494005"/>
                <a:gd name="connsiteX236" fmla="*/ 1124853 w 8615568"/>
                <a:gd name="connsiteY236" fmla="*/ 4147907 h 6494005"/>
                <a:gd name="connsiteX237" fmla="*/ 1189487 w 8615568"/>
                <a:gd name="connsiteY237" fmla="*/ 4115023 h 6494005"/>
                <a:gd name="connsiteX238" fmla="*/ 1189486 w 8615568"/>
                <a:gd name="connsiteY238" fmla="*/ 4115023 h 6494005"/>
                <a:gd name="connsiteX239" fmla="*/ 1285870 w 8615568"/>
                <a:gd name="connsiteY239" fmla="*/ 4051523 h 6494005"/>
                <a:gd name="connsiteX240" fmla="*/ 1317620 w 8615568"/>
                <a:gd name="connsiteY240" fmla="*/ 3955140 h 6494005"/>
                <a:gd name="connsiteX241" fmla="*/ 1317620 w 8615568"/>
                <a:gd name="connsiteY241" fmla="*/ 3955139 h 6494005"/>
                <a:gd name="connsiteX242" fmla="*/ 1349248 w 8615568"/>
                <a:gd name="connsiteY242" fmla="*/ 3892974 h 6494005"/>
                <a:gd name="connsiteX243" fmla="*/ 1349247 w 8615568"/>
                <a:gd name="connsiteY243" fmla="*/ 3892973 h 6494005"/>
                <a:gd name="connsiteX244" fmla="*/ 1317620 w 8615568"/>
                <a:gd name="connsiteY244" fmla="*/ 3955138 h 6494005"/>
                <a:gd name="connsiteX245" fmla="*/ 1221236 w 8615568"/>
                <a:gd name="connsiteY245" fmla="*/ 3825871 h 6494005"/>
                <a:gd name="connsiteX246" fmla="*/ 1244498 w 8615568"/>
                <a:gd name="connsiteY246" fmla="*/ 3780950 h 6494005"/>
                <a:gd name="connsiteX247" fmla="*/ 1244498 w 8615568"/>
                <a:gd name="connsiteY247" fmla="*/ 3780949 h 6494005"/>
                <a:gd name="connsiteX248" fmla="*/ 1221236 w 8615568"/>
                <a:gd name="connsiteY248" fmla="*/ 3825870 h 6494005"/>
                <a:gd name="connsiteX249" fmla="*/ 1093102 w 8615568"/>
                <a:gd name="connsiteY249" fmla="*/ 3697737 h 6494005"/>
                <a:gd name="connsiteX250" fmla="*/ 1124852 w 8615568"/>
                <a:gd name="connsiteY250" fmla="*/ 3536719 h 6494005"/>
                <a:gd name="connsiteX251" fmla="*/ 1124852 w 8615568"/>
                <a:gd name="connsiteY251" fmla="*/ 3504969 h 6494005"/>
                <a:gd name="connsiteX252" fmla="*/ 1254120 w 8615568"/>
                <a:gd name="connsiteY252" fmla="*/ 3440336 h 6494005"/>
                <a:gd name="connsiteX253" fmla="*/ 1446888 w 8615568"/>
                <a:gd name="connsiteY253" fmla="*/ 3568469 h 6494005"/>
                <a:gd name="connsiteX254" fmla="*/ 1575023 w 8615568"/>
                <a:gd name="connsiteY254" fmla="*/ 3665987 h 6494005"/>
                <a:gd name="connsiteX255" fmla="*/ 1575021 w 8615568"/>
                <a:gd name="connsiteY255" fmla="*/ 3665987 h 6494005"/>
                <a:gd name="connsiteX256" fmla="*/ 1639657 w 8615568"/>
                <a:gd name="connsiteY256" fmla="*/ 3697737 h 6494005"/>
                <a:gd name="connsiteX257" fmla="*/ 1703156 w 8615568"/>
                <a:gd name="connsiteY257" fmla="*/ 3697737 h 6494005"/>
                <a:gd name="connsiteX258" fmla="*/ 1731707 w 8615568"/>
                <a:gd name="connsiteY258" fmla="*/ 3716661 h 6494005"/>
                <a:gd name="connsiteX259" fmla="*/ 1731709 w 8615568"/>
                <a:gd name="connsiteY259" fmla="*/ 3716661 h 6494005"/>
                <a:gd name="connsiteX260" fmla="*/ 1703158 w 8615568"/>
                <a:gd name="connsiteY260" fmla="*/ 3697737 h 6494005"/>
                <a:gd name="connsiteX261" fmla="*/ 1832426 w 8615568"/>
                <a:gd name="connsiteY261" fmla="*/ 3665987 h 6494005"/>
                <a:gd name="connsiteX262" fmla="*/ 2089827 w 8615568"/>
                <a:gd name="connsiteY262" fmla="*/ 3794121 h 6494005"/>
                <a:gd name="connsiteX263" fmla="*/ 2153324 w 8615568"/>
                <a:gd name="connsiteY263" fmla="*/ 3729492 h 6494005"/>
                <a:gd name="connsiteX264" fmla="*/ 2153319 w 8615568"/>
                <a:gd name="connsiteY264" fmla="*/ 3729487 h 6494005"/>
                <a:gd name="connsiteX265" fmla="*/ 2346085 w 8615568"/>
                <a:gd name="connsiteY265" fmla="*/ 3536719 h 6494005"/>
                <a:gd name="connsiteX266" fmla="*/ 2282586 w 8615568"/>
                <a:gd name="connsiteY266" fmla="*/ 3247568 h 6494005"/>
                <a:gd name="connsiteX267" fmla="*/ 2217952 w 8615568"/>
                <a:gd name="connsiteY267" fmla="*/ 2893787 h 6494005"/>
                <a:gd name="connsiteX268" fmla="*/ 2249702 w 8615568"/>
                <a:gd name="connsiteY268" fmla="*/ 2829153 h 6494005"/>
                <a:gd name="connsiteX269" fmla="*/ 2282586 w 8615568"/>
                <a:gd name="connsiteY269" fmla="*/ 2765655 h 6494005"/>
                <a:gd name="connsiteX270" fmla="*/ 2507105 w 8615568"/>
                <a:gd name="connsiteY270" fmla="*/ 2669271 h 6494005"/>
                <a:gd name="connsiteX271" fmla="*/ 2571738 w 8615568"/>
                <a:gd name="connsiteY271" fmla="*/ 2540003 h 6494005"/>
                <a:gd name="connsiteX272" fmla="*/ 2636373 w 8615568"/>
                <a:gd name="connsiteY272" fmla="*/ 2604640 h 6494005"/>
                <a:gd name="connsiteX273" fmla="*/ 2636373 w 8615568"/>
                <a:gd name="connsiteY273" fmla="*/ 2631355 h 6494005"/>
                <a:gd name="connsiteX274" fmla="*/ 2636375 w 8615568"/>
                <a:gd name="connsiteY274" fmla="*/ 2631353 h 6494005"/>
                <a:gd name="connsiteX275" fmla="*/ 2636375 w 8615568"/>
                <a:gd name="connsiteY275" fmla="*/ 2604640 h 6494005"/>
                <a:gd name="connsiteX276" fmla="*/ 2571740 w 8615568"/>
                <a:gd name="connsiteY276" fmla="*/ 2540003 h 6494005"/>
                <a:gd name="connsiteX277" fmla="*/ 2603489 w 8615568"/>
                <a:gd name="connsiteY277" fmla="*/ 2508255 h 6494005"/>
                <a:gd name="connsiteX278" fmla="*/ 2603489 w 8615568"/>
                <a:gd name="connsiteY278" fmla="*/ 2411869 h 6494005"/>
                <a:gd name="connsiteX279" fmla="*/ 2603489 w 8615568"/>
                <a:gd name="connsiteY279" fmla="*/ 1897064 h 6494005"/>
                <a:gd name="connsiteX280" fmla="*/ 2636373 w 8615568"/>
                <a:gd name="connsiteY280" fmla="*/ 1833567 h 6494005"/>
                <a:gd name="connsiteX281" fmla="*/ 2636369 w 8615568"/>
                <a:gd name="connsiteY281" fmla="*/ 1833563 h 6494005"/>
                <a:gd name="connsiteX282" fmla="*/ 2699868 w 8615568"/>
                <a:gd name="connsiteY282" fmla="*/ 1704295 h 6494005"/>
                <a:gd name="connsiteX283" fmla="*/ 2732753 w 8615568"/>
                <a:gd name="connsiteY283" fmla="*/ 1576162 h 6494005"/>
                <a:gd name="connsiteX284" fmla="*/ 2732753 w 8615568"/>
                <a:gd name="connsiteY284" fmla="*/ 1383394 h 6494005"/>
                <a:gd name="connsiteX285" fmla="*/ 2764503 w 8615568"/>
                <a:gd name="connsiteY285" fmla="*/ 1222376 h 6494005"/>
                <a:gd name="connsiteX286" fmla="*/ 2732753 w 8615568"/>
                <a:gd name="connsiteY286" fmla="*/ 1157742 h 6494005"/>
                <a:gd name="connsiteX287" fmla="*/ 2732754 w 8615568"/>
                <a:gd name="connsiteY287" fmla="*/ 1157742 h 6494005"/>
                <a:gd name="connsiteX288" fmla="*/ 2668120 w 8615568"/>
                <a:gd name="connsiteY288" fmla="*/ 933225 h 6494005"/>
                <a:gd name="connsiteX289" fmla="*/ 2668121 w 8615568"/>
                <a:gd name="connsiteY289" fmla="*/ 933223 h 6494005"/>
                <a:gd name="connsiteX290" fmla="*/ 2603487 w 8615568"/>
                <a:gd name="connsiteY290" fmla="*/ 803955 h 6494005"/>
                <a:gd name="connsiteX291" fmla="*/ 2603485 w 8615568"/>
                <a:gd name="connsiteY291" fmla="*/ 803956 h 6494005"/>
                <a:gd name="connsiteX292" fmla="*/ 2507102 w 8615568"/>
                <a:gd name="connsiteY292" fmla="*/ 547688 h 6494005"/>
                <a:gd name="connsiteX293" fmla="*/ 2505968 w 8615568"/>
                <a:gd name="connsiteY293" fmla="*/ 547688 h 6494005"/>
                <a:gd name="connsiteX294" fmla="*/ 2602163 w 8615568"/>
                <a:gd name="connsiteY294" fmla="*/ 256799 h 6494005"/>
                <a:gd name="connsiteX295" fmla="*/ 2570475 w 8615568"/>
                <a:gd name="connsiteY295" fmla="*/ 128400 h 6494005"/>
                <a:gd name="connsiteX296" fmla="*/ 2602163 w 8615568"/>
                <a:gd name="connsiteY296" fmla="*/ 63632 h 6494005"/>
                <a:gd name="connsiteX297" fmla="*/ 2698357 w 8615568"/>
                <a:gd name="connsiteY297" fmla="*/ 160215 h 6494005"/>
                <a:gd name="connsiteX298" fmla="*/ 2794554 w 8615568"/>
                <a:gd name="connsiteY298" fmla="*/ 128400 h 6494005"/>
                <a:gd name="connsiteX299" fmla="*/ 2923568 w 8615568"/>
                <a:gd name="connsiteY29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254127 w 8615568"/>
                <a:gd name="connsiteY161" fmla="*/ 4651258 h 6494005"/>
                <a:gd name="connsiteX162" fmla="*/ 1254126 w 8615568"/>
                <a:gd name="connsiteY162" fmla="*/ 4651258 h 6494005"/>
                <a:gd name="connsiteX163" fmla="*/ 1060224 w 8615568"/>
                <a:gd name="connsiteY163" fmla="*/ 4887228 h 6494005"/>
                <a:gd name="connsiteX164" fmla="*/ 1060224 w 8615568"/>
                <a:gd name="connsiteY164" fmla="*/ 4983612 h 6494005"/>
                <a:gd name="connsiteX165" fmla="*/ 1060225 w 8615568"/>
                <a:gd name="connsiteY165" fmla="*/ 4983612 h 6494005"/>
                <a:gd name="connsiteX166" fmla="*/ 1028476 w 8615568"/>
                <a:gd name="connsiteY166" fmla="*/ 5176380 h 6494005"/>
                <a:gd name="connsiteX167" fmla="*/ 1221244 w 8615568"/>
                <a:gd name="connsiteY167" fmla="*/ 5241014 h 6494005"/>
                <a:gd name="connsiteX168" fmla="*/ 1254127 w 8615568"/>
                <a:gd name="connsiteY168" fmla="*/ 5304514 h 6494005"/>
                <a:gd name="connsiteX169" fmla="*/ 1254128 w 8615568"/>
                <a:gd name="connsiteY169" fmla="*/ 5304514 h 6494005"/>
                <a:gd name="connsiteX170" fmla="*/ 1350512 w 8615568"/>
                <a:gd name="connsiteY170" fmla="*/ 5400898 h 6494005"/>
                <a:gd name="connsiteX171" fmla="*/ 1575031 w 8615568"/>
                <a:gd name="connsiteY171" fmla="*/ 5400898 h 6494005"/>
                <a:gd name="connsiteX172" fmla="*/ 1703164 w 8615568"/>
                <a:gd name="connsiteY172" fmla="*/ 5530166 h 6494005"/>
                <a:gd name="connsiteX173" fmla="*/ 1703164 w 8615568"/>
                <a:gd name="connsiteY173" fmla="*/ 5530166 h 6494005"/>
                <a:gd name="connsiteX174" fmla="*/ 1832432 w 8615568"/>
                <a:gd name="connsiteY174" fmla="*/ 5722934 h 6494005"/>
                <a:gd name="connsiteX175" fmla="*/ 2025201 w 8615568"/>
                <a:gd name="connsiteY175" fmla="*/ 5787568 h 6494005"/>
                <a:gd name="connsiteX176" fmla="*/ 2056948 w 8615568"/>
                <a:gd name="connsiteY176" fmla="*/ 5915701 h 6494005"/>
                <a:gd name="connsiteX177" fmla="*/ 1960566 w 8615568"/>
                <a:gd name="connsiteY177" fmla="*/ 5915701 h 6494005"/>
                <a:gd name="connsiteX178" fmla="*/ 1928816 w 8615568"/>
                <a:gd name="connsiteY178" fmla="*/ 6012085 h 6494005"/>
                <a:gd name="connsiteX179" fmla="*/ 1767800 w 8615568"/>
                <a:gd name="connsiteY179" fmla="*/ 6043835 h 6494005"/>
                <a:gd name="connsiteX180" fmla="*/ 1767800 w 8615568"/>
                <a:gd name="connsiteY180" fmla="*/ 6012085 h 6494005"/>
                <a:gd name="connsiteX181" fmla="*/ 1606780 w 8615568"/>
                <a:gd name="connsiteY181" fmla="*/ 5947451 h 6494005"/>
                <a:gd name="connsiteX182" fmla="*/ 1606780 w 8615568"/>
                <a:gd name="connsiteY182" fmla="*/ 6012085 h 6494005"/>
                <a:gd name="connsiteX183" fmla="*/ 1510398 w 8615568"/>
                <a:gd name="connsiteY183" fmla="*/ 6012085 h 6494005"/>
                <a:gd name="connsiteX184" fmla="*/ 1446896 w 8615568"/>
                <a:gd name="connsiteY184" fmla="*/ 5980335 h 6494005"/>
                <a:gd name="connsiteX185" fmla="*/ 1510398 w 8615568"/>
                <a:gd name="connsiteY185" fmla="*/ 5883952 h 6494005"/>
                <a:gd name="connsiteX186" fmla="*/ 1510397 w 8615568"/>
                <a:gd name="connsiteY186" fmla="*/ 5883951 h 6494005"/>
                <a:gd name="connsiteX187" fmla="*/ 1446895 w 8615568"/>
                <a:gd name="connsiteY187" fmla="*/ 5851068 h 6494005"/>
                <a:gd name="connsiteX188" fmla="*/ 1350512 w 8615568"/>
                <a:gd name="connsiteY188" fmla="*/ 5980335 h 6494005"/>
                <a:gd name="connsiteX189" fmla="*/ 1350513 w 8615568"/>
                <a:gd name="connsiteY189" fmla="*/ 5980335 h 6494005"/>
                <a:gd name="connsiteX190" fmla="*/ 1221245 w 8615568"/>
                <a:gd name="connsiteY190" fmla="*/ 6043835 h 6494005"/>
                <a:gd name="connsiteX191" fmla="*/ 1221245 w 8615568"/>
                <a:gd name="connsiteY191" fmla="*/ 6140219 h 6494005"/>
                <a:gd name="connsiteX192" fmla="*/ 1158617 w 8615568"/>
                <a:gd name="connsiteY192" fmla="*/ 6098959 h 6494005"/>
                <a:gd name="connsiteX193" fmla="*/ 1158617 w 8615568"/>
                <a:gd name="connsiteY193" fmla="*/ 6098959 h 6494005"/>
                <a:gd name="connsiteX194" fmla="*/ 1221244 w 8615568"/>
                <a:gd name="connsiteY194" fmla="*/ 6140219 h 6494005"/>
                <a:gd name="connsiteX195" fmla="*/ 1221244 w 8615568"/>
                <a:gd name="connsiteY195" fmla="*/ 6301236 h 6494005"/>
                <a:gd name="connsiteX196" fmla="*/ 1060227 w 8615568"/>
                <a:gd name="connsiteY196" fmla="*/ 6365870 h 6494005"/>
                <a:gd name="connsiteX197" fmla="*/ 1060228 w 8615568"/>
                <a:gd name="connsiteY197" fmla="*/ 6365871 h 6494005"/>
                <a:gd name="connsiteX198" fmla="*/ 963843 w 8615568"/>
                <a:gd name="connsiteY198" fmla="*/ 6365871 h 6494005"/>
                <a:gd name="connsiteX199" fmla="*/ 900343 w 8615568"/>
                <a:gd name="connsiteY199" fmla="*/ 6494005 h 6494005"/>
                <a:gd name="connsiteX200" fmla="*/ 867459 w 8615568"/>
                <a:gd name="connsiteY200" fmla="*/ 6365871 h 6494005"/>
                <a:gd name="connsiteX201" fmla="*/ 867459 w 8615568"/>
                <a:gd name="connsiteY201" fmla="*/ 6360164 h 6494005"/>
                <a:gd name="connsiteX202" fmla="*/ 867458 w 8615568"/>
                <a:gd name="connsiteY202" fmla="*/ 6360165 h 6494005"/>
                <a:gd name="connsiteX203" fmla="*/ 867458 w 8615568"/>
                <a:gd name="connsiteY203" fmla="*/ 6365871 h 6494005"/>
                <a:gd name="connsiteX204" fmla="*/ 900342 w 8615568"/>
                <a:gd name="connsiteY204" fmla="*/ 6494005 h 6494005"/>
                <a:gd name="connsiteX205" fmla="*/ 707574 w 8615568"/>
                <a:gd name="connsiteY205" fmla="*/ 6365871 h 6494005"/>
                <a:gd name="connsiteX206" fmla="*/ 707574 w 8615568"/>
                <a:gd name="connsiteY206" fmla="*/ 6140220 h 6494005"/>
                <a:gd name="connsiteX207" fmla="*/ 707573 w 8615568"/>
                <a:gd name="connsiteY207" fmla="*/ 6140219 h 6494005"/>
                <a:gd name="connsiteX208" fmla="*/ 803957 w 8615568"/>
                <a:gd name="connsiteY208" fmla="*/ 5947451 h 6494005"/>
                <a:gd name="connsiteX209" fmla="*/ 835707 w 8615568"/>
                <a:gd name="connsiteY209" fmla="*/ 5819317 h 6494005"/>
                <a:gd name="connsiteX210" fmla="*/ 867457 w 8615568"/>
                <a:gd name="connsiteY210" fmla="*/ 5851067 h 6494005"/>
                <a:gd name="connsiteX211" fmla="*/ 867458 w 8615568"/>
                <a:gd name="connsiteY211" fmla="*/ 5851067 h 6494005"/>
                <a:gd name="connsiteX212" fmla="*/ 835708 w 8615568"/>
                <a:gd name="connsiteY212" fmla="*/ 5819317 h 6494005"/>
                <a:gd name="connsiteX213" fmla="*/ 867458 w 8615568"/>
                <a:gd name="connsiteY213" fmla="*/ 5722933 h 6494005"/>
                <a:gd name="connsiteX214" fmla="*/ 803958 w 8615568"/>
                <a:gd name="connsiteY214" fmla="*/ 5594800 h 6494005"/>
                <a:gd name="connsiteX215" fmla="*/ 803957 w 8615568"/>
                <a:gd name="connsiteY215" fmla="*/ 5594799 h 6494005"/>
                <a:gd name="connsiteX216" fmla="*/ 803957 w 8615568"/>
                <a:gd name="connsiteY216" fmla="*/ 5497282 h 6494005"/>
                <a:gd name="connsiteX217" fmla="*/ 771073 w 8615568"/>
                <a:gd name="connsiteY217" fmla="*/ 5465532 h 6494005"/>
                <a:gd name="connsiteX218" fmla="*/ 771074 w 8615568"/>
                <a:gd name="connsiteY218" fmla="*/ 5465531 h 6494005"/>
                <a:gd name="connsiteX219" fmla="*/ 546555 w 8615568"/>
                <a:gd name="connsiteY219" fmla="*/ 5241013 h 6494005"/>
                <a:gd name="connsiteX220" fmla="*/ 514805 w 8615568"/>
                <a:gd name="connsiteY220" fmla="*/ 5241013 h 6494005"/>
                <a:gd name="connsiteX221" fmla="*/ 450171 w 8615568"/>
                <a:gd name="connsiteY221" fmla="*/ 5079996 h 6494005"/>
                <a:gd name="connsiteX222" fmla="*/ 514805 w 8615568"/>
                <a:gd name="connsiteY222" fmla="*/ 4951862 h 6494005"/>
                <a:gd name="connsiteX223" fmla="*/ 514805 w 8615568"/>
                <a:gd name="connsiteY223" fmla="*/ 4822594 h 6494005"/>
                <a:gd name="connsiteX224" fmla="*/ 546555 w 8615568"/>
                <a:gd name="connsiteY224" fmla="*/ 4565192 h 6494005"/>
                <a:gd name="connsiteX225" fmla="*/ 546555 w 8615568"/>
                <a:gd name="connsiteY225" fmla="*/ 4533442 h 6494005"/>
                <a:gd name="connsiteX226" fmla="*/ 771073 w 8615568"/>
                <a:gd name="connsiteY226" fmla="*/ 4468808 h 6494005"/>
                <a:gd name="connsiteX227" fmla="*/ 932091 w 8615568"/>
                <a:gd name="connsiteY227" fmla="*/ 4308924 h 6494005"/>
                <a:gd name="connsiteX228" fmla="*/ 996725 w 8615568"/>
                <a:gd name="connsiteY228" fmla="*/ 4372424 h 6494005"/>
                <a:gd name="connsiteX229" fmla="*/ 996724 w 8615568"/>
                <a:gd name="connsiteY229" fmla="*/ 4372425 h 6494005"/>
                <a:gd name="connsiteX230" fmla="*/ 1028475 w 8615568"/>
                <a:gd name="connsiteY230" fmla="*/ 4405308 h 6494005"/>
                <a:gd name="connsiteX231" fmla="*/ 1060224 w 8615568"/>
                <a:gd name="connsiteY231" fmla="*/ 4340674 h 6494005"/>
                <a:gd name="connsiteX232" fmla="*/ 1060225 w 8615568"/>
                <a:gd name="connsiteY232" fmla="*/ 4340674 h 6494005"/>
                <a:gd name="connsiteX233" fmla="*/ 1093109 w 8615568"/>
                <a:gd name="connsiteY233" fmla="*/ 4179657 h 6494005"/>
                <a:gd name="connsiteX234" fmla="*/ 1124854 w 8615568"/>
                <a:gd name="connsiteY234" fmla="*/ 4147912 h 6494005"/>
                <a:gd name="connsiteX235" fmla="*/ 1124853 w 8615568"/>
                <a:gd name="connsiteY235" fmla="*/ 4147907 h 6494005"/>
                <a:gd name="connsiteX236" fmla="*/ 1189487 w 8615568"/>
                <a:gd name="connsiteY236" fmla="*/ 4115023 h 6494005"/>
                <a:gd name="connsiteX237" fmla="*/ 1189486 w 8615568"/>
                <a:gd name="connsiteY237" fmla="*/ 4115023 h 6494005"/>
                <a:gd name="connsiteX238" fmla="*/ 1285870 w 8615568"/>
                <a:gd name="connsiteY238" fmla="*/ 4051523 h 6494005"/>
                <a:gd name="connsiteX239" fmla="*/ 1317620 w 8615568"/>
                <a:gd name="connsiteY239" fmla="*/ 3955140 h 6494005"/>
                <a:gd name="connsiteX240" fmla="*/ 1317620 w 8615568"/>
                <a:gd name="connsiteY240" fmla="*/ 3955139 h 6494005"/>
                <a:gd name="connsiteX241" fmla="*/ 1349248 w 8615568"/>
                <a:gd name="connsiteY241" fmla="*/ 3892974 h 6494005"/>
                <a:gd name="connsiteX242" fmla="*/ 1349247 w 8615568"/>
                <a:gd name="connsiteY242" fmla="*/ 3892973 h 6494005"/>
                <a:gd name="connsiteX243" fmla="*/ 1317620 w 8615568"/>
                <a:gd name="connsiteY243" fmla="*/ 3955138 h 6494005"/>
                <a:gd name="connsiteX244" fmla="*/ 1221236 w 8615568"/>
                <a:gd name="connsiteY244" fmla="*/ 3825871 h 6494005"/>
                <a:gd name="connsiteX245" fmla="*/ 1244498 w 8615568"/>
                <a:gd name="connsiteY245" fmla="*/ 3780950 h 6494005"/>
                <a:gd name="connsiteX246" fmla="*/ 1244498 w 8615568"/>
                <a:gd name="connsiteY246" fmla="*/ 3780949 h 6494005"/>
                <a:gd name="connsiteX247" fmla="*/ 1221236 w 8615568"/>
                <a:gd name="connsiteY247" fmla="*/ 3825870 h 6494005"/>
                <a:gd name="connsiteX248" fmla="*/ 1093102 w 8615568"/>
                <a:gd name="connsiteY248" fmla="*/ 3697737 h 6494005"/>
                <a:gd name="connsiteX249" fmla="*/ 1124852 w 8615568"/>
                <a:gd name="connsiteY249" fmla="*/ 3536719 h 6494005"/>
                <a:gd name="connsiteX250" fmla="*/ 1124852 w 8615568"/>
                <a:gd name="connsiteY250" fmla="*/ 3504969 h 6494005"/>
                <a:gd name="connsiteX251" fmla="*/ 1254120 w 8615568"/>
                <a:gd name="connsiteY251" fmla="*/ 3440336 h 6494005"/>
                <a:gd name="connsiteX252" fmla="*/ 1446888 w 8615568"/>
                <a:gd name="connsiteY252" fmla="*/ 3568469 h 6494005"/>
                <a:gd name="connsiteX253" fmla="*/ 1575023 w 8615568"/>
                <a:gd name="connsiteY253" fmla="*/ 3665987 h 6494005"/>
                <a:gd name="connsiteX254" fmla="*/ 1575021 w 8615568"/>
                <a:gd name="connsiteY254" fmla="*/ 3665987 h 6494005"/>
                <a:gd name="connsiteX255" fmla="*/ 1639657 w 8615568"/>
                <a:gd name="connsiteY255" fmla="*/ 3697737 h 6494005"/>
                <a:gd name="connsiteX256" fmla="*/ 1703156 w 8615568"/>
                <a:gd name="connsiteY256" fmla="*/ 3697737 h 6494005"/>
                <a:gd name="connsiteX257" fmla="*/ 1731707 w 8615568"/>
                <a:gd name="connsiteY257" fmla="*/ 3716661 h 6494005"/>
                <a:gd name="connsiteX258" fmla="*/ 1731709 w 8615568"/>
                <a:gd name="connsiteY258" fmla="*/ 3716661 h 6494005"/>
                <a:gd name="connsiteX259" fmla="*/ 1703158 w 8615568"/>
                <a:gd name="connsiteY259" fmla="*/ 3697737 h 6494005"/>
                <a:gd name="connsiteX260" fmla="*/ 1832426 w 8615568"/>
                <a:gd name="connsiteY260" fmla="*/ 3665987 h 6494005"/>
                <a:gd name="connsiteX261" fmla="*/ 2089827 w 8615568"/>
                <a:gd name="connsiteY261" fmla="*/ 3794121 h 6494005"/>
                <a:gd name="connsiteX262" fmla="*/ 2153324 w 8615568"/>
                <a:gd name="connsiteY262" fmla="*/ 3729492 h 6494005"/>
                <a:gd name="connsiteX263" fmla="*/ 2153319 w 8615568"/>
                <a:gd name="connsiteY263" fmla="*/ 3729487 h 6494005"/>
                <a:gd name="connsiteX264" fmla="*/ 2346085 w 8615568"/>
                <a:gd name="connsiteY264" fmla="*/ 3536719 h 6494005"/>
                <a:gd name="connsiteX265" fmla="*/ 2282586 w 8615568"/>
                <a:gd name="connsiteY265" fmla="*/ 3247568 h 6494005"/>
                <a:gd name="connsiteX266" fmla="*/ 2217952 w 8615568"/>
                <a:gd name="connsiteY266" fmla="*/ 2893787 h 6494005"/>
                <a:gd name="connsiteX267" fmla="*/ 2249702 w 8615568"/>
                <a:gd name="connsiteY267" fmla="*/ 2829153 h 6494005"/>
                <a:gd name="connsiteX268" fmla="*/ 2282586 w 8615568"/>
                <a:gd name="connsiteY268" fmla="*/ 2765655 h 6494005"/>
                <a:gd name="connsiteX269" fmla="*/ 2507105 w 8615568"/>
                <a:gd name="connsiteY269" fmla="*/ 2669271 h 6494005"/>
                <a:gd name="connsiteX270" fmla="*/ 2571738 w 8615568"/>
                <a:gd name="connsiteY270" fmla="*/ 2540003 h 6494005"/>
                <a:gd name="connsiteX271" fmla="*/ 2636373 w 8615568"/>
                <a:gd name="connsiteY271" fmla="*/ 2604640 h 6494005"/>
                <a:gd name="connsiteX272" fmla="*/ 2636373 w 8615568"/>
                <a:gd name="connsiteY272" fmla="*/ 2631355 h 6494005"/>
                <a:gd name="connsiteX273" fmla="*/ 2636375 w 8615568"/>
                <a:gd name="connsiteY273" fmla="*/ 2631353 h 6494005"/>
                <a:gd name="connsiteX274" fmla="*/ 2636375 w 8615568"/>
                <a:gd name="connsiteY274" fmla="*/ 2604640 h 6494005"/>
                <a:gd name="connsiteX275" fmla="*/ 2571740 w 8615568"/>
                <a:gd name="connsiteY275" fmla="*/ 2540003 h 6494005"/>
                <a:gd name="connsiteX276" fmla="*/ 2603489 w 8615568"/>
                <a:gd name="connsiteY276" fmla="*/ 2508255 h 6494005"/>
                <a:gd name="connsiteX277" fmla="*/ 2603489 w 8615568"/>
                <a:gd name="connsiteY277" fmla="*/ 2411869 h 6494005"/>
                <a:gd name="connsiteX278" fmla="*/ 2603489 w 8615568"/>
                <a:gd name="connsiteY278" fmla="*/ 1897064 h 6494005"/>
                <a:gd name="connsiteX279" fmla="*/ 2636373 w 8615568"/>
                <a:gd name="connsiteY279" fmla="*/ 1833567 h 6494005"/>
                <a:gd name="connsiteX280" fmla="*/ 2636369 w 8615568"/>
                <a:gd name="connsiteY280" fmla="*/ 1833563 h 6494005"/>
                <a:gd name="connsiteX281" fmla="*/ 2699868 w 8615568"/>
                <a:gd name="connsiteY281" fmla="*/ 1704295 h 6494005"/>
                <a:gd name="connsiteX282" fmla="*/ 2732753 w 8615568"/>
                <a:gd name="connsiteY282" fmla="*/ 1576162 h 6494005"/>
                <a:gd name="connsiteX283" fmla="*/ 2732753 w 8615568"/>
                <a:gd name="connsiteY283" fmla="*/ 1383394 h 6494005"/>
                <a:gd name="connsiteX284" fmla="*/ 2764503 w 8615568"/>
                <a:gd name="connsiteY284" fmla="*/ 1222376 h 6494005"/>
                <a:gd name="connsiteX285" fmla="*/ 2732753 w 8615568"/>
                <a:gd name="connsiteY285" fmla="*/ 1157742 h 6494005"/>
                <a:gd name="connsiteX286" fmla="*/ 2732754 w 8615568"/>
                <a:gd name="connsiteY286" fmla="*/ 1157742 h 6494005"/>
                <a:gd name="connsiteX287" fmla="*/ 2668120 w 8615568"/>
                <a:gd name="connsiteY287" fmla="*/ 933225 h 6494005"/>
                <a:gd name="connsiteX288" fmla="*/ 2668121 w 8615568"/>
                <a:gd name="connsiteY288" fmla="*/ 933223 h 6494005"/>
                <a:gd name="connsiteX289" fmla="*/ 2603487 w 8615568"/>
                <a:gd name="connsiteY289" fmla="*/ 803955 h 6494005"/>
                <a:gd name="connsiteX290" fmla="*/ 2603485 w 8615568"/>
                <a:gd name="connsiteY290" fmla="*/ 803956 h 6494005"/>
                <a:gd name="connsiteX291" fmla="*/ 2507102 w 8615568"/>
                <a:gd name="connsiteY291" fmla="*/ 547688 h 6494005"/>
                <a:gd name="connsiteX292" fmla="*/ 2505968 w 8615568"/>
                <a:gd name="connsiteY292" fmla="*/ 547688 h 6494005"/>
                <a:gd name="connsiteX293" fmla="*/ 2602163 w 8615568"/>
                <a:gd name="connsiteY293" fmla="*/ 256799 h 6494005"/>
                <a:gd name="connsiteX294" fmla="*/ 2570475 w 8615568"/>
                <a:gd name="connsiteY294" fmla="*/ 128400 h 6494005"/>
                <a:gd name="connsiteX295" fmla="*/ 2602163 w 8615568"/>
                <a:gd name="connsiteY295" fmla="*/ 63632 h 6494005"/>
                <a:gd name="connsiteX296" fmla="*/ 2698357 w 8615568"/>
                <a:gd name="connsiteY296" fmla="*/ 160215 h 6494005"/>
                <a:gd name="connsiteX297" fmla="*/ 2794554 w 8615568"/>
                <a:gd name="connsiteY297" fmla="*/ 128400 h 6494005"/>
                <a:gd name="connsiteX298" fmla="*/ 2923568 w 8615568"/>
                <a:gd name="connsiteY298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254127 w 8615568"/>
                <a:gd name="connsiteY161" fmla="*/ 4651258 h 6494005"/>
                <a:gd name="connsiteX162" fmla="*/ 1060224 w 8615568"/>
                <a:gd name="connsiteY162" fmla="*/ 4887228 h 6494005"/>
                <a:gd name="connsiteX163" fmla="*/ 1060224 w 8615568"/>
                <a:gd name="connsiteY163" fmla="*/ 4983612 h 6494005"/>
                <a:gd name="connsiteX164" fmla="*/ 1060225 w 8615568"/>
                <a:gd name="connsiteY164" fmla="*/ 4983612 h 6494005"/>
                <a:gd name="connsiteX165" fmla="*/ 1028476 w 8615568"/>
                <a:gd name="connsiteY165" fmla="*/ 5176380 h 6494005"/>
                <a:gd name="connsiteX166" fmla="*/ 1221244 w 8615568"/>
                <a:gd name="connsiteY166" fmla="*/ 5241014 h 6494005"/>
                <a:gd name="connsiteX167" fmla="*/ 1254127 w 8615568"/>
                <a:gd name="connsiteY167" fmla="*/ 5304514 h 6494005"/>
                <a:gd name="connsiteX168" fmla="*/ 1254128 w 8615568"/>
                <a:gd name="connsiteY168" fmla="*/ 5304514 h 6494005"/>
                <a:gd name="connsiteX169" fmla="*/ 1350512 w 8615568"/>
                <a:gd name="connsiteY169" fmla="*/ 5400898 h 6494005"/>
                <a:gd name="connsiteX170" fmla="*/ 1575031 w 8615568"/>
                <a:gd name="connsiteY170" fmla="*/ 5400898 h 6494005"/>
                <a:gd name="connsiteX171" fmla="*/ 1703164 w 8615568"/>
                <a:gd name="connsiteY171" fmla="*/ 5530166 h 6494005"/>
                <a:gd name="connsiteX172" fmla="*/ 1703164 w 8615568"/>
                <a:gd name="connsiteY172" fmla="*/ 5530166 h 6494005"/>
                <a:gd name="connsiteX173" fmla="*/ 1832432 w 8615568"/>
                <a:gd name="connsiteY173" fmla="*/ 5722934 h 6494005"/>
                <a:gd name="connsiteX174" fmla="*/ 2025201 w 8615568"/>
                <a:gd name="connsiteY174" fmla="*/ 5787568 h 6494005"/>
                <a:gd name="connsiteX175" fmla="*/ 2056948 w 8615568"/>
                <a:gd name="connsiteY175" fmla="*/ 5915701 h 6494005"/>
                <a:gd name="connsiteX176" fmla="*/ 1960566 w 8615568"/>
                <a:gd name="connsiteY176" fmla="*/ 5915701 h 6494005"/>
                <a:gd name="connsiteX177" fmla="*/ 1928816 w 8615568"/>
                <a:gd name="connsiteY177" fmla="*/ 6012085 h 6494005"/>
                <a:gd name="connsiteX178" fmla="*/ 1767800 w 8615568"/>
                <a:gd name="connsiteY178" fmla="*/ 6043835 h 6494005"/>
                <a:gd name="connsiteX179" fmla="*/ 1767800 w 8615568"/>
                <a:gd name="connsiteY179" fmla="*/ 6012085 h 6494005"/>
                <a:gd name="connsiteX180" fmla="*/ 1606780 w 8615568"/>
                <a:gd name="connsiteY180" fmla="*/ 5947451 h 6494005"/>
                <a:gd name="connsiteX181" fmla="*/ 1606780 w 8615568"/>
                <a:gd name="connsiteY181" fmla="*/ 6012085 h 6494005"/>
                <a:gd name="connsiteX182" fmla="*/ 1510398 w 8615568"/>
                <a:gd name="connsiteY182" fmla="*/ 6012085 h 6494005"/>
                <a:gd name="connsiteX183" fmla="*/ 1446896 w 8615568"/>
                <a:gd name="connsiteY183" fmla="*/ 5980335 h 6494005"/>
                <a:gd name="connsiteX184" fmla="*/ 1510398 w 8615568"/>
                <a:gd name="connsiteY184" fmla="*/ 5883952 h 6494005"/>
                <a:gd name="connsiteX185" fmla="*/ 1510397 w 8615568"/>
                <a:gd name="connsiteY185" fmla="*/ 5883951 h 6494005"/>
                <a:gd name="connsiteX186" fmla="*/ 1446895 w 8615568"/>
                <a:gd name="connsiteY186" fmla="*/ 5851068 h 6494005"/>
                <a:gd name="connsiteX187" fmla="*/ 1350512 w 8615568"/>
                <a:gd name="connsiteY187" fmla="*/ 5980335 h 6494005"/>
                <a:gd name="connsiteX188" fmla="*/ 1350513 w 8615568"/>
                <a:gd name="connsiteY188" fmla="*/ 5980335 h 6494005"/>
                <a:gd name="connsiteX189" fmla="*/ 1221245 w 8615568"/>
                <a:gd name="connsiteY189" fmla="*/ 6043835 h 6494005"/>
                <a:gd name="connsiteX190" fmla="*/ 1221245 w 8615568"/>
                <a:gd name="connsiteY190" fmla="*/ 6140219 h 6494005"/>
                <a:gd name="connsiteX191" fmla="*/ 1158617 w 8615568"/>
                <a:gd name="connsiteY191" fmla="*/ 6098959 h 6494005"/>
                <a:gd name="connsiteX192" fmla="*/ 1158617 w 8615568"/>
                <a:gd name="connsiteY192" fmla="*/ 6098959 h 6494005"/>
                <a:gd name="connsiteX193" fmla="*/ 1221244 w 8615568"/>
                <a:gd name="connsiteY193" fmla="*/ 6140219 h 6494005"/>
                <a:gd name="connsiteX194" fmla="*/ 1221244 w 8615568"/>
                <a:gd name="connsiteY194" fmla="*/ 6301236 h 6494005"/>
                <a:gd name="connsiteX195" fmla="*/ 1060227 w 8615568"/>
                <a:gd name="connsiteY195" fmla="*/ 6365870 h 6494005"/>
                <a:gd name="connsiteX196" fmla="*/ 1060228 w 8615568"/>
                <a:gd name="connsiteY196" fmla="*/ 6365871 h 6494005"/>
                <a:gd name="connsiteX197" fmla="*/ 963843 w 8615568"/>
                <a:gd name="connsiteY197" fmla="*/ 6365871 h 6494005"/>
                <a:gd name="connsiteX198" fmla="*/ 900343 w 8615568"/>
                <a:gd name="connsiteY198" fmla="*/ 6494005 h 6494005"/>
                <a:gd name="connsiteX199" fmla="*/ 867459 w 8615568"/>
                <a:gd name="connsiteY199" fmla="*/ 6365871 h 6494005"/>
                <a:gd name="connsiteX200" fmla="*/ 867459 w 8615568"/>
                <a:gd name="connsiteY200" fmla="*/ 6360164 h 6494005"/>
                <a:gd name="connsiteX201" fmla="*/ 867458 w 8615568"/>
                <a:gd name="connsiteY201" fmla="*/ 6360165 h 6494005"/>
                <a:gd name="connsiteX202" fmla="*/ 867458 w 8615568"/>
                <a:gd name="connsiteY202" fmla="*/ 6365871 h 6494005"/>
                <a:gd name="connsiteX203" fmla="*/ 900342 w 8615568"/>
                <a:gd name="connsiteY203" fmla="*/ 6494005 h 6494005"/>
                <a:gd name="connsiteX204" fmla="*/ 707574 w 8615568"/>
                <a:gd name="connsiteY204" fmla="*/ 6365871 h 6494005"/>
                <a:gd name="connsiteX205" fmla="*/ 707574 w 8615568"/>
                <a:gd name="connsiteY205" fmla="*/ 6140220 h 6494005"/>
                <a:gd name="connsiteX206" fmla="*/ 707573 w 8615568"/>
                <a:gd name="connsiteY206" fmla="*/ 6140219 h 6494005"/>
                <a:gd name="connsiteX207" fmla="*/ 803957 w 8615568"/>
                <a:gd name="connsiteY207" fmla="*/ 5947451 h 6494005"/>
                <a:gd name="connsiteX208" fmla="*/ 835707 w 8615568"/>
                <a:gd name="connsiteY208" fmla="*/ 5819317 h 6494005"/>
                <a:gd name="connsiteX209" fmla="*/ 867457 w 8615568"/>
                <a:gd name="connsiteY209" fmla="*/ 5851067 h 6494005"/>
                <a:gd name="connsiteX210" fmla="*/ 867458 w 8615568"/>
                <a:gd name="connsiteY210" fmla="*/ 5851067 h 6494005"/>
                <a:gd name="connsiteX211" fmla="*/ 835708 w 8615568"/>
                <a:gd name="connsiteY211" fmla="*/ 5819317 h 6494005"/>
                <a:gd name="connsiteX212" fmla="*/ 867458 w 8615568"/>
                <a:gd name="connsiteY212" fmla="*/ 5722933 h 6494005"/>
                <a:gd name="connsiteX213" fmla="*/ 803958 w 8615568"/>
                <a:gd name="connsiteY213" fmla="*/ 5594800 h 6494005"/>
                <a:gd name="connsiteX214" fmla="*/ 803957 w 8615568"/>
                <a:gd name="connsiteY214" fmla="*/ 5594799 h 6494005"/>
                <a:gd name="connsiteX215" fmla="*/ 803957 w 8615568"/>
                <a:gd name="connsiteY215" fmla="*/ 5497282 h 6494005"/>
                <a:gd name="connsiteX216" fmla="*/ 771073 w 8615568"/>
                <a:gd name="connsiteY216" fmla="*/ 5465532 h 6494005"/>
                <a:gd name="connsiteX217" fmla="*/ 771074 w 8615568"/>
                <a:gd name="connsiteY217" fmla="*/ 5465531 h 6494005"/>
                <a:gd name="connsiteX218" fmla="*/ 546555 w 8615568"/>
                <a:gd name="connsiteY218" fmla="*/ 5241013 h 6494005"/>
                <a:gd name="connsiteX219" fmla="*/ 514805 w 8615568"/>
                <a:gd name="connsiteY219" fmla="*/ 5241013 h 6494005"/>
                <a:gd name="connsiteX220" fmla="*/ 450171 w 8615568"/>
                <a:gd name="connsiteY220" fmla="*/ 5079996 h 6494005"/>
                <a:gd name="connsiteX221" fmla="*/ 514805 w 8615568"/>
                <a:gd name="connsiteY221" fmla="*/ 4951862 h 6494005"/>
                <a:gd name="connsiteX222" fmla="*/ 514805 w 8615568"/>
                <a:gd name="connsiteY222" fmla="*/ 4822594 h 6494005"/>
                <a:gd name="connsiteX223" fmla="*/ 546555 w 8615568"/>
                <a:gd name="connsiteY223" fmla="*/ 4565192 h 6494005"/>
                <a:gd name="connsiteX224" fmla="*/ 546555 w 8615568"/>
                <a:gd name="connsiteY224" fmla="*/ 4533442 h 6494005"/>
                <a:gd name="connsiteX225" fmla="*/ 771073 w 8615568"/>
                <a:gd name="connsiteY225" fmla="*/ 4468808 h 6494005"/>
                <a:gd name="connsiteX226" fmla="*/ 932091 w 8615568"/>
                <a:gd name="connsiteY226" fmla="*/ 4308924 h 6494005"/>
                <a:gd name="connsiteX227" fmla="*/ 996725 w 8615568"/>
                <a:gd name="connsiteY227" fmla="*/ 4372424 h 6494005"/>
                <a:gd name="connsiteX228" fmla="*/ 996724 w 8615568"/>
                <a:gd name="connsiteY228" fmla="*/ 4372425 h 6494005"/>
                <a:gd name="connsiteX229" fmla="*/ 1028475 w 8615568"/>
                <a:gd name="connsiteY229" fmla="*/ 4405308 h 6494005"/>
                <a:gd name="connsiteX230" fmla="*/ 1060224 w 8615568"/>
                <a:gd name="connsiteY230" fmla="*/ 4340674 h 6494005"/>
                <a:gd name="connsiteX231" fmla="*/ 1060225 w 8615568"/>
                <a:gd name="connsiteY231" fmla="*/ 4340674 h 6494005"/>
                <a:gd name="connsiteX232" fmla="*/ 1093109 w 8615568"/>
                <a:gd name="connsiteY232" fmla="*/ 4179657 h 6494005"/>
                <a:gd name="connsiteX233" fmla="*/ 1124854 w 8615568"/>
                <a:gd name="connsiteY233" fmla="*/ 4147912 h 6494005"/>
                <a:gd name="connsiteX234" fmla="*/ 1124853 w 8615568"/>
                <a:gd name="connsiteY234" fmla="*/ 4147907 h 6494005"/>
                <a:gd name="connsiteX235" fmla="*/ 1189487 w 8615568"/>
                <a:gd name="connsiteY235" fmla="*/ 4115023 h 6494005"/>
                <a:gd name="connsiteX236" fmla="*/ 1189486 w 8615568"/>
                <a:gd name="connsiteY236" fmla="*/ 4115023 h 6494005"/>
                <a:gd name="connsiteX237" fmla="*/ 1285870 w 8615568"/>
                <a:gd name="connsiteY237" fmla="*/ 4051523 h 6494005"/>
                <a:gd name="connsiteX238" fmla="*/ 1317620 w 8615568"/>
                <a:gd name="connsiteY238" fmla="*/ 3955140 h 6494005"/>
                <a:gd name="connsiteX239" fmla="*/ 1317620 w 8615568"/>
                <a:gd name="connsiteY239" fmla="*/ 3955139 h 6494005"/>
                <a:gd name="connsiteX240" fmla="*/ 1349248 w 8615568"/>
                <a:gd name="connsiteY240" fmla="*/ 3892974 h 6494005"/>
                <a:gd name="connsiteX241" fmla="*/ 1349247 w 8615568"/>
                <a:gd name="connsiteY241" fmla="*/ 3892973 h 6494005"/>
                <a:gd name="connsiteX242" fmla="*/ 1317620 w 8615568"/>
                <a:gd name="connsiteY242" fmla="*/ 3955138 h 6494005"/>
                <a:gd name="connsiteX243" fmla="*/ 1221236 w 8615568"/>
                <a:gd name="connsiteY243" fmla="*/ 3825871 h 6494005"/>
                <a:gd name="connsiteX244" fmla="*/ 1244498 w 8615568"/>
                <a:gd name="connsiteY244" fmla="*/ 3780950 h 6494005"/>
                <a:gd name="connsiteX245" fmla="*/ 1244498 w 8615568"/>
                <a:gd name="connsiteY245" fmla="*/ 3780949 h 6494005"/>
                <a:gd name="connsiteX246" fmla="*/ 1221236 w 8615568"/>
                <a:gd name="connsiteY246" fmla="*/ 3825870 h 6494005"/>
                <a:gd name="connsiteX247" fmla="*/ 1093102 w 8615568"/>
                <a:gd name="connsiteY247" fmla="*/ 3697737 h 6494005"/>
                <a:gd name="connsiteX248" fmla="*/ 1124852 w 8615568"/>
                <a:gd name="connsiteY248" fmla="*/ 3536719 h 6494005"/>
                <a:gd name="connsiteX249" fmla="*/ 1124852 w 8615568"/>
                <a:gd name="connsiteY249" fmla="*/ 3504969 h 6494005"/>
                <a:gd name="connsiteX250" fmla="*/ 1254120 w 8615568"/>
                <a:gd name="connsiteY250" fmla="*/ 3440336 h 6494005"/>
                <a:gd name="connsiteX251" fmla="*/ 1446888 w 8615568"/>
                <a:gd name="connsiteY251" fmla="*/ 3568469 h 6494005"/>
                <a:gd name="connsiteX252" fmla="*/ 1575023 w 8615568"/>
                <a:gd name="connsiteY252" fmla="*/ 3665987 h 6494005"/>
                <a:gd name="connsiteX253" fmla="*/ 1575021 w 8615568"/>
                <a:gd name="connsiteY253" fmla="*/ 3665987 h 6494005"/>
                <a:gd name="connsiteX254" fmla="*/ 1639657 w 8615568"/>
                <a:gd name="connsiteY254" fmla="*/ 3697737 h 6494005"/>
                <a:gd name="connsiteX255" fmla="*/ 1703156 w 8615568"/>
                <a:gd name="connsiteY255" fmla="*/ 3697737 h 6494005"/>
                <a:gd name="connsiteX256" fmla="*/ 1731707 w 8615568"/>
                <a:gd name="connsiteY256" fmla="*/ 3716661 h 6494005"/>
                <a:gd name="connsiteX257" fmla="*/ 1731709 w 8615568"/>
                <a:gd name="connsiteY257" fmla="*/ 3716661 h 6494005"/>
                <a:gd name="connsiteX258" fmla="*/ 1703158 w 8615568"/>
                <a:gd name="connsiteY258" fmla="*/ 3697737 h 6494005"/>
                <a:gd name="connsiteX259" fmla="*/ 1832426 w 8615568"/>
                <a:gd name="connsiteY259" fmla="*/ 3665987 h 6494005"/>
                <a:gd name="connsiteX260" fmla="*/ 2089827 w 8615568"/>
                <a:gd name="connsiteY260" fmla="*/ 3794121 h 6494005"/>
                <a:gd name="connsiteX261" fmla="*/ 2153324 w 8615568"/>
                <a:gd name="connsiteY261" fmla="*/ 3729492 h 6494005"/>
                <a:gd name="connsiteX262" fmla="*/ 2153319 w 8615568"/>
                <a:gd name="connsiteY262" fmla="*/ 3729487 h 6494005"/>
                <a:gd name="connsiteX263" fmla="*/ 2346085 w 8615568"/>
                <a:gd name="connsiteY263" fmla="*/ 3536719 h 6494005"/>
                <a:gd name="connsiteX264" fmla="*/ 2282586 w 8615568"/>
                <a:gd name="connsiteY264" fmla="*/ 3247568 h 6494005"/>
                <a:gd name="connsiteX265" fmla="*/ 2217952 w 8615568"/>
                <a:gd name="connsiteY265" fmla="*/ 2893787 h 6494005"/>
                <a:gd name="connsiteX266" fmla="*/ 2249702 w 8615568"/>
                <a:gd name="connsiteY266" fmla="*/ 2829153 h 6494005"/>
                <a:gd name="connsiteX267" fmla="*/ 2282586 w 8615568"/>
                <a:gd name="connsiteY267" fmla="*/ 2765655 h 6494005"/>
                <a:gd name="connsiteX268" fmla="*/ 2507105 w 8615568"/>
                <a:gd name="connsiteY268" fmla="*/ 2669271 h 6494005"/>
                <a:gd name="connsiteX269" fmla="*/ 2571738 w 8615568"/>
                <a:gd name="connsiteY269" fmla="*/ 2540003 h 6494005"/>
                <a:gd name="connsiteX270" fmla="*/ 2636373 w 8615568"/>
                <a:gd name="connsiteY270" fmla="*/ 2604640 h 6494005"/>
                <a:gd name="connsiteX271" fmla="*/ 2636373 w 8615568"/>
                <a:gd name="connsiteY271" fmla="*/ 2631355 h 6494005"/>
                <a:gd name="connsiteX272" fmla="*/ 2636375 w 8615568"/>
                <a:gd name="connsiteY272" fmla="*/ 2631353 h 6494005"/>
                <a:gd name="connsiteX273" fmla="*/ 2636375 w 8615568"/>
                <a:gd name="connsiteY273" fmla="*/ 2604640 h 6494005"/>
                <a:gd name="connsiteX274" fmla="*/ 2571740 w 8615568"/>
                <a:gd name="connsiteY274" fmla="*/ 2540003 h 6494005"/>
                <a:gd name="connsiteX275" fmla="*/ 2603489 w 8615568"/>
                <a:gd name="connsiteY275" fmla="*/ 2508255 h 6494005"/>
                <a:gd name="connsiteX276" fmla="*/ 2603489 w 8615568"/>
                <a:gd name="connsiteY276" fmla="*/ 2411869 h 6494005"/>
                <a:gd name="connsiteX277" fmla="*/ 2603489 w 8615568"/>
                <a:gd name="connsiteY277" fmla="*/ 1897064 h 6494005"/>
                <a:gd name="connsiteX278" fmla="*/ 2636373 w 8615568"/>
                <a:gd name="connsiteY278" fmla="*/ 1833567 h 6494005"/>
                <a:gd name="connsiteX279" fmla="*/ 2636369 w 8615568"/>
                <a:gd name="connsiteY279" fmla="*/ 1833563 h 6494005"/>
                <a:gd name="connsiteX280" fmla="*/ 2699868 w 8615568"/>
                <a:gd name="connsiteY280" fmla="*/ 1704295 h 6494005"/>
                <a:gd name="connsiteX281" fmla="*/ 2732753 w 8615568"/>
                <a:gd name="connsiteY281" fmla="*/ 1576162 h 6494005"/>
                <a:gd name="connsiteX282" fmla="*/ 2732753 w 8615568"/>
                <a:gd name="connsiteY282" fmla="*/ 1383394 h 6494005"/>
                <a:gd name="connsiteX283" fmla="*/ 2764503 w 8615568"/>
                <a:gd name="connsiteY283" fmla="*/ 1222376 h 6494005"/>
                <a:gd name="connsiteX284" fmla="*/ 2732753 w 8615568"/>
                <a:gd name="connsiteY284" fmla="*/ 1157742 h 6494005"/>
                <a:gd name="connsiteX285" fmla="*/ 2732754 w 8615568"/>
                <a:gd name="connsiteY285" fmla="*/ 1157742 h 6494005"/>
                <a:gd name="connsiteX286" fmla="*/ 2668120 w 8615568"/>
                <a:gd name="connsiteY286" fmla="*/ 933225 h 6494005"/>
                <a:gd name="connsiteX287" fmla="*/ 2668121 w 8615568"/>
                <a:gd name="connsiteY287" fmla="*/ 933223 h 6494005"/>
                <a:gd name="connsiteX288" fmla="*/ 2603487 w 8615568"/>
                <a:gd name="connsiteY288" fmla="*/ 803955 h 6494005"/>
                <a:gd name="connsiteX289" fmla="*/ 2603485 w 8615568"/>
                <a:gd name="connsiteY289" fmla="*/ 803956 h 6494005"/>
                <a:gd name="connsiteX290" fmla="*/ 2507102 w 8615568"/>
                <a:gd name="connsiteY290" fmla="*/ 547688 h 6494005"/>
                <a:gd name="connsiteX291" fmla="*/ 2505968 w 8615568"/>
                <a:gd name="connsiteY291" fmla="*/ 547688 h 6494005"/>
                <a:gd name="connsiteX292" fmla="*/ 2602163 w 8615568"/>
                <a:gd name="connsiteY292" fmla="*/ 256799 h 6494005"/>
                <a:gd name="connsiteX293" fmla="*/ 2570475 w 8615568"/>
                <a:gd name="connsiteY293" fmla="*/ 128400 h 6494005"/>
                <a:gd name="connsiteX294" fmla="*/ 2602163 w 8615568"/>
                <a:gd name="connsiteY294" fmla="*/ 63632 h 6494005"/>
                <a:gd name="connsiteX295" fmla="*/ 2698357 w 8615568"/>
                <a:gd name="connsiteY295" fmla="*/ 160215 h 6494005"/>
                <a:gd name="connsiteX296" fmla="*/ 2794554 w 8615568"/>
                <a:gd name="connsiteY296" fmla="*/ 128400 h 6494005"/>
                <a:gd name="connsiteX297" fmla="*/ 2923568 w 8615568"/>
                <a:gd name="connsiteY297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158617 w 8615568"/>
                <a:gd name="connsiteY190" fmla="*/ 6098959 h 6494005"/>
                <a:gd name="connsiteX191" fmla="*/ 1158617 w 8615568"/>
                <a:gd name="connsiteY191" fmla="*/ 6098959 h 6494005"/>
                <a:gd name="connsiteX192" fmla="*/ 1221244 w 8615568"/>
                <a:gd name="connsiteY192" fmla="*/ 6140219 h 6494005"/>
                <a:gd name="connsiteX193" fmla="*/ 1221244 w 8615568"/>
                <a:gd name="connsiteY193" fmla="*/ 6301236 h 6494005"/>
                <a:gd name="connsiteX194" fmla="*/ 1060227 w 8615568"/>
                <a:gd name="connsiteY194" fmla="*/ 6365870 h 6494005"/>
                <a:gd name="connsiteX195" fmla="*/ 1060228 w 8615568"/>
                <a:gd name="connsiteY195" fmla="*/ 6365871 h 6494005"/>
                <a:gd name="connsiteX196" fmla="*/ 963843 w 8615568"/>
                <a:gd name="connsiteY196" fmla="*/ 6365871 h 6494005"/>
                <a:gd name="connsiteX197" fmla="*/ 900343 w 8615568"/>
                <a:gd name="connsiteY197" fmla="*/ 6494005 h 6494005"/>
                <a:gd name="connsiteX198" fmla="*/ 867459 w 8615568"/>
                <a:gd name="connsiteY198" fmla="*/ 6365871 h 6494005"/>
                <a:gd name="connsiteX199" fmla="*/ 867459 w 8615568"/>
                <a:gd name="connsiteY199" fmla="*/ 6360164 h 6494005"/>
                <a:gd name="connsiteX200" fmla="*/ 867458 w 8615568"/>
                <a:gd name="connsiteY200" fmla="*/ 6360165 h 6494005"/>
                <a:gd name="connsiteX201" fmla="*/ 867458 w 8615568"/>
                <a:gd name="connsiteY201" fmla="*/ 6365871 h 6494005"/>
                <a:gd name="connsiteX202" fmla="*/ 900342 w 8615568"/>
                <a:gd name="connsiteY202" fmla="*/ 6494005 h 6494005"/>
                <a:gd name="connsiteX203" fmla="*/ 707574 w 8615568"/>
                <a:gd name="connsiteY203" fmla="*/ 6365871 h 6494005"/>
                <a:gd name="connsiteX204" fmla="*/ 707574 w 8615568"/>
                <a:gd name="connsiteY204" fmla="*/ 6140220 h 6494005"/>
                <a:gd name="connsiteX205" fmla="*/ 707573 w 8615568"/>
                <a:gd name="connsiteY205" fmla="*/ 6140219 h 6494005"/>
                <a:gd name="connsiteX206" fmla="*/ 803957 w 8615568"/>
                <a:gd name="connsiteY206" fmla="*/ 5947451 h 6494005"/>
                <a:gd name="connsiteX207" fmla="*/ 835707 w 8615568"/>
                <a:gd name="connsiteY207" fmla="*/ 5819317 h 6494005"/>
                <a:gd name="connsiteX208" fmla="*/ 867457 w 8615568"/>
                <a:gd name="connsiteY208" fmla="*/ 5851067 h 6494005"/>
                <a:gd name="connsiteX209" fmla="*/ 867458 w 8615568"/>
                <a:gd name="connsiteY209" fmla="*/ 5851067 h 6494005"/>
                <a:gd name="connsiteX210" fmla="*/ 835708 w 8615568"/>
                <a:gd name="connsiteY210" fmla="*/ 5819317 h 6494005"/>
                <a:gd name="connsiteX211" fmla="*/ 867458 w 8615568"/>
                <a:gd name="connsiteY211" fmla="*/ 5722933 h 6494005"/>
                <a:gd name="connsiteX212" fmla="*/ 803958 w 8615568"/>
                <a:gd name="connsiteY212" fmla="*/ 5594800 h 6494005"/>
                <a:gd name="connsiteX213" fmla="*/ 803957 w 8615568"/>
                <a:gd name="connsiteY213" fmla="*/ 5594799 h 6494005"/>
                <a:gd name="connsiteX214" fmla="*/ 803957 w 8615568"/>
                <a:gd name="connsiteY214" fmla="*/ 5497282 h 6494005"/>
                <a:gd name="connsiteX215" fmla="*/ 771073 w 8615568"/>
                <a:gd name="connsiteY215" fmla="*/ 5465532 h 6494005"/>
                <a:gd name="connsiteX216" fmla="*/ 771074 w 8615568"/>
                <a:gd name="connsiteY216" fmla="*/ 5465531 h 6494005"/>
                <a:gd name="connsiteX217" fmla="*/ 546555 w 8615568"/>
                <a:gd name="connsiteY217" fmla="*/ 5241013 h 6494005"/>
                <a:gd name="connsiteX218" fmla="*/ 514805 w 8615568"/>
                <a:gd name="connsiteY218" fmla="*/ 5241013 h 6494005"/>
                <a:gd name="connsiteX219" fmla="*/ 450171 w 8615568"/>
                <a:gd name="connsiteY219" fmla="*/ 5079996 h 6494005"/>
                <a:gd name="connsiteX220" fmla="*/ 514805 w 8615568"/>
                <a:gd name="connsiteY220" fmla="*/ 4951862 h 6494005"/>
                <a:gd name="connsiteX221" fmla="*/ 514805 w 8615568"/>
                <a:gd name="connsiteY221" fmla="*/ 4822594 h 6494005"/>
                <a:gd name="connsiteX222" fmla="*/ 546555 w 8615568"/>
                <a:gd name="connsiteY222" fmla="*/ 4565192 h 6494005"/>
                <a:gd name="connsiteX223" fmla="*/ 546555 w 8615568"/>
                <a:gd name="connsiteY223" fmla="*/ 4533442 h 6494005"/>
                <a:gd name="connsiteX224" fmla="*/ 771073 w 8615568"/>
                <a:gd name="connsiteY224" fmla="*/ 4468808 h 6494005"/>
                <a:gd name="connsiteX225" fmla="*/ 932091 w 8615568"/>
                <a:gd name="connsiteY225" fmla="*/ 4308924 h 6494005"/>
                <a:gd name="connsiteX226" fmla="*/ 996725 w 8615568"/>
                <a:gd name="connsiteY226" fmla="*/ 4372424 h 6494005"/>
                <a:gd name="connsiteX227" fmla="*/ 996724 w 8615568"/>
                <a:gd name="connsiteY227" fmla="*/ 4372425 h 6494005"/>
                <a:gd name="connsiteX228" fmla="*/ 1028475 w 8615568"/>
                <a:gd name="connsiteY228" fmla="*/ 4405308 h 6494005"/>
                <a:gd name="connsiteX229" fmla="*/ 1060224 w 8615568"/>
                <a:gd name="connsiteY229" fmla="*/ 4340674 h 6494005"/>
                <a:gd name="connsiteX230" fmla="*/ 1060225 w 8615568"/>
                <a:gd name="connsiteY230" fmla="*/ 4340674 h 6494005"/>
                <a:gd name="connsiteX231" fmla="*/ 1093109 w 8615568"/>
                <a:gd name="connsiteY231" fmla="*/ 4179657 h 6494005"/>
                <a:gd name="connsiteX232" fmla="*/ 1124854 w 8615568"/>
                <a:gd name="connsiteY232" fmla="*/ 4147912 h 6494005"/>
                <a:gd name="connsiteX233" fmla="*/ 1124853 w 8615568"/>
                <a:gd name="connsiteY233" fmla="*/ 4147907 h 6494005"/>
                <a:gd name="connsiteX234" fmla="*/ 1189487 w 8615568"/>
                <a:gd name="connsiteY234" fmla="*/ 4115023 h 6494005"/>
                <a:gd name="connsiteX235" fmla="*/ 1189486 w 8615568"/>
                <a:gd name="connsiteY235" fmla="*/ 4115023 h 6494005"/>
                <a:gd name="connsiteX236" fmla="*/ 1285870 w 8615568"/>
                <a:gd name="connsiteY236" fmla="*/ 4051523 h 6494005"/>
                <a:gd name="connsiteX237" fmla="*/ 1317620 w 8615568"/>
                <a:gd name="connsiteY237" fmla="*/ 3955140 h 6494005"/>
                <a:gd name="connsiteX238" fmla="*/ 1317620 w 8615568"/>
                <a:gd name="connsiteY238" fmla="*/ 3955139 h 6494005"/>
                <a:gd name="connsiteX239" fmla="*/ 1349248 w 8615568"/>
                <a:gd name="connsiteY239" fmla="*/ 3892974 h 6494005"/>
                <a:gd name="connsiteX240" fmla="*/ 1349247 w 8615568"/>
                <a:gd name="connsiteY240" fmla="*/ 3892973 h 6494005"/>
                <a:gd name="connsiteX241" fmla="*/ 1317620 w 8615568"/>
                <a:gd name="connsiteY241" fmla="*/ 3955138 h 6494005"/>
                <a:gd name="connsiteX242" fmla="*/ 1221236 w 8615568"/>
                <a:gd name="connsiteY242" fmla="*/ 3825871 h 6494005"/>
                <a:gd name="connsiteX243" fmla="*/ 1244498 w 8615568"/>
                <a:gd name="connsiteY243" fmla="*/ 3780950 h 6494005"/>
                <a:gd name="connsiteX244" fmla="*/ 1244498 w 8615568"/>
                <a:gd name="connsiteY244" fmla="*/ 3780949 h 6494005"/>
                <a:gd name="connsiteX245" fmla="*/ 1221236 w 8615568"/>
                <a:gd name="connsiteY245" fmla="*/ 3825870 h 6494005"/>
                <a:gd name="connsiteX246" fmla="*/ 1093102 w 8615568"/>
                <a:gd name="connsiteY246" fmla="*/ 3697737 h 6494005"/>
                <a:gd name="connsiteX247" fmla="*/ 1124852 w 8615568"/>
                <a:gd name="connsiteY247" fmla="*/ 3536719 h 6494005"/>
                <a:gd name="connsiteX248" fmla="*/ 1124852 w 8615568"/>
                <a:gd name="connsiteY248" fmla="*/ 3504969 h 6494005"/>
                <a:gd name="connsiteX249" fmla="*/ 1254120 w 8615568"/>
                <a:gd name="connsiteY249" fmla="*/ 3440336 h 6494005"/>
                <a:gd name="connsiteX250" fmla="*/ 1446888 w 8615568"/>
                <a:gd name="connsiteY250" fmla="*/ 3568469 h 6494005"/>
                <a:gd name="connsiteX251" fmla="*/ 1575023 w 8615568"/>
                <a:gd name="connsiteY251" fmla="*/ 3665987 h 6494005"/>
                <a:gd name="connsiteX252" fmla="*/ 1575021 w 8615568"/>
                <a:gd name="connsiteY252" fmla="*/ 3665987 h 6494005"/>
                <a:gd name="connsiteX253" fmla="*/ 1639657 w 8615568"/>
                <a:gd name="connsiteY253" fmla="*/ 3697737 h 6494005"/>
                <a:gd name="connsiteX254" fmla="*/ 1703156 w 8615568"/>
                <a:gd name="connsiteY254" fmla="*/ 3697737 h 6494005"/>
                <a:gd name="connsiteX255" fmla="*/ 1731707 w 8615568"/>
                <a:gd name="connsiteY255" fmla="*/ 3716661 h 6494005"/>
                <a:gd name="connsiteX256" fmla="*/ 1731709 w 8615568"/>
                <a:gd name="connsiteY256" fmla="*/ 3716661 h 6494005"/>
                <a:gd name="connsiteX257" fmla="*/ 1703158 w 8615568"/>
                <a:gd name="connsiteY257" fmla="*/ 3697737 h 6494005"/>
                <a:gd name="connsiteX258" fmla="*/ 1832426 w 8615568"/>
                <a:gd name="connsiteY258" fmla="*/ 3665987 h 6494005"/>
                <a:gd name="connsiteX259" fmla="*/ 2089827 w 8615568"/>
                <a:gd name="connsiteY259" fmla="*/ 3794121 h 6494005"/>
                <a:gd name="connsiteX260" fmla="*/ 2153324 w 8615568"/>
                <a:gd name="connsiteY260" fmla="*/ 3729492 h 6494005"/>
                <a:gd name="connsiteX261" fmla="*/ 2153319 w 8615568"/>
                <a:gd name="connsiteY261" fmla="*/ 3729487 h 6494005"/>
                <a:gd name="connsiteX262" fmla="*/ 2346085 w 8615568"/>
                <a:gd name="connsiteY262" fmla="*/ 3536719 h 6494005"/>
                <a:gd name="connsiteX263" fmla="*/ 2282586 w 8615568"/>
                <a:gd name="connsiteY263" fmla="*/ 3247568 h 6494005"/>
                <a:gd name="connsiteX264" fmla="*/ 2217952 w 8615568"/>
                <a:gd name="connsiteY264" fmla="*/ 2893787 h 6494005"/>
                <a:gd name="connsiteX265" fmla="*/ 2249702 w 8615568"/>
                <a:gd name="connsiteY265" fmla="*/ 2829153 h 6494005"/>
                <a:gd name="connsiteX266" fmla="*/ 2282586 w 8615568"/>
                <a:gd name="connsiteY266" fmla="*/ 2765655 h 6494005"/>
                <a:gd name="connsiteX267" fmla="*/ 2507105 w 8615568"/>
                <a:gd name="connsiteY267" fmla="*/ 2669271 h 6494005"/>
                <a:gd name="connsiteX268" fmla="*/ 2571738 w 8615568"/>
                <a:gd name="connsiteY268" fmla="*/ 2540003 h 6494005"/>
                <a:gd name="connsiteX269" fmla="*/ 2636373 w 8615568"/>
                <a:gd name="connsiteY269" fmla="*/ 2604640 h 6494005"/>
                <a:gd name="connsiteX270" fmla="*/ 2636373 w 8615568"/>
                <a:gd name="connsiteY270" fmla="*/ 2631355 h 6494005"/>
                <a:gd name="connsiteX271" fmla="*/ 2636375 w 8615568"/>
                <a:gd name="connsiteY271" fmla="*/ 2631353 h 6494005"/>
                <a:gd name="connsiteX272" fmla="*/ 2636375 w 8615568"/>
                <a:gd name="connsiteY272" fmla="*/ 2604640 h 6494005"/>
                <a:gd name="connsiteX273" fmla="*/ 2571740 w 8615568"/>
                <a:gd name="connsiteY273" fmla="*/ 2540003 h 6494005"/>
                <a:gd name="connsiteX274" fmla="*/ 2603489 w 8615568"/>
                <a:gd name="connsiteY274" fmla="*/ 2508255 h 6494005"/>
                <a:gd name="connsiteX275" fmla="*/ 2603489 w 8615568"/>
                <a:gd name="connsiteY275" fmla="*/ 2411869 h 6494005"/>
                <a:gd name="connsiteX276" fmla="*/ 2603489 w 8615568"/>
                <a:gd name="connsiteY276" fmla="*/ 1897064 h 6494005"/>
                <a:gd name="connsiteX277" fmla="*/ 2636373 w 8615568"/>
                <a:gd name="connsiteY277" fmla="*/ 1833567 h 6494005"/>
                <a:gd name="connsiteX278" fmla="*/ 2636369 w 8615568"/>
                <a:gd name="connsiteY278" fmla="*/ 1833563 h 6494005"/>
                <a:gd name="connsiteX279" fmla="*/ 2699868 w 8615568"/>
                <a:gd name="connsiteY279" fmla="*/ 1704295 h 6494005"/>
                <a:gd name="connsiteX280" fmla="*/ 2732753 w 8615568"/>
                <a:gd name="connsiteY280" fmla="*/ 1576162 h 6494005"/>
                <a:gd name="connsiteX281" fmla="*/ 2732753 w 8615568"/>
                <a:gd name="connsiteY281" fmla="*/ 1383394 h 6494005"/>
                <a:gd name="connsiteX282" fmla="*/ 2764503 w 8615568"/>
                <a:gd name="connsiteY282" fmla="*/ 1222376 h 6494005"/>
                <a:gd name="connsiteX283" fmla="*/ 2732753 w 8615568"/>
                <a:gd name="connsiteY283" fmla="*/ 1157742 h 6494005"/>
                <a:gd name="connsiteX284" fmla="*/ 2732754 w 8615568"/>
                <a:gd name="connsiteY284" fmla="*/ 1157742 h 6494005"/>
                <a:gd name="connsiteX285" fmla="*/ 2668120 w 8615568"/>
                <a:gd name="connsiteY285" fmla="*/ 933225 h 6494005"/>
                <a:gd name="connsiteX286" fmla="*/ 2668121 w 8615568"/>
                <a:gd name="connsiteY286" fmla="*/ 933223 h 6494005"/>
                <a:gd name="connsiteX287" fmla="*/ 2603487 w 8615568"/>
                <a:gd name="connsiteY287" fmla="*/ 803955 h 6494005"/>
                <a:gd name="connsiteX288" fmla="*/ 2603485 w 8615568"/>
                <a:gd name="connsiteY288" fmla="*/ 803956 h 6494005"/>
                <a:gd name="connsiteX289" fmla="*/ 2507102 w 8615568"/>
                <a:gd name="connsiteY289" fmla="*/ 547688 h 6494005"/>
                <a:gd name="connsiteX290" fmla="*/ 2505968 w 8615568"/>
                <a:gd name="connsiteY290" fmla="*/ 547688 h 6494005"/>
                <a:gd name="connsiteX291" fmla="*/ 2602163 w 8615568"/>
                <a:gd name="connsiteY291" fmla="*/ 256799 h 6494005"/>
                <a:gd name="connsiteX292" fmla="*/ 2570475 w 8615568"/>
                <a:gd name="connsiteY292" fmla="*/ 128400 h 6494005"/>
                <a:gd name="connsiteX293" fmla="*/ 2602163 w 8615568"/>
                <a:gd name="connsiteY293" fmla="*/ 63632 h 6494005"/>
                <a:gd name="connsiteX294" fmla="*/ 2698357 w 8615568"/>
                <a:gd name="connsiteY294" fmla="*/ 160215 h 6494005"/>
                <a:gd name="connsiteX295" fmla="*/ 2794554 w 8615568"/>
                <a:gd name="connsiteY295" fmla="*/ 128400 h 6494005"/>
                <a:gd name="connsiteX296" fmla="*/ 2923568 w 8615568"/>
                <a:gd name="connsiteY296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158617 w 8615568"/>
                <a:gd name="connsiteY190" fmla="*/ 6098959 h 6494005"/>
                <a:gd name="connsiteX191" fmla="*/ 1221244 w 8615568"/>
                <a:gd name="connsiteY191" fmla="*/ 6140219 h 6494005"/>
                <a:gd name="connsiteX192" fmla="*/ 1221244 w 8615568"/>
                <a:gd name="connsiteY192" fmla="*/ 6301236 h 6494005"/>
                <a:gd name="connsiteX193" fmla="*/ 1060227 w 8615568"/>
                <a:gd name="connsiteY193" fmla="*/ 6365870 h 6494005"/>
                <a:gd name="connsiteX194" fmla="*/ 1060228 w 8615568"/>
                <a:gd name="connsiteY194" fmla="*/ 6365871 h 6494005"/>
                <a:gd name="connsiteX195" fmla="*/ 963843 w 8615568"/>
                <a:gd name="connsiteY195" fmla="*/ 6365871 h 6494005"/>
                <a:gd name="connsiteX196" fmla="*/ 900343 w 8615568"/>
                <a:gd name="connsiteY196" fmla="*/ 6494005 h 6494005"/>
                <a:gd name="connsiteX197" fmla="*/ 867459 w 8615568"/>
                <a:gd name="connsiteY197" fmla="*/ 6365871 h 6494005"/>
                <a:gd name="connsiteX198" fmla="*/ 867459 w 8615568"/>
                <a:gd name="connsiteY198" fmla="*/ 6360164 h 6494005"/>
                <a:gd name="connsiteX199" fmla="*/ 867458 w 8615568"/>
                <a:gd name="connsiteY199" fmla="*/ 6360165 h 6494005"/>
                <a:gd name="connsiteX200" fmla="*/ 867458 w 8615568"/>
                <a:gd name="connsiteY200" fmla="*/ 6365871 h 6494005"/>
                <a:gd name="connsiteX201" fmla="*/ 900342 w 8615568"/>
                <a:gd name="connsiteY201" fmla="*/ 6494005 h 6494005"/>
                <a:gd name="connsiteX202" fmla="*/ 707574 w 8615568"/>
                <a:gd name="connsiteY202" fmla="*/ 6365871 h 6494005"/>
                <a:gd name="connsiteX203" fmla="*/ 707574 w 8615568"/>
                <a:gd name="connsiteY203" fmla="*/ 6140220 h 6494005"/>
                <a:gd name="connsiteX204" fmla="*/ 707573 w 8615568"/>
                <a:gd name="connsiteY204" fmla="*/ 6140219 h 6494005"/>
                <a:gd name="connsiteX205" fmla="*/ 803957 w 8615568"/>
                <a:gd name="connsiteY205" fmla="*/ 5947451 h 6494005"/>
                <a:gd name="connsiteX206" fmla="*/ 835707 w 8615568"/>
                <a:gd name="connsiteY206" fmla="*/ 5819317 h 6494005"/>
                <a:gd name="connsiteX207" fmla="*/ 867457 w 8615568"/>
                <a:gd name="connsiteY207" fmla="*/ 5851067 h 6494005"/>
                <a:gd name="connsiteX208" fmla="*/ 867458 w 8615568"/>
                <a:gd name="connsiteY208" fmla="*/ 5851067 h 6494005"/>
                <a:gd name="connsiteX209" fmla="*/ 835708 w 8615568"/>
                <a:gd name="connsiteY209" fmla="*/ 5819317 h 6494005"/>
                <a:gd name="connsiteX210" fmla="*/ 867458 w 8615568"/>
                <a:gd name="connsiteY210" fmla="*/ 5722933 h 6494005"/>
                <a:gd name="connsiteX211" fmla="*/ 803958 w 8615568"/>
                <a:gd name="connsiteY211" fmla="*/ 5594800 h 6494005"/>
                <a:gd name="connsiteX212" fmla="*/ 803957 w 8615568"/>
                <a:gd name="connsiteY212" fmla="*/ 5594799 h 6494005"/>
                <a:gd name="connsiteX213" fmla="*/ 803957 w 8615568"/>
                <a:gd name="connsiteY213" fmla="*/ 5497282 h 6494005"/>
                <a:gd name="connsiteX214" fmla="*/ 771073 w 8615568"/>
                <a:gd name="connsiteY214" fmla="*/ 5465532 h 6494005"/>
                <a:gd name="connsiteX215" fmla="*/ 771074 w 8615568"/>
                <a:gd name="connsiteY215" fmla="*/ 5465531 h 6494005"/>
                <a:gd name="connsiteX216" fmla="*/ 546555 w 8615568"/>
                <a:gd name="connsiteY216" fmla="*/ 5241013 h 6494005"/>
                <a:gd name="connsiteX217" fmla="*/ 514805 w 8615568"/>
                <a:gd name="connsiteY217" fmla="*/ 5241013 h 6494005"/>
                <a:gd name="connsiteX218" fmla="*/ 450171 w 8615568"/>
                <a:gd name="connsiteY218" fmla="*/ 5079996 h 6494005"/>
                <a:gd name="connsiteX219" fmla="*/ 514805 w 8615568"/>
                <a:gd name="connsiteY219" fmla="*/ 4951862 h 6494005"/>
                <a:gd name="connsiteX220" fmla="*/ 514805 w 8615568"/>
                <a:gd name="connsiteY220" fmla="*/ 4822594 h 6494005"/>
                <a:gd name="connsiteX221" fmla="*/ 546555 w 8615568"/>
                <a:gd name="connsiteY221" fmla="*/ 4565192 h 6494005"/>
                <a:gd name="connsiteX222" fmla="*/ 546555 w 8615568"/>
                <a:gd name="connsiteY222" fmla="*/ 4533442 h 6494005"/>
                <a:gd name="connsiteX223" fmla="*/ 771073 w 8615568"/>
                <a:gd name="connsiteY223" fmla="*/ 4468808 h 6494005"/>
                <a:gd name="connsiteX224" fmla="*/ 932091 w 8615568"/>
                <a:gd name="connsiteY224" fmla="*/ 4308924 h 6494005"/>
                <a:gd name="connsiteX225" fmla="*/ 996725 w 8615568"/>
                <a:gd name="connsiteY225" fmla="*/ 4372424 h 6494005"/>
                <a:gd name="connsiteX226" fmla="*/ 996724 w 8615568"/>
                <a:gd name="connsiteY226" fmla="*/ 4372425 h 6494005"/>
                <a:gd name="connsiteX227" fmla="*/ 1028475 w 8615568"/>
                <a:gd name="connsiteY227" fmla="*/ 4405308 h 6494005"/>
                <a:gd name="connsiteX228" fmla="*/ 1060224 w 8615568"/>
                <a:gd name="connsiteY228" fmla="*/ 4340674 h 6494005"/>
                <a:gd name="connsiteX229" fmla="*/ 1060225 w 8615568"/>
                <a:gd name="connsiteY229" fmla="*/ 4340674 h 6494005"/>
                <a:gd name="connsiteX230" fmla="*/ 1093109 w 8615568"/>
                <a:gd name="connsiteY230" fmla="*/ 4179657 h 6494005"/>
                <a:gd name="connsiteX231" fmla="*/ 1124854 w 8615568"/>
                <a:gd name="connsiteY231" fmla="*/ 4147912 h 6494005"/>
                <a:gd name="connsiteX232" fmla="*/ 1124853 w 8615568"/>
                <a:gd name="connsiteY232" fmla="*/ 4147907 h 6494005"/>
                <a:gd name="connsiteX233" fmla="*/ 1189487 w 8615568"/>
                <a:gd name="connsiteY233" fmla="*/ 4115023 h 6494005"/>
                <a:gd name="connsiteX234" fmla="*/ 1189486 w 8615568"/>
                <a:gd name="connsiteY234" fmla="*/ 4115023 h 6494005"/>
                <a:gd name="connsiteX235" fmla="*/ 1285870 w 8615568"/>
                <a:gd name="connsiteY235" fmla="*/ 4051523 h 6494005"/>
                <a:gd name="connsiteX236" fmla="*/ 1317620 w 8615568"/>
                <a:gd name="connsiteY236" fmla="*/ 3955140 h 6494005"/>
                <a:gd name="connsiteX237" fmla="*/ 1317620 w 8615568"/>
                <a:gd name="connsiteY237" fmla="*/ 3955139 h 6494005"/>
                <a:gd name="connsiteX238" fmla="*/ 1349248 w 8615568"/>
                <a:gd name="connsiteY238" fmla="*/ 3892974 h 6494005"/>
                <a:gd name="connsiteX239" fmla="*/ 1349247 w 8615568"/>
                <a:gd name="connsiteY239" fmla="*/ 3892973 h 6494005"/>
                <a:gd name="connsiteX240" fmla="*/ 1317620 w 8615568"/>
                <a:gd name="connsiteY240" fmla="*/ 3955138 h 6494005"/>
                <a:gd name="connsiteX241" fmla="*/ 1221236 w 8615568"/>
                <a:gd name="connsiteY241" fmla="*/ 3825871 h 6494005"/>
                <a:gd name="connsiteX242" fmla="*/ 1244498 w 8615568"/>
                <a:gd name="connsiteY242" fmla="*/ 3780950 h 6494005"/>
                <a:gd name="connsiteX243" fmla="*/ 1244498 w 8615568"/>
                <a:gd name="connsiteY243" fmla="*/ 3780949 h 6494005"/>
                <a:gd name="connsiteX244" fmla="*/ 1221236 w 8615568"/>
                <a:gd name="connsiteY244" fmla="*/ 3825870 h 6494005"/>
                <a:gd name="connsiteX245" fmla="*/ 1093102 w 8615568"/>
                <a:gd name="connsiteY245" fmla="*/ 3697737 h 6494005"/>
                <a:gd name="connsiteX246" fmla="*/ 1124852 w 8615568"/>
                <a:gd name="connsiteY246" fmla="*/ 3536719 h 6494005"/>
                <a:gd name="connsiteX247" fmla="*/ 1124852 w 8615568"/>
                <a:gd name="connsiteY247" fmla="*/ 3504969 h 6494005"/>
                <a:gd name="connsiteX248" fmla="*/ 1254120 w 8615568"/>
                <a:gd name="connsiteY248" fmla="*/ 3440336 h 6494005"/>
                <a:gd name="connsiteX249" fmla="*/ 1446888 w 8615568"/>
                <a:gd name="connsiteY249" fmla="*/ 3568469 h 6494005"/>
                <a:gd name="connsiteX250" fmla="*/ 1575023 w 8615568"/>
                <a:gd name="connsiteY250" fmla="*/ 3665987 h 6494005"/>
                <a:gd name="connsiteX251" fmla="*/ 1575021 w 8615568"/>
                <a:gd name="connsiteY251" fmla="*/ 3665987 h 6494005"/>
                <a:gd name="connsiteX252" fmla="*/ 1639657 w 8615568"/>
                <a:gd name="connsiteY252" fmla="*/ 3697737 h 6494005"/>
                <a:gd name="connsiteX253" fmla="*/ 1703156 w 8615568"/>
                <a:gd name="connsiteY253" fmla="*/ 3697737 h 6494005"/>
                <a:gd name="connsiteX254" fmla="*/ 1731707 w 8615568"/>
                <a:gd name="connsiteY254" fmla="*/ 3716661 h 6494005"/>
                <a:gd name="connsiteX255" fmla="*/ 1731709 w 8615568"/>
                <a:gd name="connsiteY255" fmla="*/ 3716661 h 6494005"/>
                <a:gd name="connsiteX256" fmla="*/ 1703158 w 8615568"/>
                <a:gd name="connsiteY256" fmla="*/ 3697737 h 6494005"/>
                <a:gd name="connsiteX257" fmla="*/ 1832426 w 8615568"/>
                <a:gd name="connsiteY257" fmla="*/ 3665987 h 6494005"/>
                <a:gd name="connsiteX258" fmla="*/ 2089827 w 8615568"/>
                <a:gd name="connsiteY258" fmla="*/ 3794121 h 6494005"/>
                <a:gd name="connsiteX259" fmla="*/ 2153324 w 8615568"/>
                <a:gd name="connsiteY259" fmla="*/ 3729492 h 6494005"/>
                <a:gd name="connsiteX260" fmla="*/ 2153319 w 8615568"/>
                <a:gd name="connsiteY260" fmla="*/ 3729487 h 6494005"/>
                <a:gd name="connsiteX261" fmla="*/ 2346085 w 8615568"/>
                <a:gd name="connsiteY261" fmla="*/ 3536719 h 6494005"/>
                <a:gd name="connsiteX262" fmla="*/ 2282586 w 8615568"/>
                <a:gd name="connsiteY262" fmla="*/ 3247568 h 6494005"/>
                <a:gd name="connsiteX263" fmla="*/ 2217952 w 8615568"/>
                <a:gd name="connsiteY263" fmla="*/ 2893787 h 6494005"/>
                <a:gd name="connsiteX264" fmla="*/ 2249702 w 8615568"/>
                <a:gd name="connsiteY264" fmla="*/ 2829153 h 6494005"/>
                <a:gd name="connsiteX265" fmla="*/ 2282586 w 8615568"/>
                <a:gd name="connsiteY265" fmla="*/ 2765655 h 6494005"/>
                <a:gd name="connsiteX266" fmla="*/ 2507105 w 8615568"/>
                <a:gd name="connsiteY266" fmla="*/ 2669271 h 6494005"/>
                <a:gd name="connsiteX267" fmla="*/ 2571738 w 8615568"/>
                <a:gd name="connsiteY267" fmla="*/ 2540003 h 6494005"/>
                <a:gd name="connsiteX268" fmla="*/ 2636373 w 8615568"/>
                <a:gd name="connsiteY268" fmla="*/ 2604640 h 6494005"/>
                <a:gd name="connsiteX269" fmla="*/ 2636373 w 8615568"/>
                <a:gd name="connsiteY269" fmla="*/ 2631355 h 6494005"/>
                <a:gd name="connsiteX270" fmla="*/ 2636375 w 8615568"/>
                <a:gd name="connsiteY270" fmla="*/ 2631353 h 6494005"/>
                <a:gd name="connsiteX271" fmla="*/ 2636375 w 8615568"/>
                <a:gd name="connsiteY271" fmla="*/ 2604640 h 6494005"/>
                <a:gd name="connsiteX272" fmla="*/ 2571740 w 8615568"/>
                <a:gd name="connsiteY272" fmla="*/ 2540003 h 6494005"/>
                <a:gd name="connsiteX273" fmla="*/ 2603489 w 8615568"/>
                <a:gd name="connsiteY273" fmla="*/ 2508255 h 6494005"/>
                <a:gd name="connsiteX274" fmla="*/ 2603489 w 8615568"/>
                <a:gd name="connsiteY274" fmla="*/ 2411869 h 6494005"/>
                <a:gd name="connsiteX275" fmla="*/ 2603489 w 8615568"/>
                <a:gd name="connsiteY275" fmla="*/ 1897064 h 6494005"/>
                <a:gd name="connsiteX276" fmla="*/ 2636373 w 8615568"/>
                <a:gd name="connsiteY276" fmla="*/ 1833567 h 6494005"/>
                <a:gd name="connsiteX277" fmla="*/ 2636369 w 8615568"/>
                <a:gd name="connsiteY277" fmla="*/ 1833563 h 6494005"/>
                <a:gd name="connsiteX278" fmla="*/ 2699868 w 8615568"/>
                <a:gd name="connsiteY278" fmla="*/ 1704295 h 6494005"/>
                <a:gd name="connsiteX279" fmla="*/ 2732753 w 8615568"/>
                <a:gd name="connsiteY279" fmla="*/ 1576162 h 6494005"/>
                <a:gd name="connsiteX280" fmla="*/ 2732753 w 8615568"/>
                <a:gd name="connsiteY280" fmla="*/ 1383394 h 6494005"/>
                <a:gd name="connsiteX281" fmla="*/ 2764503 w 8615568"/>
                <a:gd name="connsiteY281" fmla="*/ 1222376 h 6494005"/>
                <a:gd name="connsiteX282" fmla="*/ 2732753 w 8615568"/>
                <a:gd name="connsiteY282" fmla="*/ 1157742 h 6494005"/>
                <a:gd name="connsiteX283" fmla="*/ 2732754 w 8615568"/>
                <a:gd name="connsiteY283" fmla="*/ 1157742 h 6494005"/>
                <a:gd name="connsiteX284" fmla="*/ 2668120 w 8615568"/>
                <a:gd name="connsiteY284" fmla="*/ 933225 h 6494005"/>
                <a:gd name="connsiteX285" fmla="*/ 2668121 w 8615568"/>
                <a:gd name="connsiteY285" fmla="*/ 933223 h 6494005"/>
                <a:gd name="connsiteX286" fmla="*/ 2603487 w 8615568"/>
                <a:gd name="connsiteY286" fmla="*/ 803955 h 6494005"/>
                <a:gd name="connsiteX287" fmla="*/ 2603485 w 8615568"/>
                <a:gd name="connsiteY287" fmla="*/ 803956 h 6494005"/>
                <a:gd name="connsiteX288" fmla="*/ 2507102 w 8615568"/>
                <a:gd name="connsiteY288" fmla="*/ 547688 h 6494005"/>
                <a:gd name="connsiteX289" fmla="*/ 2505968 w 8615568"/>
                <a:gd name="connsiteY289" fmla="*/ 547688 h 6494005"/>
                <a:gd name="connsiteX290" fmla="*/ 2602163 w 8615568"/>
                <a:gd name="connsiteY290" fmla="*/ 256799 h 6494005"/>
                <a:gd name="connsiteX291" fmla="*/ 2570475 w 8615568"/>
                <a:gd name="connsiteY291" fmla="*/ 128400 h 6494005"/>
                <a:gd name="connsiteX292" fmla="*/ 2602163 w 8615568"/>
                <a:gd name="connsiteY292" fmla="*/ 63632 h 6494005"/>
                <a:gd name="connsiteX293" fmla="*/ 2698357 w 8615568"/>
                <a:gd name="connsiteY293" fmla="*/ 160215 h 6494005"/>
                <a:gd name="connsiteX294" fmla="*/ 2794554 w 8615568"/>
                <a:gd name="connsiteY294" fmla="*/ 128400 h 6494005"/>
                <a:gd name="connsiteX295" fmla="*/ 2923568 w 8615568"/>
                <a:gd name="connsiteY295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867459 w 8615568"/>
                <a:gd name="connsiteY197" fmla="*/ 6360164 h 6494005"/>
                <a:gd name="connsiteX198" fmla="*/ 867458 w 8615568"/>
                <a:gd name="connsiteY198" fmla="*/ 6360165 h 6494005"/>
                <a:gd name="connsiteX199" fmla="*/ 867458 w 8615568"/>
                <a:gd name="connsiteY199" fmla="*/ 6365871 h 6494005"/>
                <a:gd name="connsiteX200" fmla="*/ 900342 w 8615568"/>
                <a:gd name="connsiteY200" fmla="*/ 6494005 h 6494005"/>
                <a:gd name="connsiteX201" fmla="*/ 707574 w 8615568"/>
                <a:gd name="connsiteY201" fmla="*/ 6365871 h 6494005"/>
                <a:gd name="connsiteX202" fmla="*/ 707574 w 8615568"/>
                <a:gd name="connsiteY202" fmla="*/ 6140220 h 6494005"/>
                <a:gd name="connsiteX203" fmla="*/ 707573 w 8615568"/>
                <a:gd name="connsiteY203" fmla="*/ 6140219 h 6494005"/>
                <a:gd name="connsiteX204" fmla="*/ 803957 w 8615568"/>
                <a:gd name="connsiteY204" fmla="*/ 5947451 h 6494005"/>
                <a:gd name="connsiteX205" fmla="*/ 835707 w 8615568"/>
                <a:gd name="connsiteY205" fmla="*/ 5819317 h 6494005"/>
                <a:gd name="connsiteX206" fmla="*/ 867457 w 8615568"/>
                <a:gd name="connsiteY206" fmla="*/ 5851067 h 6494005"/>
                <a:gd name="connsiteX207" fmla="*/ 867458 w 8615568"/>
                <a:gd name="connsiteY207" fmla="*/ 5851067 h 6494005"/>
                <a:gd name="connsiteX208" fmla="*/ 835708 w 8615568"/>
                <a:gd name="connsiteY208" fmla="*/ 5819317 h 6494005"/>
                <a:gd name="connsiteX209" fmla="*/ 867458 w 8615568"/>
                <a:gd name="connsiteY209" fmla="*/ 5722933 h 6494005"/>
                <a:gd name="connsiteX210" fmla="*/ 803958 w 8615568"/>
                <a:gd name="connsiteY210" fmla="*/ 5594800 h 6494005"/>
                <a:gd name="connsiteX211" fmla="*/ 803957 w 8615568"/>
                <a:gd name="connsiteY211" fmla="*/ 5594799 h 6494005"/>
                <a:gd name="connsiteX212" fmla="*/ 803957 w 8615568"/>
                <a:gd name="connsiteY212" fmla="*/ 5497282 h 6494005"/>
                <a:gd name="connsiteX213" fmla="*/ 771073 w 8615568"/>
                <a:gd name="connsiteY213" fmla="*/ 5465532 h 6494005"/>
                <a:gd name="connsiteX214" fmla="*/ 771074 w 8615568"/>
                <a:gd name="connsiteY214" fmla="*/ 5465531 h 6494005"/>
                <a:gd name="connsiteX215" fmla="*/ 546555 w 8615568"/>
                <a:gd name="connsiteY215" fmla="*/ 5241013 h 6494005"/>
                <a:gd name="connsiteX216" fmla="*/ 514805 w 8615568"/>
                <a:gd name="connsiteY216" fmla="*/ 5241013 h 6494005"/>
                <a:gd name="connsiteX217" fmla="*/ 450171 w 8615568"/>
                <a:gd name="connsiteY217" fmla="*/ 5079996 h 6494005"/>
                <a:gd name="connsiteX218" fmla="*/ 514805 w 8615568"/>
                <a:gd name="connsiteY218" fmla="*/ 4951862 h 6494005"/>
                <a:gd name="connsiteX219" fmla="*/ 514805 w 8615568"/>
                <a:gd name="connsiteY219" fmla="*/ 4822594 h 6494005"/>
                <a:gd name="connsiteX220" fmla="*/ 546555 w 8615568"/>
                <a:gd name="connsiteY220" fmla="*/ 4565192 h 6494005"/>
                <a:gd name="connsiteX221" fmla="*/ 546555 w 8615568"/>
                <a:gd name="connsiteY221" fmla="*/ 4533442 h 6494005"/>
                <a:gd name="connsiteX222" fmla="*/ 771073 w 8615568"/>
                <a:gd name="connsiteY222" fmla="*/ 4468808 h 6494005"/>
                <a:gd name="connsiteX223" fmla="*/ 932091 w 8615568"/>
                <a:gd name="connsiteY223" fmla="*/ 4308924 h 6494005"/>
                <a:gd name="connsiteX224" fmla="*/ 996725 w 8615568"/>
                <a:gd name="connsiteY224" fmla="*/ 4372424 h 6494005"/>
                <a:gd name="connsiteX225" fmla="*/ 996724 w 8615568"/>
                <a:gd name="connsiteY225" fmla="*/ 4372425 h 6494005"/>
                <a:gd name="connsiteX226" fmla="*/ 1028475 w 8615568"/>
                <a:gd name="connsiteY226" fmla="*/ 4405308 h 6494005"/>
                <a:gd name="connsiteX227" fmla="*/ 1060224 w 8615568"/>
                <a:gd name="connsiteY227" fmla="*/ 4340674 h 6494005"/>
                <a:gd name="connsiteX228" fmla="*/ 1060225 w 8615568"/>
                <a:gd name="connsiteY228" fmla="*/ 4340674 h 6494005"/>
                <a:gd name="connsiteX229" fmla="*/ 1093109 w 8615568"/>
                <a:gd name="connsiteY229" fmla="*/ 4179657 h 6494005"/>
                <a:gd name="connsiteX230" fmla="*/ 1124854 w 8615568"/>
                <a:gd name="connsiteY230" fmla="*/ 4147912 h 6494005"/>
                <a:gd name="connsiteX231" fmla="*/ 1124853 w 8615568"/>
                <a:gd name="connsiteY231" fmla="*/ 4147907 h 6494005"/>
                <a:gd name="connsiteX232" fmla="*/ 1189487 w 8615568"/>
                <a:gd name="connsiteY232" fmla="*/ 4115023 h 6494005"/>
                <a:gd name="connsiteX233" fmla="*/ 1189486 w 8615568"/>
                <a:gd name="connsiteY233" fmla="*/ 4115023 h 6494005"/>
                <a:gd name="connsiteX234" fmla="*/ 1285870 w 8615568"/>
                <a:gd name="connsiteY234" fmla="*/ 4051523 h 6494005"/>
                <a:gd name="connsiteX235" fmla="*/ 1317620 w 8615568"/>
                <a:gd name="connsiteY235" fmla="*/ 3955140 h 6494005"/>
                <a:gd name="connsiteX236" fmla="*/ 1317620 w 8615568"/>
                <a:gd name="connsiteY236" fmla="*/ 3955139 h 6494005"/>
                <a:gd name="connsiteX237" fmla="*/ 1349248 w 8615568"/>
                <a:gd name="connsiteY237" fmla="*/ 3892974 h 6494005"/>
                <a:gd name="connsiteX238" fmla="*/ 1349247 w 8615568"/>
                <a:gd name="connsiteY238" fmla="*/ 3892973 h 6494005"/>
                <a:gd name="connsiteX239" fmla="*/ 1317620 w 8615568"/>
                <a:gd name="connsiteY239" fmla="*/ 3955138 h 6494005"/>
                <a:gd name="connsiteX240" fmla="*/ 1221236 w 8615568"/>
                <a:gd name="connsiteY240" fmla="*/ 3825871 h 6494005"/>
                <a:gd name="connsiteX241" fmla="*/ 1244498 w 8615568"/>
                <a:gd name="connsiteY241" fmla="*/ 3780950 h 6494005"/>
                <a:gd name="connsiteX242" fmla="*/ 1244498 w 8615568"/>
                <a:gd name="connsiteY242" fmla="*/ 3780949 h 6494005"/>
                <a:gd name="connsiteX243" fmla="*/ 1221236 w 8615568"/>
                <a:gd name="connsiteY243" fmla="*/ 3825870 h 6494005"/>
                <a:gd name="connsiteX244" fmla="*/ 1093102 w 8615568"/>
                <a:gd name="connsiteY244" fmla="*/ 3697737 h 6494005"/>
                <a:gd name="connsiteX245" fmla="*/ 1124852 w 8615568"/>
                <a:gd name="connsiteY245" fmla="*/ 3536719 h 6494005"/>
                <a:gd name="connsiteX246" fmla="*/ 1124852 w 8615568"/>
                <a:gd name="connsiteY246" fmla="*/ 3504969 h 6494005"/>
                <a:gd name="connsiteX247" fmla="*/ 1254120 w 8615568"/>
                <a:gd name="connsiteY247" fmla="*/ 3440336 h 6494005"/>
                <a:gd name="connsiteX248" fmla="*/ 1446888 w 8615568"/>
                <a:gd name="connsiteY248" fmla="*/ 3568469 h 6494005"/>
                <a:gd name="connsiteX249" fmla="*/ 1575023 w 8615568"/>
                <a:gd name="connsiteY249" fmla="*/ 3665987 h 6494005"/>
                <a:gd name="connsiteX250" fmla="*/ 1575021 w 8615568"/>
                <a:gd name="connsiteY250" fmla="*/ 3665987 h 6494005"/>
                <a:gd name="connsiteX251" fmla="*/ 1639657 w 8615568"/>
                <a:gd name="connsiteY251" fmla="*/ 3697737 h 6494005"/>
                <a:gd name="connsiteX252" fmla="*/ 1703156 w 8615568"/>
                <a:gd name="connsiteY252" fmla="*/ 3697737 h 6494005"/>
                <a:gd name="connsiteX253" fmla="*/ 1731707 w 8615568"/>
                <a:gd name="connsiteY253" fmla="*/ 3716661 h 6494005"/>
                <a:gd name="connsiteX254" fmla="*/ 1731709 w 8615568"/>
                <a:gd name="connsiteY254" fmla="*/ 3716661 h 6494005"/>
                <a:gd name="connsiteX255" fmla="*/ 1703158 w 8615568"/>
                <a:gd name="connsiteY255" fmla="*/ 3697737 h 6494005"/>
                <a:gd name="connsiteX256" fmla="*/ 1832426 w 8615568"/>
                <a:gd name="connsiteY256" fmla="*/ 3665987 h 6494005"/>
                <a:gd name="connsiteX257" fmla="*/ 2089827 w 8615568"/>
                <a:gd name="connsiteY257" fmla="*/ 3794121 h 6494005"/>
                <a:gd name="connsiteX258" fmla="*/ 2153324 w 8615568"/>
                <a:gd name="connsiteY258" fmla="*/ 3729492 h 6494005"/>
                <a:gd name="connsiteX259" fmla="*/ 2153319 w 8615568"/>
                <a:gd name="connsiteY259" fmla="*/ 3729487 h 6494005"/>
                <a:gd name="connsiteX260" fmla="*/ 2346085 w 8615568"/>
                <a:gd name="connsiteY260" fmla="*/ 3536719 h 6494005"/>
                <a:gd name="connsiteX261" fmla="*/ 2282586 w 8615568"/>
                <a:gd name="connsiteY261" fmla="*/ 3247568 h 6494005"/>
                <a:gd name="connsiteX262" fmla="*/ 2217952 w 8615568"/>
                <a:gd name="connsiteY262" fmla="*/ 2893787 h 6494005"/>
                <a:gd name="connsiteX263" fmla="*/ 2249702 w 8615568"/>
                <a:gd name="connsiteY263" fmla="*/ 2829153 h 6494005"/>
                <a:gd name="connsiteX264" fmla="*/ 2282586 w 8615568"/>
                <a:gd name="connsiteY264" fmla="*/ 2765655 h 6494005"/>
                <a:gd name="connsiteX265" fmla="*/ 2507105 w 8615568"/>
                <a:gd name="connsiteY265" fmla="*/ 2669271 h 6494005"/>
                <a:gd name="connsiteX266" fmla="*/ 2571738 w 8615568"/>
                <a:gd name="connsiteY266" fmla="*/ 2540003 h 6494005"/>
                <a:gd name="connsiteX267" fmla="*/ 2636373 w 8615568"/>
                <a:gd name="connsiteY267" fmla="*/ 2604640 h 6494005"/>
                <a:gd name="connsiteX268" fmla="*/ 2636373 w 8615568"/>
                <a:gd name="connsiteY268" fmla="*/ 2631355 h 6494005"/>
                <a:gd name="connsiteX269" fmla="*/ 2636375 w 8615568"/>
                <a:gd name="connsiteY269" fmla="*/ 2631353 h 6494005"/>
                <a:gd name="connsiteX270" fmla="*/ 2636375 w 8615568"/>
                <a:gd name="connsiteY270" fmla="*/ 2604640 h 6494005"/>
                <a:gd name="connsiteX271" fmla="*/ 2571740 w 8615568"/>
                <a:gd name="connsiteY271" fmla="*/ 2540003 h 6494005"/>
                <a:gd name="connsiteX272" fmla="*/ 2603489 w 8615568"/>
                <a:gd name="connsiteY272" fmla="*/ 2508255 h 6494005"/>
                <a:gd name="connsiteX273" fmla="*/ 2603489 w 8615568"/>
                <a:gd name="connsiteY273" fmla="*/ 2411869 h 6494005"/>
                <a:gd name="connsiteX274" fmla="*/ 2603489 w 8615568"/>
                <a:gd name="connsiteY274" fmla="*/ 1897064 h 6494005"/>
                <a:gd name="connsiteX275" fmla="*/ 2636373 w 8615568"/>
                <a:gd name="connsiteY275" fmla="*/ 1833567 h 6494005"/>
                <a:gd name="connsiteX276" fmla="*/ 2636369 w 8615568"/>
                <a:gd name="connsiteY276" fmla="*/ 1833563 h 6494005"/>
                <a:gd name="connsiteX277" fmla="*/ 2699868 w 8615568"/>
                <a:gd name="connsiteY277" fmla="*/ 1704295 h 6494005"/>
                <a:gd name="connsiteX278" fmla="*/ 2732753 w 8615568"/>
                <a:gd name="connsiteY278" fmla="*/ 1576162 h 6494005"/>
                <a:gd name="connsiteX279" fmla="*/ 2732753 w 8615568"/>
                <a:gd name="connsiteY279" fmla="*/ 1383394 h 6494005"/>
                <a:gd name="connsiteX280" fmla="*/ 2764503 w 8615568"/>
                <a:gd name="connsiteY280" fmla="*/ 1222376 h 6494005"/>
                <a:gd name="connsiteX281" fmla="*/ 2732753 w 8615568"/>
                <a:gd name="connsiteY281" fmla="*/ 1157742 h 6494005"/>
                <a:gd name="connsiteX282" fmla="*/ 2732754 w 8615568"/>
                <a:gd name="connsiteY282" fmla="*/ 1157742 h 6494005"/>
                <a:gd name="connsiteX283" fmla="*/ 2668120 w 8615568"/>
                <a:gd name="connsiteY283" fmla="*/ 933225 h 6494005"/>
                <a:gd name="connsiteX284" fmla="*/ 2668121 w 8615568"/>
                <a:gd name="connsiteY284" fmla="*/ 933223 h 6494005"/>
                <a:gd name="connsiteX285" fmla="*/ 2603487 w 8615568"/>
                <a:gd name="connsiteY285" fmla="*/ 803955 h 6494005"/>
                <a:gd name="connsiteX286" fmla="*/ 2603485 w 8615568"/>
                <a:gd name="connsiteY286" fmla="*/ 803956 h 6494005"/>
                <a:gd name="connsiteX287" fmla="*/ 2507102 w 8615568"/>
                <a:gd name="connsiteY287" fmla="*/ 547688 h 6494005"/>
                <a:gd name="connsiteX288" fmla="*/ 2505968 w 8615568"/>
                <a:gd name="connsiteY288" fmla="*/ 547688 h 6494005"/>
                <a:gd name="connsiteX289" fmla="*/ 2602163 w 8615568"/>
                <a:gd name="connsiteY289" fmla="*/ 256799 h 6494005"/>
                <a:gd name="connsiteX290" fmla="*/ 2570475 w 8615568"/>
                <a:gd name="connsiteY290" fmla="*/ 128400 h 6494005"/>
                <a:gd name="connsiteX291" fmla="*/ 2602163 w 8615568"/>
                <a:gd name="connsiteY291" fmla="*/ 63632 h 6494005"/>
                <a:gd name="connsiteX292" fmla="*/ 2698357 w 8615568"/>
                <a:gd name="connsiteY292" fmla="*/ 160215 h 6494005"/>
                <a:gd name="connsiteX293" fmla="*/ 2794554 w 8615568"/>
                <a:gd name="connsiteY293" fmla="*/ 128400 h 6494005"/>
                <a:gd name="connsiteX294" fmla="*/ 2923568 w 8615568"/>
                <a:gd name="connsiteY29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867459 w 8615568"/>
                <a:gd name="connsiteY197" fmla="*/ 6360164 h 6494005"/>
                <a:gd name="connsiteX198" fmla="*/ 867458 w 8615568"/>
                <a:gd name="connsiteY198" fmla="*/ 6360165 h 6494005"/>
                <a:gd name="connsiteX199" fmla="*/ 900342 w 8615568"/>
                <a:gd name="connsiteY199" fmla="*/ 6494005 h 6494005"/>
                <a:gd name="connsiteX200" fmla="*/ 707574 w 8615568"/>
                <a:gd name="connsiteY200" fmla="*/ 6365871 h 6494005"/>
                <a:gd name="connsiteX201" fmla="*/ 707574 w 8615568"/>
                <a:gd name="connsiteY201" fmla="*/ 6140220 h 6494005"/>
                <a:gd name="connsiteX202" fmla="*/ 707573 w 8615568"/>
                <a:gd name="connsiteY202" fmla="*/ 6140219 h 6494005"/>
                <a:gd name="connsiteX203" fmla="*/ 803957 w 8615568"/>
                <a:gd name="connsiteY203" fmla="*/ 5947451 h 6494005"/>
                <a:gd name="connsiteX204" fmla="*/ 835707 w 8615568"/>
                <a:gd name="connsiteY204" fmla="*/ 5819317 h 6494005"/>
                <a:gd name="connsiteX205" fmla="*/ 867457 w 8615568"/>
                <a:gd name="connsiteY205" fmla="*/ 5851067 h 6494005"/>
                <a:gd name="connsiteX206" fmla="*/ 867458 w 8615568"/>
                <a:gd name="connsiteY206" fmla="*/ 5851067 h 6494005"/>
                <a:gd name="connsiteX207" fmla="*/ 835708 w 8615568"/>
                <a:gd name="connsiteY207" fmla="*/ 5819317 h 6494005"/>
                <a:gd name="connsiteX208" fmla="*/ 867458 w 8615568"/>
                <a:gd name="connsiteY208" fmla="*/ 5722933 h 6494005"/>
                <a:gd name="connsiteX209" fmla="*/ 803958 w 8615568"/>
                <a:gd name="connsiteY209" fmla="*/ 5594800 h 6494005"/>
                <a:gd name="connsiteX210" fmla="*/ 803957 w 8615568"/>
                <a:gd name="connsiteY210" fmla="*/ 5594799 h 6494005"/>
                <a:gd name="connsiteX211" fmla="*/ 803957 w 8615568"/>
                <a:gd name="connsiteY211" fmla="*/ 5497282 h 6494005"/>
                <a:gd name="connsiteX212" fmla="*/ 771073 w 8615568"/>
                <a:gd name="connsiteY212" fmla="*/ 5465532 h 6494005"/>
                <a:gd name="connsiteX213" fmla="*/ 771074 w 8615568"/>
                <a:gd name="connsiteY213" fmla="*/ 5465531 h 6494005"/>
                <a:gd name="connsiteX214" fmla="*/ 546555 w 8615568"/>
                <a:gd name="connsiteY214" fmla="*/ 5241013 h 6494005"/>
                <a:gd name="connsiteX215" fmla="*/ 514805 w 8615568"/>
                <a:gd name="connsiteY215" fmla="*/ 5241013 h 6494005"/>
                <a:gd name="connsiteX216" fmla="*/ 450171 w 8615568"/>
                <a:gd name="connsiteY216" fmla="*/ 5079996 h 6494005"/>
                <a:gd name="connsiteX217" fmla="*/ 514805 w 8615568"/>
                <a:gd name="connsiteY217" fmla="*/ 4951862 h 6494005"/>
                <a:gd name="connsiteX218" fmla="*/ 514805 w 8615568"/>
                <a:gd name="connsiteY218" fmla="*/ 4822594 h 6494005"/>
                <a:gd name="connsiteX219" fmla="*/ 546555 w 8615568"/>
                <a:gd name="connsiteY219" fmla="*/ 4565192 h 6494005"/>
                <a:gd name="connsiteX220" fmla="*/ 546555 w 8615568"/>
                <a:gd name="connsiteY220" fmla="*/ 4533442 h 6494005"/>
                <a:gd name="connsiteX221" fmla="*/ 771073 w 8615568"/>
                <a:gd name="connsiteY221" fmla="*/ 4468808 h 6494005"/>
                <a:gd name="connsiteX222" fmla="*/ 932091 w 8615568"/>
                <a:gd name="connsiteY222" fmla="*/ 4308924 h 6494005"/>
                <a:gd name="connsiteX223" fmla="*/ 996725 w 8615568"/>
                <a:gd name="connsiteY223" fmla="*/ 4372424 h 6494005"/>
                <a:gd name="connsiteX224" fmla="*/ 996724 w 8615568"/>
                <a:gd name="connsiteY224" fmla="*/ 4372425 h 6494005"/>
                <a:gd name="connsiteX225" fmla="*/ 1028475 w 8615568"/>
                <a:gd name="connsiteY225" fmla="*/ 4405308 h 6494005"/>
                <a:gd name="connsiteX226" fmla="*/ 1060224 w 8615568"/>
                <a:gd name="connsiteY226" fmla="*/ 4340674 h 6494005"/>
                <a:gd name="connsiteX227" fmla="*/ 1060225 w 8615568"/>
                <a:gd name="connsiteY227" fmla="*/ 4340674 h 6494005"/>
                <a:gd name="connsiteX228" fmla="*/ 1093109 w 8615568"/>
                <a:gd name="connsiteY228" fmla="*/ 4179657 h 6494005"/>
                <a:gd name="connsiteX229" fmla="*/ 1124854 w 8615568"/>
                <a:gd name="connsiteY229" fmla="*/ 4147912 h 6494005"/>
                <a:gd name="connsiteX230" fmla="*/ 1124853 w 8615568"/>
                <a:gd name="connsiteY230" fmla="*/ 4147907 h 6494005"/>
                <a:gd name="connsiteX231" fmla="*/ 1189487 w 8615568"/>
                <a:gd name="connsiteY231" fmla="*/ 4115023 h 6494005"/>
                <a:gd name="connsiteX232" fmla="*/ 1189486 w 8615568"/>
                <a:gd name="connsiteY232" fmla="*/ 4115023 h 6494005"/>
                <a:gd name="connsiteX233" fmla="*/ 1285870 w 8615568"/>
                <a:gd name="connsiteY233" fmla="*/ 4051523 h 6494005"/>
                <a:gd name="connsiteX234" fmla="*/ 1317620 w 8615568"/>
                <a:gd name="connsiteY234" fmla="*/ 3955140 h 6494005"/>
                <a:gd name="connsiteX235" fmla="*/ 1317620 w 8615568"/>
                <a:gd name="connsiteY235" fmla="*/ 3955139 h 6494005"/>
                <a:gd name="connsiteX236" fmla="*/ 1349248 w 8615568"/>
                <a:gd name="connsiteY236" fmla="*/ 3892974 h 6494005"/>
                <a:gd name="connsiteX237" fmla="*/ 1349247 w 8615568"/>
                <a:gd name="connsiteY237" fmla="*/ 3892973 h 6494005"/>
                <a:gd name="connsiteX238" fmla="*/ 1317620 w 8615568"/>
                <a:gd name="connsiteY238" fmla="*/ 3955138 h 6494005"/>
                <a:gd name="connsiteX239" fmla="*/ 1221236 w 8615568"/>
                <a:gd name="connsiteY239" fmla="*/ 3825871 h 6494005"/>
                <a:gd name="connsiteX240" fmla="*/ 1244498 w 8615568"/>
                <a:gd name="connsiteY240" fmla="*/ 3780950 h 6494005"/>
                <a:gd name="connsiteX241" fmla="*/ 1244498 w 8615568"/>
                <a:gd name="connsiteY241" fmla="*/ 3780949 h 6494005"/>
                <a:gd name="connsiteX242" fmla="*/ 1221236 w 8615568"/>
                <a:gd name="connsiteY242" fmla="*/ 3825870 h 6494005"/>
                <a:gd name="connsiteX243" fmla="*/ 1093102 w 8615568"/>
                <a:gd name="connsiteY243" fmla="*/ 3697737 h 6494005"/>
                <a:gd name="connsiteX244" fmla="*/ 1124852 w 8615568"/>
                <a:gd name="connsiteY244" fmla="*/ 3536719 h 6494005"/>
                <a:gd name="connsiteX245" fmla="*/ 1124852 w 8615568"/>
                <a:gd name="connsiteY245" fmla="*/ 3504969 h 6494005"/>
                <a:gd name="connsiteX246" fmla="*/ 1254120 w 8615568"/>
                <a:gd name="connsiteY246" fmla="*/ 3440336 h 6494005"/>
                <a:gd name="connsiteX247" fmla="*/ 1446888 w 8615568"/>
                <a:gd name="connsiteY247" fmla="*/ 3568469 h 6494005"/>
                <a:gd name="connsiteX248" fmla="*/ 1575023 w 8615568"/>
                <a:gd name="connsiteY248" fmla="*/ 3665987 h 6494005"/>
                <a:gd name="connsiteX249" fmla="*/ 1575021 w 8615568"/>
                <a:gd name="connsiteY249" fmla="*/ 3665987 h 6494005"/>
                <a:gd name="connsiteX250" fmla="*/ 1639657 w 8615568"/>
                <a:gd name="connsiteY250" fmla="*/ 3697737 h 6494005"/>
                <a:gd name="connsiteX251" fmla="*/ 1703156 w 8615568"/>
                <a:gd name="connsiteY251" fmla="*/ 3697737 h 6494005"/>
                <a:gd name="connsiteX252" fmla="*/ 1731707 w 8615568"/>
                <a:gd name="connsiteY252" fmla="*/ 3716661 h 6494005"/>
                <a:gd name="connsiteX253" fmla="*/ 1731709 w 8615568"/>
                <a:gd name="connsiteY253" fmla="*/ 3716661 h 6494005"/>
                <a:gd name="connsiteX254" fmla="*/ 1703158 w 8615568"/>
                <a:gd name="connsiteY254" fmla="*/ 3697737 h 6494005"/>
                <a:gd name="connsiteX255" fmla="*/ 1832426 w 8615568"/>
                <a:gd name="connsiteY255" fmla="*/ 3665987 h 6494005"/>
                <a:gd name="connsiteX256" fmla="*/ 2089827 w 8615568"/>
                <a:gd name="connsiteY256" fmla="*/ 3794121 h 6494005"/>
                <a:gd name="connsiteX257" fmla="*/ 2153324 w 8615568"/>
                <a:gd name="connsiteY257" fmla="*/ 3729492 h 6494005"/>
                <a:gd name="connsiteX258" fmla="*/ 2153319 w 8615568"/>
                <a:gd name="connsiteY258" fmla="*/ 3729487 h 6494005"/>
                <a:gd name="connsiteX259" fmla="*/ 2346085 w 8615568"/>
                <a:gd name="connsiteY259" fmla="*/ 3536719 h 6494005"/>
                <a:gd name="connsiteX260" fmla="*/ 2282586 w 8615568"/>
                <a:gd name="connsiteY260" fmla="*/ 3247568 h 6494005"/>
                <a:gd name="connsiteX261" fmla="*/ 2217952 w 8615568"/>
                <a:gd name="connsiteY261" fmla="*/ 2893787 h 6494005"/>
                <a:gd name="connsiteX262" fmla="*/ 2249702 w 8615568"/>
                <a:gd name="connsiteY262" fmla="*/ 2829153 h 6494005"/>
                <a:gd name="connsiteX263" fmla="*/ 2282586 w 8615568"/>
                <a:gd name="connsiteY263" fmla="*/ 2765655 h 6494005"/>
                <a:gd name="connsiteX264" fmla="*/ 2507105 w 8615568"/>
                <a:gd name="connsiteY264" fmla="*/ 2669271 h 6494005"/>
                <a:gd name="connsiteX265" fmla="*/ 2571738 w 8615568"/>
                <a:gd name="connsiteY265" fmla="*/ 2540003 h 6494005"/>
                <a:gd name="connsiteX266" fmla="*/ 2636373 w 8615568"/>
                <a:gd name="connsiteY266" fmla="*/ 2604640 h 6494005"/>
                <a:gd name="connsiteX267" fmla="*/ 2636373 w 8615568"/>
                <a:gd name="connsiteY267" fmla="*/ 2631355 h 6494005"/>
                <a:gd name="connsiteX268" fmla="*/ 2636375 w 8615568"/>
                <a:gd name="connsiteY268" fmla="*/ 2631353 h 6494005"/>
                <a:gd name="connsiteX269" fmla="*/ 2636375 w 8615568"/>
                <a:gd name="connsiteY269" fmla="*/ 2604640 h 6494005"/>
                <a:gd name="connsiteX270" fmla="*/ 2571740 w 8615568"/>
                <a:gd name="connsiteY270" fmla="*/ 2540003 h 6494005"/>
                <a:gd name="connsiteX271" fmla="*/ 2603489 w 8615568"/>
                <a:gd name="connsiteY271" fmla="*/ 2508255 h 6494005"/>
                <a:gd name="connsiteX272" fmla="*/ 2603489 w 8615568"/>
                <a:gd name="connsiteY272" fmla="*/ 2411869 h 6494005"/>
                <a:gd name="connsiteX273" fmla="*/ 2603489 w 8615568"/>
                <a:gd name="connsiteY273" fmla="*/ 1897064 h 6494005"/>
                <a:gd name="connsiteX274" fmla="*/ 2636373 w 8615568"/>
                <a:gd name="connsiteY274" fmla="*/ 1833567 h 6494005"/>
                <a:gd name="connsiteX275" fmla="*/ 2636369 w 8615568"/>
                <a:gd name="connsiteY275" fmla="*/ 1833563 h 6494005"/>
                <a:gd name="connsiteX276" fmla="*/ 2699868 w 8615568"/>
                <a:gd name="connsiteY276" fmla="*/ 1704295 h 6494005"/>
                <a:gd name="connsiteX277" fmla="*/ 2732753 w 8615568"/>
                <a:gd name="connsiteY277" fmla="*/ 1576162 h 6494005"/>
                <a:gd name="connsiteX278" fmla="*/ 2732753 w 8615568"/>
                <a:gd name="connsiteY278" fmla="*/ 1383394 h 6494005"/>
                <a:gd name="connsiteX279" fmla="*/ 2764503 w 8615568"/>
                <a:gd name="connsiteY279" fmla="*/ 1222376 h 6494005"/>
                <a:gd name="connsiteX280" fmla="*/ 2732753 w 8615568"/>
                <a:gd name="connsiteY280" fmla="*/ 1157742 h 6494005"/>
                <a:gd name="connsiteX281" fmla="*/ 2732754 w 8615568"/>
                <a:gd name="connsiteY281" fmla="*/ 1157742 h 6494005"/>
                <a:gd name="connsiteX282" fmla="*/ 2668120 w 8615568"/>
                <a:gd name="connsiteY282" fmla="*/ 933225 h 6494005"/>
                <a:gd name="connsiteX283" fmla="*/ 2668121 w 8615568"/>
                <a:gd name="connsiteY283" fmla="*/ 933223 h 6494005"/>
                <a:gd name="connsiteX284" fmla="*/ 2603487 w 8615568"/>
                <a:gd name="connsiteY284" fmla="*/ 803955 h 6494005"/>
                <a:gd name="connsiteX285" fmla="*/ 2603485 w 8615568"/>
                <a:gd name="connsiteY285" fmla="*/ 803956 h 6494005"/>
                <a:gd name="connsiteX286" fmla="*/ 2507102 w 8615568"/>
                <a:gd name="connsiteY286" fmla="*/ 547688 h 6494005"/>
                <a:gd name="connsiteX287" fmla="*/ 2505968 w 8615568"/>
                <a:gd name="connsiteY287" fmla="*/ 547688 h 6494005"/>
                <a:gd name="connsiteX288" fmla="*/ 2602163 w 8615568"/>
                <a:gd name="connsiteY288" fmla="*/ 256799 h 6494005"/>
                <a:gd name="connsiteX289" fmla="*/ 2570475 w 8615568"/>
                <a:gd name="connsiteY289" fmla="*/ 128400 h 6494005"/>
                <a:gd name="connsiteX290" fmla="*/ 2602163 w 8615568"/>
                <a:gd name="connsiteY290" fmla="*/ 63632 h 6494005"/>
                <a:gd name="connsiteX291" fmla="*/ 2698357 w 8615568"/>
                <a:gd name="connsiteY291" fmla="*/ 160215 h 6494005"/>
                <a:gd name="connsiteX292" fmla="*/ 2794554 w 8615568"/>
                <a:gd name="connsiteY292" fmla="*/ 128400 h 6494005"/>
                <a:gd name="connsiteX293" fmla="*/ 2923568 w 8615568"/>
                <a:gd name="connsiteY29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867459 w 8615568"/>
                <a:gd name="connsiteY197" fmla="*/ 6360164 h 6494005"/>
                <a:gd name="connsiteX198" fmla="*/ 900342 w 8615568"/>
                <a:gd name="connsiteY198" fmla="*/ 6494005 h 6494005"/>
                <a:gd name="connsiteX199" fmla="*/ 707574 w 8615568"/>
                <a:gd name="connsiteY199" fmla="*/ 6365871 h 6494005"/>
                <a:gd name="connsiteX200" fmla="*/ 707574 w 8615568"/>
                <a:gd name="connsiteY200" fmla="*/ 6140220 h 6494005"/>
                <a:gd name="connsiteX201" fmla="*/ 707573 w 8615568"/>
                <a:gd name="connsiteY201" fmla="*/ 6140219 h 6494005"/>
                <a:gd name="connsiteX202" fmla="*/ 803957 w 8615568"/>
                <a:gd name="connsiteY202" fmla="*/ 5947451 h 6494005"/>
                <a:gd name="connsiteX203" fmla="*/ 835707 w 8615568"/>
                <a:gd name="connsiteY203" fmla="*/ 5819317 h 6494005"/>
                <a:gd name="connsiteX204" fmla="*/ 867457 w 8615568"/>
                <a:gd name="connsiteY204" fmla="*/ 5851067 h 6494005"/>
                <a:gd name="connsiteX205" fmla="*/ 867458 w 8615568"/>
                <a:gd name="connsiteY205" fmla="*/ 5851067 h 6494005"/>
                <a:gd name="connsiteX206" fmla="*/ 835708 w 8615568"/>
                <a:gd name="connsiteY206" fmla="*/ 5819317 h 6494005"/>
                <a:gd name="connsiteX207" fmla="*/ 867458 w 8615568"/>
                <a:gd name="connsiteY207" fmla="*/ 5722933 h 6494005"/>
                <a:gd name="connsiteX208" fmla="*/ 803958 w 8615568"/>
                <a:gd name="connsiteY208" fmla="*/ 5594800 h 6494005"/>
                <a:gd name="connsiteX209" fmla="*/ 803957 w 8615568"/>
                <a:gd name="connsiteY209" fmla="*/ 5594799 h 6494005"/>
                <a:gd name="connsiteX210" fmla="*/ 803957 w 8615568"/>
                <a:gd name="connsiteY210" fmla="*/ 5497282 h 6494005"/>
                <a:gd name="connsiteX211" fmla="*/ 771073 w 8615568"/>
                <a:gd name="connsiteY211" fmla="*/ 5465532 h 6494005"/>
                <a:gd name="connsiteX212" fmla="*/ 771074 w 8615568"/>
                <a:gd name="connsiteY212" fmla="*/ 5465531 h 6494005"/>
                <a:gd name="connsiteX213" fmla="*/ 546555 w 8615568"/>
                <a:gd name="connsiteY213" fmla="*/ 5241013 h 6494005"/>
                <a:gd name="connsiteX214" fmla="*/ 514805 w 8615568"/>
                <a:gd name="connsiteY214" fmla="*/ 5241013 h 6494005"/>
                <a:gd name="connsiteX215" fmla="*/ 450171 w 8615568"/>
                <a:gd name="connsiteY215" fmla="*/ 5079996 h 6494005"/>
                <a:gd name="connsiteX216" fmla="*/ 514805 w 8615568"/>
                <a:gd name="connsiteY216" fmla="*/ 4951862 h 6494005"/>
                <a:gd name="connsiteX217" fmla="*/ 514805 w 8615568"/>
                <a:gd name="connsiteY217" fmla="*/ 4822594 h 6494005"/>
                <a:gd name="connsiteX218" fmla="*/ 546555 w 8615568"/>
                <a:gd name="connsiteY218" fmla="*/ 4565192 h 6494005"/>
                <a:gd name="connsiteX219" fmla="*/ 546555 w 8615568"/>
                <a:gd name="connsiteY219" fmla="*/ 4533442 h 6494005"/>
                <a:gd name="connsiteX220" fmla="*/ 771073 w 8615568"/>
                <a:gd name="connsiteY220" fmla="*/ 4468808 h 6494005"/>
                <a:gd name="connsiteX221" fmla="*/ 932091 w 8615568"/>
                <a:gd name="connsiteY221" fmla="*/ 4308924 h 6494005"/>
                <a:gd name="connsiteX222" fmla="*/ 996725 w 8615568"/>
                <a:gd name="connsiteY222" fmla="*/ 4372424 h 6494005"/>
                <a:gd name="connsiteX223" fmla="*/ 996724 w 8615568"/>
                <a:gd name="connsiteY223" fmla="*/ 4372425 h 6494005"/>
                <a:gd name="connsiteX224" fmla="*/ 1028475 w 8615568"/>
                <a:gd name="connsiteY224" fmla="*/ 4405308 h 6494005"/>
                <a:gd name="connsiteX225" fmla="*/ 1060224 w 8615568"/>
                <a:gd name="connsiteY225" fmla="*/ 4340674 h 6494005"/>
                <a:gd name="connsiteX226" fmla="*/ 1060225 w 8615568"/>
                <a:gd name="connsiteY226" fmla="*/ 4340674 h 6494005"/>
                <a:gd name="connsiteX227" fmla="*/ 1093109 w 8615568"/>
                <a:gd name="connsiteY227" fmla="*/ 4179657 h 6494005"/>
                <a:gd name="connsiteX228" fmla="*/ 1124854 w 8615568"/>
                <a:gd name="connsiteY228" fmla="*/ 4147912 h 6494005"/>
                <a:gd name="connsiteX229" fmla="*/ 1124853 w 8615568"/>
                <a:gd name="connsiteY229" fmla="*/ 4147907 h 6494005"/>
                <a:gd name="connsiteX230" fmla="*/ 1189487 w 8615568"/>
                <a:gd name="connsiteY230" fmla="*/ 4115023 h 6494005"/>
                <a:gd name="connsiteX231" fmla="*/ 1189486 w 8615568"/>
                <a:gd name="connsiteY231" fmla="*/ 4115023 h 6494005"/>
                <a:gd name="connsiteX232" fmla="*/ 1285870 w 8615568"/>
                <a:gd name="connsiteY232" fmla="*/ 4051523 h 6494005"/>
                <a:gd name="connsiteX233" fmla="*/ 1317620 w 8615568"/>
                <a:gd name="connsiteY233" fmla="*/ 3955140 h 6494005"/>
                <a:gd name="connsiteX234" fmla="*/ 1317620 w 8615568"/>
                <a:gd name="connsiteY234" fmla="*/ 3955139 h 6494005"/>
                <a:gd name="connsiteX235" fmla="*/ 1349248 w 8615568"/>
                <a:gd name="connsiteY235" fmla="*/ 3892974 h 6494005"/>
                <a:gd name="connsiteX236" fmla="*/ 1349247 w 8615568"/>
                <a:gd name="connsiteY236" fmla="*/ 3892973 h 6494005"/>
                <a:gd name="connsiteX237" fmla="*/ 1317620 w 8615568"/>
                <a:gd name="connsiteY237" fmla="*/ 3955138 h 6494005"/>
                <a:gd name="connsiteX238" fmla="*/ 1221236 w 8615568"/>
                <a:gd name="connsiteY238" fmla="*/ 3825871 h 6494005"/>
                <a:gd name="connsiteX239" fmla="*/ 1244498 w 8615568"/>
                <a:gd name="connsiteY239" fmla="*/ 3780950 h 6494005"/>
                <a:gd name="connsiteX240" fmla="*/ 1244498 w 8615568"/>
                <a:gd name="connsiteY240" fmla="*/ 3780949 h 6494005"/>
                <a:gd name="connsiteX241" fmla="*/ 1221236 w 8615568"/>
                <a:gd name="connsiteY241" fmla="*/ 3825870 h 6494005"/>
                <a:gd name="connsiteX242" fmla="*/ 1093102 w 8615568"/>
                <a:gd name="connsiteY242" fmla="*/ 3697737 h 6494005"/>
                <a:gd name="connsiteX243" fmla="*/ 1124852 w 8615568"/>
                <a:gd name="connsiteY243" fmla="*/ 3536719 h 6494005"/>
                <a:gd name="connsiteX244" fmla="*/ 1124852 w 8615568"/>
                <a:gd name="connsiteY244" fmla="*/ 3504969 h 6494005"/>
                <a:gd name="connsiteX245" fmla="*/ 1254120 w 8615568"/>
                <a:gd name="connsiteY245" fmla="*/ 3440336 h 6494005"/>
                <a:gd name="connsiteX246" fmla="*/ 1446888 w 8615568"/>
                <a:gd name="connsiteY246" fmla="*/ 3568469 h 6494005"/>
                <a:gd name="connsiteX247" fmla="*/ 1575023 w 8615568"/>
                <a:gd name="connsiteY247" fmla="*/ 3665987 h 6494005"/>
                <a:gd name="connsiteX248" fmla="*/ 1575021 w 8615568"/>
                <a:gd name="connsiteY248" fmla="*/ 3665987 h 6494005"/>
                <a:gd name="connsiteX249" fmla="*/ 1639657 w 8615568"/>
                <a:gd name="connsiteY249" fmla="*/ 3697737 h 6494005"/>
                <a:gd name="connsiteX250" fmla="*/ 1703156 w 8615568"/>
                <a:gd name="connsiteY250" fmla="*/ 3697737 h 6494005"/>
                <a:gd name="connsiteX251" fmla="*/ 1731707 w 8615568"/>
                <a:gd name="connsiteY251" fmla="*/ 3716661 h 6494005"/>
                <a:gd name="connsiteX252" fmla="*/ 1731709 w 8615568"/>
                <a:gd name="connsiteY252" fmla="*/ 3716661 h 6494005"/>
                <a:gd name="connsiteX253" fmla="*/ 1703158 w 8615568"/>
                <a:gd name="connsiteY253" fmla="*/ 3697737 h 6494005"/>
                <a:gd name="connsiteX254" fmla="*/ 1832426 w 8615568"/>
                <a:gd name="connsiteY254" fmla="*/ 3665987 h 6494005"/>
                <a:gd name="connsiteX255" fmla="*/ 2089827 w 8615568"/>
                <a:gd name="connsiteY255" fmla="*/ 3794121 h 6494005"/>
                <a:gd name="connsiteX256" fmla="*/ 2153324 w 8615568"/>
                <a:gd name="connsiteY256" fmla="*/ 3729492 h 6494005"/>
                <a:gd name="connsiteX257" fmla="*/ 2153319 w 8615568"/>
                <a:gd name="connsiteY257" fmla="*/ 3729487 h 6494005"/>
                <a:gd name="connsiteX258" fmla="*/ 2346085 w 8615568"/>
                <a:gd name="connsiteY258" fmla="*/ 3536719 h 6494005"/>
                <a:gd name="connsiteX259" fmla="*/ 2282586 w 8615568"/>
                <a:gd name="connsiteY259" fmla="*/ 3247568 h 6494005"/>
                <a:gd name="connsiteX260" fmla="*/ 2217952 w 8615568"/>
                <a:gd name="connsiteY260" fmla="*/ 2893787 h 6494005"/>
                <a:gd name="connsiteX261" fmla="*/ 2249702 w 8615568"/>
                <a:gd name="connsiteY261" fmla="*/ 2829153 h 6494005"/>
                <a:gd name="connsiteX262" fmla="*/ 2282586 w 8615568"/>
                <a:gd name="connsiteY262" fmla="*/ 2765655 h 6494005"/>
                <a:gd name="connsiteX263" fmla="*/ 2507105 w 8615568"/>
                <a:gd name="connsiteY263" fmla="*/ 2669271 h 6494005"/>
                <a:gd name="connsiteX264" fmla="*/ 2571738 w 8615568"/>
                <a:gd name="connsiteY264" fmla="*/ 2540003 h 6494005"/>
                <a:gd name="connsiteX265" fmla="*/ 2636373 w 8615568"/>
                <a:gd name="connsiteY265" fmla="*/ 2604640 h 6494005"/>
                <a:gd name="connsiteX266" fmla="*/ 2636373 w 8615568"/>
                <a:gd name="connsiteY266" fmla="*/ 2631355 h 6494005"/>
                <a:gd name="connsiteX267" fmla="*/ 2636375 w 8615568"/>
                <a:gd name="connsiteY267" fmla="*/ 2631353 h 6494005"/>
                <a:gd name="connsiteX268" fmla="*/ 2636375 w 8615568"/>
                <a:gd name="connsiteY268" fmla="*/ 2604640 h 6494005"/>
                <a:gd name="connsiteX269" fmla="*/ 2571740 w 8615568"/>
                <a:gd name="connsiteY269" fmla="*/ 2540003 h 6494005"/>
                <a:gd name="connsiteX270" fmla="*/ 2603489 w 8615568"/>
                <a:gd name="connsiteY270" fmla="*/ 2508255 h 6494005"/>
                <a:gd name="connsiteX271" fmla="*/ 2603489 w 8615568"/>
                <a:gd name="connsiteY271" fmla="*/ 2411869 h 6494005"/>
                <a:gd name="connsiteX272" fmla="*/ 2603489 w 8615568"/>
                <a:gd name="connsiteY272" fmla="*/ 1897064 h 6494005"/>
                <a:gd name="connsiteX273" fmla="*/ 2636373 w 8615568"/>
                <a:gd name="connsiteY273" fmla="*/ 1833567 h 6494005"/>
                <a:gd name="connsiteX274" fmla="*/ 2636369 w 8615568"/>
                <a:gd name="connsiteY274" fmla="*/ 1833563 h 6494005"/>
                <a:gd name="connsiteX275" fmla="*/ 2699868 w 8615568"/>
                <a:gd name="connsiteY275" fmla="*/ 1704295 h 6494005"/>
                <a:gd name="connsiteX276" fmla="*/ 2732753 w 8615568"/>
                <a:gd name="connsiteY276" fmla="*/ 1576162 h 6494005"/>
                <a:gd name="connsiteX277" fmla="*/ 2732753 w 8615568"/>
                <a:gd name="connsiteY277" fmla="*/ 1383394 h 6494005"/>
                <a:gd name="connsiteX278" fmla="*/ 2764503 w 8615568"/>
                <a:gd name="connsiteY278" fmla="*/ 1222376 h 6494005"/>
                <a:gd name="connsiteX279" fmla="*/ 2732753 w 8615568"/>
                <a:gd name="connsiteY279" fmla="*/ 1157742 h 6494005"/>
                <a:gd name="connsiteX280" fmla="*/ 2732754 w 8615568"/>
                <a:gd name="connsiteY280" fmla="*/ 1157742 h 6494005"/>
                <a:gd name="connsiteX281" fmla="*/ 2668120 w 8615568"/>
                <a:gd name="connsiteY281" fmla="*/ 933225 h 6494005"/>
                <a:gd name="connsiteX282" fmla="*/ 2668121 w 8615568"/>
                <a:gd name="connsiteY282" fmla="*/ 933223 h 6494005"/>
                <a:gd name="connsiteX283" fmla="*/ 2603487 w 8615568"/>
                <a:gd name="connsiteY283" fmla="*/ 803955 h 6494005"/>
                <a:gd name="connsiteX284" fmla="*/ 2603485 w 8615568"/>
                <a:gd name="connsiteY284" fmla="*/ 803956 h 6494005"/>
                <a:gd name="connsiteX285" fmla="*/ 2507102 w 8615568"/>
                <a:gd name="connsiteY285" fmla="*/ 547688 h 6494005"/>
                <a:gd name="connsiteX286" fmla="*/ 2505968 w 8615568"/>
                <a:gd name="connsiteY286" fmla="*/ 547688 h 6494005"/>
                <a:gd name="connsiteX287" fmla="*/ 2602163 w 8615568"/>
                <a:gd name="connsiteY287" fmla="*/ 256799 h 6494005"/>
                <a:gd name="connsiteX288" fmla="*/ 2570475 w 8615568"/>
                <a:gd name="connsiteY288" fmla="*/ 128400 h 6494005"/>
                <a:gd name="connsiteX289" fmla="*/ 2602163 w 8615568"/>
                <a:gd name="connsiteY289" fmla="*/ 63632 h 6494005"/>
                <a:gd name="connsiteX290" fmla="*/ 2698357 w 8615568"/>
                <a:gd name="connsiteY290" fmla="*/ 160215 h 6494005"/>
                <a:gd name="connsiteX291" fmla="*/ 2794554 w 8615568"/>
                <a:gd name="connsiteY291" fmla="*/ 128400 h 6494005"/>
                <a:gd name="connsiteX292" fmla="*/ 2923568 w 8615568"/>
                <a:gd name="connsiteY29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900342 w 8615568"/>
                <a:gd name="connsiteY197" fmla="*/ 6494005 h 6494005"/>
                <a:gd name="connsiteX198" fmla="*/ 707574 w 8615568"/>
                <a:gd name="connsiteY198" fmla="*/ 6365871 h 6494005"/>
                <a:gd name="connsiteX199" fmla="*/ 707574 w 8615568"/>
                <a:gd name="connsiteY199" fmla="*/ 6140220 h 6494005"/>
                <a:gd name="connsiteX200" fmla="*/ 707573 w 8615568"/>
                <a:gd name="connsiteY200" fmla="*/ 6140219 h 6494005"/>
                <a:gd name="connsiteX201" fmla="*/ 803957 w 8615568"/>
                <a:gd name="connsiteY201" fmla="*/ 5947451 h 6494005"/>
                <a:gd name="connsiteX202" fmla="*/ 835707 w 8615568"/>
                <a:gd name="connsiteY202" fmla="*/ 5819317 h 6494005"/>
                <a:gd name="connsiteX203" fmla="*/ 867457 w 8615568"/>
                <a:gd name="connsiteY203" fmla="*/ 5851067 h 6494005"/>
                <a:gd name="connsiteX204" fmla="*/ 867458 w 8615568"/>
                <a:gd name="connsiteY204" fmla="*/ 5851067 h 6494005"/>
                <a:gd name="connsiteX205" fmla="*/ 835708 w 8615568"/>
                <a:gd name="connsiteY205" fmla="*/ 5819317 h 6494005"/>
                <a:gd name="connsiteX206" fmla="*/ 867458 w 8615568"/>
                <a:gd name="connsiteY206" fmla="*/ 5722933 h 6494005"/>
                <a:gd name="connsiteX207" fmla="*/ 803958 w 8615568"/>
                <a:gd name="connsiteY207" fmla="*/ 5594800 h 6494005"/>
                <a:gd name="connsiteX208" fmla="*/ 803957 w 8615568"/>
                <a:gd name="connsiteY208" fmla="*/ 5594799 h 6494005"/>
                <a:gd name="connsiteX209" fmla="*/ 803957 w 8615568"/>
                <a:gd name="connsiteY209" fmla="*/ 5497282 h 6494005"/>
                <a:gd name="connsiteX210" fmla="*/ 771073 w 8615568"/>
                <a:gd name="connsiteY210" fmla="*/ 5465532 h 6494005"/>
                <a:gd name="connsiteX211" fmla="*/ 771074 w 8615568"/>
                <a:gd name="connsiteY211" fmla="*/ 5465531 h 6494005"/>
                <a:gd name="connsiteX212" fmla="*/ 546555 w 8615568"/>
                <a:gd name="connsiteY212" fmla="*/ 5241013 h 6494005"/>
                <a:gd name="connsiteX213" fmla="*/ 514805 w 8615568"/>
                <a:gd name="connsiteY213" fmla="*/ 5241013 h 6494005"/>
                <a:gd name="connsiteX214" fmla="*/ 450171 w 8615568"/>
                <a:gd name="connsiteY214" fmla="*/ 5079996 h 6494005"/>
                <a:gd name="connsiteX215" fmla="*/ 514805 w 8615568"/>
                <a:gd name="connsiteY215" fmla="*/ 4951862 h 6494005"/>
                <a:gd name="connsiteX216" fmla="*/ 514805 w 8615568"/>
                <a:gd name="connsiteY216" fmla="*/ 4822594 h 6494005"/>
                <a:gd name="connsiteX217" fmla="*/ 546555 w 8615568"/>
                <a:gd name="connsiteY217" fmla="*/ 4565192 h 6494005"/>
                <a:gd name="connsiteX218" fmla="*/ 546555 w 8615568"/>
                <a:gd name="connsiteY218" fmla="*/ 4533442 h 6494005"/>
                <a:gd name="connsiteX219" fmla="*/ 771073 w 8615568"/>
                <a:gd name="connsiteY219" fmla="*/ 4468808 h 6494005"/>
                <a:gd name="connsiteX220" fmla="*/ 932091 w 8615568"/>
                <a:gd name="connsiteY220" fmla="*/ 4308924 h 6494005"/>
                <a:gd name="connsiteX221" fmla="*/ 996725 w 8615568"/>
                <a:gd name="connsiteY221" fmla="*/ 4372424 h 6494005"/>
                <a:gd name="connsiteX222" fmla="*/ 996724 w 8615568"/>
                <a:gd name="connsiteY222" fmla="*/ 4372425 h 6494005"/>
                <a:gd name="connsiteX223" fmla="*/ 1028475 w 8615568"/>
                <a:gd name="connsiteY223" fmla="*/ 4405308 h 6494005"/>
                <a:gd name="connsiteX224" fmla="*/ 1060224 w 8615568"/>
                <a:gd name="connsiteY224" fmla="*/ 4340674 h 6494005"/>
                <a:gd name="connsiteX225" fmla="*/ 1060225 w 8615568"/>
                <a:gd name="connsiteY225" fmla="*/ 4340674 h 6494005"/>
                <a:gd name="connsiteX226" fmla="*/ 1093109 w 8615568"/>
                <a:gd name="connsiteY226" fmla="*/ 4179657 h 6494005"/>
                <a:gd name="connsiteX227" fmla="*/ 1124854 w 8615568"/>
                <a:gd name="connsiteY227" fmla="*/ 4147912 h 6494005"/>
                <a:gd name="connsiteX228" fmla="*/ 1124853 w 8615568"/>
                <a:gd name="connsiteY228" fmla="*/ 4147907 h 6494005"/>
                <a:gd name="connsiteX229" fmla="*/ 1189487 w 8615568"/>
                <a:gd name="connsiteY229" fmla="*/ 4115023 h 6494005"/>
                <a:gd name="connsiteX230" fmla="*/ 1189486 w 8615568"/>
                <a:gd name="connsiteY230" fmla="*/ 4115023 h 6494005"/>
                <a:gd name="connsiteX231" fmla="*/ 1285870 w 8615568"/>
                <a:gd name="connsiteY231" fmla="*/ 4051523 h 6494005"/>
                <a:gd name="connsiteX232" fmla="*/ 1317620 w 8615568"/>
                <a:gd name="connsiteY232" fmla="*/ 3955140 h 6494005"/>
                <a:gd name="connsiteX233" fmla="*/ 1317620 w 8615568"/>
                <a:gd name="connsiteY233" fmla="*/ 3955139 h 6494005"/>
                <a:gd name="connsiteX234" fmla="*/ 1349248 w 8615568"/>
                <a:gd name="connsiteY234" fmla="*/ 3892974 h 6494005"/>
                <a:gd name="connsiteX235" fmla="*/ 1349247 w 8615568"/>
                <a:gd name="connsiteY235" fmla="*/ 3892973 h 6494005"/>
                <a:gd name="connsiteX236" fmla="*/ 1317620 w 8615568"/>
                <a:gd name="connsiteY236" fmla="*/ 3955138 h 6494005"/>
                <a:gd name="connsiteX237" fmla="*/ 1221236 w 8615568"/>
                <a:gd name="connsiteY237" fmla="*/ 3825871 h 6494005"/>
                <a:gd name="connsiteX238" fmla="*/ 1244498 w 8615568"/>
                <a:gd name="connsiteY238" fmla="*/ 3780950 h 6494005"/>
                <a:gd name="connsiteX239" fmla="*/ 1244498 w 8615568"/>
                <a:gd name="connsiteY239" fmla="*/ 3780949 h 6494005"/>
                <a:gd name="connsiteX240" fmla="*/ 1221236 w 8615568"/>
                <a:gd name="connsiteY240" fmla="*/ 3825870 h 6494005"/>
                <a:gd name="connsiteX241" fmla="*/ 1093102 w 8615568"/>
                <a:gd name="connsiteY241" fmla="*/ 3697737 h 6494005"/>
                <a:gd name="connsiteX242" fmla="*/ 1124852 w 8615568"/>
                <a:gd name="connsiteY242" fmla="*/ 3536719 h 6494005"/>
                <a:gd name="connsiteX243" fmla="*/ 1124852 w 8615568"/>
                <a:gd name="connsiteY243" fmla="*/ 3504969 h 6494005"/>
                <a:gd name="connsiteX244" fmla="*/ 1254120 w 8615568"/>
                <a:gd name="connsiteY244" fmla="*/ 3440336 h 6494005"/>
                <a:gd name="connsiteX245" fmla="*/ 1446888 w 8615568"/>
                <a:gd name="connsiteY245" fmla="*/ 3568469 h 6494005"/>
                <a:gd name="connsiteX246" fmla="*/ 1575023 w 8615568"/>
                <a:gd name="connsiteY246" fmla="*/ 3665987 h 6494005"/>
                <a:gd name="connsiteX247" fmla="*/ 1575021 w 8615568"/>
                <a:gd name="connsiteY247" fmla="*/ 3665987 h 6494005"/>
                <a:gd name="connsiteX248" fmla="*/ 1639657 w 8615568"/>
                <a:gd name="connsiteY248" fmla="*/ 3697737 h 6494005"/>
                <a:gd name="connsiteX249" fmla="*/ 1703156 w 8615568"/>
                <a:gd name="connsiteY249" fmla="*/ 3697737 h 6494005"/>
                <a:gd name="connsiteX250" fmla="*/ 1731707 w 8615568"/>
                <a:gd name="connsiteY250" fmla="*/ 3716661 h 6494005"/>
                <a:gd name="connsiteX251" fmla="*/ 1731709 w 8615568"/>
                <a:gd name="connsiteY251" fmla="*/ 3716661 h 6494005"/>
                <a:gd name="connsiteX252" fmla="*/ 1703158 w 8615568"/>
                <a:gd name="connsiteY252" fmla="*/ 3697737 h 6494005"/>
                <a:gd name="connsiteX253" fmla="*/ 1832426 w 8615568"/>
                <a:gd name="connsiteY253" fmla="*/ 3665987 h 6494005"/>
                <a:gd name="connsiteX254" fmla="*/ 2089827 w 8615568"/>
                <a:gd name="connsiteY254" fmla="*/ 3794121 h 6494005"/>
                <a:gd name="connsiteX255" fmla="*/ 2153324 w 8615568"/>
                <a:gd name="connsiteY255" fmla="*/ 3729492 h 6494005"/>
                <a:gd name="connsiteX256" fmla="*/ 2153319 w 8615568"/>
                <a:gd name="connsiteY256" fmla="*/ 3729487 h 6494005"/>
                <a:gd name="connsiteX257" fmla="*/ 2346085 w 8615568"/>
                <a:gd name="connsiteY257" fmla="*/ 3536719 h 6494005"/>
                <a:gd name="connsiteX258" fmla="*/ 2282586 w 8615568"/>
                <a:gd name="connsiteY258" fmla="*/ 3247568 h 6494005"/>
                <a:gd name="connsiteX259" fmla="*/ 2217952 w 8615568"/>
                <a:gd name="connsiteY259" fmla="*/ 2893787 h 6494005"/>
                <a:gd name="connsiteX260" fmla="*/ 2249702 w 8615568"/>
                <a:gd name="connsiteY260" fmla="*/ 2829153 h 6494005"/>
                <a:gd name="connsiteX261" fmla="*/ 2282586 w 8615568"/>
                <a:gd name="connsiteY261" fmla="*/ 2765655 h 6494005"/>
                <a:gd name="connsiteX262" fmla="*/ 2507105 w 8615568"/>
                <a:gd name="connsiteY262" fmla="*/ 2669271 h 6494005"/>
                <a:gd name="connsiteX263" fmla="*/ 2571738 w 8615568"/>
                <a:gd name="connsiteY263" fmla="*/ 2540003 h 6494005"/>
                <a:gd name="connsiteX264" fmla="*/ 2636373 w 8615568"/>
                <a:gd name="connsiteY264" fmla="*/ 2604640 h 6494005"/>
                <a:gd name="connsiteX265" fmla="*/ 2636373 w 8615568"/>
                <a:gd name="connsiteY265" fmla="*/ 2631355 h 6494005"/>
                <a:gd name="connsiteX266" fmla="*/ 2636375 w 8615568"/>
                <a:gd name="connsiteY266" fmla="*/ 2631353 h 6494005"/>
                <a:gd name="connsiteX267" fmla="*/ 2636375 w 8615568"/>
                <a:gd name="connsiteY267" fmla="*/ 2604640 h 6494005"/>
                <a:gd name="connsiteX268" fmla="*/ 2571740 w 8615568"/>
                <a:gd name="connsiteY268" fmla="*/ 2540003 h 6494005"/>
                <a:gd name="connsiteX269" fmla="*/ 2603489 w 8615568"/>
                <a:gd name="connsiteY269" fmla="*/ 2508255 h 6494005"/>
                <a:gd name="connsiteX270" fmla="*/ 2603489 w 8615568"/>
                <a:gd name="connsiteY270" fmla="*/ 2411869 h 6494005"/>
                <a:gd name="connsiteX271" fmla="*/ 2603489 w 8615568"/>
                <a:gd name="connsiteY271" fmla="*/ 1897064 h 6494005"/>
                <a:gd name="connsiteX272" fmla="*/ 2636373 w 8615568"/>
                <a:gd name="connsiteY272" fmla="*/ 1833567 h 6494005"/>
                <a:gd name="connsiteX273" fmla="*/ 2636369 w 8615568"/>
                <a:gd name="connsiteY273" fmla="*/ 1833563 h 6494005"/>
                <a:gd name="connsiteX274" fmla="*/ 2699868 w 8615568"/>
                <a:gd name="connsiteY274" fmla="*/ 1704295 h 6494005"/>
                <a:gd name="connsiteX275" fmla="*/ 2732753 w 8615568"/>
                <a:gd name="connsiteY275" fmla="*/ 1576162 h 6494005"/>
                <a:gd name="connsiteX276" fmla="*/ 2732753 w 8615568"/>
                <a:gd name="connsiteY276" fmla="*/ 1383394 h 6494005"/>
                <a:gd name="connsiteX277" fmla="*/ 2764503 w 8615568"/>
                <a:gd name="connsiteY277" fmla="*/ 1222376 h 6494005"/>
                <a:gd name="connsiteX278" fmla="*/ 2732753 w 8615568"/>
                <a:gd name="connsiteY278" fmla="*/ 1157742 h 6494005"/>
                <a:gd name="connsiteX279" fmla="*/ 2732754 w 8615568"/>
                <a:gd name="connsiteY279" fmla="*/ 1157742 h 6494005"/>
                <a:gd name="connsiteX280" fmla="*/ 2668120 w 8615568"/>
                <a:gd name="connsiteY280" fmla="*/ 933225 h 6494005"/>
                <a:gd name="connsiteX281" fmla="*/ 2668121 w 8615568"/>
                <a:gd name="connsiteY281" fmla="*/ 933223 h 6494005"/>
                <a:gd name="connsiteX282" fmla="*/ 2603487 w 8615568"/>
                <a:gd name="connsiteY282" fmla="*/ 803955 h 6494005"/>
                <a:gd name="connsiteX283" fmla="*/ 2603485 w 8615568"/>
                <a:gd name="connsiteY283" fmla="*/ 803956 h 6494005"/>
                <a:gd name="connsiteX284" fmla="*/ 2507102 w 8615568"/>
                <a:gd name="connsiteY284" fmla="*/ 547688 h 6494005"/>
                <a:gd name="connsiteX285" fmla="*/ 2505968 w 8615568"/>
                <a:gd name="connsiteY285" fmla="*/ 547688 h 6494005"/>
                <a:gd name="connsiteX286" fmla="*/ 2602163 w 8615568"/>
                <a:gd name="connsiteY286" fmla="*/ 256799 h 6494005"/>
                <a:gd name="connsiteX287" fmla="*/ 2570475 w 8615568"/>
                <a:gd name="connsiteY287" fmla="*/ 128400 h 6494005"/>
                <a:gd name="connsiteX288" fmla="*/ 2602163 w 8615568"/>
                <a:gd name="connsiteY288" fmla="*/ 63632 h 6494005"/>
                <a:gd name="connsiteX289" fmla="*/ 2698357 w 8615568"/>
                <a:gd name="connsiteY289" fmla="*/ 160215 h 6494005"/>
                <a:gd name="connsiteX290" fmla="*/ 2794554 w 8615568"/>
                <a:gd name="connsiteY290" fmla="*/ 128400 h 6494005"/>
                <a:gd name="connsiteX291" fmla="*/ 2923568 w 8615568"/>
                <a:gd name="connsiteY29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67457 w 8615568"/>
                <a:gd name="connsiteY202" fmla="*/ 5851067 h 6494005"/>
                <a:gd name="connsiteX203" fmla="*/ 867458 w 8615568"/>
                <a:gd name="connsiteY203" fmla="*/ 5851067 h 6494005"/>
                <a:gd name="connsiteX204" fmla="*/ 835708 w 8615568"/>
                <a:gd name="connsiteY204" fmla="*/ 5819317 h 6494005"/>
                <a:gd name="connsiteX205" fmla="*/ 867458 w 8615568"/>
                <a:gd name="connsiteY205" fmla="*/ 5722933 h 6494005"/>
                <a:gd name="connsiteX206" fmla="*/ 803958 w 8615568"/>
                <a:gd name="connsiteY206" fmla="*/ 5594800 h 6494005"/>
                <a:gd name="connsiteX207" fmla="*/ 803957 w 8615568"/>
                <a:gd name="connsiteY207" fmla="*/ 5594799 h 6494005"/>
                <a:gd name="connsiteX208" fmla="*/ 803957 w 8615568"/>
                <a:gd name="connsiteY208" fmla="*/ 5497282 h 6494005"/>
                <a:gd name="connsiteX209" fmla="*/ 771073 w 8615568"/>
                <a:gd name="connsiteY209" fmla="*/ 5465532 h 6494005"/>
                <a:gd name="connsiteX210" fmla="*/ 771074 w 8615568"/>
                <a:gd name="connsiteY210" fmla="*/ 5465531 h 6494005"/>
                <a:gd name="connsiteX211" fmla="*/ 546555 w 8615568"/>
                <a:gd name="connsiteY211" fmla="*/ 5241013 h 6494005"/>
                <a:gd name="connsiteX212" fmla="*/ 514805 w 8615568"/>
                <a:gd name="connsiteY212" fmla="*/ 5241013 h 6494005"/>
                <a:gd name="connsiteX213" fmla="*/ 450171 w 8615568"/>
                <a:gd name="connsiteY213" fmla="*/ 5079996 h 6494005"/>
                <a:gd name="connsiteX214" fmla="*/ 514805 w 8615568"/>
                <a:gd name="connsiteY214" fmla="*/ 4951862 h 6494005"/>
                <a:gd name="connsiteX215" fmla="*/ 514805 w 8615568"/>
                <a:gd name="connsiteY215" fmla="*/ 4822594 h 6494005"/>
                <a:gd name="connsiteX216" fmla="*/ 546555 w 8615568"/>
                <a:gd name="connsiteY216" fmla="*/ 4565192 h 6494005"/>
                <a:gd name="connsiteX217" fmla="*/ 546555 w 8615568"/>
                <a:gd name="connsiteY217" fmla="*/ 4533442 h 6494005"/>
                <a:gd name="connsiteX218" fmla="*/ 771073 w 8615568"/>
                <a:gd name="connsiteY218" fmla="*/ 4468808 h 6494005"/>
                <a:gd name="connsiteX219" fmla="*/ 932091 w 8615568"/>
                <a:gd name="connsiteY219" fmla="*/ 4308924 h 6494005"/>
                <a:gd name="connsiteX220" fmla="*/ 996725 w 8615568"/>
                <a:gd name="connsiteY220" fmla="*/ 4372424 h 6494005"/>
                <a:gd name="connsiteX221" fmla="*/ 996724 w 8615568"/>
                <a:gd name="connsiteY221" fmla="*/ 4372425 h 6494005"/>
                <a:gd name="connsiteX222" fmla="*/ 1028475 w 8615568"/>
                <a:gd name="connsiteY222" fmla="*/ 4405308 h 6494005"/>
                <a:gd name="connsiteX223" fmla="*/ 1060224 w 8615568"/>
                <a:gd name="connsiteY223" fmla="*/ 4340674 h 6494005"/>
                <a:gd name="connsiteX224" fmla="*/ 1060225 w 8615568"/>
                <a:gd name="connsiteY224" fmla="*/ 4340674 h 6494005"/>
                <a:gd name="connsiteX225" fmla="*/ 1093109 w 8615568"/>
                <a:gd name="connsiteY225" fmla="*/ 4179657 h 6494005"/>
                <a:gd name="connsiteX226" fmla="*/ 1124854 w 8615568"/>
                <a:gd name="connsiteY226" fmla="*/ 4147912 h 6494005"/>
                <a:gd name="connsiteX227" fmla="*/ 1124853 w 8615568"/>
                <a:gd name="connsiteY227" fmla="*/ 4147907 h 6494005"/>
                <a:gd name="connsiteX228" fmla="*/ 1189487 w 8615568"/>
                <a:gd name="connsiteY228" fmla="*/ 4115023 h 6494005"/>
                <a:gd name="connsiteX229" fmla="*/ 1189486 w 8615568"/>
                <a:gd name="connsiteY229" fmla="*/ 4115023 h 6494005"/>
                <a:gd name="connsiteX230" fmla="*/ 1285870 w 8615568"/>
                <a:gd name="connsiteY230" fmla="*/ 4051523 h 6494005"/>
                <a:gd name="connsiteX231" fmla="*/ 1317620 w 8615568"/>
                <a:gd name="connsiteY231" fmla="*/ 3955140 h 6494005"/>
                <a:gd name="connsiteX232" fmla="*/ 1317620 w 8615568"/>
                <a:gd name="connsiteY232" fmla="*/ 3955139 h 6494005"/>
                <a:gd name="connsiteX233" fmla="*/ 1349248 w 8615568"/>
                <a:gd name="connsiteY233" fmla="*/ 3892974 h 6494005"/>
                <a:gd name="connsiteX234" fmla="*/ 1349247 w 8615568"/>
                <a:gd name="connsiteY234" fmla="*/ 3892973 h 6494005"/>
                <a:gd name="connsiteX235" fmla="*/ 1317620 w 8615568"/>
                <a:gd name="connsiteY235" fmla="*/ 3955138 h 6494005"/>
                <a:gd name="connsiteX236" fmla="*/ 1221236 w 8615568"/>
                <a:gd name="connsiteY236" fmla="*/ 3825871 h 6494005"/>
                <a:gd name="connsiteX237" fmla="*/ 1244498 w 8615568"/>
                <a:gd name="connsiteY237" fmla="*/ 3780950 h 6494005"/>
                <a:gd name="connsiteX238" fmla="*/ 1244498 w 8615568"/>
                <a:gd name="connsiteY238" fmla="*/ 3780949 h 6494005"/>
                <a:gd name="connsiteX239" fmla="*/ 1221236 w 8615568"/>
                <a:gd name="connsiteY239" fmla="*/ 3825870 h 6494005"/>
                <a:gd name="connsiteX240" fmla="*/ 1093102 w 8615568"/>
                <a:gd name="connsiteY240" fmla="*/ 3697737 h 6494005"/>
                <a:gd name="connsiteX241" fmla="*/ 1124852 w 8615568"/>
                <a:gd name="connsiteY241" fmla="*/ 3536719 h 6494005"/>
                <a:gd name="connsiteX242" fmla="*/ 1124852 w 8615568"/>
                <a:gd name="connsiteY242" fmla="*/ 3504969 h 6494005"/>
                <a:gd name="connsiteX243" fmla="*/ 1254120 w 8615568"/>
                <a:gd name="connsiteY243" fmla="*/ 3440336 h 6494005"/>
                <a:gd name="connsiteX244" fmla="*/ 1446888 w 8615568"/>
                <a:gd name="connsiteY244" fmla="*/ 3568469 h 6494005"/>
                <a:gd name="connsiteX245" fmla="*/ 1575023 w 8615568"/>
                <a:gd name="connsiteY245" fmla="*/ 3665987 h 6494005"/>
                <a:gd name="connsiteX246" fmla="*/ 1575021 w 8615568"/>
                <a:gd name="connsiteY246" fmla="*/ 3665987 h 6494005"/>
                <a:gd name="connsiteX247" fmla="*/ 1639657 w 8615568"/>
                <a:gd name="connsiteY247" fmla="*/ 3697737 h 6494005"/>
                <a:gd name="connsiteX248" fmla="*/ 1703156 w 8615568"/>
                <a:gd name="connsiteY248" fmla="*/ 3697737 h 6494005"/>
                <a:gd name="connsiteX249" fmla="*/ 1731707 w 8615568"/>
                <a:gd name="connsiteY249" fmla="*/ 3716661 h 6494005"/>
                <a:gd name="connsiteX250" fmla="*/ 1731709 w 8615568"/>
                <a:gd name="connsiteY250" fmla="*/ 3716661 h 6494005"/>
                <a:gd name="connsiteX251" fmla="*/ 1703158 w 8615568"/>
                <a:gd name="connsiteY251" fmla="*/ 3697737 h 6494005"/>
                <a:gd name="connsiteX252" fmla="*/ 1832426 w 8615568"/>
                <a:gd name="connsiteY252" fmla="*/ 3665987 h 6494005"/>
                <a:gd name="connsiteX253" fmla="*/ 2089827 w 8615568"/>
                <a:gd name="connsiteY253" fmla="*/ 3794121 h 6494005"/>
                <a:gd name="connsiteX254" fmla="*/ 2153324 w 8615568"/>
                <a:gd name="connsiteY254" fmla="*/ 3729492 h 6494005"/>
                <a:gd name="connsiteX255" fmla="*/ 2153319 w 8615568"/>
                <a:gd name="connsiteY255" fmla="*/ 3729487 h 6494005"/>
                <a:gd name="connsiteX256" fmla="*/ 2346085 w 8615568"/>
                <a:gd name="connsiteY256" fmla="*/ 3536719 h 6494005"/>
                <a:gd name="connsiteX257" fmla="*/ 2282586 w 8615568"/>
                <a:gd name="connsiteY257" fmla="*/ 3247568 h 6494005"/>
                <a:gd name="connsiteX258" fmla="*/ 2217952 w 8615568"/>
                <a:gd name="connsiteY258" fmla="*/ 2893787 h 6494005"/>
                <a:gd name="connsiteX259" fmla="*/ 2249702 w 8615568"/>
                <a:gd name="connsiteY259" fmla="*/ 2829153 h 6494005"/>
                <a:gd name="connsiteX260" fmla="*/ 2282586 w 8615568"/>
                <a:gd name="connsiteY260" fmla="*/ 2765655 h 6494005"/>
                <a:gd name="connsiteX261" fmla="*/ 2507105 w 8615568"/>
                <a:gd name="connsiteY261" fmla="*/ 2669271 h 6494005"/>
                <a:gd name="connsiteX262" fmla="*/ 2571738 w 8615568"/>
                <a:gd name="connsiteY262" fmla="*/ 2540003 h 6494005"/>
                <a:gd name="connsiteX263" fmla="*/ 2636373 w 8615568"/>
                <a:gd name="connsiteY263" fmla="*/ 2604640 h 6494005"/>
                <a:gd name="connsiteX264" fmla="*/ 2636373 w 8615568"/>
                <a:gd name="connsiteY264" fmla="*/ 2631355 h 6494005"/>
                <a:gd name="connsiteX265" fmla="*/ 2636375 w 8615568"/>
                <a:gd name="connsiteY265" fmla="*/ 2631353 h 6494005"/>
                <a:gd name="connsiteX266" fmla="*/ 2636375 w 8615568"/>
                <a:gd name="connsiteY266" fmla="*/ 2604640 h 6494005"/>
                <a:gd name="connsiteX267" fmla="*/ 2571740 w 8615568"/>
                <a:gd name="connsiteY267" fmla="*/ 2540003 h 6494005"/>
                <a:gd name="connsiteX268" fmla="*/ 2603489 w 8615568"/>
                <a:gd name="connsiteY268" fmla="*/ 2508255 h 6494005"/>
                <a:gd name="connsiteX269" fmla="*/ 2603489 w 8615568"/>
                <a:gd name="connsiteY269" fmla="*/ 2411869 h 6494005"/>
                <a:gd name="connsiteX270" fmla="*/ 2603489 w 8615568"/>
                <a:gd name="connsiteY270" fmla="*/ 1897064 h 6494005"/>
                <a:gd name="connsiteX271" fmla="*/ 2636373 w 8615568"/>
                <a:gd name="connsiteY271" fmla="*/ 1833567 h 6494005"/>
                <a:gd name="connsiteX272" fmla="*/ 2636369 w 8615568"/>
                <a:gd name="connsiteY272" fmla="*/ 1833563 h 6494005"/>
                <a:gd name="connsiteX273" fmla="*/ 2699868 w 8615568"/>
                <a:gd name="connsiteY273" fmla="*/ 1704295 h 6494005"/>
                <a:gd name="connsiteX274" fmla="*/ 2732753 w 8615568"/>
                <a:gd name="connsiteY274" fmla="*/ 1576162 h 6494005"/>
                <a:gd name="connsiteX275" fmla="*/ 2732753 w 8615568"/>
                <a:gd name="connsiteY275" fmla="*/ 1383394 h 6494005"/>
                <a:gd name="connsiteX276" fmla="*/ 2764503 w 8615568"/>
                <a:gd name="connsiteY276" fmla="*/ 1222376 h 6494005"/>
                <a:gd name="connsiteX277" fmla="*/ 2732753 w 8615568"/>
                <a:gd name="connsiteY277" fmla="*/ 1157742 h 6494005"/>
                <a:gd name="connsiteX278" fmla="*/ 2732754 w 8615568"/>
                <a:gd name="connsiteY278" fmla="*/ 1157742 h 6494005"/>
                <a:gd name="connsiteX279" fmla="*/ 2668120 w 8615568"/>
                <a:gd name="connsiteY279" fmla="*/ 933225 h 6494005"/>
                <a:gd name="connsiteX280" fmla="*/ 2668121 w 8615568"/>
                <a:gd name="connsiteY280" fmla="*/ 933223 h 6494005"/>
                <a:gd name="connsiteX281" fmla="*/ 2603487 w 8615568"/>
                <a:gd name="connsiteY281" fmla="*/ 803955 h 6494005"/>
                <a:gd name="connsiteX282" fmla="*/ 2603485 w 8615568"/>
                <a:gd name="connsiteY282" fmla="*/ 803956 h 6494005"/>
                <a:gd name="connsiteX283" fmla="*/ 2507102 w 8615568"/>
                <a:gd name="connsiteY283" fmla="*/ 547688 h 6494005"/>
                <a:gd name="connsiteX284" fmla="*/ 2505968 w 8615568"/>
                <a:gd name="connsiteY284" fmla="*/ 547688 h 6494005"/>
                <a:gd name="connsiteX285" fmla="*/ 2602163 w 8615568"/>
                <a:gd name="connsiteY285" fmla="*/ 256799 h 6494005"/>
                <a:gd name="connsiteX286" fmla="*/ 2570475 w 8615568"/>
                <a:gd name="connsiteY286" fmla="*/ 128400 h 6494005"/>
                <a:gd name="connsiteX287" fmla="*/ 2602163 w 8615568"/>
                <a:gd name="connsiteY287" fmla="*/ 63632 h 6494005"/>
                <a:gd name="connsiteX288" fmla="*/ 2698357 w 8615568"/>
                <a:gd name="connsiteY288" fmla="*/ 160215 h 6494005"/>
                <a:gd name="connsiteX289" fmla="*/ 2794554 w 8615568"/>
                <a:gd name="connsiteY289" fmla="*/ 128400 h 6494005"/>
                <a:gd name="connsiteX290" fmla="*/ 2923568 w 8615568"/>
                <a:gd name="connsiteY29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67457 w 8615568"/>
                <a:gd name="connsiteY202" fmla="*/ 5851067 h 6494005"/>
                <a:gd name="connsiteX203" fmla="*/ 835708 w 8615568"/>
                <a:gd name="connsiteY203" fmla="*/ 5819317 h 6494005"/>
                <a:gd name="connsiteX204" fmla="*/ 867458 w 8615568"/>
                <a:gd name="connsiteY204" fmla="*/ 5722933 h 6494005"/>
                <a:gd name="connsiteX205" fmla="*/ 803958 w 8615568"/>
                <a:gd name="connsiteY205" fmla="*/ 5594800 h 6494005"/>
                <a:gd name="connsiteX206" fmla="*/ 803957 w 8615568"/>
                <a:gd name="connsiteY206" fmla="*/ 5594799 h 6494005"/>
                <a:gd name="connsiteX207" fmla="*/ 803957 w 8615568"/>
                <a:gd name="connsiteY207" fmla="*/ 5497282 h 6494005"/>
                <a:gd name="connsiteX208" fmla="*/ 771073 w 8615568"/>
                <a:gd name="connsiteY208" fmla="*/ 5465532 h 6494005"/>
                <a:gd name="connsiteX209" fmla="*/ 771074 w 8615568"/>
                <a:gd name="connsiteY209" fmla="*/ 5465531 h 6494005"/>
                <a:gd name="connsiteX210" fmla="*/ 546555 w 8615568"/>
                <a:gd name="connsiteY210" fmla="*/ 5241013 h 6494005"/>
                <a:gd name="connsiteX211" fmla="*/ 514805 w 8615568"/>
                <a:gd name="connsiteY211" fmla="*/ 5241013 h 6494005"/>
                <a:gd name="connsiteX212" fmla="*/ 450171 w 8615568"/>
                <a:gd name="connsiteY212" fmla="*/ 5079996 h 6494005"/>
                <a:gd name="connsiteX213" fmla="*/ 514805 w 8615568"/>
                <a:gd name="connsiteY213" fmla="*/ 4951862 h 6494005"/>
                <a:gd name="connsiteX214" fmla="*/ 514805 w 8615568"/>
                <a:gd name="connsiteY214" fmla="*/ 4822594 h 6494005"/>
                <a:gd name="connsiteX215" fmla="*/ 546555 w 8615568"/>
                <a:gd name="connsiteY215" fmla="*/ 4565192 h 6494005"/>
                <a:gd name="connsiteX216" fmla="*/ 546555 w 8615568"/>
                <a:gd name="connsiteY216" fmla="*/ 4533442 h 6494005"/>
                <a:gd name="connsiteX217" fmla="*/ 771073 w 8615568"/>
                <a:gd name="connsiteY217" fmla="*/ 4468808 h 6494005"/>
                <a:gd name="connsiteX218" fmla="*/ 932091 w 8615568"/>
                <a:gd name="connsiteY218" fmla="*/ 4308924 h 6494005"/>
                <a:gd name="connsiteX219" fmla="*/ 996725 w 8615568"/>
                <a:gd name="connsiteY219" fmla="*/ 4372424 h 6494005"/>
                <a:gd name="connsiteX220" fmla="*/ 996724 w 8615568"/>
                <a:gd name="connsiteY220" fmla="*/ 4372425 h 6494005"/>
                <a:gd name="connsiteX221" fmla="*/ 1028475 w 8615568"/>
                <a:gd name="connsiteY221" fmla="*/ 4405308 h 6494005"/>
                <a:gd name="connsiteX222" fmla="*/ 1060224 w 8615568"/>
                <a:gd name="connsiteY222" fmla="*/ 4340674 h 6494005"/>
                <a:gd name="connsiteX223" fmla="*/ 1060225 w 8615568"/>
                <a:gd name="connsiteY223" fmla="*/ 4340674 h 6494005"/>
                <a:gd name="connsiteX224" fmla="*/ 1093109 w 8615568"/>
                <a:gd name="connsiteY224" fmla="*/ 4179657 h 6494005"/>
                <a:gd name="connsiteX225" fmla="*/ 1124854 w 8615568"/>
                <a:gd name="connsiteY225" fmla="*/ 4147912 h 6494005"/>
                <a:gd name="connsiteX226" fmla="*/ 1124853 w 8615568"/>
                <a:gd name="connsiteY226" fmla="*/ 4147907 h 6494005"/>
                <a:gd name="connsiteX227" fmla="*/ 1189487 w 8615568"/>
                <a:gd name="connsiteY227" fmla="*/ 4115023 h 6494005"/>
                <a:gd name="connsiteX228" fmla="*/ 1189486 w 8615568"/>
                <a:gd name="connsiteY228" fmla="*/ 4115023 h 6494005"/>
                <a:gd name="connsiteX229" fmla="*/ 1285870 w 8615568"/>
                <a:gd name="connsiteY229" fmla="*/ 4051523 h 6494005"/>
                <a:gd name="connsiteX230" fmla="*/ 1317620 w 8615568"/>
                <a:gd name="connsiteY230" fmla="*/ 3955140 h 6494005"/>
                <a:gd name="connsiteX231" fmla="*/ 1317620 w 8615568"/>
                <a:gd name="connsiteY231" fmla="*/ 3955139 h 6494005"/>
                <a:gd name="connsiteX232" fmla="*/ 1349248 w 8615568"/>
                <a:gd name="connsiteY232" fmla="*/ 3892974 h 6494005"/>
                <a:gd name="connsiteX233" fmla="*/ 1349247 w 8615568"/>
                <a:gd name="connsiteY233" fmla="*/ 3892973 h 6494005"/>
                <a:gd name="connsiteX234" fmla="*/ 1317620 w 8615568"/>
                <a:gd name="connsiteY234" fmla="*/ 3955138 h 6494005"/>
                <a:gd name="connsiteX235" fmla="*/ 1221236 w 8615568"/>
                <a:gd name="connsiteY235" fmla="*/ 3825871 h 6494005"/>
                <a:gd name="connsiteX236" fmla="*/ 1244498 w 8615568"/>
                <a:gd name="connsiteY236" fmla="*/ 3780950 h 6494005"/>
                <a:gd name="connsiteX237" fmla="*/ 1244498 w 8615568"/>
                <a:gd name="connsiteY237" fmla="*/ 3780949 h 6494005"/>
                <a:gd name="connsiteX238" fmla="*/ 1221236 w 8615568"/>
                <a:gd name="connsiteY238" fmla="*/ 3825870 h 6494005"/>
                <a:gd name="connsiteX239" fmla="*/ 1093102 w 8615568"/>
                <a:gd name="connsiteY239" fmla="*/ 3697737 h 6494005"/>
                <a:gd name="connsiteX240" fmla="*/ 1124852 w 8615568"/>
                <a:gd name="connsiteY240" fmla="*/ 3536719 h 6494005"/>
                <a:gd name="connsiteX241" fmla="*/ 1124852 w 8615568"/>
                <a:gd name="connsiteY241" fmla="*/ 3504969 h 6494005"/>
                <a:gd name="connsiteX242" fmla="*/ 1254120 w 8615568"/>
                <a:gd name="connsiteY242" fmla="*/ 3440336 h 6494005"/>
                <a:gd name="connsiteX243" fmla="*/ 1446888 w 8615568"/>
                <a:gd name="connsiteY243" fmla="*/ 3568469 h 6494005"/>
                <a:gd name="connsiteX244" fmla="*/ 1575023 w 8615568"/>
                <a:gd name="connsiteY244" fmla="*/ 3665987 h 6494005"/>
                <a:gd name="connsiteX245" fmla="*/ 1575021 w 8615568"/>
                <a:gd name="connsiteY245" fmla="*/ 3665987 h 6494005"/>
                <a:gd name="connsiteX246" fmla="*/ 1639657 w 8615568"/>
                <a:gd name="connsiteY246" fmla="*/ 3697737 h 6494005"/>
                <a:gd name="connsiteX247" fmla="*/ 1703156 w 8615568"/>
                <a:gd name="connsiteY247" fmla="*/ 3697737 h 6494005"/>
                <a:gd name="connsiteX248" fmla="*/ 1731707 w 8615568"/>
                <a:gd name="connsiteY248" fmla="*/ 3716661 h 6494005"/>
                <a:gd name="connsiteX249" fmla="*/ 1731709 w 8615568"/>
                <a:gd name="connsiteY249" fmla="*/ 3716661 h 6494005"/>
                <a:gd name="connsiteX250" fmla="*/ 1703158 w 8615568"/>
                <a:gd name="connsiteY250" fmla="*/ 3697737 h 6494005"/>
                <a:gd name="connsiteX251" fmla="*/ 1832426 w 8615568"/>
                <a:gd name="connsiteY251" fmla="*/ 3665987 h 6494005"/>
                <a:gd name="connsiteX252" fmla="*/ 2089827 w 8615568"/>
                <a:gd name="connsiteY252" fmla="*/ 3794121 h 6494005"/>
                <a:gd name="connsiteX253" fmla="*/ 2153324 w 8615568"/>
                <a:gd name="connsiteY253" fmla="*/ 3729492 h 6494005"/>
                <a:gd name="connsiteX254" fmla="*/ 2153319 w 8615568"/>
                <a:gd name="connsiteY254" fmla="*/ 3729487 h 6494005"/>
                <a:gd name="connsiteX255" fmla="*/ 2346085 w 8615568"/>
                <a:gd name="connsiteY255" fmla="*/ 3536719 h 6494005"/>
                <a:gd name="connsiteX256" fmla="*/ 2282586 w 8615568"/>
                <a:gd name="connsiteY256" fmla="*/ 3247568 h 6494005"/>
                <a:gd name="connsiteX257" fmla="*/ 2217952 w 8615568"/>
                <a:gd name="connsiteY257" fmla="*/ 2893787 h 6494005"/>
                <a:gd name="connsiteX258" fmla="*/ 2249702 w 8615568"/>
                <a:gd name="connsiteY258" fmla="*/ 2829153 h 6494005"/>
                <a:gd name="connsiteX259" fmla="*/ 2282586 w 8615568"/>
                <a:gd name="connsiteY259" fmla="*/ 2765655 h 6494005"/>
                <a:gd name="connsiteX260" fmla="*/ 2507105 w 8615568"/>
                <a:gd name="connsiteY260" fmla="*/ 2669271 h 6494005"/>
                <a:gd name="connsiteX261" fmla="*/ 2571738 w 8615568"/>
                <a:gd name="connsiteY261" fmla="*/ 2540003 h 6494005"/>
                <a:gd name="connsiteX262" fmla="*/ 2636373 w 8615568"/>
                <a:gd name="connsiteY262" fmla="*/ 2604640 h 6494005"/>
                <a:gd name="connsiteX263" fmla="*/ 2636373 w 8615568"/>
                <a:gd name="connsiteY263" fmla="*/ 2631355 h 6494005"/>
                <a:gd name="connsiteX264" fmla="*/ 2636375 w 8615568"/>
                <a:gd name="connsiteY264" fmla="*/ 2631353 h 6494005"/>
                <a:gd name="connsiteX265" fmla="*/ 2636375 w 8615568"/>
                <a:gd name="connsiteY265" fmla="*/ 2604640 h 6494005"/>
                <a:gd name="connsiteX266" fmla="*/ 2571740 w 8615568"/>
                <a:gd name="connsiteY266" fmla="*/ 2540003 h 6494005"/>
                <a:gd name="connsiteX267" fmla="*/ 2603489 w 8615568"/>
                <a:gd name="connsiteY267" fmla="*/ 2508255 h 6494005"/>
                <a:gd name="connsiteX268" fmla="*/ 2603489 w 8615568"/>
                <a:gd name="connsiteY268" fmla="*/ 2411869 h 6494005"/>
                <a:gd name="connsiteX269" fmla="*/ 2603489 w 8615568"/>
                <a:gd name="connsiteY269" fmla="*/ 1897064 h 6494005"/>
                <a:gd name="connsiteX270" fmla="*/ 2636373 w 8615568"/>
                <a:gd name="connsiteY270" fmla="*/ 1833567 h 6494005"/>
                <a:gd name="connsiteX271" fmla="*/ 2636369 w 8615568"/>
                <a:gd name="connsiteY271" fmla="*/ 1833563 h 6494005"/>
                <a:gd name="connsiteX272" fmla="*/ 2699868 w 8615568"/>
                <a:gd name="connsiteY272" fmla="*/ 1704295 h 6494005"/>
                <a:gd name="connsiteX273" fmla="*/ 2732753 w 8615568"/>
                <a:gd name="connsiteY273" fmla="*/ 1576162 h 6494005"/>
                <a:gd name="connsiteX274" fmla="*/ 2732753 w 8615568"/>
                <a:gd name="connsiteY274" fmla="*/ 1383394 h 6494005"/>
                <a:gd name="connsiteX275" fmla="*/ 2764503 w 8615568"/>
                <a:gd name="connsiteY275" fmla="*/ 1222376 h 6494005"/>
                <a:gd name="connsiteX276" fmla="*/ 2732753 w 8615568"/>
                <a:gd name="connsiteY276" fmla="*/ 1157742 h 6494005"/>
                <a:gd name="connsiteX277" fmla="*/ 2732754 w 8615568"/>
                <a:gd name="connsiteY277" fmla="*/ 1157742 h 6494005"/>
                <a:gd name="connsiteX278" fmla="*/ 2668120 w 8615568"/>
                <a:gd name="connsiteY278" fmla="*/ 933225 h 6494005"/>
                <a:gd name="connsiteX279" fmla="*/ 2668121 w 8615568"/>
                <a:gd name="connsiteY279" fmla="*/ 933223 h 6494005"/>
                <a:gd name="connsiteX280" fmla="*/ 2603487 w 8615568"/>
                <a:gd name="connsiteY280" fmla="*/ 803955 h 6494005"/>
                <a:gd name="connsiteX281" fmla="*/ 2603485 w 8615568"/>
                <a:gd name="connsiteY281" fmla="*/ 803956 h 6494005"/>
                <a:gd name="connsiteX282" fmla="*/ 2507102 w 8615568"/>
                <a:gd name="connsiteY282" fmla="*/ 547688 h 6494005"/>
                <a:gd name="connsiteX283" fmla="*/ 2505968 w 8615568"/>
                <a:gd name="connsiteY283" fmla="*/ 547688 h 6494005"/>
                <a:gd name="connsiteX284" fmla="*/ 2602163 w 8615568"/>
                <a:gd name="connsiteY284" fmla="*/ 256799 h 6494005"/>
                <a:gd name="connsiteX285" fmla="*/ 2570475 w 8615568"/>
                <a:gd name="connsiteY285" fmla="*/ 128400 h 6494005"/>
                <a:gd name="connsiteX286" fmla="*/ 2602163 w 8615568"/>
                <a:gd name="connsiteY286" fmla="*/ 63632 h 6494005"/>
                <a:gd name="connsiteX287" fmla="*/ 2698357 w 8615568"/>
                <a:gd name="connsiteY287" fmla="*/ 160215 h 6494005"/>
                <a:gd name="connsiteX288" fmla="*/ 2794554 w 8615568"/>
                <a:gd name="connsiteY288" fmla="*/ 128400 h 6494005"/>
                <a:gd name="connsiteX289" fmla="*/ 2923568 w 8615568"/>
                <a:gd name="connsiteY28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04640 h 6494005"/>
                <a:gd name="connsiteX262" fmla="*/ 2636373 w 8615568"/>
                <a:gd name="connsiteY262" fmla="*/ 2631355 h 6494005"/>
                <a:gd name="connsiteX263" fmla="*/ 2636375 w 8615568"/>
                <a:gd name="connsiteY263" fmla="*/ 2631353 h 6494005"/>
                <a:gd name="connsiteX264" fmla="*/ 2636375 w 8615568"/>
                <a:gd name="connsiteY264" fmla="*/ 2604640 h 6494005"/>
                <a:gd name="connsiteX265" fmla="*/ 2571740 w 8615568"/>
                <a:gd name="connsiteY265" fmla="*/ 2540003 h 6494005"/>
                <a:gd name="connsiteX266" fmla="*/ 2603489 w 8615568"/>
                <a:gd name="connsiteY266" fmla="*/ 2508255 h 6494005"/>
                <a:gd name="connsiteX267" fmla="*/ 2603489 w 8615568"/>
                <a:gd name="connsiteY267" fmla="*/ 2411869 h 6494005"/>
                <a:gd name="connsiteX268" fmla="*/ 2603489 w 8615568"/>
                <a:gd name="connsiteY268" fmla="*/ 1897064 h 6494005"/>
                <a:gd name="connsiteX269" fmla="*/ 2636373 w 8615568"/>
                <a:gd name="connsiteY269" fmla="*/ 1833567 h 6494005"/>
                <a:gd name="connsiteX270" fmla="*/ 2636369 w 8615568"/>
                <a:gd name="connsiteY270" fmla="*/ 1833563 h 6494005"/>
                <a:gd name="connsiteX271" fmla="*/ 2699868 w 8615568"/>
                <a:gd name="connsiteY271" fmla="*/ 1704295 h 6494005"/>
                <a:gd name="connsiteX272" fmla="*/ 2732753 w 8615568"/>
                <a:gd name="connsiteY272" fmla="*/ 1576162 h 6494005"/>
                <a:gd name="connsiteX273" fmla="*/ 2732753 w 8615568"/>
                <a:gd name="connsiteY273" fmla="*/ 1383394 h 6494005"/>
                <a:gd name="connsiteX274" fmla="*/ 2764503 w 8615568"/>
                <a:gd name="connsiteY274" fmla="*/ 1222376 h 6494005"/>
                <a:gd name="connsiteX275" fmla="*/ 2732753 w 8615568"/>
                <a:gd name="connsiteY275" fmla="*/ 1157742 h 6494005"/>
                <a:gd name="connsiteX276" fmla="*/ 2732754 w 8615568"/>
                <a:gd name="connsiteY276" fmla="*/ 1157742 h 6494005"/>
                <a:gd name="connsiteX277" fmla="*/ 2668120 w 8615568"/>
                <a:gd name="connsiteY277" fmla="*/ 933225 h 6494005"/>
                <a:gd name="connsiteX278" fmla="*/ 2668121 w 8615568"/>
                <a:gd name="connsiteY278" fmla="*/ 933223 h 6494005"/>
                <a:gd name="connsiteX279" fmla="*/ 2603487 w 8615568"/>
                <a:gd name="connsiteY279" fmla="*/ 803955 h 6494005"/>
                <a:gd name="connsiteX280" fmla="*/ 2603485 w 8615568"/>
                <a:gd name="connsiteY280" fmla="*/ 803956 h 6494005"/>
                <a:gd name="connsiteX281" fmla="*/ 2507102 w 8615568"/>
                <a:gd name="connsiteY281" fmla="*/ 547688 h 6494005"/>
                <a:gd name="connsiteX282" fmla="*/ 2505968 w 8615568"/>
                <a:gd name="connsiteY282" fmla="*/ 547688 h 6494005"/>
                <a:gd name="connsiteX283" fmla="*/ 2602163 w 8615568"/>
                <a:gd name="connsiteY283" fmla="*/ 256799 h 6494005"/>
                <a:gd name="connsiteX284" fmla="*/ 2570475 w 8615568"/>
                <a:gd name="connsiteY284" fmla="*/ 128400 h 6494005"/>
                <a:gd name="connsiteX285" fmla="*/ 2602163 w 8615568"/>
                <a:gd name="connsiteY285" fmla="*/ 63632 h 6494005"/>
                <a:gd name="connsiteX286" fmla="*/ 2698357 w 8615568"/>
                <a:gd name="connsiteY286" fmla="*/ 160215 h 6494005"/>
                <a:gd name="connsiteX287" fmla="*/ 2794554 w 8615568"/>
                <a:gd name="connsiteY287" fmla="*/ 128400 h 6494005"/>
                <a:gd name="connsiteX288" fmla="*/ 2923568 w 8615568"/>
                <a:gd name="connsiteY288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04640 h 6494005"/>
                <a:gd name="connsiteX262" fmla="*/ 2636373 w 8615568"/>
                <a:gd name="connsiteY262" fmla="*/ 2631355 h 6494005"/>
                <a:gd name="connsiteX263" fmla="*/ 2636375 w 8615568"/>
                <a:gd name="connsiteY263" fmla="*/ 2631353 h 6494005"/>
                <a:gd name="connsiteX264" fmla="*/ 2571740 w 8615568"/>
                <a:gd name="connsiteY264" fmla="*/ 2540003 h 6494005"/>
                <a:gd name="connsiteX265" fmla="*/ 2603489 w 8615568"/>
                <a:gd name="connsiteY265" fmla="*/ 2508255 h 6494005"/>
                <a:gd name="connsiteX266" fmla="*/ 2603489 w 8615568"/>
                <a:gd name="connsiteY266" fmla="*/ 2411869 h 6494005"/>
                <a:gd name="connsiteX267" fmla="*/ 2603489 w 8615568"/>
                <a:gd name="connsiteY267" fmla="*/ 1897064 h 6494005"/>
                <a:gd name="connsiteX268" fmla="*/ 2636373 w 8615568"/>
                <a:gd name="connsiteY268" fmla="*/ 1833567 h 6494005"/>
                <a:gd name="connsiteX269" fmla="*/ 2636369 w 8615568"/>
                <a:gd name="connsiteY269" fmla="*/ 1833563 h 6494005"/>
                <a:gd name="connsiteX270" fmla="*/ 2699868 w 8615568"/>
                <a:gd name="connsiteY270" fmla="*/ 1704295 h 6494005"/>
                <a:gd name="connsiteX271" fmla="*/ 2732753 w 8615568"/>
                <a:gd name="connsiteY271" fmla="*/ 1576162 h 6494005"/>
                <a:gd name="connsiteX272" fmla="*/ 2732753 w 8615568"/>
                <a:gd name="connsiteY272" fmla="*/ 1383394 h 6494005"/>
                <a:gd name="connsiteX273" fmla="*/ 2764503 w 8615568"/>
                <a:gd name="connsiteY273" fmla="*/ 1222376 h 6494005"/>
                <a:gd name="connsiteX274" fmla="*/ 2732753 w 8615568"/>
                <a:gd name="connsiteY274" fmla="*/ 1157742 h 6494005"/>
                <a:gd name="connsiteX275" fmla="*/ 2732754 w 8615568"/>
                <a:gd name="connsiteY275" fmla="*/ 1157742 h 6494005"/>
                <a:gd name="connsiteX276" fmla="*/ 2668120 w 8615568"/>
                <a:gd name="connsiteY276" fmla="*/ 933225 h 6494005"/>
                <a:gd name="connsiteX277" fmla="*/ 2668121 w 8615568"/>
                <a:gd name="connsiteY277" fmla="*/ 933223 h 6494005"/>
                <a:gd name="connsiteX278" fmla="*/ 2603487 w 8615568"/>
                <a:gd name="connsiteY278" fmla="*/ 803955 h 6494005"/>
                <a:gd name="connsiteX279" fmla="*/ 2603485 w 8615568"/>
                <a:gd name="connsiteY279" fmla="*/ 803956 h 6494005"/>
                <a:gd name="connsiteX280" fmla="*/ 2507102 w 8615568"/>
                <a:gd name="connsiteY280" fmla="*/ 547688 h 6494005"/>
                <a:gd name="connsiteX281" fmla="*/ 2505968 w 8615568"/>
                <a:gd name="connsiteY281" fmla="*/ 547688 h 6494005"/>
                <a:gd name="connsiteX282" fmla="*/ 2602163 w 8615568"/>
                <a:gd name="connsiteY282" fmla="*/ 256799 h 6494005"/>
                <a:gd name="connsiteX283" fmla="*/ 2570475 w 8615568"/>
                <a:gd name="connsiteY283" fmla="*/ 128400 h 6494005"/>
                <a:gd name="connsiteX284" fmla="*/ 2602163 w 8615568"/>
                <a:gd name="connsiteY284" fmla="*/ 63632 h 6494005"/>
                <a:gd name="connsiteX285" fmla="*/ 2698357 w 8615568"/>
                <a:gd name="connsiteY285" fmla="*/ 160215 h 6494005"/>
                <a:gd name="connsiteX286" fmla="*/ 2794554 w 8615568"/>
                <a:gd name="connsiteY286" fmla="*/ 128400 h 6494005"/>
                <a:gd name="connsiteX287" fmla="*/ 2923568 w 8615568"/>
                <a:gd name="connsiteY287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04640 h 6494005"/>
                <a:gd name="connsiteX262" fmla="*/ 2636373 w 8615568"/>
                <a:gd name="connsiteY262" fmla="*/ 2631355 h 6494005"/>
                <a:gd name="connsiteX263" fmla="*/ 2571740 w 8615568"/>
                <a:gd name="connsiteY263" fmla="*/ 2540003 h 6494005"/>
                <a:gd name="connsiteX264" fmla="*/ 2603489 w 8615568"/>
                <a:gd name="connsiteY264" fmla="*/ 2508255 h 6494005"/>
                <a:gd name="connsiteX265" fmla="*/ 2603489 w 8615568"/>
                <a:gd name="connsiteY265" fmla="*/ 2411869 h 6494005"/>
                <a:gd name="connsiteX266" fmla="*/ 2603489 w 8615568"/>
                <a:gd name="connsiteY266" fmla="*/ 1897064 h 6494005"/>
                <a:gd name="connsiteX267" fmla="*/ 2636373 w 8615568"/>
                <a:gd name="connsiteY267" fmla="*/ 1833567 h 6494005"/>
                <a:gd name="connsiteX268" fmla="*/ 2636369 w 8615568"/>
                <a:gd name="connsiteY268" fmla="*/ 1833563 h 6494005"/>
                <a:gd name="connsiteX269" fmla="*/ 2699868 w 8615568"/>
                <a:gd name="connsiteY269" fmla="*/ 1704295 h 6494005"/>
                <a:gd name="connsiteX270" fmla="*/ 2732753 w 8615568"/>
                <a:gd name="connsiteY270" fmla="*/ 1576162 h 6494005"/>
                <a:gd name="connsiteX271" fmla="*/ 2732753 w 8615568"/>
                <a:gd name="connsiteY271" fmla="*/ 1383394 h 6494005"/>
                <a:gd name="connsiteX272" fmla="*/ 2764503 w 8615568"/>
                <a:gd name="connsiteY272" fmla="*/ 1222376 h 6494005"/>
                <a:gd name="connsiteX273" fmla="*/ 2732753 w 8615568"/>
                <a:gd name="connsiteY273" fmla="*/ 1157742 h 6494005"/>
                <a:gd name="connsiteX274" fmla="*/ 2732754 w 8615568"/>
                <a:gd name="connsiteY274" fmla="*/ 1157742 h 6494005"/>
                <a:gd name="connsiteX275" fmla="*/ 2668120 w 8615568"/>
                <a:gd name="connsiteY275" fmla="*/ 933225 h 6494005"/>
                <a:gd name="connsiteX276" fmla="*/ 2668121 w 8615568"/>
                <a:gd name="connsiteY276" fmla="*/ 933223 h 6494005"/>
                <a:gd name="connsiteX277" fmla="*/ 2603487 w 8615568"/>
                <a:gd name="connsiteY277" fmla="*/ 803955 h 6494005"/>
                <a:gd name="connsiteX278" fmla="*/ 2603485 w 8615568"/>
                <a:gd name="connsiteY278" fmla="*/ 803956 h 6494005"/>
                <a:gd name="connsiteX279" fmla="*/ 2507102 w 8615568"/>
                <a:gd name="connsiteY279" fmla="*/ 547688 h 6494005"/>
                <a:gd name="connsiteX280" fmla="*/ 2505968 w 8615568"/>
                <a:gd name="connsiteY280" fmla="*/ 547688 h 6494005"/>
                <a:gd name="connsiteX281" fmla="*/ 2602163 w 8615568"/>
                <a:gd name="connsiteY281" fmla="*/ 256799 h 6494005"/>
                <a:gd name="connsiteX282" fmla="*/ 2570475 w 8615568"/>
                <a:gd name="connsiteY282" fmla="*/ 128400 h 6494005"/>
                <a:gd name="connsiteX283" fmla="*/ 2602163 w 8615568"/>
                <a:gd name="connsiteY283" fmla="*/ 63632 h 6494005"/>
                <a:gd name="connsiteX284" fmla="*/ 2698357 w 8615568"/>
                <a:gd name="connsiteY284" fmla="*/ 160215 h 6494005"/>
                <a:gd name="connsiteX285" fmla="*/ 2794554 w 8615568"/>
                <a:gd name="connsiteY285" fmla="*/ 128400 h 6494005"/>
                <a:gd name="connsiteX286" fmla="*/ 2923568 w 8615568"/>
                <a:gd name="connsiteY286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31355 h 6494005"/>
                <a:gd name="connsiteX262" fmla="*/ 2571740 w 8615568"/>
                <a:gd name="connsiteY262" fmla="*/ 2540003 h 6494005"/>
                <a:gd name="connsiteX263" fmla="*/ 2603489 w 8615568"/>
                <a:gd name="connsiteY263" fmla="*/ 2508255 h 6494005"/>
                <a:gd name="connsiteX264" fmla="*/ 2603489 w 8615568"/>
                <a:gd name="connsiteY264" fmla="*/ 2411869 h 6494005"/>
                <a:gd name="connsiteX265" fmla="*/ 2603489 w 8615568"/>
                <a:gd name="connsiteY265" fmla="*/ 1897064 h 6494005"/>
                <a:gd name="connsiteX266" fmla="*/ 2636373 w 8615568"/>
                <a:gd name="connsiteY266" fmla="*/ 1833567 h 6494005"/>
                <a:gd name="connsiteX267" fmla="*/ 2636369 w 8615568"/>
                <a:gd name="connsiteY267" fmla="*/ 1833563 h 6494005"/>
                <a:gd name="connsiteX268" fmla="*/ 2699868 w 8615568"/>
                <a:gd name="connsiteY268" fmla="*/ 1704295 h 6494005"/>
                <a:gd name="connsiteX269" fmla="*/ 2732753 w 8615568"/>
                <a:gd name="connsiteY269" fmla="*/ 1576162 h 6494005"/>
                <a:gd name="connsiteX270" fmla="*/ 2732753 w 8615568"/>
                <a:gd name="connsiteY270" fmla="*/ 1383394 h 6494005"/>
                <a:gd name="connsiteX271" fmla="*/ 2764503 w 8615568"/>
                <a:gd name="connsiteY271" fmla="*/ 1222376 h 6494005"/>
                <a:gd name="connsiteX272" fmla="*/ 2732753 w 8615568"/>
                <a:gd name="connsiteY272" fmla="*/ 1157742 h 6494005"/>
                <a:gd name="connsiteX273" fmla="*/ 2732754 w 8615568"/>
                <a:gd name="connsiteY273" fmla="*/ 1157742 h 6494005"/>
                <a:gd name="connsiteX274" fmla="*/ 2668120 w 8615568"/>
                <a:gd name="connsiteY274" fmla="*/ 933225 h 6494005"/>
                <a:gd name="connsiteX275" fmla="*/ 2668121 w 8615568"/>
                <a:gd name="connsiteY275" fmla="*/ 933223 h 6494005"/>
                <a:gd name="connsiteX276" fmla="*/ 2603487 w 8615568"/>
                <a:gd name="connsiteY276" fmla="*/ 803955 h 6494005"/>
                <a:gd name="connsiteX277" fmla="*/ 2603485 w 8615568"/>
                <a:gd name="connsiteY277" fmla="*/ 803956 h 6494005"/>
                <a:gd name="connsiteX278" fmla="*/ 2507102 w 8615568"/>
                <a:gd name="connsiteY278" fmla="*/ 547688 h 6494005"/>
                <a:gd name="connsiteX279" fmla="*/ 2505968 w 8615568"/>
                <a:gd name="connsiteY279" fmla="*/ 547688 h 6494005"/>
                <a:gd name="connsiteX280" fmla="*/ 2602163 w 8615568"/>
                <a:gd name="connsiteY280" fmla="*/ 256799 h 6494005"/>
                <a:gd name="connsiteX281" fmla="*/ 2570475 w 8615568"/>
                <a:gd name="connsiteY281" fmla="*/ 128400 h 6494005"/>
                <a:gd name="connsiteX282" fmla="*/ 2602163 w 8615568"/>
                <a:gd name="connsiteY282" fmla="*/ 63632 h 6494005"/>
                <a:gd name="connsiteX283" fmla="*/ 2698357 w 8615568"/>
                <a:gd name="connsiteY283" fmla="*/ 160215 h 6494005"/>
                <a:gd name="connsiteX284" fmla="*/ 2794554 w 8615568"/>
                <a:gd name="connsiteY284" fmla="*/ 128400 h 6494005"/>
                <a:gd name="connsiteX285" fmla="*/ 2923568 w 8615568"/>
                <a:gd name="connsiteY285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571740 w 8615568"/>
                <a:gd name="connsiteY261" fmla="*/ 2540003 h 6494005"/>
                <a:gd name="connsiteX262" fmla="*/ 2603489 w 8615568"/>
                <a:gd name="connsiteY262" fmla="*/ 2508255 h 6494005"/>
                <a:gd name="connsiteX263" fmla="*/ 2603489 w 8615568"/>
                <a:gd name="connsiteY263" fmla="*/ 2411869 h 6494005"/>
                <a:gd name="connsiteX264" fmla="*/ 2603489 w 8615568"/>
                <a:gd name="connsiteY264" fmla="*/ 1897064 h 6494005"/>
                <a:gd name="connsiteX265" fmla="*/ 2636373 w 8615568"/>
                <a:gd name="connsiteY265" fmla="*/ 1833567 h 6494005"/>
                <a:gd name="connsiteX266" fmla="*/ 2636369 w 8615568"/>
                <a:gd name="connsiteY266" fmla="*/ 1833563 h 6494005"/>
                <a:gd name="connsiteX267" fmla="*/ 2699868 w 8615568"/>
                <a:gd name="connsiteY267" fmla="*/ 1704295 h 6494005"/>
                <a:gd name="connsiteX268" fmla="*/ 2732753 w 8615568"/>
                <a:gd name="connsiteY268" fmla="*/ 1576162 h 6494005"/>
                <a:gd name="connsiteX269" fmla="*/ 2732753 w 8615568"/>
                <a:gd name="connsiteY269" fmla="*/ 1383394 h 6494005"/>
                <a:gd name="connsiteX270" fmla="*/ 2764503 w 8615568"/>
                <a:gd name="connsiteY270" fmla="*/ 1222376 h 6494005"/>
                <a:gd name="connsiteX271" fmla="*/ 2732753 w 8615568"/>
                <a:gd name="connsiteY271" fmla="*/ 1157742 h 6494005"/>
                <a:gd name="connsiteX272" fmla="*/ 2732754 w 8615568"/>
                <a:gd name="connsiteY272" fmla="*/ 1157742 h 6494005"/>
                <a:gd name="connsiteX273" fmla="*/ 2668120 w 8615568"/>
                <a:gd name="connsiteY273" fmla="*/ 933225 h 6494005"/>
                <a:gd name="connsiteX274" fmla="*/ 2668121 w 8615568"/>
                <a:gd name="connsiteY274" fmla="*/ 933223 h 6494005"/>
                <a:gd name="connsiteX275" fmla="*/ 2603487 w 8615568"/>
                <a:gd name="connsiteY275" fmla="*/ 803955 h 6494005"/>
                <a:gd name="connsiteX276" fmla="*/ 2603485 w 8615568"/>
                <a:gd name="connsiteY276" fmla="*/ 803956 h 6494005"/>
                <a:gd name="connsiteX277" fmla="*/ 2507102 w 8615568"/>
                <a:gd name="connsiteY277" fmla="*/ 547688 h 6494005"/>
                <a:gd name="connsiteX278" fmla="*/ 2505968 w 8615568"/>
                <a:gd name="connsiteY278" fmla="*/ 547688 h 6494005"/>
                <a:gd name="connsiteX279" fmla="*/ 2602163 w 8615568"/>
                <a:gd name="connsiteY279" fmla="*/ 256799 h 6494005"/>
                <a:gd name="connsiteX280" fmla="*/ 2570475 w 8615568"/>
                <a:gd name="connsiteY280" fmla="*/ 128400 h 6494005"/>
                <a:gd name="connsiteX281" fmla="*/ 2602163 w 8615568"/>
                <a:gd name="connsiteY281" fmla="*/ 63632 h 6494005"/>
                <a:gd name="connsiteX282" fmla="*/ 2698357 w 8615568"/>
                <a:gd name="connsiteY282" fmla="*/ 160215 h 6494005"/>
                <a:gd name="connsiteX283" fmla="*/ 2794554 w 8615568"/>
                <a:gd name="connsiteY283" fmla="*/ 128400 h 6494005"/>
                <a:gd name="connsiteX284" fmla="*/ 2923568 w 8615568"/>
                <a:gd name="connsiteY28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21236 w 8615568"/>
                <a:gd name="connsiteY236" fmla="*/ 3825870 h 6494005"/>
                <a:gd name="connsiteX237" fmla="*/ 1093102 w 8615568"/>
                <a:gd name="connsiteY237" fmla="*/ 3697737 h 6494005"/>
                <a:gd name="connsiteX238" fmla="*/ 1124852 w 8615568"/>
                <a:gd name="connsiteY238" fmla="*/ 3536719 h 6494005"/>
                <a:gd name="connsiteX239" fmla="*/ 1124852 w 8615568"/>
                <a:gd name="connsiteY239" fmla="*/ 3504969 h 6494005"/>
                <a:gd name="connsiteX240" fmla="*/ 1254120 w 8615568"/>
                <a:gd name="connsiteY240" fmla="*/ 3440336 h 6494005"/>
                <a:gd name="connsiteX241" fmla="*/ 1446888 w 8615568"/>
                <a:gd name="connsiteY241" fmla="*/ 3568469 h 6494005"/>
                <a:gd name="connsiteX242" fmla="*/ 1575023 w 8615568"/>
                <a:gd name="connsiteY242" fmla="*/ 3665987 h 6494005"/>
                <a:gd name="connsiteX243" fmla="*/ 1575021 w 8615568"/>
                <a:gd name="connsiteY243" fmla="*/ 3665987 h 6494005"/>
                <a:gd name="connsiteX244" fmla="*/ 1639657 w 8615568"/>
                <a:gd name="connsiteY244" fmla="*/ 3697737 h 6494005"/>
                <a:gd name="connsiteX245" fmla="*/ 1703156 w 8615568"/>
                <a:gd name="connsiteY245" fmla="*/ 3697737 h 6494005"/>
                <a:gd name="connsiteX246" fmla="*/ 1731707 w 8615568"/>
                <a:gd name="connsiteY246" fmla="*/ 3716661 h 6494005"/>
                <a:gd name="connsiteX247" fmla="*/ 1731709 w 8615568"/>
                <a:gd name="connsiteY247" fmla="*/ 3716661 h 6494005"/>
                <a:gd name="connsiteX248" fmla="*/ 1703158 w 8615568"/>
                <a:gd name="connsiteY248" fmla="*/ 3697737 h 6494005"/>
                <a:gd name="connsiteX249" fmla="*/ 1832426 w 8615568"/>
                <a:gd name="connsiteY249" fmla="*/ 3665987 h 6494005"/>
                <a:gd name="connsiteX250" fmla="*/ 2089827 w 8615568"/>
                <a:gd name="connsiteY250" fmla="*/ 3794121 h 6494005"/>
                <a:gd name="connsiteX251" fmla="*/ 2153324 w 8615568"/>
                <a:gd name="connsiteY251" fmla="*/ 3729492 h 6494005"/>
                <a:gd name="connsiteX252" fmla="*/ 2153319 w 8615568"/>
                <a:gd name="connsiteY252" fmla="*/ 3729487 h 6494005"/>
                <a:gd name="connsiteX253" fmla="*/ 2346085 w 8615568"/>
                <a:gd name="connsiteY253" fmla="*/ 3536719 h 6494005"/>
                <a:gd name="connsiteX254" fmla="*/ 2282586 w 8615568"/>
                <a:gd name="connsiteY254" fmla="*/ 3247568 h 6494005"/>
                <a:gd name="connsiteX255" fmla="*/ 2217952 w 8615568"/>
                <a:gd name="connsiteY255" fmla="*/ 2893787 h 6494005"/>
                <a:gd name="connsiteX256" fmla="*/ 2249702 w 8615568"/>
                <a:gd name="connsiteY256" fmla="*/ 2829153 h 6494005"/>
                <a:gd name="connsiteX257" fmla="*/ 2282586 w 8615568"/>
                <a:gd name="connsiteY257" fmla="*/ 2765655 h 6494005"/>
                <a:gd name="connsiteX258" fmla="*/ 2507105 w 8615568"/>
                <a:gd name="connsiteY258" fmla="*/ 2669271 h 6494005"/>
                <a:gd name="connsiteX259" fmla="*/ 2571738 w 8615568"/>
                <a:gd name="connsiteY259" fmla="*/ 2540003 h 6494005"/>
                <a:gd name="connsiteX260" fmla="*/ 2571740 w 8615568"/>
                <a:gd name="connsiteY260" fmla="*/ 2540003 h 6494005"/>
                <a:gd name="connsiteX261" fmla="*/ 2603489 w 8615568"/>
                <a:gd name="connsiteY261" fmla="*/ 2508255 h 6494005"/>
                <a:gd name="connsiteX262" fmla="*/ 2603489 w 8615568"/>
                <a:gd name="connsiteY262" fmla="*/ 2411869 h 6494005"/>
                <a:gd name="connsiteX263" fmla="*/ 2603489 w 8615568"/>
                <a:gd name="connsiteY263" fmla="*/ 1897064 h 6494005"/>
                <a:gd name="connsiteX264" fmla="*/ 2636373 w 8615568"/>
                <a:gd name="connsiteY264" fmla="*/ 1833567 h 6494005"/>
                <a:gd name="connsiteX265" fmla="*/ 2636369 w 8615568"/>
                <a:gd name="connsiteY265" fmla="*/ 1833563 h 6494005"/>
                <a:gd name="connsiteX266" fmla="*/ 2699868 w 8615568"/>
                <a:gd name="connsiteY266" fmla="*/ 1704295 h 6494005"/>
                <a:gd name="connsiteX267" fmla="*/ 2732753 w 8615568"/>
                <a:gd name="connsiteY267" fmla="*/ 1576162 h 6494005"/>
                <a:gd name="connsiteX268" fmla="*/ 2732753 w 8615568"/>
                <a:gd name="connsiteY268" fmla="*/ 1383394 h 6494005"/>
                <a:gd name="connsiteX269" fmla="*/ 2764503 w 8615568"/>
                <a:gd name="connsiteY269" fmla="*/ 1222376 h 6494005"/>
                <a:gd name="connsiteX270" fmla="*/ 2732753 w 8615568"/>
                <a:gd name="connsiteY270" fmla="*/ 1157742 h 6494005"/>
                <a:gd name="connsiteX271" fmla="*/ 2732754 w 8615568"/>
                <a:gd name="connsiteY271" fmla="*/ 1157742 h 6494005"/>
                <a:gd name="connsiteX272" fmla="*/ 2668120 w 8615568"/>
                <a:gd name="connsiteY272" fmla="*/ 933225 h 6494005"/>
                <a:gd name="connsiteX273" fmla="*/ 2668121 w 8615568"/>
                <a:gd name="connsiteY273" fmla="*/ 933223 h 6494005"/>
                <a:gd name="connsiteX274" fmla="*/ 2603487 w 8615568"/>
                <a:gd name="connsiteY274" fmla="*/ 803955 h 6494005"/>
                <a:gd name="connsiteX275" fmla="*/ 2603485 w 8615568"/>
                <a:gd name="connsiteY275" fmla="*/ 803956 h 6494005"/>
                <a:gd name="connsiteX276" fmla="*/ 2507102 w 8615568"/>
                <a:gd name="connsiteY276" fmla="*/ 547688 h 6494005"/>
                <a:gd name="connsiteX277" fmla="*/ 2505968 w 8615568"/>
                <a:gd name="connsiteY277" fmla="*/ 547688 h 6494005"/>
                <a:gd name="connsiteX278" fmla="*/ 2602163 w 8615568"/>
                <a:gd name="connsiteY278" fmla="*/ 256799 h 6494005"/>
                <a:gd name="connsiteX279" fmla="*/ 2570475 w 8615568"/>
                <a:gd name="connsiteY279" fmla="*/ 128400 h 6494005"/>
                <a:gd name="connsiteX280" fmla="*/ 2602163 w 8615568"/>
                <a:gd name="connsiteY280" fmla="*/ 63632 h 6494005"/>
                <a:gd name="connsiteX281" fmla="*/ 2698357 w 8615568"/>
                <a:gd name="connsiteY281" fmla="*/ 160215 h 6494005"/>
                <a:gd name="connsiteX282" fmla="*/ 2794554 w 8615568"/>
                <a:gd name="connsiteY282" fmla="*/ 128400 h 6494005"/>
                <a:gd name="connsiteX283" fmla="*/ 2923568 w 8615568"/>
                <a:gd name="connsiteY28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17620 w 8615568"/>
                <a:gd name="connsiteY232" fmla="*/ 3955138 h 6494005"/>
                <a:gd name="connsiteX233" fmla="*/ 1221236 w 8615568"/>
                <a:gd name="connsiteY233" fmla="*/ 3825871 h 6494005"/>
                <a:gd name="connsiteX234" fmla="*/ 1244498 w 8615568"/>
                <a:gd name="connsiteY234" fmla="*/ 3780950 h 6494005"/>
                <a:gd name="connsiteX235" fmla="*/ 1221236 w 8615568"/>
                <a:gd name="connsiteY235" fmla="*/ 3825870 h 6494005"/>
                <a:gd name="connsiteX236" fmla="*/ 1093102 w 8615568"/>
                <a:gd name="connsiteY236" fmla="*/ 3697737 h 6494005"/>
                <a:gd name="connsiteX237" fmla="*/ 1124852 w 8615568"/>
                <a:gd name="connsiteY237" fmla="*/ 3536719 h 6494005"/>
                <a:gd name="connsiteX238" fmla="*/ 1124852 w 8615568"/>
                <a:gd name="connsiteY238" fmla="*/ 3504969 h 6494005"/>
                <a:gd name="connsiteX239" fmla="*/ 1254120 w 8615568"/>
                <a:gd name="connsiteY239" fmla="*/ 3440336 h 6494005"/>
                <a:gd name="connsiteX240" fmla="*/ 1446888 w 8615568"/>
                <a:gd name="connsiteY240" fmla="*/ 3568469 h 6494005"/>
                <a:gd name="connsiteX241" fmla="*/ 1575023 w 8615568"/>
                <a:gd name="connsiteY241" fmla="*/ 3665987 h 6494005"/>
                <a:gd name="connsiteX242" fmla="*/ 1575021 w 8615568"/>
                <a:gd name="connsiteY242" fmla="*/ 3665987 h 6494005"/>
                <a:gd name="connsiteX243" fmla="*/ 1639657 w 8615568"/>
                <a:gd name="connsiteY243" fmla="*/ 3697737 h 6494005"/>
                <a:gd name="connsiteX244" fmla="*/ 1703156 w 8615568"/>
                <a:gd name="connsiteY244" fmla="*/ 3697737 h 6494005"/>
                <a:gd name="connsiteX245" fmla="*/ 1731707 w 8615568"/>
                <a:gd name="connsiteY245" fmla="*/ 3716661 h 6494005"/>
                <a:gd name="connsiteX246" fmla="*/ 1731709 w 8615568"/>
                <a:gd name="connsiteY246" fmla="*/ 3716661 h 6494005"/>
                <a:gd name="connsiteX247" fmla="*/ 1703158 w 8615568"/>
                <a:gd name="connsiteY247" fmla="*/ 3697737 h 6494005"/>
                <a:gd name="connsiteX248" fmla="*/ 1832426 w 8615568"/>
                <a:gd name="connsiteY248" fmla="*/ 3665987 h 6494005"/>
                <a:gd name="connsiteX249" fmla="*/ 2089827 w 8615568"/>
                <a:gd name="connsiteY249" fmla="*/ 3794121 h 6494005"/>
                <a:gd name="connsiteX250" fmla="*/ 2153324 w 8615568"/>
                <a:gd name="connsiteY250" fmla="*/ 3729492 h 6494005"/>
                <a:gd name="connsiteX251" fmla="*/ 2153319 w 8615568"/>
                <a:gd name="connsiteY251" fmla="*/ 3729487 h 6494005"/>
                <a:gd name="connsiteX252" fmla="*/ 2346085 w 8615568"/>
                <a:gd name="connsiteY252" fmla="*/ 3536719 h 6494005"/>
                <a:gd name="connsiteX253" fmla="*/ 2282586 w 8615568"/>
                <a:gd name="connsiteY253" fmla="*/ 3247568 h 6494005"/>
                <a:gd name="connsiteX254" fmla="*/ 2217952 w 8615568"/>
                <a:gd name="connsiteY254" fmla="*/ 2893787 h 6494005"/>
                <a:gd name="connsiteX255" fmla="*/ 2249702 w 8615568"/>
                <a:gd name="connsiteY255" fmla="*/ 2829153 h 6494005"/>
                <a:gd name="connsiteX256" fmla="*/ 2282586 w 8615568"/>
                <a:gd name="connsiteY256" fmla="*/ 2765655 h 6494005"/>
                <a:gd name="connsiteX257" fmla="*/ 2507105 w 8615568"/>
                <a:gd name="connsiteY257" fmla="*/ 2669271 h 6494005"/>
                <a:gd name="connsiteX258" fmla="*/ 2571738 w 8615568"/>
                <a:gd name="connsiteY258" fmla="*/ 2540003 h 6494005"/>
                <a:gd name="connsiteX259" fmla="*/ 2571740 w 8615568"/>
                <a:gd name="connsiteY259" fmla="*/ 2540003 h 6494005"/>
                <a:gd name="connsiteX260" fmla="*/ 2603489 w 8615568"/>
                <a:gd name="connsiteY260" fmla="*/ 2508255 h 6494005"/>
                <a:gd name="connsiteX261" fmla="*/ 2603489 w 8615568"/>
                <a:gd name="connsiteY261" fmla="*/ 2411869 h 6494005"/>
                <a:gd name="connsiteX262" fmla="*/ 2603489 w 8615568"/>
                <a:gd name="connsiteY262" fmla="*/ 1897064 h 6494005"/>
                <a:gd name="connsiteX263" fmla="*/ 2636373 w 8615568"/>
                <a:gd name="connsiteY263" fmla="*/ 1833567 h 6494005"/>
                <a:gd name="connsiteX264" fmla="*/ 2636369 w 8615568"/>
                <a:gd name="connsiteY264" fmla="*/ 1833563 h 6494005"/>
                <a:gd name="connsiteX265" fmla="*/ 2699868 w 8615568"/>
                <a:gd name="connsiteY265" fmla="*/ 1704295 h 6494005"/>
                <a:gd name="connsiteX266" fmla="*/ 2732753 w 8615568"/>
                <a:gd name="connsiteY266" fmla="*/ 1576162 h 6494005"/>
                <a:gd name="connsiteX267" fmla="*/ 2732753 w 8615568"/>
                <a:gd name="connsiteY267" fmla="*/ 1383394 h 6494005"/>
                <a:gd name="connsiteX268" fmla="*/ 2764503 w 8615568"/>
                <a:gd name="connsiteY268" fmla="*/ 1222376 h 6494005"/>
                <a:gd name="connsiteX269" fmla="*/ 2732753 w 8615568"/>
                <a:gd name="connsiteY269" fmla="*/ 1157742 h 6494005"/>
                <a:gd name="connsiteX270" fmla="*/ 2732754 w 8615568"/>
                <a:gd name="connsiteY270" fmla="*/ 1157742 h 6494005"/>
                <a:gd name="connsiteX271" fmla="*/ 2668120 w 8615568"/>
                <a:gd name="connsiteY271" fmla="*/ 933225 h 6494005"/>
                <a:gd name="connsiteX272" fmla="*/ 2668121 w 8615568"/>
                <a:gd name="connsiteY272" fmla="*/ 933223 h 6494005"/>
                <a:gd name="connsiteX273" fmla="*/ 2603487 w 8615568"/>
                <a:gd name="connsiteY273" fmla="*/ 803955 h 6494005"/>
                <a:gd name="connsiteX274" fmla="*/ 2603485 w 8615568"/>
                <a:gd name="connsiteY274" fmla="*/ 803956 h 6494005"/>
                <a:gd name="connsiteX275" fmla="*/ 2507102 w 8615568"/>
                <a:gd name="connsiteY275" fmla="*/ 547688 h 6494005"/>
                <a:gd name="connsiteX276" fmla="*/ 2505968 w 8615568"/>
                <a:gd name="connsiteY276" fmla="*/ 547688 h 6494005"/>
                <a:gd name="connsiteX277" fmla="*/ 2602163 w 8615568"/>
                <a:gd name="connsiteY277" fmla="*/ 256799 h 6494005"/>
                <a:gd name="connsiteX278" fmla="*/ 2570475 w 8615568"/>
                <a:gd name="connsiteY278" fmla="*/ 128400 h 6494005"/>
                <a:gd name="connsiteX279" fmla="*/ 2602163 w 8615568"/>
                <a:gd name="connsiteY279" fmla="*/ 63632 h 6494005"/>
                <a:gd name="connsiteX280" fmla="*/ 2698357 w 8615568"/>
                <a:gd name="connsiteY280" fmla="*/ 160215 h 6494005"/>
                <a:gd name="connsiteX281" fmla="*/ 2794554 w 8615568"/>
                <a:gd name="connsiteY281" fmla="*/ 128400 h 6494005"/>
                <a:gd name="connsiteX282" fmla="*/ 2923568 w 8615568"/>
                <a:gd name="connsiteY28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44498 w 8615568"/>
                <a:gd name="connsiteY233" fmla="*/ 3780950 h 6494005"/>
                <a:gd name="connsiteX234" fmla="*/ 1221236 w 8615568"/>
                <a:gd name="connsiteY234" fmla="*/ 3825870 h 6494005"/>
                <a:gd name="connsiteX235" fmla="*/ 1093102 w 8615568"/>
                <a:gd name="connsiteY235" fmla="*/ 3697737 h 6494005"/>
                <a:gd name="connsiteX236" fmla="*/ 1124852 w 8615568"/>
                <a:gd name="connsiteY236" fmla="*/ 3536719 h 6494005"/>
                <a:gd name="connsiteX237" fmla="*/ 1124852 w 8615568"/>
                <a:gd name="connsiteY237" fmla="*/ 3504969 h 6494005"/>
                <a:gd name="connsiteX238" fmla="*/ 1254120 w 8615568"/>
                <a:gd name="connsiteY238" fmla="*/ 3440336 h 6494005"/>
                <a:gd name="connsiteX239" fmla="*/ 1446888 w 8615568"/>
                <a:gd name="connsiteY239" fmla="*/ 3568469 h 6494005"/>
                <a:gd name="connsiteX240" fmla="*/ 1575023 w 8615568"/>
                <a:gd name="connsiteY240" fmla="*/ 3665987 h 6494005"/>
                <a:gd name="connsiteX241" fmla="*/ 1575021 w 8615568"/>
                <a:gd name="connsiteY241" fmla="*/ 3665987 h 6494005"/>
                <a:gd name="connsiteX242" fmla="*/ 1639657 w 8615568"/>
                <a:gd name="connsiteY242" fmla="*/ 3697737 h 6494005"/>
                <a:gd name="connsiteX243" fmla="*/ 1703156 w 8615568"/>
                <a:gd name="connsiteY243" fmla="*/ 3697737 h 6494005"/>
                <a:gd name="connsiteX244" fmla="*/ 1731707 w 8615568"/>
                <a:gd name="connsiteY244" fmla="*/ 3716661 h 6494005"/>
                <a:gd name="connsiteX245" fmla="*/ 1731709 w 8615568"/>
                <a:gd name="connsiteY245" fmla="*/ 3716661 h 6494005"/>
                <a:gd name="connsiteX246" fmla="*/ 1703158 w 8615568"/>
                <a:gd name="connsiteY246" fmla="*/ 3697737 h 6494005"/>
                <a:gd name="connsiteX247" fmla="*/ 1832426 w 8615568"/>
                <a:gd name="connsiteY247" fmla="*/ 3665987 h 6494005"/>
                <a:gd name="connsiteX248" fmla="*/ 2089827 w 8615568"/>
                <a:gd name="connsiteY248" fmla="*/ 3794121 h 6494005"/>
                <a:gd name="connsiteX249" fmla="*/ 2153324 w 8615568"/>
                <a:gd name="connsiteY249" fmla="*/ 3729492 h 6494005"/>
                <a:gd name="connsiteX250" fmla="*/ 2153319 w 8615568"/>
                <a:gd name="connsiteY250" fmla="*/ 3729487 h 6494005"/>
                <a:gd name="connsiteX251" fmla="*/ 2346085 w 8615568"/>
                <a:gd name="connsiteY251" fmla="*/ 3536719 h 6494005"/>
                <a:gd name="connsiteX252" fmla="*/ 2282586 w 8615568"/>
                <a:gd name="connsiteY252" fmla="*/ 3247568 h 6494005"/>
                <a:gd name="connsiteX253" fmla="*/ 2217952 w 8615568"/>
                <a:gd name="connsiteY253" fmla="*/ 2893787 h 6494005"/>
                <a:gd name="connsiteX254" fmla="*/ 2249702 w 8615568"/>
                <a:gd name="connsiteY254" fmla="*/ 2829153 h 6494005"/>
                <a:gd name="connsiteX255" fmla="*/ 2282586 w 8615568"/>
                <a:gd name="connsiteY255" fmla="*/ 2765655 h 6494005"/>
                <a:gd name="connsiteX256" fmla="*/ 2507105 w 8615568"/>
                <a:gd name="connsiteY256" fmla="*/ 2669271 h 6494005"/>
                <a:gd name="connsiteX257" fmla="*/ 2571738 w 8615568"/>
                <a:gd name="connsiteY257" fmla="*/ 2540003 h 6494005"/>
                <a:gd name="connsiteX258" fmla="*/ 2571740 w 8615568"/>
                <a:gd name="connsiteY258" fmla="*/ 2540003 h 6494005"/>
                <a:gd name="connsiteX259" fmla="*/ 2603489 w 8615568"/>
                <a:gd name="connsiteY259" fmla="*/ 2508255 h 6494005"/>
                <a:gd name="connsiteX260" fmla="*/ 2603489 w 8615568"/>
                <a:gd name="connsiteY260" fmla="*/ 2411869 h 6494005"/>
                <a:gd name="connsiteX261" fmla="*/ 2603489 w 8615568"/>
                <a:gd name="connsiteY261" fmla="*/ 1897064 h 6494005"/>
                <a:gd name="connsiteX262" fmla="*/ 2636373 w 8615568"/>
                <a:gd name="connsiteY262" fmla="*/ 1833567 h 6494005"/>
                <a:gd name="connsiteX263" fmla="*/ 2636369 w 8615568"/>
                <a:gd name="connsiteY263" fmla="*/ 1833563 h 6494005"/>
                <a:gd name="connsiteX264" fmla="*/ 2699868 w 8615568"/>
                <a:gd name="connsiteY264" fmla="*/ 1704295 h 6494005"/>
                <a:gd name="connsiteX265" fmla="*/ 2732753 w 8615568"/>
                <a:gd name="connsiteY265" fmla="*/ 1576162 h 6494005"/>
                <a:gd name="connsiteX266" fmla="*/ 2732753 w 8615568"/>
                <a:gd name="connsiteY266" fmla="*/ 1383394 h 6494005"/>
                <a:gd name="connsiteX267" fmla="*/ 2764503 w 8615568"/>
                <a:gd name="connsiteY267" fmla="*/ 1222376 h 6494005"/>
                <a:gd name="connsiteX268" fmla="*/ 2732753 w 8615568"/>
                <a:gd name="connsiteY268" fmla="*/ 1157742 h 6494005"/>
                <a:gd name="connsiteX269" fmla="*/ 2732754 w 8615568"/>
                <a:gd name="connsiteY269" fmla="*/ 1157742 h 6494005"/>
                <a:gd name="connsiteX270" fmla="*/ 2668120 w 8615568"/>
                <a:gd name="connsiteY270" fmla="*/ 933225 h 6494005"/>
                <a:gd name="connsiteX271" fmla="*/ 2668121 w 8615568"/>
                <a:gd name="connsiteY271" fmla="*/ 933223 h 6494005"/>
                <a:gd name="connsiteX272" fmla="*/ 2603487 w 8615568"/>
                <a:gd name="connsiteY272" fmla="*/ 803955 h 6494005"/>
                <a:gd name="connsiteX273" fmla="*/ 2603485 w 8615568"/>
                <a:gd name="connsiteY273" fmla="*/ 803956 h 6494005"/>
                <a:gd name="connsiteX274" fmla="*/ 2507102 w 8615568"/>
                <a:gd name="connsiteY274" fmla="*/ 547688 h 6494005"/>
                <a:gd name="connsiteX275" fmla="*/ 2505968 w 8615568"/>
                <a:gd name="connsiteY275" fmla="*/ 547688 h 6494005"/>
                <a:gd name="connsiteX276" fmla="*/ 2602163 w 8615568"/>
                <a:gd name="connsiteY276" fmla="*/ 256799 h 6494005"/>
                <a:gd name="connsiteX277" fmla="*/ 2570475 w 8615568"/>
                <a:gd name="connsiteY277" fmla="*/ 128400 h 6494005"/>
                <a:gd name="connsiteX278" fmla="*/ 2602163 w 8615568"/>
                <a:gd name="connsiteY278" fmla="*/ 63632 h 6494005"/>
                <a:gd name="connsiteX279" fmla="*/ 2698357 w 8615568"/>
                <a:gd name="connsiteY279" fmla="*/ 160215 h 6494005"/>
                <a:gd name="connsiteX280" fmla="*/ 2794554 w 8615568"/>
                <a:gd name="connsiteY280" fmla="*/ 128400 h 6494005"/>
                <a:gd name="connsiteX281" fmla="*/ 2923568 w 8615568"/>
                <a:gd name="connsiteY28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21236 w 8615568"/>
                <a:gd name="connsiteY233" fmla="*/ 3825870 h 6494005"/>
                <a:gd name="connsiteX234" fmla="*/ 1093102 w 8615568"/>
                <a:gd name="connsiteY234" fmla="*/ 3697737 h 6494005"/>
                <a:gd name="connsiteX235" fmla="*/ 1124852 w 8615568"/>
                <a:gd name="connsiteY235" fmla="*/ 3536719 h 6494005"/>
                <a:gd name="connsiteX236" fmla="*/ 1124852 w 8615568"/>
                <a:gd name="connsiteY236" fmla="*/ 3504969 h 6494005"/>
                <a:gd name="connsiteX237" fmla="*/ 1254120 w 8615568"/>
                <a:gd name="connsiteY237" fmla="*/ 3440336 h 6494005"/>
                <a:gd name="connsiteX238" fmla="*/ 1446888 w 8615568"/>
                <a:gd name="connsiteY238" fmla="*/ 3568469 h 6494005"/>
                <a:gd name="connsiteX239" fmla="*/ 1575023 w 8615568"/>
                <a:gd name="connsiteY239" fmla="*/ 3665987 h 6494005"/>
                <a:gd name="connsiteX240" fmla="*/ 1575021 w 8615568"/>
                <a:gd name="connsiteY240" fmla="*/ 3665987 h 6494005"/>
                <a:gd name="connsiteX241" fmla="*/ 1639657 w 8615568"/>
                <a:gd name="connsiteY241" fmla="*/ 3697737 h 6494005"/>
                <a:gd name="connsiteX242" fmla="*/ 1703156 w 8615568"/>
                <a:gd name="connsiteY242" fmla="*/ 3697737 h 6494005"/>
                <a:gd name="connsiteX243" fmla="*/ 1731707 w 8615568"/>
                <a:gd name="connsiteY243" fmla="*/ 3716661 h 6494005"/>
                <a:gd name="connsiteX244" fmla="*/ 1731709 w 8615568"/>
                <a:gd name="connsiteY244" fmla="*/ 3716661 h 6494005"/>
                <a:gd name="connsiteX245" fmla="*/ 1703158 w 8615568"/>
                <a:gd name="connsiteY245" fmla="*/ 3697737 h 6494005"/>
                <a:gd name="connsiteX246" fmla="*/ 1832426 w 8615568"/>
                <a:gd name="connsiteY246" fmla="*/ 3665987 h 6494005"/>
                <a:gd name="connsiteX247" fmla="*/ 2089827 w 8615568"/>
                <a:gd name="connsiteY247" fmla="*/ 3794121 h 6494005"/>
                <a:gd name="connsiteX248" fmla="*/ 2153324 w 8615568"/>
                <a:gd name="connsiteY248" fmla="*/ 3729492 h 6494005"/>
                <a:gd name="connsiteX249" fmla="*/ 2153319 w 8615568"/>
                <a:gd name="connsiteY249" fmla="*/ 3729487 h 6494005"/>
                <a:gd name="connsiteX250" fmla="*/ 2346085 w 8615568"/>
                <a:gd name="connsiteY250" fmla="*/ 3536719 h 6494005"/>
                <a:gd name="connsiteX251" fmla="*/ 2282586 w 8615568"/>
                <a:gd name="connsiteY251" fmla="*/ 3247568 h 6494005"/>
                <a:gd name="connsiteX252" fmla="*/ 2217952 w 8615568"/>
                <a:gd name="connsiteY252" fmla="*/ 2893787 h 6494005"/>
                <a:gd name="connsiteX253" fmla="*/ 2249702 w 8615568"/>
                <a:gd name="connsiteY253" fmla="*/ 2829153 h 6494005"/>
                <a:gd name="connsiteX254" fmla="*/ 2282586 w 8615568"/>
                <a:gd name="connsiteY254" fmla="*/ 2765655 h 6494005"/>
                <a:gd name="connsiteX255" fmla="*/ 2507105 w 8615568"/>
                <a:gd name="connsiteY255" fmla="*/ 2669271 h 6494005"/>
                <a:gd name="connsiteX256" fmla="*/ 2571738 w 8615568"/>
                <a:gd name="connsiteY256" fmla="*/ 2540003 h 6494005"/>
                <a:gd name="connsiteX257" fmla="*/ 2571740 w 8615568"/>
                <a:gd name="connsiteY257" fmla="*/ 2540003 h 6494005"/>
                <a:gd name="connsiteX258" fmla="*/ 2603489 w 8615568"/>
                <a:gd name="connsiteY258" fmla="*/ 2508255 h 6494005"/>
                <a:gd name="connsiteX259" fmla="*/ 2603489 w 8615568"/>
                <a:gd name="connsiteY259" fmla="*/ 2411869 h 6494005"/>
                <a:gd name="connsiteX260" fmla="*/ 2603489 w 8615568"/>
                <a:gd name="connsiteY260" fmla="*/ 1897064 h 6494005"/>
                <a:gd name="connsiteX261" fmla="*/ 2636373 w 8615568"/>
                <a:gd name="connsiteY261" fmla="*/ 1833567 h 6494005"/>
                <a:gd name="connsiteX262" fmla="*/ 2636369 w 8615568"/>
                <a:gd name="connsiteY262" fmla="*/ 1833563 h 6494005"/>
                <a:gd name="connsiteX263" fmla="*/ 2699868 w 8615568"/>
                <a:gd name="connsiteY263" fmla="*/ 1704295 h 6494005"/>
                <a:gd name="connsiteX264" fmla="*/ 2732753 w 8615568"/>
                <a:gd name="connsiteY264" fmla="*/ 1576162 h 6494005"/>
                <a:gd name="connsiteX265" fmla="*/ 2732753 w 8615568"/>
                <a:gd name="connsiteY265" fmla="*/ 1383394 h 6494005"/>
                <a:gd name="connsiteX266" fmla="*/ 2764503 w 8615568"/>
                <a:gd name="connsiteY266" fmla="*/ 1222376 h 6494005"/>
                <a:gd name="connsiteX267" fmla="*/ 2732753 w 8615568"/>
                <a:gd name="connsiteY267" fmla="*/ 1157742 h 6494005"/>
                <a:gd name="connsiteX268" fmla="*/ 2732754 w 8615568"/>
                <a:gd name="connsiteY268" fmla="*/ 1157742 h 6494005"/>
                <a:gd name="connsiteX269" fmla="*/ 2668120 w 8615568"/>
                <a:gd name="connsiteY269" fmla="*/ 933225 h 6494005"/>
                <a:gd name="connsiteX270" fmla="*/ 2668121 w 8615568"/>
                <a:gd name="connsiteY270" fmla="*/ 933223 h 6494005"/>
                <a:gd name="connsiteX271" fmla="*/ 2603487 w 8615568"/>
                <a:gd name="connsiteY271" fmla="*/ 803955 h 6494005"/>
                <a:gd name="connsiteX272" fmla="*/ 2603485 w 8615568"/>
                <a:gd name="connsiteY272" fmla="*/ 803956 h 6494005"/>
                <a:gd name="connsiteX273" fmla="*/ 2507102 w 8615568"/>
                <a:gd name="connsiteY273" fmla="*/ 547688 h 6494005"/>
                <a:gd name="connsiteX274" fmla="*/ 2505968 w 8615568"/>
                <a:gd name="connsiteY274" fmla="*/ 547688 h 6494005"/>
                <a:gd name="connsiteX275" fmla="*/ 2602163 w 8615568"/>
                <a:gd name="connsiteY275" fmla="*/ 256799 h 6494005"/>
                <a:gd name="connsiteX276" fmla="*/ 2570475 w 8615568"/>
                <a:gd name="connsiteY276" fmla="*/ 128400 h 6494005"/>
                <a:gd name="connsiteX277" fmla="*/ 2602163 w 8615568"/>
                <a:gd name="connsiteY277" fmla="*/ 63632 h 6494005"/>
                <a:gd name="connsiteX278" fmla="*/ 2698357 w 8615568"/>
                <a:gd name="connsiteY278" fmla="*/ 160215 h 6494005"/>
                <a:gd name="connsiteX279" fmla="*/ 2794554 w 8615568"/>
                <a:gd name="connsiteY279" fmla="*/ 128400 h 6494005"/>
                <a:gd name="connsiteX280" fmla="*/ 2923568 w 8615568"/>
                <a:gd name="connsiteY28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21236 w 8615568"/>
                <a:gd name="connsiteY233" fmla="*/ 3825870 h 6494005"/>
                <a:gd name="connsiteX234" fmla="*/ 1093102 w 8615568"/>
                <a:gd name="connsiteY234" fmla="*/ 3697737 h 6494005"/>
                <a:gd name="connsiteX235" fmla="*/ 1124852 w 8615568"/>
                <a:gd name="connsiteY235" fmla="*/ 3536719 h 6494005"/>
                <a:gd name="connsiteX236" fmla="*/ 1124852 w 8615568"/>
                <a:gd name="connsiteY236" fmla="*/ 3504969 h 6494005"/>
                <a:gd name="connsiteX237" fmla="*/ 1254120 w 8615568"/>
                <a:gd name="connsiteY237" fmla="*/ 3440336 h 6494005"/>
                <a:gd name="connsiteX238" fmla="*/ 1446888 w 8615568"/>
                <a:gd name="connsiteY238" fmla="*/ 3568469 h 6494005"/>
                <a:gd name="connsiteX239" fmla="*/ 1575023 w 8615568"/>
                <a:gd name="connsiteY239" fmla="*/ 3665987 h 6494005"/>
                <a:gd name="connsiteX240" fmla="*/ 1575021 w 8615568"/>
                <a:gd name="connsiteY240" fmla="*/ 3665987 h 6494005"/>
                <a:gd name="connsiteX241" fmla="*/ 1639657 w 8615568"/>
                <a:gd name="connsiteY241" fmla="*/ 3697737 h 6494005"/>
                <a:gd name="connsiteX242" fmla="*/ 1703156 w 8615568"/>
                <a:gd name="connsiteY242" fmla="*/ 3697737 h 6494005"/>
                <a:gd name="connsiteX243" fmla="*/ 1731707 w 8615568"/>
                <a:gd name="connsiteY243" fmla="*/ 3716661 h 6494005"/>
                <a:gd name="connsiteX244" fmla="*/ 1703158 w 8615568"/>
                <a:gd name="connsiteY244" fmla="*/ 3697737 h 6494005"/>
                <a:gd name="connsiteX245" fmla="*/ 1832426 w 8615568"/>
                <a:gd name="connsiteY245" fmla="*/ 3665987 h 6494005"/>
                <a:gd name="connsiteX246" fmla="*/ 2089827 w 8615568"/>
                <a:gd name="connsiteY246" fmla="*/ 3794121 h 6494005"/>
                <a:gd name="connsiteX247" fmla="*/ 2153324 w 8615568"/>
                <a:gd name="connsiteY247" fmla="*/ 3729492 h 6494005"/>
                <a:gd name="connsiteX248" fmla="*/ 2153319 w 8615568"/>
                <a:gd name="connsiteY248" fmla="*/ 3729487 h 6494005"/>
                <a:gd name="connsiteX249" fmla="*/ 2346085 w 8615568"/>
                <a:gd name="connsiteY249" fmla="*/ 3536719 h 6494005"/>
                <a:gd name="connsiteX250" fmla="*/ 2282586 w 8615568"/>
                <a:gd name="connsiteY250" fmla="*/ 3247568 h 6494005"/>
                <a:gd name="connsiteX251" fmla="*/ 2217952 w 8615568"/>
                <a:gd name="connsiteY251" fmla="*/ 2893787 h 6494005"/>
                <a:gd name="connsiteX252" fmla="*/ 2249702 w 8615568"/>
                <a:gd name="connsiteY252" fmla="*/ 2829153 h 6494005"/>
                <a:gd name="connsiteX253" fmla="*/ 2282586 w 8615568"/>
                <a:gd name="connsiteY253" fmla="*/ 2765655 h 6494005"/>
                <a:gd name="connsiteX254" fmla="*/ 2507105 w 8615568"/>
                <a:gd name="connsiteY254" fmla="*/ 2669271 h 6494005"/>
                <a:gd name="connsiteX255" fmla="*/ 2571738 w 8615568"/>
                <a:gd name="connsiteY255" fmla="*/ 2540003 h 6494005"/>
                <a:gd name="connsiteX256" fmla="*/ 2571740 w 8615568"/>
                <a:gd name="connsiteY256" fmla="*/ 2540003 h 6494005"/>
                <a:gd name="connsiteX257" fmla="*/ 2603489 w 8615568"/>
                <a:gd name="connsiteY257" fmla="*/ 2508255 h 6494005"/>
                <a:gd name="connsiteX258" fmla="*/ 2603489 w 8615568"/>
                <a:gd name="connsiteY258" fmla="*/ 2411869 h 6494005"/>
                <a:gd name="connsiteX259" fmla="*/ 2603489 w 8615568"/>
                <a:gd name="connsiteY259" fmla="*/ 1897064 h 6494005"/>
                <a:gd name="connsiteX260" fmla="*/ 2636373 w 8615568"/>
                <a:gd name="connsiteY260" fmla="*/ 1833567 h 6494005"/>
                <a:gd name="connsiteX261" fmla="*/ 2636369 w 8615568"/>
                <a:gd name="connsiteY261" fmla="*/ 1833563 h 6494005"/>
                <a:gd name="connsiteX262" fmla="*/ 2699868 w 8615568"/>
                <a:gd name="connsiteY262" fmla="*/ 1704295 h 6494005"/>
                <a:gd name="connsiteX263" fmla="*/ 2732753 w 8615568"/>
                <a:gd name="connsiteY263" fmla="*/ 1576162 h 6494005"/>
                <a:gd name="connsiteX264" fmla="*/ 2732753 w 8615568"/>
                <a:gd name="connsiteY264" fmla="*/ 1383394 h 6494005"/>
                <a:gd name="connsiteX265" fmla="*/ 2764503 w 8615568"/>
                <a:gd name="connsiteY265" fmla="*/ 1222376 h 6494005"/>
                <a:gd name="connsiteX266" fmla="*/ 2732753 w 8615568"/>
                <a:gd name="connsiteY266" fmla="*/ 1157742 h 6494005"/>
                <a:gd name="connsiteX267" fmla="*/ 2732754 w 8615568"/>
                <a:gd name="connsiteY267" fmla="*/ 1157742 h 6494005"/>
                <a:gd name="connsiteX268" fmla="*/ 2668120 w 8615568"/>
                <a:gd name="connsiteY268" fmla="*/ 933225 h 6494005"/>
                <a:gd name="connsiteX269" fmla="*/ 2668121 w 8615568"/>
                <a:gd name="connsiteY269" fmla="*/ 933223 h 6494005"/>
                <a:gd name="connsiteX270" fmla="*/ 2603487 w 8615568"/>
                <a:gd name="connsiteY270" fmla="*/ 803955 h 6494005"/>
                <a:gd name="connsiteX271" fmla="*/ 2603485 w 8615568"/>
                <a:gd name="connsiteY271" fmla="*/ 803956 h 6494005"/>
                <a:gd name="connsiteX272" fmla="*/ 2507102 w 8615568"/>
                <a:gd name="connsiteY272" fmla="*/ 547688 h 6494005"/>
                <a:gd name="connsiteX273" fmla="*/ 2505968 w 8615568"/>
                <a:gd name="connsiteY273" fmla="*/ 547688 h 6494005"/>
                <a:gd name="connsiteX274" fmla="*/ 2602163 w 8615568"/>
                <a:gd name="connsiteY274" fmla="*/ 256799 h 6494005"/>
                <a:gd name="connsiteX275" fmla="*/ 2570475 w 8615568"/>
                <a:gd name="connsiteY275" fmla="*/ 128400 h 6494005"/>
                <a:gd name="connsiteX276" fmla="*/ 2602163 w 8615568"/>
                <a:gd name="connsiteY276" fmla="*/ 63632 h 6494005"/>
                <a:gd name="connsiteX277" fmla="*/ 2698357 w 8615568"/>
                <a:gd name="connsiteY277" fmla="*/ 160215 h 6494005"/>
                <a:gd name="connsiteX278" fmla="*/ 2794554 w 8615568"/>
                <a:gd name="connsiteY278" fmla="*/ 128400 h 6494005"/>
                <a:gd name="connsiteX279" fmla="*/ 2923568 w 8615568"/>
                <a:gd name="connsiteY27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21236 w 8615568"/>
                <a:gd name="connsiteY233" fmla="*/ 3825870 h 6494005"/>
                <a:gd name="connsiteX234" fmla="*/ 1093102 w 8615568"/>
                <a:gd name="connsiteY234" fmla="*/ 3697737 h 6494005"/>
                <a:gd name="connsiteX235" fmla="*/ 1124852 w 8615568"/>
                <a:gd name="connsiteY235" fmla="*/ 3536719 h 6494005"/>
                <a:gd name="connsiteX236" fmla="*/ 1124852 w 8615568"/>
                <a:gd name="connsiteY236" fmla="*/ 3504969 h 6494005"/>
                <a:gd name="connsiteX237" fmla="*/ 1254120 w 8615568"/>
                <a:gd name="connsiteY237" fmla="*/ 3440336 h 6494005"/>
                <a:gd name="connsiteX238" fmla="*/ 1446888 w 8615568"/>
                <a:gd name="connsiteY238" fmla="*/ 3568469 h 6494005"/>
                <a:gd name="connsiteX239" fmla="*/ 1575023 w 8615568"/>
                <a:gd name="connsiteY239" fmla="*/ 3665987 h 6494005"/>
                <a:gd name="connsiteX240" fmla="*/ 1575021 w 8615568"/>
                <a:gd name="connsiteY240" fmla="*/ 3665987 h 6494005"/>
                <a:gd name="connsiteX241" fmla="*/ 1639657 w 8615568"/>
                <a:gd name="connsiteY241" fmla="*/ 3697737 h 6494005"/>
                <a:gd name="connsiteX242" fmla="*/ 1703156 w 8615568"/>
                <a:gd name="connsiteY242" fmla="*/ 3697737 h 6494005"/>
                <a:gd name="connsiteX243" fmla="*/ 1703158 w 8615568"/>
                <a:gd name="connsiteY243" fmla="*/ 3697737 h 6494005"/>
                <a:gd name="connsiteX244" fmla="*/ 1832426 w 8615568"/>
                <a:gd name="connsiteY244" fmla="*/ 3665987 h 6494005"/>
                <a:gd name="connsiteX245" fmla="*/ 2089827 w 8615568"/>
                <a:gd name="connsiteY245" fmla="*/ 3794121 h 6494005"/>
                <a:gd name="connsiteX246" fmla="*/ 2153324 w 8615568"/>
                <a:gd name="connsiteY246" fmla="*/ 3729492 h 6494005"/>
                <a:gd name="connsiteX247" fmla="*/ 2153319 w 8615568"/>
                <a:gd name="connsiteY247" fmla="*/ 3729487 h 6494005"/>
                <a:gd name="connsiteX248" fmla="*/ 2346085 w 8615568"/>
                <a:gd name="connsiteY248" fmla="*/ 3536719 h 6494005"/>
                <a:gd name="connsiteX249" fmla="*/ 2282586 w 8615568"/>
                <a:gd name="connsiteY249" fmla="*/ 3247568 h 6494005"/>
                <a:gd name="connsiteX250" fmla="*/ 2217952 w 8615568"/>
                <a:gd name="connsiteY250" fmla="*/ 2893787 h 6494005"/>
                <a:gd name="connsiteX251" fmla="*/ 2249702 w 8615568"/>
                <a:gd name="connsiteY251" fmla="*/ 2829153 h 6494005"/>
                <a:gd name="connsiteX252" fmla="*/ 2282586 w 8615568"/>
                <a:gd name="connsiteY252" fmla="*/ 2765655 h 6494005"/>
                <a:gd name="connsiteX253" fmla="*/ 2507105 w 8615568"/>
                <a:gd name="connsiteY253" fmla="*/ 2669271 h 6494005"/>
                <a:gd name="connsiteX254" fmla="*/ 2571738 w 8615568"/>
                <a:gd name="connsiteY254" fmla="*/ 2540003 h 6494005"/>
                <a:gd name="connsiteX255" fmla="*/ 2571740 w 8615568"/>
                <a:gd name="connsiteY255" fmla="*/ 2540003 h 6494005"/>
                <a:gd name="connsiteX256" fmla="*/ 2603489 w 8615568"/>
                <a:gd name="connsiteY256" fmla="*/ 2508255 h 6494005"/>
                <a:gd name="connsiteX257" fmla="*/ 2603489 w 8615568"/>
                <a:gd name="connsiteY257" fmla="*/ 2411869 h 6494005"/>
                <a:gd name="connsiteX258" fmla="*/ 2603489 w 8615568"/>
                <a:gd name="connsiteY258" fmla="*/ 1897064 h 6494005"/>
                <a:gd name="connsiteX259" fmla="*/ 2636373 w 8615568"/>
                <a:gd name="connsiteY259" fmla="*/ 1833567 h 6494005"/>
                <a:gd name="connsiteX260" fmla="*/ 2636369 w 8615568"/>
                <a:gd name="connsiteY260" fmla="*/ 1833563 h 6494005"/>
                <a:gd name="connsiteX261" fmla="*/ 2699868 w 8615568"/>
                <a:gd name="connsiteY261" fmla="*/ 1704295 h 6494005"/>
                <a:gd name="connsiteX262" fmla="*/ 2732753 w 8615568"/>
                <a:gd name="connsiteY262" fmla="*/ 1576162 h 6494005"/>
                <a:gd name="connsiteX263" fmla="*/ 2732753 w 8615568"/>
                <a:gd name="connsiteY263" fmla="*/ 1383394 h 6494005"/>
                <a:gd name="connsiteX264" fmla="*/ 2764503 w 8615568"/>
                <a:gd name="connsiteY264" fmla="*/ 1222376 h 6494005"/>
                <a:gd name="connsiteX265" fmla="*/ 2732753 w 8615568"/>
                <a:gd name="connsiteY265" fmla="*/ 1157742 h 6494005"/>
                <a:gd name="connsiteX266" fmla="*/ 2732754 w 8615568"/>
                <a:gd name="connsiteY266" fmla="*/ 1157742 h 6494005"/>
                <a:gd name="connsiteX267" fmla="*/ 2668120 w 8615568"/>
                <a:gd name="connsiteY267" fmla="*/ 933225 h 6494005"/>
                <a:gd name="connsiteX268" fmla="*/ 2668121 w 8615568"/>
                <a:gd name="connsiteY268" fmla="*/ 933223 h 6494005"/>
                <a:gd name="connsiteX269" fmla="*/ 2603487 w 8615568"/>
                <a:gd name="connsiteY269" fmla="*/ 803955 h 6494005"/>
                <a:gd name="connsiteX270" fmla="*/ 2603485 w 8615568"/>
                <a:gd name="connsiteY270" fmla="*/ 803956 h 6494005"/>
                <a:gd name="connsiteX271" fmla="*/ 2507102 w 8615568"/>
                <a:gd name="connsiteY271" fmla="*/ 547688 h 6494005"/>
                <a:gd name="connsiteX272" fmla="*/ 2505968 w 8615568"/>
                <a:gd name="connsiteY272" fmla="*/ 547688 h 6494005"/>
                <a:gd name="connsiteX273" fmla="*/ 2602163 w 8615568"/>
                <a:gd name="connsiteY273" fmla="*/ 256799 h 6494005"/>
                <a:gd name="connsiteX274" fmla="*/ 2570475 w 8615568"/>
                <a:gd name="connsiteY274" fmla="*/ 128400 h 6494005"/>
                <a:gd name="connsiteX275" fmla="*/ 2602163 w 8615568"/>
                <a:gd name="connsiteY275" fmla="*/ 63632 h 6494005"/>
                <a:gd name="connsiteX276" fmla="*/ 2698357 w 8615568"/>
                <a:gd name="connsiteY276" fmla="*/ 160215 h 6494005"/>
                <a:gd name="connsiteX277" fmla="*/ 2794554 w 8615568"/>
                <a:gd name="connsiteY277" fmla="*/ 128400 h 6494005"/>
                <a:gd name="connsiteX278" fmla="*/ 2923568 w 8615568"/>
                <a:gd name="connsiteY278" fmla="*/ 0 h 649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</a:cxnLst>
              <a:rect l="l" t="t" r="r" b="b"/>
              <a:pathLst>
                <a:path w="8615568" h="6494005">
                  <a:moveTo>
                    <a:pt x="192769" y="5208130"/>
                  </a:moveTo>
                  <a:lnTo>
                    <a:pt x="224518" y="5241014"/>
                  </a:lnTo>
                  <a:lnTo>
                    <a:pt x="96385" y="5465531"/>
                  </a:lnTo>
                  <a:lnTo>
                    <a:pt x="31751" y="5465531"/>
                  </a:lnTo>
                  <a:lnTo>
                    <a:pt x="0" y="5241014"/>
                  </a:lnTo>
                  <a:lnTo>
                    <a:pt x="192769" y="5208130"/>
                  </a:lnTo>
                  <a:close/>
                  <a:moveTo>
                    <a:pt x="7746979" y="3182937"/>
                  </a:moveTo>
                  <a:lnTo>
                    <a:pt x="7746979" y="3279318"/>
                  </a:lnTo>
                  <a:lnTo>
                    <a:pt x="7618845" y="3343952"/>
                  </a:lnTo>
                  <a:lnTo>
                    <a:pt x="7618845" y="3279318"/>
                  </a:lnTo>
                  <a:lnTo>
                    <a:pt x="7746979" y="3182937"/>
                  </a:lnTo>
                  <a:close/>
                  <a:moveTo>
                    <a:pt x="8486301" y="2669271"/>
                  </a:moveTo>
                  <a:lnTo>
                    <a:pt x="8550935" y="2765655"/>
                  </a:lnTo>
                  <a:lnTo>
                    <a:pt x="8486301" y="2829153"/>
                  </a:lnTo>
                  <a:lnTo>
                    <a:pt x="8228899" y="2926668"/>
                  </a:lnTo>
                  <a:lnTo>
                    <a:pt x="8228899" y="2829153"/>
                  </a:lnTo>
                  <a:lnTo>
                    <a:pt x="8486301" y="2669271"/>
                  </a:lnTo>
                  <a:close/>
                  <a:moveTo>
                    <a:pt x="7715230" y="1640797"/>
                  </a:moveTo>
                  <a:lnTo>
                    <a:pt x="7972631" y="1800681"/>
                  </a:lnTo>
                  <a:lnTo>
                    <a:pt x="8197149" y="1800681"/>
                  </a:lnTo>
                  <a:lnTo>
                    <a:pt x="8100765" y="1897066"/>
                  </a:lnTo>
                  <a:lnTo>
                    <a:pt x="7972631" y="1897066"/>
                  </a:lnTo>
                  <a:lnTo>
                    <a:pt x="7876247" y="2089831"/>
                  </a:lnTo>
                  <a:lnTo>
                    <a:pt x="7618846" y="2058077"/>
                  </a:lnTo>
                  <a:lnTo>
                    <a:pt x="7618846" y="2186214"/>
                  </a:lnTo>
                  <a:lnTo>
                    <a:pt x="7489578" y="2250849"/>
                  </a:lnTo>
                  <a:lnTo>
                    <a:pt x="7329694" y="2604640"/>
                  </a:lnTo>
                  <a:lnTo>
                    <a:pt x="7136926" y="2669271"/>
                  </a:lnTo>
                  <a:lnTo>
                    <a:pt x="7040542" y="2926668"/>
                  </a:lnTo>
                  <a:lnTo>
                    <a:pt x="6879524" y="2958418"/>
                  </a:lnTo>
                  <a:lnTo>
                    <a:pt x="6911274" y="2701024"/>
                  </a:lnTo>
                  <a:lnTo>
                    <a:pt x="7200426" y="2508255"/>
                  </a:lnTo>
                  <a:lnTo>
                    <a:pt x="7715230" y="1640797"/>
                  </a:lnTo>
                  <a:close/>
                  <a:moveTo>
                    <a:pt x="8582684" y="1479778"/>
                  </a:moveTo>
                  <a:lnTo>
                    <a:pt x="8615568" y="1800681"/>
                  </a:lnTo>
                  <a:lnTo>
                    <a:pt x="8454550" y="1800681"/>
                  </a:lnTo>
                  <a:lnTo>
                    <a:pt x="8550934" y="1640796"/>
                  </a:lnTo>
                  <a:lnTo>
                    <a:pt x="8582684" y="1479778"/>
                  </a:lnTo>
                  <a:close/>
                  <a:moveTo>
                    <a:pt x="2089811" y="418417"/>
                  </a:moveTo>
                  <a:lnTo>
                    <a:pt x="2153311" y="451301"/>
                  </a:lnTo>
                  <a:lnTo>
                    <a:pt x="2217945" y="514801"/>
                  </a:lnTo>
                  <a:lnTo>
                    <a:pt x="2217945" y="611185"/>
                  </a:lnTo>
                  <a:lnTo>
                    <a:pt x="2186195" y="707569"/>
                  </a:lnTo>
                  <a:lnTo>
                    <a:pt x="2056927" y="644069"/>
                  </a:lnTo>
                  <a:lnTo>
                    <a:pt x="2025177" y="547685"/>
                  </a:lnTo>
                  <a:lnTo>
                    <a:pt x="2056927" y="483051"/>
                  </a:lnTo>
                  <a:lnTo>
                    <a:pt x="2089811" y="418417"/>
                  </a:lnTo>
                  <a:close/>
                  <a:moveTo>
                    <a:pt x="1864160" y="129265"/>
                  </a:moveTo>
                  <a:lnTo>
                    <a:pt x="1960544" y="129265"/>
                  </a:lnTo>
                  <a:lnTo>
                    <a:pt x="1928794" y="354917"/>
                  </a:lnTo>
                  <a:lnTo>
                    <a:pt x="1767776" y="161015"/>
                  </a:lnTo>
                  <a:lnTo>
                    <a:pt x="1864160" y="129265"/>
                  </a:lnTo>
                  <a:close/>
                  <a:moveTo>
                    <a:pt x="2923568" y="0"/>
                  </a:moveTo>
                  <a:lnTo>
                    <a:pt x="2986944" y="128400"/>
                  </a:lnTo>
                  <a:lnTo>
                    <a:pt x="3084270" y="224984"/>
                  </a:lnTo>
                  <a:lnTo>
                    <a:pt x="3375691" y="547688"/>
                  </a:lnTo>
                  <a:lnTo>
                    <a:pt x="3375692" y="547688"/>
                  </a:lnTo>
                  <a:lnTo>
                    <a:pt x="3535576" y="707570"/>
                  </a:lnTo>
                  <a:lnTo>
                    <a:pt x="3568453" y="803955"/>
                  </a:lnTo>
                  <a:lnTo>
                    <a:pt x="3568452" y="803956"/>
                  </a:lnTo>
                  <a:lnTo>
                    <a:pt x="3729470" y="1094244"/>
                  </a:lnTo>
                  <a:lnTo>
                    <a:pt x="3953988" y="1350511"/>
                  </a:lnTo>
                  <a:lnTo>
                    <a:pt x="4243140" y="1672547"/>
                  </a:lnTo>
                  <a:lnTo>
                    <a:pt x="4435907" y="1833564"/>
                  </a:lnTo>
                  <a:lnTo>
                    <a:pt x="4435908" y="1833563"/>
                  </a:lnTo>
                  <a:lnTo>
                    <a:pt x="4725060" y="2026329"/>
                  </a:lnTo>
                  <a:lnTo>
                    <a:pt x="4725059" y="2026329"/>
                  </a:lnTo>
                  <a:lnTo>
                    <a:pt x="5014211" y="2186214"/>
                  </a:lnTo>
                  <a:lnTo>
                    <a:pt x="5014211" y="2186213"/>
                  </a:lnTo>
                  <a:lnTo>
                    <a:pt x="5239862" y="2250848"/>
                  </a:lnTo>
                  <a:cubicBezTo>
                    <a:pt x="5239862" y="2250847"/>
                    <a:pt x="5239863" y="2250846"/>
                    <a:pt x="5239863" y="2250845"/>
                  </a:cubicBezTo>
                  <a:lnTo>
                    <a:pt x="5304497" y="2283730"/>
                  </a:lnTo>
                  <a:lnTo>
                    <a:pt x="5367997" y="2250845"/>
                  </a:lnTo>
                  <a:lnTo>
                    <a:pt x="5529015" y="2250845"/>
                  </a:lnTo>
                  <a:lnTo>
                    <a:pt x="5664505" y="2467438"/>
                  </a:lnTo>
                  <a:lnTo>
                    <a:pt x="5860640" y="2505275"/>
                  </a:lnTo>
                  <a:cubicBezTo>
                    <a:pt x="5924360" y="2522025"/>
                    <a:pt x="5984912" y="2542518"/>
                    <a:pt x="6041582" y="2566311"/>
                  </a:cubicBezTo>
                  <a:lnTo>
                    <a:pt x="6110375" y="2601584"/>
                  </a:lnTo>
                  <a:lnTo>
                    <a:pt x="6300087" y="2411869"/>
                  </a:lnTo>
                  <a:lnTo>
                    <a:pt x="6814890" y="1929945"/>
                  </a:lnTo>
                  <a:lnTo>
                    <a:pt x="6814890" y="1961694"/>
                  </a:lnTo>
                  <a:lnTo>
                    <a:pt x="6846640" y="2026328"/>
                  </a:lnTo>
                  <a:lnTo>
                    <a:pt x="6557488" y="2604640"/>
                  </a:lnTo>
                  <a:lnTo>
                    <a:pt x="6557487" y="2604640"/>
                  </a:lnTo>
                  <a:lnTo>
                    <a:pt x="6493988" y="2765649"/>
                  </a:lnTo>
                  <a:lnTo>
                    <a:pt x="6622122" y="3054800"/>
                  </a:lnTo>
                  <a:lnTo>
                    <a:pt x="6718506" y="3504969"/>
                  </a:lnTo>
                  <a:lnTo>
                    <a:pt x="6943024" y="3568469"/>
                  </a:lnTo>
                  <a:lnTo>
                    <a:pt x="7104042" y="3408585"/>
                  </a:lnTo>
                  <a:lnTo>
                    <a:pt x="7361443" y="3440336"/>
                  </a:lnTo>
                  <a:lnTo>
                    <a:pt x="7136926" y="3536719"/>
                  </a:lnTo>
                  <a:lnTo>
                    <a:pt x="7040542" y="3697737"/>
                  </a:lnTo>
                  <a:lnTo>
                    <a:pt x="6814890" y="3794121"/>
                  </a:lnTo>
                  <a:lnTo>
                    <a:pt x="6814889" y="3794121"/>
                  </a:lnTo>
                  <a:lnTo>
                    <a:pt x="6590372" y="3825871"/>
                  </a:lnTo>
                  <a:lnTo>
                    <a:pt x="6493988" y="3890504"/>
                  </a:lnTo>
                  <a:lnTo>
                    <a:pt x="6461104" y="3986888"/>
                  </a:lnTo>
                  <a:lnTo>
                    <a:pt x="6433103" y="3944387"/>
                  </a:lnTo>
                  <a:lnTo>
                    <a:pt x="6433103" y="3944388"/>
                  </a:lnTo>
                  <a:lnTo>
                    <a:pt x="6461104" y="3986889"/>
                  </a:lnTo>
                  <a:lnTo>
                    <a:pt x="6429354" y="4083273"/>
                  </a:lnTo>
                  <a:lnTo>
                    <a:pt x="6332970" y="4018639"/>
                  </a:lnTo>
                  <a:lnTo>
                    <a:pt x="6332970" y="3922255"/>
                  </a:lnTo>
                  <a:lnTo>
                    <a:pt x="6171953" y="3922255"/>
                  </a:lnTo>
                  <a:lnTo>
                    <a:pt x="6107319" y="4051523"/>
                  </a:lnTo>
                  <a:lnTo>
                    <a:pt x="6140203" y="4115023"/>
                  </a:lnTo>
                  <a:lnTo>
                    <a:pt x="5851051" y="4083273"/>
                  </a:lnTo>
                  <a:lnTo>
                    <a:pt x="5851050" y="4083273"/>
                  </a:lnTo>
                  <a:lnTo>
                    <a:pt x="5721782" y="4083273"/>
                  </a:lnTo>
                  <a:lnTo>
                    <a:pt x="5657148" y="4018639"/>
                  </a:lnTo>
                  <a:lnTo>
                    <a:pt x="5593648" y="4018639"/>
                  </a:lnTo>
                  <a:lnTo>
                    <a:pt x="5304497" y="4147906"/>
                  </a:lnTo>
                  <a:lnTo>
                    <a:pt x="5304497" y="4147907"/>
                  </a:lnTo>
                  <a:lnTo>
                    <a:pt x="5208113" y="4179657"/>
                  </a:lnTo>
                  <a:lnTo>
                    <a:pt x="5143479" y="4244291"/>
                  </a:lnTo>
                  <a:lnTo>
                    <a:pt x="5143478" y="4244291"/>
                  </a:lnTo>
                  <a:lnTo>
                    <a:pt x="4854328" y="4501691"/>
                  </a:lnTo>
                  <a:lnTo>
                    <a:pt x="4854328" y="4501693"/>
                  </a:lnTo>
                  <a:lnTo>
                    <a:pt x="4821444" y="4533443"/>
                  </a:lnTo>
                  <a:lnTo>
                    <a:pt x="4757944" y="4661577"/>
                  </a:lnTo>
                  <a:lnTo>
                    <a:pt x="4757943" y="4661576"/>
                  </a:lnTo>
                  <a:lnTo>
                    <a:pt x="4596925" y="4918978"/>
                  </a:lnTo>
                  <a:lnTo>
                    <a:pt x="4532291" y="5048246"/>
                  </a:lnTo>
                  <a:lnTo>
                    <a:pt x="4628675" y="5208130"/>
                  </a:lnTo>
                  <a:lnTo>
                    <a:pt x="4500541" y="5241014"/>
                  </a:lnTo>
                  <a:lnTo>
                    <a:pt x="4500541" y="5337398"/>
                  </a:lnTo>
                  <a:lnTo>
                    <a:pt x="4500542" y="5337398"/>
                  </a:lnTo>
                  <a:lnTo>
                    <a:pt x="4435908" y="5691184"/>
                  </a:lnTo>
                  <a:lnTo>
                    <a:pt x="4211390" y="5497282"/>
                  </a:lnTo>
                  <a:lnTo>
                    <a:pt x="4211389" y="5497281"/>
                  </a:lnTo>
                  <a:lnTo>
                    <a:pt x="4115005" y="5369148"/>
                  </a:lnTo>
                  <a:lnTo>
                    <a:pt x="3985738" y="5337398"/>
                  </a:lnTo>
                  <a:lnTo>
                    <a:pt x="3761220" y="5241014"/>
                  </a:lnTo>
                  <a:lnTo>
                    <a:pt x="3761220" y="5241013"/>
                  </a:lnTo>
                  <a:lnTo>
                    <a:pt x="3535584" y="5176379"/>
                  </a:lnTo>
                  <a:lnTo>
                    <a:pt x="3407450" y="5048245"/>
                  </a:lnTo>
                  <a:lnTo>
                    <a:pt x="3407449" y="5048246"/>
                  </a:lnTo>
                  <a:lnTo>
                    <a:pt x="3279315" y="4951862"/>
                  </a:lnTo>
                  <a:lnTo>
                    <a:pt x="3182933" y="4854345"/>
                  </a:lnTo>
                  <a:lnTo>
                    <a:pt x="2957281" y="4790845"/>
                  </a:lnTo>
                  <a:lnTo>
                    <a:pt x="2860896" y="4694461"/>
                  </a:lnTo>
                  <a:cubicBezTo>
                    <a:pt x="2860896" y="4694460"/>
                    <a:pt x="2860897" y="4694460"/>
                    <a:pt x="2860897" y="4694459"/>
                  </a:cubicBezTo>
                  <a:lnTo>
                    <a:pt x="2764519" y="4661577"/>
                  </a:lnTo>
                  <a:lnTo>
                    <a:pt x="2764519" y="4661576"/>
                  </a:lnTo>
                  <a:lnTo>
                    <a:pt x="2603502" y="4565192"/>
                  </a:lnTo>
                  <a:lnTo>
                    <a:pt x="2346096" y="4661576"/>
                  </a:lnTo>
                  <a:lnTo>
                    <a:pt x="2346096" y="4661577"/>
                  </a:lnTo>
                  <a:lnTo>
                    <a:pt x="2121581" y="4887228"/>
                  </a:lnTo>
                  <a:lnTo>
                    <a:pt x="2121578" y="4887228"/>
                  </a:lnTo>
                  <a:lnTo>
                    <a:pt x="1928813" y="5015360"/>
                  </a:lnTo>
                  <a:lnTo>
                    <a:pt x="1928815" y="5015362"/>
                  </a:lnTo>
                  <a:lnTo>
                    <a:pt x="1800681" y="5144630"/>
                  </a:lnTo>
                  <a:lnTo>
                    <a:pt x="1736048" y="4983612"/>
                  </a:lnTo>
                  <a:lnTo>
                    <a:pt x="1736048" y="4983612"/>
                  </a:lnTo>
                  <a:lnTo>
                    <a:pt x="1671412" y="4822594"/>
                  </a:lnTo>
                  <a:lnTo>
                    <a:pt x="1606779" y="4757960"/>
                  </a:lnTo>
                  <a:lnTo>
                    <a:pt x="1543281" y="4694460"/>
                  </a:lnTo>
                  <a:lnTo>
                    <a:pt x="1543279" y="4694460"/>
                  </a:lnTo>
                  <a:lnTo>
                    <a:pt x="1446894" y="4661576"/>
                  </a:lnTo>
                  <a:lnTo>
                    <a:pt x="1317627" y="4694460"/>
                  </a:lnTo>
                  <a:lnTo>
                    <a:pt x="1254127" y="4661576"/>
                  </a:lnTo>
                  <a:lnTo>
                    <a:pt x="1060224" y="4887228"/>
                  </a:lnTo>
                  <a:lnTo>
                    <a:pt x="1060224" y="4983612"/>
                  </a:lnTo>
                  <a:lnTo>
                    <a:pt x="1060225" y="4983612"/>
                  </a:lnTo>
                  <a:lnTo>
                    <a:pt x="1028476" y="5176380"/>
                  </a:lnTo>
                  <a:lnTo>
                    <a:pt x="1221244" y="5241014"/>
                  </a:lnTo>
                  <a:lnTo>
                    <a:pt x="1254127" y="5304514"/>
                  </a:lnTo>
                  <a:lnTo>
                    <a:pt x="1254128" y="5304514"/>
                  </a:lnTo>
                  <a:lnTo>
                    <a:pt x="1350512" y="5400898"/>
                  </a:lnTo>
                  <a:lnTo>
                    <a:pt x="1575031" y="5400898"/>
                  </a:lnTo>
                  <a:lnTo>
                    <a:pt x="1703164" y="5530166"/>
                  </a:lnTo>
                  <a:lnTo>
                    <a:pt x="1703164" y="5530166"/>
                  </a:lnTo>
                  <a:lnTo>
                    <a:pt x="1832432" y="5722934"/>
                  </a:lnTo>
                  <a:lnTo>
                    <a:pt x="2025201" y="5787568"/>
                  </a:lnTo>
                  <a:lnTo>
                    <a:pt x="2056948" y="5915701"/>
                  </a:lnTo>
                  <a:lnTo>
                    <a:pt x="1960566" y="5915701"/>
                  </a:lnTo>
                  <a:lnTo>
                    <a:pt x="1928816" y="6012085"/>
                  </a:lnTo>
                  <a:lnTo>
                    <a:pt x="1767800" y="6043835"/>
                  </a:lnTo>
                  <a:lnTo>
                    <a:pt x="1767800" y="6012085"/>
                  </a:lnTo>
                  <a:lnTo>
                    <a:pt x="1606780" y="5947451"/>
                  </a:lnTo>
                  <a:lnTo>
                    <a:pt x="1606780" y="6012085"/>
                  </a:lnTo>
                  <a:lnTo>
                    <a:pt x="1510398" y="6012085"/>
                  </a:lnTo>
                  <a:lnTo>
                    <a:pt x="1446896" y="5980335"/>
                  </a:lnTo>
                  <a:lnTo>
                    <a:pt x="1510398" y="5883952"/>
                  </a:lnTo>
                  <a:lnTo>
                    <a:pt x="1510397" y="5883951"/>
                  </a:lnTo>
                  <a:lnTo>
                    <a:pt x="1446895" y="5851068"/>
                  </a:lnTo>
                  <a:lnTo>
                    <a:pt x="1350512" y="5980335"/>
                  </a:lnTo>
                  <a:lnTo>
                    <a:pt x="1350513" y="5980335"/>
                  </a:lnTo>
                  <a:lnTo>
                    <a:pt x="1221245" y="6043835"/>
                  </a:lnTo>
                  <a:lnTo>
                    <a:pt x="1221245" y="6140219"/>
                  </a:lnTo>
                  <a:lnTo>
                    <a:pt x="1221244" y="6140219"/>
                  </a:lnTo>
                  <a:lnTo>
                    <a:pt x="1221244" y="6301236"/>
                  </a:lnTo>
                  <a:lnTo>
                    <a:pt x="1060227" y="6365870"/>
                  </a:lnTo>
                  <a:lnTo>
                    <a:pt x="1060228" y="6365871"/>
                  </a:lnTo>
                  <a:lnTo>
                    <a:pt x="963843" y="6365871"/>
                  </a:lnTo>
                  <a:lnTo>
                    <a:pt x="900343" y="6494005"/>
                  </a:lnTo>
                  <a:lnTo>
                    <a:pt x="900342" y="6494005"/>
                  </a:lnTo>
                  <a:lnTo>
                    <a:pt x="707574" y="6365871"/>
                  </a:lnTo>
                  <a:lnTo>
                    <a:pt x="707574" y="6140220"/>
                  </a:lnTo>
                  <a:lnTo>
                    <a:pt x="707573" y="6140219"/>
                  </a:lnTo>
                  <a:lnTo>
                    <a:pt x="803957" y="5947451"/>
                  </a:lnTo>
                  <a:lnTo>
                    <a:pt x="835707" y="5819317"/>
                  </a:lnTo>
                  <a:lnTo>
                    <a:pt x="835708" y="5819317"/>
                  </a:lnTo>
                  <a:lnTo>
                    <a:pt x="867458" y="5722933"/>
                  </a:lnTo>
                  <a:lnTo>
                    <a:pt x="803958" y="5594800"/>
                  </a:lnTo>
                  <a:lnTo>
                    <a:pt x="803957" y="5594799"/>
                  </a:lnTo>
                  <a:lnTo>
                    <a:pt x="803957" y="5497282"/>
                  </a:lnTo>
                  <a:lnTo>
                    <a:pt x="771073" y="5465532"/>
                  </a:lnTo>
                  <a:lnTo>
                    <a:pt x="771074" y="5465531"/>
                  </a:lnTo>
                  <a:lnTo>
                    <a:pt x="546555" y="5241013"/>
                  </a:lnTo>
                  <a:lnTo>
                    <a:pt x="514805" y="5241013"/>
                  </a:lnTo>
                  <a:lnTo>
                    <a:pt x="450171" y="5079996"/>
                  </a:lnTo>
                  <a:lnTo>
                    <a:pt x="514805" y="4951862"/>
                  </a:lnTo>
                  <a:lnTo>
                    <a:pt x="514805" y="4822594"/>
                  </a:lnTo>
                  <a:lnTo>
                    <a:pt x="546555" y="4565192"/>
                  </a:lnTo>
                  <a:lnTo>
                    <a:pt x="546555" y="4533442"/>
                  </a:lnTo>
                  <a:lnTo>
                    <a:pt x="771073" y="4468808"/>
                  </a:lnTo>
                  <a:lnTo>
                    <a:pt x="932091" y="4308924"/>
                  </a:lnTo>
                  <a:lnTo>
                    <a:pt x="996725" y="4372424"/>
                  </a:lnTo>
                  <a:lnTo>
                    <a:pt x="996724" y="4372425"/>
                  </a:lnTo>
                  <a:lnTo>
                    <a:pt x="1028475" y="4405308"/>
                  </a:lnTo>
                  <a:lnTo>
                    <a:pt x="1060224" y="4340674"/>
                  </a:lnTo>
                  <a:lnTo>
                    <a:pt x="1060225" y="4340674"/>
                  </a:lnTo>
                  <a:lnTo>
                    <a:pt x="1093109" y="4179657"/>
                  </a:lnTo>
                  <a:lnTo>
                    <a:pt x="1124854" y="4147912"/>
                  </a:lnTo>
                  <a:cubicBezTo>
                    <a:pt x="1124854" y="4147910"/>
                    <a:pt x="1124853" y="4147909"/>
                    <a:pt x="1124853" y="4147907"/>
                  </a:cubicBezTo>
                  <a:lnTo>
                    <a:pt x="1189487" y="4115023"/>
                  </a:lnTo>
                  <a:lnTo>
                    <a:pt x="1189486" y="4115023"/>
                  </a:lnTo>
                  <a:lnTo>
                    <a:pt x="1285870" y="4051523"/>
                  </a:lnTo>
                  <a:lnTo>
                    <a:pt x="1317620" y="3955140"/>
                  </a:lnTo>
                  <a:lnTo>
                    <a:pt x="1317620" y="3955139"/>
                  </a:lnTo>
                  <a:lnTo>
                    <a:pt x="1317620" y="3955138"/>
                  </a:lnTo>
                  <a:lnTo>
                    <a:pt x="1221236" y="3825871"/>
                  </a:lnTo>
                  <a:lnTo>
                    <a:pt x="1221236" y="3825870"/>
                  </a:lnTo>
                  <a:lnTo>
                    <a:pt x="1093102" y="3697737"/>
                  </a:lnTo>
                  <a:lnTo>
                    <a:pt x="1124852" y="3536719"/>
                  </a:lnTo>
                  <a:lnTo>
                    <a:pt x="1124852" y="3504969"/>
                  </a:lnTo>
                  <a:lnTo>
                    <a:pt x="1254120" y="3440336"/>
                  </a:lnTo>
                  <a:lnTo>
                    <a:pt x="1446888" y="3568469"/>
                  </a:lnTo>
                  <a:lnTo>
                    <a:pt x="1575023" y="3665987"/>
                  </a:lnTo>
                  <a:lnTo>
                    <a:pt x="1575021" y="3665987"/>
                  </a:lnTo>
                  <a:lnTo>
                    <a:pt x="1639657" y="3697737"/>
                  </a:lnTo>
                  <a:lnTo>
                    <a:pt x="1703156" y="3697737"/>
                  </a:lnTo>
                  <a:lnTo>
                    <a:pt x="1703158" y="3697737"/>
                  </a:lnTo>
                  <a:lnTo>
                    <a:pt x="1832426" y="3665987"/>
                  </a:lnTo>
                  <a:lnTo>
                    <a:pt x="2089827" y="3794121"/>
                  </a:lnTo>
                  <a:lnTo>
                    <a:pt x="2153324" y="3729492"/>
                  </a:lnTo>
                  <a:lnTo>
                    <a:pt x="2153319" y="3729487"/>
                  </a:lnTo>
                  <a:lnTo>
                    <a:pt x="2346085" y="3536719"/>
                  </a:lnTo>
                  <a:lnTo>
                    <a:pt x="2282586" y="3247568"/>
                  </a:lnTo>
                  <a:lnTo>
                    <a:pt x="2217952" y="2893787"/>
                  </a:lnTo>
                  <a:lnTo>
                    <a:pt x="2249702" y="2829153"/>
                  </a:lnTo>
                  <a:lnTo>
                    <a:pt x="2282586" y="2765655"/>
                  </a:lnTo>
                  <a:lnTo>
                    <a:pt x="2507105" y="2669271"/>
                  </a:lnTo>
                  <a:lnTo>
                    <a:pt x="2571738" y="2540003"/>
                  </a:lnTo>
                  <a:lnTo>
                    <a:pt x="2571740" y="2540003"/>
                  </a:lnTo>
                  <a:lnTo>
                    <a:pt x="2603489" y="2508255"/>
                  </a:lnTo>
                  <a:lnTo>
                    <a:pt x="2603489" y="2411869"/>
                  </a:lnTo>
                  <a:lnTo>
                    <a:pt x="2603489" y="1897064"/>
                  </a:lnTo>
                  <a:lnTo>
                    <a:pt x="2636373" y="1833567"/>
                  </a:lnTo>
                  <a:lnTo>
                    <a:pt x="2636369" y="1833563"/>
                  </a:lnTo>
                  <a:lnTo>
                    <a:pt x="2699868" y="1704295"/>
                  </a:lnTo>
                  <a:lnTo>
                    <a:pt x="2732753" y="1576162"/>
                  </a:lnTo>
                  <a:lnTo>
                    <a:pt x="2732753" y="1383394"/>
                  </a:lnTo>
                  <a:lnTo>
                    <a:pt x="2764503" y="1222376"/>
                  </a:lnTo>
                  <a:lnTo>
                    <a:pt x="2732753" y="1157742"/>
                  </a:lnTo>
                  <a:lnTo>
                    <a:pt x="2732754" y="1157742"/>
                  </a:lnTo>
                  <a:lnTo>
                    <a:pt x="2668120" y="933225"/>
                  </a:lnTo>
                  <a:cubicBezTo>
                    <a:pt x="2668120" y="933224"/>
                    <a:pt x="2668121" y="933224"/>
                    <a:pt x="2668121" y="933223"/>
                  </a:cubicBezTo>
                  <a:lnTo>
                    <a:pt x="2603487" y="803955"/>
                  </a:lnTo>
                  <a:cubicBezTo>
                    <a:pt x="2603486" y="803955"/>
                    <a:pt x="2603486" y="803956"/>
                    <a:pt x="2603485" y="803956"/>
                  </a:cubicBezTo>
                  <a:lnTo>
                    <a:pt x="2507102" y="547688"/>
                  </a:lnTo>
                  <a:lnTo>
                    <a:pt x="2505968" y="547688"/>
                  </a:lnTo>
                  <a:lnTo>
                    <a:pt x="2602163" y="256799"/>
                  </a:lnTo>
                  <a:lnTo>
                    <a:pt x="2570475" y="128400"/>
                  </a:lnTo>
                  <a:lnTo>
                    <a:pt x="2602163" y="63632"/>
                  </a:lnTo>
                  <a:lnTo>
                    <a:pt x="2698357" y="160215"/>
                  </a:lnTo>
                  <a:lnTo>
                    <a:pt x="2794554" y="128400"/>
                  </a:lnTo>
                  <a:lnTo>
                    <a:pt x="2923568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defPPr>
                <a:defRPr lang="ja-JP"/>
              </a:defPPr>
              <a:lvl1pPr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6103" indent="-114026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3394" indent="-229240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0684" indent="-344453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7975" indent="-459666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0385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2462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4539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36616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2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1CC5FB64-8C4F-EE6E-CF6A-05480107211C}"/>
                </a:ext>
              </a:extLst>
            </p:cNvPr>
            <p:cNvGrpSpPr/>
            <p:nvPr/>
          </p:nvGrpSpPr>
          <p:grpSpPr>
            <a:xfrm>
              <a:off x="179049" y="1277566"/>
              <a:ext cx="4110435" cy="2595307"/>
              <a:chOff x="266920" y="1172285"/>
              <a:chExt cx="6776374" cy="4278567"/>
            </a:xfrm>
          </p:grpSpPr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F47E0AC4-F026-00EF-C41F-24CD2571BBFD}"/>
                  </a:ext>
                </a:extLst>
              </p:cNvPr>
              <p:cNvSpPr txBox="1"/>
              <p:nvPr/>
            </p:nvSpPr>
            <p:spPr>
              <a:xfrm>
                <a:off x="2764984" y="1172285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てしおがわ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天塩川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7E4ACCD8-C737-6058-0F70-F163C6FE133E}"/>
                  </a:ext>
                </a:extLst>
              </p:cNvPr>
              <p:cNvSpPr txBox="1"/>
              <p:nvPr/>
            </p:nvSpPr>
            <p:spPr>
              <a:xfrm>
                <a:off x="4982632" y="1775717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しょこつがわ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渚滑川</a:t>
                </a: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16B6F3B0-84A2-5682-B224-A2ABD90EFC11}"/>
                  </a:ext>
                </a:extLst>
              </p:cNvPr>
              <p:cNvSpPr txBox="1"/>
              <p:nvPr/>
            </p:nvSpPr>
            <p:spPr>
              <a:xfrm>
                <a:off x="5355462" y="2017616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ゆうべつがわ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湧別川</a:t>
                </a: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DEE2E8B5-5F98-87E2-69A8-1E09A6A4D87A}"/>
                  </a:ext>
                </a:extLst>
              </p:cNvPr>
              <p:cNvSpPr txBox="1"/>
              <p:nvPr/>
            </p:nvSpPr>
            <p:spPr>
              <a:xfrm>
                <a:off x="2617928" y="2505769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るもいがわ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留萌川</a:t>
                </a:r>
              </a:p>
            </p:txBody>
          </p:sp>
          <p:sp>
            <p:nvSpPr>
              <p:cNvPr id="271" name="テキスト ボックス 270">
                <a:extLst>
                  <a:ext uri="{FF2B5EF4-FFF2-40B4-BE49-F238E27FC236}">
                    <a16:creationId xmlns:a16="http://schemas.microsoft.com/office/drawing/2014/main" id="{83369D50-D74F-E8DD-5438-BB424E6771A7}"/>
                  </a:ext>
                </a:extLst>
              </p:cNvPr>
              <p:cNvSpPr txBox="1"/>
              <p:nvPr/>
            </p:nvSpPr>
            <p:spPr>
              <a:xfrm>
                <a:off x="5782287" y="2171506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ところがわ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常呂川</a:t>
                </a:r>
              </a:p>
            </p:txBody>
          </p:sp>
          <p:sp>
            <p:nvSpPr>
              <p:cNvPr id="272" name="テキスト ボックス 271">
                <a:extLst>
                  <a:ext uri="{FF2B5EF4-FFF2-40B4-BE49-F238E27FC236}">
                    <a16:creationId xmlns:a16="http://schemas.microsoft.com/office/drawing/2014/main" id="{A68A018C-209E-9680-01A0-ACEA4C8F7A52}"/>
                  </a:ext>
                </a:extLst>
              </p:cNvPr>
              <p:cNvSpPr txBox="1"/>
              <p:nvPr/>
            </p:nvSpPr>
            <p:spPr>
              <a:xfrm>
                <a:off x="6231463" y="2386112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あばしりがわ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網走川</a:t>
                </a: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C8EA0E2D-8541-F3D2-EC74-27C97088A5A0}"/>
                  </a:ext>
                </a:extLst>
              </p:cNvPr>
              <p:cNvSpPr txBox="1"/>
              <p:nvPr/>
            </p:nvSpPr>
            <p:spPr>
              <a:xfrm>
                <a:off x="2318020" y="3596102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いしかりがわ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石狩川</a:t>
                </a:r>
              </a:p>
            </p:txBody>
          </p:sp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5D130CC4-FF12-DA1F-8A61-84DFE6616B22}"/>
                  </a:ext>
                </a:extLst>
              </p:cNvPr>
              <p:cNvSpPr txBox="1"/>
              <p:nvPr/>
            </p:nvSpPr>
            <p:spPr>
              <a:xfrm>
                <a:off x="3115007" y="4845782"/>
                <a:ext cx="642698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むかわ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鵡川</a:t>
                </a:r>
              </a:p>
            </p:txBody>
          </p:sp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17860E73-DD65-4263-77F3-BEED585E384F}"/>
                  </a:ext>
                </a:extLst>
              </p:cNvPr>
              <p:cNvSpPr txBox="1"/>
              <p:nvPr/>
            </p:nvSpPr>
            <p:spPr>
              <a:xfrm>
                <a:off x="1156539" y="4189610"/>
                <a:ext cx="811831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しりべつがわ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尻別川</a:t>
                </a:r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E9AD99ED-5F51-79DB-4EF9-6BEE229699B6}"/>
                  </a:ext>
                </a:extLst>
              </p:cNvPr>
              <p:cNvSpPr txBox="1"/>
              <p:nvPr/>
            </p:nvSpPr>
            <p:spPr>
              <a:xfrm>
                <a:off x="266920" y="4933315"/>
                <a:ext cx="1150093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しりべしとしべつがわ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後志利別川</a:t>
                </a:r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24F3F9CB-80C0-B1CE-5C07-DD4E4818CF09}"/>
                  </a:ext>
                </a:extLst>
              </p:cNvPr>
              <p:cNvSpPr txBox="1"/>
              <p:nvPr/>
            </p:nvSpPr>
            <p:spPr>
              <a:xfrm>
                <a:off x="3421893" y="4994197"/>
                <a:ext cx="811831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沙流川</a:t>
                </a: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92BFB1E6-3AD5-01C5-6277-1AF68E751C34}"/>
                  </a:ext>
                </a:extLst>
              </p:cNvPr>
              <p:cNvSpPr txBox="1"/>
              <p:nvPr/>
            </p:nvSpPr>
            <p:spPr>
              <a:xfrm>
                <a:off x="5376306" y="4576303"/>
                <a:ext cx="748405" cy="405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3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とかちがわ</a:t>
                </a:r>
                <a:endParaRPr kumimoji="1" lang="en-US" altLang="ja-JP" sz="3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7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十勝川</a:t>
                </a:r>
              </a:p>
            </p:txBody>
          </p: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C2954642-6B14-A6F9-8FB5-F4B415CD1468}"/>
                  </a:ext>
                </a:extLst>
              </p:cNvPr>
              <p:cNvSpPr txBox="1"/>
              <p:nvPr/>
            </p:nvSpPr>
            <p:spPr>
              <a:xfrm>
                <a:off x="5992164" y="4221786"/>
                <a:ext cx="811831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くしろがわ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釧路川</a:t>
                </a: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A2CD1CE8-398E-8F3B-012D-79D954C540E1}"/>
                </a:ext>
              </a:extLst>
            </p:cNvPr>
            <p:cNvGrpSpPr/>
            <p:nvPr/>
          </p:nvGrpSpPr>
          <p:grpSpPr>
            <a:xfrm>
              <a:off x="733094" y="1202025"/>
              <a:ext cx="3319774" cy="2467562"/>
              <a:chOff x="1180306" y="1047750"/>
              <a:chExt cx="5472907" cy="4067969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294FCE43-24C2-5D17-1B5E-0145E32A9E39}"/>
                  </a:ext>
                </a:extLst>
              </p:cNvPr>
              <p:cNvSpPr/>
              <p:nvPr/>
            </p:nvSpPr>
            <p:spPr>
              <a:xfrm>
                <a:off x="3333750" y="1047750"/>
                <a:ext cx="1304925" cy="1657350"/>
              </a:xfrm>
              <a:custGeom>
                <a:avLst/>
                <a:gdLst>
                  <a:gd name="connsiteX0" fmla="*/ 19050 w 1330325"/>
                  <a:gd name="connsiteY0" fmla="*/ 180975 h 1657350"/>
                  <a:gd name="connsiteX1" fmla="*/ 0 w 1330325"/>
                  <a:gd name="connsiteY1" fmla="*/ 57150 h 1657350"/>
                  <a:gd name="connsiteX2" fmla="*/ 57150 w 1330325"/>
                  <a:gd name="connsiteY2" fmla="*/ 12700 h 1657350"/>
                  <a:gd name="connsiteX3" fmla="*/ 155575 w 1330325"/>
                  <a:gd name="connsiteY3" fmla="*/ 0 h 1657350"/>
                  <a:gd name="connsiteX4" fmla="*/ 180975 w 1330325"/>
                  <a:gd name="connsiteY4" fmla="*/ 73025 h 1657350"/>
                  <a:gd name="connsiteX5" fmla="*/ 174625 w 1330325"/>
                  <a:gd name="connsiteY5" fmla="*/ 107950 h 1657350"/>
                  <a:gd name="connsiteX6" fmla="*/ 219075 w 1330325"/>
                  <a:gd name="connsiteY6" fmla="*/ 120650 h 1657350"/>
                  <a:gd name="connsiteX7" fmla="*/ 247650 w 1330325"/>
                  <a:gd name="connsiteY7" fmla="*/ 152400 h 1657350"/>
                  <a:gd name="connsiteX8" fmla="*/ 292100 w 1330325"/>
                  <a:gd name="connsiteY8" fmla="*/ 130175 h 1657350"/>
                  <a:gd name="connsiteX9" fmla="*/ 393700 w 1330325"/>
                  <a:gd name="connsiteY9" fmla="*/ 231775 h 1657350"/>
                  <a:gd name="connsiteX10" fmla="*/ 396875 w 1330325"/>
                  <a:gd name="connsiteY10" fmla="*/ 358775 h 1657350"/>
                  <a:gd name="connsiteX11" fmla="*/ 374650 w 1330325"/>
                  <a:gd name="connsiteY11" fmla="*/ 409575 h 1657350"/>
                  <a:gd name="connsiteX12" fmla="*/ 393700 w 1330325"/>
                  <a:gd name="connsiteY12" fmla="*/ 422275 h 1657350"/>
                  <a:gd name="connsiteX13" fmla="*/ 438150 w 1330325"/>
                  <a:gd name="connsiteY13" fmla="*/ 422275 h 1657350"/>
                  <a:gd name="connsiteX14" fmla="*/ 457200 w 1330325"/>
                  <a:gd name="connsiteY14" fmla="*/ 406400 h 1657350"/>
                  <a:gd name="connsiteX15" fmla="*/ 501650 w 1330325"/>
                  <a:gd name="connsiteY15" fmla="*/ 425450 h 1657350"/>
                  <a:gd name="connsiteX16" fmla="*/ 530225 w 1330325"/>
                  <a:gd name="connsiteY16" fmla="*/ 409575 h 1657350"/>
                  <a:gd name="connsiteX17" fmla="*/ 625475 w 1330325"/>
                  <a:gd name="connsiteY17" fmla="*/ 441325 h 1657350"/>
                  <a:gd name="connsiteX18" fmla="*/ 603250 w 1330325"/>
                  <a:gd name="connsiteY18" fmla="*/ 561975 h 1657350"/>
                  <a:gd name="connsiteX19" fmla="*/ 676275 w 1330325"/>
                  <a:gd name="connsiteY19" fmla="*/ 644525 h 1657350"/>
                  <a:gd name="connsiteX20" fmla="*/ 708025 w 1330325"/>
                  <a:gd name="connsiteY20" fmla="*/ 749300 h 1657350"/>
                  <a:gd name="connsiteX21" fmla="*/ 673100 w 1330325"/>
                  <a:gd name="connsiteY21" fmla="*/ 768350 h 1657350"/>
                  <a:gd name="connsiteX22" fmla="*/ 708025 w 1330325"/>
                  <a:gd name="connsiteY22" fmla="*/ 866775 h 1657350"/>
                  <a:gd name="connsiteX23" fmla="*/ 796925 w 1330325"/>
                  <a:gd name="connsiteY23" fmla="*/ 882650 h 1657350"/>
                  <a:gd name="connsiteX24" fmla="*/ 866775 w 1330325"/>
                  <a:gd name="connsiteY24" fmla="*/ 962025 h 1657350"/>
                  <a:gd name="connsiteX25" fmla="*/ 806450 w 1330325"/>
                  <a:gd name="connsiteY25" fmla="*/ 1060450 h 1657350"/>
                  <a:gd name="connsiteX26" fmla="*/ 733425 w 1330325"/>
                  <a:gd name="connsiteY26" fmla="*/ 1133475 h 1657350"/>
                  <a:gd name="connsiteX27" fmla="*/ 723900 w 1330325"/>
                  <a:gd name="connsiteY27" fmla="*/ 1206500 h 1657350"/>
                  <a:gd name="connsiteX28" fmla="*/ 758825 w 1330325"/>
                  <a:gd name="connsiteY28" fmla="*/ 1282700 h 1657350"/>
                  <a:gd name="connsiteX29" fmla="*/ 800100 w 1330325"/>
                  <a:gd name="connsiteY29" fmla="*/ 1301750 h 1657350"/>
                  <a:gd name="connsiteX30" fmla="*/ 828675 w 1330325"/>
                  <a:gd name="connsiteY30" fmla="*/ 1381125 h 1657350"/>
                  <a:gd name="connsiteX31" fmla="*/ 993775 w 1330325"/>
                  <a:gd name="connsiteY31" fmla="*/ 1435100 h 1657350"/>
                  <a:gd name="connsiteX32" fmla="*/ 1076325 w 1330325"/>
                  <a:gd name="connsiteY32" fmla="*/ 1390650 h 1657350"/>
                  <a:gd name="connsiteX33" fmla="*/ 1139825 w 1330325"/>
                  <a:gd name="connsiteY33" fmla="*/ 1425575 h 1657350"/>
                  <a:gd name="connsiteX34" fmla="*/ 1171575 w 1330325"/>
                  <a:gd name="connsiteY34" fmla="*/ 1479550 h 1657350"/>
                  <a:gd name="connsiteX35" fmla="*/ 1136650 w 1330325"/>
                  <a:gd name="connsiteY35" fmla="*/ 1517650 h 1657350"/>
                  <a:gd name="connsiteX36" fmla="*/ 1139825 w 1330325"/>
                  <a:gd name="connsiteY36" fmla="*/ 1603375 h 1657350"/>
                  <a:gd name="connsiteX37" fmla="*/ 1174750 w 1330325"/>
                  <a:gd name="connsiteY37" fmla="*/ 1647825 h 1657350"/>
                  <a:gd name="connsiteX38" fmla="*/ 1301750 w 1330325"/>
                  <a:gd name="connsiteY38" fmla="*/ 1622425 h 1657350"/>
                  <a:gd name="connsiteX39" fmla="*/ 1330325 w 1330325"/>
                  <a:gd name="connsiteY39" fmla="*/ 1657350 h 1657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330325" h="1657350">
                    <a:moveTo>
                      <a:pt x="19050" y="180975"/>
                    </a:moveTo>
                    <a:lnTo>
                      <a:pt x="0" y="57150"/>
                    </a:lnTo>
                    <a:lnTo>
                      <a:pt x="57150" y="12700"/>
                    </a:lnTo>
                    <a:lnTo>
                      <a:pt x="155575" y="0"/>
                    </a:lnTo>
                    <a:lnTo>
                      <a:pt x="180975" y="73025"/>
                    </a:lnTo>
                    <a:lnTo>
                      <a:pt x="174625" y="107950"/>
                    </a:lnTo>
                    <a:lnTo>
                      <a:pt x="219075" y="120650"/>
                    </a:lnTo>
                    <a:lnTo>
                      <a:pt x="247650" y="152400"/>
                    </a:lnTo>
                    <a:lnTo>
                      <a:pt x="292100" y="130175"/>
                    </a:lnTo>
                    <a:lnTo>
                      <a:pt x="393700" y="231775"/>
                    </a:lnTo>
                    <a:cubicBezTo>
                      <a:pt x="394758" y="274108"/>
                      <a:pt x="395817" y="316442"/>
                      <a:pt x="396875" y="358775"/>
                    </a:cubicBezTo>
                    <a:lnTo>
                      <a:pt x="374650" y="409575"/>
                    </a:lnTo>
                    <a:lnTo>
                      <a:pt x="393700" y="422275"/>
                    </a:lnTo>
                    <a:lnTo>
                      <a:pt x="438150" y="422275"/>
                    </a:lnTo>
                    <a:lnTo>
                      <a:pt x="457200" y="406400"/>
                    </a:lnTo>
                    <a:lnTo>
                      <a:pt x="501650" y="425450"/>
                    </a:lnTo>
                    <a:lnTo>
                      <a:pt x="530225" y="409575"/>
                    </a:lnTo>
                    <a:lnTo>
                      <a:pt x="625475" y="441325"/>
                    </a:lnTo>
                    <a:lnTo>
                      <a:pt x="603250" y="561975"/>
                    </a:lnTo>
                    <a:lnTo>
                      <a:pt x="676275" y="644525"/>
                    </a:lnTo>
                    <a:lnTo>
                      <a:pt x="708025" y="749300"/>
                    </a:lnTo>
                    <a:lnTo>
                      <a:pt x="673100" y="768350"/>
                    </a:lnTo>
                    <a:lnTo>
                      <a:pt x="708025" y="866775"/>
                    </a:lnTo>
                    <a:lnTo>
                      <a:pt x="796925" y="882650"/>
                    </a:lnTo>
                    <a:lnTo>
                      <a:pt x="866775" y="962025"/>
                    </a:lnTo>
                    <a:lnTo>
                      <a:pt x="806450" y="1060450"/>
                    </a:lnTo>
                    <a:lnTo>
                      <a:pt x="733425" y="1133475"/>
                    </a:lnTo>
                    <a:lnTo>
                      <a:pt x="723900" y="1206500"/>
                    </a:lnTo>
                    <a:lnTo>
                      <a:pt x="758825" y="1282700"/>
                    </a:lnTo>
                    <a:lnTo>
                      <a:pt x="800100" y="1301750"/>
                    </a:lnTo>
                    <a:lnTo>
                      <a:pt x="828675" y="1381125"/>
                    </a:lnTo>
                    <a:lnTo>
                      <a:pt x="993775" y="1435100"/>
                    </a:lnTo>
                    <a:lnTo>
                      <a:pt x="1076325" y="1390650"/>
                    </a:lnTo>
                    <a:lnTo>
                      <a:pt x="1139825" y="1425575"/>
                    </a:lnTo>
                    <a:lnTo>
                      <a:pt x="1171575" y="1479550"/>
                    </a:lnTo>
                    <a:lnTo>
                      <a:pt x="1136650" y="1517650"/>
                    </a:lnTo>
                    <a:lnTo>
                      <a:pt x="1139825" y="1603375"/>
                    </a:lnTo>
                    <a:lnTo>
                      <a:pt x="1174750" y="1647825"/>
                    </a:lnTo>
                    <a:lnTo>
                      <a:pt x="1301750" y="1622425"/>
                    </a:lnTo>
                    <a:lnTo>
                      <a:pt x="1330325" y="16573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33C87E35-AFB4-3E42-A19A-142AA2945E08}"/>
                  </a:ext>
                </a:extLst>
              </p:cNvPr>
              <p:cNvSpPr/>
              <p:nvPr/>
            </p:nvSpPr>
            <p:spPr>
              <a:xfrm>
                <a:off x="4683125" y="2054225"/>
                <a:ext cx="447675" cy="685800"/>
              </a:xfrm>
              <a:custGeom>
                <a:avLst/>
                <a:gdLst>
                  <a:gd name="connsiteX0" fmla="*/ 0 w 447675"/>
                  <a:gd name="connsiteY0" fmla="*/ 654050 h 701675"/>
                  <a:gd name="connsiteX1" fmla="*/ 22225 w 447675"/>
                  <a:gd name="connsiteY1" fmla="*/ 701675 h 701675"/>
                  <a:gd name="connsiteX2" fmla="*/ 69850 w 447675"/>
                  <a:gd name="connsiteY2" fmla="*/ 657225 h 701675"/>
                  <a:gd name="connsiteX3" fmla="*/ 88900 w 447675"/>
                  <a:gd name="connsiteY3" fmla="*/ 546100 h 701675"/>
                  <a:gd name="connsiteX4" fmla="*/ 53975 w 447675"/>
                  <a:gd name="connsiteY4" fmla="*/ 523875 h 701675"/>
                  <a:gd name="connsiteX5" fmla="*/ 101600 w 447675"/>
                  <a:gd name="connsiteY5" fmla="*/ 457200 h 701675"/>
                  <a:gd name="connsiteX6" fmla="*/ 161925 w 447675"/>
                  <a:gd name="connsiteY6" fmla="*/ 301625 h 701675"/>
                  <a:gd name="connsiteX7" fmla="*/ 196850 w 447675"/>
                  <a:gd name="connsiteY7" fmla="*/ 295275 h 701675"/>
                  <a:gd name="connsiteX8" fmla="*/ 269875 w 447675"/>
                  <a:gd name="connsiteY8" fmla="*/ 304800 h 701675"/>
                  <a:gd name="connsiteX9" fmla="*/ 285750 w 447675"/>
                  <a:gd name="connsiteY9" fmla="*/ 285750 h 701675"/>
                  <a:gd name="connsiteX10" fmla="*/ 381000 w 447675"/>
                  <a:gd name="connsiteY10" fmla="*/ 273050 h 701675"/>
                  <a:gd name="connsiteX11" fmla="*/ 422275 w 447675"/>
                  <a:gd name="connsiteY11" fmla="*/ 111125 h 701675"/>
                  <a:gd name="connsiteX12" fmla="*/ 406400 w 447675"/>
                  <a:gd name="connsiteY12" fmla="*/ 31750 h 701675"/>
                  <a:gd name="connsiteX13" fmla="*/ 415925 w 447675"/>
                  <a:gd name="connsiteY13" fmla="*/ 3175 h 701675"/>
                  <a:gd name="connsiteX14" fmla="*/ 447675 w 447675"/>
                  <a:gd name="connsiteY14" fmla="*/ 0 h 70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7675" h="701675">
                    <a:moveTo>
                      <a:pt x="0" y="654050"/>
                    </a:moveTo>
                    <a:lnTo>
                      <a:pt x="22225" y="701675"/>
                    </a:lnTo>
                    <a:lnTo>
                      <a:pt x="69850" y="657225"/>
                    </a:lnTo>
                    <a:lnTo>
                      <a:pt x="88900" y="546100"/>
                    </a:lnTo>
                    <a:lnTo>
                      <a:pt x="53975" y="523875"/>
                    </a:lnTo>
                    <a:lnTo>
                      <a:pt x="101600" y="457200"/>
                    </a:lnTo>
                    <a:lnTo>
                      <a:pt x="161925" y="301625"/>
                    </a:lnTo>
                    <a:lnTo>
                      <a:pt x="196850" y="295275"/>
                    </a:lnTo>
                    <a:lnTo>
                      <a:pt x="269875" y="304800"/>
                    </a:lnTo>
                    <a:lnTo>
                      <a:pt x="285750" y="285750"/>
                    </a:lnTo>
                    <a:lnTo>
                      <a:pt x="381000" y="273050"/>
                    </a:lnTo>
                    <a:lnTo>
                      <a:pt x="422275" y="111125"/>
                    </a:lnTo>
                    <a:lnTo>
                      <a:pt x="406400" y="31750"/>
                    </a:lnTo>
                    <a:lnTo>
                      <a:pt x="415925" y="3175"/>
                    </a:lnTo>
                    <a:lnTo>
                      <a:pt x="447675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E2D67497-B170-EFD8-1890-E88089892470}"/>
                  </a:ext>
                </a:extLst>
              </p:cNvPr>
              <p:cNvSpPr/>
              <p:nvPr/>
            </p:nvSpPr>
            <p:spPr>
              <a:xfrm>
                <a:off x="4817269" y="2274094"/>
                <a:ext cx="666750" cy="590550"/>
              </a:xfrm>
              <a:custGeom>
                <a:avLst/>
                <a:gdLst>
                  <a:gd name="connsiteX0" fmla="*/ 666750 w 666750"/>
                  <a:gd name="connsiteY0" fmla="*/ 0 h 590550"/>
                  <a:gd name="connsiteX1" fmla="*/ 588169 w 666750"/>
                  <a:gd name="connsiteY1" fmla="*/ 121444 h 590550"/>
                  <a:gd name="connsiteX2" fmla="*/ 581025 w 666750"/>
                  <a:gd name="connsiteY2" fmla="*/ 280987 h 590550"/>
                  <a:gd name="connsiteX3" fmla="*/ 497681 w 666750"/>
                  <a:gd name="connsiteY3" fmla="*/ 328612 h 590550"/>
                  <a:gd name="connsiteX4" fmla="*/ 481012 w 666750"/>
                  <a:gd name="connsiteY4" fmla="*/ 342900 h 590550"/>
                  <a:gd name="connsiteX5" fmla="*/ 383381 w 666750"/>
                  <a:gd name="connsiteY5" fmla="*/ 326231 h 590550"/>
                  <a:gd name="connsiteX6" fmla="*/ 333375 w 666750"/>
                  <a:gd name="connsiteY6" fmla="*/ 378619 h 590550"/>
                  <a:gd name="connsiteX7" fmla="*/ 314325 w 666750"/>
                  <a:gd name="connsiteY7" fmla="*/ 388144 h 590550"/>
                  <a:gd name="connsiteX8" fmla="*/ 314325 w 666750"/>
                  <a:gd name="connsiteY8" fmla="*/ 428625 h 590550"/>
                  <a:gd name="connsiteX9" fmla="*/ 290512 w 666750"/>
                  <a:gd name="connsiteY9" fmla="*/ 454819 h 590550"/>
                  <a:gd name="connsiteX10" fmla="*/ 261937 w 666750"/>
                  <a:gd name="connsiteY10" fmla="*/ 457200 h 590550"/>
                  <a:gd name="connsiteX11" fmla="*/ 150019 w 666750"/>
                  <a:gd name="connsiteY11" fmla="*/ 569119 h 590550"/>
                  <a:gd name="connsiteX12" fmla="*/ 107156 w 666750"/>
                  <a:gd name="connsiteY12" fmla="*/ 547687 h 590550"/>
                  <a:gd name="connsiteX13" fmla="*/ 35719 w 666750"/>
                  <a:gd name="connsiteY13" fmla="*/ 561975 h 590550"/>
                  <a:gd name="connsiteX14" fmla="*/ 0 w 666750"/>
                  <a:gd name="connsiteY14" fmla="*/ 5905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66750" h="590550">
                    <a:moveTo>
                      <a:pt x="666750" y="0"/>
                    </a:moveTo>
                    <a:lnTo>
                      <a:pt x="588169" y="121444"/>
                    </a:lnTo>
                    <a:lnTo>
                      <a:pt x="581025" y="280987"/>
                    </a:lnTo>
                    <a:lnTo>
                      <a:pt x="497681" y="328612"/>
                    </a:lnTo>
                    <a:lnTo>
                      <a:pt x="481012" y="342900"/>
                    </a:lnTo>
                    <a:lnTo>
                      <a:pt x="383381" y="326231"/>
                    </a:lnTo>
                    <a:lnTo>
                      <a:pt x="333375" y="378619"/>
                    </a:lnTo>
                    <a:lnTo>
                      <a:pt x="314325" y="388144"/>
                    </a:lnTo>
                    <a:lnTo>
                      <a:pt x="314325" y="428625"/>
                    </a:lnTo>
                    <a:lnTo>
                      <a:pt x="290512" y="454819"/>
                    </a:lnTo>
                    <a:lnTo>
                      <a:pt x="261937" y="457200"/>
                    </a:lnTo>
                    <a:lnTo>
                      <a:pt x="150019" y="569119"/>
                    </a:lnTo>
                    <a:lnTo>
                      <a:pt x="107156" y="547687"/>
                    </a:lnTo>
                    <a:lnTo>
                      <a:pt x="35719" y="561975"/>
                    </a:lnTo>
                    <a:lnTo>
                      <a:pt x="0" y="5905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CDD5E9AF-2FA9-9AA0-02E5-89C5C66B02F9}"/>
                  </a:ext>
                </a:extLst>
              </p:cNvPr>
              <p:cNvSpPr/>
              <p:nvPr/>
            </p:nvSpPr>
            <p:spPr>
              <a:xfrm>
                <a:off x="4987131" y="2452688"/>
                <a:ext cx="1002507" cy="807243"/>
              </a:xfrm>
              <a:custGeom>
                <a:avLst/>
                <a:gdLst>
                  <a:gd name="connsiteX0" fmla="*/ 1002507 w 1002507"/>
                  <a:gd name="connsiteY0" fmla="*/ 0 h 807243"/>
                  <a:gd name="connsiteX1" fmla="*/ 952500 w 1002507"/>
                  <a:gd name="connsiteY1" fmla="*/ 80962 h 807243"/>
                  <a:gd name="connsiteX2" fmla="*/ 862013 w 1002507"/>
                  <a:gd name="connsiteY2" fmla="*/ 171450 h 807243"/>
                  <a:gd name="connsiteX3" fmla="*/ 852488 w 1002507"/>
                  <a:gd name="connsiteY3" fmla="*/ 230981 h 807243"/>
                  <a:gd name="connsiteX4" fmla="*/ 890588 w 1002507"/>
                  <a:gd name="connsiteY4" fmla="*/ 288131 h 807243"/>
                  <a:gd name="connsiteX5" fmla="*/ 881063 w 1002507"/>
                  <a:gd name="connsiteY5" fmla="*/ 409575 h 807243"/>
                  <a:gd name="connsiteX6" fmla="*/ 773907 w 1002507"/>
                  <a:gd name="connsiteY6" fmla="*/ 547687 h 807243"/>
                  <a:gd name="connsiteX7" fmla="*/ 654844 w 1002507"/>
                  <a:gd name="connsiteY7" fmla="*/ 592931 h 807243"/>
                  <a:gd name="connsiteX8" fmla="*/ 588169 w 1002507"/>
                  <a:gd name="connsiteY8" fmla="*/ 592931 h 807243"/>
                  <a:gd name="connsiteX9" fmla="*/ 442913 w 1002507"/>
                  <a:gd name="connsiteY9" fmla="*/ 669131 h 807243"/>
                  <a:gd name="connsiteX10" fmla="*/ 352425 w 1002507"/>
                  <a:gd name="connsiteY10" fmla="*/ 738187 h 807243"/>
                  <a:gd name="connsiteX11" fmla="*/ 280988 w 1002507"/>
                  <a:gd name="connsiteY11" fmla="*/ 747712 h 807243"/>
                  <a:gd name="connsiteX12" fmla="*/ 235744 w 1002507"/>
                  <a:gd name="connsiteY12" fmla="*/ 792956 h 807243"/>
                  <a:gd name="connsiteX13" fmla="*/ 197644 w 1002507"/>
                  <a:gd name="connsiteY13" fmla="*/ 773906 h 807243"/>
                  <a:gd name="connsiteX14" fmla="*/ 116682 w 1002507"/>
                  <a:gd name="connsiteY14" fmla="*/ 807243 h 807243"/>
                  <a:gd name="connsiteX15" fmla="*/ 0 w 1002507"/>
                  <a:gd name="connsiteY15" fmla="*/ 797718 h 807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02507" h="807243">
                    <a:moveTo>
                      <a:pt x="1002507" y="0"/>
                    </a:moveTo>
                    <a:lnTo>
                      <a:pt x="952500" y="80962"/>
                    </a:lnTo>
                    <a:lnTo>
                      <a:pt x="862013" y="171450"/>
                    </a:lnTo>
                    <a:lnTo>
                      <a:pt x="852488" y="230981"/>
                    </a:lnTo>
                    <a:lnTo>
                      <a:pt x="890588" y="288131"/>
                    </a:lnTo>
                    <a:lnTo>
                      <a:pt x="881063" y="409575"/>
                    </a:lnTo>
                    <a:lnTo>
                      <a:pt x="773907" y="547687"/>
                    </a:lnTo>
                    <a:lnTo>
                      <a:pt x="654844" y="592931"/>
                    </a:lnTo>
                    <a:lnTo>
                      <a:pt x="588169" y="592931"/>
                    </a:lnTo>
                    <a:lnTo>
                      <a:pt x="442913" y="669131"/>
                    </a:lnTo>
                    <a:lnTo>
                      <a:pt x="352425" y="738187"/>
                    </a:lnTo>
                    <a:lnTo>
                      <a:pt x="280988" y="747712"/>
                    </a:lnTo>
                    <a:lnTo>
                      <a:pt x="235744" y="792956"/>
                    </a:lnTo>
                    <a:lnTo>
                      <a:pt x="197644" y="773906"/>
                    </a:lnTo>
                    <a:lnTo>
                      <a:pt x="116682" y="807243"/>
                    </a:lnTo>
                    <a:lnTo>
                      <a:pt x="0" y="797718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3FEFD1D9-849C-61DC-29E6-DCE271BC3EAA}"/>
                  </a:ext>
                </a:extLst>
              </p:cNvPr>
              <p:cNvSpPr/>
              <p:nvPr/>
            </p:nvSpPr>
            <p:spPr>
              <a:xfrm>
                <a:off x="5902325" y="2540000"/>
                <a:ext cx="345281" cy="890588"/>
              </a:xfrm>
              <a:custGeom>
                <a:avLst/>
                <a:gdLst>
                  <a:gd name="connsiteX0" fmla="*/ 345281 w 345281"/>
                  <a:gd name="connsiteY0" fmla="*/ 0 h 890588"/>
                  <a:gd name="connsiteX1" fmla="*/ 288131 w 345281"/>
                  <a:gd name="connsiteY1" fmla="*/ 35719 h 890588"/>
                  <a:gd name="connsiteX2" fmla="*/ 285750 w 345281"/>
                  <a:gd name="connsiteY2" fmla="*/ 69056 h 890588"/>
                  <a:gd name="connsiteX3" fmla="*/ 245269 w 345281"/>
                  <a:gd name="connsiteY3" fmla="*/ 71438 h 890588"/>
                  <a:gd name="connsiteX4" fmla="*/ 200025 w 345281"/>
                  <a:gd name="connsiteY4" fmla="*/ 138113 h 890588"/>
                  <a:gd name="connsiteX5" fmla="*/ 216694 w 345281"/>
                  <a:gd name="connsiteY5" fmla="*/ 171450 h 890588"/>
                  <a:gd name="connsiteX6" fmla="*/ 176213 w 345281"/>
                  <a:gd name="connsiteY6" fmla="*/ 223838 h 890588"/>
                  <a:gd name="connsiteX7" fmla="*/ 176213 w 345281"/>
                  <a:gd name="connsiteY7" fmla="*/ 264319 h 890588"/>
                  <a:gd name="connsiteX8" fmla="*/ 123825 w 345281"/>
                  <a:gd name="connsiteY8" fmla="*/ 378619 h 890588"/>
                  <a:gd name="connsiteX9" fmla="*/ 109538 w 345281"/>
                  <a:gd name="connsiteY9" fmla="*/ 457200 h 890588"/>
                  <a:gd name="connsiteX10" fmla="*/ 40481 w 345281"/>
                  <a:gd name="connsiteY10" fmla="*/ 504825 h 890588"/>
                  <a:gd name="connsiteX11" fmla="*/ 52388 w 345281"/>
                  <a:gd name="connsiteY11" fmla="*/ 547688 h 890588"/>
                  <a:gd name="connsiteX12" fmla="*/ 38100 w 345281"/>
                  <a:gd name="connsiteY12" fmla="*/ 592931 h 890588"/>
                  <a:gd name="connsiteX13" fmla="*/ 26194 w 345281"/>
                  <a:gd name="connsiteY13" fmla="*/ 611981 h 890588"/>
                  <a:gd name="connsiteX14" fmla="*/ 4763 w 345281"/>
                  <a:gd name="connsiteY14" fmla="*/ 702469 h 890588"/>
                  <a:gd name="connsiteX15" fmla="*/ 16669 w 345281"/>
                  <a:gd name="connsiteY15" fmla="*/ 750094 h 890588"/>
                  <a:gd name="connsiteX16" fmla="*/ 0 w 345281"/>
                  <a:gd name="connsiteY16" fmla="*/ 809625 h 890588"/>
                  <a:gd name="connsiteX17" fmla="*/ 23813 w 345281"/>
                  <a:gd name="connsiteY17" fmla="*/ 828675 h 890588"/>
                  <a:gd name="connsiteX18" fmla="*/ 21431 w 345281"/>
                  <a:gd name="connsiteY18" fmla="*/ 854869 h 890588"/>
                  <a:gd name="connsiteX19" fmla="*/ 59531 w 345281"/>
                  <a:gd name="connsiteY19" fmla="*/ 888206 h 890588"/>
                  <a:gd name="connsiteX20" fmla="*/ 97631 w 345281"/>
                  <a:gd name="connsiteY20" fmla="*/ 890588 h 890588"/>
                  <a:gd name="connsiteX21" fmla="*/ 126206 w 345281"/>
                  <a:gd name="connsiteY21" fmla="*/ 831056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5281" h="890588">
                    <a:moveTo>
                      <a:pt x="345281" y="0"/>
                    </a:moveTo>
                    <a:lnTo>
                      <a:pt x="288131" y="35719"/>
                    </a:lnTo>
                    <a:lnTo>
                      <a:pt x="285750" y="69056"/>
                    </a:lnTo>
                    <a:lnTo>
                      <a:pt x="245269" y="71438"/>
                    </a:lnTo>
                    <a:lnTo>
                      <a:pt x="200025" y="138113"/>
                    </a:lnTo>
                    <a:lnTo>
                      <a:pt x="216694" y="171450"/>
                    </a:lnTo>
                    <a:lnTo>
                      <a:pt x="176213" y="223838"/>
                    </a:lnTo>
                    <a:lnTo>
                      <a:pt x="176213" y="264319"/>
                    </a:lnTo>
                    <a:lnTo>
                      <a:pt x="123825" y="378619"/>
                    </a:lnTo>
                    <a:lnTo>
                      <a:pt x="109538" y="457200"/>
                    </a:lnTo>
                    <a:lnTo>
                      <a:pt x="40481" y="504825"/>
                    </a:lnTo>
                    <a:lnTo>
                      <a:pt x="52388" y="547688"/>
                    </a:lnTo>
                    <a:lnTo>
                      <a:pt x="38100" y="592931"/>
                    </a:lnTo>
                    <a:lnTo>
                      <a:pt x="26194" y="611981"/>
                    </a:lnTo>
                    <a:lnTo>
                      <a:pt x="4763" y="702469"/>
                    </a:lnTo>
                    <a:lnTo>
                      <a:pt x="16669" y="750094"/>
                    </a:lnTo>
                    <a:lnTo>
                      <a:pt x="0" y="809625"/>
                    </a:lnTo>
                    <a:lnTo>
                      <a:pt x="23813" y="828675"/>
                    </a:lnTo>
                    <a:lnTo>
                      <a:pt x="21431" y="854869"/>
                    </a:lnTo>
                    <a:lnTo>
                      <a:pt x="59531" y="888206"/>
                    </a:lnTo>
                    <a:lnTo>
                      <a:pt x="97631" y="890588"/>
                    </a:lnTo>
                    <a:lnTo>
                      <a:pt x="126206" y="831056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9BD3FCE1-252A-AB1F-68A0-3915FB0C86F3}"/>
                  </a:ext>
                </a:extLst>
              </p:cNvPr>
              <p:cNvSpPr/>
              <p:nvPr/>
            </p:nvSpPr>
            <p:spPr>
              <a:xfrm>
                <a:off x="3237706" y="2726531"/>
                <a:ext cx="257175" cy="176213"/>
              </a:xfrm>
              <a:custGeom>
                <a:avLst/>
                <a:gdLst>
                  <a:gd name="connsiteX0" fmla="*/ 0 w 257175"/>
                  <a:gd name="connsiteY0" fmla="*/ 0 h 176213"/>
                  <a:gd name="connsiteX1" fmla="*/ 14288 w 257175"/>
                  <a:gd name="connsiteY1" fmla="*/ 35719 h 176213"/>
                  <a:gd name="connsiteX2" fmla="*/ 26194 w 257175"/>
                  <a:gd name="connsiteY2" fmla="*/ 61913 h 176213"/>
                  <a:gd name="connsiteX3" fmla="*/ 50007 w 257175"/>
                  <a:gd name="connsiteY3" fmla="*/ 61913 h 176213"/>
                  <a:gd name="connsiteX4" fmla="*/ 85725 w 257175"/>
                  <a:gd name="connsiteY4" fmla="*/ 135732 h 176213"/>
                  <a:gd name="connsiteX5" fmla="*/ 119063 w 257175"/>
                  <a:gd name="connsiteY5" fmla="*/ 176213 h 176213"/>
                  <a:gd name="connsiteX6" fmla="*/ 228600 w 257175"/>
                  <a:gd name="connsiteY6" fmla="*/ 152400 h 176213"/>
                  <a:gd name="connsiteX7" fmla="*/ 223838 w 257175"/>
                  <a:gd name="connsiteY7" fmla="*/ 114300 h 176213"/>
                  <a:gd name="connsiteX8" fmla="*/ 250032 w 257175"/>
                  <a:gd name="connsiteY8" fmla="*/ 85725 h 176213"/>
                  <a:gd name="connsiteX9" fmla="*/ 242888 w 257175"/>
                  <a:gd name="connsiteY9" fmla="*/ 61913 h 176213"/>
                  <a:gd name="connsiteX10" fmla="*/ 257175 w 257175"/>
                  <a:gd name="connsiteY10" fmla="*/ 1905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7175" h="176213">
                    <a:moveTo>
                      <a:pt x="0" y="0"/>
                    </a:moveTo>
                    <a:lnTo>
                      <a:pt x="14288" y="35719"/>
                    </a:lnTo>
                    <a:lnTo>
                      <a:pt x="26194" y="61913"/>
                    </a:lnTo>
                    <a:lnTo>
                      <a:pt x="50007" y="61913"/>
                    </a:lnTo>
                    <a:lnTo>
                      <a:pt x="85725" y="135732"/>
                    </a:lnTo>
                    <a:lnTo>
                      <a:pt x="119063" y="176213"/>
                    </a:lnTo>
                    <a:lnTo>
                      <a:pt x="228600" y="152400"/>
                    </a:lnTo>
                    <a:lnTo>
                      <a:pt x="223838" y="114300"/>
                    </a:lnTo>
                    <a:lnTo>
                      <a:pt x="250032" y="85725"/>
                    </a:lnTo>
                    <a:lnTo>
                      <a:pt x="242888" y="61913"/>
                    </a:lnTo>
                    <a:lnTo>
                      <a:pt x="257175" y="190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73E726A8-7F3E-EE5C-0265-3D0F0CA913BF}"/>
                  </a:ext>
                </a:extLst>
              </p:cNvPr>
              <p:cNvSpPr/>
              <p:nvPr/>
            </p:nvSpPr>
            <p:spPr>
              <a:xfrm>
                <a:off x="2896394" y="2781300"/>
                <a:ext cx="1933575" cy="1259681"/>
              </a:xfrm>
              <a:custGeom>
                <a:avLst/>
                <a:gdLst>
                  <a:gd name="connsiteX0" fmla="*/ 9525 w 1933575"/>
                  <a:gd name="connsiteY0" fmla="*/ 1033463 h 1259681"/>
                  <a:gd name="connsiteX1" fmla="*/ 0 w 1933575"/>
                  <a:gd name="connsiteY1" fmla="*/ 1085850 h 1259681"/>
                  <a:gd name="connsiteX2" fmla="*/ 23812 w 1933575"/>
                  <a:gd name="connsiteY2" fmla="*/ 1090613 h 1259681"/>
                  <a:gd name="connsiteX3" fmla="*/ 80962 w 1933575"/>
                  <a:gd name="connsiteY3" fmla="*/ 1169194 h 1259681"/>
                  <a:gd name="connsiteX4" fmla="*/ 242887 w 1933575"/>
                  <a:gd name="connsiteY4" fmla="*/ 1259681 h 1259681"/>
                  <a:gd name="connsiteX5" fmla="*/ 290512 w 1933575"/>
                  <a:gd name="connsiteY5" fmla="*/ 1228725 h 1259681"/>
                  <a:gd name="connsiteX6" fmla="*/ 290512 w 1933575"/>
                  <a:gd name="connsiteY6" fmla="*/ 1178719 h 1259681"/>
                  <a:gd name="connsiteX7" fmla="*/ 340519 w 1933575"/>
                  <a:gd name="connsiteY7" fmla="*/ 1104900 h 1259681"/>
                  <a:gd name="connsiteX8" fmla="*/ 342900 w 1933575"/>
                  <a:gd name="connsiteY8" fmla="*/ 985838 h 1259681"/>
                  <a:gd name="connsiteX9" fmla="*/ 397669 w 1933575"/>
                  <a:gd name="connsiteY9" fmla="*/ 888206 h 1259681"/>
                  <a:gd name="connsiteX10" fmla="*/ 459581 w 1933575"/>
                  <a:gd name="connsiteY10" fmla="*/ 881063 h 1259681"/>
                  <a:gd name="connsiteX11" fmla="*/ 469106 w 1933575"/>
                  <a:gd name="connsiteY11" fmla="*/ 838200 h 1259681"/>
                  <a:gd name="connsiteX12" fmla="*/ 523875 w 1933575"/>
                  <a:gd name="connsiteY12" fmla="*/ 835819 h 1259681"/>
                  <a:gd name="connsiteX13" fmla="*/ 535781 w 1933575"/>
                  <a:gd name="connsiteY13" fmla="*/ 769144 h 1259681"/>
                  <a:gd name="connsiteX14" fmla="*/ 569119 w 1933575"/>
                  <a:gd name="connsiteY14" fmla="*/ 745331 h 1259681"/>
                  <a:gd name="connsiteX15" fmla="*/ 571500 w 1933575"/>
                  <a:gd name="connsiteY15" fmla="*/ 676275 h 1259681"/>
                  <a:gd name="connsiteX16" fmla="*/ 607219 w 1933575"/>
                  <a:gd name="connsiteY16" fmla="*/ 633413 h 1259681"/>
                  <a:gd name="connsiteX17" fmla="*/ 600075 w 1933575"/>
                  <a:gd name="connsiteY17" fmla="*/ 561975 h 1259681"/>
                  <a:gd name="connsiteX18" fmla="*/ 576262 w 1933575"/>
                  <a:gd name="connsiteY18" fmla="*/ 538163 h 1259681"/>
                  <a:gd name="connsiteX19" fmla="*/ 588169 w 1933575"/>
                  <a:gd name="connsiteY19" fmla="*/ 450056 h 1259681"/>
                  <a:gd name="connsiteX20" fmla="*/ 616744 w 1933575"/>
                  <a:gd name="connsiteY20" fmla="*/ 450056 h 1259681"/>
                  <a:gd name="connsiteX21" fmla="*/ 640556 w 1933575"/>
                  <a:gd name="connsiteY21" fmla="*/ 378619 h 1259681"/>
                  <a:gd name="connsiteX22" fmla="*/ 681037 w 1933575"/>
                  <a:gd name="connsiteY22" fmla="*/ 383381 h 1259681"/>
                  <a:gd name="connsiteX23" fmla="*/ 700087 w 1933575"/>
                  <a:gd name="connsiteY23" fmla="*/ 369094 h 1259681"/>
                  <a:gd name="connsiteX24" fmla="*/ 738187 w 1933575"/>
                  <a:gd name="connsiteY24" fmla="*/ 369094 h 1259681"/>
                  <a:gd name="connsiteX25" fmla="*/ 783431 w 1933575"/>
                  <a:gd name="connsiteY25" fmla="*/ 309563 h 1259681"/>
                  <a:gd name="connsiteX26" fmla="*/ 845344 w 1933575"/>
                  <a:gd name="connsiteY26" fmla="*/ 311944 h 1259681"/>
                  <a:gd name="connsiteX27" fmla="*/ 885825 w 1933575"/>
                  <a:gd name="connsiteY27" fmla="*/ 300038 h 1259681"/>
                  <a:gd name="connsiteX28" fmla="*/ 923925 w 1933575"/>
                  <a:gd name="connsiteY28" fmla="*/ 304800 h 1259681"/>
                  <a:gd name="connsiteX29" fmla="*/ 945356 w 1933575"/>
                  <a:gd name="connsiteY29" fmla="*/ 271463 h 1259681"/>
                  <a:gd name="connsiteX30" fmla="*/ 1000125 w 1933575"/>
                  <a:gd name="connsiteY30" fmla="*/ 280988 h 1259681"/>
                  <a:gd name="connsiteX31" fmla="*/ 1012031 w 1933575"/>
                  <a:gd name="connsiteY31" fmla="*/ 242888 h 1259681"/>
                  <a:gd name="connsiteX32" fmla="*/ 1045369 w 1933575"/>
                  <a:gd name="connsiteY32" fmla="*/ 238125 h 1259681"/>
                  <a:gd name="connsiteX33" fmla="*/ 1083469 w 1933575"/>
                  <a:gd name="connsiteY33" fmla="*/ 188119 h 1259681"/>
                  <a:gd name="connsiteX34" fmla="*/ 1166812 w 1933575"/>
                  <a:gd name="connsiteY34" fmla="*/ 200025 h 1259681"/>
                  <a:gd name="connsiteX35" fmla="*/ 1283494 w 1933575"/>
                  <a:gd name="connsiteY35" fmla="*/ 88106 h 1259681"/>
                  <a:gd name="connsiteX36" fmla="*/ 1323975 w 1933575"/>
                  <a:gd name="connsiteY36" fmla="*/ 30956 h 1259681"/>
                  <a:gd name="connsiteX37" fmla="*/ 1404937 w 1933575"/>
                  <a:gd name="connsiteY37" fmla="*/ 0 h 1259681"/>
                  <a:gd name="connsiteX38" fmla="*/ 1528762 w 1933575"/>
                  <a:gd name="connsiteY38" fmla="*/ 54769 h 1259681"/>
                  <a:gd name="connsiteX39" fmla="*/ 1526381 w 1933575"/>
                  <a:gd name="connsiteY39" fmla="*/ 90488 h 1259681"/>
                  <a:gd name="connsiteX40" fmla="*/ 1647825 w 1933575"/>
                  <a:gd name="connsiteY40" fmla="*/ 114300 h 1259681"/>
                  <a:gd name="connsiteX41" fmla="*/ 1740694 w 1933575"/>
                  <a:gd name="connsiteY41" fmla="*/ 150019 h 1259681"/>
                  <a:gd name="connsiteX42" fmla="*/ 1804987 w 1933575"/>
                  <a:gd name="connsiteY42" fmla="*/ 278606 h 1259681"/>
                  <a:gd name="connsiteX43" fmla="*/ 1890712 w 1933575"/>
                  <a:gd name="connsiteY43" fmla="*/ 311944 h 1259681"/>
                  <a:gd name="connsiteX44" fmla="*/ 1905000 w 1933575"/>
                  <a:gd name="connsiteY44" fmla="*/ 359569 h 1259681"/>
                  <a:gd name="connsiteX45" fmla="*/ 1931194 w 1933575"/>
                  <a:gd name="connsiteY45" fmla="*/ 381000 h 1259681"/>
                  <a:gd name="connsiteX46" fmla="*/ 1933575 w 1933575"/>
                  <a:gd name="connsiteY46" fmla="*/ 416719 h 1259681"/>
                  <a:gd name="connsiteX47" fmla="*/ 1893094 w 1933575"/>
                  <a:gd name="connsiteY47" fmla="*/ 442913 h 1259681"/>
                  <a:gd name="connsiteX48" fmla="*/ 1869281 w 1933575"/>
                  <a:gd name="connsiteY48" fmla="*/ 469106 h 1259681"/>
                  <a:gd name="connsiteX49" fmla="*/ 1876425 w 1933575"/>
                  <a:gd name="connsiteY49" fmla="*/ 540544 h 1259681"/>
                  <a:gd name="connsiteX50" fmla="*/ 1859756 w 1933575"/>
                  <a:gd name="connsiteY50" fmla="*/ 561975 h 1259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933575" h="1259681">
                    <a:moveTo>
                      <a:pt x="9525" y="1033463"/>
                    </a:moveTo>
                    <a:lnTo>
                      <a:pt x="0" y="1085850"/>
                    </a:lnTo>
                    <a:lnTo>
                      <a:pt x="23812" y="1090613"/>
                    </a:lnTo>
                    <a:lnTo>
                      <a:pt x="80962" y="1169194"/>
                    </a:lnTo>
                    <a:lnTo>
                      <a:pt x="242887" y="1259681"/>
                    </a:lnTo>
                    <a:lnTo>
                      <a:pt x="290512" y="1228725"/>
                    </a:lnTo>
                    <a:lnTo>
                      <a:pt x="290512" y="1178719"/>
                    </a:lnTo>
                    <a:lnTo>
                      <a:pt x="340519" y="1104900"/>
                    </a:lnTo>
                    <a:cubicBezTo>
                      <a:pt x="341313" y="1065213"/>
                      <a:pt x="342106" y="1025525"/>
                      <a:pt x="342900" y="985838"/>
                    </a:cubicBezTo>
                    <a:lnTo>
                      <a:pt x="397669" y="888206"/>
                    </a:lnTo>
                    <a:lnTo>
                      <a:pt x="459581" y="881063"/>
                    </a:lnTo>
                    <a:lnTo>
                      <a:pt x="469106" y="838200"/>
                    </a:lnTo>
                    <a:lnTo>
                      <a:pt x="523875" y="835819"/>
                    </a:lnTo>
                    <a:lnTo>
                      <a:pt x="535781" y="769144"/>
                    </a:lnTo>
                    <a:lnTo>
                      <a:pt x="569119" y="745331"/>
                    </a:lnTo>
                    <a:cubicBezTo>
                      <a:pt x="569913" y="722312"/>
                      <a:pt x="570706" y="699294"/>
                      <a:pt x="571500" y="676275"/>
                    </a:cubicBezTo>
                    <a:lnTo>
                      <a:pt x="607219" y="633413"/>
                    </a:lnTo>
                    <a:lnTo>
                      <a:pt x="600075" y="561975"/>
                    </a:lnTo>
                    <a:lnTo>
                      <a:pt x="576262" y="538163"/>
                    </a:lnTo>
                    <a:lnTo>
                      <a:pt x="588169" y="450056"/>
                    </a:lnTo>
                    <a:lnTo>
                      <a:pt x="616744" y="450056"/>
                    </a:lnTo>
                    <a:lnTo>
                      <a:pt x="640556" y="378619"/>
                    </a:lnTo>
                    <a:lnTo>
                      <a:pt x="681037" y="383381"/>
                    </a:lnTo>
                    <a:lnTo>
                      <a:pt x="700087" y="369094"/>
                    </a:lnTo>
                    <a:lnTo>
                      <a:pt x="738187" y="369094"/>
                    </a:lnTo>
                    <a:lnTo>
                      <a:pt x="783431" y="309563"/>
                    </a:lnTo>
                    <a:lnTo>
                      <a:pt x="845344" y="311944"/>
                    </a:lnTo>
                    <a:lnTo>
                      <a:pt x="885825" y="300038"/>
                    </a:lnTo>
                    <a:lnTo>
                      <a:pt x="923925" y="304800"/>
                    </a:lnTo>
                    <a:lnTo>
                      <a:pt x="945356" y="271463"/>
                    </a:lnTo>
                    <a:lnTo>
                      <a:pt x="1000125" y="280988"/>
                    </a:lnTo>
                    <a:lnTo>
                      <a:pt x="1012031" y="242888"/>
                    </a:lnTo>
                    <a:lnTo>
                      <a:pt x="1045369" y="238125"/>
                    </a:lnTo>
                    <a:lnTo>
                      <a:pt x="1083469" y="188119"/>
                    </a:lnTo>
                    <a:lnTo>
                      <a:pt x="1166812" y="200025"/>
                    </a:lnTo>
                    <a:lnTo>
                      <a:pt x="1283494" y="88106"/>
                    </a:lnTo>
                    <a:lnTo>
                      <a:pt x="1323975" y="30956"/>
                    </a:lnTo>
                    <a:lnTo>
                      <a:pt x="1404937" y="0"/>
                    </a:lnTo>
                    <a:lnTo>
                      <a:pt x="1528762" y="54769"/>
                    </a:lnTo>
                    <a:lnTo>
                      <a:pt x="1526381" y="90488"/>
                    </a:lnTo>
                    <a:lnTo>
                      <a:pt x="1647825" y="114300"/>
                    </a:lnTo>
                    <a:lnTo>
                      <a:pt x="1740694" y="150019"/>
                    </a:lnTo>
                    <a:lnTo>
                      <a:pt x="1804987" y="278606"/>
                    </a:lnTo>
                    <a:lnTo>
                      <a:pt x="1890712" y="311944"/>
                    </a:lnTo>
                    <a:lnTo>
                      <a:pt x="1905000" y="359569"/>
                    </a:lnTo>
                    <a:lnTo>
                      <a:pt x="1931194" y="381000"/>
                    </a:lnTo>
                    <a:lnTo>
                      <a:pt x="1933575" y="416719"/>
                    </a:lnTo>
                    <a:lnTo>
                      <a:pt x="1893094" y="442913"/>
                    </a:lnTo>
                    <a:lnTo>
                      <a:pt x="1869281" y="469106"/>
                    </a:lnTo>
                    <a:lnTo>
                      <a:pt x="1876425" y="540544"/>
                    </a:lnTo>
                    <a:lnTo>
                      <a:pt x="1859756" y="5619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68F91860-6DA8-502F-FCF7-3E06A5ADEB8F}"/>
                  </a:ext>
                </a:extLst>
              </p:cNvPr>
              <p:cNvSpPr/>
              <p:nvPr/>
            </p:nvSpPr>
            <p:spPr>
              <a:xfrm>
                <a:off x="1180306" y="4796631"/>
                <a:ext cx="402432" cy="319088"/>
              </a:xfrm>
              <a:custGeom>
                <a:avLst/>
                <a:gdLst>
                  <a:gd name="connsiteX0" fmla="*/ 0 w 402432"/>
                  <a:gd name="connsiteY0" fmla="*/ 288132 h 319088"/>
                  <a:gd name="connsiteX1" fmla="*/ 47625 w 402432"/>
                  <a:gd name="connsiteY1" fmla="*/ 319088 h 319088"/>
                  <a:gd name="connsiteX2" fmla="*/ 66675 w 402432"/>
                  <a:gd name="connsiteY2" fmla="*/ 300038 h 319088"/>
                  <a:gd name="connsiteX3" fmla="*/ 88107 w 402432"/>
                  <a:gd name="connsiteY3" fmla="*/ 311944 h 319088"/>
                  <a:gd name="connsiteX4" fmla="*/ 126207 w 402432"/>
                  <a:gd name="connsiteY4" fmla="*/ 297657 h 319088"/>
                  <a:gd name="connsiteX5" fmla="*/ 157163 w 402432"/>
                  <a:gd name="connsiteY5" fmla="*/ 309563 h 319088"/>
                  <a:gd name="connsiteX6" fmla="*/ 183357 w 402432"/>
                  <a:gd name="connsiteY6" fmla="*/ 297657 h 319088"/>
                  <a:gd name="connsiteX7" fmla="*/ 290513 w 402432"/>
                  <a:gd name="connsiteY7" fmla="*/ 297657 h 319088"/>
                  <a:gd name="connsiteX8" fmla="*/ 309563 w 402432"/>
                  <a:gd name="connsiteY8" fmla="*/ 319088 h 319088"/>
                  <a:gd name="connsiteX9" fmla="*/ 338138 w 402432"/>
                  <a:gd name="connsiteY9" fmla="*/ 316707 h 319088"/>
                  <a:gd name="connsiteX10" fmla="*/ 366713 w 402432"/>
                  <a:gd name="connsiteY10" fmla="*/ 252413 h 319088"/>
                  <a:gd name="connsiteX11" fmla="*/ 400050 w 402432"/>
                  <a:gd name="connsiteY11" fmla="*/ 219075 h 319088"/>
                  <a:gd name="connsiteX12" fmla="*/ 402432 w 402432"/>
                  <a:gd name="connsiteY12" fmla="*/ 85725 h 319088"/>
                  <a:gd name="connsiteX13" fmla="*/ 354807 w 402432"/>
                  <a:gd name="connsiteY13" fmla="*/ 47625 h 319088"/>
                  <a:gd name="connsiteX14" fmla="*/ 373857 w 402432"/>
                  <a:gd name="connsiteY14" fmla="*/ 35719 h 319088"/>
                  <a:gd name="connsiteX15" fmla="*/ 373857 w 402432"/>
                  <a:gd name="connsiteY15" fmla="*/ 0 h 319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2432" h="319088">
                    <a:moveTo>
                      <a:pt x="0" y="288132"/>
                    </a:moveTo>
                    <a:lnTo>
                      <a:pt x="47625" y="319088"/>
                    </a:lnTo>
                    <a:lnTo>
                      <a:pt x="66675" y="300038"/>
                    </a:lnTo>
                    <a:lnTo>
                      <a:pt x="88107" y="311944"/>
                    </a:lnTo>
                    <a:lnTo>
                      <a:pt x="126207" y="297657"/>
                    </a:lnTo>
                    <a:lnTo>
                      <a:pt x="157163" y="309563"/>
                    </a:lnTo>
                    <a:lnTo>
                      <a:pt x="183357" y="297657"/>
                    </a:lnTo>
                    <a:lnTo>
                      <a:pt x="290513" y="297657"/>
                    </a:lnTo>
                    <a:lnTo>
                      <a:pt x="309563" y="319088"/>
                    </a:lnTo>
                    <a:lnTo>
                      <a:pt x="338138" y="316707"/>
                    </a:lnTo>
                    <a:lnTo>
                      <a:pt x="366713" y="252413"/>
                    </a:lnTo>
                    <a:lnTo>
                      <a:pt x="400050" y="219075"/>
                    </a:lnTo>
                    <a:lnTo>
                      <a:pt x="402432" y="85725"/>
                    </a:lnTo>
                    <a:lnTo>
                      <a:pt x="354807" y="47625"/>
                    </a:lnTo>
                    <a:lnTo>
                      <a:pt x="373857" y="35719"/>
                    </a:lnTo>
                    <a:lnTo>
                      <a:pt x="373857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46B7301A-1997-3121-1170-CD4A1CE09B60}"/>
                  </a:ext>
                </a:extLst>
              </p:cNvPr>
              <p:cNvSpPr/>
              <p:nvPr/>
            </p:nvSpPr>
            <p:spPr>
              <a:xfrm>
                <a:off x="1754981" y="4337050"/>
                <a:ext cx="919163" cy="261938"/>
              </a:xfrm>
              <a:custGeom>
                <a:avLst/>
                <a:gdLst>
                  <a:gd name="connsiteX0" fmla="*/ 0 w 919163"/>
                  <a:gd name="connsiteY0" fmla="*/ 47625 h 261938"/>
                  <a:gd name="connsiteX1" fmla="*/ 111919 w 919163"/>
                  <a:gd name="connsiteY1" fmla="*/ 152400 h 261938"/>
                  <a:gd name="connsiteX2" fmla="*/ 228600 w 919163"/>
                  <a:gd name="connsiteY2" fmla="*/ 128588 h 261938"/>
                  <a:gd name="connsiteX3" fmla="*/ 259557 w 919163"/>
                  <a:gd name="connsiteY3" fmla="*/ 152400 h 261938"/>
                  <a:gd name="connsiteX4" fmla="*/ 295275 w 919163"/>
                  <a:gd name="connsiteY4" fmla="*/ 152400 h 261938"/>
                  <a:gd name="connsiteX5" fmla="*/ 373857 w 919163"/>
                  <a:gd name="connsiteY5" fmla="*/ 159544 h 261938"/>
                  <a:gd name="connsiteX6" fmla="*/ 414338 w 919163"/>
                  <a:gd name="connsiteY6" fmla="*/ 114300 h 261938"/>
                  <a:gd name="connsiteX7" fmla="*/ 419100 w 919163"/>
                  <a:gd name="connsiteY7" fmla="*/ 64294 h 261938"/>
                  <a:gd name="connsiteX8" fmla="*/ 469107 w 919163"/>
                  <a:gd name="connsiteY8" fmla="*/ 0 h 261938"/>
                  <a:gd name="connsiteX9" fmla="*/ 497682 w 919163"/>
                  <a:gd name="connsiteY9" fmla="*/ 21431 h 261938"/>
                  <a:gd name="connsiteX10" fmla="*/ 521494 w 919163"/>
                  <a:gd name="connsiteY10" fmla="*/ 2381 h 261938"/>
                  <a:gd name="connsiteX11" fmla="*/ 561975 w 919163"/>
                  <a:gd name="connsiteY11" fmla="*/ 2381 h 261938"/>
                  <a:gd name="connsiteX12" fmla="*/ 616744 w 919163"/>
                  <a:gd name="connsiteY12" fmla="*/ 88106 h 261938"/>
                  <a:gd name="connsiteX13" fmla="*/ 609600 w 919163"/>
                  <a:gd name="connsiteY13" fmla="*/ 150019 h 261938"/>
                  <a:gd name="connsiteX14" fmla="*/ 659607 w 919163"/>
                  <a:gd name="connsiteY14" fmla="*/ 150019 h 261938"/>
                  <a:gd name="connsiteX15" fmla="*/ 704850 w 919163"/>
                  <a:gd name="connsiteY15" fmla="*/ 204788 h 261938"/>
                  <a:gd name="connsiteX16" fmla="*/ 766763 w 919163"/>
                  <a:gd name="connsiteY16" fmla="*/ 221456 h 261938"/>
                  <a:gd name="connsiteX17" fmla="*/ 766763 w 919163"/>
                  <a:gd name="connsiteY17" fmla="*/ 245269 h 261938"/>
                  <a:gd name="connsiteX18" fmla="*/ 859632 w 919163"/>
                  <a:gd name="connsiteY18" fmla="*/ 261938 h 261938"/>
                  <a:gd name="connsiteX19" fmla="*/ 919163 w 919163"/>
                  <a:gd name="connsiteY19" fmla="*/ 238125 h 26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9163" h="261938">
                    <a:moveTo>
                      <a:pt x="0" y="47625"/>
                    </a:moveTo>
                    <a:lnTo>
                      <a:pt x="111919" y="152400"/>
                    </a:lnTo>
                    <a:lnTo>
                      <a:pt x="228600" y="128588"/>
                    </a:lnTo>
                    <a:lnTo>
                      <a:pt x="259557" y="152400"/>
                    </a:lnTo>
                    <a:lnTo>
                      <a:pt x="295275" y="152400"/>
                    </a:lnTo>
                    <a:lnTo>
                      <a:pt x="373857" y="159544"/>
                    </a:lnTo>
                    <a:lnTo>
                      <a:pt x="414338" y="114300"/>
                    </a:lnTo>
                    <a:lnTo>
                      <a:pt x="419100" y="64294"/>
                    </a:lnTo>
                    <a:lnTo>
                      <a:pt x="469107" y="0"/>
                    </a:lnTo>
                    <a:lnTo>
                      <a:pt x="497682" y="21431"/>
                    </a:lnTo>
                    <a:lnTo>
                      <a:pt x="521494" y="2381"/>
                    </a:lnTo>
                    <a:lnTo>
                      <a:pt x="561975" y="2381"/>
                    </a:lnTo>
                    <a:lnTo>
                      <a:pt x="616744" y="88106"/>
                    </a:lnTo>
                    <a:lnTo>
                      <a:pt x="609600" y="150019"/>
                    </a:lnTo>
                    <a:lnTo>
                      <a:pt x="659607" y="150019"/>
                    </a:lnTo>
                    <a:lnTo>
                      <a:pt x="704850" y="204788"/>
                    </a:lnTo>
                    <a:lnTo>
                      <a:pt x="766763" y="221456"/>
                    </a:lnTo>
                    <a:lnTo>
                      <a:pt x="766763" y="245269"/>
                    </a:lnTo>
                    <a:lnTo>
                      <a:pt x="859632" y="261938"/>
                    </a:lnTo>
                    <a:lnTo>
                      <a:pt x="919163" y="23812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238D9DF4-85C0-06E4-9BF0-B083579DF219}"/>
                  </a:ext>
                </a:extLst>
              </p:cNvPr>
              <p:cNvSpPr/>
              <p:nvPr/>
            </p:nvSpPr>
            <p:spPr>
              <a:xfrm>
                <a:off x="3562350" y="4090988"/>
                <a:ext cx="926306" cy="804862"/>
              </a:xfrm>
              <a:custGeom>
                <a:avLst/>
                <a:gdLst>
                  <a:gd name="connsiteX0" fmla="*/ 0 w 926306"/>
                  <a:gd name="connsiteY0" fmla="*/ 804862 h 804862"/>
                  <a:gd name="connsiteX1" fmla="*/ 47625 w 926306"/>
                  <a:gd name="connsiteY1" fmla="*/ 738187 h 804862"/>
                  <a:gd name="connsiteX2" fmla="*/ 90488 w 926306"/>
                  <a:gd name="connsiteY2" fmla="*/ 754856 h 804862"/>
                  <a:gd name="connsiteX3" fmla="*/ 111919 w 926306"/>
                  <a:gd name="connsiteY3" fmla="*/ 781050 h 804862"/>
                  <a:gd name="connsiteX4" fmla="*/ 159544 w 926306"/>
                  <a:gd name="connsiteY4" fmla="*/ 731043 h 804862"/>
                  <a:gd name="connsiteX5" fmla="*/ 209550 w 926306"/>
                  <a:gd name="connsiteY5" fmla="*/ 735806 h 804862"/>
                  <a:gd name="connsiteX6" fmla="*/ 209550 w 926306"/>
                  <a:gd name="connsiteY6" fmla="*/ 700087 h 804862"/>
                  <a:gd name="connsiteX7" fmla="*/ 178594 w 926306"/>
                  <a:gd name="connsiteY7" fmla="*/ 654843 h 804862"/>
                  <a:gd name="connsiteX8" fmla="*/ 261938 w 926306"/>
                  <a:gd name="connsiteY8" fmla="*/ 559593 h 804862"/>
                  <a:gd name="connsiteX9" fmla="*/ 240506 w 926306"/>
                  <a:gd name="connsiteY9" fmla="*/ 500062 h 804862"/>
                  <a:gd name="connsiteX10" fmla="*/ 254794 w 926306"/>
                  <a:gd name="connsiteY10" fmla="*/ 473868 h 804862"/>
                  <a:gd name="connsiteX11" fmla="*/ 335756 w 926306"/>
                  <a:gd name="connsiteY11" fmla="*/ 461962 h 804862"/>
                  <a:gd name="connsiteX12" fmla="*/ 397669 w 926306"/>
                  <a:gd name="connsiteY12" fmla="*/ 414337 h 804862"/>
                  <a:gd name="connsiteX13" fmla="*/ 407194 w 926306"/>
                  <a:gd name="connsiteY13" fmla="*/ 283368 h 804862"/>
                  <a:gd name="connsiteX14" fmla="*/ 392906 w 926306"/>
                  <a:gd name="connsiteY14" fmla="*/ 261937 h 804862"/>
                  <a:gd name="connsiteX15" fmla="*/ 445294 w 926306"/>
                  <a:gd name="connsiteY15" fmla="*/ 211931 h 804862"/>
                  <a:gd name="connsiteX16" fmla="*/ 445294 w 926306"/>
                  <a:gd name="connsiteY16" fmla="*/ 185737 h 804862"/>
                  <a:gd name="connsiteX17" fmla="*/ 478631 w 926306"/>
                  <a:gd name="connsiteY17" fmla="*/ 161925 h 804862"/>
                  <a:gd name="connsiteX18" fmla="*/ 538163 w 926306"/>
                  <a:gd name="connsiteY18" fmla="*/ 192881 h 804862"/>
                  <a:gd name="connsiteX19" fmla="*/ 540544 w 926306"/>
                  <a:gd name="connsiteY19" fmla="*/ 138112 h 804862"/>
                  <a:gd name="connsiteX20" fmla="*/ 654844 w 926306"/>
                  <a:gd name="connsiteY20" fmla="*/ 11906 h 804862"/>
                  <a:gd name="connsiteX21" fmla="*/ 714375 w 926306"/>
                  <a:gd name="connsiteY21" fmla="*/ 28575 h 804862"/>
                  <a:gd name="connsiteX22" fmla="*/ 716756 w 926306"/>
                  <a:gd name="connsiteY22" fmla="*/ 0 h 804862"/>
                  <a:gd name="connsiteX23" fmla="*/ 812006 w 926306"/>
                  <a:gd name="connsiteY23" fmla="*/ 19050 h 804862"/>
                  <a:gd name="connsiteX24" fmla="*/ 926306 w 926306"/>
                  <a:gd name="connsiteY24" fmla="*/ 64293 h 80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6306" h="804862">
                    <a:moveTo>
                      <a:pt x="0" y="804862"/>
                    </a:moveTo>
                    <a:lnTo>
                      <a:pt x="47625" y="738187"/>
                    </a:lnTo>
                    <a:lnTo>
                      <a:pt x="90488" y="754856"/>
                    </a:lnTo>
                    <a:lnTo>
                      <a:pt x="111919" y="781050"/>
                    </a:lnTo>
                    <a:lnTo>
                      <a:pt x="159544" y="731043"/>
                    </a:lnTo>
                    <a:lnTo>
                      <a:pt x="209550" y="735806"/>
                    </a:lnTo>
                    <a:lnTo>
                      <a:pt x="209550" y="700087"/>
                    </a:lnTo>
                    <a:lnTo>
                      <a:pt x="178594" y="654843"/>
                    </a:lnTo>
                    <a:lnTo>
                      <a:pt x="261938" y="559593"/>
                    </a:lnTo>
                    <a:lnTo>
                      <a:pt x="240506" y="500062"/>
                    </a:lnTo>
                    <a:lnTo>
                      <a:pt x="254794" y="473868"/>
                    </a:lnTo>
                    <a:lnTo>
                      <a:pt x="335756" y="461962"/>
                    </a:lnTo>
                    <a:lnTo>
                      <a:pt x="397669" y="414337"/>
                    </a:lnTo>
                    <a:lnTo>
                      <a:pt x="407194" y="283368"/>
                    </a:lnTo>
                    <a:lnTo>
                      <a:pt x="392906" y="261937"/>
                    </a:lnTo>
                    <a:lnTo>
                      <a:pt x="445294" y="211931"/>
                    </a:lnTo>
                    <a:lnTo>
                      <a:pt x="445294" y="185737"/>
                    </a:lnTo>
                    <a:lnTo>
                      <a:pt x="478631" y="161925"/>
                    </a:lnTo>
                    <a:lnTo>
                      <a:pt x="538163" y="192881"/>
                    </a:lnTo>
                    <a:cubicBezTo>
                      <a:pt x="538957" y="174625"/>
                      <a:pt x="539750" y="156368"/>
                      <a:pt x="540544" y="138112"/>
                    </a:cubicBezTo>
                    <a:lnTo>
                      <a:pt x="654844" y="11906"/>
                    </a:lnTo>
                    <a:lnTo>
                      <a:pt x="714375" y="28575"/>
                    </a:lnTo>
                    <a:lnTo>
                      <a:pt x="716756" y="0"/>
                    </a:lnTo>
                    <a:lnTo>
                      <a:pt x="812006" y="19050"/>
                    </a:lnTo>
                    <a:lnTo>
                      <a:pt x="926306" y="64293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1C211597-D5B5-5920-4C85-35EF44397DCD}"/>
                  </a:ext>
                </a:extLst>
              </p:cNvPr>
              <p:cNvSpPr/>
              <p:nvPr/>
            </p:nvSpPr>
            <p:spPr>
              <a:xfrm>
                <a:off x="3659981" y="4210050"/>
                <a:ext cx="862013" cy="776288"/>
              </a:xfrm>
              <a:custGeom>
                <a:avLst/>
                <a:gdLst>
                  <a:gd name="connsiteX0" fmla="*/ 0 w 862013"/>
                  <a:gd name="connsiteY0" fmla="*/ 776288 h 776288"/>
                  <a:gd name="connsiteX1" fmla="*/ 76200 w 862013"/>
                  <a:gd name="connsiteY1" fmla="*/ 731044 h 776288"/>
                  <a:gd name="connsiteX2" fmla="*/ 71438 w 862013"/>
                  <a:gd name="connsiteY2" fmla="*/ 690563 h 776288"/>
                  <a:gd name="connsiteX3" fmla="*/ 119063 w 862013"/>
                  <a:gd name="connsiteY3" fmla="*/ 654844 h 776288"/>
                  <a:gd name="connsiteX4" fmla="*/ 142875 w 862013"/>
                  <a:gd name="connsiteY4" fmla="*/ 664369 h 776288"/>
                  <a:gd name="connsiteX5" fmla="*/ 157163 w 862013"/>
                  <a:gd name="connsiteY5" fmla="*/ 547688 h 776288"/>
                  <a:gd name="connsiteX6" fmla="*/ 276225 w 862013"/>
                  <a:gd name="connsiteY6" fmla="*/ 419100 h 776288"/>
                  <a:gd name="connsiteX7" fmla="*/ 421482 w 862013"/>
                  <a:gd name="connsiteY7" fmla="*/ 402431 h 776288"/>
                  <a:gd name="connsiteX8" fmla="*/ 457200 w 862013"/>
                  <a:gd name="connsiteY8" fmla="*/ 319088 h 776288"/>
                  <a:gd name="connsiteX9" fmla="*/ 452438 w 862013"/>
                  <a:gd name="connsiteY9" fmla="*/ 278606 h 776288"/>
                  <a:gd name="connsiteX10" fmla="*/ 476250 w 862013"/>
                  <a:gd name="connsiteY10" fmla="*/ 269081 h 776288"/>
                  <a:gd name="connsiteX11" fmla="*/ 464344 w 862013"/>
                  <a:gd name="connsiteY11" fmla="*/ 207169 h 776288"/>
                  <a:gd name="connsiteX12" fmla="*/ 528638 w 862013"/>
                  <a:gd name="connsiteY12" fmla="*/ 147638 h 776288"/>
                  <a:gd name="connsiteX13" fmla="*/ 607219 w 862013"/>
                  <a:gd name="connsiteY13" fmla="*/ 154781 h 776288"/>
                  <a:gd name="connsiteX14" fmla="*/ 666750 w 862013"/>
                  <a:gd name="connsiteY14" fmla="*/ 119063 h 776288"/>
                  <a:gd name="connsiteX15" fmla="*/ 666750 w 862013"/>
                  <a:gd name="connsiteY15" fmla="*/ 71438 h 776288"/>
                  <a:gd name="connsiteX16" fmla="*/ 711994 w 862013"/>
                  <a:gd name="connsiteY16" fmla="*/ 23813 h 776288"/>
                  <a:gd name="connsiteX17" fmla="*/ 735807 w 862013"/>
                  <a:gd name="connsiteY17" fmla="*/ 45244 h 776288"/>
                  <a:gd name="connsiteX18" fmla="*/ 862013 w 862013"/>
                  <a:gd name="connsiteY18" fmla="*/ 0 h 77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62013" h="776288">
                    <a:moveTo>
                      <a:pt x="0" y="776288"/>
                    </a:moveTo>
                    <a:lnTo>
                      <a:pt x="76200" y="731044"/>
                    </a:lnTo>
                    <a:lnTo>
                      <a:pt x="71438" y="690563"/>
                    </a:lnTo>
                    <a:lnTo>
                      <a:pt x="119063" y="654844"/>
                    </a:lnTo>
                    <a:lnTo>
                      <a:pt x="142875" y="664369"/>
                    </a:lnTo>
                    <a:lnTo>
                      <a:pt x="157163" y="547688"/>
                    </a:lnTo>
                    <a:lnTo>
                      <a:pt x="276225" y="419100"/>
                    </a:lnTo>
                    <a:lnTo>
                      <a:pt x="421482" y="402431"/>
                    </a:lnTo>
                    <a:lnTo>
                      <a:pt x="457200" y="319088"/>
                    </a:lnTo>
                    <a:lnTo>
                      <a:pt x="452438" y="278606"/>
                    </a:lnTo>
                    <a:lnTo>
                      <a:pt x="476250" y="269081"/>
                    </a:lnTo>
                    <a:lnTo>
                      <a:pt x="464344" y="207169"/>
                    </a:lnTo>
                    <a:lnTo>
                      <a:pt x="528638" y="147638"/>
                    </a:lnTo>
                    <a:lnTo>
                      <a:pt x="607219" y="154781"/>
                    </a:lnTo>
                    <a:lnTo>
                      <a:pt x="666750" y="119063"/>
                    </a:lnTo>
                    <a:lnTo>
                      <a:pt x="666750" y="71438"/>
                    </a:lnTo>
                    <a:lnTo>
                      <a:pt x="711994" y="23813"/>
                    </a:lnTo>
                    <a:lnTo>
                      <a:pt x="735807" y="45244"/>
                    </a:lnTo>
                    <a:lnTo>
                      <a:pt x="862013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2D5D369E-6043-FFB0-34D4-06EB5BEDDBBA}"/>
                  </a:ext>
                </a:extLst>
              </p:cNvPr>
              <p:cNvSpPr/>
              <p:nvPr/>
            </p:nvSpPr>
            <p:spPr>
              <a:xfrm>
                <a:off x="4431507" y="3533775"/>
                <a:ext cx="1092994" cy="1123950"/>
              </a:xfrm>
              <a:custGeom>
                <a:avLst/>
                <a:gdLst>
                  <a:gd name="connsiteX0" fmla="*/ 0 w 1133475"/>
                  <a:gd name="connsiteY0" fmla="*/ 14288 h 1138238"/>
                  <a:gd name="connsiteX1" fmla="*/ 61913 w 1133475"/>
                  <a:gd name="connsiteY1" fmla="*/ 50006 h 1138238"/>
                  <a:gd name="connsiteX2" fmla="*/ 114300 w 1133475"/>
                  <a:gd name="connsiteY2" fmla="*/ 57150 h 1138238"/>
                  <a:gd name="connsiteX3" fmla="*/ 128588 w 1133475"/>
                  <a:gd name="connsiteY3" fmla="*/ 9525 h 1138238"/>
                  <a:gd name="connsiteX4" fmla="*/ 209550 w 1133475"/>
                  <a:gd name="connsiteY4" fmla="*/ 0 h 1138238"/>
                  <a:gd name="connsiteX5" fmla="*/ 240507 w 1133475"/>
                  <a:gd name="connsiteY5" fmla="*/ 66675 h 1138238"/>
                  <a:gd name="connsiteX6" fmla="*/ 300038 w 1133475"/>
                  <a:gd name="connsiteY6" fmla="*/ 104775 h 1138238"/>
                  <a:gd name="connsiteX7" fmla="*/ 280988 w 1133475"/>
                  <a:gd name="connsiteY7" fmla="*/ 211931 h 1138238"/>
                  <a:gd name="connsiteX8" fmla="*/ 307182 w 1133475"/>
                  <a:gd name="connsiteY8" fmla="*/ 290513 h 1138238"/>
                  <a:gd name="connsiteX9" fmla="*/ 300038 w 1133475"/>
                  <a:gd name="connsiteY9" fmla="*/ 350044 h 1138238"/>
                  <a:gd name="connsiteX10" fmla="*/ 264319 w 1133475"/>
                  <a:gd name="connsiteY10" fmla="*/ 397669 h 1138238"/>
                  <a:gd name="connsiteX11" fmla="*/ 314325 w 1133475"/>
                  <a:gd name="connsiteY11" fmla="*/ 709613 h 1138238"/>
                  <a:gd name="connsiteX12" fmla="*/ 404813 w 1133475"/>
                  <a:gd name="connsiteY12" fmla="*/ 769144 h 1138238"/>
                  <a:gd name="connsiteX13" fmla="*/ 576263 w 1133475"/>
                  <a:gd name="connsiteY13" fmla="*/ 735806 h 1138238"/>
                  <a:gd name="connsiteX14" fmla="*/ 576263 w 1133475"/>
                  <a:gd name="connsiteY14" fmla="*/ 735806 h 1138238"/>
                  <a:gd name="connsiteX15" fmla="*/ 642938 w 1133475"/>
                  <a:gd name="connsiteY15" fmla="*/ 745331 h 1138238"/>
                  <a:gd name="connsiteX16" fmla="*/ 726282 w 1133475"/>
                  <a:gd name="connsiteY16" fmla="*/ 781050 h 1138238"/>
                  <a:gd name="connsiteX17" fmla="*/ 742950 w 1133475"/>
                  <a:gd name="connsiteY17" fmla="*/ 750094 h 1138238"/>
                  <a:gd name="connsiteX18" fmla="*/ 807244 w 1133475"/>
                  <a:gd name="connsiteY18" fmla="*/ 747713 h 1138238"/>
                  <a:gd name="connsiteX19" fmla="*/ 804863 w 1133475"/>
                  <a:gd name="connsiteY19" fmla="*/ 781050 h 1138238"/>
                  <a:gd name="connsiteX20" fmla="*/ 859632 w 1133475"/>
                  <a:gd name="connsiteY20" fmla="*/ 800100 h 1138238"/>
                  <a:gd name="connsiteX21" fmla="*/ 954882 w 1133475"/>
                  <a:gd name="connsiteY21" fmla="*/ 966788 h 1138238"/>
                  <a:gd name="connsiteX22" fmla="*/ 983457 w 1133475"/>
                  <a:gd name="connsiteY22" fmla="*/ 969169 h 1138238"/>
                  <a:gd name="connsiteX23" fmla="*/ 1026319 w 1133475"/>
                  <a:gd name="connsiteY23" fmla="*/ 1040606 h 1138238"/>
                  <a:gd name="connsiteX24" fmla="*/ 1023938 w 1133475"/>
                  <a:gd name="connsiteY24" fmla="*/ 1062038 h 1138238"/>
                  <a:gd name="connsiteX25" fmla="*/ 1047750 w 1133475"/>
                  <a:gd name="connsiteY25" fmla="*/ 1064419 h 1138238"/>
                  <a:gd name="connsiteX26" fmla="*/ 1062038 w 1133475"/>
                  <a:gd name="connsiteY26" fmla="*/ 1126331 h 1138238"/>
                  <a:gd name="connsiteX27" fmla="*/ 1133475 w 1133475"/>
                  <a:gd name="connsiteY27" fmla="*/ 1138238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33475" h="1138238">
                    <a:moveTo>
                      <a:pt x="0" y="14288"/>
                    </a:moveTo>
                    <a:lnTo>
                      <a:pt x="61913" y="50006"/>
                    </a:lnTo>
                    <a:lnTo>
                      <a:pt x="114300" y="57150"/>
                    </a:lnTo>
                    <a:lnTo>
                      <a:pt x="128588" y="9525"/>
                    </a:lnTo>
                    <a:lnTo>
                      <a:pt x="209550" y="0"/>
                    </a:lnTo>
                    <a:lnTo>
                      <a:pt x="240507" y="66675"/>
                    </a:lnTo>
                    <a:lnTo>
                      <a:pt x="300038" y="104775"/>
                    </a:lnTo>
                    <a:lnTo>
                      <a:pt x="280988" y="211931"/>
                    </a:lnTo>
                    <a:lnTo>
                      <a:pt x="307182" y="290513"/>
                    </a:lnTo>
                    <a:lnTo>
                      <a:pt x="300038" y="350044"/>
                    </a:lnTo>
                    <a:lnTo>
                      <a:pt x="264319" y="397669"/>
                    </a:lnTo>
                    <a:lnTo>
                      <a:pt x="314325" y="709613"/>
                    </a:lnTo>
                    <a:lnTo>
                      <a:pt x="404813" y="769144"/>
                    </a:lnTo>
                    <a:lnTo>
                      <a:pt x="576263" y="735806"/>
                    </a:lnTo>
                    <a:lnTo>
                      <a:pt x="576263" y="735806"/>
                    </a:lnTo>
                    <a:lnTo>
                      <a:pt x="642938" y="745331"/>
                    </a:lnTo>
                    <a:lnTo>
                      <a:pt x="726282" y="781050"/>
                    </a:lnTo>
                    <a:lnTo>
                      <a:pt x="742950" y="750094"/>
                    </a:lnTo>
                    <a:lnTo>
                      <a:pt x="807244" y="747713"/>
                    </a:lnTo>
                    <a:lnTo>
                      <a:pt x="804863" y="781050"/>
                    </a:lnTo>
                    <a:lnTo>
                      <a:pt x="859632" y="800100"/>
                    </a:lnTo>
                    <a:lnTo>
                      <a:pt x="954882" y="966788"/>
                    </a:lnTo>
                    <a:lnTo>
                      <a:pt x="983457" y="969169"/>
                    </a:lnTo>
                    <a:lnTo>
                      <a:pt x="1026319" y="1040606"/>
                    </a:lnTo>
                    <a:lnTo>
                      <a:pt x="1023938" y="1062038"/>
                    </a:lnTo>
                    <a:lnTo>
                      <a:pt x="1047750" y="1064419"/>
                    </a:lnTo>
                    <a:lnTo>
                      <a:pt x="1062038" y="1126331"/>
                    </a:lnTo>
                    <a:lnTo>
                      <a:pt x="1133475" y="1138238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00856758-2009-6AC5-BF2C-27DC3FB1A038}"/>
                  </a:ext>
                </a:extLst>
              </p:cNvPr>
              <p:cNvSpPr/>
              <p:nvPr/>
            </p:nvSpPr>
            <p:spPr>
              <a:xfrm>
                <a:off x="6341269" y="3295650"/>
                <a:ext cx="311944" cy="912019"/>
              </a:xfrm>
              <a:custGeom>
                <a:avLst/>
                <a:gdLst>
                  <a:gd name="connsiteX0" fmla="*/ 11906 w 311944"/>
                  <a:gd name="connsiteY0" fmla="*/ 912019 h 912019"/>
                  <a:gd name="connsiteX1" fmla="*/ 11906 w 311944"/>
                  <a:gd name="connsiteY1" fmla="*/ 912019 h 912019"/>
                  <a:gd name="connsiteX2" fmla="*/ 69056 w 311944"/>
                  <a:gd name="connsiteY2" fmla="*/ 781050 h 912019"/>
                  <a:gd name="connsiteX3" fmla="*/ 109537 w 311944"/>
                  <a:gd name="connsiteY3" fmla="*/ 735806 h 912019"/>
                  <a:gd name="connsiteX4" fmla="*/ 145256 w 311944"/>
                  <a:gd name="connsiteY4" fmla="*/ 733425 h 912019"/>
                  <a:gd name="connsiteX5" fmla="*/ 169069 w 311944"/>
                  <a:gd name="connsiteY5" fmla="*/ 654844 h 912019"/>
                  <a:gd name="connsiteX6" fmla="*/ 145256 w 311944"/>
                  <a:gd name="connsiteY6" fmla="*/ 592931 h 912019"/>
                  <a:gd name="connsiteX7" fmla="*/ 154781 w 311944"/>
                  <a:gd name="connsiteY7" fmla="*/ 564356 h 912019"/>
                  <a:gd name="connsiteX8" fmla="*/ 216694 w 311944"/>
                  <a:gd name="connsiteY8" fmla="*/ 547688 h 912019"/>
                  <a:gd name="connsiteX9" fmla="*/ 254794 w 311944"/>
                  <a:gd name="connsiteY9" fmla="*/ 464344 h 912019"/>
                  <a:gd name="connsiteX10" fmla="*/ 311944 w 311944"/>
                  <a:gd name="connsiteY10" fmla="*/ 407194 h 912019"/>
                  <a:gd name="connsiteX11" fmla="*/ 288131 w 311944"/>
                  <a:gd name="connsiteY11" fmla="*/ 340519 h 912019"/>
                  <a:gd name="connsiteX12" fmla="*/ 216694 w 311944"/>
                  <a:gd name="connsiteY12" fmla="*/ 297656 h 912019"/>
                  <a:gd name="connsiteX13" fmla="*/ 188119 w 311944"/>
                  <a:gd name="connsiteY13" fmla="*/ 161925 h 912019"/>
                  <a:gd name="connsiteX14" fmla="*/ 150019 w 311944"/>
                  <a:gd name="connsiteY14" fmla="*/ 150019 h 912019"/>
                  <a:gd name="connsiteX15" fmla="*/ 147637 w 311944"/>
                  <a:gd name="connsiteY15" fmla="*/ 116681 h 912019"/>
                  <a:gd name="connsiteX16" fmla="*/ 97631 w 311944"/>
                  <a:gd name="connsiteY16" fmla="*/ 104775 h 912019"/>
                  <a:gd name="connsiteX17" fmla="*/ 61912 w 311944"/>
                  <a:gd name="connsiteY17" fmla="*/ 30956 h 912019"/>
                  <a:gd name="connsiteX18" fmla="*/ 0 w 311944"/>
                  <a:gd name="connsiteY18" fmla="*/ 0 h 912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1944" h="912019">
                    <a:moveTo>
                      <a:pt x="11906" y="912019"/>
                    </a:moveTo>
                    <a:lnTo>
                      <a:pt x="11906" y="912019"/>
                    </a:lnTo>
                    <a:lnTo>
                      <a:pt x="69056" y="781050"/>
                    </a:lnTo>
                    <a:lnTo>
                      <a:pt x="109537" y="735806"/>
                    </a:lnTo>
                    <a:lnTo>
                      <a:pt x="145256" y="733425"/>
                    </a:lnTo>
                    <a:lnTo>
                      <a:pt x="169069" y="654844"/>
                    </a:lnTo>
                    <a:lnTo>
                      <a:pt x="145256" y="592931"/>
                    </a:lnTo>
                    <a:lnTo>
                      <a:pt x="154781" y="564356"/>
                    </a:lnTo>
                    <a:lnTo>
                      <a:pt x="216694" y="547688"/>
                    </a:lnTo>
                    <a:lnTo>
                      <a:pt x="254794" y="464344"/>
                    </a:lnTo>
                    <a:lnTo>
                      <a:pt x="311944" y="407194"/>
                    </a:lnTo>
                    <a:lnTo>
                      <a:pt x="288131" y="340519"/>
                    </a:lnTo>
                    <a:lnTo>
                      <a:pt x="216694" y="297656"/>
                    </a:lnTo>
                    <a:lnTo>
                      <a:pt x="188119" y="161925"/>
                    </a:lnTo>
                    <a:lnTo>
                      <a:pt x="150019" y="150019"/>
                    </a:lnTo>
                    <a:lnTo>
                      <a:pt x="147637" y="116681"/>
                    </a:lnTo>
                    <a:lnTo>
                      <a:pt x="97631" y="104775"/>
                    </a:lnTo>
                    <a:lnTo>
                      <a:pt x="61912" y="30956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</p:grpSp>
        <p:sp>
          <p:nvSpPr>
            <p:cNvPr id="296" name="テキスト ボックス 295">
              <a:extLst>
                <a:ext uri="{FF2B5EF4-FFF2-40B4-BE49-F238E27FC236}">
                  <a16:creationId xmlns:a16="http://schemas.microsoft.com/office/drawing/2014/main" id="{1BEBDB65-7AC8-3800-A193-D8180C2C6FCE}"/>
                </a:ext>
              </a:extLst>
            </p:cNvPr>
            <p:cNvSpPr txBox="1"/>
            <p:nvPr/>
          </p:nvSpPr>
          <p:spPr>
            <a:xfrm>
              <a:off x="2273233" y="2481011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  <a:endPara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211DB004-8B0B-10C1-DF25-CE7A252462F7}"/>
              </a:ext>
            </a:extLst>
          </p:cNvPr>
          <p:cNvGrpSpPr/>
          <p:nvPr/>
        </p:nvGrpSpPr>
        <p:grpSpPr>
          <a:xfrm>
            <a:off x="4370351" y="2749104"/>
            <a:ext cx="5143112" cy="3707028"/>
            <a:chOff x="4134238" y="2625863"/>
            <a:chExt cx="5465164" cy="39391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A6D3145-DC12-0C81-54E8-6F5F543FE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342" y="2625863"/>
              <a:ext cx="5226060" cy="3939155"/>
            </a:xfrm>
            <a:custGeom>
              <a:avLst/>
              <a:gdLst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7746979 w 8615568"/>
                <a:gd name="connsiteY5" fmla="*/ 3182937 h 6494005"/>
                <a:gd name="connsiteX6" fmla="*/ 7746979 w 8615568"/>
                <a:gd name="connsiteY6" fmla="*/ 3279318 h 6494005"/>
                <a:gd name="connsiteX7" fmla="*/ 7618845 w 8615568"/>
                <a:gd name="connsiteY7" fmla="*/ 3343952 h 6494005"/>
                <a:gd name="connsiteX8" fmla="*/ 7618845 w 8615568"/>
                <a:gd name="connsiteY8" fmla="*/ 3279318 h 6494005"/>
                <a:gd name="connsiteX9" fmla="*/ 8486301 w 8615568"/>
                <a:gd name="connsiteY9" fmla="*/ 2669271 h 6494005"/>
                <a:gd name="connsiteX10" fmla="*/ 8550935 w 8615568"/>
                <a:gd name="connsiteY10" fmla="*/ 2765655 h 6494005"/>
                <a:gd name="connsiteX11" fmla="*/ 8486301 w 8615568"/>
                <a:gd name="connsiteY11" fmla="*/ 2829153 h 6494005"/>
                <a:gd name="connsiteX12" fmla="*/ 8228899 w 8615568"/>
                <a:gd name="connsiteY12" fmla="*/ 2926668 h 6494005"/>
                <a:gd name="connsiteX13" fmla="*/ 8228899 w 8615568"/>
                <a:gd name="connsiteY13" fmla="*/ 2829153 h 6494005"/>
                <a:gd name="connsiteX14" fmla="*/ 7715230 w 8615568"/>
                <a:gd name="connsiteY14" fmla="*/ 1640797 h 6494005"/>
                <a:gd name="connsiteX15" fmla="*/ 7972631 w 8615568"/>
                <a:gd name="connsiteY15" fmla="*/ 1800681 h 6494005"/>
                <a:gd name="connsiteX16" fmla="*/ 8197149 w 8615568"/>
                <a:gd name="connsiteY16" fmla="*/ 1800681 h 6494005"/>
                <a:gd name="connsiteX17" fmla="*/ 8100765 w 8615568"/>
                <a:gd name="connsiteY17" fmla="*/ 1897066 h 6494005"/>
                <a:gd name="connsiteX18" fmla="*/ 7972631 w 8615568"/>
                <a:gd name="connsiteY18" fmla="*/ 1897066 h 6494005"/>
                <a:gd name="connsiteX19" fmla="*/ 7876247 w 8615568"/>
                <a:gd name="connsiteY19" fmla="*/ 2089831 h 6494005"/>
                <a:gd name="connsiteX20" fmla="*/ 7618846 w 8615568"/>
                <a:gd name="connsiteY20" fmla="*/ 2058077 h 6494005"/>
                <a:gd name="connsiteX21" fmla="*/ 7618846 w 8615568"/>
                <a:gd name="connsiteY21" fmla="*/ 2186214 h 6494005"/>
                <a:gd name="connsiteX22" fmla="*/ 7489578 w 8615568"/>
                <a:gd name="connsiteY22" fmla="*/ 2250849 h 6494005"/>
                <a:gd name="connsiteX23" fmla="*/ 7329694 w 8615568"/>
                <a:gd name="connsiteY23" fmla="*/ 2604640 h 6494005"/>
                <a:gd name="connsiteX24" fmla="*/ 7136926 w 8615568"/>
                <a:gd name="connsiteY24" fmla="*/ 2669271 h 6494005"/>
                <a:gd name="connsiteX25" fmla="*/ 7040542 w 8615568"/>
                <a:gd name="connsiteY25" fmla="*/ 2926668 h 6494005"/>
                <a:gd name="connsiteX26" fmla="*/ 6879524 w 8615568"/>
                <a:gd name="connsiteY26" fmla="*/ 2958418 h 6494005"/>
                <a:gd name="connsiteX27" fmla="*/ 6911274 w 8615568"/>
                <a:gd name="connsiteY27" fmla="*/ 2701024 h 6494005"/>
                <a:gd name="connsiteX28" fmla="*/ 7200426 w 8615568"/>
                <a:gd name="connsiteY28" fmla="*/ 2508255 h 6494005"/>
                <a:gd name="connsiteX29" fmla="*/ 8582684 w 8615568"/>
                <a:gd name="connsiteY29" fmla="*/ 1479778 h 6494005"/>
                <a:gd name="connsiteX30" fmla="*/ 8615568 w 8615568"/>
                <a:gd name="connsiteY30" fmla="*/ 1800681 h 6494005"/>
                <a:gd name="connsiteX31" fmla="*/ 8454550 w 8615568"/>
                <a:gd name="connsiteY31" fmla="*/ 1800681 h 6494005"/>
                <a:gd name="connsiteX32" fmla="*/ 8550934 w 8615568"/>
                <a:gd name="connsiteY32" fmla="*/ 1640796 h 6494005"/>
                <a:gd name="connsiteX33" fmla="*/ 2089811 w 8615568"/>
                <a:gd name="connsiteY33" fmla="*/ 418417 h 6494005"/>
                <a:gd name="connsiteX34" fmla="*/ 2153311 w 8615568"/>
                <a:gd name="connsiteY34" fmla="*/ 451301 h 6494005"/>
                <a:gd name="connsiteX35" fmla="*/ 2217945 w 8615568"/>
                <a:gd name="connsiteY35" fmla="*/ 514801 h 6494005"/>
                <a:gd name="connsiteX36" fmla="*/ 2217945 w 8615568"/>
                <a:gd name="connsiteY36" fmla="*/ 611185 h 6494005"/>
                <a:gd name="connsiteX37" fmla="*/ 2186195 w 8615568"/>
                <a:gd name="connsiteY37" fmla="*/ 707569 h 6494005"/>
                <a:gd name="connsiteX38" fmla="*/ 2056927 w 8615568"/>
                <a:gd name="connsiteY38" fmla="*/ 644069 h 6494005"/>
                <a:gd name="connsiteX39" fmla="*/ 2025177 w 8615568"/>
                <a:gd name="connsiteY39" fmla="*/ 547685 h 6494005"/>
                <a:gd name="connsiteX40" fmla="*/ 2056927 w 8615568"/>
                <a:gd name="connsiteY40" fmla="*/ 483051 h 6494005"/>
                <a:gd name="connsiteX41" fmla="*/ 1864160 w 8615568"/>
                <a:gd name="connsiteY41" fmla="*/ 129265 h 6494005"/>
                <a:gd name="connsiteX42" fmla="*/ 1960544 w 8615568"/>
                <a:gd name="connsiteY42" fmla="*/ 129265 h 6494005"/>
                <a:gd name="connsiteX43" fmla="*/ 1928794 w 8615568"/>
                <a:gd name="connsiteY43" fmla="*/ 354917 h 6494005"/>
                <a:gd name="connsiteX44" fmla="*/ 1767776 w 8615568"/>
                <a:gd name="connsiteY44" fmla="*/ 161015 h 6494005"/>
                <a:gd name="connsiteX45" fmla="*/ 2923568 w 8615568"/>
                <a:gd name="connsiteY45" fmla="*/ 0 h 6494005"/>
                <a:gd name="connsiteX46" fmla="*/ 2986944 w 8615568"/>
                <a:gd name="connsiteY46" fmla="*/ 128400 h 6494005"/>
                <a:gd name="connsiteX47" fmla="*/ 3084270 w 8615568"/>
                <a:gd name="connsiteY47" fmla="*/ 224984 h 6494005"/>
                <a:gd name="connsiteX48" fmla="*/ 3375691 w 8615568"/>
                <a:gd name="connsiteY48" fmla="*/ 547688 h 6494005"/>
                <a:gd name="connsiteX49" fmla="*/ 3375692 w 8615568"/>
                <a:gd name="connsiteY49" fmla="*/ 547688 h 6494005"/>
                <a:gd name="connsiteX50" fmla="*/ 3535576 w 8615568"/>
                <a:gd name="connsiteY50" fmla="*/ 707570 h 6494005"/>
                <a:gd name="connsiteX51" fmla="*/ 3568453 w 8615568"/>
                <a:gd name="connsiteY51" fmla="*/ 803955 h 6494005"/>
                <a:gd name="connsiteX52" fmla="*/ 3568452 w 8615568"/>
                <a:gd name="connsiteY52" fmla="*/ 803956 h 6494005"/>
                <a:gd name="connsiteX53" fmla="*/ 3729470 w 8615568"/>
                <a:gd name="connsiteY53" fmla="*/ 1094244 h 6494005"/>
                <a:gd name="connsiteX54" fmla="*/ 3953988 w 8615568"/>
                <a:gd name="connsiteY54" fmla="*/ 1350511 h 6494005"/>
                <a:gd name="connsiteX55" fmla="*/ 4243140 w 8615568"/>
                <a:gd name="connsiteY55" fmla="*/ 1672547 h 6494005"/>
                <a:gd name="connsiteX56" fmla="*/ 4435907 w 8615568"/>
                <a:gd name="connsiteY56" fmla="*/ 1833564 h 6494005"/>
                <a:gd name="connsiteX57" fmla="*/ 4435908 w 8615568"/>
                <a:gd name="connsiteY57" fmla="*/ 1833563 h 6494005"/>
                <a:gd name="connsiteX58" fmla="*/ 4725060 w 8615568"/>
                <a:gd name="connsiteY58" fmla="*/ 2026329 h 6494005"/>
                <a:gd name="connsiteX59" fmla="*/ 4725059 w 8615568"/>
                <a:gd name="connsiteY59" fmla="*/ 2026329 h 6494005"/>
                <a:gd name="connsiteX60" fmla="*/ 5014211 w 8615568"/>
                <a:gd name="connsiteY60" fmla="*/ 2186214 h 6494005"/>
                <a:gd name="connsiteX61" fmla="*/ 5014211 w 8615568"/>
                <a:gd name="connsiteY61" fmla="*/ 2186213 h 6494005"/>
                <a:gd name="connsiteX62" fmla="*/ 5239862 w 8615568"/>
                <a:gd name="connsiteY62" fmla="*/ 2250848 h 6494005"/>
                <a:gd name="connsiteX63" fmla="*/ 5239863 w 8615568"/>
                <a:gd name="connsiteY63" fmla="*/ 2250845 h 6494005"/>
                <a:gd name="connsiteX64" fmla="*/ 5304497 w 8615568"/>
                <a:gd name="connsiteY64" fmla="*/ 2283730 h 6494005"/>
                <a:gd name="connsiteX65" fmla="*/ 5367997 w 8615568"/>
                <a:gd name="connsiteY65" fmla="*/ 2250845 h 6494005"/>
                <a:gd name="connsiteX66" fmla="*/ 5529015 w 8615568"/>
                <a:gd name="connsiteY66" fmla="*/ 2250845 h 6494005"/>
                <a:gd name="connsiteX67" fmla="*/ 5664505 w 8615568"/>
                <a:gd name="connsiteY67" fmla="*/ 2467438 h 6494005"/>
                <a:gd name="connsiteX68" fmla="*/ 5860640 w 8615568"/>
                <a:gd name="connsiteY68" fmla="*/ 2505275 h 6494005"/>
                <a:gd name="connsiteX69" fmla="*/ 6041582 w 8615568"/>
                <a:gd name="connsiteY69" fmla="*/ 2566311 h 6494005"/>
                <a:gd name="connsiteX70" fmla="*/ 6110375 w 8615568"/>
                <a:gd name="connsiteY70" fmla="*/ 2601584 h 6494005"/>
                <a:gd name="connsiteX71" fmla="*/ 6300087 w 8615568"/>
                <a:gd name="connsiteY71" fmla="*/ 2411869 h 6494005"/>
                <a:gd name="connsiteX72" fmla="*/ 6814890 w 8615568"/>
                <a:gd name="connsiteY72" fmla="*/ 1929945 h 6494005"/>
                <a:gd name="connsiteX73" fmla="*/ 6814890 w 8615568"/>
                <a:gd name="connsiteY73" fmla="*/ 1961694 h 6494005"/>
                <a:gd name="connsiteX74" fmla="*/ 6846640 w 8615568"/>
                <a:gd name="connsiteY74" fmla="*/ 2026328 h 6494005"/>
                <a:gd name="connsiteX75" fmla="*/ 6557488 w 8615568"/>
                <a:gd name="connsiteY75" fmla="*/ 2604640 h 6494005"/>
                <a:gd name="connsiteX76" fmla="*/ 6557487 w 8615568"/>
                <a:gd name="connsiteY76" fmla="*/ 2604640 h 6494005"/>
                <a:gd name="connsiteX77" fmla="*/ 6493988 w 8615568"/>
                <a:gd name="connsiteY77" fmla="*/ 2765649 h 6494005"/>
                <a:gd name="connsiteX78" fmla="*/ 6622122 w 8615568"/>
                <a:gd name="connsiteY78" fmla="*/ 3054800 h 6494005"/>
                <a:gd name="connsiteX79" fmla="*/ 6718506 w 8615568"/>
                <a:gd name="connsiteY79" fmla="*/ 3504969 h 6494005"/>
                <a:gd name="connsiteX80" fmla="*/ 6943024 w 8615568"/>
                <a:gd name="connsiteY80" fmla="*/ 3568469 h 6494005"/>
                <a:gd name="connsiteX81" fmla="*/ 7104042 w 8615568"/>
                <a:gd name="connsiteY81" fmla="*/ 3408585 h 6494005"/>
                <a:gd name="connsiteX82" fmla="*/ 7361443 w 8615568"/>
                <a:gd name="connsiteY82" fmla="*/ 3440336 h 6494005"/>
                <a:gd name="connsiteX83" fmla="*/ 7136926 w 8615568"/>
                <a:gd name="connsiteY83" fmla="*/ 3536719 h 6494005"/>
                <a:gd name="connsiteX84" fmla="*/ 7040542 w 8615568"/>
                <a:gd name="connsiteY84" fmla="*/ 3697737 h 6494005"/>
                <a:gd name="connsiteX85" fmla="*/ 6814890 w 8615568"/>
                <a:gd name="connsiteY85" fmla="*/ 3794121 h 6494005"/>
                <a:gd name="connsiteX86" fmla="*/ 6814889 w 8615568"/>
                <a:gd name="connsiteY86" fmla="*/ 3794121 h 6494005"/>
                <a:gd name="connsiteX87" fmla="*/ 6590372 w 8615568"/>
                <a:gd name="connsiteY87" fmla="*/ 3825871 h 6494005"/>
                <a:gd name="connsiteX88" fmla="*/ 6493988 w 8615568"/>
                <a:gd name="connsiteY88" fmla="*/ 3890504 h 6494005"/>
                <a:gd name="connsiteX89" fmla="*/ 6461104 w 8615568"/>
                <a:gd name="connsiteY89" fmla="*/ 3986888 h 6494005"/>
                <a:gd name="connsiteX90" fmla="*/ 6433103 w 8615568"/>
                <a:gd name="connsiteY90" fmla="*/ 3944387 h 6494005"/>
                <a:gd name="connsiteX91" fmla="*/ 6433103 w 8615568"/>
                <a:gd name="connsiteY91" fmla="*/ 3944388 h 6494005"/>
                <a:gd name="connsiteX92" fmla="*/ 6461104 w 8615568"/>
                <a:gd name="connsiteY92" fmla="*/ 3986889 h 6494005"/>
                <a:gd name="connsiteX93" fmla="*/ 6429354 w 8615568"/>
                <a:gd name="connsiteY93" fmla="*/ 4083273 h 6494005"/>
                <a:gd name="connsiteX94" fmla="*/ 6332970 w 8615568"/>
                <a:gd name="connsiteY94" fmla="*/ 4018639 h 6494005"/>
                <a:gd name="connsiteX95" fmla="*/ 6332970 w 8615568"/>
                <a:gd name="connsiteY95" fmla="*/ 3922255 h 6494005"/>
                <a:gd name="connsiteX96" fmla="*/ 6171953 w 8615568"/>
                <a:gd name="connsiteY96" fmla="*/ 3922255 h 6494005"/>
                <a:gd name="connsiteX97" fmla="*/ 6107319 w 8615568"/>
                <a:gd name="connsiteY97" fmla="*/ 4051523 h 6494005"/>
                <a:gd name="connsiteX98" fmla="*/ 6140203 w 8615568"/>
                <a:gd name="connsiteY98" fmla="*/ 4115023 h 6494005"/>
                <a:gd name="connsiteX99" fmla="*/ 5851051 w 8615568"/>
                <a:gd name="connsiteY99" fmla="*/ 4083273 h 6494005"/>
                <a:gd name="connsiteX100" fmla="*/ 5851050 w 8615568"/>
                <a:gd name="connsiteY100" fmla="*/ 4083273 h 6494005"/>
                <a:gd name="connsiteX101" fmla="*/ 5721782 w 8615568"/>
                <a:gd name="connsiteY101" fmla="*/ 4083273 h 6494005"/>
                <a:gd name="connsiteX102" fmla="*/ 5657148 w 8615568"/>
                <a:gd name="connsiteY102" fmla="*/ 4018639 h 6494005"/>
                <a:gd name="connsiteX103" fmla="*/ 5593648 w 8615568"/>
                <a:gd name="connsiteY103" fmla="*/ 4018639 h 6494005"/>
                <a:gd name="connsiteX104" fmla="*/ 5304497 w 8615568"/>
                <a:gd name="connsiteY104" fmla="*/ 4147906 h 6494005"/>
                <a:gd name="connsiteX105" fmla="*/ 5304497 w 8615568"/>
                <a:gd name="connsiteY105" fmla="*/ 4147907 h 6494005"/>
                <a:gd name="connsiteX106" fmla="*/ 5208113 w 8615568"/>
                <a:gd name="connsiteY106" fmla="*/ 4179657 h 6494005"/>
                <a:gd name="connsiteX107" fmla="*/ 5143479 w 8615568"/>
                <a:gd name="connsiteY107" fmla="*/ 4244291 h 6494005"/>
                <a:gd name="connsiteX108" fmla="*/ 5143478 w 8615568"/>
                <a:gd name="connsiteY108" fmla="*/ 4244291 h 6494005"/>
                <a:gd name="connsiteX109" fmla="*/ 4854328 w 8615568"/>
                <a:gd name="connsiteY109" fmla="*/ 4501691 h 6494005"/>
                <a:gd name="connsiteX110" fmla="*/ 4854328 w 8615568"/>
                <a:gd name="connsiteY110" fmla="*/ 4501693 h 6494005"/>
                <a:gd name="connsiteX111" fmla="*/ 4821444 w 8615568"/>
                <a:gd name="connsiteY111" fmla="*/ 4533443 h 6494005"/>
                <a:gd name="connsiteX112" fmla="*/ 4757944 w 8615568"/>
                <a:gd name="connsiteY112" fmla="*/ 4661577 h 6494005"/>
                <a:gd name="connsiteX113" fmla="*/ 4757943 w 8615568"/>
                <a:gd name="connsiteY113" fmla="*/ 4661576 h 6494005"/>
                <a:gd name="connsiteX114" fmla="*/ 4596925 w 8615568"/>
                <a:gd name="connsiteY114" fmla="*/ 4918978 h 6494005"/>
                <a:gd name="connsiteX115" fmla="*/ 4532291 w 8615568"/>
                <a:gd name="connsiteY115" fmla="*/ 5048246 h 6494005"/>
                <a:gd name="connsiteX116" fmla="*/ 4628675 w 8615568"/>
                <a:gd name="connsiteY116" fmla="*/ 5208130 h 6494005"/>
                <a:gd name="connsiteX117" fmla="*/ 4500541 w 8615568"/>
                <a:gd name="connsiteY117" fmla="*/ 5241014 h 6494005"/>
                <a:gd name="connsiteX118" fmla="*/ 4500541 w 8615568"/>
                <a:gd name="connsiteY118" fmla="*/ 5337398 h 6494005"/>
                <a:gd name="connsiteX119" fmla="*/ 4500542 w 8615568"/>
                <a:gd name="connsiteY119" fmla="*/ 5337398 h 6494005"/>
                <a:gd name="connsiteX120" fmla="*/ 4435908 w 8615568"/>
                <a:gd name="connsiteY120" fmla="*/ 5691184 h 6494005"/>
                <a:gd name="connsiteX121" fmla="*/ 4211390 w 8615568"/>
                <a:gd name="connsiteY121" fmla="*/ 5497282 h 6494005"/>
                <a:gd name="connsiteX122" fmla="*/ 4211389 w 8615568"/>
                <a:gd name="connsiteY122" fmla="*/ 5497281 h 6494005"/>
                <a:gd name="connsiteX123" fmla="*/ 4115005 w 8615568"/>
                <a:gd name="connsiteY123" fmla="*/ 5369148 h 6494005"/>
                <a:gd name="connsiteX124" fmla="*/ 3985738 w 8615568"/>
                <a:gd name="connsiteY124" fmla="*/ 5337398 h 6494005"/>
                <a:gd name="connsiteX125" fmla="*/ 3761220 w 8615568"/>
                <a:gd name="connsiteY125" fmla="*/ 5241014 h 6494005"/>
                <a:gd name="connsiteX126" fmla="*/ 3761220 w 8615568"/>
                <a:gd name="connsiteY126" fmla="*/ 5241013 h 6494005"/>
                <a:gd name="connsiteX127" fmla="*/ 3535584 w 8615568"/>
                <a:gd name="connsiteY127" fmla="*/ 5176379 h 6494005"/>
                <a:gd name="connsiteX128" fmla="*/ 3407450 w 8615568"/>
                <a:gd name="connsiteY128" fmla="*/ 5048245 h 6494005"/>
                <a:gd name="connsiteX129" fmla="*/ 3407449 w 8615568"/>
                <a:gd name="connsiteY129" fmla="*/ 5048246 h 6494005"/>
                <a:gd name="connsiteX130" fmla="*/ 3279315 w 8615568"/>
                <a:gd name="connsiteY130" fmla="*/ 4951862 h 6494005"/>
                <a:gd name="connsiteX131" fmla="*/ 3182933 w 8615568"/>
                <a:gd name="connsiteY131" fmla="*/ 4854345 h 6494005"/>
                <a:gd name="connsiteX132" fmla="*/ 2957281 w 8615568"/>
                <a:gd name="connsiteY132" fmla="*/ 4790845 h 6494005"/>
                <a:gd name="connsiteX133" fmla="*/ 2860896 w 8615568"/>
                <a:gd name="connsiteY133" fmla="*/ 4694461 h 6494005"/>
                <a:gd name="connsiteX134" fmla="*/ 2860897 w 8615568"/>
                <a:gd name="connsiteY134" fmla="*/ 4694459 h 6494005"/>
                <a:gd name="connsiteX135" fmla="*/ 2764519 w 8615568"/>
                <a:gd name="connsiteY135" fmla="*/ 4661577 h 6494005"/>
                <a:gd name="connsiteX136" fmla="*/ 2764519 w 8615568"/>
                <a:gd name="connsiteY136" fmla="*/ 4661576 h 6494005"/>
                <a:gd name="connsiteX137" fmla="*/ 2603502 w 8615568"/>
                <a:gd name="connsiteY137" fmla="*/ 4565192 h 6494005"/>
                <a:gd name="connsiteX138" fmla="*/ 2346096 w 8615568"/>
                <a:gd name="connsiteY138" fmla="*/ 4661576 h 6494005"/>
                <a:gd name="connsiteX139" fmla="*/ 2346096 w 8615568"/>
                <a:gd name="connsiteY139" fmla="*/ 4661577 h 6494005"/>
                <a:gd name="connsiteX140" fmla="*/ 2121581 w 8615568"/>
                <a:gd name="connsiteY140" fmla="*/ 4887228 h 6494005"/>
                <a:gd name="connsiteX141" fmla="*/ 2121578 w 8615568"/>
                <a:gd name="connsiteY141" fmla="*/ 4887228 h 6494005"/>
                <a:gd name="connsiteX142" fmla="*/ 1928813 w 8615568"/>
                <a:gd name="connsiteY142" fmla="*/ 5015360 h 6494005"/>
                <a:gd name="connsiteX143" fmla="*/ 1928815 w 8615568"/>
                <a:gd name="connsiteY143" fmla="*/ 5015362 h 6494005"/>
                <a:gd name="connsiteX144" fmla="*/ 1800681 w 8615568"/>
                <a:gd name="connsiteY144" fmla="*/ 5144630 h 6494005"/>
                <a:gd name="connsiteX145" fmla="*/ 1736048 w 8615568"/>
                <a:gd name="connsiteY145" fmla="*/ 4983612 h 6494005"/>
                <a:gd name="connsiteX146" fmla="*/ 1804195 w 8615568"/>
                <a:gd name="connsiteY146" fmla="*/ 4932351 h 6494005"/>
                <a:gd name="connsiteX147" fmla="*/ 1804195 w 8615568"/>
                <a:gd name="connsiteY147" fmla="*/ 4932350 h 6494005"/>
                <a:gd name="connsiteX148" fmla="*/ 1736048 w 8615568"/>
                <a:gd name="connsiteY148" fmla="*/ 4983612 h 6494005"/>
                <a:gd name="connsiteX149" fmla="*/ 1671412 w 8615568"/>
                <a:gd name="connsiteY149" fmla="*/ 4822594 h 6494005"/>
                <a:gd name="connsiteX150" fmla="*/ 1606779 w 8615568"/>
                <a:gd name="connsiteY150" fmla="*/ 4757960 h 6494005"/>
                <a:gd name="connsiteX151" fmla="*/ 1543281 w 8615568"/>
                <a:gd name="connsiteY151" fmla="*/ 4694460 h 6494005"/>
                <a:gd name="connsiteX152" fmla="*/ 1556779 w 8615568"/>
                <a:gd name="connsiteY152" fmla="*/ 4673972 h 6494005"/>
                <a:gd name="connsiteX153" fmla="*/ 1543279 w 8615568"/>
                <a:gd name="connsiteY153" fmla="*/ 4694460 h 6494005"/>
                <a:gd name="connsiteX154" fmla="*/ 1446894 w 8615568"/>
                <a:gd name="connsiteY154" fmla="*/ 4661576 h 6494005"/>
                <a:gd name="connsiteX155" fmla="*/ 1317627 w 8615568"/>
                <a:gd name="connsiteY155" fmla="*/ 4694460 h 6494005"/>
                <a:gd name="connsiteX156" fmla="*/ 1254127 w 8615568"/>
                <a:gd name="connsiteY156" fmla="*/ 4661576 h 6494005"/>
                <a:gd name="connsiteX157" fmla="*/ 1254127 w 8615568"/>
                <a:gd name="connsiteY157" fmla="*/ 4651258 h 6494005"/>
                <a:gd name="connsiteX158" fmla="*/ 1254126 w 8615568"/>
                <a:gd name="connsiteY158" fmla="*/ 4651258 h 6494005"/>
                <a:gd name="connsiteX159" fmla="*/ 1254126 w 8615568"/>
                <a:gd name="connsiteY159" fmla="*/ 4661576 h 6494005"/>
                <a:gd name="connsiteX160" fmla="*/ 1060224 w 8615568"/>
                <a:gd name="connsiteY160" fmla="*/ 4887228 h 6494005"/>
                <a:gd name="connsiteX161" fmla="*/ 1060224 w 8615568"/>
                <a:gd name="connsiteY161" fmla="*/ 4983612 h 6494005"/>
                <a:gd name="connsiteX162" fmla="*/ 1060225 w 8615568"/>
                <a:gd name="connsiteY162" fmla="*/ 4983612 h 6494005"/>
                <a:gd name="connsiteX163" fmla="*/ 1028476 w 8615568"/>
                <a:gd name="connsiteY163" fmla="*/ 5176380 h 6494005"/>
                <a:gd name="connsiteX164" fmla="*/ 1221244 w 8615568"/>
                <a:gd name="connsiteY164" fmla="*/ 5241014 h 6494005"/>
                <a:gd name="connsiteX165" fmla="*/ 1254127 w 8615568"/>
                <a:gd name="connsiteY165" fmla="*/ 5304514 h 6494005"/>
                <a:gd name="connsiteX166" fmla="*/ 1186103 w 8615568"/>
                <a:gd name="connsiteY166" fmla="*/ 5327722 h 6494005"/>
                <a:gd name="connsiteX167" fmla="*/ 1186104 w 8615568"/>
                <a:gd name="connsiteY167" fmla="*/ 5327723 h 6494005"/>
                <a:gd name="connsiteX168" fmla="*/ 1254128 w 8615568"/>
                <a:gd name="connsiteY168" fmla="*/ 5304514 h 6494005"/>
                <a:gd name="connsiteX169" fmla="*/ 1350512 w 8615568"/>
                <a:gd name="connsiteY169" fmla="*/ 5400898 h 6494005"/>
                <a:gd name="connsiteX170" fmla="*/ 1575031 w 8615568"/>
                <a:gd name="connsiteY170" fmla="*/ 5400898 h 6494005"/>
                <a:gd name="connsiteX171" fmla="*/ 1703164 w 8615568"/>
                <a:gd name="connsiteY171" fmla="*/ 5530166 h 6494005"/>
                <a:gd name="connsiteX172" fmla="*/ 1689618 w 8615568"/>
                <a:gd name="connsiteY172" fmla="*/ 5571286 h 6494005"/>
                <a:gd name="connsiteX173" fmla="*/ 1689618 w 8615568"/>
                <a:gd name="connsiteY173" fmla="*/ 5571286 h 6494005"/>
                <a:gd name="connsiteX174" fmla="*/ 1703164 w 8615568"/>
                <a:gd name="connsiteY174" fmla="*/ 5530166 h 6494005"/>
                <a:gd name="connsiteX175" fmla="*/ 1832432 w 8615568"/>
                <a:gd name="connsiteY175" fmla="*/ 5722934 h 6494005"/>
                <a:gd name="connsiteX176" fmla="*/ 2025201 w 8615568"/>
                <a:gd name="connsiteY176" fmla="*/ 5787568 h 6494005"/>
                <a:gd name="connsiteX177" fmla="*/ 2056948 w 8615568"/>
                <a:gd name="connsiteY177" fmla="*/ 5915701 h 6494005"/>
                <a:gd name="connsiteX178" fmla="*/ 1960566 w 8615568"/>
                <a:gd name="connsiteY178" fmla="*/ 5915701 h 6494005"/>
                <a:gd name="connsiteX179" fmla="*/ 1928816 w 8615568"/>
                <a:gd name="connsiteY179" fmla="*/ 6012085 h 6494005"/>
                <a:gd name="connsiteX180" fmla="*/ 1767800 w 8615568"/>
                <a:gd name="connsiteY180" fmla="*/ 6043835 h 6494005"/>
                <a:gd name="connsiteX181" fmla="*/ 1767800 w 8615568"/>
                <a:gd name="connsiteY181" fmla="*/ 6012085 h 6494005"/>
                <a:gd name="connsiteX182" fmla="*/ 1606780 w 8615568"/>
                <a:gd name="connsiteY182" fmla="*/ 5947451 h 6494005"/>
                <a:gd name="connsiteX183" fmla="*/ 1606780 w 8615568"/>
                <a:gd name="connsiteY183" fmla="*/ 6012085 h 6494005"/>
                <a:gd name="connsiteX184" fmla="*/ 1510398 w 8615568"/>
                <a:gd name="connsiteY184" fmla="*/ 6012085 h 6494005"/>
                <a:gd name="connsiteX185" fmla="*/ 1446896 w 8615568"/>
                <a:gd name="connsiteY185" fmla="*/ 5980335 h 6494005"/>
                <a:gd name="connsiteX186" fmla="*/ 1510398 w 8615568"/>
                <a:gd name="connsiteY186" fmla="*/ 5883952 h 6494005"/>
                <a:gd name="connsiteX187" fmla="*/ 1510398 w 8615568"/>
                <a:gd name="connsiteY187" fmla="*/ 5851068 h 6494005"/>
                <a:gd name="connsiteX188" fmla="*/ 1510398 w 8615568"/>
                <a:gd name="connsiteY188" fmla="*/ 5815848 h 6494005"/>
                <a:gd name="connsiteX189" fmla="*/ 1510397 w 8615568"/>
                <a:gd name="connsiteY189" fmla="*/ 5815847 h 6494005"/>
                <a:gd name="connsiteX190" fmla="*/ 1510397 w 8615568"/>
                <a:gd name="connsiteY190" fmla="*/ 5883951 h 6494005"/>
                <a:gd name="connsiteX191" fmla="*/ 1446895 w 8615568"/>
                <a:gd name="connsiteY191" fmla="*/ 5851068 h 6494005"/>
                <a:gd name="connsiteX192" fmla="*/ 1350512 w 8615568"/>
                <a:gd name="connsiteY192" fmla="*/ 5980335 h 6494005"/>
                <a:gd name="connsiteX193" fmla="*/ 1350513 w 8615568"/>
                <a:gd name="connsiteY193" fmla="*/ 5980335 h 6494005"/>
                <a:gd name="connsiteX194" fmla="*/ 1221245 w 8615568"/>
                <a:gd name="connsiteY194" fmla="*/ 6043835 h 6494005"/>
                <a:gd name="connsiteX195" fmla="*/ 1221245 w 8615568"/>
                <a:gd name="connsiteY195" fmla="*/ 6140219 h 6494005"/>
                <a:gd name="connsiteX196" fmla="*/ 1158617 w 8615568"/>
                <a:gd name="connsiteY196" fmla="*/ 6098959 h 6494005"/>
                <a:gd name="connsiteX197" fmla="*/ 1158617 w 8615568"/>
                <a:gd name="connsiteY197" fmla="*/ 6098959 h 6494005"/>
                <a:gd name="connsiteX198" fmla="*/ 1221244 w 8615568"/>
                <a:gd name="connsiteY198" fmla="*/ 6140219 h 6494005"/>
                <a:gd name="connsiteX199" fmla="*/ 1221244 w 8615568"/>
                <a:gd name="connsiteY199" fmla="*/ 6301236 h 6494005"/>
                <a:gd name="connsiteX200" fmla="*/ 1060227 w 8615568"/>
                <a:gd name="connsiteY200" fmla="*/ 6365870 h 6494005"/>
                <a:gd name="connsiteX201" fmla="*/ 1060228 w 8615568"/>
                <a:gd name="connsiteY201" fmla="*/ 6365871 h 6494005"/>
                <a:gd name="connsiteX202" fmla="*/ 963843 w 8615568"/>
                <a:gd name="connsiteY202" fmla="*/ 6365871 h 6494005"/>
                <a:gd name="connsiteX203" fmla="*/ 900343 w 8615568"/>
                <a:gd name="connsiteY203" fmla="*/ 6494005 h 6494005"/>
                <a:gd name="connsiteX204" fmla="*/ 867459 w 8615568"/>
                <a:gd name="connsiteY204" fmla="*/ 6365871 h 6494005"/>
                <a:gd name="connsiteX205" fmla="*/ 867459 w 8615568"/>
                <a:gd name="connsiteY205" fmla="*/ 6360164 h 6494005"/>
                <a:gd name="connsiteX206" fmla="*/ 867458 w 8615568"/>
                <a:gd name="connsiteY206" fmla="*/ 6360165 h 6494005"/>
                <a:gd name="connsiteX207" fmla="*/ 867458 w 8615568"/>
                <a:gd name="connsiteY207" fmla="*/ 6365871 h 6494005"/>
                <a:gd name="connsiteX208" fmla="*/ 900342 w 8615568"/>
                <a:gd name="connsiteY208" fmla="*/ 6494005 h 6494005"/>
                <a:gd name="connsiteX209" fmla="*/ 707574 w 8615568"/>
                <a:gd name="connsiteY209" fmla="*/ 6365871 h 6494005"/>
                <a:gd name="connsiteX210" fmla="*/ 707574 w 8615568"/>
                <a:gd name="connsiteY210" fmla="*/ 6140220 h 6494005"/>
                <a:gd name="connsiteX211" fmla="*/ 707573 w 8615568"/>
                <a:gd name="connsiteY211" fmla="*/ 6140219 h 6494005"/>
                <a:gd name="connsiteX212" fmla="*/ 803957 w 8615568"/>
                <a:gd name="connsiteY212" fmla="*/ 5947451 h 6494005"/>
                <a:gd name="connsiteX213" fmla="*/ 835707 w 8615568"/>
                <a:gd name="connsiteY213" fmla="*/ 5819317 h 6494005"/>
                <a:gd name="connsiteX214" fmla="*/ 867457 w 8615568"/>
                <a:gd name="connsiteY214" fmla="*/ 5851067 h 6494005"/>
                <a:gd name="connsiteX215" fmla="*/ 867458 w 8615568"/>
                <a:gd name="connsiteY215" fmla="*/ 5851067 h 6494005"/>
                <a:gd name="connsiteX216" fmla="*/ 835708 w 8615568"/>
                <a:gd name="connsiteY216" fmla="*/ 5819317 h 6494005"/>
                <a:gd name="connsiteX217" fmla="*/ 867458 w 8615568"/>
                <a:gd name="connsiteY217" fmla="*/ 5722933 h 6494005"/>
                <a:gd name="connsiteX218" fmla="*/ 803958 w 8615568"/>
                <a:gd name="connsiteY218" fmla="*/ 5594800 h 6494005"/>
                <a:gd name="connsiteX219" fmla="*/ 803957 w 8615568"/>
                <a:gd name="connsiteY219" fmla="*/ 5594799 h 6494005"/>
                <a:gd name="connsiteX220" fmla="*/ 803957 w 8615568"/>
                <a:gd name="connsiteY220" fmla="*/ 5497282 h 6494005"/>
                <a:gd name="connsiteX221" fmla="*/ 771073 w 8615568"/>
                <a:gd name="connsiteY221" fmla="*/ 5465532 h 6494005"/>
                <a:gd name="connsiteX222" fmla="*/ 836503 w 8615568"/>
                <a:gd name="connsiteY222" fmla="*/ 5465532 h 6494005"/>
                <a:gd name="connsiteX223" fmla="*/ 836503 w 8615568"/>
                <a:gd name="connsiteY223" fmla="*/ 5465531 h 6494005"/>
                <a:gd name="connsiteX224" fmla="*/ 771074 w 8615568"/>
                <a:gd name="connsiteY224" fmla="*/ 5465531 h 6494005"/>
                <a:gd name="connsiteX225" fmla="*/ 611190 w 8615568"/>
                <a:gd name="connsiteY225" fmla="*/ 5304514 h 6494005"/>
                <a:gd name="connsiteX226" fmla="*/ 632003 w 8615568"/>
                <a:gd name="connsiteY226" fmla="*/ 5262889 h 6494005"/>
                <a:gd name="connsiteX227" fmla="*/ 632001 w 8615568"/>
                <a:gd name="connsiteY227" fmla="*/ 5262888 h 6494005"/>
                <a:gd name="connsiteX228" fmla="*/ 611189 w 8615568"/>
                <a:gd name="connsiteY228" fmla="*/ 5304513 h 6494005"/>
                <a:gd name="connsiteX229" fmla="*/ 546555 w 8615568"/>
                <a:gd name="connsiteY229" fmla="*/ 5241013 h 6494005"/>
                <a:gd name="connsiteX230" fmla="*/ 514805 w 8615568"/>
                <a:gd name="connsiteY230" fmla="*/ 5241013 h 6494005"/>
                <a:gd name="connsiteX231" fmla="*/ 450171 w 8615568"/>
                <a:gd name="connsiteY231" fmla="*/ 5079996 h 6494005"/>
                <a:gd name="connsiteX232" fmla="*/ 514805 w 8615568"/>
                <a:gd name="connsiteY232" fmla="*/ 4951862 h 6494005"/>
                <a:gd name="connsiteX233" fmla="*/ 514805 w 8615568"/>
                <a:gd name="connsiteY233" fmla="*/ 4822594 h 6494005"/>
                <a:gd name="connsiteX234" fmla="*/ 546555 w 8615568"/>
                <a:gd name="connsiteY234" fmla="*/ 4565192 h 6494005"/>
                <a:gd name="connsiteX235" fmla="*/ 546555 w 8615568"/>
                <a:gd name="connsiteY235" fmla="*/ 4533442 h 6494005"/>
                <a:gd name="connsiteX236" fmla="*/ 771073 w 8615568"/>
                <a:gd name="connsiteY236" fmla="*/ 4468808 h 6494005"/>
                <a:gd name="connsiteX237" fmla="*/ 932091 w 8615568"/>
                <a:gd name="connsiteY237" fmla="*/ 4308924 h 6494005"/>
                <a:gd name="connsiteX238" fmla="*/ 996725 w 8615568"/>
                <a:gd name="connsiteY238" fmla="*/ 4372424 h 6494005"/>
                <a:gd name="connsiteX239" fmla="*/ 996724 w 8615568"/>
                <a:gd name="connsiteY239" fmla="*/ 4372425 h 6494005"/>
                <a:gd name="connsiteX240" fmla="*/ 1028475 w 8615568"/>
                <a:gd name="connsiteY240" fmla="*/ 4405308 h 6494005"/>
                <a:gd name="connsiteX241" fmla="*/ 1060224 w 8615568"/>
                <a:gd name="connsiteY241" fmla="*/ 4340674 h 6494005"/>
                <a:gd name="connsiteX242" fmla="*/ 1060225 w 8615568"/>
                <a:gd name="connsiteY242" fmla="*/ 4340674 h 6494005"/>
                <a:gd name="connsiteX243" fmla="*/ 1093109 w 8615568"/>
                <a:gd name="connsiteY243" fmla="*/ 4179657 h 6494005"/>
                <a:gd name="connsiteX244" fmla="*/ 1124854 w 8615568"/>
                <a:gd name="connsiteY244" fmla="*/ 4147912 h 6494005"/>
                <a:gd name="connsiteX245" fmla="*/ 1124853 w 8615568"/>
                <a:gd name="connsiteY245" fmla="*/ 4147907 h 6494005"/>
                <a:gd name="connsiteX246" fmla="*/ 1189487 w 8615568"/>
                <a:gd name="connsiteY246" fmla="*/ 4115023 h 6494005"/>
                <a:gd name="connsiteX247" fmla="*/ 1189486 w 8615568"/>
                <a:gd name="connsiteY247" fmla="*/ 4115023 h 6494005"/>
                <a:gd name="connsiteX248" fmla="*/ 1285870 w 8615568"/>
                <a:gd name="connsiteY248" fmla="*/ 4051523 h 6494005"/>
                <a:gd name="connsiteX249" fmla="*/ 1317620 w 8615568"/>
                <a:gd name="connsiteY249" fmla="*/ 3955140 h 6494005"/>
                <a:gd name="connsiteX250" fmla="*/ 1317620 w 8615568"/>
                <a:gd name="connsiteY250" fmla="*/ 3955139 h 6494005"/>
                <a:gd name="connsiteX251" fmla="*/ 1349248 w 8615568"/>
                <a:gd name="connsiteY251" fmla="*/ 3892974 h 6494005"/>
                <a:gd name="connsiteX252" fmla="*/ 1349247 w 8615568"/>
                <a:gd name="connsiteY252" fmla="*/ 3892973 h 6494005"/>
                <a:gd name="connsiteX253" fmla="*/ 1317620 w 8615568"/>
                <a:gd name="connsiteY253" fmla="*/ 3955138 h 6494005"/>
                <a:gd name="connsiteX254" fmla="*/ 1221236 w 8615568"/>
                <a:gd name="connsiteY254" fmla="*/ 3825871 h 6494005"/>
                <a:gd name="connsiteX255" fmla="*/ 1244498 w 8615568"/>
                <a:gd name="connsiteY255" fmla="*/ 3780950 h 6494005"/>
                <a:gd name="connsiteX256" fmla="*/ 1244498 w 8615568"/>
                <a:gd name="connsiteY256" fmla="*/ 3780949 h 6494005"/>
                <a:gd name="connsiteX257" fmla="*/ 1221236 w 8615568"/>
                <a:gd name="connsiteY257" fmla="*/ 3825870 h 6494005"/>
                <a:gd name="connsiteX258" fmla="*/ 1093102 w 8615568"/>
                <a:gd name="connsiteY258" fmla="*/ 3697737 h 6494005"/>
                <a:gd name="connsiteX259" fmla="*/ 1124852 w 8615568"/>
                <a:gd name="connsiteY259" fmla="*/ 3536719 h 6494005"/>
                <a:gd name="connsiteX260" fmla="*/ 1124852 w 8615568"/>
                <a:gd name="connsiteY260" fmla="*/ 3504969 h 6494005"/>
                <a:gd name="connsiteX261" fmla="*/ 1254120 w 8615568"/>
                <a:gd name="connsiteY261" fmla="*/ 3440336 h 6494005"/>
                <a:gd name="connsiteX262" fmla="*/ 1446888 w 8615568"/>
                <a:gd name="connsiteY262" fmla="*/ 3568469 h 6494005"/>
                <a:gd name="connsiteX263" fmla="*/ 1575023 w 8615568"/>
                <a:gd name="connsiteY263" fmla="*/ 3665987 h 6494005"/>
                <a:gd name="connsiteX264" fmla="*/ 1575021 w 8615568"/>
                <a:gd name="connsiteY264" fmla="*/ 3665987 h 6494005"/>
                <a:gd name="connsiteX265" fmla="*/ 1639657 w 8615568"/>
                <a:gd name="connsiteY265" fmla="*/ 3697737 h 6494005"/>
                <a:gd name="connsiteX266" fmla="*/ 1703156 w 8615568"/>
                <a:gd name="connsiteY266" fmla="*/ 3697737 h 6494005"/>
                <a:gd name="connsiteX267" fmla="*/ 1731707 w 8615568"/>
                <a:gd name="connsiteY267" fmla="*/ 3716661 h 6494005"/>
                <a:gd name="connsiteX268" fmla="*/ 1731709 w 8615568"/>
                <a:gd name="connsiteY268" fmla="*/ 3716661 h 6494005"/>
                <a:gd name="connsiteX269" fmla="*/ 1703158 w 8615568"/>
                <a:gd name="connsiteY269" fmla="*/ 3697737 h 6494005"/>
                <a:gd name="connsiteX270" fmla="*/ 1832426 w 8615568"/>
                <a:gd name="connsiteY270" fmla="*/ 3665987 h 6494005"/>
                <a:gd name="connsiteX271" fmla="*/ 2089827 w 8615568"/>
                <a:gd name="connsiteY271" fmla="*/ 3794121 h 6494005"/>
                <a:gd name="connsiteX272" fmla="*/ 2153324 w 8615568"/>
                <a:gd name="connsiteY272" fmla="*/ 3729492 h 6494005"/>
                <a:gd name="connsiteX273" fmla="*/ 2153319 w 8615568"/>
                <a:gd name="connsiteY273" fmla="*/ 3729487 h 6494005"/>
                <a:gd name="connsiteX274" fmla="*/ 2346085 w 8615568"/>
                <a:gd name="connsiteY274" fmla="*/ 3536719 h 6494005"/>
                <a:gd name="connsiteX275" fmla="*/ 2282586 w 8615568"/>
                <a:gd name="connsiteY275" fmla="*/ 3247568 h 6494005"/>
                <a:gd name="connsiteX276" fmla="*/ 2217952 w 8615568"/>
                <a:gd name="connsiteY276" fmla="*/ 2893787 h 6494005"/>
                <a:gd name="connsiteX277" fmla="*/ 2249702 w 8615568"/>
                <a:gd name="connsiteY277" fmla="*/ 2829153 h 6494005"/>
                <a:gd name="connsiteX278" fmla="*/ 2282586 w 8615568"/>
                <a:gd name="connsiteY278" fmla="*/ 2765655 h 6494005"/>
                <a:gd name="connsiteX279" fmla="*/ 2507105 w 8615568"/>
                <a:gd name="connsiteY279" fmla="*/ 2669271 h 6494005"/>
                <a:gd name="connsiteX280" fmla="*/ 2571738 w 8615568"/>
                <a:gd name="connsiteY280" fmla="*/ 2540003 h 6494005"/>
                <a:gd name="connsiteX281" fmla="*/ 2636373 w 8615568"/>
                <a:gd name="connsiteY281" fmla="*/ 2604640 h 6494005"/>
                <a:gd name="connsiteX282" fmla="*/ 2636373 w 8615568"/>
                <a:gd name="connsiteY282" fmla="*/ 2631355 h 6494005"/>
                <a:gd name="connsiteX283" fmla="*/ 2636375 w 8615568"/>
                <a:gd name="connsiteY283" fmla="*/ 2631353 h 6494005"/>
                <a:gd name="connsiteX284" fmla="*/ 2636375 w 8615568"/>
                <a:gd name="connsiteY284" fmla="*/ 2604640 h 6494005"/>
                <a:gd name="connsiteX285" fmla="*/ 2571740 w 8615568"/>
                <a:gd name="connsiteY285" fmla="*/ 2540003 h 6494005"/>
                <a:gd name="connsiteX286" fmla="*/ 2603489 w 8615568"/>
                <a:gd name="connsiteY286" fmla="*/ 2508255 h 6494005"/>
                <a:gd name="connsiteX287" fmla="*/ 2603489 w 8615568"/>
                <a:gd name="connsiteY287" fmla="*/ 2411869 h 6494005"/>
                <a:gd name="connsiteX288" fmla="*/ 2603489 w 8615568"/>
                <a:gd name="connsiteY288" fmla="*/ 1897064 h 6494005"/>
                <a:gd name="connsiteX289" fmla="*/ 2636373 w 8615568"/>
                <a:gd name="connsiteY289" fmla="*/ 1833567 h 6494005"/>
                <a:gd name="connsiteX290" fmla="*/ 2636369 w 8615568"/>
                <a:gd name="connsiteY290" fmla="*/ 1833563 h 6494005"/>
                <a:gd name="connsiteX291" fmla="*/ 2699868 w 8615568"/>
                <a:gd name="connsiteY291" fmla="*/ 1704295 h 6494005"/>
                <a:gd name="connsiteX292" fmla="*/ 2732753 w 8615568"/>
                <a:gd name="connsiteY292" fmla="*/ 1576162 h 6494005"/>
                <a:gd name="connsiteX293" fmla="*/ 2732753 w 8615568"/>
                <a:gd name="connsiteY293" fmla="*/ 1383394 h 6494005"/>
                <a:gd name="connsiteX294" fmla="*/ 2764503 w 8615568"/>
                <a:gd name="connsiteY294" fmla="*/ 1222376 h 6494005"/>
                <a:gd name="connsiteX295" fmla="*/ 2732753 w 8615568"/>
                <a:gd name="connsiteY295" fmla="*/ 1157742 h 6494005"/>
                <a:gd name="connsiteX296" fmla="*/ 2732754 w 8615568"/>
                <a:gd name="connsiteY296" fmla="*/ 1157742 h 6494005"/>
                <a:gd name="connsiteX297" fmla="*/ 2668120 w 8615568"/>
                <a:gd name="connsiteY297" fmla="*/ 933225 h 6494005"/>
                <a:gd name="connsiteX298" fmla="*/ 2668121 w 8615568"/>
                <a:gd name="connsiteY298" fmla="*/ 933223 h 6494005"/>
                <a:gd name="connsiteX299" fmla="*/ 2603487 w 8615568"/>
                <a:gd name="connsiteY299" fmla="*/ 803955 h 6494005"/>
                <a:gd name="connsiteX300" fmla="*/ 2603485 w 8615568"/>
                <a:gd name="connsiteY300" fmla="*/ 803956 h 6494005"/>
                <a:gd name="connsiteX301" fmla="*/ 2507102 w 8615568"/>
                <a:gd name="connsiteY301" fmla="*/ 547688 h 6494005"/>
                <a:gd name="connsiteX302" fmla="*/ 2505968 w 8615568"/>
                <a:gd name="connsiteY302" fmla="*/ 547688 h 6494005"/>
                <a:gd name="connsiteX303" fmla="*/ 2602163 w 8615568"/>
                <a:gd name="connsiteY303" fmla="*/ 256799 h 6494005"/>
                <a:gd name="connsiteX304" fmla="*/ 2570475 w 8615568"/>
                <a:gd name="connsiteY304" fmla="*/ 128400 h 6494005"/>
                <a:gd name="connsiteX305" fmla="*/ 2602163 w 8615568"/>
                <a:gd name="connsiteY305" fmla="*/ 63632 h 6494005"/>
                <a:gd name="connsiteX306" fmla="*/ 2698357 w 8615568"/>
                <a:gd name="connsiteY306" fmla="*/ 160215 h 6494005"/>
                <a:gd name="connsiteX307" fmla="*/ 2794554 w 8615568"/>
                <a:gd name="connsiteY307" fmla="*/ 12840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186103 w 8615568"/>
                <a:gd name="connsiteY173" fmla="*/ 5327722 h 6494005"/>
                <a:gd name="connsiteX174" fmla="*/ 1254128 w 8615568"/>
                <a:gd name="connsiteY174" fmla="*/ 5304514 h 6494005"/>
                <a:gd name="connsiteX175" fmla="*/ 1350512 w 8615568"/>
                <a:gd name="connsiteY175" fmla="*/ 5400898 h 6494005"/>
                <a:gd name="connsiteX176" fmla="*/ 1575031 w 8615568"/>
                <a:gd name="connsiteY176" fmla="*/ 5400898 h 6494005"/>
                <a:gd name="connsiteX177" fmla="*/ 1703164 w 8615568"/>
                <a:gd name="connsiteY177" fmla="*/ 5530166 h 6494005"/>
                <a:gd name="connsiteX178" fmla="*/ 1689618 w 8615568"/>
                <a:gd name="connsiteY178" fmla="*/ 5571286 h 6494005"/>
                <a:gd name="connsiteX179" fmla="*/ 1689618 w 8615568"/>
                <a:gd name="connsiteY179" fmla="*/ 5571286 h 6494005"/>
                <a:gd name="connsiteX180" fmla="*/ 1703164 w 8615568"/>
                <a:gd name="connsiteY180" fmla="*/ 5530166 h 6494005"/>
                <a:gd name="connsiteX181" fmla="*/ 1832432 w 8615568"/>
                <a:gd name="connsiteY181" fmla="*/ 5722934 h 6494005"/>
                <a:gd name="connsiteX182" fmla="*/ 2025201 w 8615568"/>
                <a:gd name="connsiteY182" fmla="*/ 5787568 h 6494005"/>
                <a:gd name="connsiteX183" fmla="*/ 2056948 w 8615568"/>
                <a:gd name="connsiteY183" fmla="*/ 5915701 h 6494005"/>
                <a:gd name="connsiteX184" fmla="*/ 1960566 w 8615568"/>
                <a:gd name="connsiteY184" fmla="*/ 5915701 h 6494005"/>
                <a:gd name="connsiteX185" fmla="*/ 1928816 w 8615568"/>
                <a:gd name="connsiteY185" fmla="*/ 6012085 h 6494005"/>
                <a:gd name="connsiteX186" fmla="*/ 1767800 w 8615568"/>
                <a:gd name="connsiteY186" fmla="*/ 6043835 h 6494005"/>
                <a:gd name="connsiteX187" fmla="*/ 1767800 w 8615568"/>
                <a:gd name="connsiteY187" fmla="*/ 6012085 h 6494005"/>
                <a:gd name="connsiteX188" fmla="*/ 1606780 w 8615568"/>
                <a:gd name="connsiteY188" fmla="*/ 5947451 h 6494005"/>
                <a:gd name="connsiteX189" fmla="*/ 1606780 w 8615568"/>
                <a:gd name="connsiteY189" fmla="*/ 6012085 h 6494005"/>
                <a:gd name="connsiteX190" fmla="*/ 1510398 w 8615568"/>
                <a:gd name="connsiteY190" fmla="*/ 6012085 h 6494005"/>
                <a:gd name="connsiteX191" fmla="*/ 1446896 w 8615568"/>
                <a:gd name="connsiteY191" fmla="*/ 5980335 h 6494005"/>
                <a:gd name="connsiteX192" fmla="*/ 1510398 w 8615568"/>
                <a:gd name="connsiteY192" fmla="*/ 5883952 h 6494005"/>
                <a:gd name="connsiteX193" fmla="*/ 1510398 w 8615568"/>
                <a:gd name="connsiteY193" fmla="*/ 5851068 h 6494005"/>
                <a:gd name="connsiteX194" fmla="*/ 1510398 w 8615568"/>
                <a:gd name="connsiteY194" fmla="*/ 5815848 h 6494005"/>
                <a:gd name="connsiteX195" fmla="*/ 1510397 w 8615568"/>
                <a:gd name="connsiteY195" fmla="*/ 5815847 h 6494005"/>
                <a:gd name="connsiteX196" fmla="*/ 1510397 w 8615568"/>
                <a:gd name="connsiteY196" fmla="*/ 5883951 h 6494005"/>
                <a:gd name="connsiteX197" fmla="*/ 1446895 w 8615568"/>
                <a:gd name="connsiteY197" fmla="*/ 5851068 h 6494005"/>
                <a:gd name="connsiteX198" fmla="*/ 1350512 w 8615568"/>
                <a:gd name="connsiteY198" fmla="*/ 5980335 h 6494005"/>
                <a:gd name="connsiteX199" fmla="*/ 1350513 w 8615568"/>
                <a:gd name="connsiteY199" fmla="*/ 5980335 h 6494005"/>
                <a:gd name="connsiteX200" fmla="*/ 1221245 w 8615568"/>
                <a:gd name="connsiteY200" fmla="*/ 6043835 h 6494005"/>
                <a:gd name="connsiteX201" fmla="*/ 1221245 w 8615568"/>
                <a:gd name="connsiteY201" fmla="*/ 6140219 h 6494005"/>
                <a:gd name="connsiteX202" fmla="*/ 1158617 w 8615568"/>
                <a:gd name="connsiteY202" fmla="*/ 6098959 h 6494005"/>
                <a:gd name="connsiteX203" fmla="*/ 1158617 w 8615568"/>
                <a:gd name="connsiteY203" fmla="*/ 6098959 h 6494005"/>
                <a:gd name="connsiteX204" fmla="*/ 1221244 w 8615568"/>
                <a:gd name="connsiteY204" fmla="*/ 6140219 h 6494005"/>
                <a:gd name="connsiteX205" fmla="*/ 1221244 w 8615568"/>
                <a:gd name="connsiteY205" fmla="*/ 6301236 h 6494005"/>
                <a:gd name="connsiteX206" fmla="*/ 1060227 w 8615568"/>
                <a:gd name="connsiteY206" fmla="*/ 6365870 h 6494005"/>
                <a:gd name="connsiteX207" fmla="*/ 1060228 w 8615568"/>
                <a:gd name="connsiteY207" fmla="*/ 6365871 h 6494005"/>
                <a:gd name="connsiteX208" fmla="*/ 963843 w 8615568"/>
                <a:gd name="connsiteY208" fmla="*/ 6365871 h 6494005"/>
                <a:gd name="connsiteX209" fmla="*/ 900343 w 8615568"/>
                <a:gd name="connsiteY209" fmla="*/ 6494005 h 6494005"/>
                <a:gd name="connsiteX210" fmla="*/ 867459 w 8615568"/>
                <a:gd name="connsiteY210" fmla="*/ 6365871 h 6494005"/>
                <a:gd name="connsiteX211" fmla="*/ 867459 w 8615568"/>
                <a:gd name="connsiteY211" fmla="*/ 6360164 h 6494005"/>
                <a:gd name="connsiteX212" fmla="*/ 867458 w 8615568"/>
                <a:gd name="connsiteY212" fmla="*/ 6360165 h 6494005"/>
                <a:gd name="connsiteX213" fmla="*/ 867458 w 8615568"/>
                <a:gd name="connsiteY213" fmla="*/ 6365871 h 6494005"/>
                <a:gd name="connsiteX214" fmla="*/ 900342 w 8615568"/>
                <a:gd name="connsiteY214" fmla="*/ 6494005 h 6494005"/>
                <a:gd name="connsiteX215" fmla="*/ 707574 w 8615568"/>
                <a:gd name="connsiteY215" fmla="*/ 6365871 h 6494005"/>
                <a:gd name="connsiteX216" fmla="*/ 707574 w 8615568"/>
                <a:gd name="connsiteY216" fmla="*/ 6140220 h 6494005"/>
                <a:gd name="connsiteX217" fmla="*/ 707573 w 8615568"/>
                <a:gd name="connsiteY217" fmla="*/ 6140219 h 6494005"/>
                <a:gd name="connsiteX218" fmla="*/ 803957 w 8615568"/>
                <a:gd name="connsiteY218" fmla="*/ 5947451 h 6494005"/>
                <a:gd name="connsiteX219" fmla="*/ 835707 w 8615568"/>
                <a:gd name="connsiteY219" fmla="*/ 5819317 h 6494005"/>
                <a:gd name="connsiteX220" fmla="*/ 867457 w 8615568"/>
                <a:gd name="connsiteY220" fmla="*/ 5851067 h 6494005"/>
                <a:gd name="connsiteX221" fmla="*/ 867458 w 8615568"/>
                <a:gd name="connsiteY221" fmla="*/ 5851067 h 6494005"/>
                <a:gd name="connsiteX222" fmla="*/ 835708 w 8615568"/>
                <a:gd name="connsiteY222" fmla="*/ 5819317 h 6494005"/>
                <a:gd name="connsiteX223" fmla="*/ 867458 w 8615568"/>
                <a:gd name="connsiteY223" fmla="*/ 5722933 h 6494005"/>
                <a:gd name="connsiteX224" fmla="*/ 803958 w 8615568"/>
                <a:gd name="connsiteY224" fmla="*/ 5594800 h 6494005"/>
                <a:gd name="connsiteX225" fmla="*/ 803957 w 8615568"/>
                <a:gd name="connsiteY225" fmla="*/ 5594799 h 6494005"/>
                <a:gd name="connsiteX226" fmla="*/ 803957 w 8615568"/>
                <a:gd name="connsiteY226" fmla="*/ 5497282 h 6494005"/>
                <a:gd name="connsiteX227" fmla="*/ 771073 w 8615568"/>
                <a:gd name="connsiteY227" fmla="*/ 5465532 h 6494005"/>
                <a:gd name="connsiteX228" fmla="*/ 836503 w 8615568"/>
                <a:gd name="connsiteY228" fmla="*/ 5465532 h 6494005"/>
                <a:gd name="connsiteX229" fmla="*/ 836503 w 8615568"/>
                <a:gd name="connsiteY229" fmla="*/ 5465531 h 6494005"/>
                <a:gd name="connsiteX230" fmla="*/ 771074 w 8615568"/>
                <a:gd name="connsiteY230" fmla="*/ 5465531 h 6494005"/>
                <a:gd name="connsiteX231" fmla="*/ 611190 w 8615568"/>
                <a:gd name="connsiteY231" fmla="*/ 5304514 h 6494005"/>
                <a:gd name="connsiteX232" fmla="*/ 632003 w 8615568"/>
                <a:gd name="connsiteY232" fmla="*/ 5262889 h 6494005"/>
                <a:gd name="connsiteX233" fmla="*/ 632001 w 8615568"/>
                <a:gd name="connsiteY233" fmla="*/ 5262888 h 6494005"/>
                <a:gd name="connsiteX234" fmla="*/ 611189 w 8615568"/>
                <a:gd name="connsiteY234" fmla="*/ 5304513 h 6494005"/>
                <a:gd name="connsiteX235" fmla="*/ 546555 w 8615568"/>
                <a:gd name="connsiteY235" fmla="*/ 5241013 h 6494005"/>
                <a:gd name="connsiteX236" fmla="*/ 514805 w 8615568"/>
                <a:gd name="connsiteY236" fmla="*/ 5241013 h 6494005"/>
                <a:gd name="connsiteX237" fmla="*/ 450171 w 8615568"/>
                <a:gd name="connsiteY237" fmla="*/ 5079996 h 6494005"/>
                <a:gd name="connsiteX238" fmla="*/ 514805 w 8615568"/>
                <a:gd name="connsiteY238" fmla="*/ 4951862 h 6494005"/>
                <a:gd name="connsiteX239" fmla="*/ 514805 w 8615568"/>
                <a:gd name="connsiteY239" fmla="*/ 4822594 h 6494005"/>
                <a:gd name="connsiteX240" fmla="*/ 546555 w 8615568"/>
                <a:gd name="connsiteY240" fmla="*/ 4565192 h 6494005"/>
                <a:gd name="connsiteX241" fmla="*/ 546555 w 8615568"/>
                <a:gd name="connsiteY241" fmla="*/ 4533442 h 6494005"/>
                <a:gd name="connsiteX242" fmla="*/ 771073 w 8615568"/>
                <a:gd name="connsiteY242" fmla="*/ 4468808 h 6494005"/>
                <a:gd name="connsiteX243" fmla="*/ 932091 w 8615568"/>
                <a:gd name="connsiteY243" fmla="*/ 4308924 h 6494005"/>
                <a:gd name="connsiteX244" fmla="*/ 996725 w 8615568"/>
                <a:gd name="connsiteY244" fmla="*/ 4372424 h 6494005"/>
                <a:gd name="connsiteX245" fmla="*/ 996724 w 8615568"/>
                <a:gd name="connsiteY245" fmla="*/ 4372425 h 6494005"/>
                <a:gd name="connsiteX246" fmla="*/ 1028475 w 8615568"/>
                <a:gd name="connsiteY246" fmla="*/ 4405308 h 6494005"/>
                <a:gd name="connsiteX247" fmla="*/ 1060224 w 8615568"/>
                <a:gd name="connsiteY247" fmla="*/ 4340674 h 6494005"/>
                <a:gd name="connsiteX248" fmla="*/ 1060225 w 8615568"/>
                <a:gd name="connsiteY248" fmla="*/ 4340674 h 6494005"/>
                <a:gd name="connsiteX249" fmla="*/ 1093109 w 8615568"/>
                <a:gd name="connsiteY249" fmla="*/ 4179657 h 6494005"/>
                <a:gd name="connsiteX250" fmla="*/ 1124854 w 8615568"/>
                <a:gd name="connsiteY250" fmla="*/ 4147912 h 6494005"/>
                <a:gd name="connsiteX251" fmla="*/ 1124853 w 8615568"/>
                <a:gd name="connsiteY251" fmla="*/ 4147907 h 6494005"/>
                <a:gd name="connsiteX252" fmla="*/ 1189487 w 8615568"/>
                <a:gd name="connsiteY252" fmla="*/ 4115023 h 6494005"/>
                <a:gd name="connsiteX253" fmla="*/ 1189486 w 8615568"/>
                <a:gd name="connsiteY253" fmla="*/ 4115023 h 6494005"/>
                <a:gd name="connsiteX254" fmla="*/ 1285870 w 8615568"/>
                <a:gd name="connsiteY254" fmla="*/ 4051523 h 6494005"/>
                <a:gd name="connsiteX255" fmla="*/ 1317620 w 8615568"/>
                <a:gd name="connsiteY255" fmla="*/ 3955140 h 6494005"/>
                <a:gd name="connsiteX256" fmla="*/ 1317620 w 8615568"/>
                <a:gd name="connsiteY256" fmla="*/ 3955139 h 6494005"/>
                <a:gd name="connsiteX257" fmla="*/ 1349248 w 8615568"/>
                <a:gd name="connsiteY257" fmla="*/ 3892974 h 6494005"/>
                <a:gd name="connsiteX258" fmla="*/ 1349247 w 8615568"/>
                <a:gd name="connsiteY258" fmla="*/ 3892973 h 6494005"/>
                <a:gd name="connsiteX259" fmla="*/ 1317620 w 8615568"/>
                <a:gd name="connsiteY259" fmla="*/ 3955138 h 6494005"/>
                <a:gd name="connsiteX260" fmla="*/ 1221236 w 8615568"/>
                <a:gd name="connsiteY260" fmla="*/ 3825871 h 6494005"/>
                <a:gd name="connsiteX261" fmla="*/ 1244498 w 8615568"/>
                <a:gd name="connsiteY261" fmla="*/ 3780950 h 6494005"/>
                <a:gd name="connsiteX262" fmla="*/ 1244498 w 8615568"/>
                <a:gd name="connsiteY262" fmla="*/ 3780949 h 6494005"/>
                <a:gd name="connsiteX263" fmla="*/ 1221236 w 8615568"/>
                <a:gd name="connsiteY263" fmla="*/ 3825870 h 6494005"/>
                <a:gd name="connsiteX264" fmla="*/ 1093102 w 8615568"/>
                <a:gd name="connsiteY264" fmla="*/ 3697737 h 6494005"/>
                <a:gd name="connsiteX265" fmla="*/ 1124852 w 8615568"/>
                <a:gd name="connsiteY265" fmla="*/ 3536719 h 6494005"/>
                <a:gd name="connsiteX266" fmla="*/ 1124852 w 8615568"/>
                <a:gd name="connsiteY266" fmla="*/ 3504969 h 6494005"/>
                <a:gd name="connsiteX267" fmla="*/ 1254120 w 8615568"/>
                <a:gd name="connsiteY267" fmla="*/ 3440336 h 6494005"/>
                <a:gd name="connsiteX268" fmla="*/ 1446888 w 8615568"/>
                <a:gd name="connsiteY268" fmla="*/ 3568469 h 6494005"/>
                <a:gd name="connsiteX269" fmla="*/ 1575023 w 8615568"/>
                <a:gd name="connsiteY269" fmla="*/ 3665987 h 6494005"/>
                <a:gd name="connsiteX270" fmla="*/ 1575021 w 8615568"/>
                <a:gd name="connsiteY270" fmla="*/ 3665987 h 6494005"/>
                <a:gd name="connsiteX271" fmla="*/ 1639657 w 8615568"/>
                <a:gd name="connsiteY271" fmla="*/ 3697737 h 6494005"/>
                <a:gd name="connsiteX272" fmla="*/ 1703156 w 8615568"/>
                <a:gd name="connsiteY272" fmla="*/ 3697737 h 6494005"/>
                <a:gd name="connsiteX273" fmla="*/ 1731707 w 8615568"/>
                <a:gd name="connsiteY273" fmla="*/ 3716661 h 6494005"/>
                <a:gd name="connsiteX274" fmla="*/ 1731709 w 8615568"/>
                <a:gd name="connsiteY274" fmla="*/ 3716661 h 6494005"/>
                <a:gd name="connsiteX275" fmla="*/ 1703158 w 8615568"/>
                <a:gd name="connsiteY275" fmla="*/ 3697737 h 6494005"/>
                <a:gd name="connsiteX276" fmla="*/ 1832426 w 8615568"/>
                <a:gd name="connsiteY276" fmla="*/ 3665987 h 6494005"/>
                <a:gd name="connsiteX277" fmla="*/ 2089827 w 8615568"/>
                <a:gd name="connsiteY277" fmla="*/ 3794121 h 6494005"/>
                <a:gd name="connsiteX278" fmla="*/ 2153324 w 8615568"/>
                <a:gd name="connsiteY278" fmla="*/ 3729492 h 6494005"/>
                <a:gd name="connsiteX279" fmla="*/ 2153319 w 8615568"/>
                <a:gd name="connsiteY279" fmla="*/ 3729487 h 6494005"/>
                <a:gd name="connsiteX280" fmla="*/ 2346085 w 8615568"/>
                <a:gd name="connsiteY280" fmla="*/ 3536719 h 6494005"/>
                <a:gd name="connsiteX281" fmla="*/ 2282586 w 8615568"/>
                <a:gd name="connsiteY281" fmla="*/ 3247568 h 6494005"/>
                <a:gd name="connsiteX282" fmla="*/ 2217952 w 8615568"/>
                <a:gd name="connsiteY282" fmla="*/ 2893787 h 6494005"/>
                <a:gd name="connsiteX283" fmla="*/ 2249702 w 8615568"/>
                <a:gd name="connsiteY283" fmla="*/ 2829153 h 6494005"/>
                <a:gd name="connsiteX284" fmla="*/ 2282586 w 8615568"/>
                <a:gd name="connsiteY284" fmla="*/ 2765655 h 6494005"/>
                <a:gd name="connsiteX285" fmla="*/ 2507105 w 8615568"/>
                <a:gd name="connsiteY285" fmla="*/ 2669271 h 6494005"/>
                <a:gd name="connsiteX286" fmla="*/ 2571738 w 8615568"/>
                <a:gd name="connsiteY286" fmla="*/ 2540003 h 6494005"/>
                <a:gd name="connsiteX287" fmla="*/ 2636373 w 8615568"/>
                <a:gd name="connsiteY287" fmla="*/ 2604640 h 6494005"/>
                <a:gd name="connsiteX288" fmla="*/ 2636373 w 8615568"/>
                <a:gd name="connsiteY288" fmla="*/ 2631355 h 6494005"/>
                <a:gd name="connsiteX289" fmla="*/ 2636375 w 8615568"/>
                <a:gd name="connsiteY289" fmla="*/ 2631353 h 6494005"/>
                <a:gd name="connsiteX290" fmla="*/ 2636375 w 8615568"/>
                <a:gd name="connsiteY290" fmla="*/ 2604640 h 6494005"/>
                <a:gd name="connsiteX291" fmla="*/ 2571740 w 8615568"/>
                <a:gd name="connsiteY291" fmla="*/ 2540003 h 6494005"/>
                <a:gd name="connsiteX292" fmla="*/ 2603489 w 8615568"/>
                <a:gd name="connsiteY292" fmla="*/ 2508255 h 6494005"/>
                <a:gd name="connsiteX293" fmla="*/ 2603489 w 8615568"/>
                <a:gd name="connsiteY293" fmla="*/ 2411869 h 6494005"/>
                <a:gd name="connsiteX294" fmla="*/ 2603489 w 8615568"/>
                <a:gd name="connsiteY294" fmla="*/ 1897064 h 6494005"/>
                <a:gd name="connsiteX295" fmla="*/ 2636373 w 8615568"/>
                <a:gd name="connsiteY295" fmla="*/ 1833567 h 6494005"/>
                <a:gd name="connsiteX296" fmla="*/ 2636369 w 8615568"/>
                <a:gd name="connsiteY296" fmla="*/ 1833563 h 6494005"/>
                <a:gd name="connsiteX297" fmla="*/ 2699868 w 8615568"/>
                <a:gd name="connsiteY297" fmla="*/ 1704295 h 6494005"/>
                <a:gd name="connsiteX298" fmla="*/ 2732753 w 8615568"/>
                <a:gd name="connsiteY298" fmla="*/ 1576162 h 6494005"/>
                <a:gd name="connsiteX299" fmla="*/ 2732753 w 8615568"/>
                <a:gd name="connsiteY299" fmla="*/ 1383394 h 6494005"/>
                <a:gd name="connsiteX300" fmla="*/ 2764503 w 8615568"/>
                <a:gd name="connsiteY300" fmla="*/ 1222376 h 6494005"/>
                <a:gd name="connsiteX301" fmla="*/ 2732753 w 8615568"/>
                <a:gd name="connsiteY301" fmla="*/ 1157742 h 6494005"/>
                <a:gd name="connsiteX302" fmla="*/ 2732754 w 8615568"/>
                <a:gd name="connsiteY302" fmla="*/ 1157742 h 6494005"/>
                <a:gd name="connsiteX303" fmla="*/ 2668120 w 8615568"/>
                <a:gd name="connsiteY303" fmla="*/ 933225 h 6494005"/>
                <a:gd name="connsiteX304" fmla="*/ 2668121 w 8615568"/>
                <a:gd name="connsiteY304" fmla="*/ 933223 h 6494005"/>
                <a:gd name="connsiteX305" fmla="*/ 2603487 w 8615568"/>
                <a:gd name="connsiteY305" fmla="*/ 803955 h 6494005"/>
                <a:gd name="connsiteX306" fmla="*/ 2603485 w 8615568"/>
                <a:gd name="connsiteY306" fmla="*/ 803956 h 6494005"/>
                <a:gd name="connsiteX307" fmla="*/ 2507102 w 8615568"/>
                <a:gd name="connsiteY307" fmla="*/ 547688 h 6494005"/>
                <a:gd name="connsiteX308" fmla="*/ 2505968 w 8615568"/>
                <a:gd name="connsiteY308" fmla="*/ 547688 h 6494005"/>
                <a:gd name="connsiteX309" fmla="*/ 2602163 w 8615568"/>
                <a:gd name="connsiteY309" fmla="*/ 256799 h 6494005"/>
                <a:gd name="connsiteX310" fmla="*/ 2570475 w 8615568"/>
                <a:gd name="connsiteY310" fmla="*/ 128400 h 6494005"/>
                <a:gd name="connsiteX311" fmla="*/ 2602163 w 8615568"/>
                <a:gd name="connsiteY311" fmla="*/ 63632 h 6494005"/>
                <a:gd name="connsiteX312" fmla="*/ 2698357 w 8615568"/>
                <a:gd name="connsiteY312" fmla="*/ 160215 h 6494005"/>
                <a:gd name="connsiteX313" fmla="*/ 2794554 w 8615568"/>
                <a:gd name="connsiteY313" fmla="*/ 128400 h 6494005"/>
                <a:gd name="connsiteX314" fmla="*/ 2923568 w 8615568"/>
                <a:gd name="connsiteY31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836503 w 8615568"/>
                <a:gd name="connsiteY227" fmla="*/ 5465532 h 6494005"/>
                <a:gd name="connsiteX228" fmla="*/ 836503 w 8615568"/>
                <a:gd name="connsiteY228" fmla="*/ 5465531 h 6494005"/>
                <a:gd name="connsiteX229" fmla="*/ 771074 w 8615568"/>
                <a:gd name="connsiteY229" fmla="*/ 5465531 h 6494005"/>
                <a:gd name="connsiteX230" fmla="*/ 611190 w 8615568"/>
                <a:gd name="connsiteY230" fmla="*/ 5304514 h 6494005"/>
                <a:gd name="connsiteX231" fmla="*/ 632003 w 8615568"/>
                <a:gd name="connsiteY231" fmla="*/ 5262889 h 6494005"/>
                <a:gd name="connsiteX232" fmla="*/ 632001 w 8615568"/>
                <a:gd name="connsiteY232" fmla="*/ 5262888 h 6494005"/>
                <a:gd name="connsiteX233" fmla="*/ 611189 w 8615568"/>
                <a:gd name="connsiteY233" fmla="*/ 5304513 h 6494005"/>
                <a:gd name="connsiteX234" fmla="*/ 546555 w 8615568"/>
                <a:gd name="connsiteY234" fmla="*/ 5241013 h 6494005"/>
                <a:gd name="connsiteX235" fmla="*/ 514805 w 8615568"/>
                <a:gd name="connsiteY235" fmla="*/ 5241013 h 6494005"/>
                <a:gd name="connsiteX236" fmla="*/ 450171 w 8615568"/>
                <a:gd name="connsiteY236" fmla="*/ 5079996 h 6494005"/>
                <a:gd name="connsiteX237" fmla="*/ 514805 w 8615568"/>
                <a:gd name="connsiteY237" fmla="*/ 4951862 h 6494005"/>
                <a:gd name="connsiteX238" fmla="*/ 514805 w 8615568"/>
                <a:gd name="connsiteY238" fmla="*/ 4822594 h 6494005"/>
                <a:gd name="connsiteX239" fmla="*/ 546555 w 8615568"/>
                <a:gd name="connsiteY239" fmla="*/ 4565192 h 6494005"/>
                <a:gd name="connsiteX240" fmla="*/ 546555 w 8615568"/>
                <a:gd name="connsiteY240" fmla="*/ 4533442 h 6494005"/>
                <a:gd name="connsiteX241" fmla="*/ 771073 w 8615568"/>
                <a:gd name="connsiteY241" fmla="*/ 4468808 h 6494005"/>
                <a:gd name="connsiteX242" fmla="*/ 932091 w 8615568"/>
                <a:gd name="connsiteY242" fmla="*/ 4308924 h 6494005"/>
                <a:gd name="connsiteX243" fmla="*/ 996725 w 8615568"/>
                <a:gd name="connsiteY243" fmla="*/ 4372424 h 6494005"/>
                <a:gd name="connsiteX244" fmla="*/ 996724 w 8615568"/>
                <a:gd name="connsiteY244" fmla="*/ 4372425 h 6494005"/>
                <a:gd name="connsiteX245" fmla="*/ 1028475 w 8615568"/>
                <a:gd name="connsiteY245" fmla="*/ 4405308 h 6494005"/>
                <a:gd name="connsiteX246" fmla="*/ 1060224 w 8615568"/>
                <a:gd name="connsiteY246" fmla="*/ 4340674 h 6494005"/>
                <a:gd name="connsiteX247" fmla="*/ 1060225 w 8615568"/>
                <a:gd name="connsiteY247" fmla="*/ 4340674 h 6494005"/>
                <a:gd name="connsiteX248" fmla="*/ 1093109 w 8615568"/>
                <a:gd name="connsiteY248" fmla="*/ 4179657 h 6494005"/>
                <a:gd name="connsiteX249" fmla="*/ 1124854 w 8615568"/>
                <a:gd name="connsiteY249" fmla="*/ 4147912 h 6494005"/>
                <a:gd name="connsiteX250" fmla="*/ 1124853 w 8615568"/>
                <a:gd name="connsiteY250" fmla="*/ 4147907 h 6494005"/>
                <a:gd name="connsiteX251" fmla="*/ 1189487 w 8615568"/>
                <a:gd name="connsiteY251" fmla="*/ 4115023 h 6494005"/>
                <a:gd name="connsiteX252" fmla="*/ 1189486 w 8615568"/>
                <a:gd name="connsiteY252" fmla="*/ 4115023 h 6494005"/>
                <a:gd name="connsiteX253" fmla="*/ 1285870 w 8615568"/>
                <a:gd name="connsiteY253" fmla="*/ 4051523 h 6494005"/>
                <a:gd name="connsiteX254" fmla="*/ 1317620 w 8615568"/>
                <a:gd name="connsiteY254" fmla="*/ 3955140 h 6494005"/>
                <a:gd name="connsiteX255" fmla="*/ 1317620 w 8615568"/>
                <a:gd name="connsiteY255" fmla="*/ 3955139 h 6494005"/>
                <a:gd name="connsiteX256" fmla="*/ 1349248 w 8615568"/>
                <a:gd name="connsiteY256" fmla="*/ 3892974 h 6494005"/>
                <a:gd name="connsiteX257" fmla="*/ 1349247 w 8615568"/>
                <a:gd name="connsiteY257" fmla="*/ 3892973 h 6494005"/>
                <a:gd name="connsiteX258" fmla="*/ 1317620 w 8615568"/>
                <a:gd name="connsiteY258" fmla="*/ 3955138 h 6494005"/>
                <a:gd name="connsiteX259" fmla="*/ 1221236 w 8615568"/>
                <a:gd name="connsiteY259" fmla="*/ 3825871 h 6494005"/>
                <a:gd name="connsiteX260" fmla="*/ 1244498 w 8615568"/>
                <a:gd name="connsiteY260" fmla="*/ 3780950 h 6494005"/>
                <a:gd name="connsiteX261" fmla="*/ 1244498 w 8615568"/>
                <a:gd name="connsiteY261" fmla="*/ 3780949 h 6494005"/>
                <a:gd name="connsiteX262" fmla="*/ 1221236 w 8615568"/>
                <a:gd name="connsiteY262" fmla="*/ 3825870 h 6494005"/>
                <a:gd name="connsiteX263" fmla="*/ 1093102 w 8615568"/>
                <a:gd name="connsiteY263" fmla="*/ 3697737 h 6494005"/>
                <a:gd name="connsiteX264" fmla="*/ 1124852 w 8615568"/>
                <a:gd name="connsiteY264" fmla="*/ 3536719 h 6494005"/>
                <a:gd name="connsiteX265" fmla="*/ 1124852 w 8615568"/>
                <a:gd name="connsiteY265" fmla="*/ 3504969 h 6494005"/>
                <a:gd name="connsiteX266" fmla="*/ 1254120 w 8615568"/>
                <a:gd name="connsiteY266" fmla="*/ 3440336 h 6494005"/>
                <a:gd name="connsiteX267" fmla="*/ 1446888 w 8615568"/>
                <a:gd name="connsiteY267" fmla="*/ 3568469 h 6494005"/>
                <a:gd name="connsiteX268" fmla="*/ 1575023 w 8615568"/>
                <a:gd name="connsiteY268" fmla="*/ 3665987 h 6494005"/>
                <a:gd name="connsiteX269" fmla="*/ 1575021 w 8615568"/>
                <a:gd name="connsiteY269" fmla="*/ 3665987 h 6494005"/>
                <a:gd name="connsiteX270" fmla="*/ 1639657 w 8615568"/>
                <a:gd name="connsiteY270" fmla="*/ 3697737 h 6494005"/>
                <a:gd name="connsiteX271" fmla="*/ 1703156 w 8615568"/>
                <a:gd name="connsiteY271" fmla="*/ 3697737 h 6494005"/>
                <a:gd name="connsiteX272" fmla="*/ 1731707 w 8615568"/>
                <a:gd name="connsiteY272" fmla="*/ 3716661 h 6494005"/>
                <a:gd name="connsiteX273" fmla="*/ 1731709 w 8615568"/>
                <a:gd name="connsiteY273" fmla="*/ 3716661 h 6494005"/>
                <a:gd name="connsiteX274" fmla="*/ 1703158 w 8615568"/>
                <a:gd name="connsiteY274" fmla="*/ 3697737 h 6494005"/>
                <a:gd name="connsiteX275" fmla="*/ 1832426 w 8615568"/>
                <a:gd name="connsiteY275" fmla="*/ 3665987 h 6494005"/>
                <a:gd name="connsiteX276" fmla="*/ 2089827 w 8615568"/>
                <a:gd name="connsiteY276" fmla="*/ 3794121 h 6494005"/>
                <a:gd name="connsiteX277" fmla="*/ 2153324 w 8615568"/>
                <a:gd name="connsiteY277" fmla="*/ 3729492 h 6494005"/>
                <a:gd name="connsiteX278" fmla="*/ 2153319 w 8615568"/>
                <a:gd name="connsiteY278" fmla="*/ 3729487 h 6494005"/>
                <a:gd name="connsiteX279" fmla="*/ 2346085 w 8615568"/>
                <a:gd name="connsiteY279" fmla="*/ 3536719 h 6494005"/>
                <a:gd name="connsiteX280" fmla="*/ 2282586 w 8615568"/>
                <a:gd name="connsiteY280" fmla="*/ 3247568 h 6494005"/>
                <a:gd name="connsiteX281" fmla="*/ 2217952 w 8615568"/>
                <a:gd name="connsiteY281" fmla="*/ 2893787 h 6494005"/>
                <a:gd name="connsiteX282" fmla="*/ 2249702 w 8615568"/>
                <a:gd name="connsiteY282" fmla="*/ 2829153 h 6494005"/>
                <a:gd name="connsiteX283" fmla="*/ 2282586 w 8615568"/>
                <a:gd name="connsiteY283" fmla="*/ 2765655 h 6494005"/>
                <a:gd name="connsiteX284" fmla="*/ 2507105 w 8615568"/>
                <a:gd name="connsiteY284" fmla="*/ 2669271 h 6494005"/>
                <a:gd name="connsiteX285" fmla="*/ 2571738 w 8615568"/>
                <a:gd name="connsiteY285" fmla="*/ 2540003 h 6494005"/>
                <a:gd name="connsiteX286" fmla="*/ 2636373 w 8615568"/>
                <a:gd name="connsiteY286" fmla="*/ 2604640 h 6494005"/>
                <a:gd name="connsiteX287" fmla="*/ 2636373 w 8615568"/>
                <a:gd name="connsiteY287" fmla="*/ 2631355 h 6494005"/>
                <a:gd name="connsiteX288" fmla="*/ 2636375 w 8615568"/>
                <a:gd name="connsiteY288" fmla="*/ 2631353 h 6494005"/>
                <a:gd name="connsiteX289" fmla="*/ 2636375 w 8615568"/>
                <a:gd name="connsiteY289" fmla="*/ 2604640 h 6494005"/>
                <a:gd name="connsiteX290" fmla="*/ 2571740 w 8615568"/>
                <a:gd name="connsiteY290" fmla="*/ 2540003 h 6494005"/>
                <a:gd name="connsiteX291" fmla="*/ 2603489 w 8615568"/>
                <a:gd name="connsiteY291" fmla="*/ 2508255 h 6494005"/>
                <a:gd name="connsiteX292" fmla="*/ 2603489 w 8615568"/>
                <a:gd name="connsiteY292" fmla="*/ 2411869 h 6494005"/>
                <a:gd name="connsiteX293" fmla="*/ 2603489 w 8615568"/>
                <a:gd name="connsiteY293" fmla="*/ 1897064 h 6494005"/>
                <a:gd name="connsiteX294" fmla="*/ 2636373 w 8615568"/>
                <a:gd name="connsiteY294" fmla="*/ 1833567 h 6494005"/>
                <a:gd name="connsiteX295" fmla="*/ 2636369 w 8615568"/>
                <a:gd name="connsiteY295" fmla="*/ 1833563 h 6494005"/>
                <a:gd name="connsiteX296" fmla="*/ 2699868 w 8615568"/>
                <a:gd name="connsiteY296" fmla="*/ 1704295 h 6494005"/>
                <a:gd name="connsiteX297" fmla="*/ 2732753 w 8615568"/>
                <a:gd name="connsiteY297" fmla="*/ 1576162 h 6494005"/>
                <a:gd name="connsiteX298" fmla="*/ 2732753 w 8615568"/>
                <a:gd name="connsiteY298" fmla="*/ 1383394 h 6494005"/>
                <a:gd name="connsiteX299" fmla="*/ 2764503 w 8615568"/>
                <a:gd name="connsiteY299" fmla="*/ 1222376 h 6494005"/>
                <a:gd name="connsiteX300" fmla="*/ 2732753 w 8615568"/>
                <a:gd name="connsiteY300" fmla="*/ 1157742 h 6494005"/>
                <a:gd name="connsiteX301" fmla="*/ 2732754 w 8615568"/>
                <a:gd name="connsiteY301" fmla="*/ 1157742 h 6494005"/>
                <a:gd name="connsiteX302" fmla="*/ 2668120 w 8615568"/>
                <a:gd name="connsiteY302" fmla="*/ 933225 h 6494005"/>
                <a:gd name="connsiteX303" fmla="*/ 2668121 w 8615568"/>
                <a:gd name="connsiteY303" fmla="*/ 933223 h 6494005"/>
                <a:gd name="connsiteX304" fmla="*/ 2603487 w 8615568"/>
                <a:gd name="connsiteY304" fmla="*/ 803955 h 6494005"/>
                <a:gd name="connsiteX305" fmla="*/ 2603485 w 8615568"/>
                <a:gd name="connsiteY305" fmla="*/ 803956 h 6494005"/>
                <a:gd name="connsiteX306" fmla="*/ 2507102 w 8615568"/>
                <a:gd name="connsiteY306" fmla="*/ 547688 h 6494005"/>
                <a:gd name="connsiteX307" fmla="*/ 2505968 w 8615568"/>
                <a:gd name="connsiteY307" fmla="*/ 547688 h 6494005"/>
                <a:gd name="connsiteX308" fmla="*/ 2602163 w 8615568"/>
                <a:gd name="connsiteY308" fmla="*/ 256799 h 6494005"/>
                <a:gd name="connsiteX309" fmla="*/ 2570475 w 8615568"/>
                <a:gd name="connsiteY309" fmla="*/ 128400 h 6494005"/>
                <a:gd name="connsiteX310" fmla="*/ 2602163 w 8615568"/>
                <a:gd name="connsiteY310" fmla="*/ 63632 h 6494005"/>
                <a:gd name="connsiteX311" fmla="*/ 2698357 w 8615568"/>
                <a:gd name="connsiteY311" fmla="*/ 160215 h 6494005"/>
                <a:gd name="connsiteX312" fmla="*/ 2794554 w 8615568"/>
                <a:gd name="connsiteY312" fmla="*/ 128400 h 6494005"/>
                <a:gd name="connsiteX313" fmla="*/ 2923568 w 8615568"/>
                <a:gd name="connsiteY31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836503 w 8615568"/>
                <a:gd name="connsiteY227" fmla="*/ 5465532 h 6494005"/>
                <a:gd name="connsiteX228" fmla="*/ 771074 w 8615568"/>
                <a:gd name="connsiteY228" fmla="*/ 5465531 h 6494005"/>
                <a:gd name="connsiteX229" fmla="*/ 611190 w 8615568"/>
                <a:gd name="connsiteY229" fmla="*/ 5304514 h 6494005"/>
                <a:gd name="connsiteX230" fmla="*/ 632003 w 8615568"/>
                <a:gd name="connsiteY230" fmla="*/ 5262889 h 6494005"/>
                <a:gd name="connsiteX231" fmla="*/ 632001 w 8615568"/>
                <a:gd name="connsiteY231" fmla="*/ 5262888 h 6494005"/>
                <a:gd name="connsiteX232" fmla="*/ 611189 w 8615568"/>
                <a:gd name="connsiteY232" fmla="*/ 5304513 h 6494005"/>
                <a:gd name="connsiteX233" fmla="*/ 546555 w 8615568"/>
                <a:gd name="connsiteY233" fmla="*/ 5241013 h 6494005"/>
                <a:gd name="connsiteX234" fmla="*/ 514805 w 8615568"/>
                <a:gd name="connsiteY234" fmla="*/ 5241013 h 6494005"/>
                <a:gd name="connsiteX235" fmla="*/ 450171 w 8615568"/>
                <a:gd name="connsiteY235" fmla="*/ 5079996 h 6494005"/>
                <a:gd name="connsiteX236" fmla="*/ 514805 w 8615568"/>
                <a:gd name="connsiteY236" fmla="*/ 4951862 h 6494005"/>
                <a:gd name="connsiteX237" fmla="*/ 514805 w 8615568"/>
                <a:gd name="connsiteY237" fmla="*/ 4822594 h 6494005"/>
                <a:gd name="connsiteX238" fmla="*/ 546555 w 8615568"/>
                <a:gd name="connsiteY238" fmla="*/ 4565192 h 6494005"/>
                <a:gd name="connsiteX239" fmla="*/ 546555 w 8615568"/>
                <a:gd name="connsiteY239" fmla="*/ 4533442 h 6494005"/>
                <a:gd name="connsiteX240" fmla="*/ 771073 w 8615568"/>
                <a:gd name="connsiteY240" fmla="*/ 4468808 h 6494005"/>
                <a:gd name="connsiteX241" fmla="*/ 932091 w 8615568"/>
                <a:gd name="connsiteY241" fmla="*/ 4308924 h 6494005"/>
                <a:gd name="connsiteX242" fmla="*/ 996725 w 8615568"/>
                <a:gd name="connsiteY242" fmla="*/ 4372424 h 6494005"/>
                <a:gd name="connsiteX243" fmla="*/ 996724 w 8615568"/>
                <a:gd name="connsiteY243" fmla="*/ 4372425 h 6494005"/>
                <a:gd name="connsiteX244" fmla="*/ 1028475 w 8615568"/>
                <a:gd name="connsiteY244" fmla="*/ 4405308 h 6494005"/>
                <a:gd name="connsiteX245" fmla="*/ 1060224 w 8615568"/>
                <a:gd name="connsiteY245" fmla="*/ 4340674 h 6494005"/>
                <a:gd name="connsiteX246" fmla="*/ 1060225 w 8615568"/>
                <a:gd name="connsiteY246" fmla="*/ 4340674 h 6494005"/>
                <a:gd name="connsiteX247" fmla="*/ 1093109 w 8615568"/>
                <a:gd name="connsiteY247" fmla="*/ 4179657 h 6494005"/>
                <a:gd name="connsiteX248" fmla="*/ 1124854 w 8615568"/>
                <a:gd name="connsiteY248" fmla="*/ 4147912 h 6494005"/>
                <a:gd name="connsiteX249" fmla="*/ 1124853 w 8615568"/>
                <a:gd name="connsiteY249" fmla="*/ 4147907 h 6494005"/>
                <a:gd name="connsiteX250" fmla="*/ 1189487 w 8615568"/>
                <a:gd name="connsiteY250" fmla="*/ 4115023 h 6494005"/>
                <a:gd name="connsiteX251" fmla="*/ 1189486 w 8615568"/>
                <a:gd name="connsiteY251" fmla="*/ 4115023 h 6494005"/>
                <a:gd name="connsiteX252" fmla="*/ 1285870 w 8615568"/>
                <a:gd name="connsiteY252" fmla="*/ 4051523 h 6494005"/>
                <a:gd name="connsiteX253" fmla="*/ 1317620 w 8615568"/>
                <a:gd name="connsiteY253" fmla="*/ 3955140 h 6494005"/>
                <a:gd name="connsiteX254" fmla="*/ 1317620 w 8615568"/>
                <a:gd name="connsiteY254" fmla="*/ 3955139 h 6494005"/>
                <a:gd name="connsiteX255" fmla="*/ 1349248 w 8615568"/>
                <a:gd name="connsiteY255" fmla="*/ 3892974 h 6494005"/>
                <a:gd name="connsiteX256" fmla="*/ 1349247 w 8615568"/>
                <a:gd name="connsiteY256" fmla="*/ 3892973 h 6494005"/>
                <a:gd name="connsiteX257" fmla="*/ 1317620 w 8615568"/>
                <a:gd name="connsiteY257" fmla="*/ 3955138 h 6494005"/>
                <a:gd name="connsiteX258" fmla="*/ 1221236 w 8615568"/>
                <a:gd name="connsiteY258" fmla="*/ 3825871 h 6494005"/>
                <a:gd name="connsiteX259" fmla="*/ 1244498 w 8615568"/>
                <a:gd name="connsiteY259" fmla="*/ 3780950 h 6494005"/>
                <a:gd name="connsiteX260" fmla="*/ 1244498 w 8615568"/>
                <a:gd name="connsiteY260" fmla="*/ 3780949 h 6494005"/>
                <a:gd name="connsiteX261" fmla="*/ 1221236 w 8615568"/>
                <a:gd name="connsiteY261" fmla="*/ 3825870 h 6494005"/>
                <a:gd name="connsiteX262" fmla="*/ 1093102 w 8615568"/>
                <a:gd name="connsiteY262" fmla="*/ 3697737 h 6494005"/>
                <a:gd name="connsiteX263" fmla="*/ 1124852 w 8615568"/>
                <a:gd name="connsiteY263" fmla="*/ 3536719 h 6494005"/>
                <a:gd name="connsiteX264" fmla="*/ 1124852 w 8615568"/>
                <a:gd name="connsiteY264" fmla="*/ 3504969 h 6494005"/>
                <a:gd name="connsiteX265" fmla="*/ 1254120 w 8615568"/>
                <a:gd name="connsiteY265" fmla="*/ 3440336 h 6494005"/>
                <a:gd name="connsiteX266" fmla="*/ 1446888 w 8615568"/>
                <a:gd name="connsiteY266" fmla="*/ 3568469 h 6494005"/>
                <a:gd name="connsiteX267" fmla="*/ 1575023 w 8615568"/>
                <a:gd name="connsiteY267" fmla="*/ 3665987 h 6494005"/>
                <a:gd name="connsiteX268" fmla="*/ 1575021 w 8615568"/>
                <a:gd name="connsiteY268" fmla="*/ 3665987 h 6494005"/>
                <a:gd name="connsiteX269" fmla="*/ 1639657 w 8615568"/>
                <a:gd name="connsiteY269" fmla="*/ 3697737 h 6494005"/>
                <a:gd name="connsiteX270" fmla="*/ 1703156 w 8615568"/>
                <a:gd name="connsiteY270" fmla="*/ 3697737 h 6494005"/>
                <a:gd name="connsiteX271" fmla="*/ 1731707 w 8615568"/>
                <a:gd name="connsiteY271" fmla="*/ 3716661 h 6494005"/>
                <a:gd name="connsiteX272" fmla="*/ 1731709 w 8615568"/>
                <a:gd name="connsiteY272" fmla="*/ 3716661 h 6494005"/>
                <a:gd name="connsiteX273" fmla="*/ 1703158 w 8615568"/>
                <a:gd name="connsiteY273" fmla="*/ 3697737 h 6494005"/>
                <a:gd name="connsiteX274" fmla="*/ 1832426 w 8615568"/>
                <a:gd name="connsiteY274" fmla="*/ 3665987 h 6494005"/>
                <a:gd name="connsiteX275" fmla="*/ 2089827 w 8615568"/>
                <a:gd name="connsiteY275" fmla="*/ 3794121 h 6494005"/>
                <a:gd name="connsiteX276" fmla="*/ 2153324 w 8615568"/>
                <a:gd name="connsiteY276" fmla="*/ 3729492 h 6494005"/>
                <a:gd name="connsiteX277" fmla="*/ 2153319 w 8615568"/>
                <a:gd name="connsiteY277" fmla="*/ 3729487 h 6494005"/>
                <a:gd name="connsiteX278" fmla="*/ 2346085 w 8615568"/>
                <a:gd name="connsiteY278" fmla="*/ 3536719 h 6494005"/>
                <a:gd name="connsiteX279" fmla="*/ 2282586 w 8615568"/>
                <a:gd name="connsiteY279" fmla="*/ 3247568 h 6494005"/>
                <a:gd name="connsiteX280" fmla="*/ 2217952 w 8615568"/>
                <a:gd name="connsiteY280" fmla="*/ 2893787 h 6494005"/>
                <a:gd name="connsiteX281" fmla="*/ 2249702 w 8615568"/>
                <a:gd name="connsiteY281" fmla="*/ 2829153 h 6494005"/>
                <a:gd name="connsiteX282" fmla="*/ 2282586 w 8615568"/>
                <a:gd name="connsiteY282" fmla="*/ 2765655 h 6494005"/>
                <a:gd name="connsiteX283" fmla="*/ 2507105 w 8615568"/>
                <a:gd name="connsiteY283" fmla="*/ 2669271 h 6494005"/>
                <a:gd name="connsiteX284" fmla="*/ 2571738 w 8615568"/>
                <a:gd name="connsiteY284" fmla="*/ 2540003 h 6494005"/>
                <a:gd name="connsiteX285" fmla="*/ 2636373 w 8615568"/>
                <a:gd name="connsiteY285" fmla="*/ 2604640 h 6494005"/>
                <a:gd name="connsiteX286" fmla="*/ 2636373 w 8615568"/>
                <a:gd name="connsiteY286" fmla="*/ 2631355 h 6494005"/>
                <a:gd name="connsiteX287" fmla="*/ 2636375 w 8615568"/>
                <a:gd name="connsiteY287" fmla="*/ 2631353 h 6494005"/>
                <a:gd name="connsiteX288" fmla="*/ 2636375 w 8615568"/>
                <a:gd name="connsiteY288" fmla="*/ 2604640 h 6494005"/>
                <a:gd name="connsiteX289" fmla="*/ 2571740 w 8615568"/>
                <a:gd name="connsiteY289" fmla="*/ 2540003 h 6494005"/>
                <a:gd name="connsiteX290" fmla="*/ 2603489 w 8615568"/>
                <a:gd name="connsiteY290" fmla="*/ 2508255 h 6494005"/>
                <a:gd name="connsiteX291" fmla="*/ 2603489 w 8615568"/>
                <a:gd name="connsiteY291" fmla="*/ 2411869 h 6494005"/>
                <a:gd name="connsiteX292" fmla="*/ 2603489 w 8615568"/>
                <a:gd name="connsiteY292" fmla="*/ 1897064 h 6494005"/>
                <a:gd name="connsiteX293" fmla="*/ 2636373 w 8615568"/>
                <a:gd name="connsiteY293" fmla="*/ 1833567 h 6494005"/>
                <a:gd name="connsiteX294" fmla="*/ 2636369 w 8615568"/>
                <a:gd name="connsiteY294" fmla="*/ 1833563 h 6494005"/>
                <a:gd name="connsiteX295" fmla="*/ 2699868 w 8615568"/>
                <a:gd name="connsiteY295" fmla="*/ 1704295 h 6494005"/>
                <a:gd name="connsiteX296" fmla="*/ 2732753 w 8615568"/>
                <a:gd name="connsiteY296" fmla="*/ 1576162 h 6494005"/>
                <a:gd name="connsiteX297" fmla="*/ 2732753 w 8615568"/>
                <a:gd name="connsiteY297" fmla="*/ 1383394 h 6494005"/>
                <a:gd name="connsiteX298" fmla="*/ 2764503 w 8615568"/>
                <a:gd name="connsiteY298" fmla="*/ 1222376 h 6494005"/>
                <a:gd name="connsiteX299" fmla="*/ 2732753 w 8615568"/>
                <a:gd name="connsiteY299" fmla="*/ 1157742 h 6494005"/>
                <a:gd name="connsiteX300" fmla="*/ 2732754 w 8615568"/>
                <a:gd name="connsiteY300" fmla="*/ 1157742 h 6494005"/>
                <a:gd name="connsiteX301" fmla="*/ 2668120 w 8615568"/>
                <a:gd name="connsiteY301" fmla="*/ 933225 h 6494005"/>
                <a:gd name="connsiteX302" fmla="*/ 2668121 w 8615568"/>
                <a:gd name="connsiteY302" fmla="*/ 933223 h 6494005"/>
                <a:gd name="connsiteX303" fmla="*/ 2603487 w 8615568"/>
                <a:gd name="connsiteY303" fmla="*/ 803955 h 6494005"/>
                <a:gd name="connsiteX304" fmla="*/ 2603485 w 8615568"/>
                <a:gd name="connsiteY304" fmla="*/ 803956 h 6494005"/>
                <a:gd name="connsiteX305" fmla="*/ 2507102 w 8615568"/>
                <a:gd name="connsiteY305" fmla="*/ 547688 h 6494005"/>
                <a:gd name="connsiteX306" fmla="*/ 2505968 w 8615568"/>
                <a:gd name="connsiteY306" fmla="*/ 547688 h 6494005"/>
                <a:gd name="connsiteX307" fmla="*/ 2602163 w 8615568"/>
                <a:gd name="connsiteY307" fmla="*/ 256799 h 6494005"/>
                <a:gd name="connsiteX308" fmla="*/ 2570475 w 8615568"/>
                <a:gd name="connsiteY308" fmla="*/ 128400 h 6494005"/>
                <a:gd name="connsiteX309" fmla="*/ 2602163 w 8615568"/>
                <a:gd name="connsiteY309" fmla="*/ 63632 h 6494005"/>
                <a:gd name="connsiteX310" fmla="*/ 2698357 w 8615568"/>
                <a:gd name="connsiteY310" fmla="*/ 160215 h 6494005"/>
                <a:gd name="connsiteX311" fmla="*/ 2794554 w 8615568"/>
                <a:gd name="connsiteY311" fmla="*/ 128400 h 6494005"/>
                <a:gd name="connsiteX312" fmla="*/ 2923568 w 8615568"/>
                <a:gd name="connsiteY31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632003 w 8615568"/>
                <a:gd name="connsiteY229" fmla="*/ 5262889 h 6494005"/>
                <a:gd name="connsiteX230" fmla="*/ 632001 w 8615568"/>
                <a:gd name="connsiteY230" fmla="*/ 5262888 h 6494005"/>
                <a:gd name="connsiteX231" fmla="*/ 611189 w 8615568"/>
                <a:gd name="connsiteY231" fmla="*/ 5304513 h 6494005"/>
                <a:gd name="connsiteX232" fmla="*/ 546555 w 8615568"/>
                <a:gd name="connsiteY232" fmla="*/ 5241013 h 6494005"/>
                <a:gd name="connsiteX233" fmla="*/ 514805 w 8615568"/>
                <a:gd name="connsiteY233" fmla="*/ 5241013 h 6494005"/>
                <a:gd name="connsiteX234" fmla="*/ 450171 w 8615568"/>
                <a:gd name="connsiteY234" fmla="*/ 5079996 h 6494005"/>
                <a:gd name="connsiteX235" fmla="*/ 514805 w 8615568"/>
                <a:gd name="connsiteY235" fmla="*/ 4951862 h 6494005"/>
                <a:gd name="connsiteX236" fmla="*/ 514805 w 8615568"/>
                <a:gd name="connsiteY236" fmla="*/ 4822594 h 6494005"/>
                <a:gd name="connsiteX237" fmla="*/ 546555 w 8615568"/>
                <a:gd name="connsiteY237" fmla="*/ 4565192 h 6494005"/>
                <a:gd name="connsiteX238" fmla="*/ 546555 w 8615568"/>
                <a:gd name="connsiteY238" fmla="*/ 4533442 h 6494005"/>
                <a:gd name="connsiteX239" fmla="*/ 771073 w 8615568"/>
                <a:gd name="connsiteY239" fmla="*/ 4468808 h 6494005"/>
                <a:gd name="connsiteX240" fmla="*/ 932091 w 8615568"/>
                <a:gd name="connsiteY240" fmla="*/ 4308924 h 6494005"/>
                <a:gd name="connsiteX241" fmla="*/ 996725 w 8615568"/>
                <a:gd name="connsiteY241" fmla="*/ 4372424 h 6494005"/>
                <a:gd name="connsiteX242" fmla="*/ 996724 w 8615568"/>
                <a:gd name="connsiteY242" fmla="*/ 4372425 h 6494005"/>
                <a:gd name="connsiteX243" fmla="*/ 1028475 w 8615568"/>
                <a:gd name="connsiteY243" fmla="*/ 4405308 h 6494005"/>
                <a:gd name="connsiteX244" fmla="*/ 1060224 w 8615568"/>
                <a:gd name="connsiteY244" fmla="*/ 4340674 h 6494005"/>
                <a:gd name="connsiteX245" fmla="*/ 1060225 w 8615568"/>
                <a:gd name="connsiteY245" fmla="*/ 4340674 h 6494005"/>
                <a:gd name="connsiteX246" fmla="*/ 1093109 w 8615568"/>
                <a:gd name="connsiteY246" fmla="*/ 4179657 h 6494005"/>
                <a:gd name="connsiteX247" fmla="*/ 1124854 w 8615568"/>
                <a:gd name="connsiteY247" fmla="*/ 4147912 h 6494005"/>
                <a:gd name="connsiteX248" fmla="*/ 1124853 w 8615568"/>
                <a:gd name="connsiteY248" fmla="*/ 4147907 h 6494005"/>
                <a:gd name="connsiteX249" fmla="*/ 1189487 w 8615568"/>
                <a:gd name="connsiteY249" fmla="*/ 4115023 h 6494005"/>
                <a:gd name="connsiteX250" fmla="*/ 1189486 w 8615568"/>
                <a:gd name="connsiteY250" fmla="*/ 4115023 h 6494005"/>
                <a:gd name="connsiteX251" fmla="*/ 1285870 w 8615568"/>
                <a:gd name="connsiteY251" fmla="*/ 4051523 h 6494005"/>
                <a:gd name="connsiteX252" fmla="*/ 1317620 w 8615568"/>
                <a:gd name="connsiteY252" fmla="*/ 3955140 h 6494005"/>
                <a:gd name="connsiteX253" fmla="*/ 1317620 w 8615568"/>
                <a:gd name="connsiteY253" fmla="*/ 3955139 h 6494005"/>
                <a:gd name="connsiteX254" fmla="*/ 1349248 w 8615568"/>
                <a:gd name="connsiteY254" fmla="*/ 3892974 h 6494005"/>
                <a:gd name="connsiteX255" fmla="*/ 1349247 w 8615568"/>
                <a:gd name="connsiteY255" fmla="*/ 3892973 h 6494005"/>
                <a:gd name="connsiteX256" fmla="*/ 1317620 w 8615568"/>
                <a:gd name="connsiteY256" fmla="*/ 3955138 h 6494005"/>
                <a:gd name="connsiteX257" fmla="*/ 1221236 w 8615568"/>
                <a:gd name="connsiteY257" fmla="*/ 3825871 h 6494005"/>
                <a:gd name="connsiteX258" fmla="*/ 1244498 w 8615568"/>
                <a:gd name="connsiteY258" fmla="*/ 3780950 h 6494005"/>
                <a:gd name="connsiteX259" fmla="*/ 1244498 w 8615568"/>
                <a:gd name="connsiteY259" fmla="*/ 3780949 h 6494005"/>
                <a:gd name="connsiteX260" fmla="*/ 1221236 w 8615568"/>
                <a:gd name="connsiteY260" fmla="*/ 3825870 h 6494005"/>
                <a:gd name="connsiteX261" fmla="*/ 1093102 w 8615568"/>
                <a:gd name="connsiteY261" fmla="*/ 3697737 h 6494005"/>
                <a:gd name="connsiteX262" fmla="*/ 1124852 w 8615568"/>
                <a:gd name="connsiteY262" fmla="*/ 3536719 h 6494005"/>
                <a:gd name="connsiteX263" fmla="*/ 1124852 w 8615568"/>
                <a:gd name="connsiteY263" fmla="*/ 3504969 h 6494005"/>
                <a:gd name="connsiteX264" fmla="*/ 1254120 w 8615568"/>
                <a:gd name="connsiteY264" fmla="*/ 3440336 h 6494005"/>
                <a:gd name="connsiteX265" fmla="*/ 1446888 w 8615568"/>
                <a:gd name="connsiteY265" fmla="*/ 3568469 h 6494005"/>
                <a:gd name="connsiteX266" fmla="*/ 1575023 w 8615568"/>
                <a:gd name="connsiteY266" fmla="*/ 3665987 h 6494005"/>
                <a:gd name="connsiteX267" fmla="*/ 1575021 w 8615568"/>
                <a:gd name="connsiteY267" fmla="*/ 3665987 h 6494005"/>
                <a:gd name="connsiteX268" fmla="*/ 1639657 w 8615568"/>
                <a:gd name="connsiteY268" fmla="*/ 3697737 h 6494005"/>
                <a:gd name="connsiteX269" fmla="*/ 1703156 w 8615568"/>
                <a:gd name="connsiteY269" fmla="*/ 3697737 h 6494005"/>
                <a:gd name="connsiteX270" fmla="*/ 1731707 w 8615568"/>
                <a:gd name="connsiteY270" fmla="*/ 3716661 h 6494005"/>
                <a:gd name="connsiteX271" fmla="*/ 1731709 w 8615568"/>
                <a:gd name="connsiteY271" fmla="*/ 3716661 h 6494005"/>
                <a:gd name="connsiteX272" fmla="*/ 1703158 w 8615568"/>
                <a:gd name="connsiteY272" fmla="*/ 3697737 h 6494005"/>
                <a:gd name="connsiteX273" fmla="*/ 1832426 w 8615568"/>
                <a:gd name="connsiteY273" fmla="*/ 3665987 h 6494005"/>
                <a:gd name="connsiteX274" fmla="*/ 2089827 w 8615568"/>
                <a:gd name="connsiteY274" fmla="*/ 3794121 h 6494005"/>
                <a:gd name="connsiteX275" fmla="*/ 2153324 w 8615568"/>
                <a:gd name="connsiteY275" fmla="*/ 3729492 h 6494005"/>
                <a:gd name="connsiteX276" fmla="*/ 2153319 w 8615568"/>
                <a:gd name="connsiteY276" fmla="*/ 3729487 h 6494005"/>
                <a:gd name="connsiteX277" fmla="*/ 2346085 w 8615568"/>
                <a:gd name="connsiteY277" fmla="*/ 3536719 h 6494005"/>
                <a:gd name="connsiteX278" fmla="*/ 2282586 w 8615568"/>
                <a:gd name="connsiteY278" fmla="*/ 3247568 h 6494005"/>
                <a:gd name="connsiteX279" fmla="*/ 2217952 w 8615568"/>
                <a:gd name="connsiteY279" fmla="*/ 2893787 h 6494005"/>
                <a:gd name="connsiteX280" fmla="*/ 2249702 w 8615568"/>
                <a:gd name="connsiteY280" fmla="*/ 2829153 h 6494005"/>
                <a:gd name="connsiteX281" fmla="*/ 2282586 w 8615568"/>
                <a:gd name="connsiteY281" fmla="*/ 2765655 h 6494005"/>
                <a:gd name="connsiteX282" fmla="*/ 2507105 w 8615568"/>
                <a:gd name="connsiteY282" fmla="*/ 2669271 h 6494005"/>
                <a:gd name="connsiteX283" fmla="*/ 2571738 w 8615568"/>
                <a:gd name="connsiteY283" fmla="*/ 2540003 h 6494005"/>
                <a:gd name="connsiteX284" fmla="*/ 2636373 w 8615568"/>
                <a:gd name="connsiteY284" fmla="*/ 2604640 h 6494005"/>
                <a:gd name="connsiteX285" fmla="*/ 2636373 w 8615568"/>
                <a:gd name="connsiteY285" fmla="*/ 2631355 h 6494005"/>
                <a:gd name="connsiteX286" fmla="*/ 2636375 w 8615568"/>
                <a:gd name="connsiteY286" fmla="*/ 2631353 h 6494005"/>
                <a:gd name="connsiteX287" fmla="*/ 2636375 w 8615568"/>
                <a:gd name="connsiteY287" fmla="*/ 2604640 h 6494005"/>
                <a:gd name="connsiteX288" fmla="*/ 2571740 w 8615568"/>
                <a:gd name="connsiteY288" fmla="*/ 2540003 h 6494005"/>
                <a:gd name="connsiteX289" fmla="*/ 2603489 w 8615568"/>
                <a:gd name="connsiteY289" fmla="*/ 2508255 h 6494005"/>
                <a:gd name="connsiteX290" fmla="*/ 2603489 w 8615568"/>
                <a:gd name="connsiteY290" fmla="*/ 2411869 h 6494005"/>
                <a:gd name="connsiteX291" fmla="*/ 2603489 w 8615568"/>
                <a:gd name="connsiteY291" fmla="*/ 1897064 h 6494005"/>
                <a:gd name="connsiteX292" fmla="*/ 2636373 w 8615568"/>
                <a:gd name="connsiteY292" fmla="*/ 1833567 h 6494005"/>
                <a:gd name="connsiteX293" fmla="*/ 2636369 w 8615568"/>
                <a:gd name="connsiteY293" fmla="*/ 1833563 h 6494005"/>
                <a:gd name="connsiteX294" fmla="*/ 2699868 w 8615568"/>
                <a:gd name="connsiteY294" fmla="*/ 1704295 h 6494005"/>
                <a:gd name="connsiteX295" fmla="*/ 2732753 w 8615568"/>
                <a:gd name="connsiteY295" fmla="*/ 1576162 h 6494005"/>
                <a:gd name="connsiteX296" fmla="*/ 2732753 w 8615568"/>
                <a:gd name="connsiteY296" fmla="*/ 1383394 h 6494005"/>
                <a:gd name="connsiteX297" fmla="*/ 2764503 w 8615568"/>
                <a:gd name="connsiteY297" fmla="*/ 1222376 h 6494005"/>
                <a:gd name="connsiteX298" fmla="*/ 2732753 w 8615568"/>
                <a:gd name="connsiteY298" fmla="*/ 1157742 h 6494005"/>
                <a:gd name="connsiteX299" fmla="*/ 2732754 w 8615568"/>
                <a:gd name="connsiteY299" fmla="*/ 1157742 h 6494005"/>
                <a:gd name="connsiteX300" fmla="*/ 2668120 w 8615568"/>
                <a:gd name="connsiteY300" fmla="*/ 933225 h 6494005"/>
                <a:gd name="connsiteX301" fmla="*/ 2668121 w 8615568"/>
                <a:gd name="connsiteY301" fmla="*/ 933223 h 6494005"/>
                <a:gd name="connsiteX302" fmla="*/ 2603487 w 8615568"/>
                <a:gd name="connsiteY302" fmla="*/ 803955 h 6494005"/>
                <a:gd name="connsiteX303" fmla="*/ 2603485 w 8615568"/>
                <a:gd name="connsiteY303" fmla="*/ 803956 h 6494005"/>
                <a:gd name="connsiteX304" fmla="*/ 2507102 w 8615568"/>
                <a:gd name="connsiteY304" fmla="*/ 547688 h 6494005"/>
                <a:gd name="connsiteX305" fmla="*/ 2505968 w 8615568"/>
                <a:gd name="connsiteY305" fmla="*/ 547688 h 6494005"/>
                <a:gd name="connsiteX306" fmla="*/ 2602163 w 8615568"/>
                <a:gd name="connsiteY306" fmla="*/ 256799 h 6494005"/>
                <a:gd name="connsiteX307" fmla="*/ 2570475 w 8615568"/>
                <a:gd name="connsiteY307" fmla="*/ 128400 h 6494005"/>
                <a:gd name="connsiteX308" fmla="*/ 2602163 w 8615568"/>
                <a:gd name="connsiteY308" fmla="*/ 63632 h 6494005"/>
                <a:gd name="connsiteX309" fmla="*/ 2698357 w 8615568"/>
                <a:gd name="connsiteY309" fmla="*/ 160215 h 6494005"/>
                <a:gd name="connsiteX310" fmla="*/ 2794554 w 8615568"/>
                <a:gd name="connsiteY310" fmla="*/ 128400 h 6494005"/>
                <a:gd name="connsiteX311" fmla="*/ 2923568 w 8615568"/>
                <a:gd name="connsiteY31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632003 w 8615568"/>
                <a:gd name="connsiteY229" fmla="*/ 5262889 h 6494005"/>
                <a:gd name="connsiteX230" fmla="*/ 611189 w 8615568"/>
                <a:gd name="connsiteY230" fmla="*/ 5304513 h 6494005"/>
                <a:gd name="connsiteX231" fmla="*/ 546555 w 8615568"/>
                <a:gd name="connsiteY231" fmla="*/ 5241013 h 6494005"/>
                <a:gd name="connsiteX232" fmla="*/ 514805 w 8615568"/>
                <a:gd name="connsiteY232" fmla="*/ 5241013 h 6494005"/>
                <a:gd name="connsiteX233" fmla="*/ 450171 w 8615568"/>
                <a:gd name="connsiteY233" fmla="*/ 5079996 h 6494005"/>
                <a:gd name="connsiteX234" fmla="*/ 514805 w 8615568"/>
                <a:gd name="connsiteY234" fmla="*/ 4951862 h 6494005"/>
                <a:gd name="connsiteX235" fmla="*/ 514805 w 8615568"/>
                <a:gd name="connsiteY235" fmla="*/ 4822594 h 6494005"/>
                <a:gd name="connsiteX236" fmla="*/ 546555 w 8615568"/>
                <a:gd name="connsiteY236" fmla="*/ 4565192 h 6494005"/>
                <a:gd name="connsiteX237" fmla="*/ 546555 w 8615568"/>
                <a:gd name="connsiteY237" fmla="*/ 4533442 h 6494005"/>
                <a:gd name="connsiteX238" fmla="*/ 771073 w 8615568"/>
                <a:gd name="connsiteY238" fmla="*/ 4468808 h 6494005"/>
                <a:gd name="connsiteX239" fmla="*/ 932091 w 8615568"/>
                <a:gd name="connsiteY239" fmla="*/ 4308924 h 6494005"/>
                <a:gd name="connsiteX240" fmla="*/ 996725 w 8615568"/>
                <a:gd name="connsiteY240" fmla="*/ 4372424 h 6494005"/>
                <a:gd name="connsiteX241" fmla="*/ 996724 w 8615568"/>
                <a:gd name="connsiteY241" fmla="*/ 4372425 h 6494005"/>
                <a:gd name="connsiteX242" fmla="*/ 1028475 w 8615568"/>
                <a:gd name="connsiteY242" fmla="*/ 4405308 h 6494005"/>
                <a:gd name="connsiteX243" fmla="*/ 1060224 w 8615568"/>
                <a:gd name="connsiteY243" fmla="*/ 4340674 h 6494005"/>
                <a:gd name="connsiteX244" fmla="*/ 1060225 w 8615568"/>
                <a:gd name="connsiteY244" fmla="*/ 4340674 h 6494005"/>
                <a:gd name="connsiteX245" fmla="*/ 1093109 w 8615568"/>
                <a:gd name="connsiteY245" fmla="*/ 4179657 h 6494005"/>
                <a:gd name="connsiteX246" fmla="*/ 1124854 w 8615568"/>
                <a:gd name="connsiteY246" fmla="*/ 4147912 h 6494005"/>
                <a:gd name="connsiteX247" fmla="*/ 1124853 w 8615568"/>
                <a:gd name="connsiteY247" fmla="*/ 4147907 h 6494005"/>
                <a:gd name="connsiteX248" fmla="*/ 1189487 w 8615568"/>
                <a:gd name="connsiteY248" fmla="*/ 4115023 h 6494005"/>
                <a:gd name="connsiteX249" fmla="*/ 1189486 w 8615568"/>
                <a:gd name="connsiteY249" fmla="*/ 4115023 h 6494005"/>
                <a:gd name="connsiteX250" fmla="*/ 1285870 w 8615568"/>
                <a:gd name="connsiteY250" fmla="*/ 4051523 h 6494005"/>
                <a:gd name="connsiteX251" fmla="*/ 1317620 w 8615568"/>
                <a:gd name="connsiteY251" fmla="*/ 3955140 h 6494005"/>
                <a:gd name="connsiteX252" fmla="*/ 1317620 w 8615568"/>
                <a:gd name="connsiteY252" fmla="*/ 3955139 h 6494005"/>
                <a:gd name="connsiteX253" fmla="*/ 1349248 w 8615568"/>
                <a:gd name="connsiteY253" fmla="*/ 3892974 h 6494005"/>
                <a:gd name="connsiteX254" fmla="*/ 1349247 w 8615568"/>
                <a:gd name="connsiteY254" fmla="*/ 3892973 h 6494005"/>
                <a:gd name="connsiteX255" fmla="*/ 1317620 w 8615568"/>
                <a:gd name="connsiteY255" fmla="*/ 3955138 h 6494005"/>
                <a:gd name="connsiteX256" fmla="*/ 1221236 w 8615568"/>
                <a:gd name="connsiteY256" fmla="*/ 3825871 h 6494005"/>
                <a:gd name="connsiteX257" fmla="*/ 1244498 w 8615568"/>
                <a:gd name="connsiteY257" fmla="*/ 3780950 h 6494005"/>
                <a:gd name="connsiteX258" fmla="*/ 1244498 w 8615568"/>
                <a:gd name="connsiteY258" fmla="*/ 3780949 h 6494005"/>
                <a:gd name="connsiteX259" fmla="*/ 1221236 w 8615568"/>
                <a:gd name="connsiteY259" fmla="*/ 3825870 h 6494005"/>
                <a:gd name="connsiteX260" fmla="*/ 1093102 w 8615568"/>
                <a:gd name="connsiteY260" fmla="*/ 3697737 h 6494005"/>
                <a:gd name="connsiteX261" fmla="*/ 1124852 w 8615568"/>
                <a:gd name="connsiteY261" fmla="*/ 3536719 h 6494005"/>
                <a:gd name="connsiteX262" fmla="*/ 1124852 w 8615568"/>
                <a:gd name="connsiteY262" fmla="*/ 3504969 h 6494005"/>
                <a:gd name="connsiteX263" fmla="*/ 1254120 w 8615568"/>
                <a:gd name="connsiteY263" fmla="*/ 3440336 h 6494005"/>
                <a:gd name="connsiteX264" fmla="*/ 1446888 w 8615568"/>
                <a:gd name="connsiteY264" fmla="*/ 3568469 h 6494005"/>
                <a:gd name="connsiteX265" fmla="*/ 1575023 w 8615568"/>
                <a:gd name="connsiteY265" fmla="*/ 3665987 h 6494005"/>
                <a:gd name="connsiteX266" fmla="*/ 1575021 w 8615568"/>
                <a:gd name="connsiteY266" fmla="*/ 3665987 h 6494005"/>
                <a:gd name="connsiteX267" fmla="*/ 1639657 w 8615568"/>
                <a:gd name="connsiteY267" fmla="*/ 3697737 h 6494005"/>
                <a:gd name="connsiteX268" fmla="*/ 1703156 w 8615568"/>
                <a:gd name="connsiteY268" fmla="*/ 3697737 h 6494005"/>
                <a:gd name="connsiteX269" fmla="*/ 1731707 w 8615568"/>
                <a:gd name="connsiteY269" fmla="*/ 3716661 h 6494005"/>
                <a:gd name="connsiteX270" fmla="*/ 1731709 w 8615568"/>
                <a:gd name="connsiteY270" fmla="*/ 3716661 h 6494005"/>
                <a:gd name="connsiteX271" fmla="*/ 1703158 w 8615568"/>
                <a:gd name="connsiteY271" fmla="*/ 3697737 h 6494005"/>
                <a:gd name="connsiteX272" fmla="*/ 1832426 w 8615568"/>
                <a:gd name="connsiteY272" fmla="*/ 3665987 h 6494005"/>
                <a:gd name="connsiteX273" fmla="*/ 2089827 w 8615568"/>
                <a:gd name="connsiteY273" fmla="*/ 3794121 h 6494005"/>
                <a:gd name="connsiteX274" fmla="*/ 2153324 w 8615568"/>
                <a:gd name="connsiteY274" fmla="*/ 3729492 h 6494005"/>
                <a:gd name="connsiteX275" fmla="*/ 2153319 w 8615568"/>
                <a:gd name="connsiteY275" fmla="*/ 3729487 h 6494005"/>
                <a:gd name="connsiteX276" fmla="*/ 2346085 w 8615568"/>
                <a:gd name="connsiteY276" fmla="*/ 3536719 h 6494005"/>
                <a:gd name="connsiteX277" fmla="*/ 2282586 w 8615568"/>
                <a:gd name="connsiteY277" fmla="*/ 3247568 h 6494005"/>
                <a:gd name="connsiteX278" fmla="*/ 2217952 w 8615568"/>
                <a:gd name="connsiteY278" fmla="*/ 2893787 h 6494005"/>
                <a:gd name="connsiteX279" fmla="*/ 2249702 w 8615568"/>
                <a:gd name="connsiteY279" fmla="*/ 2829153 h 6494005"/>
                <a:gd name="connsiteX280" fmla="*/ 2282586 w 8615568"/>
                <a:gd name="connsiteY280" fmla="*/ 2765655 h 6494005"/>
                <a:gd name="connsiteX281" fmla="*/ 2507105 w 8615568"/>
                <a:gd name="connsiteY281" fmla="*/ 2669271 h 6494005"/>
                <a:gd name="connsiteX282" fmla="*/ 2571738 w 8615568"/>
                <a:gd name="connsiteY282" fmla="*/ 2540003 h 6494005"/>
                <a:gd name="connsiteX283" fmla="*/ 2636373 w 8615568"/>
                <a:gd name="connsiteY283" fmla="*/ 2604640 h 6494005"/>
                <a:gd name="connsiteX284" fmla="*/ 2636373 w 8615568"/>
                <a:gd name="connsiteY284" fmla="*/ 2631355 h 6494005"/>
                <a:gd name="connsiteX285" fmla="*/ 2636375 w 8615568"/>
                <a:gd name="connsiteY285" fmla="*/ 2631353 h 6494005"/>
                <a:gd name="connsiteX286" fmla="*/ 2636375 w 8615568"/>
                <a:gd name="connsiteY286" fmla="*/ 2604640 h 6494005"/>
                <a:gd name="connsiteX287" fmla="*/ 2571740 w 8615568"/>
                <a:gd name="connsiteY287" fmla="*/ 2540003 h 6494005"/>
                <a:gd name="connsiteX288" fmla="*/ 2603489 w 8615568"/>
                <a:gd name="connsiteY288" fmla="*/ 2508255 h 6494005"/>
                <a:gd name="connsiteX289" fmla="*/ 2603489 w 8615568"/>
                <a:gd name="connsiteY289" fmla="*/ 2411869 h 6494005"/>
                <a:gd name="connsiteX290" fmla="*/ 2603489 w 8615568"/>
                <a:gd name="connsiteY290" fmla="*/ 1897064 h 6494005"/>
                <a:gd name="connsiteX291" fmla="*/ 2636373 w 8615568"/>
                <a:gd name="connsiteY291" fmla="*/ 1833567 h 6494005"/>
                <a:gd name="connsiteX292" fmla="*/ 2636369 w 8615568"/>
                <a:gd name="connsiteY292" fmla="*/ 1833563 h 6494005"/>
                <a:gd name="connsiteX293" fmla="*/ 2699868 w 8615568"/>
                <a:gd name="connsiteY293" fmla="*/ 1704295 h 6494005"/>
                <a:gd name="connsiteX294" fmla="*/ 2732753 w 8615568"/>
                <a:gd name="connsiteY294" fmla="*/ 1576162 h 6494005"/>
                <a:gd name="connsiteX295" fmla="*/ 2732753 w 8615568"/>
                <a:gd name="connsiteY295" fmla="*/ 1383394 h 6494005"/>
                <a:gd name="connsiteX296" fmla="*/ 2764503 w 8615568"/>
                <a:gd name="connsiteY296" fmla="*/ 1222376 h 6494005"/>
                <a:gd name="connsiteX297" fmla="*/ 2732753 w 8615568"/>
                <a:gd name="connsiteY297" fmla="*/ 1157742 h 6494005"/>
                <a:gd name="connsiteX298" fmla="*/ 2732754 w 8615568"/>
                <a:gd name="connsiteY298" fmla="*/ 1157742 h 6494005"/>
                <a:gd name="connsiteX299" fmla="*/ 2668120 w 8615568"/>
                <a:gd name="connsiteY299" fmla="*/ 933225 h 6494005"/>
                <a:gd name="connsiteX300" fmla="*/ 2668121 w 8615568"/>
                <a:gd name="connsiteY300" fmla="*/ 933223 h 6494005"/>
                <a:gd name="connsiteX301" fmla="*/ 2603487 w 8615568"/>
                <a:gd name="connsiteY301" fmla="*/ 803955 h 6494005"/>
                <a:gd name="connsiteX302" fmla="*/ 2603485 w 8615568"/>
                <a:gd name="connsiteY302" fmla="*/ 803956 h 6494005"/>
                <a:gd name="connsiteX303" fmla="*/ 2507102 w 8615568"/>
                <a:gd name="connsiteY303" fmla="*/ 547688 h 6494005"/>
                <a:gd name="connsiteX304" fmla="*/ 2505968 w 8615568"/>
                <a:gd name="connsiteY304" fmla="*/ 547688 h 6494005"/>
                <a:gd name="connsiteX305" fmla="*/ 2602163 w 8615568"/>
                <a:gd name="connsiteY305" fmla="*/ 256799 h 6494005"/>
                <a:gd name="connsiteX306" fmla="*/ 2570475 w 8615568"/>
                <a:gd name="connsiteY306" fmla="*/ 128400 h 6494005"/>
                <a:gd name="connsiteX307" fmla="*/ 2602163 w 8615568"/>
                <a:gd name="connsiteY307" fmla="*/ 63632 h 6494005"/>
                <a:gd name="connsiteX308" fmla="*/ 2698357 w 8615568"/>
                <a:gd name="connsiteY308" fmla="*/ 160215 h 6494005"/>
                <a:gd name="connsiteX309" fmla="*/ 2794554 w 8615568"/>
                <a:gd name="connsiteY309" fmla="*/ 128400 h 6494005"/>
                <a:gd name="connsiteX310" fmla="*/ 2923568 w 8615568"/>
                <a:gd name="connsiteY31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611189 w 8615568"/>
                <a:gd name="connsiteY229" fmla="*/ 5304513 h 6494005"/>
                <a:gd name="connsiteX230" fmla="*/ 546555 w 8615568"/>
                <a:gd name="connsiteY230" fmla="*/ 5241013 h 6494005"/>
                <a:gd name="connsiteX231" fmla="*/ 514805 w 8615568"/>
                <a:gd name="connsiteY231" fmla="*/ 5241013 h 6494005"/>
                <a:gd name="connsiteX232" fmla="*/ 450171 w 8615568"/>
                <a:gd name="connsiteY232" fmla="*/ 5079996 h 6494005"/>
                <a:gd name="connsiteX233" fmla="*/ 514805 w 8615568"/>
                <a:gd name="connsiteY233" fmla="*/ 4951862 h 6494005"/>
                <a:gd name="connsiteX234" fmla="*/ 514805 w 8615568"/>
                <a:gd name="connsiteY234" fmla="*/ 4822594 h 6494005"/>
                <a:gd name="connsiteX235" fmla="*/ 546555 w 8615568"/>
                <a:gd name="connsiteY235" fmla="*/ 4565192 h 6494005"/>
                <a:gd name="connsiteX236" fmla="*/ 546555 w 8615568"/>
                <a:gd name="connsiteY236" fmla="*/ 4533442 h 6494005"/>
                <a:gd name="connsiteX237" fmla="*/ 771073 w 8615568"/>
                <a:gd name="connsiteY237" fmla="*/ 4468808 h 6494005"/>
                <a:gd name="connsiteX238" fmla="*/ 932091 w 8615568"/>
                <a:gd name="connsiteY238" fmla="*/ 4308924 h 6494005"/>
                <a:gd name="connsiteX239" fmla="*/ 996725 w 8615568"/>
                <a:gd name="connsiteY239" fmla="*/ 4372424 h 6494005"/>
                <a:gd name="connsiteX240" fmla="*/ 996724 w 8615568"/>
                <a:gd name="connsiteY240" fmla="*/ 4372425 h 6494005"/>
                <a:gd name="connsiteX241" fmla="*/ 1028475 w 8615568"/>
                <a:gd name="connsiteY241" fmla="*/ 4405308 h 6494005"/>
                <a:gd name="connsiteX242" fmla="*/ 1060224 w 8615568"/>
                <a:gd name="connsiteY242" fmla="*/ 4340674 h 6494005"/>
                <a:gd name="connsiteX243" fmla="*/ 1060225 w 8615568"/>
                <a:gd name="connsiteY243" fmla="*/ 4340674 h 6494005"/>
                <a:gd name="connsiteX244" fmla="*/ 1093109 w 8615568"/>
                <a:gd name="connsiteY244" fmla="*/ 4179657 h 6494005"/>
                <a:gd name="connsiteX245" fmla="*/ 1124854 w 8615568"/>
                <a:gd name="connsiteY245" fmla="*/ 4147912 h 6494005"/>
                <a:gd name="connsiteX246" fmla="*/ 1124853 w 8615568"/>
                <a:gd name="connsiteY246" fmla="*/ 4147907 h 6494005"/>
                <a:gd name="connsiteX247" fmla="*/ 1189487 w 8615568"/>
                <a:gd name="connsiteY247" fmla="*/ 4115023 h 6494005"/>
                <a:gd name="connsiteX248" fmla="*/ 1189486 w 8615568"/>
                <a:gd name="connsiteY248" fmla="*/ 4115023 h 6494005"/>
                <a:gd name="connsiteX249" fmla="*/ 1285870 w 8615568"/>
                <a:gd name="connsiteY249" fmla="*/ 4051523 h 6494005"/>
                <a:gd name="connsiteX250" fmla="*/ 1317620 w 8615568"/>
                <a:gd name="connsiteY250" fmla="*/ 3955140 h 6494005"/>
                <a:gd name="connsiteX251" fmla="*/ 1317620 w 8615568"/>
                <a:gd name="connsiteY251" fmla="*/ 3955139 h 6494005"/>
                <a:gd name="connsiteX252" fmla="*/ 1349248 w 8615568"/>
                <a:gd name="connsiteY252" fmla="*/ 3892974 h 6494005"/>
                <a:gd name="connsiteX253" fmla="*/ 1349247 w 8615568"/>
                <a:gd name="connsiteY253" fmla="*/ 3892973 h 6494005"/>
                <a:gd name="connsiteX254" fmla="*/ 1317620 w 8615568"/>
                <a:gd name="connsiteY254" fmla="*/ 3955138 h 6494005"/>
                <a:gd name="connsiteX255" fmla="*/ 1221236 w 8615568"/>
                <a:gd name="connsiteY255" fmla="*/ 3825871 h 6494005"/>
                <a:gd name="connsiteX256" fmla="*/ 1244498 w 8615568"/>
                <a:gd name="connsiteY256" fmla="*/ 3780950 h 6494005"/>
                <a:gd name="connsiteX257" fmla="*/ 1244498 w 8615568"/>
                <a:gd name="connsiteY257" fmla="*/ 3780949 h 6494005"/>
                <a:gd name="connsiteX258" fmla="*/ 1221236 w 8615568"/>
                <a:gd name="connsiteY258" fmla="*/ 3825870 h 6494005"/>
                <a:gd name="connsiteX259" fmla="*/ 1093102 w 8615568"/>
                <a:gd name="connsiteY259" fmla="*/ 3697737 h 6494005"/>
                <a:gd name="connsiteX260" fmla="*/ 1124852 w 8615568"/>
                <a:gd name="connsiteY260" fmla="*/ 3536719 h 6494005"/>
                <a:gd name="connsiteX261" fmla="*/ 1124852 w 8615568"/>
                <a:gd name="connsiteY261" fmla="*/ 3504969 h 6494005"/>
                <a:gd name="connsiteX262" fmla="*/ 1254120 w 8615568"/>
                <a:gd name="connsiteY262" fmla="*/ 3440336 h 6494005"/>
                <a:gd name="connsiteX263" fmla="*/ 1446888 w 8615568"/>
                <a:gd name="connsiteY263" fmla="*/ 3568469 h 6494005"/>
                <a:gd name="connsiteX264" fmla="*/ 1575023 w 8615568"/>
                <a:gd name="connsiteY264" fmla="*/ 3665987 h 6494005"/>
                <a:gd name="connsiteX265" fmla="*/ 1575021 w 8615568"/>
                <a:gd name="connsiteY265" fmla="*/ 3665987 h 6494005"/>
                <a:gd name="connsiteX266" fmla="*/ 1639657 w 8615568"/>
                <a:gd name="connsiteY266" fmla="*/ 3697737 h 6494005"/>
                <a:gd name="connsiteX267" fmla="*/ 1703156 w 8615568"/>
                <a:gd name="connsiteY267" fmla="*/ 3697737 h 6494005"/>
                <a:gd name="connsiteX268" fmla="*/ 1731707 w 8615568"/>
                <a:gd name="connsiteY268" fmla="*/ 3716661 h 6494005"/>
                <a:gd name="connsiteX269" fmla="*/ 1731709 w 8615568"/>
                <a:gd name="connsiteY269" fmla="*/ 3716661 h 6494005"/>
                <a:gd name="connsiteX270" fmla="*/ 1703158 w 8615568"/>
                <a:gd name="connsiteY270" fmla="*/ 3697737 h 6494005"/>
                <a:gd name="connsiteX271" fmla="*/ 1832426 w 8615568"/>
                <a:gd name="connsiteY271" fmla="*/ 3665987 h 6494005"/>
                <a:gd name="connsiteX272" fmla="*/ 2089827 w 8615568"/>
                <a:gd name="connsiteY272" fmla="*/ 3794121 h 6494005"/>
                <a:gd name="connsiteX273" fmla="*/ 2153324 w 8615568"/>
                <a:gd name="connsiteY273" fmla="*/ 3729492 h 6494005"/>
                <a:gd name="connsiteX274" fmla="*/ 2153319 w 8615568"/>
                <a:gd name="connsiteY274" fmla="*/ 3729487 h 6494005"/>
                <a:gd name="connsiteX275" fmla="*/ 2346085 w 8615568"/>
                <a:gd name="connsiteY275" fmla="*/ 3536719 h 6494005"/>
                <a:gd name="connsiteX276" fmla="*/ 2282586 w 8615568"/>
                <a:gd name="connsiteY276" fmla="*/ 3247568 h 6494005"/>
                <a:gd name="connsiteX277" fmla="*/ 2217952 w 8615568"/>
                <a:gd name="connsiteY277" fmla="*/ 2893787 h 6494005"/>
                <a:gd name="connsiteX278" fmla="*/ 2249702 w 8615568"/>
                <a:gd name="connsiteY278" fmla="*/ 2829153 h 6494005"/>
                <a:gd name="connsiteX279" fmla="*/ 2282586 w 8615568"/>
                <a:gd name="connsiteY279" fmla="*/ 2765655 h 6494005"/>
                <a:gd name="connsiteX280" fmla="*/ 2507105 w 8615568"/>
                <a:gd name="connsiteY280" fmla="*/ 2669271 h 6494005"/>
                <a:gd name="connsiteX281" fmla="*/ 2571738 w 8615568"/>
                <a:gd name="connsiteY281" fmla="*/ 2540003 h 6494005"/>
                <a:gd name="connsiteX282" fmla="*/ 2636373 w 8615568"/>
                <a:gd name="connsiteY282" fmla="*/ 2604640 h 6494005"/>
                <a:gd name="connsiteX283" fmla="*/ 2636373 w 8615568"/>
                <a:gd name="connsiteY283" fmla="*/ 2631355 h 6494005"/>
                <a:gd name="connsiteX284" fmla="*/ 2636375 w 8615568"/>
                <a:gd name="connsiteY284" fmla="*/ 2631353 h 6494005"/>
                <a:gd name="connsiteX285" fmla="*/ 2636375 w 8615568"/>
                <a:gd name="connsiteY285" fmla="*/ 2604640 h 6494005"/>
                <a:gd name="connsiteX286" fmla="*/ 2571740 w 8615568"/>
                <a:gd name="connsiteY286" fmla="*/ 2540003 h 6494005"/>
                <a:gd name="connsiteX287" fmla="*/ 2603489 w 8615568"/>
                <a:gd name="connsiteY287" fmla="*/ 2508255 h 6494005"/>
                <a:gd name="connsiteX288" fmla="*/ 2603489 w 8615568"/>
                <a:gd name="connsiteY288" fmla="*/ 2411869 h 6494005"/>
                <a:gd name="connsiteX289" fmla="*/ 2603489 w 8615568"/>
                <a:gd name="connsiteY289" fmla="*/ 1897064 h 6494005"/>
                <a:gd name="connsiteX290" fmla="*/ 2636373 w 8615568"/>
                <a:gd name="connsiteY290" fmla="*/ 1833567 h 6494005"/>
                <a:gd name="connsiteX291" fmla="*/ 2636369 w 8615568"/>
                <a:gd name="connsiteY291" fmla="*/ 1833563 h 6494005"/>
                <a:gd name="connsiteX292" fmla="*/ 2699868 w 8615568"/>
                <a:gd name="connsiteY292" fmla="*/ 1704295 h 6494005"/>
                <a:gd name="connsiteX293" fmla="*/ 2732753 w 8615568"/>
                <a:gd name="connsiteY293" fmla="*/ 1576162 h 6494005"/>
                <a:gd name="connsiteX294" fmla="*/ 2732753 w 8615568"/>
                <a:gd name="connsiteY294" fmla="*/ 1383394 h 6494005"/>
                <a:gd name="connsiteX295" fmla="*/ 2764503 w 8615568"/>
                <a:gd name="connsiteY295" fmla="*/ 1222376 h 6494005"/>
                <a:gd name="connsiteX296" fmla="*/ 2732753 w 8615568"/>
                <a:gd name="connsiteY296" fmla="*/ 1157742 h 6494005"/>
                <a:gd name="connsiteX297" fmla="*/ 2732754 w 8615568"/>
                <a:gd name="connsiteY297" fmla="*/ 1157742 h 6494005"/>
                <a:gd name="connsiteX298" fmla="*/ 2668120 w 8615568"/>
                <a:gd name="connsiteY298" fmla="*/ 933225 h 6494005"/>
                <a:gd name="connsiteX299" fmla="*/ 2668121 w 8615568"/>
                <a:gd name="connsiteY299" fmla="*/ 933223 h 6494005"/>
                <a:gd name="connsiteX300" fmla="*/ 2603487 w 8615568"/>
                <a:gd name="connsiteY300" fmla="*/ 803955 h 6494005"/>
                <a:gd name="connsiteX301" fmla="*/ 2603485 w 8615568"/>
                <a:gd name="connsiteY301" fmla="*/ 803956 h 6494005"/>
                <a:gd name="connsiteX302" fmla="*/ 2507102 w 8615568"/>
                <a:gd name="connsiteY302" fmla="*/ 547688 h 6494005"/>
                <a:gd name="connsiteX303" fmla="*/ 2505968 w 8615568"/>
                <a:gd name="connsiteY303" fmla="*/ 547688 h 6494005"/>
                <a:gd name="connsiteX304" fmla="*/ 2602163 w 8615568"/>
                <a:gd name="connsiteY304" fmla="*/ 256799 h 6494005"/>
                <a:gd name="connsiteX305" fmla="*/ 2570475 w 8615568"/>
                <a:gd name="connsiteY305" fmla="*/ 128400 h 6494005"/>
                <a:gd name="connsiteX306" fmla="*/ 2602163 w 8615568"/>
                <a:gd name="connsiteY306" fmla="*/ 63632 h 6494005"/>
                <a:gd name="connsiteX307" fmla="*/ 2698357 w 8615568"/>
                <a:gd name="connsiteY307" fmla="*/ 160215 h 6494005"/>
                <a:gd name="connsiteX308" fmla="*/ 2794554 w 8615568"/>
                <a:gd name="connsiteY308" fmla="*/ 128400 h 6494005"/>
                <a:gd name="connsiteX309" fmla="*/ 2923568 w 8615568"/>
                <a:gd name="connsiteY30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611190 w 8615568"/>
                <a:gd name="connsiteY228" fmla="*/ 5304514 h 6494005"/>
                <a:gd name="connsiteX229" fmla="*/ 546555 w 8615568"/>
                <a:gd name="connsiteY229" fmla="*/ 5241013 h 6494005"/>
                <a:gd name="connsiteX230" fmla="*/ 514805 w 8615568"/>
                <a:gd name="connsiteY230" fmla="*/ 5241013 h 6494005"/>
                <a:gd name="connsiteX231" fmla="*/ 450171 w 8615568"/>
                <a:gd name="connsiteY231" fmla="*/ 5079996 h 6494005"/>
                <a:gd name="connsiteX232" fmla="*/ 514805 w 8615568"/>
                <a:gd name="connsiteY232" fmla="*/ 4951862 h 6494005"/>
                <a:gd name="connsiteX233" fmla="*/ 514805 w 8615568"/>
                <a:gd name="connsiteY233" fmla="*/ 4822594 h 6494005"/>
                <a:gd name="connsiteX234" fmla="*/ 546555 w 8615568"/>
                <a:gd name="connsiteY234" fmla="*/ 4565192 h 6494005"/>
                <a:gd name="connsiteX235" fmla="*/ 546555 w 8615568"/>
                <a:gd name="connsiteY235" fmla="*/ 4533442 h 6494005"/>
                <a:gd name="connsiteX236" fmla="*/ 771073 w 8615568"/>
                <a:gd name="connsiteY236" fmla="*/ 4468808 h 6494005"/>
                <a:gd name="connsiteX237" fmla="*/ 932091 w 8615568"/>
                <a:gd name="connsiteY237" fmla="*/ 4308924 h 6494005"/>
                <a:gd name="connsiteX238" fmla="*/ 996725 w 8615568"/>
                <a:gd name="connsiteY238" fmla="*/ 4372424 h 6494005"/>
                <a:gd name="connsiteX239" fmla="*/ 996724 w 8615568"/>
                <a:gd name="connsiteY239" fmla="*/ 4372425 h 6494005"/>
                <a:gd name="connsiteX240" fmla="*/ 1028475 w 8615568"/>
                <a:gd name="connsiteY240" fmla="*/ 4405308 h 6494005"/>
                <a:gd name="connsiteX241" fmla="*/ 1060224 w 8615568"/>
                <a:gd name="connsiteY241" fmla="*/ 4340674 h 6494005"/>
                <a:gd name="connsiteX242" fmla="*/ 1060225 w 8615568"/>
                <a:gd name="connsiteY242" fmla="*/ 4340674 h 6494005"/>
                <a:gd name="connsiteX243" fmla="*/ 1093109 w 8615568"/>
                <a:gd name="connsiteY243" fmla="*/ 4179657 h 6494005"/>
                <a:gd name="connsiteX244" fmla="*/ 1124854 w 8615568"/>
                <a:gd name="connsiteY244" fmla="*/ 4147912 h 6494005"/>
                <a:gd name="connsiteX245" fmla="*/ 1124853 w 8615568"/>
                <a:gd name="connsiteY245" fmla="*/ 4147907 h 6494005"/>
                <a:gd name="connsiteX246" fmla="*/ 1189487 w 8615568"/>
                <a:gd name="connsiteY246" fmla="*/ 4115023 h 6494005"/>
                <a:gd name="connsiteX247" fmla="*/ 1189486 w 8615568"/>
                <a:gd name="connsiteY247" fmla="*/ 4115023 h 6494005"/>
                <a:gd name="connsiteX248" fmla="*/ 1285870 w 8615568"/>
                <a:gd name="connsiteY248" fmla="*/ 4051523 h 6494005"/>
                <a:gd name="connsiteX249" fmla="*/ 1317620 w 8615568"/>
                <a:gd name="connsiteY249" fmla="*/ 3955140 h 6494005"/>
                <a:gd name="connsiteX250" fmla="*/ 1317620 w 8615568"/>
                <a:gd name="connsiteY250" fmla="*/ 3955139 h 6494005"/>
                <a:gd name="connsiteX251" fmla="*/ 1349248 w 8615568"/>
                <a:gd name="connsiteY251" fmla="*/ 3892974 h 6494005"/>
                <a:gd name="connsiteX252" fmla="*/ 1349247 w 8615568"/>
                <a:gd name="connsiteY252" fmla="*/ 3892973 h 6494005"/>
                <a:gd name="connsiteX253" fmla="*/ 1317620 w 8615568"/>
                <a:gd name="connsiteY253" fmla="*/ 3955138 h 6494005"/>
                <a:gd name="connsiteX254" fmla="*/ 1221236 w 8615568"/>
                <a:gd name="connsiteY254" fmla="*/ 3825871 h 6494005"/>
                <a:gd name="connsiteX255" fmla="*/ 1244498 w 8615568"/>
                <a:gd name="connsiteY255" fmla="*/ 3780950 h 6494005"/>
                <a:gd name="connsiteX256" fmla="*/ 1244498 w 8615568"/>
                <a:gd name="connsiteY256" fmla="*/ 3780949 h 6494005"/>
                <a:gd name="connsiteX257" fmla="*/ 1221236 w 8615568"/>
                <a:gd name="connsiteY257" fmla="*/ 3825870 h 6494005"/>
                <a:gd name="connsiteX258" fmla="*/ 1093102 w 8615568"/>
                <a:gd name="connsiteY258" fmla="*/ 3697737 h 6494005"/>
                <a:gd name="connsiteX259" fmla="*/ 1124852 w 8615568"/>
                <a:gd name="connsiteY259" fmla="*/ 3536719 h 6494005"/>
                <a:gd name="connsiteX260" fmla="*/ 1124852 w 8615568"/>
                <a:gd name="connsiteY260" fmla="*/ 3504969 h 6494005"/>
                <a:gd name="connsiteX261" fmla="*/ 1254120 w 8615568"/>
                <a:gd name="connsiteY261" fmla="*/ 3440336 h 6494005"/>
                <a:gd name="connsiteX262" fmla="*/ 1446888 w 8615568"/>
                <a:gd name="connsiteY262" fmla="*/ 3568469 h 6494005"/>
                <a:gd name="connsiteX263" fmla="*/ 1575023 w 8615568"/>
                <a:gd name="connsiteY263" fmla="*/ 3665987 h 6494005"/>
                <a:gd name="connsiteX264" fmla="*/ 1575021 w 8615568"/>
                <a:gd name="connsiteY264" fmla="*/ 3665987 h 6494005"/>
                <a:gd name="connsiteX265" fmla="*/ 1639657 w 8615568"/>
                <a:gd name="connsiteY265" fmla="*/ 3697737 h 6494005"/>
                <a:gd name="connsiteX266" fmla="*/ 1703156 w 8615568"/>
                <a:gd name="connsiteY266" fmla="*/ 3697737 h 6494005"/>
                <a:gd name="connsiteX267" fmla="*/ 1731707 w 8615568"/>
                <a:gd name="connsiteY267" fmla="*/ 3716661 h 6494005"/>
                <a:gd name="connsiteX268" fmla="*/ 1731709 w 8615568"/>
                <a:gd name="connsiteY268" fmla="*/ 3716661 h 6494005"/>
                <a:gd name="connsiteX269" fmla="*/ 1703158 w 8615568"/>
                <a:gd name="connsiteY269" fmla="*/ 3697737 h 6494005"/>
                <a:gd name="connsiteX270" fmla="*/ 1832426 w 8615568"/>
                <a:gd name="connsiteY270" fmla="*/ 3665987 h 6494005"/>
                <a:gd name="connsiteX271" fmla="*/ 2089827 w 8615568"/>
                <a:gd name="connsiteY271" fmla="*/ 3794121 h 6494005"/>
                <a:gd name="connsiteX272" fmla="*/ 2153324 w 8615568"/>
                <a:gd name="connsiteY272" fmla="*/ 3729492 h 6494005"/>
                <a:gd name="connsiteX273" fmla="*/ 2153319 w 8615568"/>
                <a:gd name="connsiteY273" fmla="*/ 3729487 h 6494005"/>
                <a:gd name="connsiteX274" fmla="*/ 2346085 w 8615568"/>
                <a:gd name="connsiteY274" fmla="*/ 3536719 h 6494005"/>
                <a:gd name="connsiteX275" fmla="*/ 2282586 w 8615568"/>
                <a:gd name="connsiteY275" fmla="*/ 3247568 h 6494005"/>
                <a:gd name="connsiteX276" fmla="*/ 2217952 w 8615568"/>
                <a:gd name="connsiteY276" fmla="*/ 2893787 h 6494005"/>
                <a:gd name="connsiteX277" fmla="*/ 2249702 w 8615568"/>
                <a:gd name="connsiteY277" fmla="*/ 2829153 h 6494005"/>
                <a:gd name="connsiteX278" fmla="*/ 2282586 w 8615568"/>
                <a:gd name="connsiteY278" fmla="*/ 2765655 h 6494005"/>
                <a:gd name="connsiteX279" fmla="*/ 2507105 w 8615568"/>
                <a:gd name="connsiteY279" fmla="*/ 2669271 h 6494005"/>
                <a:gd name="connsiteX280" fmla="*/ 2571738 w 8615568"/>
                <a:gd name="connsiteY280" fmla="*/ 2540003 h 6494005"/>
                <a:gd name="connsiteX281" fmla="*/ 2636373 w 8615568"/>
                <a:gd name="connsiteY281" fmla="*/ 2604640 h 6494005"/>
                <a:gd name="connsiteX282" fmla="*/ 2636373 w 8615568"/>
                <a:gd name="connsiteY282" fmla="*/ 2631355 h 6494005"/>
                <a:gd name="connsiteX283" fmla="*/ 2636375 w 8615568"/>
                <a:gd name="connsiteY283" fmla="*/ 2631353 h 6494005"/>
                <a:gd name="connsiteX284" fmla="*/ 2636375 w 8615568"/>
                <a:gd name="connsiteY284" fmla="*/ 2604640 h 6494005"/>
                <a:gd name="connsiteX285" fmla="*/ 2571740 w 8615568"/>
                <a:gd name="connsiteY285" fmla="*/ 2540003 h 6494005"/>
                <a:gd name="connsiteX286" fmla="*/ 2603489 w 8615568"/>
                <a:gd name="connsiteY286" fmla="*/ 2508255 h 6494005"/>
                <a:gd name="connsiteX287" fmla="*/ 2603489 w 8615568"/>
                <a:gd name="connsiteY287" fmla="*/ 2411869 h 6494005"/>
                <a:gd name="connsiteX288" fmla="*/ 2603489 w 8615568"/>
                <a:gd name="connsiteY288" fmla="*/ 1897064 h 6494005"/>
                <a:gd name="connsiteX289" fmla="*/ 2636373 w 8615568"/>
                <a:gd name="connsiteY289" fmla="*/ 1833567 h 6494005"/>
                <a:gd name="connsiteX290" fmla="*/ 2636369 w 8615568"/>
                <a:gd name="connsiteY290" fmla="*/ 1833563 h 6494005"/>
                <a:gd name="connsiteX291" fmla="*/ 2699868 w 8615568"/>
                <a:gd name="connsiteY291" fmla="*/ 1704295 h 6494005"/>
                <a:gd name="connsiteX292" fmla="*/ 2732753 w 8615568"/>
                <a:gd name="connsiteY292" fmla="*/ 1576162 h 6494005"/>
                <a:gd name="connsiteX293" fmla="*/ 2732753 w 8615568"/>
                <a:gd name="connsiteY293" fmla="*/ 1383394 h 6494005"/>
                <a:gd name="connsiteX294" fmla="*/ 2764503 w 8615568"/>
                <a:gd name="connsiteY294" fmla="*/ 1222376 h 6494005"/>
                <a:gd name="connsiteX295" fmla="*/ 2732753 w 8615568"/>
                <a:gd name="connsiteY295" fmla="*/ 1157742 h 6494005"/>
                <a:gd name="connsiteX296" fmla="*/ 2732754 w 8615568"/>
                <a:gd name="connsiteY296" fmla="*/ 1157742 h 6494005"/>
                <a:gd name="connsiteX297" fmla="*/ 2668120 w 8615568"/>
                <a:gd name="connsiteY297" fmla="*/ 933225 h 6494005"/>
                <a:gd name="connsiteX298" fmla="*/ 2668121 w 8615568"/>
                <a:gd name="connsiteY298" fmla="*/ 933223 h 6494005"/>
                <a:gd name="connsiteX299" fmla="*/ 2603487 w 8615568"/>
                <a:gd name="connsiteY299" fmla="*/ 803955 h 6494005"/>
                <a:gd name="connsiteX300" fmla="*/ 2603485 w 8615568"/>
                <a:gd name="connsiteY300" fmla="*/ 803956 h 6494005"/>
                <a:gd name="connsiteX301" fmla="*/ 2507102 w 8615568"/>
                <a:gd name="connsiteY301" fmla="*/ 547688 h 6494005"/>
                <a:gd name="connsiteX302" fmla="*/ 2505968 w 8615568"/>
                <a:gd name="connsiteY302" fmla="*/ 547688 h 6494005"/>
                <a:gd name="connsiteX303" fmla="*/ 2602163 w 8615568"/>
                <a:gd name="connsiteY303" fmla="*/ 256799 h 6494005"/>
                <a:gd name="connsiteX304" fmla="*/ 2570475 w 8615568"/>
                <a:gd name="connsiteY304" fmla="*/ 128400 h 6494005"/>
                <a:gd name="connsiteX305" fmla="*/ 2602163 w 8615568"/>
                <a:gd name="connsiteY305" fmla="*/ 63632 h 6494005"/>
                <a:gd name="connsiteX306" fmla="*/ 2698357 w 8615568"/>
                <a:gd name="connsiteY306" fmla="*/ 160215 h 6494005"/>
                <a:gd name="connsiteX307" fmla="*/ 2794554 w 8615568"/>
                <a:gd name="connsiteY307" fmla="*/ 128400 h 6494005"/>
                <a:gd name="connsiteX308" fmla="*/ 2923568 w 8615568"/>
                <a:gd name="connsiteY308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15847 h 6494005"/>
                <a:gd name="connsiteX195" fmla="*/ 1510397 w 8615568"/>
                <a:gd name="connsiteY195" fmla="*/ 5883951 h 6494005"/>
                <a:gd name="connsiteX196" fmla="*/ 1446895 w 8615568"/>
                <a:gd name="connsiteY196" fmla="*/ 5851068 h 6494005"/>
                <a:gd name="connsiteX197" fmla="*/ 1350512 w 8615568"/>
                <a:gd name="connsiteY197" fmla="*/ 5980335 h 6494005"/>
                <a:gd name="connsiteX198" fmla="*/ 1350513 w 8615568"/>
                <a:gd name="connsiteY198" fmla="*/ 5980335 h 6494005"/>
                <a:gd name="connsiteX199" fmla="*/ 1221245 w 8615568"/>
                <a:gd name="connsiteY199" fmla="*/ 6043835 h 6494005"/>
                <a:gd name="connsiteX200" fmla="*/ 1221245 w 8615568"/>
                <a:gd name="connsiteY200" fmla="*/ 6140219 h 6494005"/>
                <a:gd name="connsiteX201" fmla="*/ 1158617 w 8615568"/>
                <a:gd name="connsiteY201" fmla="*/ 6098959 h 6494005"/>
                <a:gd name="connsiteX202" fmla="*/ 1158617 w 8615568"/>
                <a:gd name="connsiteY202" fmla="*/ 6098959 h 6494005"/>
                <a:gd name="connsiteX203" fmla="*/ 1221244 w 8615568"/>
                <a:gd name="connsiteY203" fmla="*/ 6140219 h 6494005"/>
                <a:gd name="connsiteX204" fmla="*/ 1221244 w 8615568"/>
                <a:gd name="connsiteY204" fmla="*/ 6301236 h 6494005"/>
                <a:gd name="connsiteX205" fmla="*/ 1060227 w 8615568"/>
                <a:gd name="connsiteY205" fmla="*/ 6365870 h 6494005"/>
                <a:gd name="connsiteX206" fmla="*/ 1060228 w 8615568"/>
                <a:gd name="connsiteY206" fmla="*/ 6365871 h 6494005"/>
                <a:gd name="connsiteX207" fmla="*/ 963843 w 8615568"/>
                <a:gd name="connsiteY207" fmla="*/ 6365871 h 6494005"/>
                <a:gd name="connsiteX208" fmla="*/ 900343 w 8615568"/>
                <a:gd name="connsiteY208" fmla="*/ 6494005 h 6494005"/>
                <a:gd name="connsiteX209" fmla="*/ 867459 w 8615568"/>
                <a:gd name="connsiteY209" fmla="*/ 6365871 h 6494005"/>
                <a:gd name="connsiteX210" fmla="*/ 867459 w 8615568"/>
                <a:gd name="connsiteY210" fmla="*/ 6360164 h 6494005"/>
                <a:gd name="connsiteX211" fmla="*/ 867458 w 8615568"/>
                <a:gd name="connsiteY211" fmla="*/ 6360165 h 6494005"/>
                <a:gd name="connsiteX212" fmla="*/ 867458 w 8615568"/>
                <a:gd name="connsiteY212" fmla="*/ 6365871 h 6494005"/>
                <a:gd name="connsiteX213" fmla="*/ 900342 w 8615568"/>
                <a:gd name="connsiteY213" fmla="*/ 6494005 h 6494005"/>
                <a:gd name="connsiteX214" fmla="*/ 707574 w 8615568"/>
                <a:gd name="connsiteY214" fmla="*/ 6365871 h 6494005"/>
                <a:gd name="connsiteX215" fmla="*/ 707574 w 8615568"/>
                <a:gd name="connsiteY215" fmla="*/ 6140220 h 6494005"/>
                <a:gd name="connsiteX216" fmla="*/ 707573 w 8615568"/>
                <a:gd name="connsiteY216" fmla="*/ 6140219 h 6494005"/>
                <a:gd name="connsiteX217" fmla="*/ 803957 w 8615568"/>
                <a:gd name="connsiteY217" fmla="*/ 5947451 h 6494005"/>
                <a:gd name="connsiteX218" fmla="*/ 835707 w 8615568"/>
                <a:gd name="connsiteY218" fmla="*/ 5819317 h 6494005"/>
                <a:gd name="connsiteX219" fmla="*/ 867457 w 8615568"/>
                <a:gd name="connsiteY219" fmla="*/ 5851067 h 6494005"/>
                <a:gd name="connsiteX220" fmla="*/ 867458 w 8615568"/>
                <a:gd name="connsiteY220" fmla="*/ 5851067 h 6494005"/>
                <a:gd name="connsiteX221" fmla="*/ 835708 w 8615568"/>
                <a:gd name="connsiteY221" fmla="*/ 5819317 h 6494005"/>
                <a:gd name="connsiteX222" fmla="*/ 867458 w 8615568"/>
                <a:gd name="connsiteY222" fmla="*/ 5722933 h 6494005"/>
                <a:gd name="connsiteX223" fmla="*/ 803958 w 8615568"/>
                <a:gd name="connsiteY223" fmla="*/ 5594800 h 6494005"/>
                <a:gd name="connsiteX224" fmla="*/ 803957 w 8615568"/>
                <a:gd name="connsiteY224" fmla="*/ 5594799 h 6494005"/>
                <a:gd name="connsiteX225" fmla="*/ 803957 w 8615568"/>
                <a:gd name="connsiteY225" fmla="*/ 5497282 h 6494005"/>
                <a:gd name="connsiteX226" fmla="*/ 771073 w 8615568"/>
                <a:gd name="connsiteY226" fmla="*/ 5465532 h 6494005"/>
                <a:gd name="connsiteX227" fmla="*/ 771074 w 8615568"/>
                <a:gd name="connsiteY227" fmla="*/ 5465531 h 6494005"/>
                <a:gd name="connsiteX228" fmla="*/ 546555 w 8615568"/>
                <a:gd name="connsiteY228" fmla="*/ 5241013 h 6494005"/>
                <a:gd name="connsiteX229" fmla="*/ 514805 w 8615568"/>
                <a:gd name="connsiteY229" fmla="*/ 5241013 h 6494005"/>
                <a:gd name="connsiteX230" fmla="*/ 450171 w 8615568"/>
                <a:gd name="connsiteY230" fmla="*/ 5079996 h 6494005"/>
                <a:gd name="connsiteX231" fmla="*/ 514805 w 8615568"/>
                <a:gd name="connsiteY231" fmla="*/ 4951862 h 6494005"/>
                <a:gd name="connsiteX232" fmla="*/ 514805 w 8615568"/>
                <a:gd name="connsiteY232" fmla="*/ 4822594 h 6494005"/>
                <a:gd name="connsiteX233" fmla="*/ 546555 w 8615568"/>
                <a:gd name="connsiteY233" fmla="*/ 4565192 h 6494005"/>
                <a:gd name="connsiteX234" fmla="*/ 546555 w 8615568"/>
                <a:gd name="connsiteY234" fmla="*/ 4533442 h 6494005"/>
                <a:gd name="connsiteX235" fmla="*/ 771073 w 8615568"/>
                <a:gd name="connsiteY235" fmla="*/ 4468808 h 6494005"/>
                <a:gd name="connsiteX236" fmla="*/ 932091 w 8615568"/>
                <a:gd name="connsiteY236" fmla="*/ 4308924 h 6494005"/>
                <a:gd name="connsiteX237" fmla="*/ 996725 w 8615568"/>
                <a:gd name="connsiteY237" fmla="*/ 4372424 h 6494005"/>
                <a:gd name="connsiteX238" fmla="*/ 996724 w 8615568"/>
                <a:gd name="connsiteY238" fmla="*/ 4372425 h 6494005"/>
                <a:gd name="connsiteX239" fmla="*/ 1028475 w 8615568"/>
                <a:gd name="connsiteY239" fmla="*/ 4405308 h 6494005"/>
                <a:gd name="connsiteX240" fmla="*/ 1060224 w 8615568"/>
                <a:gd name="connsiteY240" fmla="*/ 4340674 h 6494005"/>
                <a:gd name="connsiteX241" fmla="*/ 1060225 w 8615568"/>
                <a:gd name="connsiteY241" fmla="*/ 4340674 h 6494005"/>
                <a:gd name="connsiteX242" fmla="*/ 1093109 w 8615568"/>
                <a:gd name="connsiteY242" fmla="*/ 4179657 h 6494005"/>
                <a:gd name="connsiteX243" fmla="*/ 1124854 w 8615568"/>
                <a:gd name="connsiteY243" fmla="*/ 4147912 h 6494005"/>
                <a:gd name="connsiteX244" fmla="*/ 1124853 w 8615568"/>
                <a:gd name="connsiteY244" fmla="*/ 4147907 h 6494005"/>
                <a:gd name="connsiteX245" fmla="*/ 1189487 w 8615568"/>
                <a:gd name="connsiteY245" fmla="*/ 4115023 h 6494005"/>
                <a:gd name="connsiteX246" fmla="*/ 1189486 w 8615568"/>
                <a:gd name="connsiteY246" fmla="*/ 4115023 h 6494005"/>
                <a:gd name="connsiteX247" fmla="*/ 1285870 w 8615568"/>
                <a:gd name="connsiteY247" fmla="*/ 4051523 h 6494005"/>
                <a:gd name="connsiteX248" fmla="*/ 1317620 w 8615568"/>
                <a:gd name="connsiteY248" fmla="*/ 3955140 h 6494005"/>
                <a:gd name="connsiteX249" fmla="*/ 1317620 w 8615568"/>
                <a:gd name="connsiteY249" fmla="*/ 3955139 h 6494005"/>
                <a:gd name="connsiteX250" fmla="*/ 1349248 w 8615568"/>
                <a:gd name="connsiteY250" fmla="*/ 3892974 h 6494005"/>
                <a:gd name="connsiteX251" fmla="*/ 1349247 w 8615568"/>
                <a:gd name="connsiteY251" fmla="*/ 3892973 h 6494005"/>
                <a:gd name="connsiteX252" fmla="*/ 1317620 w 8615568"/>
                <a:gd name="connsiteY252" fmla="*/ 3955138 h 6494005"/>
                <a:gd name="connsiteX253" fmla="*/ 1221236 w 8615568"/>
                <a:gd name="connsiteY253" fmla="*/ 3825871 h 6494005"/>
                <a:gd name="connsiteX254" fmla="*/ 1244498 w 8615568"/>
                <a:gd name="connsiteY254" fmla="*/ 3780950 h 6494005"/>
                <a:gd name="connsiteX255" fmla="*/ 1244498 w 8615568"/>
                <a:gd name="connsiteY255" fmla="*/ 3780949 h 6494005"/>
                <a:gd name="connsiteX256" fmla="*/ 1221236 w 8615568"/>
                <a:gd name="connsiteY256" fmla="*/ 3825870 h 6494005"/>
                <a:gd name="connsiteX257" fmla="*/ 1093102 w 8615568"/>
                <a:gd name="connsiteY257" fmla="*/ 3697737 h 6494005"/>
                <a:gd name="connsiteX258" fmla="*/ 1124852 w 8615568"/>
                <a:gd name="connsiteY258" fmla="*/ 3536719 h 6494005"/>
                <a:gd name="connsiteX259" fmla="*/ 1124852 w 8615568"/>
                <a:gd name="connsiteY259" fmla="*/ 3504969 h 6494005"/>
                <a:gd name="connsiteX260" fmla="*/ 1254120 w 8615568"/>
                <a:gd name="connsiteY260" fmla="*/ 3440336 h 6494005"/>
                <a:gd name="connsiteX261" fmla="*/ 1446888 w 8615568"/>
                <a:gd name="connsiteY261" fmla="*/ 3568469 h 6494005"/>
                <a:gd name="connsiteX262" fmla="*/ 1575023 w 8615568"/>
                <a:gd name="connsiteY262" fmla="*/ 3665987 h 6494005"/>
                <a:gd name="connsiteX263" fmla="*/ 1575021 w 8615568"/>
                <a:gd name="connsiteY263" fmla="*/ 3665987 h 6494005"/>
                <a:gd name="connsiteX264" fmla="*/ 1639657 w 8615568"/>
                <a:gd name="connsiteY264" fmla="*/ 3697737 h 6494005"/>
                <a:gd name="connsiteX265" fmla="*/ 1703156 w 8615568"/>
                <a:gd name="connsiteY265" fmla="*/ 3697737 h 6494005"/>
                <a:gd name="connsiteX266" fmla="*/ 1731707 w 8615568"/>
                <a:gd name="connsiteY266" fmla="*/ 3716661 h 6494005"/>
                <a:gd name="connsiteX267" fmla="*/ 1731709 w 8615568"/>
                <a:gd name="connsiteY267" fmla="*/ 3716661 h 6494005"/>
                <a:gd name="connsiteX268" fmla="*/ 1703158 w 8615568"/>
                <a:gd name="connsiteY268" fmla="*/ 3697737 h 6494005"/>
                <a:gd name="connsiteX269" fmla="*/ 1832426 w 8615568"/>
                <a:gd name="connsiteY269" fmla="*/ 3665987 h 6494005"/>
                <a:gd name="connsiteX270" fmla="*/ 2089827 w 8615568"/>
                <a:gd name="connsiteY270" fmla="*/ 3794121 h 6494005"/>
                <a:gd name="connsiteX271" fmla="*/ 2153324 w 8615568"/>
                <a:gd name="connsiteY271" fmla="*/ 3729492 h 6494005"/>
                <a:gd name="connsiteX272" fmla="*/ 2153319 w 8615568"/>
                <a:gd name="connsiteY272" fmla="*/ 3729487 h 6494005"/>
                <a:gd name="connsiteX273" fmla="*/ 2346085 w 8615568"/>
                <a:gd name="connsiteY273" fmla="*/ 3536719 h 6494005"/>
                <a:gd name="connsiteX274" fmla="*/ 2282586 w 8615568"/>
                <a:gd name="connsiteY274" fmla="*/ 3247568 h 6494005"/>
                <a:gd name="connsiteX275" fmla="*/ 2217952 w 8615568"/>
                <a:gd name="connsiteY275" fmla="*/ 2893787 h 6494005"/>
                <a:gd name="connsiteX276" fmla="*/ 2249702 w 8615568"/>
                <a:gd name="connsiteY276" fmla="*/ 2829153 h 6494005"/>
                <a:gd name="connsiteX277" fmla="*/ 2282586 w 8615568"/>
                <a:gd name="connsiteY277" fmla="*/ 2765655 h 6494005"/>
                <a:gd name="connsiteX278" fmla="*/ 2507105 w 8615568"/>
                <a:gd name="connsiteY278" fmla="*/ 2669271 h 6494005"/>
                <a:gd name="connsiteX279" fmla="*/ 2571738 w 8615568"/>
                <a:gd name="connsiteY279" fmla="*/ 2540003 h 6494005"/>
                <a:gd name="connsiteX280" fmla="*/ 2636373 w 8615568"/>
                <a:gd name="connsiteY280" fmla="*/ 2604640 h 6494005"/>
                <a:gd name="connsiteX281" fmla="*/ 2636373 w 8615568"/>
                <a:gd name="connsiteY281" fmla="*/ 2631355 h 6494005"/>
                <a:gd name="connsiteX282" fmla="*/ 2636375 w 8615568"/>
                <a:gd name="connsiteY282" fmla="*/ 2631353 h 6494005"/>
                <a:gd name="connsiteX283" fmla="*/ 2636375 w 8615568"/>
                <a:gd name="connsiteY283" fmla="*/ 2604640 h 6494005"/>
                <a:gd name="connsiteX284" fmla="*/ 2571740 w 8615568"/>
                <a:gd name="connsiteY284" fmla="*/ 2540003 h 6494005"/>
                <a:gd name="connsiteX285" fmla="*/ 2603489 w 8615568"/>
                <a:gd name="connsiteY285" fmla="*/ 2508255 h 6494005"/>
                <a:gd name="connsiteX286" fmla="*/ 2603489 w 8615568"/>
                <a:gd name="connsiteY286" fmla="*/ 2411869 h 6494005"/>
                <a:gd name="connsiteX287" fmla="*/ 2603489 w 8615568"/>
                <a:gd name="connsiteY287" fmla="*/ 1897064 h 6494005"/>
                <a:gd name="connsiteX288" fmla="*/ 2636373 w 8615568"/>
                <a:gd name="connsiteY288" fmla="*/ 1833567 h 6494005"/>
                <a:gd name="connsiteX289" fmla="*/ 2636369 w 8615568"/>
                <a:gd name="connsiteY289" fmla="*/ 1833563 h 6494005"/>
                <a:gd name="connsiteX290" fmla="*/ 2699868 w 8615568"/>
                <a:gd name="connsiteY290" fmla="*/ 1704295 h 6494005"/>
                <a:gd name="connsiteX291" fmla="*/ 2732753 w 8615568"/>
                <a:gd name="connsiteY291" fmla="*/ 1576162 h 6494005"/>
                <a:gd name="connsiteX292" fmla="*/ 2732753 w 8615568"/>
                <a:gd name="connsiteY292" fmla="*/ 1383394 h 6494005"/>
                <a:gd name="connsiteX293" fmla="*/ 2764503 w 8615568"/>
                <a:gd name="connsiteY293" fmla="*/ 1222376 h 6494005"/>
                <a:gd name="connsiteX294" fmla="*/ 2732753 w 8615568"/>
                <a:gd name="connsiteY294" fmla="*/ 1157742 h 6494005"/>
                <a:gd name="connsiteX295" fmla="*/ 2732754 w 8615568"/>
                <a:gd name="connsiteY295" fmla="*/ 1157742 h 6494005"/>
                <a:gd name="connsiteX296" fmla="*/ 2668120 w 8615568"/>
                <a:gd name="connsiteY296" fmla="*/ 933225 h 6494005"/>
                <a:gd name="connsiteX297" fmla="*/ 2668121 w 8615568"/>
                <a:gd name="connsiteY297" fmla="*/ 933223 h 6494005"/>
                <a:gd name="connsiteX298" fmla="*/ 2603487 w 8615568"/>
                <a:gd name="connsiteY298" fmla="*/ 803955 h 6494005"/>
                <a:gd name="connsiteX299" fmla="*/ 2603485 w 8615568"/>
                <a:gd name="connsiteY299" fmla="*/ 803956 h 6494005"/>
                <a:gd name="connsiteX300" fmla="*/ 2507102 w 8615568"/>
                <a:gd name="connsiteY300" fmla="*/ 547688 h 6494005"/>
                <a:gd name="connsiteX301" fmla="*/ 2505968 w 8615568"/>
                <a:gd name="connsiteY301" fmla="*/ 547688 h 6494005"/>
                <a:gd name="connsiteX302" fmla="*/ 2602163 w 8615568"/>
                <a:gd name="connsiteY302" fmla="*/ 256799 h 6494005"/>
                <a:gd name="connsiteX303" fmla="*/ 2570475 w 8615568"/>
                <a:gd name="connsiteY303" fmla="*/ 128400 h 6494005"/>
                <a:gd name="connsiteX304" fmla="*/ 2602163 w 8615568"/>
                <a:gd name="connsiteY304" fmla="*/ 63632 h 6494005"/>
                <a:gd name="connsiteX305" fmla="*/ 2698357 w 8615568"/>
                <a:gd name="connsiteY305" fmla="*/ 160215 h 6494005"/>
                <a:gd name="connsiteX306" fmla="*/ 2794554 w 8615568"/>
                <a:gd name="connsiteY306" fmla="*/ 128400 h 6494005"/>
                <a:gd name="connsiteX307" fmla="*/ 2923568 w 8615568"/>
                <a:gd name="connsiteY307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8 w 8615568"/>
                <a:gd name="connsiteY193" fmla="*/ 5815848 h 6494005"/>
                <a:gd name="connsiteX194" fmla="*/ 1510397 w 8615568"/>
                <a:gd name="connsiteY194" fmla="*/ 5883951 h 6494005"/>
                <a:gd name="connsiteX195" fmla="*/ 1446895 w 8615568"/>
                <a:gd name="connsiteY195" fmla="*/ 5851068 h 6494005"/>
                <a:gd name="connsiteX196" fmla="*/ 1350512 w 8615568"/>
                <a:gd name="connsiteY196" fmla="*/ 5980335 h 6494005"/>
                <a:gd name="connsiteX197" fmla="*/ 1350513 w 8615568"/>
                <a:gd name="connsiteY197" fmla="*/ 5980335 h 6494005"/>
                <a:gd name="connsiteX198" fmla="*/ 1221245 w 8615568"/>
                <a:gd name="connsiteY198" fmla="*/ 6043835 h 6494005"/>
                <a:gd name="connsiteX199" fmla="*/ 1221245 w 8615568"/>
                <a:gd name="connsiteY199" fmla="*/ 6140219 h 6494005"/>
                <a:gd name="connsiteX200" fmla="*/ 1158617 w 8615568"/>
                <a:gd name="connsiteY200" fmla="*/ 6098959 h 6494005"/>
                <a:gd name="connsiteX201" fmla="*/ 1158617 w 8615568"/>
                <a:gd name="connsiteY201" fmla="*/ 6098959 h 6494005"/>
                <a:gd name="connsiteX202" fmla="*/ 1221244 w 8615568"/>
                <a:gd name="connsiteY202" fmla="*/ 6140219 h 6494005"/>
                <a:gd name="connsiteX203" fmla="*/ 1221244 w 8615568"/>
                <a:gd name="connsiteY203" fmla="*/ 6301236 h 6494005"/>
                <a:gd name="connsiteX204" fmla="*/ 1060227 w 8615568"/>
                <a:gd name="connsiteY204" fmla="*/ 6365870 h 6494005"/>
                <a:gd name="connsiteX205" fmla="*/ 1060228 w 8615568"/>
                <a:gd name="connsiteY205" fmla="*/ 6365871 h 6494005"/>
                <a:gd name="connsiteX206" fmla="*/ 963843 w 8615568"/>
                <a:gd name="connsiteY206" fmla="*/ 6365871 h 6494005"/>
                <a:gd name="connsiteX207" fmla="*/ 900343 w 8615568"/>
                <a:gd name="connsiteY207" fmla="*/ 6494005 h 6494005"/>
                <a:gd name="connsiteX208" fmla="*/ 867459 w 8615568"/>
                <a:gd name="connsiteY208" fmla="*/ 6365871 h 6494005"/>
                <a:gd name="connsiteX209" fmla="*/ 867459 w 8615568"/>
                <a:gd name="connsiteY209" fmla="*/ 6360164 h 6494005"/>
                <a:gd name="connsiteX210" fmla="*/ 867458 w 8615568"/>
                <a:gd name="connsiteY210" fmla="*/ 6360165 h 6494005"/>
                <a:gd name="connsiteX211" fmla="*/ 867458 w 8615568"/>
                <a:gd name="connsiteY211" fmla="*/ 6365871 h 6494005"/>
                <a:gd name="connsiteX212" fmla="*/ 900342 w 8615568"/>
                <a:gd name="connsiteY212" fmla="*/ 6494005 h 6494005"/>
                <a:gd name="connsiteX213" fmla="*/ 707574 w 8615568"/>
                <a:gd name="connsiteY213" fmla="*/ 6365871 h 6494005"/>
                <a:gd name="connsiteX214" fmla="*/ 707574 w 8615568"/>
                <a:gd name="connsiteY214" fmla="*/ 6140220 h 6494005"/>
                <a:gd name="connsiteX215" fmla="*/ 707573 w 8615568"/>
                <a:gd name="connsiteY215" fmla="*/ 6140219 h 6494005"/>
                <a:gd name="connsiteX216" fmla="*/ 803957 w 8615568"/>
                <a:gd name="connsiteY216" fmla="*/ 5947451 h 6494005"/>
                <a:gd name="connsiteX217" fmla="*/ 835707 w 8615568"/>
                <a:gd name="connsiteY217" fmla="*/ 5819317 h 6494005"/>
                <a:gd name="connsiteX218" fmla="*/ 867457 w 8615568"/>
                <a:gd name="connsiteY218" fmla="*/ 5851067 h 6494005"/>
                <a:gd name="connsiteX219" fmla="*/ 867458 w 8615568"/>
                <a:gd name="connsiteY219" fmla="*/ 5851067 h 6494005"/>
                <a:gd name="connsiteX220" fmla="*/ 835708 w 8615568"/>
                <a:gd name="connsiteY220" fmla="*/ 5819317 h 6494005"/>
                <a:gd name="connsiteX221" fmla="*/ 867458 w 8615568"/>
                <a:gd name="connsiteY221" fmla="*/ 5722933 h 6494005"/>
                <a:gd name="connsiteX222" fmla="*/ 803958 w 8615568"/>
                <a:gd name="connsiteY222" fmla="*/ 5594800 h 6494005"/>
                <a:gd name="connsiteX223" fmla="*/ 803957 w 8615568"/>
                <a:gd name="connsiteY223" fmla="*/ 5594799 h 6494005"/>
                <a:gd name="connsiteX224" fmla="*/ 803957 w 8615568"/>
                <a:gd name="connsiteY224" fmla="*/ 5497282 h 6494005"/>
                <a:gd name="connsiteX225" fmla="*/ 771073 w 8615568"/>
                <a:gd name="connsiteY225" fmla="*/ 5465532 h 6494005"/>
                <a:gd name="connsiteX226" fmla="*/ 771074 w 8615568"/>
                <a:gd name="connsiteY226" fmla="*/ 5465531 h 6494005"/>
                <a:gd name="connsiteX227" fmla="*/ 546555 w 8615568"/>
                <a:gd name="connsiteY227" fmla="*/ 5241013 h 6494005"/>
                <a:gd name="connsiteX228" fmla="*/ 514805 w 8615568"/>
                <a:gd name="connsiteY228" fmla="*/ 5241013 h 6494005"/>
                <a:gd name="connsiteX229" fmla="*/ 450171 w 8615568"/>
                <a:gd name="connsiteY229" fmla="*/ 5079996 h 6494005"/>
                <a:gd name="connsiteX230" fmla="*/ 514805 w 8615568"/>
                <a:gd name="connsiteY230" fmla="*/ 4951862 h 6494005"/>
                <a:gd name="connsiteX231" fmla="*/ 514805 w 8615568"/>
                <a:gd name="connsiteY231" fmla="*/ 4822594 h 6494005"/>
                <a:gd name="connsiteX232" fmla="*/ 546555 w 8615568"/>
                <a:gd name="connsiteY232" fmla="*/ 4565192 h 6494005"/>
                <a:gd name="connsiteX233" fmla="*/ 546555 w 8615568"/>
                <a:gd name="connsiteY233" fmla="*/ 4533442 h 6494005"/>
                <a:gd name="connsiteX234" fmla="*/ 771073 w 8615568"/>
                <a:gd name="connsiteY234" fmla="*/ 4468808 h 6494005"/>
                <a:gd name="connsiteX235" fmla="*/ 932091 w 8615568"/>
                <a:gd name="connsiteY235" fmla="*/ 4308924 h 6494005"/>
                <a:gd name="connsiteX236" fmla="*/ 996725 w 8615568"/>
                <a:gd name="connsiteY236" fmla="*/ 4372424 h 6494005"/>
                <a:gd name="connsiteX237" fmla="*/ 996724 w 8615568"/>
                <a:gd name="connsiteY237" fmla="*/ 4372425 h 6494005"/>
                <a:gd name="connsiteX238" fmla="*/ 1028475 w 8615568"/>
                <a:gd name="connsiteY238" fmla="*/ 4405308 h 6494005"/>
                <a:gd name="connsiteX239" fmla="*/ 1060224 w 8615568"/>
                <a:gd name="connsiteY239" fmla="*/ 4340674 h 6494005"/>
                <a:gd name="connsiteX240" fmla="*/ 1060225 w 8615568"/>
                <a:gd name="connsiteY240" fmla="*/ 4340674 h 6494005"/>
                <a:gd name="connsiteX241" fmla="*/ 1093109 w 8615568"/>
                <a:gd name="connsiteY241" fmla="*/ 4179657 h 6494005"/>
                <a:gd name="connsiteX242" fmla="*/ 1124854 w 8615568"/>
                <a:gd name="connsiteY242" fmla="*/ 4147912 h 6494005"/>
                <a:gd name="connsiteX243" fmla="*/ 1124853 w 8615568"/>
                <a:gd name="connsiteY243" fmla="*/ 4147907 h 6494005"/>
                <a:gd name="connsiteX244" fmla="*/ 1189487 w 8615568"/>
                <a:gd name="connsiteY244" fmla="*/ 4115023 h 6494005"/>
                <a:gd name="connsiteX245" fmla="*/ 1189486 w 8615568"/>
                <a:gd name="connsiteY245" fmla="*/ 4115023 h 6494005"/>
                <a:gd name="connsiteX246" fmla="*/ 1285870 w 8615568"/>
                <a:gd name="connsiteY246" fmla="*/ 4051523 h 6494005"/>
                <a:gd name="connsiteX247" fmla="*/ 1317620 w 8615568"/>
                <a:gd name="connsiteY247" fmla="*/ 3955140 h 6494005"/>
                <a:gd name="connsiteX248" fmla="*/ 1317620 w 8615568"/>
                <a:gd name="connsiteY248" fmla="*/ 3955139 h 6494005"/>
                <a:gd name="connsiteX249" fmla="*/ 1349248 w 8615568"/>
                <a:gd name="connsiteY249" fmla="*/ 3892974 h 6494005"/>
                <a:gd name="connsiteX250" fmla="*/ 1349247 w 8615568"/>
                <a:gd name="connsiteY250" fmla="*/ 3892973 h 6494005"/>
                <a:gd name="connsiteX251" fmla="*/ 1317620 w 8615568"/>
                <a:gd name="connsiteY251" fmla="*/ 3955138 h 6494005"/>
                <a:gd name="connsiteX252" fmla="*/ 1221236 w 8615568"/>
                <a:gd name="connsiteY252" fmla="*/ 3825871 h 6494005"/>
                <a:gd name="connsiteX253" fmla="*/ 1244498 w 8615568"/>
                <a:gd name="connsiteY253" fmla="*/ 3780950 h 6494005"/>
                <a:gd name="connsiteX254" fmla="*/ 1244498 w 8615568"/>
                <a:gd name="connsiteY254" fmla="*/ 3780949 h 6494005"/>
                <a:gd name="connsiteX255" fmla="*/ 1221236 w 8615568"/>
                <a:gd name="connsiteY255" fmla="*/ 3825870 h 6494005"/>
                <a:gd name="connsiteX256" fmla="*/ 1093102 w 8615568"/>
                <a:gd name="connsiteY256" fmla="*/ 3697737 h 6494005"/>
                <a:gd name="connsiteX257" fmla="*/ 1124852 w 8615568"/>
                <a:gd name="connsiteY257" fmla="*/ 3536719 h 6494005"/>
                <a:gd name="connsiteX258" fmla="*/ 1124852 w 8615568"/>
                <a:gd name="connsiteY258" fmla="*/ 3504969 h 6494005"/>
                <a:gd name="connsiteX259" fmla="*/ 1254120 w 8615568"/>
                <a:gd name="connsiteY259" fmla="*/ 3440336 h 6494005"/>
                <a:gd name="connsiteX260" fmla="*/ 1446888 w 8615568"/>
                <a:gd name="connsiteY260" fmla="*/ 3568469 h 6494005"/>
                <a:gd name="connsiteX261" fmla="*/ 1575023 w 8615568"/>
                <a:gd name="connsiteY261" fmla="*/ 3665987 h 6494005"/>
                <a:gd name="connsiteX262" fmla="*/ 1575021 w 8615568"/>
                <a:gd name="connsiteY262" fmla="*/ 3665987 h 6494005"/>
                <a:gd name="connsiteX263" fmla="*/ 1639657 w 8615568"/>
                <a:gd name="connsiteY263" fmla="*/ 3697737 h 6494005"/>
                <a:gd name="connsiteX264" fmla="*/ 1703156 w 8615568"/>
                <a:gd name="connsiteY264" fmla="*/ 3697737 h 6494005"/>
                <a:gd name="connsiteX265" fmla="*/ 1731707 w 8615568"/>
                <a:gd name="connsiteY265" fmla="*/ 3716661 h 6494005"/>
                <a:gd name="connsiteX266" fmla="*/ 1731709 w 8615568"/>
                <a:gd name="connsiteY266" fmla="*/ 3716661 h 6494005"/>
                <a:gd name="connsiteX267" fmla="*/ 1703158 w 8615568"/>
                <a:gd name="connsiteY267" fmla="*/ 3697737 h 6494005"/>
                <a:gd name="connsiteX268" fmla="*/ 1832426 w 8615568"/>
                <a:gd name="connsiteY268" fmla="*/ 3665987 h 6494005"/>
                <a:gd name="connsiteX269" fmla="*/ 2089827 w 8615568"/>
                <a:gd name="connsiteY269" fmla="*/ 3794121 h 6494005"/>
                <a:gd name="connsiteX270" fmla="*/ 2153324 w 8615568"/>
                <a:gd name="connsiteY270" fmla="*/ 3729492 h 6494005"/>
                <a:gd name="connsiteX271" fmla="*/ 2153319 w 8615568"/>
                <a:gd name="connsiteY271" fmla="*/ 3729487 h 6494005"/>
                <a:gd name="connsiteX272" fmla="*/ 2346085 w 8615568"/>
                <a:gd name="connsiteY272" fmla="*/ 3536719 h 6494005"/>
                <a:gd name="connsiteX273" fmla="*/ 2282586 w 8615568"/>
                <a:gd name="connsiteY273" fmla="*/ 3247568 h 6494005"/>
                <a:gd name="connsiteX274" fmla="*/ 2217952 w 8615568"/>
                <a:gd name="connsiteY274" fmla="*/ 2893787 h 6494005"/>
                <a:gd name="connsiteX275" fmla="*/ 2249702 w 8615568"/>
                <a:gd name="connsiteY275" fmla="*/ 2829153 h 6494005"/>
                <a:gd name="connsiteX276" fmla="*/ 2282586 w 8615568"/>
                <a:gd name="connsiteY276" fmla="*/ 2765655 h 6494005"/>
                <a:gd name="connsiteX277" fmla="*/ 2507105 w 8615568"/>
                <a:gd name="connsiteY277" fmla="*/ 2669271 h 6494005"/>
                <a:gd name="connsiteX278" fmla="*/ 2571738 w 8615568"/>
                <a:gd name="connsiteY278" fmla="*/ 2540003 h 6494005"/>
                <a:gd name="connsiteX279" fmla="*/ 2636373 w 8615568"/>
                <a:gd name="connsiteY279" fmla="*/ 2604640 h 6494005"/>
                <a:gd name="connsiteX280" fmla="*/ 2636373 w 8615568"/>
                <a:gd name="connsiteY280" fmla="*/ 2631355 h 6494005"/>
                <a:gd name="connsiteX281" fmla="*/ 2636375 w 8615568"/>
                <a:gd name="connsiteY281" fmla="*/ 2631353 h 6494005"/>
                <a:gd name="connsiteX282" fmla="*/ 2636375 w 8615568"/>
                <a:gd name="connsiteY282" fmla="*/ 2604640 h 6494005"/>
                <a:gd name="connsiteX283" fmla="*/ 2571740 w 8615568"/>
                <a:gd name="connsiteY283" fmla="*/ 2540003 h 6494005"/>
                <a:gd name="connsiteX284" fmla="*/ 2603489 w 8615568"/>
                <a:gd name="connsiteY284" fmla="*/ 2508255 h 6494005"/>
                <a:gd name="connsiteX285" fmla="*/ 2603489 w 8615568"/>
                <a:gd name="connsiteY285" fmla="*/ 2411869 h 6494005"/>
                <a:gd name="connsiteX286" fmla="*/ 2603489 w 8615568"/>
                <a:gd name="connsiteY286" fmla="*/ 1897064 h 6494005"/>
                <a:gd name="connsiteX287" fmla="*/ 2636373 w 8615568"/>
                <a:gd name="connsiteY287" fmla="*/ 1833567 h 6494005"/>
                <a:gd name="connsiteX288" fmla="*/ 2636369 w 8615568"/>
                <a:gd name="connsiteY288" fmla="*/ 1833563 h 6494005"/>
                <a:gd name="connsiteX289" fmla="*/ 2699868 w 8615568"/>
                <a:gd name="connsiteY289" fmla="*/ 1704295 h 6494005"/>
                <a:gd name="connsiteX290" fmla="*/ 2732753 w 8615568"/>
                <a:gd name="connsiteY290" fmla="*/ 1576162 h 6494005"/>
                <a:gd name="connsiteX291" fmla="*/ 2732753 w 8615568"/>
                <a:gd name="connsiteY291" fmla="*/ 1383394 h 6494005"/>
                <a:gd name="connsiteX292" fmla="*/ 2764503 w 8615568"/>
                <a:gd name="connsiteY292" fmla="*/ 1222376 h 6494005"/>
                <a:gd name="connsiteX293" fmla="*/ 2732753 w 8615568"/>
                <a:gd name="connsiteY293" fmla="*/ 1157742 h 6494005"/>
                <a:gd name="connsiteX294" fmla="*/ 2732754 w 8615568"/>
                <a:gd name="connsiteY294" fmla="*/ 1157742 h 6494005"/>
                <a:gd name="connsiteX295" fmla="*/ 2668120 w 8615568"/>
                <a:gd name="connsiteY295" fmla="*/ 933225 h 6494005"/>
                <a:gd name="connsiteX296" fmla="*/ 2668121 w 8615568"/>
                <a:gd name="connsiteY296" fmla="*/ 933223 h 6494005"/>
                <a:gd name="connsiteX297" fmla="*/ 2603487 w 8615568"/>
                <a:gd name="connsiteY297" fmla="*/ 803955 h 6494005"/>
                <a:gd name="connsiteX298" fmla="*/ 2603485 w 8615568"/>
                <a:gd name="connsiteY298" fmla="*/ 803956 h 6494005"/>
                <a:gd name="connsiteX299" fmla="*/ 2507102 w 8615568"/>
                <a:gd name="connsiteY299" fmla="*/ 547688 h 6494005"/>
                <a:gd name="connsiteX300" fmla="*/ 2505968 w 8615568"/>
                <a:gd name="connsiteY300" fmla="*/ 547688 h 6494005"/>
                <a:gd name="connsiteX301" fmla="*/ 2602163 w 8615568"/>
                <a:gd name="connsiteY301" fmla="*/ 256799 h 6494005"/>
                <a:gd name="connsiteX302" fmla="*/ 2570475 w 8615568"/>
                <a:gd name="connsiteY302" fmla="*/ 128400 h 6494005"/>
                <a:gd name="connsiteX303" fmla="*/ 2602163 w 8615568"/>
                <a:gd name="connsiteY303" fmla="*/ 63632 h 6494005"/>
                <a:gd name="connsiteX304" fmla="*/ 2698357 w 8615568"/>
                <a:gd name="connsiteY304" fmla="*/ 160215 h 6494005"/>
                <a:gd name="connsiteX305" fmla="*/ 2794554 w 8615568"/>
                <a:gd name="connsiteY305" fmla="*/ 128400 h 6494005"/>
                <a:gd name="connsiteX306" fmla="*/ 2923568 w 8615568"/>
                <a:gd name="connsiteY306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8 w 8615568"/>
                <a:gd name="connsiteY192" fmla="*/ 5851068 h 6494005"/>
                <a:gd name="connsiteX193" fmla="*/ 1510397 w 8615568"/>
                <a:gd name="connsiteY193" fmla="*/ 5883951 h 6494005"/>
                <a:gd name="connsiteX194" fmla="*/ 1446895 w 8615568"/>
                <a:gd name="connsiteY194" fmla="*/ 5851068 h 6494005"/>
                <a:gd name="connsiteX195" fmla="*/ 1350512 w 8615568"/>
                <a:gd name="connsiteY195" fmla="*/ 5980335 h 6494005"/>
                <a:gd name="connsiteX196" fmla="*/ 1350513 w 8615568"/>
                <a:gd name="connsiteY196" fmla="*/ 5980335 h 6494005"/>
                <a:gd name="connsiteX197" fmla="*/ 1221245 w 8615568"/>
                <a:gd name="connsiteY197" fmla="*/ 6043835 h 6494005"/>
                <a:gd name="connsiteX198" fmla="*/ 1221245 w 8615568"/>
                <a:gd name="connsiteY198" fmla="*/ 6140219 h 6494005"/>
                <a:gd name="connsiteX199" fmla="*/ 1158617 w 8615568"/>
                <a:gd name="connsiteY199" fmla="*/ 6098959 h 6494005"/>
                <a:gd name="connsiteX200" fmla="*/ 1158617 w 8615568"/>
                <a:gd name="connsiteY200" fmla="*/ 6098959 h 6494005"/>
                <a:gd name="connsiteX201" fmla="*/ 1221244 w 8615568"/>
                <a:gd name="connsiteY201" fmla="*/ 6140219 h 6494005"/>
                <a:gd name="connsiteX202" fmla="*/ 1221244 w 8615568"/>
                <a:gd name="connsiteY202" fmla="*/ 6301236 h 6494005"/>
                <a:gd name="connsiteX203" fmla="*/ 1060227 w 8615568"/>
                <a:gd name="connsiteY203" fmla="*/ 6365870 h 6494005"/>
                <a:gd name="connsiteX204" fmla="*/ 1060228 w 8615568"/>
                <a:gd name="connsiteY204" fmla="*/ 6365871 h 6494005"/>
                <a:gd name="connsiteX205" fmla="*/ 963843 w 8615568"/>
                <a:gd name="connsiteY205" fmla="*/ 6365871 h 6494005"/>
                <a:gd name="connsiteX206" fmla="*/ 900343 w 8615568"/>
                <a:gd name="connsiteY206" fmla="*/ 6494005 h 6494005"/>
                <a:gd name="connsiteX207" fmla="*/ 867459 w 8615568"/>
                <a:gd name="connsiteY207" fmla="*/ 6365871 h 6494005"/>
                <a:gd name="connsiteX208" fmla="*/ 867459 w 8615568"/>
                <a:gd name="connsiteY208" fmla="*/ 6360164 h 6494005"/>
                <a:gd name="connsiteX209" fmla="*/ 867458 w 8615568"/>
                <a:gd name="connsiteY209" fmla="*/ 6360165 h 6494005"/>
                <a:gd name="connsiteX210" fmla="*/ 867458 w 8615568"/>
                <a:gd name="connsiteY210" fmla="*/ 6365871 h 6494005"/>
                <a:gd name="connsiteX211" fmla="*/ 900342 w 8615568"/>
                <a:gd name="connsiteY211" fmla="*/ 6494005 h 6494005"/>
                <a:gd name="connsiteX212" fmla="*/ 707574 w 8615568"/>
                <a:gd name="connsiteY212" fmla="*/ 6365871 h 6494005"/>
                <a:gd name="connsiteX213" fmla="*/ 707574 w 8615568"/>
                <a:gd name="connsiteY213" fmla="*/ 6140220 h 6494005"/>
                <a:gd name="connsiteX214" fmla="*/ 707573 w 8615568"/>
                <a:gd name="connsiteY214" fmla="*/ 6140219 h 6494005"/>
                <a:gd name="connsiteX215" fmla="*/ 803957 w 8615568"/>
                <a:gd name="connsiteY215" fmla="*/ 5947451 h 6494005"/>
                <a:gd name="connsiteX216" fmla="*/ 835707 w 8615568"/>
                <a:gd name="connsiteY216" fmla="*/ 5819317 h 6494005"/>
                <a:gd name="connsiteX217" fmla="*/ 867457 w 8615568"/>
                <a:gd name="connsiteY217" fmla="*/ 5851067 h 6494005"/>
                <a:gd name="connsiteX218" fmla="*/ 867458 w 8615568"/>
                <a:gd name="connsiteY218" fmla="*/ 5851067 h 6494005"/>
                <a:gd name="connsiteX219" fmla="*/ 835708 w 8615568"/>
                <a:gd name="connsiteY219" fmla="*/ 5819317 h 6494005"/>
                <a:gd name="connsiteX220" fmla="*/ 867458 w 8615568"/>
                <a:gd name="connsiteY220" fmla="*/ 5722933 h 6494005"/>
                <a:gd name="connsiteX221" fmla="*/ 803958 w 8615568"/>
                <a:gd name="connsiteY221" fmla="*/ 5594800 h 6494005"/>
                <a:gd name="connsiteX222" fmla="*/ 803957 w 8615568"/>
                <a:gd name="connsiteY222" fmla="*/ 5594799 h 6494005"/>
                <a:gd name="connsiteX223" fmla="*/ 803957 w 8615568"/>
                <a:gd name="connsiteY223" fmla="*/ 5497282 h 6494005"/>
                <a:gd name="connsiteX224" fmla="*/ 771073 w 8615568"/>
                <a:gd name="connsiteY224" fmla="*/ 5465532 h 6494005"/>
                <a:gd name="connsiteX225" fmla="*/ 771074 w 8615568"/>
                <a:gd name="connsiteY225" fmla="*/ 5465531 h 6494005"/>
                <a:gd name="connsiteX226" fmla="*/ 546555 w 8615568"/>
                <a:gd name="connsiteY226" fmla="*/ 5241013 h 6494005"/>
                <a:gd name="connsiteX227" fmla="*/ 514805 w 8615568"/>
                <a:gd name="connsiteY227" fmla="*/ 5241013 h 6494005"/>
                <a:gd name="connsiteX228" fmla="*/ 450171 w 8615568"/>
                <a:gd name="connsiteY228" fmla="*/ 5079996 h 6494005"/>
                <a:gd name="connsiteX229" fmla="*/ 514805 w 8615568"/>
                <a:gd name="connsiteY229" fmla="*/ 4951862 h 6494005"/>
                <a:gd name="connsiteX230" fmla="*/ 514805 w 8615568"/>
                <a:gd name="connsiteY230" fmla="*/ 4822594 h 6494005"/>
                <a:gd name="connsiteX231" fmla="*/ 546555 w 8615568"/>
                <a:gd name="connsiteY231" fmla="*/ 4565192 h 6494005"/>
                <a:gd name="connsiteX232" fmla="*/ 546555 w 8615568"/>
                <a:gd name="connsiteY232" fmla="*/ 4533442 h 6494005"/>
                <a:gd name="connsiteX233" fmla="*/ 771073 w 8615568"/>
                <a:gd name="connsiteY233" fmla="*/ 4468808 h 6494005"/>
                <a:gd name="connsiteX234" fmla="*/ 932091 w 8615568"/>
                <a:gd name="connsiteY234" fmla="*/ 4308924 h 6494005"/>
                <a:gd name="connsiteX235" fmla="*/ 996725 w 8615568"/>
                <a:gd name="connsiteY235" fmla="*/ 4372424 h 6494005"/>
                <a:gd name="connsiteX236" fmla="*/ 996724 w 8615568"/>
                <a:gd name="connsiteY236" fmla="*/ 4372425 h 6494005"/>
                <a:gd name="connsiteX237" fmla="*/ 1028475 w 8615568"/>
                <a:gd name="connsiteY237" fmla="*/ 4405308 h 6494005"/>
                <a:gd name="connsiteX238" fmla="*/ 1060224 w 8615568"/>
                <a:gd name="connsiteY238" fmla="*/ 4340674 h 6494005"/>
                <a:gd name="connsiteX239" fmla="*/ 1060225 w 8615568"/>
                <a:gd name="connsiteY239" fmla="*/ 4340674 h 6494005"/>
                <a:gd name="connsiteX240" fmla="*/ 1093109 w 8615568"/>
                <a:gd name="connsiteY240" fmla="*/ 4179657 h 6494005"/>
                <a:gd name="connsiteX241" fmla="*/ 1124854 w 8615568"/>
                <a:gd name="connsiteY241" fmla="*/ 4147912 h 6494005"/>
                <a:gd name="connsiteX242" fmla="*/ 1124853 w 8615568"/>
                <a:gd name="connsiteY242" fmla="*/ 4147907 h 6494005"/>
                <a:gd name="connsiteX243" fmla="*/ 1189487 w 8615568"/>
                <a:gd name="connsiteY243" fmla="*/ 4115023 h 6494005"/>
                <a:gd name="connsiteX244" fmla="*/ 1189486 w 8615568"/>
                <a:gd name="connsiteY244" fmla="*/ 4115023 h 6494005"/>
                <a:gd name="connsiteX245" fmla="*/ 1285870 w 8615568"/>
                <a:gd name="connsiteY245" fmla="*/ 4051523 h 6494005"/>
                <a:gd name="connsiteX246" fmla="*/ 1317620 w 8615568"/>
                <a:gd name="connsiteY246" fmla="*/ 3955140 h 6494005"/>
                <a:gd name="connsiteX247" fmla="*/ 1317620 w 8615568"/>
                <a:gd name="connsiteY247" fmla="*/ 3955139 h 6494005"/>
                <a:gd name="connsiteX248" fmla="*/ 1349248 w 8615568"/>
                <a:gd name="connsiteY248" fmla="*/ 3892974 h 6494005"/>
                <a:gd name="connsiteX249" fmla="*/ 1349247 w 8615568"/>
                <a:gd name="connsiteY249" fmla="*/ 3892973 h 6494005"/>
                <a:gd name="connsiteX250" fmla="*/ 1317620 w 8615568"/>
                <a:gd name="connsiteY250" fmla="*/ 3955138 h 6494005"/>
                <a:gd name="connsiteX251" fmla="*/ 1221236 w 8615568"/>
                <a:gd name="connsiteY251" fmla="*/ 3825871 h 6494005"/>
                <a:gd name="connsiteX252" fmla="*/ 1244498 w 8615568"/>
                <a:gd name="connsiteY252" fmla="*/ 3780950 h 6494005"/>
                <a:gd name="connsiteX253" fmla="*/ 1244498 w 8615568"/>
                <a:gd name="connsiteY253" fmla="*/ 3780949 h 6494005"/>
                <a:gd name="connsiteX254" fmla="*/ 1221236 w 8615568"/>
                <a:gd name="connsiteY254" fmla="*/ 3825870 h 6494005"/>
                <a:gd name="connsiteX255" fmla="*/ 1093102 w 8615568"/>
                <a:gd name="connsiteY255" fmla="*/ 3697737 h 6494005"/>
                <a:gd name="connsiteX256" fmla="*/ 1124852 w 8615568"/>
                <a:gd name="connsiteY256" fmla="*/ 3536719 h 6494005"/>
                <a:gd name="connsiteX257" fmla="*/ 1124852 w 8615568"/>
                <a:gd name="connsiteY257" fmla="*/ 3504969 h 6494005"/>
                <a:gd name="connsiteX258" fmla="*/ 1254120 w 8615568"/>
                <a:gd name="connsiteY258" fmla="*/ 3440336 h 6494005"/>
                <a:gd name="connsiteX259" fmla="*/ 1446888 w 8615568"/>
                <a:gd name="connsiteY259" fmla="*/ 3568469 h 6494005"/>
                <a:gd name="connsiteX260" fmla="*/ 1575023 w 8615568"/>
                <a:gd name="connsiteY260" fmla="*/ 3665987 h 6494005"/>
                <a:gd name="connsiteX261" fmla="*/ 1575021 w 8615568"/>
                <a:gd name="connsiteY261" fmla="*/ 3665987 h 6494005"/>
                <a:gd name="connsiteX262" fmla="*/ 1639657 w 8615568"/>
                <a:gd name="connsiteY262" fmla="*/ 3697737 h 6494005"/>
                <a:gd name="connsiteX263" fmla="*/ 1703156 w 8615568"/>
                <a:gd name="connsiteY263" fmla="*/ 3697737 h 6494005"/>
                <a:gd name="connsiteX264" fmla="*/ 1731707 w 8615568"/>
                <a:gd name="connsiteY264" fmla="*/ 3716661 h 6494005"/>
                <a:gd name="connsiteX265" fmla="*/ 1731709 w 8615568"/>
                <a:gd name="connsiteY265" fmla="*/ 3716661 h 6494005"/>
                <a:gd name="connsiteX266" fmla="*/ 1703158 w 8615568"/>
                <a:gd name="connsiteY266" fmla="*/ 3697737 h 6494005"/>
                <a:gd name="connsiteX267" fmla="*/ 1832426 w 8615568"/>
                <a:gd name="connsiteY267" fmla="*/ 3665987 h 6494005"/>
                <a:gd name="connsiteX268" fmla="*/ 2089827 w 8615568"/>
                <a:gd name="connsiteY268" fmla="*/ 3794121 h 6494005"/>
                <a:gd name="connsiteX269" fmla="*/ 2153324 w 8615568"/>
                <a:gd name="connsiteY269" fmla="*/ 3729492 h 6494005"/>
                <a:gd name="connsiteX270" fmla="*/ 2153319 w 8615568"/>
                <a:gd name="connsiteY270" fmla="*/ 3729487 h 6494005"/>
                <a:gd name="connsiteX271" fmla="*/ 2346085 w 8615568"/>
                <a:gd name="connsiteY271" fmla="*/ 3536719 h 6494005"/>
                <a:gd name="connsiteX272" fmla="*/ 2282586 w 8615568"/>
                <a:gd name="connsiteY272" fmla="*/ 3247568 h 6494005"/>
                <a:gd name="connsiteX273" fmla="*/ 2217952 w 8615568"/>
                <a:gd name="connsiteY273" fmla="*/ 2893787 h 6494005"/>
                <a:gd name="connsiteX274" fmla="*/ 2249702 w 8615568"/>
                <a:gd name="connsiteY274" fmla="*/ 2829153 h 6494005"/>
                <a:gd name="connsiteX275" fmla="*/ 2282586 w 8615568"/>
                <a:gd name="connsiteY275" fmla="*/ 2765655 h 6494005"/>
                <a:gd name="connsiteX276" fmla="*/ 2507105 w 8615568"/>
                <a:gd name="connsiteY276" fmla="*/ 2669271 h 6494005"/>
                <a:gd name="connsiteX277" fmla="*/ 2571738 w 8615568"/>
                <a:gd name="connsiteY277" fmla="*/ 2540003 h 6494005"/>
                <a:gd name="connsiteX278" fmla="*/ 2636373 w 8615568"/>
                <a:gd name="connsiteY278" fmla="*/ 2604640 h 6494005"/>
                <a:gd name="connsiteX279" fmla="*/ 2636373 w 8615568"/>
                <a:gd name="connsiteY279" fmla="*/ 2631355 h 6494005"/>
                <a:gd name="connsiteX280" fmla="*/ 2636375 w 8615568"/>
                <a:gd name="connsiteY280" fmla="*/ 2631353 h 6494005"/>
                <a:gd name="connsiteX281" fmla="*/ 2636375 w 8615568"/>
                <a:gd name="connsiteY281" fmla="*/ 2604640 h 6494005"/>
                <a:gd name="connsiteX282" fmla="*/ 2571740 w 8615568"/>
                <a:gd name="connsiteY282" fmla="*/ 2540003 h 6494005"/>
                <a:gd name="connsiteX283" fmla="*/ 2603489 w 8615568"/>
                <a:gd name="connsiteY283" fmla="*/ 2508255 h 6494005"/>
                <a:gd name="connsiteX284" fmla="*/ 2603489 w 8615568"/>
                <a:gd name="connsiteY284" fmla="*/ 2411869 h 6494005"/>
                <a:gd name="connsiteX285" fmla="*/ 2603489 w 8615568"/>
                <a:gd name="connsiteY285" fmla="*/ 1897064 h 6494005"/>
                <a:gd name="connsiteX286" fmla="*/ 2636373 w 8615568"/>
                <a:gd name="connsiteY286" fmla="*/ 1833567 h 6494005"/>
                <a:gd name="connsiteX287" fmla="*/ 2636369 w 8615568"/>
                <a:gd name="connsiteY287" fmla="*/ 1833563 h 6494005"/>
                <a:gd name="connsiteX288" fmla="*/ 2699868 w 8615568"/>
                <a:gd name="connsiteY288" fmla="*/ 1704295 h 6494005"/>
                <a:gd name="connsiteX289" fmla="*/ 2732753 w 8615568"/>
                <a:gd name="connsiteY289" fmla="*/ 1576162 h 6494005"/>
                <a:gd name="connsiteX290" fmla="*/ 2732753 w 8615568"/>
                <a:gd name="connsiteY290" fmla="*/ 1383394 h 6494005"/>
                <a:gd name="connsiteX291" fmla="*/ 2764503 w 8615568"/>
                <a:gd name="connsiteY291" fmla="*/ 1222376 h 6494005"/>
                <a:gd name="connsiteX292" fmla="*/ 2732753 w 8615568"/>
                <a:gd name="connsiteY292" fmla="*/ 1157742 h 6494005"/>
                <a:gd name="connsiteX293" fmla="*/ 2732754 w 8615568"/>
                <a:gd name="connsiteY293" fmla="*/ 1157742 h 6494005"/>
                <a:gd name="connsiteX294" fmla="*/ 2668120 w 8615568"/>
                <a:gd name="connsiteY294" fmla="*/ 933225 h 6494005"/>
                <a:gd name="connsiteX295" fmla="*/ 2668121 w 8615568"/>
                <a:gd name="connsiteY295" fmla="*/ 933223 h 6494005"/>
                <a:gd name="connsiteX296" fmla="*/ 2603487 w 8615568"/>
                <a:gd name="connsiteY296" fmla="*/ 803955 h 6494005"/>
                <a:gd name="connsiteX297" fmla="*/ 2603485 w 8615568"/>
                <a:gd name="connsiteY297" fmla="*/ 803956 h 6494005"/>
                <a:gd name="connsiteX298" fmla="*/ 2507102 w 8615568"/>
                <a:gd name="connsiteY298" fmla="*/ 547688 h 6494005"/>
                <a:gd name="connsiteX299" fmla="*/ 2505968 w 8615568"/>
                <a:gd name="connsiteY299" fmla="*/ 547688 h 6494005"/>
                <a:gd name="connsiteX300" fmla="*/ 2602163 w 8615568"/>
                <a:gd name="connsiteY300" fmla="*/ 256799 h 6494005"/>
                <a:gd name="connsiteX301" fmla="*/ 2570475 w 8615568"/>
                <a:gd name="connsiteY301" fmla="*/ 128400 h 6494005"/>
                <a:gd name="connsiteX302" fmla="*/ 2602163 w 8615568"/>
                <a:gd name="connsiteY302" fmla="*/ 63632 h 6494005"/>
                <a:gd name="connsiteX303" fmla="*/ 2698357 w 8615568"/>
                <a:gd name="connsiteY303" fmla="*/ 160215 h 6494005"/>
                <a:gd name="connsiteX304" fmla="*/ 2794554 w 8615568"/>
                <a:gd name="connsiteY304" fmla="*/ 128400 h 6494005"/>
                <a:gd name="connsiteX305" fmla="*/ 2923568 w 8615568"/>
                <a:gd name="connsiteY305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689618 w 8615568"/>
                <a:gd name="connsiteY178" fmla="*/ 5571286 h 6494005"/>
                <a:gd name="connsiteX179" fmla="*/ 1703164 w 8615568"/>
                <a:gd name="connsiteY179" fmla="*/ 5530166 h 6494005"/>
                <a:gd name="connsiteX180" fmla="*/ 1832432 w 8615568"/>
                <a:gd name="connsiteY180" fmla="*/ 5722934 h 6494005"/>
                <a:gd name="connsiteX181" fmla="*/ 2025201 w 8615568"/>
                <a:gd name="connsiteY181" fmla="*/ 5787568 h 6494005"/>
                <a:gd name="connsiteX182" fmla="*/ 2056948 w 8615568"/>
                <a:gd name="connsiteY182" fmla="*/ 5915701 h 6494005"/>
                <a:gd name="connsiteX183" fmla="*/ 1960566 w 8615568"/>
                <a:gd name="connsiteY183" fmla="*/ 5915701 h 6494005"/>
                <a:gd name="connsiteX184" fmla="*/ 1928816 w 8615568"/>
                <a:gd name="connsiteY184" fmla="*/ 6012085 h 6494005"/>
                <a:gd name="connsiteX185" fmla="*/ 1767800 w 8615568"/>
                <a:gd name="connsiteY185" fmla="*/ 6043835 h 6494005"/>
                <a:gd name="connsiteX186" fmla="*/ 1767800 w 8615568"/>
                <a:gd name="connsiteY186" fmla="*/ 6012085 h 6494005"/>
                <a:gd name="connsiteX187" fmla="*/ 1606780 w 8615568"/>
                <a:gd name="connsiteY187" fmla="*/ 5947451 h 6494005"/>
                <a:gd name="connsiteX188" fmla="*/ 1606780 w 8615568"/>
                <a:gd name="connsiteY188" fmla="*/ 6012085 h 6494005"/>
                <a:gd name="connsiteX189" fmla="*/ 1510398 w 8615568"/>
                <a:gd name="connsiteY189" fmla="*/ 6012085 h 6494005"/>
                <a:gd name="connsiteX190" fmla="*/ 1446896 w 8615568"/>
                <a:gd name="connsiteY190" fmla="*/ 5980335 h 6494005"/>
                <a:gd name="connsiteX191" fmla="*/ 1510398 w 8615568"/>
                <a:gd name="connsiteY191" fmla="*/ 5883952 h 6494005"/>
                <a:gd name="connsiteX192" fmla="*/ 1510397 w 8615568"/>
                <a:gd name="connsiteY192" fmla="*/ 5883951 h 6494005"/>
                <a:gd name="connsiteX193" fmla="*/ 1446895 w 8615568"/>
                <a:gd name="connsiteY193" fmla="*/ 5851068 h 6494005"/>
                <a:gd name="connsiteX194" fmla="*/ 1350512 w 8615568"/>
                <a:gd name="connsiteY194" fmla="*/ 5980335 h 6494005"/>
                <a:gd name="connsiteX195" fmla="*/ 1350513 w 8615568"/>
                <a:gd name="connsiteY195" fmla="*/ 5980335 h 6494005"/>
                <a:gd name="connsiteX196" fmla="*/ 1221245 w 8615568"/>
                <a:gd name="connsiteY196" fmla="*/ 6043835 h 6494005"/>
                <a:gd name="connsiteX197" fmla="*/ 1221245 w 8615568"/>
                <a:gd name="connsiteY197" fmla="*/ 6140219 h 6494005"/>
                <a:gd name="connsiteX198" fmla="*/ 1158617 w 8615568"/>
                <a:gd name="connsiteY198" fmla="*/ 6098959 h 6494005"/>
                <a:gd name="connsiteX199" fmla="*/ 1158617 w 8615568"/>
                <a:gd name="connsiteY199" fmla="*/ 6098959 h 6494005"/>
                <a:gd name="connsiteX200" fmla="*/ 1221244 w 8615568"/>
                <a:gd name="connsiteY200" fmla="*/ 6140219 h 6494005"/>
                <a:gd name="connsiteX201" fmla="*/ 1221244 w 8615568"/>
                <a:gd name="connsiteY201" fmla="*/ 6301236 h 6494005"/>
                <a:gd name="connsiteX202" fmla="*/ 1060227 w 8615568"/>
                <a:gd name="connsiteY202" fmla="*/ 6365870 h 6494005"/>
                <a:gd name="connsiteX203" fmla="*/ 1060228 w 8615568"/>
                <a:gd name="connsiteY203" fmla="*/ 6365871 h 6494005"/>
                <a:gd name="connsiteX204" fmla="*/ 963843 w 8615568"/>
                <a:gd name="connsiteY204" fmla="*/ 6365871 h 6494005"/>
                <a:gd name="connsiteX205" fmla="*/ 900343 w 8615568"/>
                <a:gd name="connsiteY205" fmla="*/ 6494005 h 6494005"/>
                <a:gd name="connsiteX206" fmla="*/ 867459 w 8615568"/>
                <a:gd name="connsiteY206" fmla="*/ 6365871 h 6494005"/>
                <a:gd name="connsiteX207" fmla="*/ 867459 w 8615568"/>
                <a:gd name="connsiteY207" fmla="*/ 6360164 h 6494005"/>
                <a:gd name="connsiteX208" fmla="*/ 867458 w 8615568"/>
                <a:gd name="connsiteY208" fmla="*/ 6360165 h 6494005"/>
                <a:gd name="connsiteX209" fmla="*/ 867458 w 8615568"/>
                <a:gd name="connsiteY209" fmla="*/ 6365871 h 6494005"/>
                <a:gd name="connsiteX210" fmla="*/ 900342 w 8615568"/>
                <a:gd name="connsiteY210" fmla="*/ 6494005 h 6494005"/>
                <a:gd name="connsiteX211" fmla="*/ 707574 w 8615568"/>
                <a:gd name="connsiteY211" fmla="*/ 6365871 h 6494005"/>
                <a:gd name="connsiteX212" fmla="*/ 707574 w 8615568"/>
                <a:gd name="connsiteY212" fmla="*/ 6140220 h 6494005"/>
                <a:gd name="connsiteX213" fmla="*/ 707573 w 8615568"/>
                <a:gd name="connsiteY213" fmla="*/ 6140219 h 6494005"/>
                <a:gd name="connsiteX214" fmla="*/ 803957 w 8615568"/>
                <a:gd name="connsiteY214" fmla="*/ 5947451 h 6494005"/>
                <a:gd name="connsiteX215" fmla="*/ 835707 w 8615568"/>
                <a:gd name="connsiteY215" fmla="*/ 5819317 h 6494005"/>
                <a:gd name="connsiteX216" fmla="*/ 867457 w 8615568"/>
                <a:gd name="connsiteY216" fmla="*/ 5851067 h 6494005"/>
                <a:gd name="connsiteX217" fmla="*/ 867458 w 8615568"/>
                <a:gd name="connsiteY217" fmla="*/ 5851067 h 6494005"/>
                <a:gd name="connsiteX218" fmla="*/ 835708 w 8615568"/>
                <a:gd name="connsiteY218" fmla="*/ 5819317 h 6494005"/>
                <a:gd name="connsiteX219" fmla="*/ 867458 w 8615568"/>
                <a:gd name="connsiteY219" fmla="*/ 5722933 h 6494005"/>
                <a:gd name="connsiteX220" fmla="*/ 803958 w 8615568"/>
                <a:gd name="connsiteY220" fmla="*/ 5594800 h 6494005"/>
                <a:gd name="connsiteX221" fmla="*/ 803957 w 8615568"/>
                <a:gd name="connsiteY221" fmla="*/ 5594799 h 6494005"/>
                <a:gd name="connsiteX222" fmla="*/ 803957 w 8615568"/>
                <a:gd name="connsiteY222" fmla="*/ 5497282 h 6494005"/>
                <a:gd name="connsiteX223" fmla="*/ 771073 w 8615568"/>
                <a:gd name="connsiteY223" fmla="*/ 5465532 h 6494005"/>
                <a:gd name="connsiteX224" fmla="*/ 771074 w 8615568"/>
                <a:gd name="connsiteY224" fmla="*/ 5465531 h 6494005"/>
                <a:gd name="connsiteX225" fmla="*/ 546555 w 8615568"/>
                <a:gd name="connsiteY225" fmla="*/ 5241013 h 6494005"/>
                <a:gd name="connsiteX226" fmla="*/ 514805 w 8615568"/>
                <a:gd name="connsiteY226" fmla="*/ 5241013 h 6494005"/>
                <a:gd name="connsiteX227" fmla="*/ 450171 w 8615568"/>
                <a:gd name="connsiteY227" fmla="*/ 5079996 h 6494005"/>
                <a:gd name="connsiteX228" fmla="*/ 514805 w 8615568"/>
                <a:gd name="connsiteY228" fmla="*/ 4951862 h 6494005"/>
                <a:gd name="connsiteX229" fmla="*/ 514805 w 8615568"/>
                <a:gd name="connsiteY229" fmla="*/ 4822594 h 6494005"/>
                <a:gd name="connsiteX230" fmla="*/ 546555 w 8615568"/>
                <a:gd name="connsiteY230" fmla="*/ 4565192 h 6494005"/>
                <a:gd name="connsiteX231" fmla="*/ 546555 w 8615568"/>
                <a:gd name="connsiteY231" fmla="*/ 4533442 h 6494005"/>
                <a:gd name="connsiteX232" fmla="*/ 771073 w 8615568"/>
                <a:gd name="connsiteY232" fmla="*/ 4468808 h 6494005"/>
                <a:gd name="connsiteX233" fmla="*/ 932091 w 8615568"/>
                <a:gd name="connsiteY233" fmla="*/ 4308924 h 6494005"/>
                <a:gd name="connsiteX234" fmla="*/ 996725 w 8615568"/>
                <a:gd name="connsiteY234" fmla="*/ 4372424 h 6494005"/>
                <a:gd name="connsiteX235" fmla="*/ 996724 w 8615568"/>
                <a:gd name="connsiteY235" fmla="*/ 4372425 h 6494005"/>
                <a:gd name="connsiteX236" fmla="*/ 1028475 w 8615568"/>
                <a:gd name="connsiteY236" fmla="*/ 4405308 h 6494005"/>
                <a:gd name="connsiteX237" fmla="*/ 1060224 w 8615568"/>
                <a:gd name="connsiteY237" fmla="*/ 4340674 h 6494005"/>
                <a:gd name="connsiteX238" fmla="*/ 1060225 w 8615568"/>
                <a:gd name="connsiteY238" fmla="*/ 4340674 h 6494005"/>
                <a:gd name="connsiteX239" fmla="*/ 1093109 w 8615568"/>
                <a:gd name="connsiteY239" fmla="*/ 4179657 h 6494005"/>
                <a:gd name="connsiteX240" fmla="*/ 1124854 w 8615568"/>
                <a:gd name="connsiteY240" fmla="*/ 4147912 h 6494005"/>
                <a:gd name="connsiteX241" fmla="*/ 1124853 w 8615568"/>
                <a:gd name="connsiteY241" fmla="*/ 4147907 h 6494005"/>
                <a:gd name="connsiteX242" fmla="*/ 1189487 w 8615568"/>
                <a:gd name="connsiteY242" fmla="*/ 4115023 h 6494005"/>
                <a:gd name="connsiteX243" fmla="*/ 1189486 w 8615568"/>
                <a:gd name="connsiteY243" fmla="*/ 4115023 h 6494005"/>
                <a:gd name="connsiteX244" fmla="*/ 1285870 w 8615568"/>
                <a:gd name="connsiteY244" fmla="*/ 4051523 h 6494005"/>
                <a:gd name="connsiteX245" fmla="*/ 1317620 w 8615568"/>
                <a:gd name="connsiteY245" fmla="*/ 3955140 h 6494005"/>
                <a:gd name="connsiteX246" fmla="*/ 1317620 w 8615568"/>
                <a:gd name="connsiteY246" fmla="*/ 3955139 h 6494005"/>
                <a:gd name="connsiteX247" fmla="*/ 1349248 w 8615568"/>
                <a:gd name="connsiteY247" fmla="*/ 3892974 h 6494005"/>
                <a:gd name="connsiteX248" fmla="*/ 1349247 w 8615568"/>
                <a:gd name="connsiteY248" fmla="*/ 3892973 h 6494005"/>
                <a:gd name="connsiteX249" fmla="*/ 1317620 w 8615568"/>
                <a:gd name="connsiteY249" fmla="*/ 3955138 h 6494005"/>
                <a:gd name="connsiteX250" fmla="*/ 1221236 w 8615568"/>
                <a:gd name="connsiteY250" fmla="*/ 3825871 h 6494005"/>
                <a:gd name="connsiteX251" fmla="*/ 1244498 w 8615568"/>
                <a:gd name="connsiteY251" fmla="*/ 3780950 h 6494005"/>
                <a:gd name="connsiteX252" fmla="*/ 1244498 w 8615568"/>
                <a:gd name="connsiteY252" fmla="*/ 3780949 h 6494005"/>
                <a:gd name="connsiteX253" fmla="*/ 1221236 w 8615568"/>
                <a:gd name="connsiteY253" fmla="*/ 3825870 h 6494005"/>
                <a:gd name="connsiteX254" fmla="*/ 1093102 w 8615568"/>
                <a:gd name="connsiteY254" fmla="*/ 3697737 h 6494005"/>
                <a:gd name="connsiteX255" fmla="*/ 1124852 w 8615568"/>
                <a:gd name="connsiteY255" fmla="*/ 3536719 h 6494005"/>
                <a:gd name="connsiteX256" fmla="*/ 1124852 w 8615568"/>
                <a:gd name="connsiteY256" fmla="*/ 3504969 h 6494005"/>
                <a:gd name="connsiteX257" fmla="*/ 1254120 w 8615568"/>
                <a:gd name="connsiteY257" fmla="*/ 3440336 h 6494005"/>
                <a:gd name="connsiteX258" fmla="*/ 1446888 w 8615568"/>
                <a:gd name="connsiteY258" fmla="*/ 3568469 h 6494005"/>
                <a:gd name="connsiteX259" fmla="*/ 1575023 w 8615568"/>
                <a:gd name="connsiteY259" fmla="*/ 3665987 h 6494005"/>
                <a:gd name="connsiteX260" fmla="*/ 1575021 w 8615568"/>
                <a:gd name="connsiteY260" fmla="*/ 3665987 h 6494005"/>
                <a:gd name="connsiteX261" fmla="*/ 1639657 w 8615568"/>
                <a:gd name="connsiteY261" fmla="*/ 3697737 h 6494005"/>
                <a:gd name="connsiteX262" fmla="*/ 1703156 w 8615568"/>
                <a:gd name="connsiteY262" fmla="*/ 3697737 h 6494005"/>
                <a:gd name="connsiteX263" fmla="*/ 1731707 w 8615568"/>
                <a:gd name="connsiteY263" fmla="*/ 3716661 h 6494005"/>
                <a:gd name="connsiteX264" fmla="*/ 1731709 w 8615568"/>
                <a:gd name="connsiteY264" fmla="*/ 3716661 h 6494005"/>
                <a:gd name="connsiteX265" fmla="*/ 1703158 w 8615568"/>
                <a:gd name="connsiteY265" fmla="*/ 3697737 h 6494005"/>
                <a:gd name="connsiteX266" fmla="*/ 1832426 w 8615568"/>
                <a:gd name="connsiteY266" fmla="*/ 3665987 h 6494005"/>
                <a:gd name="connsiteX267" fmla="*/ 2089827 w 8615568"/>
                <a:gd name="connsiteY267" fmla="*/ 3794121 h 6494005"/>
                <a:gd name="connsiteX268" fmla="*/ 2153324 w 8615568"/>
                <a:gd name="connsiteY268" fmla="*/ 3729492 h 6494005"/>
                <a:gd name="connsiteX269" fmla="*/ 2153319 w 8615568"/>
                <a:gd name="connsiteY269" fmla="*/ 3729487 h 6494005"/>
                <a:gd name="connsiteX270" fmla="*/ 2346085 w 8615568"/>
                <a:gd name="connsiteY270" fmla="*/ 3536719 h 6494005"/>
                <a:gd name="connsiteX271" fmla="*/ 2282586 w 8615568"/>
                <a:gd name="connsiteY271" fmla="*/ 3247568 h 6494005"/>
                <a:gd name="connsiteX272" fmla="*/ 2217952 w 8615568"/>
                <a:gd name="connsiteY272" fmla="*/ 2893787 h 6494005"/>
                <a:gd name="connsiteX273" fmla="*/ 2249702 w 8615568"/>
                <a:gd name="connsiteY273" fmla="*/ 2829153 h 6494005"/>
                <a:gd name="connsiteX274" fmla="*/ 2282586 w 8615568"/>
                <a:gd name="connsiteY274" fmla="*/ 2765655 h 6494005"/>
                <a:gd name="connsiteX275" fmla="*/ 2507105 w 8615568"/>
                <a:gd name="connsiteY275" fmla="*/ 2669271 h 6494005"/>
                <a:gd name="connsiteX276" fmla="*/ 2571738 w 8615568"/>
                <a:gd name="connsiteY276" fmla="*/ 2540003 h 6494005"/>
                <a:gd name="connsiteX277" fmla="*/ 2636373 w 8615568"/>
                <a:gd name="connsiteY277" fmla="*/ 2604640 h 6494005"/>
                <a:gd name="connsiteX278" fmla="*/ 2636373 w 8615568"/>
                <a:gd name="connsiteY278" fmla="*/ 2631355 h 6494005"/>
                <a:gd name="connsiteX279" fmla="*/ 2636375 w 8615568"/>
                <a:gd name="connsiteY279" fmla="*/ 2631353 h 6494005"/>
                <a:gd name="connsiteX280" fmla="*/ 2636375 w 8615568"/>
                <a:gd name="connsiteY280" fmla="*/ 2604640 h 6494005"/>
                <a:gd name="connsiteX281" fmla="*/ 2571740 w 8615568"/>
                <a:gd name="connsiteY281" fmla="*/ 2540003 h 6494005"/>
                <a:gd name="connsiteX282" fmla="*/ 2603489 w 8615568"/>
                <a:gd name="connsiteY282" fmla="*/ 2508255 h 6494005"/>
                <a:gd name="connsiteX283" fmla="*/ 2603489 w 8615568"/>
                <a:gd name="connsiteY283" fmla="*/ 2411869 h 6494005"/>
                <a:gd name="connsiteX284" fmla="*/ 2603489 w 8615568"/>
                <a:gd name="connsiteY284" fmla="*/ 1897064 h 6494005"/>
                <a:gd name="connsiteX285" fmla="*/ 2636373 w 8615568"/>
                <a:gd name="connsiteY285" fmla="*/ 1833567 h 6494005"/>
                <a:gd name="connsiteX286" fmla="*/ 2636369 w 8615568"/>
                <a:gd name="connsiteY286" fmla="*/ 1833563 h 6494005"/>
                <a:gd name="connsiteX287" fmla="*/ 2699868 w 8615568"/>
                <a:gd name="connsiteY287" fmla="*/ 1704295 h 6494005"/>
                <a:gd name="connsiteX288" fmla="*/ 2732753 w 8615568"/>
                <a:gd name="connsiteY288" fmla="*/ 1576162 h 6494005"/>
                <a:gd name="connsiteX289" fmla="*/ 2732753 w 8615568"/>
                <a:gd name="connsiteY289" fmla="*/ 1383394 h 6494005"/>
                <a:gd name="connsiteX290" fmla="*/ 2764503 w 8615568"/>
                <a:gd name="connsiteY290" fmla="*/ 1222376 h 6494005"/>
                <a:gd name="connsiteX291" fmla="*/ 2732753 w 8615568"/>
                <a:gd name="connsiteY291" fmla="*/ 1157742 h 6494005"/>
                <a:gd name="connsiteX292" fmla="*/ 2732754 w 8615568"/>
                <a:gd name="connsiteY292" fmla="*/ 1157742 h 6494005"/>
                <a:gd name="connsiteX293" fmla="*/ 2668120 w 8615568"/>
                <a:gd name="connsiteY293" fmla="*/ 933225 h 6494005"/>
                <a:gd name="connsiteX294" fmla="*/ 2668121 w 8615568"/>
                <a:gd name="connsiteY294" fmla="*/ 933223 h 6494005"/>
                <a:gd name="connsiteX295" fmla="*/ 2603487 w 8615568"/>
                <a:gd name="connsiteY295" fmla="*/ 803955 h 6494005"/>
                <a:gd name="connsiteX296" fmla="*/ 2603485 w 8615568"/>
                <a:gd name="connsiteY296" fmla="*/ 803956 h 6494005"/>
                <a:gd name="connsiteX297" fmla="*/ 2507102 w 8615568"/>
                <a:gd name="connsiteY297" fmla="*/ 547688 h 6494005"/>
                <a:gd name="connsiteX298" fmla="*/ 2505968 w 8615568"/>
                <a:gd name="connsiteY298" fmla="*/ 547688 h 6494005"/>
                <a:gd name="connsiteX299" fmla="*/ 2602163 w 8615568"/>
                <a:gd name="connsiteY299" fmla="*/ 256799 h 6494005"/>
                <a:gd name="connsiteX300" fmla="*/ 2570475 w 8615568"/>
                <a:gd name="connsiteY300" fmla="*/ 128400 h 6494005"/>
                <a:gd name="connsiteX301" fmla="*/ 2602163 w 8615568"/>
                <a:gd name="connsiteY301" fmla="*/ 63632 h 6494005"/>
                <a:gd name="connsiteX302" fmla="*/ 2698357 w 8615568"/>
                <a:gd name="connsiteY302" fmla="*/ 160215 h 6494005"/>
                <a:gd name="connsiteX303" fmla="*/ 2794554 w 8615568"/>
                <a:gd name="connsiteY303" fmla="*/ 128400 h 6494005"/>
                <a:gd name="connsiteX304" fmla="*/ 2923568 w 8615568"/>
                <a:gd name="connsiteY30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689618 w 8615568"/>
                <a:gd name="connsiteY177" fmla="*/ 5571286 h 6494005"/>
                <a:gd name="connsiteX178" fmla="*/ 1703164 w 8615568"/>
                <a:gd name="connsiteY178" fmla="*/ 5530166 h 6494005"/>
                <a:gd name="connsiteX179" fmla="*/ 1832432 w 8615568"/>
                <a:gd name="connsiteY179" fmla="*/ 5722934 h 6494005"/>
                <a:gd name="connsiteX180" fmla="*/ 2025201 w 8615568"/>
                <a:gd name="connsiteY180" fmla="*/ 5787568 h 6494005"/>
                <a:gd name="connsiteX181" fmla="*/ 2056948 w 8615568"/>
                <a:gd name="connsiteY181" fmla="*/ 5915701 h 6494005"/>
                <a:gd name="connsiteX182" fmla="*/ 1960566 w 8615568"/>
                <a:gd name="connsiteY182" fmla="*/ 5915701 h 6494005"/>
                <a:gd name="connsiteX183" fmla="*/ 1928816 w 8615568"/>
                <a:gd name="connsiteY183" fmla="*/ 6012085 h 6494005"/>
                <a:gd name="connsiteX184" fmla="*/ 1767800 w 8615568"/>
                <a:gd name="connsiteY184" fmla="*/ 6043835 h 6494005"/>
                <a:gd name="connsiteX185" fmla="*/ 1767800 w 8615568"/>
                <a:gd name="connsiteY185" fmla="*/ 6012085 h 6494005"/>
                <a:gd name="connsiteX186" fmla="*/ 1606780 w 8615568"/>
                <a:gd name="connsiteY186" fmla="*/ 5947451 h 6494005"/>
                <a:gd name="connsiteX187" fmla="*/ 1606780 w 8615568"/>
                <a:gd name="connsiteY187" fmla="*/ 6012085 h 6494005"/>
                <a:gd name="connsiteX188" fmla="*/ 1510398 w 8615568"/>
                <a:gd name="connsiteY188" fmla="*/ 6012085 h 6494005"/>
                <a:gd name="connsiteX189" fmla="*/ 1446896 w 8615568"/>
                <a:gd name="connsiteY189" fmla="*/ 5980335 h 6494005"/>
                <a:gd name="connsiteX190" fmla="*/ 1510398 w 8615568"/>
                <a:gd name="connsiteY190" fmla="*/ 5883952 h 6494005"/>
                <a:gd name="connsiteX191" fmla="*/ 1510397 w 8615568"/>
                <a:gd name="connsiteY191" fmla="*/ 5883951 h 6494005"/>
                <a:gd name="connsiteX192" fmla="*/ 1446895 w 8615568"/>
                <a:gd name="connsiteY192" fmla="*/ 5851068 h 6494005"/>
                <a:gd name="connsiteX193" fmla="*/ 1350512 w 8615568"/>
                <a:gd name="connsiteY193" fmla="*/ 5980335 h 6494005"/>
                <a:gd name="connsiteX194" fmla="*/ 1350513 w 8615568"/>
                <a:gd name="connsiteY194" fmla="*/ 5980335 h 6494005"/>
                <a:gd name="connsiteX195" fmla="*/ 1221245 w 8615568"/>
                <a:gd name="connsiteY195" fmla="*/ 6043835 h 6494005"/>
                <a:gd name="connsiteX196" fmla="*/ 1221245 w 8615568"/>
                <a:gd name="connsiteY196" fmla="*/ 6140219 h 6494005"/>
                <a:gd name="connsiteX197" fmla="*/ 1158617 w 8615568"/>
                <a:gd name="connsiteY197" fmla="*/ 6098959 h 6494005"/>
                <a:gd name="connsiteX198" fmla="*/ 1158617 w 8615568"/>
                <a:gd name="connsiteY198" fmla="*/ 6098959 h 6494005"/>
                <a:gd name="connsiteX199" fmla="*/ 1221244 w 8615568"/>
                <a:gd name="connsiteY199" fmla="*/ 6140219 h 6494005"/>
                <a:gd name="connsiteX200" fmla="*/ 1221244 w 8615568"/>
                <a:gd name="connsiteY200" fmla="*/ 6301236 h 6494005"/>
                <a:gd name="connsiteX201" fmla="*/ 1060227 w 8615568"/>
                <a:gd name="connsiteY201" fmla="*/ 6365870 h 6494005"/>
                <a:gd name="connsiteX202" fmla="*/ 1060228 w 8615568"/>
                <a:gd name="connsiteY202" fmla="*/ 6365871 h 6494005"/>
                <a:gd name="connsiteX203" fmla="*/ 963843 w 8615568"/>
                <a:gd name="connsiteY203" fmla="*/ 6365871 h 6494005"/>
                <a:gd name="connsiteX204" fmla="*/ 900343 w 8615568"/>
                <a:gd name="connsiteY204" fmla="*/ 6494005 h 6494005"/>
                <a:gd name="connsiteX205" fmla="*/ 867459 w 8615568"/>
                <a:gd name="connsiteY205" fmla="*/ 6365871 h 6494005"/>
                <a:gd name="connsiteX206" fmla="*/ 867459 w 8615568"/>
                <a:gd name="connsiteY206" fmla="*/ 6360164 h 6494005"/>
                <a:gd name="connsiteX207" fmla="*/ 867458 w 8615568"/>
                <a:gd name="connsiteY207" fmla="*/ 6360165 h 6494005"/>
                <a:gd name="connsiteX208" fmla="*/ 867458 w 8615568"/>
                <a:gd name="connsiteY208" fmla="*/ 6365871 h 6494005"/>
                <a:gd name="connsiteX209" fmla="*/ 900342 w 8615568"/>
                <a:gd name="connsiteY209" fmla="*/ 6494005 h 6494005"/>
                <a:gd name="connsiteX210" fmla="*/ 707574 w 8615568"/>
                <a:gd name="connsiteY210" fmla="*/ 6365871 h 6494005"/>
                <a:gd name="connsiteX211" fmla="*/ 707574 w 8615568"/>
                <a:gd name="connsiteY211" fmla="*/ 6140220 h 6494005"/>
                <a:gd name="connsiteX212" fmla="*/ 707573 w 8615568"/>
                <a:gd name="connsiteY212" fmla="*/ 6140219 h 6494005"/>
                <a:gd name="connsiteX213" fmla="*/ 803957 w 8615568"/>
                <a:gd name="connsiteY213" fmla="*/ 5947451 h 6494005"/>
                <a:gd name="connsiteX214" fmla="*/ 835707 w 8615568"/>
                <a:gd name="connsiteY214" fmla="*/ 5819317 h 6494005"/>
                <a:gd name="connsiteX215" fmla="*/ 867457 w 8615568"/>
                <a:gd name="connsiteY215" fmla="*/ 5851067 h 6494005"/>
                <a:gd name="connsiteX216" fmla="*/ 867458 w 8615568"/>
                <a:gd name="connsiteY216" fmla="*/ 5851067 h 6494005"/>
                <a:gd name="connsiteX217" fmla="*/ 835708 w 8615568"/>
                <a:gd name="connsiteY217" fmla="*/ 5819317 h 6494005"/>
                <a:gd name="connsiteX218" fmla="*/ 867458 w 8615568"/>
                <a:gd name="connsiteY218" fmla="*/ 5722933 h 6494005"/>
                <a:gd name="connsiteX219" fmla="*/ 803958 w 8615568"/>
                <a:gd name="connsiteY219" fmla="*/ 5594800 h 6494005"/>
                <a:gd name="connsiteX220" fmla="*/ 803957 w 8615568"/>
                <a:gd name="connsiteY220" fmla="*/ 5594799 h 6494005"/>
                <a:gd name="connsiteX221" fmla="*/ 803957 w 8615568"/>
                <a:gd name="connsiteY221" fmla="*/ 5497282 h 6494005"/>
                <a:gd name="connsiteX222" fmla="*/ 771073 w 8615568"/>
                <a:gd name="connsiteY222" fmla="*/ 5465532 h 6494005"/>
                <a:gd name="connsiteX223" fmla="*/ 771074 w 8615568"/>
                <a:gd name="connsiteY223" fmla="*/ 5465531 h 6494005"/>
                <a:gd name="connsiteX224" fmla="*/ 546555 w 8615568"/>
                <a:gd name="connsiteY224" fmla="*/ 5241013 h 6494005"/>
                <a:gd name="connsiteX225" fmla="*/ 514805 w 8615568"/>
                <a:gd name="connsiteY225" fmla="*/ 5241013 h 6494005"/>
                <a:gd name="connsiteX226" fmla="*/ 450171 w 8615568"/>
                <a:gd name="connsiteY226" fmla="*/ 5079996 h 6494005"/>
                <a:gd name="connsiteX227" fmla="*/ 514805 w 8615568"/>
                <a:gd name="connsiteY227" fmla="*/ 4951862 h 6494005"/>
                <a:gd name="connsiteX228" fmla="*/ 514805 w 8615568"/>
                <a:gd name="connsiteY228" fmla="*/ 4822594 h 6494005"/>
                <a:gd name="connsiteX229" fmla="*/ 546555 w 8615568"/>
                <a:gd name="connsiteY229" fmla="*/ 4565192 h 6494005"/>
                <a:gd name="connsiteX230" fmla="*/ 546555 w 8615568"/>
                <a:gd name="connsiteY230" fmla="*/ 4533442 h 6494005"/>
                <a:gd name="connsiteX231" fmla="*/ 771073 w 8615568"/>
                <a:gd name="connsiteY231" fmla="*/ 4468808 h 6494005"/>
                <a:gd name="connsiteX232" fmla="*/ 932091 w 8615568"/>
                <a:gd name="connsiteY232" fmla="*/ 4308924 h 6494005"/>
                <a:gd name="connsiteX233" fmla="*/ 996725 w 8615568"/>
                <a:gd name="connsiteY233" fmla="*/ 4372424 h 6494005"/>
                <a:gd name="connsiteX234" fmla="*/ 996724 w 8615568"/>
                <a:gd name="connsiteY234" fmla="*/ 4372425 h 6494005"/>
                <a:gd name="connsiteX235" fmla="*/ 1028475 w 8615568"/>
                <a:gd name="connsiteY235" fmla="*/ 4405308 h 6494005"/>
                <a:gd name="connsiteX236" fmla="*/ 1060224 w 8615568"/>
                <a:gd name="connsiteY236" fmla="*/ 4340674 h 6494005"/>
                <a:gd name="connsiteX237" fmla="*/ 1060225 w 8615568"/>
                <a:gd name="connsiteY237" fmla="*/ 4340674 h 6494005"/>
                <a:gd name="connsiteX238" fmla="*/ 1093109 w 8615568"/>
                <a:gd name="connsiteY238" fmla="*/ 4179657 h 6494005"/>
                <a:gd name="connsiteX239" fmla="*/ 1124854 w 8615568"/>
                <a:gd name="connsiteY239" fmla="*/ 4147912 h 6494005"/>
                <a:gd name="connsiteX240" fmla="*/ 1124853 w 8615568"/>
                <a:gd name="connsiteY240" fmla="*/ 4147907 h 6494005"/>
                <a:gd name="connsiteX241" fmla="*/ 1189487 w 8615568"/>
                <a:gd name="connsiteY241" fmla="*/ 4115023 h 6494005"/>
                <a:gd name="connsiteX242" fmla="*/ 1189486 w 8615568"/>
                <a:gd name="connsiteY242" fmla="*/ 4115023 h 6494005"/>
                <a:gd name="connsiteX243" fmla="*/ 1285870 w 8615568"/>
                <a:gd name="connsiteY243" fmla="*/ 4051523 h 6494005"/>
                <a:gd name="connsiteX244" fmla="*/ 1317620 w 8615568"/>
                <a:gd name="connsiteY244" fmla="*/ 3955140 h 6494005"/>
                <a:gd name="connsiteX245" fmla="*/ 1317620 w 8615568"/>
                <a:gd name="connsiteY245" fmla="*/ 3955139 h 6494005"/>
                <a:gd name="connsiteX246" fmla="*/ 1349248 w 8615568"/>
                <a:gd name="connsiteY246" fmla="*/ 3892974 h 6494005"/>
                <a:gd name="connsiteX247" fmla="*/ 1349247 w 8615568"/>
                <a:gd name="connsiteY247" fmla="*/ 3892973 h 6494005"/>
                <a:gd name="connsiteX248" fmla="*/ 1317620 w 8615568"/>
                <a:gd name="connsiteY248" fmla="*/ 3955138 h 6494005"/>
                <a:gd name="connsiteX249" fmla="*/ 1221236 w 8615568"/>
                <a:gd name="connsiteY249" fmla="*/ 3825871 h 6494005"/>
                <a:gd name="connsiteX250" fmla="*/ 1244498 w 8615568"/>
                <a:gd name="connsiteY250" fmla="*/ 3780950 h 6494005"/>
                <a:gd name="connsiteX251" fmla="*/ 1244498 w 8615568"/>
                <a:gd name="connsiteY251" fmla="*/ 3780949 h 6494005"/>
                <a:gd name="connsiteX252" fmla="*/ 1221236 w 8615568"/>
                <a:gd name="connsiteY252" fmla="*/ 3825870 h 6494005"/>
                <a:gd name="connsiteX253" fmla="*/ 1093102 w 8615568"/>
                <a:gd name="connsiteY253" fmla="*/ 3697737 h 6494005"/>
                <a:gd name="connsiteX254" fmla="*/ 1124852 w 8615568"/>
                <a:gd name="connsiteY254" fmla="*/ 3536719 h 6494005"/>
                <a:gd name="connsiteX255" fmla="*/ 1124852 w 8615568"/>
                <a:gd name="connsiteY255" fmla="*/ 3504969 h 6494005"/>
                <a:gd name="connsiteX256" fmla="*/ 1254120 w 8615568"/>
                <a:gd name="connsiteY256" fmla="*/ 3440336 h 6494005"/>
                <a:gd name="connsiteX257" fmla="*/ 1446888 w 8615568"/>
                <a:gd name="connsiteY257" fmla="*/ 3568469 h 6494005"/>
                <a:gd name="connsiteX258" fmla="*/ 1575023 w 8615568"/>
                <a:gd name="connsiteY258" fmla="*/ 3665987 h 6494005"/>
                <a:gd name="connsiteX259" fmla="*/ 1575021 w 8615568"/>
                <a:gd name="connsiteY259" fmla="*/ 3665987 h 6494005"/>
                <a:gd name="connsiteX260" fmla="*/ 1639657 w 8615568"/>
                <a:gd name="connsiteY260" fmla="*/ 3697737 h 6494005"/>
                <a:gd name="connsiteX261" fmla="*/ 1703156 w 8615568"/>
                <a:gd name="connsiteY261" fmla="*/ 3697737 h 6494005"/>
                <a:gd name="connsiteX262" fmla="*/ 1731707 w 8615568"/>
                <a:gd name="connsiteY262" fmla="*/ 3716661 h 6494005"/>
                <a:gd name="connsiteX263" fmla="*/ 1731709 w 8615568"/>
                <a:gd name="connsiteY263" fmla="*/ 3716661 h 6494005"/>
                <a:gd name="connsiteX264" fmla="*/ 1703158 w 8615568"/>
                <a:gd name="connsiteY264" fmla="*/ 3697737 h 6494005"/>
                <a:gd name="connsiteX265" fmla="*/ 1832426 w 8615568"/>
                <a:gd name="connsiteY265" fmla="*/ 3665987 h 6494005"/>
                <a:gd name="connsiteX266" fmla="*/ 2089827 w 8615568"/>
                <a:gd name="connsiteY266" fmla="*/ 3794121 h 6494005"/>
                <a:gd name="connsiteX267" fmla="*/ 2153324 w 8615568"/>
                <a:gd name="connsiteY267" fmla="*/ 3729492 h 6494005"/>
                <a:gd name="connsiteX268" fmla="*/ 2153319 w 8615568"/>
                <a:gd name="connsiteY268" fmla="*/ 3729487 h 6494005"/>
                <a:gd name="connsiteX269" fmla="*/ 2346085 w 8615568"/>
                <a:gd name="connsiteY269" fmla="*/ 3536719 h 6494005"/>
                <a:gd name="connsiteX270" fmla="*/ 2282586 w 8615568"/>
                <a:gd name="connsiteY270" fmla="*/ 3247568 h 6494005"/>
                <a:gd name="connsiteX271" fmla="*/ 2217952 w 8615568"/>
                <a:gd name="connsiteY271" fmla="*/ 2893787 h 6494005"/>
                <a:gd name="connsiteX272" fmla="*/ 2249702 w 8615568"/>
                <a:gd name="connsiteY272" fmla="*/ 2829153 h 6494005"/>
                <a:gd name="connsiteX273" fmla="*/ 2282586 w 8615568"/>
                <a:gd name="connsiteY273" fmla="*/ 2765655 h 6494005"/>
                <a:gd name="connsiteX274" fmla="*/ 2507105 w 8615568"/>
                <a:gd name="connsiteY274" fmla="*/ 2669271 h 6494005"/>
                <a:gd name="connsiteX275" fmla="*/ 2571738 w 8615568"/>
                <a:gd name="connsiteY275" fmla="*/ 2540003 h 6494005"/>
                <a:gd name="connsiteX276" fmla="*/ 2636373 w 8615568"/>
                <a:gd name="connsiteY276" fmla="*/ 2604640 h 6494005"/>
                <a:gd name="connsiteX277" fmla="*/ 2636373 w 8615568"/>
                <a:gd name="connsiteY277" fmla="*/ 2631355 h 6494005"/>
                <a:gd name="connsiteX278" fmla="*/ 2636375 w 8615568"/>
                <a:gd name="connsiteY278" fmla="*/ 2631353 h 6494005"/>
                <a:gd name="connsiteX279" fmla="*/ 2636375 w 8615568"/>
                <a:gd name="connsiteY279" fmla="*/ 2604640 h 6494005"/>
                <a:gd name="connsiteX280" fmla="*/ 2571740 w 8615568"/>
                <a:gd name="connsiteY280" fmla="*/ 2540003 h 6494005"/>
                <a:gd name="connsiteX281" fmla="*/ 2603489 w 8615568"/>
                <a:gd name="connsiteY281" fmla="*/ 2508255 h 6494005"/>
                <a:gd name="connsiteX282" fmla="*/ 2603489 w 8615568"/>
                <a:gd name="connsiteY282" fmla="*/ 2411869 h 6494005"/>
                <a:gd name="connsiteX283" fmla="*/ 2603489 w 8615568"/>
                <a:gd name="connsiteY283" fmla="*/ 1897064 h 6494005"/>
                <a:gd name="connsiteX284" fmla="*/ 2636373 w 8615568"/>
                <a:gd name="connsiteY284" fmla="*/ 1833567 h 6494005"/>
                <a:gd name="connsiteX285" fmla="*/ 2636369 w 8615568"/>
                <a:gd name="connsiteY285" fmla="*/ 1833563 h 6494005"/>
                <a:gd name="connsiteX286" fmla="*/ 2699868 w 8615568"/>
                <a:gd name="connsiteY286" fmla="*/ 1704295 h 6494005"/>
                <a:gd name="connsiteX287" fmla="*/ 2732753 w 8615568"/>
                <a:gd name="connsiteY287" fmla="*/ 1576162 h 6494005"/>
                <a:gd name="connsiteX288" fmla="*/ 2732753 w 8615568"/>
                <a:gd name="connsiteY288" fmla="*/ 1383394 h 6494005"/>
                <a:gd name="connsiteX289" fmla="*/ 2764503 w 8615568"/>
                <a:gd name="connsiteY289" fmla="*/ 1222376 h 6494005"/>
                <a:gd name="connsiteX290" fmla="*/ 2732753 w 8615568"/>
                <a:gd name="connsiteY290" fmla="*/ 1157742 h 6494005"/>
                <a:gd name="connsiteX291" fmla="*/ 2732754 w 8615568"/>
                <a:gd name="connsiteY291" fmla="*/ 1157742 h 6494005"/>
                <a:gd name="connsiteX292" fmla="*/ 2668120 w 8615568"/>
                <a:gd name="connsiteY292" fmla="*/ 933225 h 6494005"/>
                <a:gd name="connsiteX293" fmla="*/ 2668121 w 8615568"/>
                <a:gd name="connsiteY293" fmla="*/ 933223 h 6494005"/>
                <a:gd name="connsiteX294" fmla="*/ 2603487 w 8615568"/>
                <a:gd name="connsiteY294" fmla="*/ 803955 h 6494005"/>
                <a:gd name="connsiteX295" fmla="*/ 2603485 w 8615568"/>
                <a:gd name="connsiteY295" fmla="*/ 803956 h 6494005"/>
                <a:gd name="connsiteX296" fmla="*/ 2507102 w 8615568"/>
                <a:gd name="connsiteY296" fmla="*/ 547688 h 6494005"/>
                <a:gd name="connsiteX297" fmla="*/ 2505968 w 8615568"/>
                <a:gd name="connsiteY297" fmla="*/ 547688 h 6494005"/>
                <a:gd name="connsiteX298" fmla="*/ 2602163 w 8615568"/>
                <a:gd name="connsiteY298" fmla="*/ 256799 h 6494005"/>
                <a:gd name="connsiteX299" fmla="*/ 2570475 w 8615568"/>
                <a:gd name="connsiteY299" fmla="*/ 128400 h 6494005"/>
                <a:gd name="connsiteX300" fmla="*/ 2602163 w 8615568"/>
                <a:gd name="connsiteY300" fmla="*/ 63632 h 6494005"/>
                <a:gd name="connsiteX301" fmla="*/ 2698357 w 8615568"/>
                <a:gd name="connsiteY301" fmla="*/ 160215 h 6494005"/>
                <a:gd name="connsiteX302" fmla="*/ 2794554 w 8615568"/>
                <a:gd name="connsiteY302" fmla="*/ 128400 h 6494005"/>
                <a:gd name="connsiteX303" fmla="*/ 2923568 w 8615568"/>
                <a:gd name="connsiteY30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804195 w 8615568"/>
                <a:gd name="connsiteY154" fmla="*/ 4932350 h 6494005"/>
                <a:gd name="connsiteX155" fmla="*/ 1736048 w 8615568"/>
                <a:gd name="connsiteY155" fmla="*/ 4983612 h 6494005"/>
                <a:gd name="connsiteX156" fmla="*/ 1671412 w 8615568"/>
                <a:gd name="connsiteY156" fmla="*/ 4822594 h 6494005"/>
                <a:gd name="connsiteX157" fmla="*/ 1606779 w 8615568"/>
                <a:gd name="connsiteY157" fmla="*/ 4757960 h 6494005"/>
                <a:gd name="connsiteX158" fmla="*/ 1543281 w 8615568"/>
                <a:gd name="connsiteY158" fmla="*/ 4694460 h 6494005"/>
                <a:gd name="connsiteX159" fmla="*/ 1556779 w 8615568"/>
                <a:gd name="connsiteY159" fmla="*/ 4673972 h 6494005"/>
                <a:gd name="connsiteX160" fmla="*/ 1543279 w 8615568"/>
                <a:gd name="connsiteY160" fmla="*/ 4694460 h 6494005"/>
                <a:gd name="connsiteX161" fmla="*/ 1446894 w 8615568"/>
                <a:gd name="connsiteY161" fmla="*/ 4661576 h 6494005"/>
                <a:gd name="connsiteX162" fmla="*/ 1317627 w 8615568"/>
                <a:gd name="connsiteY162" fmla="*/ 4694460 h 6494005"/>
                <a:gd name="connsiteX163" fmla="*/ 1254127 w 8615568"/>
                <a:gd name="connsiteY163" fmla="*/ 4661576 h 6494005"/>
                <a:gd name="connsiteX164" fmla="*/ 1254127 w 8615568"/>
                <a:gd name="connsiteY164" fmla="*/ 4651258 h 6494005"/>
                <a:gd name="connsiteX165" fmla="*/ 1254126 w 8615568"/>
                <a:gd name="connsiteY165" fmla="*/ 4651258 h 6494005"/>
                <a:gd name="connsiteX166" fmla="*/ 1254126 w 8615568"/>
                <a:gd name="connsiteY166" fmla="*/ 4661576 h 6494005"/>
                <a:gd name="connsiteX167" fmla="*/ 1060224 w 8615568"/>
                <a:gd name="connsiteY167" fmla="*/ 4887228 h 6494005"/>
                <a:gd name="connsiteX168" fmla="*/ 1060224 w 8615568"/>
                <a:gd name="connsiteY168" fmla="*/ 4983612 h 6494005"/>
                <a:gd name="connsiteX169" fmla="*/ 1060225 w 8615568"/>
                <a:gd name="connsiteY169" fmla="*/ 4983612 h 6494005"/>
                <a:gd name="connsiteX170" fmla="*/ 1028476 w 8615568"/>
                <a:gd name="connsiteY170" fmla="*/ 5176380 h 6494005"/>
                <a:gd name="connsiteX171" fmla="*/ 1221244 w 8615568"/>
                <a:gd name="connsiteY171" fmla="*/ 5241014 h 6494005"/>
                <a:gd name="connsiteX172" fmla="*/ 1254127 w 8615568"/>
                <a:gd name="connsiteY172" fmla="*/ 5304514 h 6494005"/>
                <a:gd name="connsiteX173" fmla="*/ 1254128 w 8615568"/>
                <a:gd name="connsiteY173" fmla="*/ 5304514 h 6494005"/>
                <a:gd name="connsiteX174" fmla="*/ 1350512 w 8615568"/>
                <a:gd name="connsiteY174" fmla="*/ 5400898 h 6494005"/>
                <a:gd name="connsiteX175" fmla="*/ 1575031 w 8615568"/>
                <a:gd name="connsiteY175" fmla="*/ 5400898 h 6494005"/>
                <a:gd name="connsiteX176" fmla="*/ 1703164 w 8615568"/>
                <a:gd name="connsiteY176" fmla="*/ 5530166 h 6494005"/>
                <a:gd name="connsiteX177" fmla="*/ 1703164 w 8615568"/>
                <a:gd name="connsiteY177" fmla="*/ 5530166 h 6494005"/>
                <a:gd name="connsiteX178" fmla="*/ 1832432 w 8615568"/>
                <a:gd name="connsiteY178" fmla="*/ 5722934 h 6494005"/>
                <a:gd name="connsiteX179" fmla="*/ 2025201 w 8615568"/>
                <a:gd name="connsiteY179" fmla="*/ 5787568 h 6494005"/>
                <a:gd name="connsiteX180" fmla="*/ 2056948 w 8615568"/>
                <a:gd name="connsiteY180" fmla="*/ 5915701 h 6494005"/>
                <a:gd name="connsiteX181" fmla="*/ 1960566 w 8615568"/>
                <a:gd name="connsiteY181" fmla="*/ 5915701 h 6494005"/>
                <a:gd name="connsiteX182" fmla="*/ 1928816 w 8615568"/>
                <a:gd name="connsiteY182" fmla="*/ 6012085 h 6494005"/>
                <a:gd name="connsiteX183" fmla="*/ 1767800 w 8615568"/>
                <a:gd name="connsiteY183" fmla="*/ 6043835 h 6494005"/>
                <a:gd name="connsiteX184" fmla="*/ 1767800 w 8615568"/>
                <a:gd name="connsiteY184" fmla="*/ 6012085 h 6494005"/>
                <a:gd name="connsiteX185" fmla="*/ 1606780 w 8615568"/>
                <a:gd name="connsiteY185" fmla="*/ 5947451 h 6494005"/>
                <a:gd name="connsiteX186" fmla="*/ 1606780 w 8615568"/>
                <a:gd name="connsiteY186" fmla="*/ 6012085 h 6494005"/>
                <a:gd name="connsiteX187" fmla="*/ 1510398 w 8615568"/>
                <a:gd name="connsiteY187" fmla="*/ 6012085 h 6494005"/>
                <a:gd name="connsiteX188" fmla="*/ 1446896 w 8615568"/>
                <a:gd name="connsiteY188" fmla="*/ 5980335 h 6494005"/>
                <a:gd name="connsiteX189" fmla="*/ 1510398 w 8615568"/>
                <a:gd name="connsiteY189" fmla="*/ 5883952 h 6494005"/>
                <a:gd name="connsiteX190" fmla="*/ 1510397 w 8615568"/>
                <a:gd name="connsiteY190" fmla="*/ 5883951 h 6494005"/>
                <a:gd name="connsiteX191" fmla="*/ 1446895 w 8615568"/>
                <a:gd name="connsiteY191" fmla="*/ 5851068 h 6494005"/>
                <a:gd name="connsiteX192" fmla="*/ 1350512 w 8615568"/>
                <a:gd name="connsiteY192" fmla="*/ 5980335 h 6494005"/>
                <a:gd name="connsiteX193" fmla="*/ 1350513 w 8615568"/>
                <a:gd name="connsiteY193" fmla="*/ 5980335 h 6494005"/>
                <a:gd name="connsiteX194" fmla="*/ 1221245 w 8615568"/>
                <a:gd name="connsiteY194" fmla="*/ 6043835 h 6494005"/>
                <a:gd name="connsiteX195" fmla="*/ 1221245 w 8615568"/>
                <a:gd name="connsiteY195" fmla="*/ 6140219 h 6494005"/>
                <a:gd name="connsiteX196" fmla="*/ 1158617 w 8615568"/>
                <a:gd name="connsiteY196" fmla="*/ 6098959 h 6494005"/>
                <a:gd name="connsiteX197" fmla="*/ 1158617 w 8615568"/>
                <a:gd name="connsiteY197" fmla="*/ 6098959 h 6494005"/>
                <a:gd name="connsiteX198" fmla="*/ 1221244 w 8615568"/>
                <a:gd name="connsiteY198" fmla="*/ 6140219 h 6494005"/>
                <a:gd name="connsiteX199" fmla="*/ 1221244 w 8615568"/>
                <a:gd name="connsiteY199" fmla="*/ 6301236 h 6494005"/>
                <a:gd name="connsiteX200" fmla="*/ 1060227 w 8615568"/>
                <a:gd name="connsiteY200" fmla="*/ 6365870 h 6494005"/>
                <a:gd name="connsiteX201" fmla="*/ 1060228 w 8615568"/>
                <a:gd name="connsiteY201" fmla="*/ 6365871 h 6494005"/>
                <a:gd name="connsiteX202" fmla="*/ 963843 w 8615568"/>
                <a:gd name="connsiteY202" fmla="*/ 6365871 h 6494005"/>
                <a:gd name="connsiteX203" fmla="*/ 900343 w 8615568"/>
                <a:gd name="connsiteY203" fmla="*/ 6494005 h 6494005"/>
                <a:gd name="connsiteX204" fmla="*/ 867459 w 8615568"/>
                <a:gd name="connsiteY204" fmla="*/ 6365871 h 6494005"/>
                <a:gd name="connsiteX205" fmla="*/ 867459 w 8615568"/>
                <a:gd name="connsiteY205" fmla="*/ 6360164 h 6494005"/>
                <a:gd name="connsiteX206" fmla="*/ 867458 w 8615568"/>
                <a:gd name="connsiteY206" fmla="*/ 6360165 h 6494005"/>
                <a:gd name="connsiteX207" fmla="*/ 867458 w 8615568"/>
                <a:gd name="connsiteY207" fmla="*/ 6365871 h 6494005"/>
                <a:gd name="connsiteX208" fmla="*/ 900342 w 8615568"/>
                <a:gd name="connsiteY208" fmla="*/ 6494005 h 6494005"/>
                <a:gd name="connsiteX209" fmla="*/ 707574 w 8615568"/>
                <a:gd name="connsiteY209" fmla="*/ 6365871 h 6494005"/>
                <a:gd name="connsiteX210" fmla="*/ 707574 w 8615568"/>
                <a:gd name="connsiteY210" fmla="*/ 6140220 h 6494005"/>
                <a:gd name="connsiteX211" fmla="*/ 707573 w 8615568"/>
                <a:gd name="connsiteY211" fmla="*/ 6140219 h 6494005"/>
                <a:gd name="connsiteX212" fmla="*/ 803957 w 8615568"/>
                <a:gd name="connsiteY212" fmla="*/ 5947451 h 6494005"/>
                <a:gd name="connsiteX213" fmla="*/ 835707 w 8615568"/>
                <a:gd name="connsiteY213" fmla="*/ 5819317 h 6494005"/>
                <a:gd name="connsiteX214" fmla="*/ 867457 w 8615568"/>
                <a:gd name="connsiteY214" fmla="*/ 5851067 h 6494005"/>
                <a:gd name="connsiteX215" fmla="*/ 867458 w 8615568"/>
                <a:gd name="connsiteY215" fmla="*/ 5851067 h 6494005"/>
                <a:gd name="connsiteX216" fmla="*/ 835708 w 8615568"/>
                <a:gd name="connsiteY216" fmla="*/ 5819317 h 6494005"/>
                <a:gd name="connsiteX217" fmla="*/ 867458 w 8615568"/>
                <a:gd name="connsiteY217" fmla="*/ 5722933 h 6494005"/>
                <a:gd name="connsiteX218" fmla="*/ 803958 w 8615568"/>
                <a:gd name="connsiteY218" fmla="*/ 5594800 h 6494005"/>
                <a:gd name="connsiteX219" fmla="*/ 803957 w 8615568"/>
                <a:gd name="connsiteY219" fmla="*/ 5594799 h 6494005"/>
                <a:gd name="connsiteX220" fmla="*/ 803957 w 8615568"/>
                <a:gd name="connsiteY220" fmla="*/ 5497282 h 6494005"/>
                <a:gd name="connsiteX221" fmla="*/ 771073 w 8615568"/>
                <a:gd name="connsiteY221" fmla="*/ 5465532 h 6494005"/>
                <a:gd name="connsiteX222" fmla="*/ 771074 w 8615568"/>
                <a:gd name="connsiteY222" fmla="*/ 5465531 h 6494005"/>
                <a:gd name="connsiteX223" fmla="*/ 546555 w 8615568"/>
                <a:gd name="connsiteY223" fmla="*/ 5241013 h 6494005"/>
                <a:gd name="connsiteX224" fmla="*/ 514805 w 8615568"/>
                <a:gd name="connsiteY224" fmla="*/ 5241013 h 6494005"/>
                <a:gd name="connsiteX225" fmla="*/ 450171 w 8615568"/>
                <a:gd name="connsiteY225" fmla="*/ 5079996 h 6494005"/>
                <a:gd name="connsiteX226" fmla="*/ 514805 w 8615568"/>
                <a:gd name="connsiteY226" fmla="*/ 4951862 h 6494005"/>
                <a:gd name="connsiteX227" fmla="*/ 514805 w 8615568"/>
                <a:gd name="connsiteY227" fmla="*/ 4822594 h 6494005"/>
                <a:gd name="connsiteX228" fmla="*/ 546555 w 8615568"/>
                <a:gd name="connsiteY228" fmla="*/ 4565192 h 6494005"/>
                <a:gd name="connsiteX229" fmla="*/ 546555 w 8615568"/>
                <a:gd name="connsiteY229" fmla="*/ 4533442 h 6494005"/>
                <a:gd name="connsiteX230" fmla="*/ 771073 w 8615568"/>
                <a:gd name="connsiteY230" fmla="*/ 4468808 h 6494005"/>
                <a:gd name="connsiteX231" fmla="*/ 932091 w 8615568"/>
                <a:gd name="connsiteY231" fmla="*/ 4308924 h 6494005"/>
                <a:gd name="connsiteX232" fmla="*/ 996725 w 8615568"/>
                <a:gd name="connsiteY232" fmla="*/ 4372424 h 6494005"/>
                <a:gd name="connsiteX233" fmla="*/ 996724 w 8615568"/>
                <a:gd name="connsiteY233" fmla="*/ 4372425 h 6494005"/>
                <a:gd name="connsiteX234" fmla="*/ 1028475 w 8615568"/>
                <a:gd name="connsiteY234" fmla="*/ 4405308 h 6494005"/>
                <a:gd name="connsiteX235" fmla="*/ 1060224 w 8615568"/>
                <a:gd name="connsiteY235" fmla="*/ 4340674 h 6494005"/>
                <a:gd name="connsiteX236" fmla="*/ 1060225 w 8615568"/>
                <a:gd name="connsiteY236" fmla="*/ 4340674 h 6494005"/>
                <a:gd name="connsiteX237" fmla="*/ 1093109 w 8615568"/>
                <a:gd name="connsiteY237" fmla="*/ 4179657 h 6494005"/>
                <a:gd name="connsiteX238" fmla="*/ 1124854 w 8615568"/>
                <a:gd name="connsiteY238" fmla="*/ 4147912 h 6494005"/>
                <a:gd name="connsiteX239" fmla="*/ 1124853 w 8615568"/>
                <a:gd name="connsiteY239" fmla="*/ 4147907 h 6494005"/>
                <a:gd name="connsiteX240" fmla="*/ 1189487 w 8615568"/>
                <a:gd name="connsiteY240" fmla="*/ 4115023 h 6494005"/>
                <a:gd name="connsiteX241" fmla="*/ 1189486 w 8615568"/>
                <a:gd name="connsiteY241" fmla="*/ 4115023 h 6494005"/>
                <a:gd name="connsiteX242" fmla="*/ 1285870 w 8615568"/>
                <a:gd name="connsiteY242" fmla="*/ 4051523 h 6494005"/>
                <a:gd name="connsiteX243" fmla="*/ 1317620 w 8615568"/>
                <a:gd name="connsiteY243" fmla="*/ 3955140 h 6494005"/>
                <a:gd name="connsiteX244" fmla="*/ 1317620 w 8615568"/>
                <a:gd name="connsiteY244" fmla="*/ 3955139 h 6494005"/>
                <a:gd name="connsiteX245" fmla="*/ 1349248 w 8615568"/>
                <a:gd name="connsiteY245" fmla="*/ 3892974 h 6494005"/>
                <a:gd name="connsiteX246" fmla="*/ 1349247 w 8615568"/>
                <a:gd name="connsiteY246" fmla="*/ 3892973 h 6494005"/>
                <a:gd name="connsiteX247" fmla="*/ 1317620 w 8615568"/>
                <a:gd name="connsiteY247" fmla="*/ 3955138 h 6494005"/>
                <a:gd name="connsiteX248" fmla="*/ 1221236 w 8615568"/>
                <a:gd name="connsiteY248" fmla="*/ 3825871 h 6494005"/>
                <a:gd name="connsiteX249" fmla="*/ 1244498 w 8615568"/>
                <a:gd name="connsiteY249" fmla="*/ 3780950 h 6494005"/>
                <a:gd name="connsiteX250" fmla="*/ 1244498 w 8615568"/>
                <a:gd name="connsiteY250" fmla="*/ 3780949 h 6494005"/>
                <a:gd name="connsiteX251" fmla="*/ 1221236 w 8615568"/>
                <a:gd name="connsiteY251" fmla="*/ 3825870 h 6494005"/>
                <a:gd name="connsiteX252" fmla="*/ 1093102 w 8615568"/>
                <a:gd name="connsiteY252" fmla="*/ 3697737 h 6494005"/>
                <a:gd name="connsiteX253" fmla="*/ 1124852 w 8615568"/>
                <a:gd name="connsiteY253" fmla="*/ 3536719 h 6494005"/>
                <a:gd name="connsiteX254" fmla="*/ 1124852 w 8615568"/>
                <a:gd name="connsiteY254" fmla="*/ 3504969 h 6494005"/>
                <a:gd name="connsiteX255" fmla="*/ 1254120 w 8615568"/>
                <a:gd name="connsiteY255" fmla="*/ 3440336 h 6494005"/>
                <a:gd name="connsiteX256" fmla="*/ 1446888 w 8615568"/>
                <a:gd name="connsiteY256" fmla="*/ 3568469 h 6494005"/>
                <a:gd name="connsiteX257" fmla="*/ 1575023 w 8615568"/>
                <a:gd name="connsiteY257" fmla="*/ 3665987 h 6494005"/>
                <a:gd name="connsiteX258" fmla="*/ 1575021 w 8615568"/>
                <a:gd name="connsiteY258" fmla="*/ 3665987 h 6494005"/>
                <a:gd name="connsiteX259" fmla="*/ 1639657 w 8615568"/>
                <a:gd name="connsiteY259" fmla="*/ 3697737 h 6494005"/>
                <a:gd name="connsiteX260" fmla="*/ 1703156 w 8615568"/>
                <a:gd name="connsiteY260" fmla="*/ 3697737 h 6494005"/>
                <a:gd name="connsiteX261" fmla="*/ 1731707 w 8615568"/>
                <a:gd name="connsiteY261" fmla="*/ 3716661 h 6494005"/>
                <a:gd name="connsiteX262" fmla="*/ 1731709 w 8615568"/>
                <a:gd name="connsiteY262" fmla="*/ 3716661 h 6494005"/>
                <a:gd name="connsiteX263" fmla="*/ 1703158 w 8615568"/>
                <a:gd name="connsiteY263" fmla="*/ 3697737 h 6494005"/>
                <a:gd name="connsiteX264" fmla="*/ 1832426 w 8615568"/>
                <a:gd name="connsiteY264" fmla="*/ 3665987 h 6494005"/>
                <a:gd name="connsiteX265" fmla="*/ 2089827 w 8615568"/>
                <a:gd name="connsiteY265" fmla="*/ 3794121 h 6494005"/>
                <a:gd name="connsiteX266" fmla="*/ 2153324 w 8615568"/>
                <a:gd name="connsiteY266" fmla="*/ 3729492 h 6494005"/>
                <a:gd name="connsiteX267" fmla="*/ 2153319 w 8615568"/>
                <a:gd name="connsiteY267" fmla="*/ 3729487 h 6494005"/>
                <a:gd name="connsiteX268" fmla="*/ 2346085 w 8615568"/>
                <a:gd name="connsiteY268" fmla="*/ 3536719 h 6494005"/>
                <a:gd name="connsiteX269" fmla="*/ 2282586 w 8615568"/>
                <a:gd name="connsiteY269" fmla="*/ 3247568 h 6494005"/>
                <a:gd name="connsiteX270" fmla="*/ 2217952 w 8615568"/>
                <a:gd name="connsiteY270" fmla="*/ 2893787 h 6494005"/>
                <a:gd name="connsiteX271" fmla="*/ 2249702 w 8615568"/>
                <a:gd name="connsiteY271" fmla="*/ 2829153 h 6494005"/>
                <a:gd name="connsiteX272" fmla="*/ 2282586 w 8615568"/>
                <a:gd name="connsiteY272" fmla="*/ 2765655 h 6494005"/>
                <a:gd name="connsiteX273" fmla="*/ 2507105 w 8615568"/>
                <a:gd name="connsiteY273" fmla="*/ 2669271 h 6494005"/>
                <a:gd name="connsiteX274" fmla="*/ 2571738 w 8615568"/>
                <a:gd name="connsiteY274" fmla="*/ 2540003 h 6494005"/>
                <a:gd name="connsiteX275" fmla="*/ 2636373 w 8615568"/>
                <a:gd name="connsiteY275" fmla="*/ 2604640 h 6494005"/>
                <a:gd name="connsiteX276" fmla="*/ 2636373 w 8615568"/>
                <a:gd name="connsiteY276" fmla="*/ 2631355 h 6494005"/>
                <a:gd name="connsiteX277" fmla="*/ 2636375 w 8615568"/>
                <a:gd name="connsiteY277" fmla="*/ 2631353 h 6494005"/>
                <a:gd name="connsiteX278" fmla="*/ 2636375 w 8615568"/>
                <a:gd name="connsiteY278" fmla="*/ 2604640 h 6494005"/>
                <a:gd name="connsiteX279" fmla="*/ 2571740 w 8615568"/>
                <a:gd name="connsiteY279" fmla="*/ 2540003 h 6494005"/>
                <a:gd name="connsiteX280" fmla="*/ 2603489 w 8615568"/>
                <a:gd name="connsiteY280" fmla="*/ 2508255 h 6494005"/>
                <a:gd name="connsiteX281" fmla="*/ 2603489 w 8615568"/>
                <a:gd name="connsiteY281" fmla="*/ 2411869 h 6494005"/>
                <a:gd name="connsiteX282" fmla="*/ 2603489 w 8615568"/>
                <a:gd name="connsiteY282" fmla="*/ 1897064 h 6494005"/>
                <a:gd name="connsiteX283" fmla="*/ 2636373 w 8615568"/>
                <a:gd name="connsiteY283" fmla="*/ 1833567 h 6494005"/>
                <a:gd name="connsiteX284" fmla="*/ 2636369 w 8615568"/>
                <a:gd name="connsiteY284" fmla="*/ 1833563 h 6494005"/>
                <a:gd name="connsiteX285" fmla="*/ 2699868 w 8615568"/>
                <a:gd name="connsiteY285" fmla="*/ 1704295 h 6494005"/>
                <a:gd name="connsiteX286" fmla="*/ 2732753 w 8615568"/>
                <a:gd name="connsiteY286" fmla="*/ 1576162 h 6494005"/>
                <a:gd name="connsiteX287" fmla="*/ 2732753 w 8615568"/>
                <a:gd name="connsiteY287" fmla="*/ 1383394 h 6494005"/>
                <a:gd name="connsiteX288" fmla="*/ 2764503 w 8615568"/>
                <a:gd name="connsiteY288" fmla="*/ 1222376 h 6494005"/>
                <a:gd name="connsiteX289" fmla="*/ 2732753 w 8615568"/>
                <a:gd name="connsiteY289" fmla="*/ 1157742 h 6494005"/>
                <a:gd name="connsiteX290" fmla="*/ 2732754 w 8615568"/>
                <a:gd name="connsiteY290" fmla="*/ 1157742 h 6494005"/>
                <a:gd name="connsiteX291" fmla="*/ 2668120 w 8615568"/>
                <a:gd name="connsiteY291" fmla="*/ 933225 h 6494005"/>
                <a:gd name="connsiteX292" fmla="*/ 2668121 w 8615568"/>
                <a:gd name="connsiteY292" fmla="*/ 933223 h 6494005"/>
                <a:gd name="connsiteX293" fmla="*/ 2603487 w 8615568"/>
                <a:gd name="connsiteY293" fmla="*/ 803955 h 6494005"/>
                <a:gd name="connsiteX294" fmla="*/ 2603485 w 8615568"/>
                <a:gd name="connsiteY294" fmla="*/ 803956 h 6494005"/>
                <a:gd name="connsiteX295" fmla="*/ 2507102 w 8615568"/>
                <a:gd name="connsiteY295" fmla="*/ 547688 h 6494005"/>
                <a:gd name="connsiteX296" fmla="*/ 2505968 w 8615568"/>
                <a:gd name="connsiteY296" fmla="*/ 547688 h 6494005"/>
                <a:gd name="connsiteX297" fmla="*/ 2602163 w 8615568"/>
                <a:gd name="connsiteY297" fmla="*/ 256799 h 6494005"/>
                <a:gd name="connsiteX298" fmla="*/ 2570475 w 8615568"/>
                <a:gd name="connsiteY298" fmla="*/ 128400 h 6494005"/>
                <a:gd name="connsiteX299" fmla="*/ 2602163 w 8615568"/>
                <a:gd name="connsiteY299" fmla="*/ 63632 h 6494005"/>
                <a:gd name="connsiteX300" fmla="*/ 2698357 w 8615568"/>
                <a:gd name="connsiteY300" fmla="*/ 160215 h 6494005"/>
                <a:gd name="connsiteX301" fmla="*/ 2794554 w 8615568"/>
                <a:gd name="connsiteY301" fmla="*/ 128400 h 6494005"/>
                <a:gd name="connsiteX302" fmla="*/ 2923568 w 8615568"/>
                <a:gd name="connsiteY30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804195 w 8615568"/>
                <a:gd name="connsiteY153" fmla="*/ 4932351 h 6494005"/>
                <a:gd name="connsiteX154" fmla="*/ 1736048 w 8615568"/>
                <a:gd name="connsiteY154" fmla="*/ 4983612 h 6494005"/>
                <a:gd name="connsiteX155" fmla="*/ 1671412 w 8615568"/>
                <a:gd name="connsiteY155" fmla="*/ 4822594 h 6494005"/>
                <a:gd name="connsiteX156" fmla="*/ 1606779 w 8615568"/>
                <a:gd name="connsiteY156" fmla="*/ 4757960 h 6494005"/>
                <a:gd name="connsiteX157" fmla="*/ 1543281 w 8615568"/>
                <a:gd name="connsiteY157" fmla="*/ 4694460 h 6494005"/>
                <a:gd name="connsiteX158" fmla="*/ 1556779 w 8615568"/>
                <a:gd name="connsiteY158" fmla="*/ 4673972 h 6494005"/>
                <a:gd name="connsiteX159" fmla="*/ 1543279 w 8615568"/>
                <a:gd name="connsiteY159" fmla="*/ 4694460 h 6494005"/>
                <a:gd name="connsiteX160" fmla="*/ 1446894 w 8615568"/>
                <a:gd name="connsiteY160" fmla="*/ 4661576 h 6494005"/>
                <a:gd name="connsiteX161" fmla="*/ 1317627 w 8615568"/>
                <a:gd name="connsiteY161" fmla="*/ 4694460 h 6494005"/>
                <a:gd name="connsiteX162" fmla="*/ 1254127 w 8615568"/>
                <a:gd name="connsiteY162" fmla="*/ 4661576 h 6494005"/>
                <a:gd name="connsiteX163" fmla="*/ 1254127 w 8615568"/>
                <a:gd name="connsiteY163" fmla="*/ 4651258 h 6494005"/>
                <a:gd name="connsiteX164" fmla="*/ 1254126 w 8615568"/>
                <a:gd name="connsiteY164" fmla="*/ 4651258 h 6494005"/>
                <a:gd name="connsiteX165" fmla="*/ 1254126 w 8615568"/>
                <a:gd name="connsiteY165" fmla="*/ 4661576 h 6494005"/>
                <a:gd name="connsiteX166" fmla="*/ 1060224 w 8615568"/>
                <a:gd name="connsiteY166" fmla="*/ 4887228 h 6494005"/>
                <a:gd name="connsiteX167" fmla="*/ 1060224 w 8615568"/>
                <a:gd name="connsiteY167" fmla="*/ 4983612 h 6494005"/>
                <a:gd name="connsiteX168" fmla="*/ 1060225 w 8615568"/>
                <a:gd name="connsiteY168" fmla="*/ 4983612 h 6494005"/>
                <a:gd name="connsiteX169" fmla="*/ 1028476 w 8615568"/>
                <a:gd name="connsiteY169" fmla="*/ 5176380 h 6494005"/>
                <a:gd name="connsiteX170" fmla="*/ 1221244 w 8615568"/>
                <a:gd name="connsiteY170" fmla="*/ 5241014 h 6494005"/>
                <a:gd name="connsiteX171" fmla="*/ 1254127 w 8615568"/>
                <a:gd name="connsiteY171" fmla="*/ 5304514 h 6494005"/>
                <a:gd name="connsiteX172" fmla="*/ 1254128 w 8615568"/>
                <a:gd name="connsiteY172" fmla="*/ 5304514 h 6494005"/>
                <a:gd name="connsiteX173" fmla="*/ 1350512 w 8615568"/>
                <a:gd name="connsiteY173" fmla="*/ 5400898 h 6494005"/>
                <a:gd name="connsiteX174" fmla="*/ 1575031 w 8615568"/>
                <a:gd name="connsiteY174" fmla="*/ 5400898 h 6494005"/>
                <a:gd name="connsiteX175" fmla="*/ 1703164 w 8615568"/>
                <a:gd name="connsiteY175" fmla="*/ 5530166 h 6494005"/>
                <a:gd name="connsiteX176" fmla="*/ 1703164 w 8615568"/>
                <a:gd name="connsiteY176" fmla="*/ 5530166 h 6494005"/>
                <a:gd name="connsiteX177" fmla="*/ 1832432 w 8615568"/>
                <a:gd name="connsiteY177" fmla="*/ 5722934 h 6494005"/>
                <a:gd name="connsiteX178" fmla="*/ 2025201 w 8615568"/>
                <a:gd name="connsiteY178" fmla="*/ 5787568 h 6494005"/>
                <a:gd name="connsiteX179" fmla="*/ 2056948 w 8615568"/>
                <a:gd name="connsiteY179" fmla="*/ 5915701 h 6494005"/>
                <a:gd name="connsiteX180" fmla="*/ 1960566 w 8615568"/>
                <a:gd name="connsiteY180" fmla="*/ 5915701 h 6494005"/>
                <a:gd name="connsiteX181" fmla="*/ 1928816 w 8615568"/>
                <a:gd name="connsiteY181" fmla="*/ 6012085 h 6494005"/>
                <a:gd name="connsiteX182" fmla="*/ 1767800 w 8615568"/>
                <a:gd name="connsiteY182" fmla="*/ 6043835 h 6494005"/>
                <a:gd name="connsiteX183" fmla="*/ 1767800 w 8615568"/>
                <a:gd name="connsiteY183" fmla="*/ 6012085 h 6494005"/>
                <a:gd name="connsiteX184" fmla="*/ 1606780 w 8615568"/>
                <a:gd name="connsiteY184" fmla="*/ 5947451 h 6494005"/>
                <a:gd name="connsiteX185" fmla="*/ 1606780 w 8615568"/>
                <a:gd name="connsiteY185" fmla="*/ 6012085 h 6494005"/>
                <a:gd name="connsiteX186" fmla="*/ 1510398 w 8615568"/>
                <a:gd name="connsiteY186" fmla="*/ 6012085 h 6494005"/>
                <a:gd name="connsiteX187" fmla="*/ 1446896 w 8615568"/>
                <a:gd name="connsiteY187" fmla="*/ 5980335 h 6494005"/>
                <a:gd name="connsiteX188" fmla="*/ 1510398 w 8615568"/>
                <a:gd name="connsiteY188" fmla="*/ 5883952 h 6494005"/>
                <a:gd name="connsiteX189" fmla="*/ 1510397 w 8615568"/>
                <a:gd name="connsiteY189" fmla="*/ 5883951 h 6494005"/>
                <a:gd name="connsiteX190" fmla="*/ 1446895 w 8615568"/>
                <a:gd name="connsiteY190" fmla="*/ 5851068 h 6494005"/>
                <a:gd name="connsiteX191" fmla="*/ 1350512 w 8615568"/>
                <a:gd name="connsiteY191" fmla="*/ 5980335 h 6494005"/>
                <a:gd name="connsiteX192" fmla="*/ 1350513 w 8615568"/>
                <a:gd name="connsiteY192" fmla="*/ 5980335 h 6494005"/>
                <a:gd name="connsiteX193" fmla="*/ 1221245 w 8615568"/>
                <a:gd name="connsiteY193" fmla="*/ 6043835 h 6494005"/>
                <a:gd name="connsiteX194" fmla="*/ 1221245 w 8615568"/>
                <a:gd name="connsiteY194" fmla="*/ 6140219 h 6494005"/>
                <a:gd name="connsiteX195" fmla="*/ 1158617 w 8615568"/>
                <a:gd name="connsiteY195" fmla="*/ 6098959 h 6494005"/>
                <a:gd name="connsiteX196" fmla="*/ 1158617 w 8615568"/>
                <a:gd name="connsiteY196" fmla="*/ 6098959 h 6494005"/>
                <a:gd name="connsiteX197" fmla="*/ 1221244 w 8615568"/>
                <a:gd name="connsiteY197" fmla="*/ 6140219 h 6494005"/>
                <a:gd name="connsiteX198" fmla="*/ 1221244 w 8615568"/>
                <a:gd name="connsiteY198" fmla="*/ 6301236 h 6494005"/>
                <a:gd name="connsiteX199" fmla="*/ 1060227 w 8615568"/>
                <a:gd name="connsiteY199" fmla="*/ 6365870 h 6494005"/>
                <a:gd name="connsiteX200" fmla="*/ 1060228 w 8615568"/>
                <a:gd name="connsiteY200" fmla="*/ 6365871 h 6494005"/>
                <a:gd name="connsiteX201" fmla="*/ 963843 w 8615568"/>
                <a:gd name="connsiteY201" fmla="*/ 6365871 h 6494005"/>
                <a:gd name="connsiteX202" fmla="*/ 900343 w 8615568"/>
                <a:gd name="connsiteY202" fmla="*/ 6494005 h 6494005"/>
                <a:gd name="connsiteX203" fmla="*/ 867459 w 8615568"/>
                <a:gd name="connsiteY203" fmla="*/ 6365871 h 6494005"/>
                <a:gd name="connsiteX204" fmla="*/ 867459 w 8615568"/>
                <a:gd name="connsiteY204" fmla="*/ 6360164 h 6494005"/>
                <a:gd name="connsiteX205" fmla="*/ 867458 w 8615568"/>
                <a:gd name="connsiteY205" fmla="*/ 6360165 h 6494005"/>
                <a:gd name="connsiteX206" fmla="*/ 867458 w 8615568"/>
                <a:gd name="connsiteY206" fmla="*/ 6365871 h 6494005"/>
                <a:gd name="connsiteX207" fmla="*/ 900342 w 8615568"/>
                <a:gd name="connsiteY207" fmla="*/ 6494005 h 6494005"/>
                <a:gd name="connsiteX208" fmla="*/ 707574 w 8615568"/>
                <a:gd name="connsiteY208" fmla="*/ 6365871 h 6494005"/>
                <a:gd name="connsiteX209" fmla="*/ 707574 w 8615568"/>
                <a:gd name="connsiteY209" fmla="*/ 6140220 h 6494005"/>
                <a:gd name="connsiteX210" fmla="*/ 707573 w 8615568"/>
                <a:gd name="connsiteY210" fmla="*/ 6140219 h 6494005"/>
                <a:gd name="connsiteX211" fmla="*/ 803957 w 8615568"/>
                <a:gd name="connsiteY211" fmla="*/ 5947451 h 6494005"/>
                <a:gd name="connsiteX212" fmla="*/ 835707 w 8615568"/>
                <a:gd name="connsiteY212" fmla="*/ 5819317 h 6494005"/>
                <a:gd name="connsiteX213" fmla="*/ 867457 w 8615568"/>
                <a:gd name="connsiteY213" fmla="*/ 5851067 h 6494005"/>
                <a:gd name="connsiteX214" fmla="*/ 867458 w 8615568"/>
                <a:gd name="connsiteY214" fmla="*/ 5851067 h 6494005"/>
                <a:gd name="connsiteX215" fmla="*/ 835708 w 8615568"/>
                <a:gd name="connsiteY215" fmla="*/ 5819317 h 6494005"/>
                <a:gd name="connsiteX216" fmla="*/ 867458 w 8615568"/>
                <a:gd name="connsiteY216" fmla="*/ 5722933 h 6494005"/>
                <a:gd name="connsiteX217" fmla="*/ 803958 w 8615568"/>
                <a:gd name="connsiteY217" fmla="*/ 5594800 h 6494005"/>
                <a:gd name="connsiteX218" fmla="*/ 803957 w 8615568"/>
                <a:gd name="connsiteY218" fmla="*/ 5594799 h 6494005"/>
                <a:gd name="connsiteX219" fmla="*/ 803957 w 8615568"/>
                <a:gd name="connsiteY219" fmla="*/ 5497282 h 6494005"/>
                <a:gd name="connsiteX220" fmla="*/ 771073 w 8615568"/>
                <a:gd name="connsiteY220" fmla="*/ 5465532 h 6494005"/>
                <a:gd name="connsiteX221" fmla="*/ 771074 w 8615568"/>
                <a:gd name="connsiteY221" fmla="*/ 5465531 h 6494005"/>
                <a:gd name="connsiteX222" fmla="*/ 546555 w 8615568"/>
                <a:gd name="connsiteY222" fmla="*/ 5241013 h 6494005"/>
                <a:gd name="connsiteX223" fmla="*/ 514805 w 8615568"/>
                <a:gd name="connsiteY223" fmla="*/ 5241013 h 6494005"/>
                <a:gd name="connsiteX224" fmla="*/ 450171 w 8615568"/>
                <a:gd name="connsiteY224" fmla="*/ 5079996 h 6494005"/>
                <a:gd name="connsiteX225" fmla="*/ 514805 w 8615568"/>
                <a:gd name="connsiteY225" fmla="*/ 4951862 h 6494005"/>
                <a:gd name="connsiteX226" fmla="*/ 514805 w 8615568"/>
                <a:gd name="connsiteY226" fmla="*/ 4822594 h 6494005"/>
                <a:gd name="connsiteX227" fmla="*/ 546555 w 8615568"/>
                <a:gd name="connsiteY227" fmla="*/ 4565192 h 6494005"/>
                <a:gd name="connsiteX228" fmla="*/ 546555 w 8615568"/>
                <a:gd name="connsiteY228" fmla="*/ 4533442 h 6494005"/>
                <a:gd name="connsiteX229" fmla="*/ 771073 w 8615568"/>
                <a:gd name="connsiteY229" fmla="*/ 4468808 h 6494005"/>
                <a:gd name="connsiteX230" fmla="*/ 932091 w 8615568"/>
                <a:gd name="connsiteY230" fmla="*/ 4308924 h 6494005"/>
                <a:gd name="connsiteX231" fmla="*/ 996725 w 8615568"/>
                <a:gd name="connsiteY231" fmla="*/ 4372424 h 6494005"/>
                <a:gd name="connsiteX232" fmla="*/ 996724 w 8615568"/>
                <a:gd name="connsiteY232" fmla="*/ 4372425 h 6494005"/>
                <a:gd name="connsiteX233" fmla="*/ 1028475 w 8615568"/>
                <a:gd name="connsiteY233" fmla="*/ 4405308 h 6494005"/>
                <a:gd name="connsiteX234" fmla="*/ 1060224 w 8615568"/>
                <a:gd name="connsiteY234" fmla="*/ 4340674 h 6494005"/>
                <a:gd name="connsiteX235" fmla="*/ 1060225 w 8615568"/>
                <a:gd name="connsiteY235" fmla="*/ 4340674 h 6494005"/>
                <a:gd name="connsiteX236" fmla="*/ 1093109 w 8615568"/>
                <a:gd name="connsiteY236" fmla="*/ 4179657 h 6494005"/>
                <a:gd name="connsiteX237" fmla="*/ 1124854 w 8615568"/>
                <a:gd name="connsiteY237" fmla="*/ 4147912 h 6494005"/>
                <a:gd name="connsiteX238" fmla="*/ 1124853 w 8615568"/>
                <a:gd name="connsiteY238" fmla="*/ 4147907 h 6494005"/>
                <a:gd name="connsiteX239" fmla="*/ 1189487 w 8615568"/>
                <a:gd name="connsiteY239" fmla="*/ 4115023 h 6494005"/>
                <a:gd name="connsiteX240" fmla="*/ 1189486 w 8615568"/>
                <a:gd name="connsiteY240" fmla="*/ 4115023 h 6494005"/>
                <a:gd name="connsiteX241" fmla="*/ 1285870 w 8615568"/>
                <a:gd name="connsiteY241" fmla="*/ 4051523 h 6494005"/>
                <a:gd name="connsiteX242" fmla="*/ 1317620 w 8615568"/>
                <a:gd name="connsiteY242" fmla="*/ 3955140 h 6494005"/>
                <a:gd name="connsiteX243" fmla="*/ 1317620 w 8615568"/>
                <a:gd name="connsiteY243" fmla="*/ 3955139 h 6494005"/>
                <a:gd name="connsiteX244" fmla="*/ 1349248 w 8615568"/>
                <a:gd name="connsiteY244" fmla="*/ 3892974 h 6494005"/>
                <a:gd name="connsiteX245" fmla="*/ 1349247 w 8615568"/>
                <a:gd name="connsiteY245" fmla="*/ 3892973 h 6494005"/>
                <a:gd name="connsiteX246" fmla="*/ 1317620 w 8615568"/>
                <a:gd name="connsiteY246" fmla="*/ 3955138 h 6494005"/>
                <a:gd name="connsiteX247" fmla="*/ 1221236 w 8615568"/>
                <a:gd name="connsiteY247" fmla="*/ 3825871 h 6494005"/>
                <a:gd name="connsiteX248" fmla="*/ 1244498 w 8615568"/>
                <a:gd name="connsiteY248" fmla="*/ 3780950 h 6494005"/>
                <a:gd name="connsiteX249" fmla="*/ 1244498 w 8615568"/>
                <a:gd name="connsiteY249" fmla="*/ 3780949 h 6494005"/>
                <a:gd name="connsiteX250" fmla="*/ 1221236 w 8615568"/>
                <a:gd name="connsiteY250" fmla="*/ 3825870 h 6494005"/>
                <a:gd name="connsiteX251" fmla="*/ 1093102 w 8615568"/>
                <a:gd name="connsiteY251" fmla="*/ 3697737 h 6494005"/>
                <a:gd name="connsiteX252" fmla="*/ 1124852 w 8615568"/>
                <a:gd name="connsiteY252" fmla="*/ 3536719 h 6494005"/>
                <a:gd name="connsiteX253" fmla="*/ 1124852 w 8615568"/>
                <a:gd name="connsiteY253" fmla="*/ 3504969 h 6494005"/>
                <a:gd name="connsiteX254" fmla="*/ 1254120 w 8615568"/>
                <a:gd name="connsiteY254" fmla="*/ 3440336 h 6494005"/>
                <a:gd name="connsiteX255" fmla="*/ 1446888 w 8615568"/>
                <a:gd name="connsiteY255" fmla="*/ 3568469 h 6494005"/>
                <a:gd name="connsiteX256" fmla="*/ 1575023 w 8615568"/>
                <a:gd name="connsiteY256" fmla="*/ 3665987 h 6494005"/>
                <a:gd name="connsiteX257" fmla="*/ 1575021 w 8615568"/>
                <a:gd name="connsiteY257" fmla="*/ 3665987 h 6494005"/>
                <a:gd name="connsiteX258" fmla="*/ 1639657 w 8615568"/>
                <a:gd name="connsiteY258" fmla="*/ 3697737 h 6494005"/>
                <a:gd name="connsiteX259" fmla="*/ 1703156 w 8615568"/>
                <a:gd name="connsiteY259" fmla="*/ 3697737 h 6494005"/>
                <a:gd name="connsiteX260" fmla="*/ 1731707 w 8615568"/>
                <a:gd name="connsiteY260" fmla="*/ 3716661 h 6494005"/>
                <a:gd name="connsiteX261" fmla="*/ 1731709 w 8615568"/>
                <a:gd name="connsiteY261" fmla="*/ 3716661 h 6494005"/>
                <a:gd name="connsiteX262" fmla="*/ 1703158 w 8615568"/>
                <a:gd name="connsiteY262" fmla="*/ 3697737 h 6494005"/>
                <a:gd name="connsiteX263" fmla="*/ 1832426 w 8615568"/>
                <a:gd name="connsiteY263" fmla="*/ 3665987 h 6494005"/>
                <a:gd name="connsiteX264" fmla="*/ 2089827 w 8615568"/>
                <a:gd name="connsiteY264" fmla="*/ 3794121 h 6494005"/>
                <a:gd name="connsiteX265" fmla="*/ 2153324 w 8615568"/>
                <a:gd name="connsiteY265" fmla="*/ 3729492 h 6494005"/>
                <a:gd name="connsiteX266" fmla="*/ 2153319 w 8615568"/>
                <a:gd name="connsiteY266" fmla="*/ 3729487 h 6494005"/>
                <a:gd name="connsiteX267" fmla="*/ 2346085 w 8615568"/>
                <a:gd name="connsiteY267" fmla="*/ 3536719 h 6494005"/>
                <a:gd name="connsiteX268" fmla="*/ 2282586 w 8615568"/>
                <a:gd name="connsiteY268" fmla="*/ 3247568 h 6494005"/>
                <a:gd name="connsiteX269" fmla="*/ 2217952 w 8615568"/>
                <a:gd name="connsiteY269" fmla="*/ 2893787 h 6494005"/>
                <a:gd name="connsiteX270" fmla="*/ 2249702 w 8615568"/>
                <a:gd name="connsiteY270" fmla="*/ 2829153 h 6494005"/>
                <a:gd name="connsiteX271" fmla="*/ 2282586 w 8615568"/>
                <a:gd name="connsiteY271" fmla="*/ 2765655 h 6494005"/>
                <a:gd name="connsiteX272" fmla="*/ 2507105 w 8615568"/>
                <a:gd name="connsiteY272" fmla="*/ 2669271 h 6494005"/>
                <a:gd name="connsiteX273" fmla="*/ 2571738 w 8615568"/>
                <a:gd name="connsiteY273" fmla="*/ 2540003 h 6494005"/>
                <a:gd name="connsiteX274" fmla="*/ 2636373 w 8615568"/>
                <a:gd name="connsiteY274" fmla="*/ 2604640 h 6494005"/>
                <a:gd name="connsiteX275" fmla="*/ 2636373 w 8615568"/>
                <a:gd name="connsiteY275" fmla="*/ 2631355 h 6494005"/>
                <a:gd name="connsiteX276" fmla="*/ 2636375 w 8615568"/>
                <a:gd name="connsiteY276" fmla="*/ 2631353 h 6494005"/>
                <a:gd name="connsiteX277" fmla="*/ 2636375 w 8615568"/>
                <a:gd name="connsiteY277" fmla="*/ 2604640 h 6494005"/>
                <a:gd name="connsiteX278" fmla="*/ 2571740 w 8615568"/>
                <a:gd name="connsiteY278" fmla="*/ 2540003 h 6494005"/>
                <a:gd name="connsiteX279" fmla="*/ 2603489 w 8615568"/>
                <a:gd name="connsiteY279" fmla="*/ 2508255 h 6494005"/>
                <a:gd name="connsiteX280" fmla="*/ 2603489 w 8615568"/>
                <a:gd name="connsiteY280" fmla="*/ 2411869 h 6494005"/>
                <a:gd name="connsiteX281" fmla="*/ 2603489 w 8615568"/>
                <a:gd name="connsiteY281" fmla="*/ 1897064 h 6494005"/>
                <a:gd name="connsiteX282" fmla="*/ 2636373 w 8615568"/>
                <a:gd name="connsiteY282" fmla="*/ 1833567 h 6494005"/>
                <a:gd name="connsiteX283" fmla="*/ 2636369 w 8615568"/>
                <a:gd name="connsiteY283" fmla="*/ 1833563 h 6494005"/>
                <a:gd name="connsiteX284" fmla="*/ 2699868 w 8615568"/>
                <a:gd name="connsiteY284" fmla="*/ 1704295 h 6494005"/>
                <a:gd name="connsiteX285" fmla="*/ 2732753 w 8615568"/>
                <a:gd name="connsiteY285" fmla="*/ 1576162 h 6494005"/>
                <a:gd name="connsiteX286" fmla="*/ 2732753 w 8615568"/>
                <a:gd name="connsiteY286" fmla="*/ 1383394 h 6494005"/>
                <a:gd name="connsiteX287" fmla="*/ 2764503 w 8615568"/>
                <a:gd name="connsiteY287" fmla="*/ 1222376 h 6494005"/>
                <a:gd name="connsiteX288" fmla="*/ 2732753 w 8615568"/>
                <a:gd name="connsiteY288" fmla="*/ 1157742 h 6494005"/>
                <a:gd name="connsiteX289" fmla="*/ 2732754 w 8615568"/>
                <a:gd name="connsiteY289" fmla="*/ 1157742 h 6494005"/>
                <a:gd name="connsiteX290" fmla="*/ 2668120 w 8615568"/>
                <a:gd name="connsiteY290" fmla="*/ 933225 h 6494005"/>
                <a:gd name="connsiteX291" fmla="*/ 2668121 w 8615568"/>
                <a:gd name="connsiteY291" fmla="*/ 933223 h 6494005"/>
                <a:gd name="connsiteX292" fmla="*/ 2603487 w 8615568"/>
                <a:gd name="connsiteY292" fmla="*/ 803955 h 6494005"/>
                <a:gd name="connsiteX293" fmla="*/ 2603485 w 8615568"/>
                <a:gd name="connsiteY293" fmla="*/ 803956 h 6494005"/>
                <a:gd name="connsiteX294" fmla="*/ 2507102 w 8615568"/>
                <a:gd name="connsiteY294" fmla="*/ 547688 h 6494005"/>
                <a:gd name="connsiteX295" fmla="*/ 2505968 w 8615568"/>
                <a:gd name="connsiteY295" fmla="*/ 547688 h 6494005"/>
                <a:gd name="connsiteX296" fmla="*/ 2602163 w 8615568"/>
                <a:gd name="connsiteY296" fmla="*/ 256799 h 6494005"/>
                <a:gd name="connsiteX297" fmla="*/ 2570475 w 8615568"/>
                <a:gd name="connsiteY297" fmla="*/ 128400 h 6494005"/>
                <a:gd name="connsiteX298" fmla="*/ 2602163 w 8615568"/>
                <a:gd name="connsiteY298" fmla="*/ 63632 h 6494005"/>
                <a:gd name="connsiteX299" fmla="*/ 2698357 w 8615568"/>
                <a:gd name="connsiteY299" fmla="*/ 160215 h 6494005"/>
                <a:gd name="connsiteX300" fmla="*/ 2794554 w 8615568"/>
                <a:gd name="connsiteY300" fmla="*/ 128400 h 6494005"/>
                <a:gd name="connsiteX301" fmla="*/ 2923568 w 8615568"/>
                <a:gd name="connsiteY30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56779 w 8615568"/>
                <a:gd name="connsiteY157" fmla="*/ 4673972 h 6494005"/>
                <a:gd name="connsiteX158" fmla="*/ 1543279 w 8615568"/>
                <a:gd name="connsiteY158" fmla="*/ 4694460 h 6494005"/>
                <a:gd name="connsiteX159" fmla="*/ 1446894 w 8615568"/>
                <a:gd name="connsiteY159" fmla="*/ 4661576 h 6494005"/>
                <a:gd name="connsiteX160" fmla="*/ 1317627 w 8615568"/>
                <a:gd name="connsiteY160" fmla="*/ 4694460 h 6494005"/>
                <a:gd name="connsiteX161" fmla="*/ 1254127 w 8615568"/>
                <a:gd name="connsiteY161" fmla="*/ 4661576 h 6494005"/>
                <a:gd name="connsiteX162" fmla="*/ 1254127 w 8615568"/>
                <a:gd name="connsiteY162" fmla="*/ 4651258 h 6494005"/>
                <a:gd name="connsiteX163" fmla="*/ 1254126 w 8615568"/>
                <a:gd name="connsiteY163" fmla="*/ 4651258 h 6494005"/>
                <a:gd name="connsiteX164" fmla="*/ 1254126 w 8615568"/>
                <a:gd name="connsiteY164" fmla="*/ 4661576 h 6494005"/>
                <a:gd name="connsiteX165" fmla="*/ 1060224 w 8615568"/>
                <a:gd name="connsiteY165" fmla="*/ 4887228 h 6494005"/>
                <a:gd name="connsiteX166" fmla="*/ 1060224 w 8615568"/>
                <a:gd name="connsiteY166" fmla="*/ 4983612 h 6494005"/>
                <a:gd name="connsiteX167" fmla="*/ 1060225 w 8615568"/>
                <a:gd name="connsiteY167" fmla="*/ 4983612 h 6494005"/>
                <a:gd name="connsiteX168" fmla="*/ 1028476 w 8615568"/>
                <a:gd name="connsiteY168" fmla="*/ 5176380 h 6494005"/>
                <a:gd name="connsiteX169" fmla="*/ 1221244 w 8615568"/>
                <a:gd name="connsiteY169" fmla="*/ 5241014 h 6494005"/>
                <a:gd name="connsiteX170" fmla="*/ 1254127 w 8615568"/>
                <a:gd name="connsiteY170" fmla="*/ 5304514 h 6494005"/>
                <a:gd name="connsiteX171" fmla="*/ 1254128 w 8615568"/>
                <a:gd name="connsiteY171" fmla="*/ 5304514 h 6494005"/>
                <a:gd name="connsiteX172" fmla="*/ 1350512 w 8615568"/>
                <a:gd name="connsiteY172" fmla="*/ 5400898 h 6494005"/>
                <a:gd name="connsiteX173" fmla="*/ 1575031 w 8615568"/>
                <a:gd name="connsiteY173" fmla="*/ 5400898 h 6494005"/>
                <a:gd name="connsiteX174" fmla="*/ 1703164 w 8615568"/>
                <a:gd name="connsiteY174" fmla="*/ 5530166 h 6494005"/>
                <a:gd name="connsiteX175" fmla="*/ 1703164 w 8615568"/>
                <a:gd name="connsiteY175" fmla="*/ 5530166 h 6494005"/>
                <a:gd name="connsiteX176" fmla="*/ 1832432 w 8615568"/>
                <a:gd name="connsiteY176" fmla="*/ 5722934 h 6494005"/>
                <a:gd name="connsiteX177" fmla="*/ 2025201 w 8615568"/>
                <a:gd name="connsiteY177" fmla="*/ 5787568 h 6494005"/>
                <a:gd name="connsiteX178" fmla="*/ 2056948 w 8615568"/>
                <a:gd name="connsiteY178" fmla="*/ 5915701 h 6494005"/>
                <a:gd name="connsiteX179" fmla="*/ 1960566 w 8615568"/>
                <a:gd name="connsiteY179" fmla="*/ 5915701 h 6494005"/>
                <a:gd name="connsiteX180" fmla="*/ 1928816 w 8615568"/>
                <a:gd name="connsiteY180" fmla="*/ 6012085 h 6494005"/>
                <a:gd name="connsiteX181" fmla="*/ 1767800 w 8615568"/>
                <a:gd name="connsiteY181" fmla="*/ 6043835 h 6494005"/>
                <a:gd name="connsiteX182" fmla="*/ 1767800 w 8615568"/>
                <a:gd name="connsiteY182" fmla="*/ 6012085 h 6494005"/>
                <a:gd name="connsiteX183" fmla="*/ 1606780 w 8615568"/>
                <a:gd name="connsiteY183" fmla="*/ 5947451 h 6494005"/>
                <a:gd name="connsiteX184" fmla="*/ 1606780 w 8615568"/>
                <a:gd name="connsiteY184" fmla="*/ 6012085 h 6494005"/>
                <a:gd name="connsiteX185" fmla="*/ 1510398 w 8615568"/>
                <a:gd name="connsiteY185" fmla="*/ 6012085 h 6494005"/>
                <a:gd name="connsiteX186" fmla="*/ 1446896 w 8615568"/>
                <a:gd name="connsiteY186" fmla="*/ 5980335 h 6494005"/>
                <a:gd name="connsiteX187" fmla="*/ 1510398 w 8615568"/>
                <a:gd name="connsiteY187" fmla="*/ 5883952 h 6494005"/>
                <a:gd name="connsiteX188" fmla="*/ 1510397 w 8615568"/>
                <a:gd name="connsiteY188" fmla="*/ 5883951 h 6494005"/>
                <a:gd name="connsiteX189" fmla="*/ 1446895 w 8615568"/>
                <a:gd name="connsiteY189" fmla="*/ 5851068 h 6494005"/>
                <a:gd name="connsiteX190" fmla="*/ 1350512 w 8615568"/>
                <a:gd name="connsiteY190" fmla="*/ 5980335 h 6494005"/>
                <a:gd name="connsiteX191" fmla="*/ 1350513 w 8615568"/>
                <a:gd name="connsiteY191" fmla="*/ 5980335 h 6494005"/>
                <a:gd name="connsiteX192" fmla="*/ 1221245 w 8615568"/>
                <a:gd name="connsiteY192" fmla="*/ 6043835 h 6494005"/>
                <a:gd name="connsiteX193" fmla="*/ 1221245 w 8615568"/>
                <a:gd name="connsiteY193" fmla="*/ 6140219 h 6494005"/>
                <a:gd name="connsiteX194" fmla="*/ 1158617 w 8615568"/>
                <a:gd name="connsiteY194" fmla="*/ 6098959 h 6494005"/>
                <a:gd name="connsiteX195" fmla="*/ 1158617 w 8615568"/>
                <a:gd name="connsiteY195" fmla="*/ 6098959 h 6494005"/>
                <a:gd name="connsiteX196" fmla="*/ 1221244 w 8615568"/>
                <a:gd name="connsiteY196" fmla="*/ 6140219 h 6494005"/>
                <a:gd name="connsiteX197" fmla="*/ 1221244 w 8615568"/>
                <a:gd name="connsiteY197" fmla="*/ 6301236 h 6494005"/>
                <a:gd name="connsiteX198" fmla="*/ 1060227 w 8615568"/>
                <a:gd name="connsiteY198" fmla="*/ 6365870 h 6494005"/>
                <a:gd name="connsiteX199" fmla="*/ 1060228 w 8615568"/>
                <a:gd name="connsiteY199" fmla="*/ 6365871 h 6494005"/>
                <a:gd name="connsiteX200" fmla="*/ 963843 w 8615568"/>
                <a:gd name="connsiteY200" fmla="*/ 6365871 h 6494005"/>
                <a:gd name="connsiteX201" fmla="*/ 900343 w 8615568"/>
                <a:gd name="connsiteY201" fmla="*/ 6494005 h 6494005"/>
                <a:gd name="connsiteX202" fmla="*/ 867459 w 8615568"/>
                <a:gd name="connsiteY202" fmla="*/ 6365871 h 6494005"/>
                <a:gd name="connsiteX203" fmla="*/ 867459 w 8615568"/>
                <a:gd name="connsiteY203" fmla="*/ 6360164 h 6494005"/>
                <a:gd name="connsiteX204" fmla="*/ 867458 w 8615568"/>
                <a:gd name="connsiteY204" fmla="*/ 6360165 h 6494005"/>
                <a:gd name="connsiteX205" fmla="*/ 867458 w 8615568"/>
                <a:gd name="connsiteY205" fmla="*/ 6365871 h 6494005"/>
                <a:gd name="connsiteX206" fmla="*/ 900342 w 8615568"/>
                <a:gd name="connsiteY206" fmla="*/ 6494005 h 6494005"/>
                <a:gd name="connsiteX207" fmla="*/ 707574 w 8615568"/>
                <a:gd name="connsiteY207" fmla="*/ 6365871 h 6494005"/>
                <a:gd name="connsiteX208" fmla="*/ 707574 w 8615568"/>
                <a:gd name="connsiteY208" fmla="*/ 6140220 h 6494005"/>
                <a:gd name="connsiteX209" fmla="*/ 707573 w 8615568"/>
                <a:gd name="connsiteY209" fmla="*/ 6140219 h 6494005"/>
                <a:gd name="connsiteX210" fmla="*/ 803957 w 8615568"/>
                <a:gd name="connsiteY210" fmla="*/ 5947451 h 6494005"/>
                <a:gd name="connsiteX211" fmla="*/ 835707 w 8615568"/>
                <a:gd name="connsiteY211" fmla="*/ 5819317 h 6494005"/>
                <a:gd name="connsiteX212" fmla="*/ 867457 w 8615568"/>
                <a:gd name="connsiteY212" fmla="*/ 5851067 h 6494005"/>
                <a:gd name="connsiteX213" fmla="*/ 867458 w 8615568"/>
                <a:gd name="connsiteY213" fmla="*/ 5851067 h 6494005"/>
                <a:gd name="connsiteX214" fmla="*/ 835708 w 8615568"/>
                <a:gd name="connsiteY214" fmla="*/ 5819317 h 6494005"/>
                <a:gd name="connsiteX215" fmla="*/ 867458 w 8615568"/>
                <a:gd name="connsiteY215" fmla="*/ 5722933 h 6494005"/>
                <a:gd name="connsiteX216" fmla="*/ 803958 w 8615568"/>
                <a:gd name="connsiteY216" fmla="*/ 5594800 h 6494005"/>
                <a:gd name="connsiteX217" fmla="*/ 803957 w 8615568"/>
                <a:gd name="connsiteY217" fmla="*/ 5594799 h 6494005"/>
                <a:gd name="connsiteX218" fmla="*/ 803957 w 8615568"/>
                <a:gd name="connsiteY218" fmla="*/ 5497282 h 6494005"/>
                <a:gd name="connsiteX219" fmla="*/ 771073 w 8615568"/>
                <a:gd name="connsiteY219" fmla="*/ 5465532 h 6494005"/>
                <a:gd name="connsiteX220" fmla="*/ 771074 w 8615568"/>
                <a:gd name="connsiteY220" fmla="*/ 5465531 h 6494005"/>
                <a:gd name="connsiteX221" fmla="*/ 546555 w 8615568"/>
                <a:gd name="connsiteY221" fmla="*/ 5241013 h 6494005"/>
                <a:gd name="connsiteX222" fmla="*/ 514805 w 8615568"/>
                <a:gd name="connsiteY222" fmla="*/ 5241013 h 6494005"/>
                <a:gd name="connsiteX223" fmla="*/ 450171 w 8615568"/>
                <a:gd name="connsiteY223" fmla="*/ 5079996 h 6494005"/>
                <a:gd name="connsiteX224" fmla="*/ 514805 w 8615568"/>
                <a:gd name="connsiteY224" fmla="*/ 4951862 h 6494005"/>
                <a:gd name="connsiteX225" fmla="*/ 514805 w 8615568"/>
                <a:gd name="connsiteY225" fmla="*/ 4822594 h 6494005"/>
                <a:gd name="connsiteX226" fmla="*/ 546555 w 8615568"/>
                <a:gd name="connsiteY226" fmla="*/ 4565192 h 6494005"/>
                <a:gd name="connsiteX227" fmla="*/ 546555 w 8615568"/>
                <a:gd name="connsiteY227" fmla="*/ 4533442 h 6494005"/>
                <a:gd name="connsiteX228" fmla="*/ 771073 w 8615568"/>
                <a:gd name="connsiteY228" fmla="*/ 4468808 h 6494005"/>
                <a:gd name="connsiteX229" fmla="*/ 932091 w 8615568"/>
                <a:gd name="connsiteY229" fmla="*/ 4308924 h 6494005"/>
                <a:gd name="connsiteX230" fmla="*/ 996725 w 8615568"/>
                <a:gd name="connsiteY230" fmla="*/ 4372424 h 6494005"/>
                <a:gd name="connsiteX231" fmla="*/ 996724 w 8615568"/>
                <a:gd name="connsiteY231" fmla="*/ 4372425 h 6494005"/>
                <a:gd name="connsiteX232" fmla="*/ 1028475 w 8615568"/>
                <a:gd name="connsiteY232" fmla="*/ 4405308 h 6494005"/>
                <a:gd name="connsiteX233" fmla="*/ 1060224 w 8615568"/>
                <a:gd name="connsiteY233" fmla="*/ 4340674 h 6494005"/>
                <a:gd name="connsiteX234" fmla="*/ 1060225 w 8615568"/>
                <a:gd name="connsiteY234" fmla="*/ 4340674 h 6494005"/>
                <a:gd name="connsiteX235" fmla="*/ 1093109 w 8615568"/>
                <a:gd name="connsiteY235" fmla="*/ 4179657 h 6494005"/>
                <a:gd name="connsiteX236" fmla="*/ 1124854 w 8615568"/>
                <a:gd name="connsiteY236" fmla="*/ 4147912 h 6494005"/>
                <a:gd name="connsiteX237" fmla="*/ 1124853 w 8615568"/>
                <a:gd name="connsiteY237" fmla="*/ 4147907 h 6494005"/>
                <a:gd name="connsiteX238" fmla="*/ 1189487 w 8615568"/>
                <a:gd name="connsiteY238" fmla="*/ 4115023 h 6494005"/>
                <a:gd name="connsiteX239" fmla="*/ 1189486 w 8615568"/>
                <a:gd name="connsiteY239" fmla="*/ 4115023 h 6494005"/>
                <a:gd name="connsiteX240" fmla="*/ 1285870 w 8615568"/>
                <a:gd name="connsiteY240" fmla="*/ 4051523 h 6494005"/>
                <a:gd name="connsiteX241" fmla="*/ 1317620 w 8615568"/>
                <a:gd name="connsiteY241" fmla="*/ 3955140 h 6494005"/>
                <a:gd name="connsiteX242" fmla="*/ 1317620 w 8615568"/>
                <a:gd name="connsiteY242" fmla="*/ 3955139 h 6494005"/>
                <a:gd name="connsiteX243" fmla="*/ 1349248 w 8615568"/>
                <a:gd name="connsiteY243" fmla="*/ 3892974 h 6494005"/>
                <a:gd name="connsiteX244" fmla="*/ 1349247 w 8615568"/>
                <a:gd name="connsiteY244" fmla="*/ 3892973 h 6494005"/>
                <a:gd name="connsiteX245" fmla="*/ 1317620 w 8615568"/>
                <a:gd name="connsiteY245" fmla="*/ 3955138 h 6494005"/>
                <a:gd name="connsiteX246" fmla="*/ 1221236 w 8615568"/>
                <a:gd name="connsiteY246" fmla="*/ 3825871 h 6494005"/>
                <a:gd name="connsiteX247" fmla="*/ 1244498 w 8615568"/>
                <a:gd name="connsiteY247" fmla="*/ 3780950 h 6494005"/>
                <a:gd name="connsiteX248" fmla="*/ 1244498 w 8615568"/>
                <a:gd name="connsiteY248" fmla="*/ 3780949 h 6494005"/>
                <a:gd name="connsiteX249" fmla="*/ 1221236 w 8615568"/>
                <a:gd name="connsiteY249" fmla="*/ 3825870 h 6494005"/>
                <a:gd name="connsiteX250" fmla="*/ 1093102 w 8615568"/>
                <a:gd name="connsiteY250" fmla="*/ 3697737 h 6494005"/>
                <a:gd name="connsiteX251" fmla="*/ 1124852 w 8615568"/>
                <a:gd name="connsiteY251" fmla="*/ 3536719 h 6494005"/>
                <a:gd name="connsiteX252" fmla="*/ 1124852 w 8615568"/>
                <a:gd name="connsiteY252" fmla="*/ 3504969 h 6494005"/>
                <a:gd name="connsiteX253" fmla="*/ 1254120 w 8615568"/>
                <a:gd name="connsiteY253" fmla="*/ 3440336 h 6494005"/>
                <a:gd name="connsiteX254" fmla="*/ 1446888 w 8615568"/>
                <a:gd name="connsiteY254" fmla="*/ 3568469 h 6494005"/>
                <a:gd name="connsiteX255" fmla="*/ 1575023 w 8615568"/>
                <a:gd name="connsiteY255" fmla="*/ 3665987 h 6494005"/>
                <a:gd name="connsiteX256" fmla="*/ 1575021 w 8615568"/>
                <a:gd name="connsiteY256" fmla="*/ 3665987 h 6494005"/>
                <a:gd name="connsiteX257" fmla="*/ 1639657 w 8615568"/>
                <a:gd name="connsiteY257" fmla="*/ 3697737 h 6494005"/>
                <a:gd name="connsiteX258" fmla="*/ 1703156 w 8615568"/>
                <a:gd name="connsiteY258" fmla="*/ 3697737 h 6494005"/>
                <a:gd name="connsiteX259" fmla="*/ 1731707 w 8615568"/>
                <a:gd name="connsiteY259" fmla="*/ 3716661 h 6494005"/>
                <a:gd name="connsiteX260" fmla="*/ 1731709 w 8615568"/>
                <a:gd name="connsiteY260" fmla="*/ 3716661 h 6494005"/>
                <a:gd name="connsiteX261" fmla="*/ 1703158 w 8615568"/>
                <a:gd name="connsiteY261" fmla="*/ 3697737 h 6494005"/>
                <a:gd name="connsiteX262" fmla="*/ 1832426 w 8615568"/>
                <a:gd name="connsiteY262" fmla="*/ 3665987 h 6494005"/>
                <a:gd name="connsiteX263" fmla="*/ 2089827 w 8615568"/>
                <a:gd name="connsiteY263" fmla="*/ 3794121 h 6494005"/>
                <a:gd name="connsiteX264" fmla="*/ 2153324 w 8615568"/>
                <a:gd name="connsiteY264" fmla="*/ 3729492 h 6494005"/>
                <a:gd name="connsiteX265" fmla="*/ 2153319 w 8615568"/>
                <a:gd name="connsiteY265" fmla="*/ 3729487 h 6494005"/>
                <a:gd name="connsiteX266" fmla="*/ 2346085 w 8615568"/>
                <a:gd name="connsiteY266" fmla="*/ 3536719 h 6494005"/>
                <a:gd name="connsiteX267" fmla="*/ 2282586 w 8615568"/>
                <a:gd name="connsiteY267" fmla="*/ 3247568 h 6494005"/>
                <a:gd name="connsiteX268" fmla="*/ 2217952 w 8615568"/>
                <a:gd name="connsiteY268" fmla="*/ 2893787 h 6494005"/>
                <a:gd name="connsiteX269" fmla="*/ 2249702 w 8615568"/>
                <a:gd name="connsiteY269" fmla="*/ 2829153 h 6494005"/>
                <a:gd name="connsiteX270" fmla="*/ 2282586 w 8615568"/>
                <a:gd name="connsiteY270" fmla="*/ 2765655 h 6494005"/>
                <a:gd name="connsiteX271" fmla="*/ 2507105 w 8615568"/>
                <a:gd name="connsiteY271" fmla="*/ 2669271 h 6494005"/>
                <a:gd name="connsiteX272" fmla="*/ 2571738 w 8615568"/>
                <a:gd name="connsiteY272" fmla="*/ 2540003 h 6494005"/>
                <a:gd name="connsiteX273" fmla="*/ 2636373 w 8615568"/>
                <a:gd name="connsiteY273" fmla="*/ 2604640 h 6494005"/>
                <a:gd name="connsiteX274" fmla="*/ 2636373 w 8615568"/>
                <a:gd name="connsiteY274" fmla="*/ 2631355 h 6494005"/>
                <a:gd name="connsiteX275" fmla="*/ 2636375 w 8615568"/>
                <a:gd name="connsiteY275" fmla="*/ 2631353 h 6494005"/>
                <a:gd name="connsiteX276" fmla="*/ 2636375 w 8615568"/>
                <a:gd name="connsiteY276" fmla="*/ 2604640 h 6494005"/>
                <a:gd name="connsiteX277" fmla="*/ 2571740 w 8615568"/>
                <a:gd name="connsiteY277" fmla="*/ 2540003 h 6494005"/>
                <a:gd name="connsiteX278" fmla="*/ 2603489 w 8615568"/>
                <a:gd name="connsiteY278" fmla="*/ 2508255 h 6494005"/>
                <a:gd name="connsiteX279" fmla="*/ 2603489 w 8615568"/>
                <a:gd name="connsiteY279" fmla="*/ 2411869 h 6494005"/>
                <a:gd name="connsiteX280" fmla="*/ 2603489 w 8615568"/>
                <a:gd name="connsiteY280" fmla="*/ 1897064 h 6494005"/>
                <a:gd name="connsiteX281" fmla="*/ 2636373 w 8615568"/>
                <a:gd name="connsiteY281" fmla="*/ 1833567 h 6494005"/>
                <a:gd name="connsiteX282" fmla="*/ 2636369 w 8615568"/>
                <a:gd name="connsiteY282" fmla="*/ 1833563 h 6494005"/>
                <a:gd name="connsiteX283" fmla="*/ 2699868 w 8615568"/>
                <a:gd name="connsiteY283" fmla="*/ 1704295 h 6494005"/>
                <a:gd name="connsiteX284" fmla="*/ 2732753 w 8615568"/>
                <a:gd name="connsiteY284" fmla="*/ 1576162 h 6494005"/>
                <a:gd name="connsiteX285" fmla="*/ 2732753 w 8615568"/>
                <a:gd name="connsiteY285" fmla="*/ 1383394 h 6494005"/>
                <a:gd name="connsiteX286" fmla="*/ 2764503 w 8615568"/>
                <a:gd name="connsiteY286" fmla="*/ 1222376 h 6494005"/>
                <a:gd name="connsiteX287" fmla="*/ 2732753 w 8615568"/>
                <a:gd name="connsiteY287" fmla="*/ 1157742 h 6494005"/>
                <a:gd name="connsiteX288" fmla="*/ 2732754 w 8615568"/>
                <a:gd name="connsiteY288" fmla="*/ 1157742 h 6494005"/>
                <a:gd name="connsiteX289" fmla="*/ 2668120 w 8615568"/>
                <a:gd name="connsiteY289" fmla="*/ 933225 h 6494005"/>
                <a:gd name="connsiteX290" fmla="*/ 2668121 w 8615568"/>
                <a:gd name="connsiteY290" fmla="*/ 933223 h 6494005"/>
                <a:gd name="connsiteX291" fmla="*/ 2603487 w 8615568"/>
                <a:gd name="connsiteY291" fmla="*/ 803955 h 6494005"/>
                <a:gd name="connsiteX292" fmla="*/ 2603485 w 8615568"/>
                <a:gd name="connsiteY292" fmla="*/ 803956 h 6494005"/>
                <a:gd name="connsiteX293" fmla="*/ 2507102 w 8615568"/>
                <a:gd name="connsiteY293" fmla="*/ 547688 h 6494005"/>
                <a:gd name="connsiteX294" fmla="*/ 2505968 w 8615568"/>
                <a:gd name="connsiteY294" fmla="*/ 547688 h 6494005"/>
                <a:gd name="connsiteX295" fmla="*/ 2602163 w 8615568"/>
                <a:gd name="connsiteY295" fmla="*/ 256799 h 6494005"/>
                <a:gd name="connsiteX296" fmla="*/ 2570475 w 8615568"/>
                <a:gd name="connsiteY296" fmla="*/ 128400 h 6494005"/>
                <a:gd name="connsiteX297" fmla="*/ 2602163 w 8615568"/>
                <a:gd name="connsiteY297" fmla="*/ 63632 h 6494005"/>
                <a:gd name="connsiteX298" fmla="*/ 2698357 w 8615568"/>
                <a:gd name="connsiteY298" fmla="*/ 160215 h 6494005"/>
                <a:gd name="connsiteX299" fmla="*/ 2794554 w 8615568"/>
                <a:gd name="connsiteY299" fmla="*/ 128400 h 6494005"/>
                <a:gd name="connsiteX300" fmla="*/ 2923568 w 8615568"/>
                <a:gd name="connsiteY30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254127 w 8615568"/>
                <a:gd name="connsiteY161" fmla="*/ 4651258 h 6494005"/>
                <a:gd name="connsiteX162" fmla="*/ 1254126 w 8615568"/>
                <a:gd name="connsiteY162" fmla="*/ 4651258 h 6494005"/>
                <a:gd name="connsiteX163" fmla="*/ 1254126 w 8615568"/>
                <a:gd name="connsiteY163" fmla="*/ 4661576 h 6494005"/>
                <a:gd name="connsiteX164" fmla="*/ 1060224 w 8615568"/>
                <a:gd name="connsiteY164" fmla="*/ 4887228 h 6494005"/>
                <a:gd name="connsiteX165" fmla="*/ 1060224 w 8615568"/>
                <a:gd name="connsiteY165" fmla="*/ 4983612 h 6494005"/>
                <a:gd name="connsiteX166" fmla="*/ 1060225 w 8615568"/>
                <a:gd name="connsiteY166" fmla="*/ 4983612 h 6494005"/>
                <a:gd name="connsiteX167" fmla="*/ 1028476 w 8615568"/>
                <a:gd name="connsiteY167" fmla="*/ 5176380 h 6494005"/>
                <a:gd name="connsiteX168" fmla="*/ 1221244 w 8615568"/>
                <a:gd name="connsiteY168" fmla="*/ 5241014 h 6494005"/>
                <a:gd name="connsiteX169" fmla="*/ 1254127 w 8615568"/>
                <a:gd name="connsiteY169" fmla="*/ 5304514 h 6494005"/>
                <a:gd name="connsiteX170" fmla="*/ 1254128 w 8615568"/>
                <a:gd name="connsiteY170" fmla="*/ 5304514 h 6494005"/>
                <a:gd name="connsiteX171" fmla="*/ 1350512 w 8615568"/>
                <a:gd name="connsiteY171" fmla="*/ 5400898 h 6494005"/>
                <a:gd name="connsiteX172" fmla="*/ 1575031 w 8615568"/>
                <a:gd name="connsiteY172" fmla="*/ 5400898 h 6494005"/>
                <a:gd name="connsiteX173" fmla="*/ 1703164 w 8615568"/>
                <a:gd name="connsiteY173" fmla="*/ 5530166 h 6494005"/>
                <a:gd name="connsiteX174" fmla="*/ 1703164 w 8615568"/>
                <a:gd name="connsiteY174" fmla="*/ 5530166 h 6494005"/>
                <a:gd name="connsiteX175" fmla="*/ 1832432 w 8615568"/>
                <a:gd name="connsiteY175" fmla="*/ 5722934 h 6494005"/>
                <a:gd name="connsiteX176" fmla="*/ 2025201 w 8615568"/>
                <a:gd name="connsiteY176" fmla="*/ 5787568 h 6494005"/>
                <a:gd name="connsiteX177" fmla="*/ 2056948 w 8615568"/>
                <a:gd name="connsiteY177" fmla="*/ 5915701 h 6494005"/>
                <a:gd name="connsiteX178" fmla="*/ 1960566 w 8615568"/>
                <a:gd name="connsiteY178" fmla="*/ 5915701 h 6494005"/>
                <a:gd name="connsiteX179" fmla="*/ 1928816 w 8615568"/>
                <a:gd name="connsiteY179" fmla="*/ 6012085 h 6494005"/>
                <a:gd name="connsiteX180" fmla="*/ 1767800 w 8615568"/>
                <a:gd name="connsiteY180" fmla="*/ 6043835 h 6494005"/>
                <a:gd name="connsiteX181" fmla="*/ 1767800 w 8615568"/>
                <a:gd name="connsiteY181" fmla="*/ 6012085 h 6494005"/>
                <a:gd name="connsiteX182" fmla="*/ 1606780 w 8615568"/>
                <a:gd name="connsiteY182" fmla="*/ 5947451 h 6494005"/>
                <a:gd name="connsiteX183" fmla="*/ 1606780 w 8615568"/>
                <a:gd name="connsiteY183" fmla="*/ 6012085 h 6494005"/>
                <a:gd name="connsiteX184" fmla="*/ 1510398 w 8615568"/>
                <a:gd name="connsiteY184" fmla="*/ 6012085 h 6494005"/>
                <a:gd name="connsiteX185" fmla="*/ 1446896 w 8615568"/>
                <a:gd name="connsiteY185" fmla="*/ 5980335 h 6494005"/>
                <a:gd name="connsiteX186" fmla="*/ 1510398 w 8615568"/>
                <a:gd name="connsiteY186" fmla="*/ 5883952 h 6494005"/>
                <a:gd name="connsiteX187" fmla="*/ 1510397 w 8615568"/>
                <a:gd name="connsiteY187" fmla="*/ 5883951 h 6494005"/>
                <a:gd name="connsiteX188" fmla="*/ 1446895 w 8615568"/>
                <a:gd name="connsiteY188" fmla="*/ 5851068 h 6494005"/>
                <a:gd name="connsiteX189" fmla="*/ 1350512 w 8615568"/>
                <a:gd name="connsiteY189" fmla="*/ 5980335 h 6494005"/>
                <a:gd name="connsiteX190" fmla="*/ 1350513 w 8615568"/>
                <a:gd name="connsiteY190" fmla="*/ 5980335 h 6494005"/>
                <a:gd name="connsiteX191" fmla="*/ 1221245 w 8615568"/>
                <a:gd name="connsiteY191" fmla="*/ 6043835 h 6494005"/>
                <a:gd name="connsiteX192" fmla="*/ 1221245 w 8615568"/>
                <a:gd name="connsiteY192" fmla="*/ 6140219 h 6494005"/>
                <a:gd name="connsiteX193" fmla="*/ 1158617 w 8615568"/>
                <a:gd name="connsiteY193" fmla="*/ 6098959 h 6494005"/>
                <a:gd name="connsiteX194" fmla="*/ 1158617 w 8615568"/>
                <a:gd name="connsiteY194" fmla="*/ 6098959 h 6494005"/>
                <a:gd name="connsiteX195" fmla="*/ 1221244 w 8615568"/>
                <a:gd name="connsiteY195" fmla="*/ 6140219 h 6494005"/>
                <a:gd name="connsiteX196" fmla="*/ 1221244 w 8615568"/>
                <a:gd name="connsiteY196" fmla="*/ 6301236 h 6494005"/>
                <a:gd name="connsiteX197" fmla="*/ 1060227 w 8615568"/>
                <a:gd name="connsiteY197" fmla="*/ 6365870 h 6494005"/>
                <a:gd name="connsiteX198" fmla="*/ 1060228 w 8615568"/>
                <a:gd name="connsiteY198" fmla="*/ 6365871 h 6494005"/>
                <a:gd name="connsiteX199" fmla="*/ 963843 w 8615568"/>
                <a:gd name="connsiteY199" fmla="*/ 6365871 h 6494005"/>
                <a:gd name="connsiteX200" fmla="*/ 900343 w 8615568"/>
                <a:gd name="connsiteY200" fmla="*/ 6494005 h 6494005"/>
                <a:gd name="connsiteX201" fmla="*/ 867459 w 8615568"/>
                <a:gd name="connsiteY201" fmla="*/ 6365871 h 6494005"/>
                <a:gd name="connsiteX202" fmla="*/ 867459 w 8615568"/>
                <a:gd name="connsiteY202" fmla="*/ 6360164 h 6494005"/>
                <a:gd name="connsiteX203" fmla="*/ 867458 w 8615568"/>
                <a:gd name="connsiteY203" fmla="*/ 6360165 h 6494005"/>
                <a:gd name="connsiteX204" fmla="*/ 867458 w 8615568"/>
                <a:gd name="connsiteY204" fmla="*/ 6365871 h 6494005"/>
                <a:gd name="connsiteX205" fmla="*/ 900342 w 8615568"/>
                <a:gd name="connsiteY205" fmla="*/ 6494005 h 6494005"/>
                <a:gd name="connsiteX206" fmla="*/ 707574 w 8615568"/>
                <a:gd name="connsiteY206" fmla="*/ 6365871 h 6494005"/>
                <a:gd name="connsiteX207" fmla="*/ 707574 w 8615568"/>
                <a:gd name="connsiteY207" fmla="*/ 6140220 h 6494005"/>
                <a:gd name="connsiteX208" fmla="*/ 707573 w 8615568"/>
                <a:gd name="connsiteY208" fmla="*/ 6140219 h 6494005"/>
                <a:gd name="connsiteX209" fmla="*/ 803957 w 8615568"/>
                <a:gd name="connsiteY209" fmla="*/ 5947451 h 6494005"/>
                <a:gd name="connsiteX210" fmla="*/ 835707 w 8615568"/>
                <a:gd name="connsiteY210" fmla="*/ 5819317 h 6494005"/>
                <a:gd name="connsiteX211" fmla="*/ 867457 w 8615568"/>
                <a:gd name="connsiteY211" fmla="*/ 5851067 h 6494005"/>
                <a:gd name="connsiteX212" fmla="*/ 867458 w 8615568"/>
                <a:gd name="connsiteY212" fmla="*/ 5851067 h 6494005"/>
                <a:gd name="connsiteX213" fmla="*/ 835708 w 8615568"/>
                <a:gd name="connsiteY213" fmla="*/ 5819317 h 6494005"/>
                <a:gd name="connsiteX214" fmla="*/ 867458 w 8615568"/>
                <a:gd name="connsiteY214" fmla="*/ 5722933 h 6494005"/>
                <a:gd name="connsiteX215" fmla="*/ 803958 w 8615568"/>
                <a:gd name="connsiteY215" fmla="*/ 5594800 h 6494005"/>
                <a:gd name="connsiteX216" fmla="*/ 803957 w 8615568"/>
                <a:gd name="connsiteY216" fmla="*/ 5594799 h 6494005"/>
                <a:gd name="connsiteX217" fmla="*/ 803957 w 8615568"/>
                <a:gd name="connsiteY217" fmla="*/ 5497282 h 6494005"/>
                <a:gd name="connsiteX218" fmla="*/ 771073 w 8615568"/>
                <a:gd name="connsiteY218" fmla="*/ 5465532 h 6494005"/>
                <a:gd name="connsiteX219" fmla="*/ 771074 w 8615568"/>
                <a:gd name="connsiteY219" fmla="*/ 5465531 h 6494005"/>
                <a:gd name="connsiteX220" fmla="*/ 546555 w 8615568"/>
                <a:gd name="connsiteY220" fmla="*/ 5241013 h 6494005"/>
                <a:gd name="connsiteX221" fmla="*/ 514805 w 8615568"/>
                <a:gd name="connsiteY221" fmla="*/ 5241013 h 6494005"/>
                <a:gd name="connsiteX222" fmla="*/ 450171 w 8615568"/>
                <a:gd name="connsiteY222" fmla="*/ 5079996 h 6494005"/>
                <a:gd name="connsiteX223" fmla="*/ 514805 w 8615568"/>
                <a:gd name="connsiteY223" fmla="*/ 4951862 h 6494005"/>
                <a:gd name="connsiteX224" fmla="*/ 514805 w 8615568"/>
                <a:gd name="connsiteY224" fmla="*/ 4822594 h 6494005"/>
                <a:gd name="connsiteX225" fmla="*/ 546555 w 8615568"/>
                <a:gd name="connsiteY225" fmla="*/ 4565192 h 6494005"/>
                <a:gd name="connsiteX226" fmla="*/ 546555 w 8615568"/>
                <a:gd name="connsiteY226" fmla="*/ 4533442 h 6494005"/>
                <a:gd name="connsiteX227" fmla="*/ 771073 w 8615568"/>
                <a:gd name="connsiteY227" fmla="*/ 4468808 h 6494005"/>
                <a:gd name="connsiteX228" fmla="*/ 932091 w 8615568"/>
                <a:gd name="connsiteY228" fmla="*/ 4308924 h 6494005"/>
                <a:gd name="connsiteX229" fmla="*/ 996725 w 8615568"/>
                <a:gd name="connsiteY229" fmla="*/ 4372424 h 6494005"/>
                <a:gd name="connsiteX230" fmla="*/ 996724 w 8615568"/>
                <a:gd name="connsiteY230" fmla="*/ 4372425 h 6494005"/>
                <a:gd name="connsiteX231" fmla="*/ 1028475 w 8615568"/>
                <a:gd name="connsiteY231" fmla="*/ 4405308 h 6494005"/>
                <a:gd name="connsiteX232" fmla="*/ 1060224 w 8615568"/>
                <a:gd name="connsiteY232" fmla="*/ 4340674 h 6494005"/>
                <a:gd name="connsiteX233" fmla="*/ 1060225 w 8615568"/>
                <a:gd name="connsiteY233" fmla="*/ 4340674 h 6494005"/>
                <a:gd name="connsiteX234" fmla="*/ 1093109 w 8615568"/>
                <a:gd name="connsiteY234" fmla="*/ 4179657 h 6494005"/>
                <a:gd name="connsiteX235" fmla="*/ 1124854 w 8615568"/>
                <a:gd name="connsiteY235" fmla="*/ 4147912 h 6494005"/>
                <a:gd name="connsiteX236" fmla="*/ 1124853 w 8615568"/>
                <a:gd name="connsiteY236" fmla="*/ 4147907 h 6494005"/>
                <a:gd name="connsiteX237" fmla="*/ 1189487 w 8615568"/>
                <a:gd name="connsiteY237" fmla="*/ 4115023 h 6494005"/>
                <a:gd name="connsiteX238" fmla="*/ 1189486 w 8615568"/>
                <a:gd name="connsiteY238" fmla="*/ 4115023 h 6494005"/>
                <a:gd name="connsiteX239" fmla="*/ 1285870 w 8615568"/>
                <a:gd name="connsiteY239" fmla="*/ 4051523 h 6494005"/>
                <a:gd name="connsiteX240" fmla="*/ 1317620 w 8615568"/>
                <a:gd name="connsiteY240" fmla="*/ 3955140 h 6494005"/>
                <a:gd name="connsiteX241" fmla="*/ 1317620 w 8615568"/>
                <a:gd name="connsiteY241" fmla="*/ 3955139 h 6494005"/>
                <a:gd name="connsiteX242" fmla="*/ 1349248 w 8615568"/>
                <a:gd name="connsiteY242" fmla="*/ 3892974 h 6494005"/>
                <a:gd name="connsiteX243" fmla="*/ 1349247 w 8615568"/>
                <a:gd name="connsiteY243" fmla="*/ 3892973 h 6494005"/>
                <a:gd name="connsiteX244" fmla="*/ 1317620 w 8615568"/>
                <a:gd name="connsiteY244" fmla="*/ 3955138 h 6494005"/>
                <a:gd name="connsiteX245" fmla="*/ 1221236 w 8615568"/>
                <a:gd name="connsiteY245" fmla="*/ 3825871 h 6494005"/>
                <a:gd name="connsiteX246" fmla="*/ 1244498 w 8615568"/>
                <a:gd name="connsiteY246" fmla="*/ 3780950 h 6494005"/>
                <a:gd name="connsiteX247" fmla="*/ 1244498 w 8615568"/>
                <a:gd name="connsiteY247" fmla="*/ 3780949 h 6494005"/>
                <a:gd name="connsiteX248" fmla="*/ 1221236 w 8615568"/>
                <a:gd name="connsiteY248" fmla="*/ 3825870 h 6494005"/>
                <a:gd name="connsiteX249" fmla="*/ 1093102 w 8615568"/>
                <a:gd name="connsiteY249" fmla="*/ 3697737 h 6494005"/>
                <a:gd name="connsiteX250" fmla="*/ 1124852 w 8615568"/>
                <a:gd name="connsiteY250" fmla="*/ 3536719 h 6494005"/>
                <a:gd name="connsiteX251" fmla="*/ 1124852 w 8615568"/>
                <a:gd name="connsiteY251" fmla="*/ 3504969 h 6494005"/>
                <a:gd name="connsiteX252" fmla="*/ 1254120 w 8615568"/>
                <a:gd name="connsiteY252" fmla="*/ 3440336 h 6494005"/>
                <a:gd name="connsiteX253" fmla="*/ 1446888 w 8615568"/>
                <a:gd name="connsiteY253" fmla="*/ 3568469 h 6494005"/>
                <a:gd name="connsiteX254" fmla="*/ 1575023 w 8615568"/>
                <a:gd name="connsiteY254" fmla="*/ 3665987 h 6494005"/>
                <a:gd name="connsiteX255" fmla="*/ 1575021 w 8615568"/>
                <a:gd name="connsiteY255" fmla="*/ 3665987 h 6494005"/>
                <a:gd name="connsiteX256" fmla="*/ 1639657 w 8615568"/>
                <a:gd name="connsiteY256" fmla="*/ 3697737 h 6494005"/>
                <a:gd name="connsiteX257" fmla="*/ 1703156 w 8615568"/>
                <a:gd name="connsiteY257" fmla="*/ 3697737 h 6494005"/>
                <a:gd name="connsiteX258" fmla="*/ 1731707 w 8615568"/>
                <a:gd name="connsiteY258" fmla="*/ 3716661 h 6494005"/>
                <a:gd name="connsiteX259" fmla="*/ 1731709 w 8615568"/>
                <a:gd name="connsiteY259" fmla="*/ 3716661 h 6494005"/>
                <a:gd name="connsiteX260" fmla="*/ 1703158 w 8615568"/>
                <a:gd name="connsiteY260" fmla="*/ 3697737 h 6494005"/>
                <a:gd name="connsiteX261" fmla="*/ 1832426 w 8615568"/>
                <a:gd name="connsiteY261" fmla="*/ 3665987 h 6494005"/>
                <a:gd name="connsiteX262" fmla="*/ 2089827 w 8615568"/>
                <a:gd name="connsiteY262" fmla="*/ 3794121 h 6494005"/>
                <a:gd name="connsiteX263" fmla="*/ 2153324 w 8615568"/>
                <a:gd name="connsiteY263" fmla="*/ 3729492 h 6494005"/>
                <a:gd name="connsiteX264" fmla="*/ 2153319 w 8615568"/>
                <a:gd name="connsiteY264" fmla="*/ 3729487 h 6494005"/>
                <a:gd name="connsiteX265" fmla="*/ 2346085 w 8615568"/>
                <a:gd name="connsiteY265" fmla="*/ 3536719 h 6494005"/>
                <a:gd name="connsiteX266" fmla="*/ 2282586 w 8615568"/>
                <a:gd name="connsiteY266" fmla="*/ 3247568 h 6494005"/>
                <a:gd name="connsiteX267" fmla="*/ 2217952 w 8615568"/>
                <a:gd name="connsiteY267" fmla="*/ 2893787 h 6494005"/>
                <a:gd name="connsiteX268" fmla="*/ 2249702 w 8615568"/>
                <a:gd name="connsiteY268" fmla="*/ 2829153 h 6494005"/>
                <a:gd name="connsiteX269" fmla="*/ 2282586 w 8615568"/>
                <a:gd name="connsiteY269" fmla="*/ 2765655 h 6494005"/>
                <a:gd name="connsiteX270" fmla="*/ 2507105 w 8615568"/>
                <a:gd name="connsiteY270" fmla="*/ 2669271 h 6494005"/>
                <a:gd name="connsiteX271" fmla="*/ 2571738 w 8615568"/>
                <a:gd name="connsiteY271" fmla="*/ 2540003 h 6494005"/>
                <a:gd name="connsiteX272" fmla="*/ 2636373 w 8615568"/>
                <a:gd name="connsiteY272" fmla="*/ 2604640 h 6494005"/>
                <a:gd name="connsiteX273" fmla="*/ 2636373 w 8615568"/>
                <a:gd name="connsiteY273" fmla="*/ 2631355 h 6494005"/>
                <a:gd name="connsiteX274" fmla="*/ 2636375 w 8615568"/>
                <a:gd name="connsiteY274" fmla="*/ 2631353 h 6494005"/>
                <a:gd name="connsiteX275" fmla="*/ 2636375 w 8615568"/>
                <a:gd name="connsiteY275" fmla="*/ 2604640 h 6494005"/>
                <a:gd name="connsiteX276" fmla="*/ 2571740 w 8615568"/>
                <a:gd name="connsiteY276" fmla="*/ 2540003 h 6494005"/>
                <a:gd name="connsiteX277" fmla="*/ 2603489 w 8615568"/>
                <a:gd name="connsiteY277" fmla="*/ 2508255 h 6494005"/>
                <a:gd name="connsiteX278" fmla="*/ 2603489 w 8615568"/>
                <a:gd name="connsiteY278" fmla="*/ 2411869 h 6494005"/>
                <a:gd name="connsiteX279" fmla="*/ 2603489 w 8615568"/>
                <a:gd name="connsiteY279" fmla="*/ 1897064 h 6494005"/>
                <a:gd name="connsiteX280" fmla="*/ 2636373 w 8615568"/>
                <a:gd name="connsiteY280" fmla="*/ 1833567 h 6494005"/>
                <a:gd name="connsiteX281" fmla="*/ 2636369 w 8615568"/>
                <a:gd name="connsiteY281" fmla="*/ 1833563 h 6494005"/>
                <a:gd name="connsiteX282" fmla="*/ 2699868 w 8615568"/>
                <a:gd name="connsiteY282" fmla="*/ 1704295 h 6494005"/>
                <a:gd name="connsiteX283" fmla="*/ 2732753 w 8615568"/>
                <a:gd name="connsiteY283" fmla="*/ 1576162 h 6494005"/>
                <a:gd name="connsiteX284" fmla="*/ 2732753 w 8615568"/>
                <a:gd name="connsiteY284" fmla="*/ 1383394 h 6494005"/>
                <a:gd name="connsiteX285" fmla="*/ 2764503 w 8615568"/>
                <a:gd name="connsiteY285" fmla="*/ 1222376 h 6494005"/>
                <a:gd name="connsiteX286" fmla="*/ 2732753 w 8615568"/>
                <a:gd name="connsiteY286" fmla="*/ 1157742 h 6494005"/>
                <a:gd name="connsiteX287" fmla="*/ 2732754 w 8615568"/>
                <a:gd name="connsiteY287" fmla="*/ 1157742 h 6494005"/>
                <a:gd name="connsiteX288" fmla="*/ 2668120 w 8615568"/>
                <a:gd name="connsiteY288" fmla="*/ 933225 h 6494005"/>
                <a:gd name="connsiteX289" fmla="*/ 2668121 w 8615568"/>
                <a:gd name="connsiteY289" fmla="*/ 933223 h 6494005"/>
                <a:gd name="connsiteX290" fmla="*/ 2603487 w 8615568"/>
                <a:gd name="connsiteY290" fmla="*/ 803955 h 6494005"/>
                <a:gd name="connsiteX291" fmla="*/ 2603485 w 8615568"/>
                <a:gd name="connsiteY291" fmla="*/ 803956 h 6494005"/>
                <a:gd name="connsiteX292" fmla="*/ 2507102 w 8615568"/>
                <a:gd name="connsiteY292" fmla="*/ 547688 h 6494005"/>
                <a:gd name="connsiteX293" fmla="*/ 2505968 w 8615568"/>
                <a:gd name="connsiteY293" fmla="*/ 547688 h 6494005"/>
                <a:gd name="connsiteX294" fmla="*/ 2602163 w 8615568"/>
                <a:gd name="connsiteY294" fmla="*/ 256799 h 6494005"/>
                <a:gd name="connsiteX295" fmla="*/ 2570475 w 8615568"/>
                <a:gd name="connsiteY295" fmla="*/ 128400 h 6494005"/>
                <a:gd name="connsiteX296" fmla="*/ 2602163 w 8615568"/>
                <a:gd name="connsiteY296" fmla="*/ 63632 h 6494005"/>
                <a:gd name="connsiteX297" fmla="*/ 2698357 w 8615568"/>
                <a:gd name="connsiteY297" fmla="*/ 160215 h 6494005"/>
                <a:gd name="connsiteX298" fmla="*/ 2794554 w 8615568"/>
                <a:gd name="connsiteY298" fmla="*/ 128400 h 6494005"/>
                <a:gd name="connsiteX299" fmla="*/ 2923568 w 8615568"/>
                <a:gd name="connsiteY29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254127 w 8615568"/>
                <a:gd name="connsiteY161" fmla="*/ 4651258 h 6494005"/>
                <a:gd name="connsiteX162" fmla="*/ 1254126 w 8615568"/>
                <a:gd name="connsiteY162" fmla="*/ 4651258 h 6494005"/>
                <a:gd name="connsiteX163" fmla="*/ 1060224 w 8615568"/>
                <a:gd name="connsiteY163" fmla="*/ 4887228 h 6494005"/>
                <a:gd name="connsiteX164" fmla="*/ 1060224 w 8615568"/>
                <a:gd name="connsiteY164" fmla="*/ 4983612 h 6494005"/>
                <a:gd name="connsiteX165" fmla="*/ 1060225 w 8615568"/>
                <a:gd name="connsiteY165" fmla="*/ 4983612 h 6494005"/>
                <a:gd name="connsiteX166" fmla="*/ 1028476 w 8615568"/>
                <a:gd name="connsiteY166" fmla="*/ 5176380 h 6494005"/>
                <a:gd name="connsiteX167" fmla="*/ 1221244 w 8615568"/>
                <a:gd name="connsiteY167" fmla="*/ 5241014 h 6494005"/>
                <a:gd name="connsiteX168" fmla="*/ 1254127 w 8615568"/>
                <a:gd name="connsiteY168" fmla="*/ 5304514 h 6494005"/>
                <a:gd name="connsiteX169" fmla="*/ 1254128 w 8615568"/>
                <a:gd name="connsiteY169" fmla="*/ 5304514 h 6494005"/>
                <a:gd name="connsiteX170" fmla="*/ 1350512 w 8615568"/>
                <a:gd name="connsiteY170" fmla="*/ 5400898 h 6494005"/>
                <a:gd name="connsiteX171" fmla="*/ 1575031 w 8615568"/>
                <a:gd name="connsiteY171" fmla="*/ 5400898 h 6494005"/>
                <a:gd name="connsiteX172" fmla="*/ 1703164 w 8615568"/>
                <a:gd name="connsiteY172" fmla="*/ 5530166 h 6494005"/>
                <a:gd name="connsiteX173" fmla="*/ 1703164 w 8615568"/>
                <a:gd name="connsiteY173" fmla="*/ 5530166 h 6494005"/>
                <a:gd name="connsiteX174" fmla="*/ 1832432 w 8615568"/>
                <a:gd name="connsiteY174" fmla="*/ 5722934 h 6494005"/>
                <a:gd name="connsiteX175" fmla="*/ 2025201 w 8615568"/>
                <a:gd name="connsiteY175" fmla="*/ 5787568 h 6494005"/>
                <a:gd name="connsiteX176" fmla="*/ 2056948 w 8615568"/>
                <a:gd name="connsiteY176" fmla="*/ 5915701 h 6494005"/>
                <a:gd name="connsiteX177" fmla="*/ 1960566 w 8615568"/>
                <a:gd name="connsiteY177" fmla="*/ 5915701 h 6494005"/>
                <a:gd name="connsiteX178" fmla="*/ 1928816 w 8615568"/>
                <a:gd name="connsiteY178" fmla="*/ 6012085 h 6494005"/>
                <a:gd name="connsiteX179" fmla="*/ 1767800 w 8615568"/>
                <a:gd name="connsiteY179" fmla="*/ 6043835 h 6494005"/>
                <a:gd name="connsiteX180" fmla="*/ 1767800 w 8615568"/>
                <a:gd name="connsiteY180" fmla="*/ 6012085 h 6494005"/>
                <a:gd name="connsiteX181" fmla="*/ 1606780 w 8615568"/>
                <a:gd name="connsiteY181" fmla="*/ 5947451 h 6494005"/>
                <a:gd name="connsiteX182" fmla="*/ 1606780 w 8615568"/>
                <a:gd name="connsiteY182" fmla="*/ 6012085 h 6494005"/>
                <a:gd name="connsiteX183" fmla="*/ 1510398 w 8615568"/>
                <a:gd name="connsiteY183" fmla="*/ 6012085 h 6494005"/>
                <a:gd name="connsiteX184" fmla="*/ 1446896 w 8615568"/>
                <a:gd name="connsiteY184" fmla="*/ 5980335 h 6494005"/>
                <a:gd name="connsiteX185" fmla="*/ 1510398 w 8615568"/>
                <a:gd name="connsiteY185" fmla="*/ 5883952 h 6494005"/>
                <a:gd name="connsiteX186" fmla="*/ 1510397 w 8615568"/>
                <a:gd name="connsiteY186" fmla="*/ 5883951 h 6494005"/>
                <a:gd name="connsiteX187" fmla="*/ 1446895 w 8615568"/>
                <a:gd name="connsiteY187" fmla="*/ 5851068 h 6494005"/>
                <a:gd name="connsiteX188" fmla="*/ 1350512 w 8615568"/>
                <a:gd name="connsiteY188" fmla="*/ 5980335 h 6494005"/>
                <a:gd name="connsiteX189" fmla="*/ 1350513 w 8615568"/>
                <a:gd name="connsiteY189" fmla="*/ 5980335 h 6494005"/>
                <a:gd name="connsiteX190" fmla="*/ 1221245 w 8615568"/>
                <a:gd name="connsiteY190" fmla="*/ 6043835 h 6494005"/>
                <a:gd name="connsiteX191" fmla="*/ 1221245 w 8615568"/>
                <a:gd name="connsiteY191" fmla="*/ 6140219 h 6494005"/>
                <a:gd name="connsiteX192" fmla="*/ 1158617 w 8615568"/>
                <a:gd name="connsiteY192" fmla="*/ 6098959 h 6494005"/>
                <a:gd name="connsiteX193" fmla="*/ 1158617 w 8615568"/>
                <a:gd name="connsiteY193" fmla="*/ 6098959 h 6494005"/>
                <a:gd name="connsiteX194" fmla="*/ 1221244 w 8615568"/>
                <a:gd name="connsiteY194" fmla="*/ 6140219 h 6494005"/>
                <a:gd name="connsiteX195" fmla="*/ 1221244 w 8615568"/>
                <a:gd name="connsiteY195" fmla="*/ 6301236 h 6494005"/>
                <a:gd name="connsiteX196" fmla="*/ 1060227 w 8615568"/>
                <a:gd name="connsiteY196" fmla="*/ 6365870 h 6494005"/>
                <a:gd name="connsiteX197" fmla="*/ 1060228 w 8615568"/>
                <a:gd name="connsiteY197" fmla="*/ 6365871 h 6494005"/>
                <a:gd name="connsiteX198" fmla="*/ 963843 w 8615568"/>
                <a:gd name="connsiteY198" fmla="*/ 6365871 h 6494005"/>
                <a:gd name="connsiteX199" fmla="*/ 900343 w 8615568"/>
                <a:gd name="connsiteY199" fmla="*/ 6494005 h 6494005"/>
                <a:gd name="connsiteX200" fmla="*/ 867459 w 8615568"/>
                <a:gd name="connsiteY200" fmla="*/ 6365871 h 6494005"/>
                <a:gd name="connsiteX201" fmla="*/ 867459 w 8615568"/>
                <a:gd name="connsiteY201" fmla="*/ 6360164 h 6494005"/>
                <a:gd name="connsiteX202" fmla="*/ 867458 w 8615568"/>
                <a:gd name="connsiteY202" fmla="*/ 6360165 h 6494005"/>
                <a:gd name="connsiteX203" fmla="*/ 867458 w 8615568"/>
                <a:gd name="connsiteY203" fmla="*/ 6365871 h 6494005"/>
                <a:gd name="connsiteX204" fmla="*/ 900342 w 8615568"/>
                <a:gd name="connsiteY204" fmla="*/ 6494005 h 6494005"/>
                <a:gd name="connsiteX205" fmla="*/ 707574 w 8615568"/>
                <a:gd name="connsiteY205" fmla="*/ 6365871 h 6494005"/>
                <a:gd name="connsiteX206" fmla="*/ 707574 w 8615568"/>
                <a:gd name="connsiteY206" fmla="*/ 6140220 h 6494005"/>
                <a:gd name="connsiteX207" fmla="*/ 707573 w 8615568"/>
                <a:gd name="connsiteY207" fmla="*/ 6140219 h 6494005"/>
                <a:gd name="connsiteX208" fmla="*/ 803957 w 8615568"/>
                <a:gd name="connsiteY208" fmla="*/ 5947451 h 6494005"/>
                <a:gd name="connsiteX209" fmla="*/ 835707 w 8615568"/>
                <a:gd name="connsiteY209" fmla="*/ 5819317 h 6494005"/>
                <a:gd name="connsiteX210" fmla="*/ 867457 w 8615568"/>
                <a:gd name="connsiteY210" fmla="*/ 5851067 h 6494005"/>
                <a:gd name="connsiteX211" fmla="*/ 867458 w 8615568"/>
                <a:gd name="connsiteY211" fmla="*/ 5851067 h 6494005"/>
                <a:gd name="connsiteX212" fmla="*/ 835708 w 8615568"/>
                <a:gd name="connsiteY212" fmla="*/ 5819317 h 6494005"/>
                <a:gd name="connsiteX213" fmla="*/ 867458 w 8615568"/>
                <a:gd name="connsiteY213" fmla="*/ 5722933 h 6494005"/>
                <a:gd name="connsiteX214" fmla="*/ 803958 w 8615568"/>
                <a:gd name="connsiteY214" fmla="*/ 5594800 h 6494005"/>
                <a:gd name="connsiteX215" fmla="*/ 803957 w 8615568"/>
                <a:gd name="connsiteY215" fmla="*/ 5594799 h 6494005"/>
                <a:gd name="connsiteX216" fmla="*/ 803957 w 8615568"/>
                <a:gd name="connsiteY216" fmla="*/ 5497282 h 6494005"/>
                <a:gd name="connsiteX217" fmla="*/ 771073 w 8615568"/>
                <a:gd name="connsiteY217" fmla="*/ 5465532 h 6494005"/>
                <a:gd name="connsiteX218" fmla="*/ 771074 w 8615568"/>
                <a:gd name="connsiteY218" fmla="*/ 5465531 h 6494005"/>
                <a:gd name="connsiteX219" fmla="*/ 546555 w 8615568"/>
                <a:gd name="connsiteY219" fmla="*/ 5241013 h 6494005"/>
                <a:gd name="connsiteX220" fmla="*/ 514805 w 8615568"/>
                <a:gd name="connsiteY220" fmla="*/ 5241013 h 6494005"/>
                <a:gd name="connsiteX221" fmla="*/ 450171 w 8615568"/>
                <a:gd name="connsiteY221" fmla="*/ 5079996 h 6494005"/>
                <a:gd name="connsiteX222" fmla="*/ 514805 w 8615568"/>
                <a:gd name="connsiteY222" fmla="*/ 4951862 h 6494005"/>
                <a:gd name="connsiteX223" fmla="*/ 514805 w 8615568"/>
                <a:gd name="connsiteY223" fmla="*/ 4822594 h 6494005"/>
                <a:gd name="connsiteX224" fmla="*/ 546555 w 8615568"/>
                <a:gd name="connsiteY224" fmla="*/ 4565192 h 6494005"/>
                <a:gd name="connsiteX225" fmla="*/ 546555 w 8615568"/>
                <a:gd name="connsiteY225" fmla="*/ 4533442 h 6494005"/>
                <a:gd name="connsiteX226" fmla="*/ 771073 w 8615568"/>
                <a:gd name="connsiteY226" fmla="*/ 4468808 h 6494005"/>
                <a:gd name="connsiteX227" fmla="*/ 932091 w 8615568"/>
                <a:gd name="connsiteY227" fmla="*/ 4308924 h 6494005"/>
                <a:gd name="connsiteX228" fmla="*/ 996725 w 8615568"/>
                <a:gd name="connsiteY228" fmla="*/ 4372424 h 6494005"/>
                <a:gd name="connsiteX229" fmla="*/ 996724 w 8615568"/>
                <a:gd name="connsiteY229" fmla="*/ 4372425 h 6494005"/>
                <a:gd name="connsiteX230" fmla="*/ 1028475 w 8615568"/>
                <a:gd name="connsiteY230" fmla="*/ 4405308 h 6494005"/>
                <a:gd name="connsiteX231" fmla="*/ 1060224 w 8615568"/>
                <a:gd name="connsiteY231" fmla="*/ 4340674 h 6494005"/>
                <a:gd name="connsiteX232" fmla="*/ 1060225 w 8615568"/>
                <a:gd name="connsiteY232" fmla="*/ 4340674 h 6494005"/>
                <a:gd name="connsiteX233" fmla="*/ 1093109 w 8615568"/>
                <a:gd name="connsiteY233" fmla="*/ 4179657 h 6494005"/>
                <a:gd name="connsiteX234" fmla="*/ 1124854 w 8615568"/>
                <a:gd name="connsiteY234" fmla="*/ 4147912 h 6494005"/>
                <a:gd name="connsiteX235" fmla="*/ 1124853 w 8615568"/>
                <a:gd name="connsiteY235" fmla="*/ 4147907 h 6494005"/>
                <a:gd name="connsiteX236" fmla="*/ 1189487 w 8615568"/>
                <a:gd name="connsiteY236" fmla="*/ 4115023 h 6494005"/>
                <a:gd name="connsiteX237" fmla="*/ 1189486 w 8615568"/>
                <a:gd name="connsiteY237" fmla="*/ 4115023 h 6494005"/>
                <a:gd name="connsiteX238" fmla="*/ 1285870 w 8615568"/>
                <a:gd name="connsiteY238" fmla="*/ 4051523 h 6494005"/>
                <a:gd name="connsiteX239" fmla="*/ 1317620 w 8615568"/>
                <a:gd name="connsiteY239" fmla="*/ 3955140 h 6494005"/>
                <a:gd name="connsiteX240" fmla="*/ 1317620 w 8615568"/>
                <a:gd name="connsiteY240" fmla="*/ 3955139 h 6494005"/>
                <a:gd name="connsiteX241" fmla="*/ 1349248 w 8615568"/>
                <a:gd name="connsiteY241" fmla="*/ 3892974 h 6494005"/>
                <a:gd name="connsiteX242" fmla="*/ 1349247 w 8615568"/>
                <a:gd name="connsiteY242" fmla="*/ 3892973 h 6494005"/>
                <a:gd name="connsiteX243" fmla="*/ 1317620 w 8615568"/>
                <a:gd name="connsiteY243" fmla="*/ 3955138 h 6494005"/>
                <a:gd name="connsiteX244" fmla="*/ 1221236 w 8615568"/>
                <a:gd name="connsiteY244" fmla="*/ 3825871 h 6494005"/>
                <a:gd name="connsiteX245" fmla="*/ 1244498 w 8615568"/>
                <a:gd name="connsiteY245" fmla="*/ 3780950 h 6494005"/>
                <a:gd name="connsiteX246" fmla="*/ 1244498 w 8615568"/>
                <a:gd name="connsiteY246" fmla="*/ 3780949 h 6494005"/>
                <a:gd name="connsiteX247" fmla="*/ 1221236 w 8615568"/>
                <a:gd name="connsiteY247" fmla="*/ 3825870 h 6494005"/>
                <a:gd name="connsiteX248" fmla="*/ 1093102 w 8615568"/>
                <a:gd name="connsiteY248" fmla="*/ 3697737 h 6494005"/>
                <a:gd name="connsiteX249" fmla="*/ 1124852 w 8615568"/>
                <a:gd name="connsiteY249" fmla="*/ 3536719 h 6494005"/>
                <a:gd name="connsiteX250" fmla="*/ 1124852 w 8615568"/>
                <a:gd name="connsiteY250" fmla="*/ 3504969 h 6494005"/>
                <a:gd name="connsiteX251" fmla="*/ 1254120 w 8615568"/>
                <a:gd name="connsiteY251" fmla="*/ 3440336 h 6494005"/>
                <a:gd name="connsiteX252" fmla="*/ 1446888 w 8615568"/>
                <a:gd name="connsiteY252" fmla="*/ 3568469 h 6494005"/>
                <a:gd name="connsiteX253" fmla="*/ 1575023 w 8615568"/>
                <a:gd name="connsiteY253" fmla="*/ 3665987 h 6494005"/>
                <a:gd name="connsiteX254" fmla="*/ 1575021 w 8615568"/>
                <a:gd name="connsiteY254" fmla="*/ 3665987 h 6494005"/>
                <a:gd name="connsiteX255" fmla="*/ 1639657 w 8615568"/>
                <a:gd name="connsiteY255" fmla="*/ 3697737 h 6494005"/>
                <a:gd name="connsiteX256" fmla="*/ 1703156 w 8615568"/>
                <a:gd name="connsiteY256" fmla="*/ 3697737 h 6494005"/>
                <a:gd name="connsiteX257" fmla="*/ 1731707 w 8615568"/>
                <a:gd name="connsiteY257" fmla="*/ 3716661 h 6494005"/>
                <a:gd name="connsiteX258" fmla="*/ 1731709 w 8615568"/>
                <a:gd name="connsiteY258" fmla="*/ 3716661 h 6494005"/>
                <a:gd name="connsiteX259" fmla="*/ 1703158 w 8615568"/>
                <a:gd name="connsiteY259" fmla="*/ 3697737 h 6494005"/>
                <a:gd name="connsiteX260" fmla="*/ 1832426 w 8615568"/>
                <a:gd name="connsiteY260" fmla="*/ 3665987 h 6494005"/>
                <a:gd name="connsiteX261" fmla="*/ 2089827 w 8615568"/>
                <a:gd name="connsiteY261" fmla="*/ 3794121 h 6494005"/>
                <a:gd name="connsiteX262" fmla="*/ 2153324 w 8615568"/>
                <a:gd name="connsiteY262" fmla="*/ 3729492 h 6494005"/>
                <a:gd name="connsiteX263" fmla="*/ 2153319 w 8615568"/>
                <a:gd name="connsiteY263" fmla="*/ 3729487 h 6494005"/>
                <a:gd name="connsiteX264" fmla="*/ 2346085 w 8615568"/>
                <a:gd name="connsiteY264" fmla="*/ 3536719 h 6494005"/>
                <a:gd name="connsiteX265" fmla="*/ 2282586 w 8615568"/>
                <a:gd name="connsiteY265" fmla="*/ 3247568 h 6494005"/>
                <a:gd name="connsiteX266" fmla="*/ 2217952 w 8615568"/>
                <a:gd name="connsiteY266" fmla="*/ 2893787 h 6494005"/>
                <a:gd name="connsiteX267" fmla="*/ 2249702 w 8615568"/>
                <a:gd name="connsiteY267" fmla="*/ 2829153 h 6494005"/>
                <a:gd name="connsiteX268" fmla="*/ 2282586 w 8615568"/>
                <a:gd name="connsiteY268" fmla="*/ 2765655 h 6494005"/>
                <a:gd name="connsiteX269" fmla="*/ 2507105 w 8615568"/>
                <a:gd name="connsiteY269" fmla="*/ 2669271 h 6494005"/>
                <a:gd name="connsiteX270" fmla="*/ 2571738 w 8615568"/>
                <a:gd name="connsiteY270" fmla="*/ 2540003 h 6494005"/>
                <a:gd name="connsiteX271" fmla="*/ 2636373 w 8615568"/>
                <a:gd name="connsiteY271" fmla="*/ 2604640 h 6494005"/>
                <a:gd name="connsiteX272" fmla="*/ 2636373 w 8615568"/>
                <a:gd name="connsiteY272" fmla="*/ 2631355 h 6494005"/>
                <a:gd name="connsiteX273" fmla="*/ 2636375 w 8615568"/>
                <a:gd name="connsiteY273" fmla="*/ 2631353 h 6494005"/>
                <a:gd name="connsiteX274" fmla="*/ 2636375 w 8615568"/>
                <a:gd name="connsiteY274" fmla="*/ 2604640 h 6494005"/>
                <a:gd name="connsiteX275" fmla="*/ 2571740 w 8615568"/>
                <a:gd name="connsiteY275" fmla="*/ 2540003 h 6494005"/>
                <a:gd name="connsiteX276" fmla="*/ 2603489 w 8615568"/>
                <a:gd name="connsiteY276" fmla="*/ 2508255 h 6494005"/>
                <a:gd name="connsiteX277" fmla="*/ 2603489 w 8615568"/>
                <a:gd name="connsiteY277" fmla="*/ 2411869 h 6494005"/>
                <a:gd name="connsiteX278" fmla="*/ 2603489 w 8615568"/>
                <a:gd name="connsiteY278" fmla="*/ 1897064 h 6494005"/>
                <a:gd name="connsiteX279" fmla="*/ 2636373 w 8615568"/>
                <a:gd name="connsiteY279" fmla="*/ 1833567 h 6494005"/>
                <a:gd name="connsiteX280" fmla="*/ 2636369 w 8615568"/>
                <a:gd name="connsiteY280" fmla="*/ 1833563 h 6494005"/>
                <a:gd name="connsiteX281" fmla="*/ 2699868 w 8615568"/>
                <a:gd name="connsiteY281" fmla="*/ 1704295 h 6494005"/>
                <a:gd name="connsiteX282" fmla="*/ 2732753 w 8615568"/>
                <a:gd name="connsiteY282" fmla="*/ 1576162 h 6494005"/>
                <a:gd name="connsiteX283" fmla="*/ 2732753 w 8615568"/>
                <a:gd name="connsiteY283" fmla="*/ 1383394 h 6494005"/>
                <a:gd name="connsiteX284" fmla="*/ 2764503 w 8615568"/>
                <a:gd name="connsiteY284" fmla="*/ 1222376 h 6494005"/>
                <a:gd name="connsiteX285" fmla="*/ 2732753 w 8615568"/>
                <a:gd name="connsiteY285" fmla="*/ 1157742 h 6494005"/>
                <a:gd name="connsiteX286" fmla="*/ 2732754 w 8615568"/>
                <a:gd name="connsiteY286" fmla="*/ 1157742 h 6494005"/>
                <a:gd name="connsiteX287" fmla="*/ 2668120 w 8615568"/>
                <a:gd name="connsiteY287" fmla="*/ 933225 h 6494005"/>
                <a:gd name="connsiteX288" fmla="*/ 2668121 w 8615568"/>
                <a:gd name="connsiteY288" fmla="*/ 933223 h 6494005"/>
                <a:gd name="connsiteX289" fmla="*/ 2603487 w 8615568"/>
                <a:gd name="connsiteY289" fmla="*/ 803955 h 6494005"/>
                <a:gd name="connsiteX290" fmla="*/ 2603485 w 8615568"/>
                <a:gd name="connsiteY290" fmla="*/ 803956 h 6494005"/>
                <a:gd name="connsiteX291" fmla="*/ 2507102 w 8615568"/>
                <a:gd name="connsiteY291" fmla="*/ 547688 h 6494005"/>
                <a:gd name="connsiteX292" fmla="*/ 2505968 w 8615568"/>
                <a:gd name="connsiteY292" fmla="*/ 547688 h 6494005"/>
                <a:gd name="connsiteX293" fmla="*/ 2602163 w 8615568"/>
                <a:gd name="connsiteY293" fmla="*/ 256799 h 6494005"/>
                <a:gd name="connsiteX294" fmla="*/ 2570475 w 8615568"/>
                <a:gd name="connsiteY294" fmla="*/ 128400 h 6494005"/>
                <a:gd name="connsiteX295" fmla="*/ 2602163 w 8615568"/>
                <a:gd name="connsiteY295" fmla="*/ 63632 h 6494005"/>
                <a:gd name="connsiteX296" fmla="*/ 2698357 w 8615568"/>
                <a:gd name="connsiteY296" fmla="*/ 160215 h 6494005"/>
                <a:gd name="connsiteX297" fmla="*/ 2794554 w 8615568"/>
                <a:gd name="connsiteY297" fmla="*/ 128400 h 6494005"/>
                <a:gd name="connsiteX298" fmla="*/ 2923568 w 8615568"/>
                <a:gd name="connsiteY298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254127 w 8615568"/>
                <a:gd name="connsiteY161" fmla="*/ 4651258 h 6494005"/>
                <a:gd name="connsiteX162" fmla="*/ 1060224 w 8615568"/>
                <a:gd name="connsiteY162" fmla="*/ 4887228 h 6494005"/>
                <a:gd name="connsiteX163" fmla="*/ 1060224 w 8615568"/>
                <a:gd name="connsiteY163" fmla="*/ 4983612 h 6494005"/>
                <a:gd name="connsiteX164" fmla="*/ 1060225 w 8615568"/>
                <a:gd name="connsiteY164" fmla="*/ 4983612 h 6494005"/>
                <a:gd name="connsiteX165" fmla="*/ 1028476 w 8615568"/>
                <a:gd name="connsiteY165" fmla="*/ 5176380 h 6494005"/>
                <a:gd name="connsiteX166" fmla="*/ 1221244 w 8615568"/>
                <a:gd name="connsiteY166" fmla="*/ 5241014 h 6494005"/>
                <a:gd name="connsiteX167" fmla="*/ 1254127 w 8615568"/>
                <a:gd name="connsiteY167" fmla="*/ 5304514 h 6494005"/>
                <a:gd name="connsiteX168" fmla="*/ 1254128 w 8615568"/>
                <a:gd name="connsiteY168" fmla="*/ 5304514 h 6494005"/>
                <a:gd name="connsiteX169" fmla="*/ 1350512 w 8615568"/>
                <a:gd name="connsiteY169" fmla="*/ 5400898 h 6494005"/>
                <a:gd name="connsiteX170" fmla="*/ 1575031 w 8615568"/>
                <a:gd name="connsiteY170" fmla="*/ 5400898 h 6494005"/>
                <a:gd name="connsiteX171" fmla="*/ 1703164 w 8615568"/>
                <a:gd name="connsiteY171" fmla="*/ 5530166 h 6494005"/>
                <a:gd name="connsiteX172" fmla="*/ 1703164 w 8615568"/>
                <a:gd name="connsiteY172" fmla="*/ 5530166 h 6494005"/>
                <a:gd name="connsiteX173" fmla="*/ 1832432 w 8615568"/>
                <a:gd name="connsiteY173" fmla="*/ 5722934 h 6494005"/>
                <a:gd name="connsiteX174" fmla="*/ 2025201 w 8615568"/>
                <a:gd name="connsiteY174" fmla="*/ 5787568 h 6494005"/>
                <a:gd name="connsiteX175" fmla="*/ 2056948 w 8615568"/>
                <a:gd name="connsiteY175" fmla="*/ 5915701 h 6494005"/>
                <a:gd name="connsiteX176" fmla="*/ 1960566 w 8615568"/>
                <a:gd name="connsiteY176" fmla="*/ 5915701 h 6494005"/>
                <a:gd name="connsiteX177" fmla="*/ 1928816 w 8615568"/>
                <a:gd name="connsiteY177" fmla="*/ 6012085 h 6494005"/>
                <a:gd name="connsiteX178" fmla="*/ 1767800 w 8615568"/>
                <a:gd name="connsiteY178" fmla="*/ 6043835 h 6494005"/>
                <a:gd name="connsiteX179" fmla="*/ 1767800 w 8615568"/>
                <a:gd name="connsiteY179" fmla="*/ 6012085 h 6494005"/>
                <a:gd name="connsiteX180" fmla="*/ 1606780 w 8615568"/>
                <a:gd name="connsiteY180" fmla="*/ 5947451 h 6494005"/>
                <a:gd name="connsiteX181" fmla="*/ 1606780 w 8615568"/>
                <a:gd name="connsiteY181" fmla="*/ 6012085 h 6494005"/>
                <a:gd name="connsiteX182" fmla="*/ 1510398 w 8615568"/>
                <a:gd name="connsiteY182" fmla="*/ 6012085 h 6494005"/>
                <a:gd name="connsiteX183" fmla="*/ 1446896 w 8615568"/>
                <a:gd name="connsiteY183" fmla="*/ 5980335 h 6494005"/>
                <a:gd name="connsiteX184" fmla="*/ 1510398 w 8615568"/>
                <a:gd name="connsiteY184" fmla="*/ 5883952 h 6494005"/>
                <a:gd name="connsiteX185" fmla="*/ 1510397 w 8615568"/>
                <a:gd name="connsiteY185" fmla="*/ 5883951 h 6494005"/>
                <a:gd name="connsiteX186" fmla="*/ 1446895 w 8615568"/>
                <a:gd name="connsiteY186" fmla="*/ 5851068 h 6494005"/>
                <a:gd name="connsiteX187" fmla="*/ 1350512 w 8615568"/>
                <a:gd name="connsiteY187" fmla="*/ 5980335 h 6494005"/>
                <a:gd name="connsiteX188" fmla="*/ 1350513 w 8615568"/>
                <a:gd name="connsiteY188" fmla="*/ 5980335 h 6494005"/>
                <a:gd name="connsiteX189" fmla="*/ 1221245 w 8615568"/>
                <a:gd name="connsiteY189" fmla="*/ 6043835 h 6494005"/>
                <a:gd name="connsiteX190" fmla="*/ 1221245 w 8615568"/>
                <a:gd name="connsiteY190" fmla="*/ 6140219 h 6494005"/>
                <a:gd name="connsiteX191" fmla="*/ 1158617 w 8615568"/>
                <a:gd name="connsiteY191" fmla="*/ 6098959 h 6494005"/>
                <a:gd name="connsiteX192" fmla="*/ 1158617 w 8615568"/>
                <a:gd name="connsiteY192" fmla="*/ 6098959 h 6494005"/>
                <a:gd name="connsiteX193" fmla="*/ 1221244 w 8615568"/>
                <a:gd name="connsiteY193" fmla="*/ 6140219 h 6494005"/>
                <a:gd name="connsiteX194" fmla="*/ 1221244 w 8615568"/>
                <a:gd name="connsiteY194" fmla="*/ 6301236 h 6494005"/>
                <a:gd name="connsiteX195" fmla="*/ 1060227 w 8615568"/>
                <a:gd name="connsiteY195" fmla="*/ 6365870 h 6494005"/>
                <a:gd name="connsiteX196" fmla="*/ 1060228 w 8615568"/>
                <a:gd name="connsiteY196" fmla="*/ 6365871 h 6494005"/>
                <a:gd name="connsiteX197" fmla="*/ 963843 w 8615568"/>
                <a:gd name="connsiteY197" fmla="*/ 6365871 h 6494005"/>
                <a:gd name="connsiteX198" fmla="*/ 900343 w 8615568"/>
                <a:gd name="connsiteY198" fmla="*/ 6494005 h 6494005"/>
                <a:gd name="connsiteX199" fmla="*/ 867459 w 8615568"/>
                <a:gd name="connsiteY199" fmla="*/ 6365871 h 6494005"/>
                <a:gd name="connsiteX200" fmla="*/ 867459 w 8615568"/>
                <a:gd name="connsiteY200" fmla="*/ 6360164 h 6494005"/>
                <a:gd name="connsiteX201" fmla="*/ 867458 w 8615568"/>
                <a:gd name="connsiteY201" fmla="*/ 6360165 h 6494005"/>
                <a:gd name="connsiteX202" fmla="*/ 867458 w 8615568"/>
                <a:gd name="connsiteY202" fmla="*/ 6365871 h 6494005"/>
                <a:gd name="connsiteX203" fmla="*/ 900342 w 8615568"/>
                <a:gd name="connsiteY203" fmla="*/ 6494005 h 6494005"/>
                <a:gd name="connsiteX204" fmla="*/ 707574 w 8615568"/>
                <a:gd name="connsiteY204" fmla="*/ 6365871 h 6494005"/>
                <a:gd name="connsiteX205" fmla="*/ 707574 w 8615568"/>
                <a:gd name="connsiteY205" fmla="*/ 6140220 h 6494005"/>
                <a:gd name="connsiteX206" fmla="*/ 707573 w 8615568"/>
                <a:gd name="connsiteY206" fmla="*/ 6140219 h 6494005"/>
                <a:gd name="connsiteX207" fmla="*/ 803957 w 8615568"/>
                <a:gd name="connsiteY207" fmla="*/ 5947451 h 6494005"/>
                <a:gd name="connsiteX208" fmla="*/ 835707 w 8615568"/>
                <a:gd name="connsiteY208" fmla="*/ 5819317 h 6494005"/>
                <a:gd name="connsiteX209" fmla="*/ 867457 w 8615568"/>
                <a:gd name="connsiteY209" fmla="*/ 5851067 h 6494005"/>
                <a:gd name="connsiteX210" fmla="*/ 867458 w 8615568"/>
                <a:gd name="connsiteY210" fmla="*/ 5851067 h 6494005"/>
                <a:gd name="connsiteX211" fmla="*/ 835708 w 8615568"/>
                <a:gd name="connsiteY211" fmla="*/ 5819317 h 6494005"/>
                <a:gd name="connsiteX212" fmla="*/ 867458 w 8615568"/>
                <a:gd name="connsiteY212" fmla="*/ 5722933 h 6494005"/>
                <a:gd name="connsiteX213" fmla="*/ 803958 w 8615568"/>
                <a:gd name="connsiteY213" fmla="*/ 5594800 h 6494005"/>
                <a:gd name="connsiteX214" fmla="*/ 803957 w 8615568"/>
                <a:gd name="connsiteY214" fmla="*/ 5594799 h 6494005"/>
                <a:gd name="connsiteX215" fmla="*/ 803957 w 8615568"/>
                <a:gd name="connsiteY215" fmla="*/ 5497282 h 6494005"/>
                <a:gd name="connsiteX216" fmla="*/ 771073 w 8615568"/>
                <a:gd name="connsiteY216" fmla="*/ 5465532 h 6494005"/>
                <a:gd name="connsiteX217" fmla="*/ 771074 w 8615568"/>
                <a:gd name="connsiteY217" fmla="*/ 5465531 h 6494005"/>
                <a:gd name="connsiteX218" fmla="*/ 546555 w 8615568"/>
                <a:gd name="connsiteY218" fmla="*/ 5241013 h 6494005"/>
                <a:gd name="connsiteX219" fmla="*/ 514805 w 8615568"/>
                <a:gd name="connsiteY219" fmla="*/ 5241013 h 6494005"/>
                <a:gd name="connsiteX220" fmla="*/ 450171 w 8615568"/>
                <a:gd name="connsiteY220" fmla="*/ 5079996 h 6494005"/>
                <a:gd name="connsiteX221" fmla="*/ 514805 w 8615568"/>
                <a:gd name="connsiteY221" fmla="*/ 4951862 h 6494005"/>
                <a:gd name="connsiteX222" fmla="*/ 514805 w 8615568"/>
                <a:gd name="connsiteY222" fmla="*/ 4822594 h 6494005"/>
                <a:gd name="connsiteX223" fmla="*/ 546555 w 8615568"/>
                <a:gd name="connsiteY223" fmla="*/ 4565192 h 6494005"/>
                <a:gd name="connsiteX224" fmla="*/ 546555 w 8615568"/>
                <a:gd name="connsiteY224" fmla="*/ 4533442 h 6494005"/>
                <a:gd name="connsiteX225" fmla="*/ 771073 w 8615568"/>
                <a:gd name="connsiteY225" fmla="*/ 4468808 h 6494005"/>
                <a:gd name="connsiteX226" fmla="*/ 932091 w 8615568"/>
                <a:gd name="connsiteY226" fmla="*/ 4308924 h 6494005"/>
                <a:gd name="connsiteX227" fmla="*/ 996725 w 8615568"/>
                <a:gd name="connsiteY227" fmla="*/ 4372424 h 6494005"/>
                <a:gd name="connsiteX228" fmla="*/ 996724 w 8615568"/>
                <a:gd name="connsiteY228" fmla="*/ 4372425 h 6494005"/>
                <a:gd name="connsiteX229" fmla="*/ 1028475 w 8615568"/>
                <a:gd name="connsiteY229" fmla="*/ 4405308 h 6494005"/>
                <a:gd name="connsiteX230" fmla="*/ 1060224 w 8615568"/>
                <a:gd name="connsiteY230" fmla="*/ 4340674 h 6494005"/>
                <a:gd name="connsiteX231" fmla="*/ 1060225 w 8615568"/>
                <a:gd name="connsiteY231" fmla="*/ 4340674 h 6494005"/>
                <a:gd name="connsiteX232" fmla="*/ 1093109 w 8615568"/>
                <a:gd name="connsiteY232" fmla="*/ 4179657 h 6494005"/>
                <a:gd name="connsiteX233" fmla="*/ 1124854 w 8615568"/>
                <a:gd name="connsiteY233" fmla="*/ 4147912 h 6494005"/>
                <a:gd name="connsiteX234" fmla="*/ 1124853 w 8615568"/>
                <a:gd name="connsiteY234" fmla="*/ 4147907 h 6494005"/>
                <a:gd name="connsiteX235" fmla="*/ 1189487 w 8615568"/>
                <a:gd name="connsiteY235" fmla="*/ 4115023 h 6494005"/>
                <a:gd name="connsiteX236" fmla="*/ 1189486 w 8615568"/>
                <a:gd name="connsiteY236" fmla="*/ 4115023 h 6494005"/>
                <a:gd name="connsiteX237" fmla="*/ 1285870 w 8615568"/>
                <a:gd name="connsiteY237" fmla="*/ 4051523 h 6494005"/>
                <a:gd name="connsiteX238" fmla="*/ 1317620 w 8615568"/>
                <a:gd name="connsiteY238" fmla="*/ 3955140 h 6494005"/>
                <a:gd name="connsiteX239" fmla="*/ 1317620 w 8615568"/>
                <a:gd name="connsiteY239" fmla="*/ 3955139 h 6494005"/>
                <a:gd name="connsiteX240" fmla="*/ 1349248 w 8615568"/>
                <a:gd name="connsiteY240" fmla="*/ 3892974 h 6494005"/>
                <a:gd name="connsiteX241" fmla="*/ 1349247 w 8615568"/>
                <a:gd name="connsiteY241" fmla="*/ 3892973 h 6494005"/>
                <a:gd name="connsiteX242" fmla="*/ 1317620 w 8615568"/>
                <a:gd name="connsiteY242" fmla="*/ 3955138 h 6494005"/>
                <a:gd name="connsiteX243" fmla="*/ 1221236 w 8615568"/>
                <a:gd name="connsiteY243" fmla="*/ 3825871 h 6494005"/>
                <a:gd name="connsiteX244" fmla="*/ 1244498 w 8615568"/>
                <a:gd name="connsiteY244" fmla="*/ 3780950 h 6494005"/>
                <a:gd name="connsiteX245" fmla="*/ 1244498 w 8615568"/>
                <a:gd name="connsiteY245" fmla="*/ 3780949 h 6494005"/>
                <a:gd name="connsiteX246" fmla="*/ 1221236 w 8615568"/>
                <a:gd name="connsiteY246" fmla="*/ 3825870 h 6494005"/>
                <a:gd name="connsiteX247" fmla="*/ 1093102 w 8615568"/>
                <a:gd name="connsiteY247" fmla="*/ 3697737 h 6494005"/>
                <a:gd name="connsiteX248" fmla="*/ 1124852 w 8615568"/>
                <a:gd name="connsiteY248" fmla="*/ 3536719 h 6494005"/>
                <a:gd name="connsiteX249" fmla="*/ 1124852 w 8615568"/>
                <a:gd name="connsiteY249" fmla="*/ 3504969 h 6494005"/>
                <a:gd name="connsiteX250" fmla="*/ 1254120 w 8615568"/>
                <a:gd name="connsiteY250" fmla="*/ 3440336 h 6494005"/>
                <a:gd name="connsiteX251" fmla="*/ 1446888 w 8615568"/>
                <a:gd name="connsiteY251" fmla="*/ 3568469 h 6494005"/>
                <a:gd name="connsiteX252" fmla="*/ 1575023 w 8615568"/>
                <a:gd name="connsiteY252" fmla="*/ 3665987 h 6494005"/>
                <a:gd name="connsiteX253" fmla="*/ 1575021 w 8615568"/>
                <a:gd name="connsiteY253" fmla="*/ 3665987 h 6494005"/>
                <a:gd name="connsiteX254" fmla="*/ 1639657 w 8615568"/>
                <a:gd name="connsiteY254" fmla="*/ 3697737 h 6494005"/>
                <a:gd name="connsiteX255" fmla="*/ 1703156 w 8615568"/>
                <a:gd name="connsiteY255" fmla="*/ 3697737 h 6494005"/>
                <a:gd name="connsiteX256" fmla="*/ 1731707 w 8615568"/>
                <a:gd name="connsiteY256" fmla="*/ 3716661 h 6494005"/>
                <a:gd name="connsiteX257" fmla="*/ 1731709 w 8615568"/>
                <a:gd name="connsiteY257" fmla="*/ 3716661 h 6494005"/>
                <a:gd name="connsiteX258" fmla="*/ 1703158 w 8615568"/>
                <a:gd name="connsiteY258" fmla="*/ 3697737 h 6494005"/>
                <a:gd name="connsiteX259" fmla="*/ 1832426 w 8615568"/>
                <a:gd name="connsiteY259" fmla="*/ 3665987 h 6494005"/>
                <a:gd name="connsiteX260" fmla="*/ 2089827 w 8615568"/>
                <a:gd name="connsiteY260" fmla="*/ 3794121 h 6494005"/>
                <a:gd name="connsiteX261" fmla="*/ 2153324 w 8615568"/>
                <a:gd name="connsiteY261" fmla="*/ 3729492 h 6494005"/>
                <a:gd name="connsiteX262" fmla="*/ 2153319 w 8615568"/>
                <a:gd name="connsiteY262" fmla="*/ 3729487 h 6494005"/>
                <a:gd name="connsiteX263" fmla="*/ 2346085 w 8615568"/>
                <a:gd name="connsiteY263" fmla="*/ 3536719 h 6494005"/>
                <a:gd name="connsiteX264" fmla="*/ 2282586 w 8615568"/>
                <a:gd name="connsiteY264" fmla="*/ 3247568 h 6494005"/>
                <a:gd name="connsiteX265" fmla="*/ 2217952 w 8615568"/>
                <a:gd name="connsiteY265" fmla="*/ 2893787 h 6494005"/>
                <a:gd name="connsiteX266" fmla="*/ 2249702 w 8615568"/>
                <a:gd name="connsiteY266" fmla="*/ 2829153 h 6494005"/>
                <a:gd name="connsiteX267" fmla="*/ 2282586 w 8615568"/>
                <a:gd name="connsiteY267" fmla="*/ 2765655 h 6494005"/>
                <a:gd name="connsiteX268" fmla="*/ 2507105 w 8615568"/>
                <a:gd name="connsiteY268" fmla="*/ 2669271 h 6494005"/>
                <a:gd name="connsiteX269" fmla="*/ 2571738 w 8615568"/>
                <a:gd name="connsiteY269" fmla="*/ 2540003 h 6494005"/>
                <a:gd name="connsiteX270" fmla="*/ 2636373 w 8615568"/>
                <a:gd name="connsiteY270" fmla="*/ 2604640 h 6494005"/>
                <a:gd name="connsiteX271" fmla="*/ 2636373 w 8615568"/>
                <a:gd name="connsiteY271" fmla="*/ 2631355 h 6494005"/>
                <a:gd name="connsiteX272" fmla="*/ 2636375 w 8615568"/>
                <a:gd name="connsiteY272" fmla="*/ 2631353 h 6494005"/>
                <a:gd name="connsiteX273" fmla="*/ 2636375 w 8615568"/>
                <a:gd name="connsiteY273" fmla="*/ 2604640 h 6494005"/>
                <a:gd name="connsiteX274" fmla="*/ 2571740 w 8615568"/>
                <a:gd name="connsiteY274" fmla="*/ 2540003 h 6494005"/>
                <a:gd name="connsiteX275" fmla="*/ 2603489 w 8615568"/>
                <a:gd name="connsiteY275" fmla="*/ 2508255 h 6494005"/>
                <a:gd name="connsiteX276" fmla="*/ 2603489 w 8615568"/>
                <a:gd name="connsiteY276" fmla="*/ 2411869 h 6494005"/>
                <a:gd name="connsiteX277" fmla="*/ 2603489 w 8615568"/>
                <a:gd name="connsiteY277" fmla="*/ 1897064 h 6494005"/>
                <a:gd name="connsiteX278" fmla="*/ 2636373 w 8615568"/>
                <a:gd name="connsiteY278" fmla="*/ 1833567 h 6494005"/>
                <a:gd name="connsiteX279" fmla="*/ 2636369 w 8615568"/>
                <a:gd name="connsiteY279" fmla="*/ 1833563 h 6494005"/>
                <a:gd name="connsiteX280" fmla="*/ 2699868 w 8615568"/>
                <a:gd name="connsiteY280" fmla="*/ 1704295 h 6494005"/>
                <a:gd name="connsiteX281" fmla="*/ 2732753 w 8615568"/>
                <a:gd name="connsiteY281" fmla="*/ 1576162 h 6494005"/>
                <a:gd name="connsiteX282" fmla="*/ 2732753 w 8615568"/>
                <a:gd name="connsiteY282" fmla="*/ 1383394 h 6494005"/>
                <a:gd name="connsiteX283" fmla="*/ 2764503 w 8615568"/>
                <a:gd name="connsiteY283" fmla="*/ 1222376 h 6494005"/>
                <a:gd name="connsiteX284" fmla="*/ 2732753 w 8615568"/>
                <a:gd name="connsiteY284" fmla="*/ 1157742 h 6494005"/>
                <a:gd name="connsiteX285" fmla="*/ 2732754 w 8615568"/>
                <a:gd name="connsiteY285" fmla="*/ 1157742 h 6494005"/>
                <a:gd name="connsiteX286" fmla="*/ 2668120 w 8615568"/>
                <a:gd name="connsiteY286" fmla="*/ 933225 h 6494005"/>
                <a:gd name="connsiteX287" fmla="*/ 2668121 w 8615568"/>
                <a:gd name="connsiteY287" fmla="*/ 933223 h 6494005"/>
                <a:gd name="connsiteX288" fmla="*/ 2603487 w 8615568"/>
                <a:gd name="connsiteY288" fmla="*/ 803955 h 6494005"/>
                <a:gd name="connsiteX289" fmla="*/ 2603485 w 8615568"/>
                <a:gd name="connsiteY289" fmla="*/ 803956 h 6494005"/>
                <a:gd name="connsiteX290" fmla="*/ 2507102 w 8615568"/>
                <a:gd name="connsiteY290" fmla="*/ 547688 h 6494005"/>
                <a:gd name="connsiteX291" fmla="*/ 2505968 w 8615568"/>
                <a:gd name="connsiteY291" fmla="*/ 547688 h 6494005"/>
                <a:gd name="connsiteX292" fmla="*/ 2602163 w 8615568"/>
                <a:gd name="connsiteY292" fmla="*/ 256799 h 6494005"/>
                <a:gd name="connsiteX293" fmla="*/ 2570475 w 8615568"/>
                <a:gd name="connsiteY293" fmla="*/ 128400 h 6494005"/>
                <a:gd name="connsiteX294" fmla="*/ 2602163 w 8615568"/>
                <a:gd name="connsiteY294" fmla="*/ 63632 h 6494005"/>
                <a:gd name="connsiteX295" fmla="*/ 2698357 w 8615568"/>
                <a:gd name="connsiteY295" fmla="*/ 160215 h 6494005"/>
                <a:gd name="connsiteX296" fmla="*/ 2794554 w 8615568"/>
                <a:gd name="connsiteY296" fmla="*/ 128400 h 6494005"/>
                <a:gd name="connsiteX297" fmla="*/ 2923568 w 8615568"/>
                <a:gd name="connsiteY297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158617 w 8615568"/>
                <a:gd name="connsiteY190" fmla="*/ 6098959 h 6494005"/>
                <a:gd name="connsiteX191" fmla="*/ 1158617 w 8615568"/>
                <a:gd name="connsiteY191" fmla="*/ 6098959 h 6494005"/>
                <a:gd name="connsiteX192" fmla="*/ 1221244 w 8615568"/>
                <a:gd name="connsiteY192" fmla="*/ 6140219 h 6494005"/>
                <a:gd name="connsiteX193" fmla="*/ 1221244 w 8615568"/>
                <a:gd name="connsiteY193" fmla="*/ 6301236 h 6494005"/>
                <a:gd name="connsiteX194" fmla="*/ 1060227 w 8615568"/>
                <a:gd name="connsiteY194" fmla="*/ 6365870 h 6494005"/>
                <a:gd name="connsiteX195" fmla="*/ 1060228 w 8615568"/>
                <a:gd name="connsiteY195" fmla="*/ 6365871 h 6494005"/>
                <a:gd name="connsiteX196" fmla="*/ 963843 w 8615568"/>
                <a:gd name="connsiteY196" fmla="*/ 6365871 h 6494005"/>
                <a:gd name="connsiteX197" fmla="*/ 900343 w 8615568"/>
                <a:gd name="connsiteY197" fmla="*/ 6494005 h 6494005"/>
                <a:gd name="connsiteX198" fmla="*/ 867459 w 8615568"/>
                <a:gd name="connsiteY198" fmla="*/ 6365871 h 6494005"/>
                <a:gd name="connsiteX199" fmla="*/ 867459 w 8615568"/>
                <a:gd name="connsiteY199" fmla="*/ 6360164 h 6494005"/>
                <a:gd name="connsiteX200" fmla="*/ 867458 w 8615568"/>
                <a:gd name="connsiteY200" fmla="*/ 6360165 h 6494005"/>
                <a:gd name="connsiteX201" fmla="*/ 867458 w 8615568"/>
                <a:gd name="connsiteY201" fmla="*/ 6365871 h 6494005"/>
                <a:gd name="connsiteX202" fmla="*/ 900342 w 8615568"/>
                <a:gd name="connsiteY202" fmla="*/ 6494005 h 6494005"/>
                <a:gd name="connsiteX203" fmla="*/ 707574 w 8615568"/>
                <a:gd name="connsiteY203" fmla="*/ 6365871 h 6494005"/>
                <a:gd name="connsiteX204" fmla="*/ 707574 w 8615568"/>
                <a:gd name="connsiteY204" fmla="*/ 6140220 h 6494005"/>
                <a:gd name="connsiteX205" fmla="*/ 707573 w 8615568"/>
                <a:gd name="connsiteY205" fmla="*/ 6140219 h 6494005"/>
                <a:gd name="connsiteX206" fmla="*/ 803957 w 8615568"/>
                <a:gd name="connsiteY206" fmla="*/ 5947451 h 6494005"/>
                <a:gd name="connsiteX207" fmla="*/ 835707 w 8615568"/>
                <a:gd name="connsiteY207" fmla="*/ 5819317 h 6494005"/>
                <a:gd name="connsiteX208" fmla="*/ 867457 w 8615568"/>
                <a:gd name="connsiteY208" fmla="*/ 5851067 h 6494005"/>
                <a:gd name="connsiteX209" fmla="*/ 867458 w 8615568"/>
                <a:gd name="connsiteY209" fmla="*/ 5851067 h 6494005"/>
                <a:gd name="connsiteX210" fmla="*/ 835708 w 8615568"/>
                <a:gd name="connsiteY210" fmla="*/ 5819317 h 6494005"/>
                <a:gd name="connsiteX211" fmla="*/ 867458 w 8615568"/>
                <a:gd name="connsiteY211" fmla="*/ 5722933 h 6494005"/>
                <a:gd name="connsiteX212" fmla="*/ 803958 w 8615568"/>
                <a:gd name="connsiteY212" fmla="*/ 5594800 h 6494005"/>
                <a:gd name="connsiteX213" fmla="*/ 803957 w 8615568"/>
                <a:gd name="connsiteY213" fmla="*/ 5594799 h 6494005"/>
                <a:gd name="connsiteX214" fmla="*/ 803957 w 8615568"/>
                <a:gd name="connsiteY214" fmla="*/ 5497282 h 6494005"/>
                <a:gd name="connsiteX215" fmla="*/ 771073 w 8615568"/>
                <a:gd name="connsiteY215" fmla="*/ 5465532 h 6494005"/>
                <a:gd name="connsiteX216" fmla="*/ 771074 w 8615568"/>
                <a:gd name="connsiteY216" fmla="*/ 5465531 h 6494005"/>
                <a:gd name="connsiteX217" fmla="*/ 546555 w 8615568"/>
                <a:gd name="connsiteY217" fmla="*/ 5241013 h 6494005"/>
                <a:gd name="connsiteX218" fmla="*/ 514805 w 8615568"/>
                <a:gd name="connsiteY218" fmla="*/ 5241013 h 6494005"/>
                <a:gd name="connsiteX219" fmla="*/ 450171 w 8615568"/>
                <a:gd name="connsiteY219" fmla="*/ 5079996 h 6494005"/>
                <a:gd name="connsiteX220" fmla="*/ 514805 w 8615568"/>
                <a:gd name="connsiteY220" fmla="*/ 4951862 h 6494005"/>
                <a:gd name="connsiteX221" fmla="*/ 514805 w 8615568"/>
                <a:gd name="connsiteY221" fmla="*/ 4822594 h 6494005"/>
                <a:gd name="connsiteX222" fmla="*/ 546555 w 8615568"/>
                <a:gd name="connsiteY222" fmla="*/ 4565192 h 6494005"/>
                <a:gd name="connsiteX223" fmla="*/ 546555 w 8615568"/>
                <a:gd name="connsiteY223" fmla="*/ 4533442 h 6494005"/>
                <a:gd name="connsiteX224" fmla="*/ 771073 w 8615568"/>
                <a:gd name="connsiteY224" fmla="*/ 4468808 h 6494005"/>
                <a:gd name="connsiteX225" fmla="*/ 932091 w 8615568"/>
                <a:gd name="connsiteY225" fmla="*/ 4308924 h 6494005"/>
                <a:gd name="connsiteX226" fmla="*/ 996725 w 8615568"/>
                <a:gd name="connsiteY226" fmla="*/ 4372424 h 6494005"/>
                <a:gd name="connsiteX227" fmla="*/ 996724 w 8615568"/>
                <a:gd name="connsiteY227" fmla="*/ 4372425 h 6494005"/>
                <a:gd name="connsiteX228" fmla="*/ 1028475 w 8615568"/>
                <a:gd name="connsiteY228" fmla="*/ 4405308 h 6494005"/>
                <a:gd name="connsiteX229" fmla="*/ 1060224 w 8615568"/>
                <a:gd name="connsiteY229" fmla="*/ 4340674 h 6494005"/>
                <a:gd name="connsiteX230" fmla="*/ 1060225 w 8615568"/>
                <a:gd name="connsiteY230" fmla="*/ 4340674 h 6494005"/>
                <a:gd name="connsiteX231" fmla="*/ 1093109 w 8615568"/>
                <a:gd name="connsiteY231" fmla="*/ 4179657 h 6494005"/>
                <a:gd name="connsiteX232" fmla="*/ 1124854 w 8615568"/>
                <a:gd name="connsiteY232" fmla="*/ 4147912 h 6494005"/>
                <a:gd name="connsiteX233" fmla="*/ 1124853 w 8615568"/>
                <a:gd name="connsiteY233" fmla="*/ 4147907 h 6494005"/>
                <a:gd name="connsiteX234" fmla="*/ 1189487 w 8615568"/>
                <a:gd name="connsiteY234" fmla="*/ 4115023 h 6494005"/>
                <a:gd name="connsiteX235" fmla="*/ 1189486 w 8615568"/>
                <a:gd name="connsiteY235" fmla="*/ 4115023 h 6494005"/>
                <a:gd name="connsiteX236" fmla="*/ 1285870 w 8615568"/>
                <a:gd name="connsiteY236" fmla="*/ 4051523 h 6494005"/>
                <a:gd name="connsiteX237" fmla="*/ 1317620 w 8615568"/>
                <a:gd name="connsiteY237" fmla="*/ 3955140 h 6494005"/>
                <a:gd name="connsiteX238" fmla="*/ 1317620 w 8615568"/>
                <a:gd name="connsiteY238" fmla="*/ 3955139 h 6494005"/>
                <a:gd name="connsiteX239" fmla="*/ 1349248 w 8615568"/>
                <a:gd name="connsiteY239" fmla="*/ 3892974 h 6494005"/>
                <a:gd name="connsiteX240" fmla="*/ 1349247 w 8615568"/>
                <a:gd name="connsiteY240" fmla="*/ 3892973 h 6494005"/>
                <a:gd name="connsiteX241" fmla="*/ 1317620 w 8615568"/>
                <a:gd name="connsiteY241" fmla="*/ 3955138 h 6494005"/>
                <a:gd name="connsiteX242" fmla="*/ 1221236 w 8615568"/>
                <a:gd name="connsiteY242" fmla="*/ 3825871 h 6494005"/>
                <a:gd name="connsiteX243" fmla="*/ 1244498 w 8615568"/>
                <a:gd name="connsiteY243" fmla="*/ 3780950 h 6494005"/>
                <a:gd name="connsiteX244" fmla="*/ 1244498 w 8615568"/>
                <a:gd name="connsiteY244" fmla="*/ 3780949 h 6494005"/>
                <a:gd name="connsiteX245" fmla="*/ 1221236 w 8615568"/>
                <a:gd name="connsiteY245" fmla="*/ 3825870 h 6494005"/>
                <a:gd name="connsiteX246" fmla="*/ 1093102 w 8615568"/>
                <a:gd name="connsiteY246" fmla="*/ 3697737 h 6494005"/>
                <a:gd name="connsiteX247" fmla="*/ 1124852 w 8615568"/>
                <a:gd name="connsiteY247" fmla="*/ 3536719 h 6494005"/>
                <a:gd name="connsiteX248" fmla="*/ 1124852 w 8615568"/>
                <a:gd name="connsiteY248" fmla="*/ 3504969 h 6494005"/>
                <a:gd name="connsiteX249" fmla="*/ 1254120 w 8615568"/>
                <a:gd name="connsiteY249" fmla="*/ 3440336 h 6494005"/>
                <a:gd name="connsiteX250" fmla="*/ 1446888 w 8615568"/>
                <a:gd name="connsiteY250" fmla="*/ 3568469 h 6494005"/>
                <a:gd name="connsiteX251" fmla="*/ 1575023 w 8615568"/>
                <a:gd name="connsiteY251" fmla="*/ 3665987 h 6494005"/>
                <a:gd name="connsiteX252" fmla="*/ 1575021 w 8615568"/>
                <a:gd name="connsiteY252" fmla="*/ 3665987 h 6494005"/>
                <a:gd name="connsiteX253" fmla="*/ 1639657 w 8615568"/>
                <a:gd name="connsiteY253" fmla="*/ 3697737 h 6494005"/>
                <a:gd name="connsiteX254" fmla="*/ 1703156 w 8615568"/>
                <a:gd name="connsiteY254" fmla="*/ 3697737 h 6494005"/>
                <a:gd name="connsiteX255" fmla="*/ 1731707 w 8615568"/>
                <a:gd name="connsiteY255" fmla="*/ 3716661 h 6494005"/>
                <a:gd name="connsiteX256" fmla="*/ 1731709 w 8615568"/>
                <a:gd name="connsiteY256" fmla="*/ 3716661 h 6494005"/>
                <a:gd name="connsiteX257" fmla="*/ 1703158 w 8615568"/>
                <a:gd name="connsiteY257" fmla="*/ 3697737 h 6494005"/>
                <a:gd name="connsiteX258" fmla="*/ 1832426 w 8615568"/>
                <a:gd name="connsiteY258" fmla="*/ 3665987 h 6494005"/>
                <a:gd name="connsiteX259" fmla="*/ 2089827 w 8615568"/>
                <a:gd name="connsiteY259" fmla="*/ 3794121 h 6494005"/>
                <a:gd name="connsiteX260" fmla="*/ 2153324 w 8615568"/>
                <a:gd name="connsiteY260" fmla="*/ 3729492 h 6494005"/>
                <a:gd name="connsiteX261" fmla="*/ 2153319 w 8615568"/>
                <a:gd name="connsiteY261" fmla="*/ 3729487 h 6494005"/>
                <a:gd name="connsiteX262" fmla="*/ 2346085 w 8615568"/>
                <a:gd name="connsiteY262" fmla="*/ 3536719 h 6494005"/>
                <a:gd name="connsiteX263" fmla="*/ 2282586 w 8615568"/>
                <a:gd name="connsiteY263" fmla="*/ 3247568 h 6494005"/>
                <a:gd name="connsiteX264" fmla="*/ 2217952 w 8615568"/>
                <a:gd name="connsiteY264" fmla="*/ 2893787 h 6494005"/>
                <a:gd name="connsiteX265" fmla="*/ 2249702 w 8615568"/>
                <a:gd name="connsiteY265" fmla="*/ 2829153 h 6494005"/>
                <a:gd name="connsiteX266" fmla="*/ 2282586 w 8615568"/>
                <a:gd name="connsiteY266" fmla="*/ 2765655 h 6494005"/>
                <a:gd name="connsiteX267" fmla="*/ 2507105 w 8615568"/>
                <a:gd name="connsiteY267" fmla="*/ 2669271 h 6494005"/>
                <a:gd name="connsiteX268" fmla="*/ 2571738 w 8615568"/>
                <a:gd name="connsiteY268" fmla="*/ 2540003 h 6494005"/>
                <a:gd name="connsiteX269" fmla="*/ 2636373 w 8615568"/>
                <a:gd name="connsiteY269" fmla="*/ 2604640 h 6494005"/>
                <a:gd name="connsiteX270" fmla="*/ 2636373 w 8615568"/>
                <a:gd name="connsiteY270" fmla="*/ 2631355 h 6494005"/>
                <a:gd name="connsiteX271" fmla="*/ 2636375 w 8615568"/>
                <a:gd name="connsiteY271" fmla="*/ 2631353 h 6494005"/>
                <a:gd name="connsiteX272" fmla="*/ 2636375 w 8615568"/>
                <a:gd name="connsiteY272" fmla="*/ 2604640 h 6494005"/>
                <a:gd name="connsiteX273" fmla="*/ 2571740 w 8615568"/>
                <a:gd name="connsiteY273" fmla="*/ 2540003 h 6494005"/>
                <a:gd name="connsiteX274" fmla="*/ 2603489 w 8615568"/>
                <a:gd name="connsiteY274" fmla="*/ 2508255 h 6494005"/>
                <a:gd name="connsiteX275" fmla="*/ 2603489 w 8615568"/>
                <a:gd name="connsiteY275" fmla="*/ 2411869 h 6494005"/>
                <a:gd name="connsiteX276" fmla="*/ 2603489 w 8615568"/>
                <a:gd name="connsiteY276" fmla="*/ 1897064 h 6494005"/>
                <a:gd name="connsiteX277" fmla="*/ 2636373 w 8615568"/>
                <a:gd name="connsiteY277" fmla="*/ 1833567 h 6494005"/>
                <a:gd name="connsiteX278" fmla="*/ 2636369 w 8615568"/>
                <a:gd name="connsiteY278" fmla="*/ 1833563 h 6494005"/>
                <a:gd name="connsiteX279" fmla="*/ 2699868 w 8615568"/>
                <a:gd name="connsiteY279" fmla="*/ 1704295 h 6494005"/>
                <a:gd name="connsiteX280" fmla="*/ 2732753 w 8615568"/>
                <a:gd name="connsiteY280" fmla="*/ 1576162 h 6494005"/>
                <a:gd name="connsiteX281" fmla="*/ 2732753 w 8615568"/>
                <a:gd name="connsiteY281" fmla="*/ 1383394 h 6494005"/>
                <a:gd name="connsiteX282" fmla="*/ 2764503 w 8615568"/>
                <a:gd name="connsiteY282" fmla="*/ 1222376 h 6494005"/>
                <a:gd name="connsiteX283" fmla="*/ 2732753 w 8615568"/>
                <a:gd name="connsiteY283" fmla="*/ 1157742 h 6494005"/>
                <a:gd name="connsiteX284" fmla="*/ 2732754 w 8615568"/>
                <a:gd name="connsiteY284" fmla="*/ 1157742 h 6494005"/>
                <a:gd name="connsiteX285" fmla="*/ 2668120 w 8615568"/>
                <a:gd name="connsiteY285" fmla="*/ 933225 h 6494005"/>
                <a:gd name="connsiteX286" fmla="*/ 2668121 w 8615568"/>
                <a:gd name="connsiteY286" fmla="*/ 933223 h 6494005"/>
                <a:gd name="connsiteX287" fmla="*/ 2603487 w 8615568"/>
                <a:gd name="connsiteY287" fmla="*/ 803955 h 6494005"/>
                <a:gd name="connsiteX288" fmla="*/ 2603485 w 8615568"/>
                <a:gd name="connsiteY288" fmla="*/ 803956 h 6494005"/>
                <a:gd name="connsiteX289" fmla="*/ 2507102 w 8615568"/>
                <a:gd name="connsiteY289" fmla="*/ 547688 h 6494005"/>
                <a:gd name="connsiteX290" fmla="*/ 2505968 w 8615568"/>
                <a:gd name="connsiteY290" fmla="*/ 547688 h 6494005"/>
                <a:gd name="connsiteX291" fmla="*/ 2602163 w 8615568"/>
                <a:gd name="connsiteY291" fmla="*/ 256799 h 6494005"/>
                <a:gd name="connsiteX292" fmla="*/ 2570475 w 8615568"/>
                <a:gd name="connsiteY292" fmla="*/ 128400 h 6494005"/>
                <a:gd name="connsiteX293" fmla="*/ 2602163 w 8615568"/>
                <a:gd name="connsiteY293" fmla="*/ 63632 h 6494005"/>
                <a:gd name="connsiteX294" fmla="*/ 2698357 w 8615568"/>
                <a:gd name="connsiteY294" fmla="*/ 160215 h 6494005"/>
                <a:gd name="connsiteX295" fmla="*/ 2794554 w 8615568"/>
                <a:gd name="connsiteY295" fmla="*/ 128400 h 6494005"/>
                <a:gd name="connsiteX296" fmla="*/ 2923568 w 8615568"/>
                <a:gd name="connsiteY296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158617 w 8615568"/>
                <a:gd name="connsiteY190" fmla="*/ 6098959 h 6494005"/>
                <a:gd name="connsiteX191" fmla="*/ 1221244 w 8615568"/>
                <a:gd name="connsiteY191" fmla="*/ 6140219 h 6494005"/>
                <a:gd name="connsiteX192" fmla="*/ 1221244 w 8615568"/>
                <a:gd name="connsiteY192" fmla="*/ 6301236 h 6494005"/>
                <a:gd name="connsiteX193" fmla="*/ 1060227 w 8615568"/>
                <a:gd name="connsiteY193" fmla="*/ 6365870 h 6494005"/>
                <a:gd name="connsiteX194" fmla="*/ 1060228 w 8615568"/>
                <a:gd name="connsiteY194" fmla="*/ 6365871 h 6494005"/>
                <a:gd name="connsiteX195" fmla="*/ 963843 w 8615568"/>
                <a:gd name="connsiteY195" fmla="*/ 6365871 h 6494005"/>
                <a:gd name="connsiteX196" fmla="*/ 900343 w 8615568"/>
                <a:gd name="connsiteY196" fmla="*/ 6494005 h 6494005"/>
                <a:gd name="connsiteX197" fmla="*/ 867459 w 8615568"/>
                <a:gd name="connsiteY197" fmla="*/ 6365871 h 6494005"/>
                <a:gd name="connsiteX198" fmla="*/ 867459 w 8615568"/>
                <a:gd name="connsiteY198" fmla="*/ 6360164 h 6494005"/>
                <a:gd name="connsiteX199" fmla="*/ 867458 w 8615568"/>
                <a:gd name="connsiteY199" fmla="*/ 6360165 h 6494005"/>
                <a:gd name="connsiteX200" fmla="*/ 867458 w 8615568"/>
                <a:gd name="connsiteY200" fmla="*/ 6365871 h 6494005"/>
                <a:gd name="connsiteX201" fmla="*/ 900342 w 8615568"/>
                <a:gd name="connsiteY201" fmla="*/ 6494005 h 6494005"/>
                <a:gd name="connsiteX202" fmla="*/ 707574 w 8615568"/>
                <a:gd name="connsiteY202" fmla="*/ 6365871 h 6494005"/>
                <a:gd name="connsiteX203" fmla="*/ 707574 w 8615568"/>
                <a:gd name="connsiteY203" fmla="*/ 6140220 h 6494005"/>
                <a:gd name="connsiteX204" fmla="*/ 707573 w 8615568"/>
                <a:gd name="connsiteY204" fmla="*/ 6140219 h 6494005"/>
                <a:gd name="connsiteX205" fmla="*/ 803957 w 8615568"/>
                <a:gd name="connsiteY205" fmla="*/ 5947451 h 6494005"/>
                <a:gd name="connsiteX206" fmla="*/ 835707 w 8615568"/>
                <a:gd name="connsiteY206" fmla="*/ 5819317 h 6494005"/>
                <a:gd name="connsiteX207" fmla="*/ 867457 w 8615568"/>
                <a:gd name="connsiteY207" fmla="*/ 5851067 h 6494005"/>
                <a:gd name="connsiteX208" fmla="*/ 867458 w 8615568"/>
                <a:gd name="connsiteY208" fmla="*/ 5851067 h 6494005"/>
                <a:gd name="connsiteX209" fmla="*/ 835708 w 8615568"/>
                <a:gd name="connsiteY209" fmla="*/ 5819317 h 6494005"/>
                <a:gd name="connsiteX210" fmla="*/ 867458 w 8615568"/>
                <a:gd name="connsiteY210" fmla="*/ 5722933 h 6494005"/>
                <a:gd name="connsiteX211" fmla="*/ 803958 w 8615568"/>
                <a:gd name="connsiteY211" fmla="*/ 5594800 h 6494005"/>
                <a:gd name="connsiteX212" fmla="*/ 803957 w 8615568"/>
                <a:gd name="connsiteY212" fmla="*/ 5594799 h 6494005"/>
                <a:gd name="connsiteX213" fmla="*/ 803957 w 8615568"/>
                <a:gd name="connsiteY213" fmla="*/ 5497282 h 6494005"/>
                <a:gd name="connsiteX214" fmla="*/ 771073 w 8615568"/>
                <a:gd name="connsiteY214" fmla="*/ 5465532 h 6494005"/>
                <a:gd name="connsiteX215" fmla="*/ 771074 w 8615568"/>
                <a:gd name="connsiteY215" fmla="*/ 5465531 h 6494005"/>
                <a:gd name="connsiteX216" fmla="*/ 546555 w 8615568"/>
                <a:gd name="connsiteY216" fmla="*/ 5241013 h 6494005"/>
                <a:gd name="connsiteX217" fmla="*/ 514805 w 8615568"/>
                <a:gd name="connsiteY217" fmla="*/ 5241013 h 6494005"/>
                <a:gd name="connsiteX218" fmla="*/ 450171 w 8615568"/>
                <a:gd name="connsiteY218" fmla="*/ 5079996 h 6494005"/>
                <a:gd name="connsiteX219" fmla="*/ 514805 w 8615568"/>
                <a:gd name="connsiteY219" fmla="*/ 4951862 h 6494005"/>
                <a:gd name="connsiteX220" fmla="*/ 514805 w 8615568"/>
                <a:gd name="connsiteY220" fmla="*/ 4822594 h 6494005"/>
                <a:gd name="connsiteX221" fmla="*/ 546555 w 8615568"/>
                <a:gd name="connsiteY221" fmla="*/ 4565192 h 6494005"/>
                <a:gd name="connsiteX222" fmla="*/ 546555 w 8615568"/>
                <a:gd name="connsiteY222" fmla="*/ 4533442 h 6494005"/>
                <a:gd name="connsiteX223" fmla="*/ 771073 w 8615568"/>
                <a:gd name="connsiteY223" fmla="*/ 4468808 h 6494005"/>
                <a:gd name="connsiteX224" fmla="*/ 932091 w 8615568"/>
                <a:gd name="connsiteY224" fmla="*/ 4308924 h 6494005"/>
                <a:gd name="connsiteX225" fmla="*/ 996725 w 8615568"/>
                <a:gd name="connsiteY225" fmla="*/ 4372424 h 6494005"/>
                <a:gd name="connsiteX226" fmla="*/ 996724 w 8615568"/>
                <a:gd name="connsiteY226" fmla="*/ 4372425 h 6494005"/>
                <a:gd name="connsiteX227" fmla="*/ 1028475 w 8615568"/>
                <a:gd name="connsiteY227" fmla="*/ 4405308 h 6494005"/>
                <a:gd name="connsiteX228" fmla="*/ 1060224 w 8615568"/>
                <a:gd name="connsiteY228" fmla="*/ 4340674 h 6494005"/>
                <a:gd name="connsiteX229" fmla="*/ 1060225 w 8615568"/>
                <a:gd name="connsiteY229" fmla="*/ 4340674 h 6494005"/>
                <a:gd name="connsiteX230" fmla="*/ 1093109 w 8615568"/>
                <a:gd name="connsiteY230" fmla="*/ 4179657 h 6494005"/>
                <a:gd name="connsiteX231" fmla="*/ 1124854 w 8615568"/>
                <a:gd name="connsiteY231" fmla="*/ 4147912 h 6494005"/>
                <a:gd name="connsiteX232" fmla="*/ 1124853 w 8615568"/>
                <a:gd name="connsiteY232" fmla="*/ 4147907 h 6494005"/>
                <a:gd name="connsiteX233" fmla="*/ 1189487 w 8615568"/>
                <a:gd name="connsiteY233" fmla="*/ 4115023 h 6494005"/>
                <a:gd name="connsiteX234" fmla="*/ 1189486 w 8615568"/>
                <a:gd name="connsiteY234" fmla="*/ 4115023 h 6494005"/>
                <a:gd name="connsiteX235" fmla="*/ 1285870 w 8615568"/>
                <a:gd name="connsiteY235" fmla="*/ 4051523 h 6494005"/>
                <a:gd name="connsiteX236" fmla="*/ 1317620 w 8615568"/>
                <a:gd name="connsiteY236" fmla="*/ 3955140 h 6494005"/>
                <a:gd name="connsiteX237" fmla="*/ 1317620 w 8615568"/>
                <a:gd name="connsiteY237" fmla="*/ 3955139 h 6494005"/>
                <a:gd name="connsiteX238" fmla="*/ 1349248 w 8615568"/>
                <a:gd name="connsiteY238" fmla="*/ 3892974 h 6494005"/>
                <a:gd name="connsiteX239" fmla="*/ 1349247 w 8615568"/>
                <a:gd name="connsiteY239" fmla="*/ 3892973 h 6494005"/>
                <a:gd name="connsiteX240" fmla="*/ 1317620 w 8615568"/>
                <a:gd name="connsiteY240" fmla="*/ 3955138 h 6494005"/>
                <a:gd name="connsiteX241" fmla="*/ 1221236 w 8615568"/>
                <a:gd name="connsiteY241" fmla="*/ 3825871 h 6494005"/>
                <a:gd name="connsiteX242" fmla="*/ 1244498 w 8615568"/>
                <a:gd name="connsiteY242" fmla="*/ 3780950 h 6494005"/>
                <a:gd name="connsiteX243" fmla="*/ 1244498 w 8615568"/>
                <a:gd name="connsiteY243" fmla="*/ 3780949 h 6494005"/>
                <a:gd name="connsiteX244" fmla="*/ 1221236 w 8615568"/>
                <a:gd name="connsiteY244" fmla="*/ 3825870 h 6494005"/>
                <a:gd name="connsiteX245" fmla="*/ 1093102 w 8615568"/>
                <a:gd name="connsiteY245" fmla="*/ 3697737 h 6494005"/>
                <a:gd name="connsiteX246" fmla="*/ 1124852 w 8615568"/>
                <a:gd name="connsiteY246" fmla="*/ 3536719 h 6494005"/>
                <a:gd name="connsiteX247" fmla="*/ 1124852 w 8615568"/>
                <a:gd name="connsiteY247" fmla="*/ 3504969 h 6494005"/>
                <a:gd name="connsiteX248" fmla="*/ 1254120 w 8615568"/>
                <a:gd name="connsiteY248" fmla="*/ 3440336 h 6494005"/>
                <a:gd name="connsiteX249" fmla="*/ 1446888 w 8615568"/>
                <a:gd name="connsiteY249" fmla="*/ 3568469 h 6494005"/>
                <a:gd name="connsiteX250" fmla="*/ 1575023 w 8615568"/>
                <a:gd name="connsiteY250" fmla="*/ 3665987 h 6494005"/>
                <a:gd name="connsiteX251" fmla="*/ 1575021 w 8615568"/>
                <a:gd name="connsiteY251" fmla="*/ 3665987 h 6494005"/>
                <a:gd name="connsiteX252" fmla="*/ 1639657 w 8615568"/>
                <a:gd name="connsiteY252" fmla="*/ 3697737 h 6494005"/>
                <a:gd name="connsiteX253" fmla="*/ 1703156 w 8615568"/>
                <a:gd name="connsiteY253" fmla="*/ 3697737 h 6494005"/>
                <a:gd name="connsiteX254" fmla="*/ 1731707 w 8615568"/>
                <a:gd name="connsiteY254" fmla="*/ 3716661 h 6494005"/>
                <a:gd name="connsiteX255" fmla="*/ 1731709 w 8615568"/>
                <a:gd name="connsiteY255" fmla="*/ 3716661 h 6494005"/>
                <a:gd name="connsiteX256" fmla="*/ 1703158 w 8615568"/>
                <a:gd name="connsiteY256" fmla="*/ 3697737 h 6494005"/>
                <a:gd name="connsiteX257" fmla="*/ 1832426 w 8615568"/>
                <a:gd name="connsiteY257" fmla="*/ 3665987 h 6494005"/>
                <a:gd name="connsiteX258" fmla="*/ 2089827 w 8615568"/>
                <a:gd name="connsiteY258" fmla="*/ 3794121 h 6494005"/>
                <a:gd name="connsiteX259" fmla="*/ 2153324 w 8615568"/>
                <a:gd name="connsiteY259" fmla="*/ 3729492 h 6494005"/>
                <a:gd name="connsiteX260" fmla="*/ 2153319 w 8615568"/>
                <a:gd name="connsiteY260" fmla="*/ 3729487 h 6494005"/>
                <a:gd name="connsiteX261" fmla="*/ 2346085 w 8615568"/>
                <a:gd name="connsiteY261" fmla="*/ 3536719 h 6494005"/>
                <a:gd name="connsiteX262" fmla="*/ 2282586 w 8615568"/>
                <a:gd name="connsiteY262" fmla="*/ 3247568 h 6494005"/>
                <a:gd name="connsiteX263" fmla="*/ 2217952 w 8615568"/>
                <a:gd name="connsiteY263" fmla="*/ 2893787 h 6494005"/>
                <a:gd name="connsiteX264" fmla="*/ 2249702 w 8615568"/>
                <a:gd name="connsiteY264" fmla="*/ 2829153 h 6494005"/>
                <a:gd name="connsiteX265" fmla="*/ 2282586 w 8615568"/>
                <a:gd name="connsiteY265" fmla="*/ 2765655 h 6494005"/>
                <a:gd name="connsiteX266" fmla="*/ 2507105 w 8615568"/>
                <a:gd name="connsiteY266" fmla="*/ 2669271 h 6494005"/>
                <a:gd name="connsiteX267" fmla="*/ 2571738 w 8615568"/>
                <a:gd name="connsiteY267" fmla="*/ 2540003 h 6494005"/>
                <a:gd name="connsiteX268" fmla="*/ 2636373 w 8615568"/>
                <a:gd name="connsiteY268" fmla="*/ 2604640 h 6494005"/>
                <a:gd name="connsiteX269" fmla="*/ 2636373 w 8615568"/>
                <a:gd name="connsiteY269" fmla="*/ 2631355 h 6494005"/>
                <a:gd name="connsiteX270" fmla="*/ 2636375 w 8615568"/>
                <a:gd name="connsiteY270" fmla="*/ 2631353 h 6494005"/>
                <a:gd name="connsiteX271" fmla="*/ 2636375 w 8615568"/>
                <a:gd name="connsiteY271" fmla="*/ 2604640 h 6494005"/>
                <a:gd name="connsiteX272" fmla="*/ 2571740 w 8615568"/>
                <a:gd name="connsiteY272" fmla="*/ 2540003 h 6494005"/>
                <a:gd name="connsiteX273" fmla="*/ 2603489 w 8615568"/>
                <a:gd name="connsiteY273" fmla="*/ 2508255 h 6494005"/>
                <a:gd name="connsiteX274" fmla="*/ 2603489 w 8615568"/>
                <a:gd name="connsiteY274" fmla="*/ 2411869 h 6494005"/>
                <a:gd name="connsiteX275" fmla="*/ 2603489 w 8615568"/>
                <a:gd name="connsiteY275" fmla="*/ 1897064 h 6494005"/>
                <a:gd name="connsiteX276" fmla="*/ 2636373 w 8615568"/>
                <a:gd name="connsiteY276" fmla="*/ 1833567 h 6494005"/>
                <a:gd name="connsiteX277" fmla="*/ 2636369 w 8615568"/>
                <a:gd name="connsiteY277" fmla="*/ 1833563 h 6494005"/>
                <a:gd name="connsiteX278" fmla="*/ 2699868 w 8615568"/>
                <a:gd name="connsiteY278" fmla="*/ 1704295 h 6494005"/>
                <a:gd name="connsiteX279" fmla="*/ 2732753 w 8615568"/>
                <a:gd name="connsiteY279" fmla="*/ 1576162 h 6494005"/>
                <a:gd name="connsiteX280" fmla="*/ 2732753 w 8615568"/>
                <a:gd name="connsiteY280" fmla="*/ 1383394 h 6494005"/>
                <a:gd name="connsiteX281" fmla="*/ 2764503 w 8615568"/>
                <a:gd name="connsiteY281" fmla="*/ 1222376 h 6494005"/>
                <a:gd name="connsiteX282" fmla="*/ 2732753 w 8615568"/>
                <a:gd name="connsiteY282" fmla="*/ 1157742 h 6494005"/>
                <a:gd name="connsiteX283" fmla="*/ 2732754 w 8615568"/>
                <a:gd name="connsiteY283" fmla="*/ 1157742 h 6494005"/>
                <a:gd name="connsiteX284" fmla="*/ 2668120 w 8615568"/>
                <a:gd name="connsiteY284" fmla="*/ 933225 h 6494005"/>
                <a:gd name="connsiteX285" fmla="*/ 2668121 w 8615568"/>
                <a:gd name="connsiteY285" fmla="*/ 933223 h 6494005"/>
                <a:gd name="connsiteX286" fmla="*/ 2603487 w 8615568"/>
                <a:gd name="connsiteY286" fmla="*/ 803955 h 6494005"/>
                <a:gd name="connsiteX287" fmla="*/ 2603485 w 8615568"/>
                <a:gd name="connsiteY287" fmla="*/ 803956 h 6494005"/>
                <a:gd name="connsiteX288" fmla="*/ 2507102 w 8615568"/>
                <a:gd name="connsiteY288" fmla="*/ 547688 h 6494005"/>
                <a:gd name="connsiteX289" fmla="*/ 2505968 w 8615568"/>
                <a:gd name="connsiteY289" fmla="*/ 547688 h 6494005"/>
                <a:gd name="connsiteX290" fmla="*/ 2602163 w 8615568"/>
                <a:gd name="connsiteY290" fmla="*/ 256799 h 6494005"/>
                <a:gd name="connsiteX291" fmla="*/ 2570475 w 8615568"/>
                <a:gd name="connsiteY291" fmla="*/ 128400 h 6494005"/>
                <a:gd name="connsiteX292" fmla="*/ 2602163 w 8615568"/>
                <a:gd name="connsiteY292" fmla="*/ 63632 h 6494005"/>
                <a:gd name="connsiteX293" fmla="*/ 2698357 w 8615568"/>
                <a:gd name="connsiteY293" fmla="*/ 160215 h 6494005"/>
                <a:gd name="connsiteX294" fmla="*/ 2794554 w 8615568"/>
                <a:gd name="connsiteY294" fmla="*/ 128400 h 6494005"/>
                <a:gd name="connsiteX295" fmla="*/ 2923568 w 8615568"/>
                <a:gd name="connsiteY295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867459 w 8615568"/>
                <a:gd name="connsiteY197" fmla="*/ 6360164 h 6494005"/>
                <a:gd name="connsiteX198" fmla="*/ 867458 w 8615568"/>
                <a:gd name="connsiteY198" fmla="*/ 6360165 h 6494005"/>
                <a:gd name="connsiteX199" fmla="*/ 867458 w 8615568"/>
                <a:gd name="connsiteY199" fmla="*/ 6365871 h 6494005"/>
                <a:gd name="connsiteX200" fmla="*/ 900342 w 8615568"/>
                <a:gd name="connsiteY200" fmla="*/ 6494005 h 6494005"/>
                <a:gd name="connsiteX201" fmla="*/ 707574 w 8615568"/>
                <a:gd name="connsiteY201" fmla="*/ 6365871 h 6494005"/>
                <a:gd name="connsiteX202" fmla="*/ 707574 w 8615568"/>
                <a:gd name="connsiteY202" fmla="*/ 6140220 h 6494005"/>
                <a:gd name="connsiteX203" fmla="*/ 707573 w 8615568"/>
                <a:gd name="connsiteY203" fmla="*/ 6140219 h 6494005"/>
                <a:gd name="connsiteX204" fmla="*/ 803957 w 8615568"/>
                <a:gd name="connsiteY204" fmla="*/ 5947451 h 6494005"/>
                <a:gd name="connsiteX205" fmla="*/ 835707 w 8615568"/>
                <a:gd name="connsiteY205" fmla="*/ 5819317 h 6494005"/>
                <a:gd name="connsiteX206" fmla="*/ 867457 w 8615568"/>
                <a:gd name="connsiteY206" fmla="*/ 5851067 h 6494005"/>
                <a:gd name="connsiteX207" fmla="*/ 867458 w 8615568"/>
                <a:gd name="connsiteY207" fmla="*/ 5851067 h 6494005"/>
                <a:gd name="connsiteX208" fmla="*/ 835708 w 8615568"/>
                <a:gd name="connsiteY208" fmla="*/ 5819317 h 6494005"/>
                <a:gd name="connsiteX209" fmla="*/ 867458 w 8615568"/>
                <a:gd name="connsiteY209" fmla="*/ 5722933 h 6494005"/>
                <a:gd name="connsiteX210" fmla="*/ 803958 w 8615568"/>
                <a:gd name="connsiteY210" fmla="*/ 5594800 h 6494005"/>
                <a:gd name="connsiteX211" fmla="*/ 803957 w 8615568"/>
                <a:gd name="connsiteY211" fmla="*/ 5594799 h 6494005"/>
                <a:gd name="connsiteX212" fmla="*/ 803957 w 8615568"/>
                <a:gd name="connsiteY212" fmla="*/ 5497282 h 6494005"/>
                <a:gd name="connsiteX213" fmla="*/ 771073 w 8615568"/>
                <a:gd name="connsiteY213" fmla="*/ 5465532 h 6494005"/>
                <a:gd name="connsiteX214" fmla="*/ 771074 w 8615568"/>
                <a:gd name="connsiteY214" fmla="*/ 5465531 h 6494005"/>
                <a:gd name="connsiteX215" fmla="*/ 546555 w 8615568"/>
                <a:gd name="connsiteY215" fmla="*/ 5241013 h 6494005"/>
                <a:gd name="connsiteX216" fmla="*/ 514805 w 8615568"/>
                <a:gd name="connsiteY216" fmla="*/ 5241013 h 6494005"/>
                <a:gd name="connsiteX217" fmla="*/ 450171 w 8615568"/>
                <a:gd name="connsiteY217" fmla="*/ 5079996 h 6494005"/>
                <a:gd name="connsiteX218" fmla="*/ 514805 w 8615568"/>
                <a:gd name="connsiteY218" fmla="*/ 4951862 h 6494005"/>
                <a:gd name="connsiteX219" fmla="*/ 514805 w 8615568"/>
                <a:gd name="connsiteY219" fmla="*/ 4822594 h 6494005"/>
                <a:gd name="connsiteX220" fmla="*/ 546555 w 8615568"/>
                <a:gd name="connsiteY220" fmla="*/ 4565192 h 6494005"/>
                <a:gd name="connsiteX221" fmla="*/ 546555 w 8615568"/>
                <a:gd name="connsiteY221" fmla="*/ 4533442 h 6494005"/>
                <a:gd name="connsiteX222" fmla="*/ 771073 w 8615568"/>
                <a:gd name="connsiteY222" fmla="*/ 4468808 h 6494005"/>
                <a:gd name="connsiteX223" fmla="*/ 932091 w 8615568"/>
                <a:gd name="connsiteY223" fmla="*/ 4308924 h 6494005"/>
                <a:gd name="connsiteX224" fmla="*/ 996725 w 8615568"/>
                <a:gd name="connsiteY224" fmla="*/ 4372424 h 6494005"/>
                <a:gd name="connsiteX225" fmla="*/ 996724 w 8615568"/>
                <a:gd name="connsiteY225" fmla="*/ 4372425 h 6494005"/>
                <a:gd name="connsiteX226" fmla="*/ 1028475 w 8615568"/>
                <a:gd name="connsiteY226" fmla="*/ 4405308 h 6494005"/>
                <a:gd name="connsiteX227" fmla="*/ 1060224 w 8615568"/>
                <a:gd name="connsiteY227" fmla="*/ 4340674 h 6494005"/>
                <a:gd name="connsiteX228" fmla="*/ 1060225 w 8615568"/>
                <a:gd name="connsiteY228" fmla="*/ 4340674 h 6494005"/>
                <a:gd name="connsiteX229" fmla="*/ 1093109 w 8615568"/>
                <a:gd name="connsiteY229" fmla="*/ 4179657 h 6494005"/>
                <a:gd name="connsiteX230" fmla="*/ 1124854 w 8615568"/>
                <a:gd name="connsiteY230" fmla="*/ 4147912 h 6494005"/>
                <a:gd name="connsiteX231" fmla="*/ 1124853 w 8615568"/>
                <a:gd name="connsiteY231" fmla="*/ 4147907 h 6494005"/>
                <a:gd name="connsiteX232" fmla="*/ 1189487 w 8615568"/>
                <a:gd name="connsiteY232" fmla="*/ 4115023 h 6494005"/>
                <a:gd name="connsiteX233" fmla="*/ 1189486 w 8615568"/>
                <a:gd name="connsiteY233" fmla="*/ 4115023 h 6494005"/>
                <a:gd name="connsiteX234" fmla="*/ 1285870 w 8615568"/>
                <a:gd name="connsiteY234" fmla="*/ 4051523 h 6494005"/>
                <a:gd name="connsiteX235" fmla="*/ 1317620 w 8615568"/>
                <a:gd name="connsiteY235" fmla="*/ 3955140 h 6494005"/>
                <a:gd name="connsiteX236" fmla="*/ 1317620 w 8615568"/>
                <a:gd name="connsiteY236" fmla="*/ 3955139 h 6494005"/>
                <a:gd name="connsiteX237" fmla="*/ 1349248 w 8615568"/>
                <a:gd name="connsiteY237" fmla="*/ 3892974 h 6494005"/>
                <a:gd name="connsiteX238" fmla="*/ 1349247 w 8615568"/>
                <a:gd name="connsiteY238" fmla="*/ 3892973 h 6494005"/>
                <a:gd name="connsiteX239" fmla="*/ 1317620 w 8615568"/>
                <a:gd name="connsiteY239" fmla="*/ 3955138 h 6494005"/>
                <a:gd name="connsiteX240" fmla="*/ 1221236 w 8615568"/>
                <a:gd name="connsiteY240" fmla="*/ 3825871 h 6494005"/>
                <a:gd name="connsiteX241" fmla="*/ 1244498 w 8615568"/>
                <a:gd name="connsiteY241" fmla="*/ 3780950 h 6494005"/>
                <a:gd name="connsiteX242" fmla="*/ 1244498 w 8615568"/>
                <a:gd name="connsiteY242" fmla="*/ 3780949 h 6494005"/>
                <a:gd name="connsiteX243" fmla="*/ 1221236 w 8615568"/>
                <a:gd name="connsiteY243" fmla="*/ 3825870 h 6494005"/>
                <a:gd name="connsiteX244" fmla="*/ 1093102 w 8615568"/>
                <a:gd name="connsiteY244" fmla="*/ 3697737 h 6494005"/>
                <a:gd name="connsiteX245" fmla="*/ 1124852 w 8615568"/>
                <a:gd name="connsiteY245" fmla="*/ 3536719 h 6494005"/>
                <a:gd name="connsiteX246" fmla="*/ 1124852 w 8615568"/>
                <a:gd name="connsiteY246" fmla="*/ 3504969 h 6494005"/>
                <a:gd name="connsiteX247" fmla="*/ 1254120 w 8615568"/>
                <a:gd name="connsiteY247" fmla="*/ 3440336 h 6494005"/>
                <a:gd name="connsiteX248" fmla="*/ 1446888 w 8615568"/>
                <a:gd name="connsiteY248" fmla="*/ 3568469 h 6494005"/>
                <a:gd name="connsiteX249" fmla="*/ 1575023 w 8615568"/>
                <a:gd name="connsiteY249" fmla="*/ 3665987 h 6494005"/>
                <a:gd name="connsiteX250" fmla="*/ 1575021 w 8615568"/>
                <a:gd name="connsiteY250" fmla="*/ 3665987 h 6494005"/>
                <a:gd name="connsiteX251" fmla="*/ 1639657 w 8615568"/>
                <a:gd name="connsiteY251" fmla="*/ 3697737 h 6494005"/>
                <a:gd name="connsiteX252" fmla="*/ 1703156 w 8615568"/>
                <a:gd name="connsiteY252" fmla="*/ 3697737 h 6494005"/>
                <a:gd name="connsiteX253" fmla="*/ 1731707 w 8615568"/>
                <a:gd name="connsiteY253" fmla="*/ 3716661 h 6494005"/>
                <a:gd name="connsiteX254" fmla="*/ 1731709 w 8615568"/>
                <a:gd name="connsiteY254" fmla="*/ 3716661 h 6494005"/>
                <a:gd name="connsiteX255" fmla="*/ 1703158 w 8615568"/>
                <a:gd name="connsiteY255" fmla="*/ 3697737 h 6494005"/>
                <a:gd name="connsiteX256" fmla="*/ 1832426 w 8615568"/>
                <a:gd name="connsiteY256" fmla="*/ 3665987 h 6494005"/>
                <a:gd name="connsiteX257" fmla="*/ 2089827 w 8615568"/>
                <a:gd name="connsiteY257" fmla="*/ 3794121 h 6494005"/>
                <a:gd name="connsiteX258" fmla="*/ 2153324 w 8615568"/>
                <a:gd name="connsiteY258" fmla="*/ 3729492 h 6494005"/>
                <a:gd name="connsiteX259" fmla="*/ 2153319 w 8615568"/>
                <a:gd name="connsiteY259" fmla="*/ 3729487 h 6494005"/>
                <a:gd name="connsiteX260" fmla="*/ 2346085 w 8615568"/>
                <a:gd name="connsiteY260" fmla="*/ 3536719 h 6494005"/>
                <a:gd name="connsiteX261" fmla="*/ 2282586 w 8615568"/>
                <a:gd name="connsiteY261" fmla="*/ 3247568 h 6494005"/>
                <a:gd name="connsiteX262" fmla="*/ 2217952 w 8615568"/>
                <a:gd name="connsiteY262" fmla="*/ 2893787 h 6494005"/>
                <a:gd name="connsiteX263" fmla="*/ 2249702 w 8615568"/>
                <a:gd name="connsiteY263" fmla="*/ 2829153 h 6494005"/>
                <a:gd name="connsiteX264" fmla="*/ 2282586 w 8615568"/>
                <a:gd name="connsiteY264" fmla="*/ 2765655 h 6494005"/>
                <a:gd name="connsiteX265" fmla="*/ 2507105 w 8615568"/>
                <a:gd name="connsiteY265" fmla="*/ 2669271 h 6494005"/>
                <a:gd name="connsiteX266" fmla="*/ 2571738 w 8615568"/>
                <a:gd name="connsiteY266" fmla="*/ 2540003 h 6494005"/>
                <a:gd name="connsiteX267" fmla="*/ 2636373 w 8615568"/>
                <a:gd name="connsiteY267" fmla="*/ 2604640 h 6494005"/>
                <a:gd name="connsiteX268" fmla="*/ 2636373 w 8615568"/>
                <a:gd name="connsiteY268" fmla="*/ 2631355 h 6494005"/>
                <a:gd name="connsiteX269" fmla="*/ 2636375 w 8615568"/>
                <a:gd name="connsiteY269" fmla="*/ 2631353 h 6494005"/>
                <a:gd name="connsiteX270" fmla="*/ 2636375 w 8615568"/>
                <a:gd name="connsiteY270" fmla="*/ 2604640 h 6494005"/>
                <a:gd name="connsiteX271" fmla="*/ 2571740 w 8615568"/>
                <a:gd name="connsiteY271" fmla="*/ 2540003 h 6494005"/>
                <a:gd name="connsiteX272" fmla="*/ 2603489 w 8615568"/>
                <a:gd name="connsiteY272" fmla="*/ 2508255 h 6494005"/>
                <a:gd name="connsiteX273" fmla="*/ 2603489 w 8615568"/>
                <a:gd name="connsiteY273" fmla="*/ 2411869 h 6494005"/>
                <a:gd name="connsiteX274" fmla="*/ 2603489 w 8615568"/>
                <a:gd name="connsiteY274" fmla="*/ 1897064 h 6494005"/>
                <a:gd name="connsiteX275" fmla="*/ 2636373 w 8615568"/>
                <a:gd name="connsiteY275" fmla="*/ 1833567 h 6494005"/>
                <a:gd name="connsiteX276" fmla="*/ 2636369 w 8615568"/>
                <a:gd name="connsiteY276" fmla="*/ 1833563 h 6494005"/>
                <a:gd name="connsiteX277" fmla="*/ 2699868 w 8615568"/>
                <a:gd name="connsiteY277" fmla="*/ 1704295 h 6494005"/>
                <a:gd name="connsiteX278" fmla="*/ 2732753 w 8615568"/>
                <a:gd name="connsiteY278" fmla="*/ 1576162 h 6494005"/>
                <a:gd name="connsiteX279" fmla="*/ 2732753 w 8615568"/>
                <a:gd name="connsiteY279" fmla="*/ 1383394 h 6494005"/>
                <a:gd name="connsiteX280" fmla="*/ 2764503 w 8615568"/>
                <a:gd name="connsiteY280" fmla="*/ 1222376 h 6494005"/>
                <a:gd name="connsiteX281" fmla="*/ 2732753 w 8615568"/>
                <a:gd name="connsiteY281" fmla="*/ 1157742 h 6494005"/>
                <a:gd name="connsiteX282" fmla="*/ 2732754 w 8615568"/>
                <a:gd name="connsiteY282" fmla="*/ 1157742 h 6494005"/>
                <a:gd name="connsiteX283" fmla="*/ 2668120 w 8615568"/>
                <a:gd name="connsiteY283" fmla="*/ 933225 h 6494005"/>
                <a:gd name="connsiteX284" fmla="*/ 2668121 w 8615568"/>
                <a:gd name="connsiteY284" fmla="*/ 933223 h 6494005"/>
                <a:gd name="connsiteX285" fmla="*/ 2603487 w 8615568"/>
                <a:gd name="connsiteY285" fmla="*/ 803955 h 6494005"/>
                <a:gd name="connsiteX286" fmla="*/ 2603485 w 8615568"/>
                <a:gd name="connsiteY286" fmla="*/ 803956 h 6494005"/>
                <a:gd name="connsiteX287" fmla="*/ 2507102 w 8615568"/>
                <a:gd name="connsiteY287" fmla="*/ 547688 h 6494005"/>
                <a:gd name="connsiteX288" fmla="*/ 2505968 w 8615568"/>
                <a:gd name="connsiteY288" fmla="*/ 547688 h 6494005"/>
                <a:gd name="connsiteX289" fmla="*/ 2602163 w 8615568"/>
                <a:gd name="connsiteY289" fmla="*/ 256799 h 6494005"/>
                <a:gd name="connsiteX290" fmla="*/ 2570475 w 8615568"/>
                <a:gd name="connsiteY290" fmla="*/ 128400 h 6494005"/>
                <a:gd name="connsiteX291" fmla="*/ 2602163 w 8615568"/>
                <a:gd name="connsiteY291" fmla="*/ 63632 h 6494005"/>
                <a:gd name="connsiteX292" fmla="*/ 2698357 w 8615568"/>
                <a:gd name="connsiteY292" fmla="*/ 160215 h 6494005"/>
                <a:gd name="connsiteX293" fmla="*/ 2794554 w 8615568"/>
                <a:gd name="connsiteY293" fmla="*/ 128400 h 6494005"/>
                <a:gd name="connsiteX294" fmla="*/ 2923568 w 8615568"/>
                <a:gd name="connsiteY29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867459 w 8615568"/>
                <a:gd name="connsiteY197" fmla="*/ 6360164 h 6494005"/>
                <a:gd name="connsiteX198" fmla="*/ 867458 w 8615568"/>
                <a:gd name="connsiteY198" fmla="*/ 6360165 h 6494005"/>
                <a:gd name="connsiteX199" fmla="*/ 900342 w 8615568"/>
                <a:gd name="connsiteY199" fmla="*/ 6494005 h 6494005"/>
                <a:gd name="connsiteX200" fmla="*/ 707574 w 8615568"/>
                <a:gd name="connsiteY200" fmla="*/ 6365871 h 6494005"/>
                <a:gd name="connsiteX201" fmla="*/ 707574 w 8615568"/>
                <a:gd name="connsiteY201" fmla="*/ 6140220 h 6494005"/>
                <a:gd name="connsiteX202" fmla="*/ 707573 w 8615568"/>
                <a:gd name="connsiteY202" fmla="*/ 6140219 h 6494005"/>
                <a:gd name="connsiteX203" fmla="*/ 803957 w 8615568"/>
                <a:gd name="connsiteY203" fmla="*/ 5947451 h 6494005"/>
                <a:gd name="connsiteX204" fmla="*/ 835707 w 8615568"/>
                <a:gd name="connsiteY204" fmla="*/ 5819317 h 6494005"/>
                <a:gd name="connsiteX205" fmla="*/ 867457 w 8615568"/>
                <a:gd name="connsiteY205" fmla="*/ 5851067 h 6494005"/>
                <a:gd name="connsiteX206" fmla="*/ 867458 w 8615568"/>
                <a:gd name="connsiteY206" fmla="*/ 5851067 h 6494005"/>
                <a:gd name="connsiteX207" fmla="*/ 835708 w 8615568"/>
                <a:gd name="connsiteY207" fmla="*/ 5819317 h 6494005"/>
                <a:gd name="connsiteX208" fmla="*/ 867458 w 8615568"/>
                <a:gd name="connsiteY208" fmla="*/ 5722933 h 6494005"/>
                <a:gd name="connsiteX209" fmla="*/ 803958 w 8615568"/>
                <a:gd name="connsiteY209" fmla="*/ 5594800 h 6494005"/>
                <a:gd name="connsiteX210" fmla="*/ 803957 w 8615568"/>
                <a:gd name="connsiteY210" fmla="*/ 5594799 h 6494005"/>
                <a:gd name="connsiteX211" fmla="*/ 803957 w 8615568"/>
                <a:gd name="connsiteY211" fmla="*/ 5497282 h 6494005"/>
                <a:gd name="connsiteX212" fmla="*/ 771073 w 8615568"/>
                <a:gd name="connsiteY212" fmla="*/ 5465532 h 6494005"/>
                <a:gd name="connsiteX213" fmla="*/ 771074 w 8615568"/>
                <a:gd name="connsiteY213" fmla="*/ 5465531 h 6494005"/>
                <a:gd name="connsiteX214" fmla="*/ 546555 w 8615568"/>
                <a:gd name="connsiteY214" fmla="*/ 5241013 h 6494005"/>
                <a:gd name="connsiteX215" fmla="*/ 514805 w 8615568"/>
                <a:gd name="connsiteY215" fmla="*/ 5241013 h 6494005"/>
                <a:gd name="connsiteX216" fmla="*/ 450171 w 8615568"/>
                <a:gd name="connsiteY216" fmla="*/ 5079996 h 6494005"/>
                <a:gd name="connsiteX217" fmla="*/ 514805 w 8615568"/>
                <a:gd name="connsiteY217" fmla="*/ 4951862 h 6494005"/>
                <a:gd name="connsiteX218" fmla="*/ 514805 w 8615568"/>
                <a:gd name="connsiteY218" fmla="*/ 4822594 h 6494005"/>
                <a:gd name="connsiteX219" fmla="*/ 546555 w 8615568"/>
                <a:gd name="connsiteY219" fmla="*/ 4565192 h 6494005"/>
                <a:gd name="connsiteX220" fmla="*/ 546555 w 8615568"/>
                <a:gd name="connsiteY220" fmla="*/ 4533442 h 6494005"/>
                <a:gd name="connsiteX221" fmla="*/ 771073 w 8615568"/>
                <a:gd name="connsiteY221" fmla="*/ 4468808 h 6494005"/>
                <a:gd name="connsiteX222" fmla="*/ 932091 w 8615568"/>
                <a:gd name="connsiteY222" fmla="*/ 4308924 h 6494005"/>
                <a:gd name="connsiteX223" fmla="*/ 996725 w 8615568"/>
                <a:gd name="connsiteY223" fmla="*/ 4372424 h 6494005"/>
                <a:gd name="connsiteX224" fmla="*/ 996724 w 8615568"/>
                <a:gd name="connsiteY224" fmla="*/ 4372425 h 6494005"/>
                <a:gd name="connsiteX225" fmla="*/ 1028475 w 8615568"/>
                <a:gd name="connsiteY225" fmla="*/ 4405308 h 6494005"/>
                <a:gd name="connsiteX226" fmla="*/ 1060224 w 8615568"/>
                <a:gd name="connsiteY226" fmla="*/ 4340674 h 6494005"/>
                <a:gd name="connsiteX227" fmla="*/ 1060225 w 8615568"/>
                <a:gd name="connsiteY227" fmla="*/ 4340674 h 6494005"/>
                <a:gd name="connsiteX228" fmla="*/ 1093109 w 8615568"/>
                <a:gd name="connsiteY228" fmla="*/ 4179657 h 6494005"/>
                <a:gd name="connsiteX229" fmla="*/ 1124854 w 8615568"/>
                <a:gd name="connsiteY229" fmla="*/ 4147912 h 6494005"/>
                <a:gd name="connsiteX230" fmla="*/ 1124853 w 8615568"/>
                <a:gd name="connsiteY230" fmla="*/ 4147907 h 6494005"/>
                <a:gd name="connsiteX231" fmla="*/ 1189487 w 8615568"/>
                <a:gd name="connsiteY231" fmla="*/ 4115023 h 6494005"/>
                <a:gd name="connsiteX232" fmla="*/ 1189486 w 8615568"/>
                <a:gd name="connsiteY232" fmla="*/ 4115023 h 6494005"/>
                <a:gd name="connsiteX233" fmla="*/ 1285870 w 8615568"/>
                <a:gd name="connsiteY233" fmla="*/ 4051523 h 6494005"/>
                <a:gd name="connsiteX234" fmla="*/ 1317620 w 8615568"/>
                <a:gd name="connsiteY234" fmla="*/ 3955140 h 6494005"/>
                <a:gd name="connsiteX235" fmla="*/ 1317620 w 8615568"/>
                <a:gd name="connsiteY235" fmla="*/ 3955139 h 6494005"/>
                <a:gd name="connsiteX236" fmla="*/ 1349248 w 8615568"/>
                <a:gd name="connsiteY236" fmla="*/ 3892974 h 6494005"/>
                <a:gd name="connsiteX237" fmla="*/ 1349247 w 8615568"/>
                <a:gd name="connsiteY237" fmla="*/ 3892973 h 6494005"/>
                <a:gd name="connsiteX238" fmla="*/ 1317620 w 8615568"/>
                <a:gd name="connsiteY238" fmla="*/ 3955138 h 6494005"/>
                <a:gd name="connsiteX239" fmla="*/ 1221236 w 8615568"/>
                <a:gd name="connsiteY239" fmla="*/ 3825871 h 6494005"/>
                <a:gd name="connsiteX240" fmla="*/ 1244498 w 8615568"/>
                <a:gd name="connsiteY240" fmla="*/ 3780950 h 6494005"/>
                <a:gd name="connsiteX241" fmla="*/ 1244498 w 8615568"/>
                <a:gd name="connsiteY241" fmla="*/ 3780949 h 6494005"/>
                <a:gd name="connsiteX242" fmla="*/ 1221236 w 8615568"/>
                <a:gd name="connsiteY242" fmla="*/ 3825870 h 6494005"/>
                <a:gd name="connsiteX243" fmla="*/ 1093102 w 8615568"/>
                <a:gd name="connsiteY243" fmla="*/ 3697737 h 6494005"/>
                <a:gd name="connsiteX244" fmla="*/ 1124852 w 8615568"/>
                <a:gd name="connsiteY244" fmla="*/ 3536719 h 6494005"/>
                <a:gd name="connsiteX245" fmla="*/ 1124852 w 8615568"/>
                <a:gd name="connsiteY245" fmla="*/ 3504969 h 6494005"/>
                <a:gd name="connsiteX246" fmla="*/ 1254120 w 8615568"/>
                <a:gd name="connsiteY246" fmla="*/ 3440336 h 6494005"/>
                <a:gd name="connsiteX247" fmla="*/ 1446888 w 8615568"/>
                <a:gd name="connsiteY247" fmla="*/ 3568469 h 6494005"/>
                <a:gd name="connsiteX248" fmla="*/ 1575023 w 8615568"/>
                <a:gd name="connsiteY248" fmla="*/ 3665987 h 6494005"/>
                <a:gd name="connsiteX249" fmla="*/ 1575021 w 8615568"/>
                <a:gd name="connsiteY249" fmla="*/ 3665987 h 6494005"/>
                <a:gd name="connsiteX250" fmla="*/ 1639657 w 8615568"/>
                <a:gd name="connsiteY250" fmla="*/ 3697737 h 6494005"/>
                <a:gd name="connsiteX251" fmla="*/ 1703156 w 8615568"/>
                <a:gd name="connsiteY251" fmla="*/ 3697737 h 6494005"/>
                <a:gd name="connsiteX252" fmla="*/ 1731707 w 8615568"/>
                <a:gd name="connsiteY252" fmla="*/ 3716661 h 6494005"/>
                <a:gd name="connsiteX253" fmla="*/ 1731709 w 8615568"/>
                <a:gd name="connsiteY253" fmla="*/ 3716661 h 6494005"/>
                <a:gd name="connsiteX254" fmla="*/ 1703158 w 8615568"/>
                <a:gd name="connsiteY254" fmla="*/ 3697737 h 6494005"/>
                <a:gd name="connsiteX255" fmla="*/ 1832426 w 8615568"/>
                <a:gd name="connsiteY255" fmla="*/ 3665987 h 6494005"/>
                <a:gd name="connsiteX256" fmla="*/ 2089827 w 8615568"/>
                <a:gd name="connsiteY256" fmla="*/ 3794121 h 6494005"/>
                <a:gd name="connsiteX257" fmla="*/ 2153324 w 8615568"/>
                <a:gd name="connsiteY257" fmla="*/ 3729492 h 6494005"/>
                <a:gd name="connsiteX258" fmla="*/ 2153319 w 8615568"/>
                <a:gd name="connsiteY258" fmla="*/ 3729487 h 6494005"/>
                <a:gd name="connsiteX259" fmla="*/ 2346085 w 8615568"/>
                <a:gd name="connsiteY259" fmla="*/ 3536719 h 6494005"/>
                <a:gd name="connsiteX260" fmla="*/ 2282586 w 8615568"/>
                <a:gd name="connsiteY260" fmla="*/ 3247568 h 6494005"/>
                <a:gd name="connsiteX261" fmla="*/ 2217952 w 8615568"/>
                <a:gd name="connsiteY261" fmla="*/ 2893787 h 6494005"/>
                <a:gd name="connsiteX262" fmla="*/ 2249702 w 8615568"/>
                <a:gd name="connsiteY262" fmla="*/ 2829153 h 6494005"/>
                <a:gd name="connsiteX263" fmla="*/ 2282586 w 8615568"/>
                <a:gd name="connsiteY263" fmla="*/ 2765655 h 6494005"/>
                <a:gd name="connsiteX264" fmla="*/ 2507105 w 8615568"/>
                <a:gd name="connsiteY264" fmla="*/ 2669271 h 6494005"/>
                <a:gd name="connsiteX265" fmla="*/ 2571738 w 8615568"/>
                <a:gd name="connsiteY265" fmla="*/ 2540003 h 6494005"/>
                <a:gd name="connsiteX266" fmla="*/ 2636373 w 8615568"/>
                <a:gd name="connsiteY266" fmla="*/ 2604640 h 6494005"/>
                <a:gd name="connsiteX267" fmla="*/ 2636373 w 8615568"/>
                <a:gd name="connsiteY267" fmla="*/ 2631355 h 6494005"/>
                <a:gd name="connsiteX268" fmla="*/ 2636375 w 8615568"/>
                <a:gd name="connsiteY268" fmla="*/ 2631353 h 6494005"/>
                <a:gd name="connsiteX269" fmla="*/ 2636375 w 8615568"/>
                <a:gd name="connsiteY269" fmla="*/ 2604640 h 6494005"/>
                <a:gd name="connsiteX270" fmla="*/ 2571740 w 8615568"/>
                <a:gd name="connsiteY270" fmla="*/ 2540003 h 6494005"/>
                <a:gd name="connsiteX271" fmla="*/ 2603489 w 8615568"/>
                <a:gd name="connsiteY271" fmla="*/ 2508255 h 6494005"/>
                <a:gd name="connsiteX272" fmla="*/ 2603489 w 8615568"/>
                <a:gd name="connsiteY272" fmla="*/ 2411869 h 6494005"/>
                <a:gd name="connsiteX273" fmla="*/ 2603489 w 8615568"/>
                <a:gd name="connsiteY273" fmla="*/ 1897064 h 6494005"/>
                <a:gd name="connsiteX274" fmla="*/ 2636373 w 8615568"/>
                <a:gd name="connsiteY274" fmla="*/ 1833567 h 6494005"/>
                <a:gd name="connsiteX275" fmla="*/ 2636369 w 8615568"/>
                <a:gd name="connsiteY275" fmla="*/ 1833563 h 6494005"/>
                <a:gd name="connsiteX276" fmla="*/ 2699868 w 8615568"/>
                <a:gd name="connsiteY276" fmla="*/ 1704295 h 6494005"/>
                <a:gd name="connsiteX277" fmla="*/ 2732753 w 8615568"/>
                <a:gd name="connsiteY277" fmla="*/ 1576162 h 6494005"/>
                <a:gd name="connsiteX278" fmla="*/ 2732753 w 8615568"/>
                <a:gd name="connsiteY278" fmla="*/ 1383394 h 6494005"/>
                <a:gd name="connsiteX279" fmla="*/ 2764503 w 8615568"/>
                <a:gd name="connsiteY279" fmla="*/ 1222376 h 6494005"/>
                <a:gd name="connsiteX280" fmla="*/ 2732753 w 8615568"/>
                <a:gd name="connsiteY280" fmla="*/ 1157742 h 6494005"/>
                <a:gd name="connsiteX281" fmla="*/ 2732754 w 8615568"/>
                <a:gd name="connsiteY281" fmla="*/ 1157742 h 6494005"/>
                <a:gd name="connsiteX282" fmla="*/ 2668120 w 8615568"/>
                <a:gd name="connsiteY282" fmla="*/ 933225 h 6494005"/>
                <a:gd name="connsiteX283" fmla="*/ 2668121 w 8615568"/>
                <a:gd name="connsiteY283" fmla="*/ 933223 h 6494005"/>
                <a:gd name="connsiteX284" fmla="*/ 2603487 w 8615568"/>
                <a:gd name="connsiteY284" fmla="*/ 803955 h 6494005"/>
                <a:gd name="connsiteX285" fmla="*/ 2603485 w 8615568"/>
                <a:gd name="connsiteY285" fmla="*/ 803956 h 6494005"/>
                <a:gd name="connsiteX286" fmla="*/ 2507102 w 8615568"/>
                <a:gd name="connsiteY286" fmla="*/ 547688 h 6494005"/>
                <a:gd name="connsiteX287" fmla="*/ 2505968 w 8615568"/>
                <a:gd name="connsiteY287" fmla="*/ 547688 h 6494005"/>
                <a:gd name="connsiteX288" fmla="*/ 2602163 w 8615568"/>
                <a:gd name="connsiteY288" fmla="*/ 256799 h 6494005"/>
                <a:gd name="connsiteX289" fmla="*/ 2570475 w 8615568"/>
                <a:gd name="connsiteY289" fmla="*/ 128400 h 6494005"/>
                <a:gd name="connsiteX290" fmla="*/ 2602163 w 8615568"/>
                <a:gd name="connsiteY290" fmla="*/ 63632 h 6494005"/>
                <a:gd name="connsiteX291" fmla="*/ 2698357 w 8615568"/>
                <a:gd name="connsiteY291" fmla="*/ 160215 h 6494005"/>
                <a:gd name="connsiteX292" fmla="*/ 2794554 w 8615568"/>
                <a:gd name="connsiteY292" fmla="*/ 128400 h 6494005"/>
                <a:gd name="connsiteX293" fmla="*/ 2923568 w 8615568"/>
                <a:gd name="connsiteY29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867459 w 8615568"/>
                <a:gd name="connsiteY197" fmla="*/ 6360164 h 6494005"/>
                <a:gd name="connsiteX198" fmla="*/ 900342 w 8615568"/>
                <a:gd name="connsiteY198" fmla="*/ 6494005 h 6494005"/>
                <a:gd name="connsiteX199" fmla="*/ 707574 w 8615568"/>
                <a:gd name="connsiteY199" fmla="*/ 6365871 h 6494005"/>
                <a:gd name="connsiteX200" fmla="*/ 707574 w 8615568"/>
                <a:gd name="connsiteY200" fmla="*/ 6140220 h 6494005"/>
                <a:gd name="connsiteX201" fmla="*/ 707573 w 8615568"/>
                <a:gd name="connsiteY201" fmla="*/ 6140219 h 6494005"/>
                <a:gd name="connsiteX202" fmla="*/ 803957 w 8615568"/>
                <a:gd name="connsiteY202" fmla="*/ 5947451 h 6494005"/>
                <a:gd name="connsiteX203" fmla="*/ 835707 w 8615568"/>
                <a:gd name="connsiteY203" fmla="*/ 5819317 h 6494005"/>
                <a:gd name="connsiteX204" fmla="*/ 867457 w 8615568"/>
                <a:gd name="connsiteY204" fmla="*/ 5851067 h 6494005"/>
                <a:gd name="connsiteX205" fmla="*/ 867458 w 8615568"/>
                <a:gd name="connsiteY205" fmla="*/ 5851067 h 6494005"/>
                <a:gd name="connsiteX206" fmla="*/ 835708 w 8615568"/>
                <a:gd name="connsiteY206" fmla="*/ 5819317 h 6494005"/>
                <a:gd name="connsiteX207" fmla="*/ 867458 w 8615568"/>
                <a:gd name="connsiteY207" fmla="*/ 5722933 h 6494005"/>
                <a:gd name="connsiteX208" fmla="*/ 803958 w 8615568"/>
                <a:gd name="connsiteY208" fmla="*/ 5594800 h 6494005"/>
                <a:gd name="connsiteX209" fmla="*/ 803957 w 8615568"/>
                <a:gd name="connsiteY209" fmla="*/ 5594799 h 6494005"/>
                <a:gd name="connsiteX210" fmla="*/ 803957 w 8615568"/>
                <a:gd name="connsiteY210" fmla="*/ 5497282 h 6494005"/>
                <a:gd name="connsiteX211" fmla="*/ 771073 w 8615568"/>
                <a:gd name="connsiteY211" fmla="*/ 5465532 h 6494005"/>
                <a:gd name="connsiteX212" fmla="*/ 771074 w 8615568"/>
                <a:gd name="connsiteY212" fmla="*/ 5465531 h 6494005"/>
                <a:gd name="connsiteX213" fmla="*/ 546555 w 8615568"/>
                <a:gd name="connsiteY213" fmla="*/ 5241013 h 6494005"/>
                <a:gd name="connsiteX214" fmla="*/ 514805 w 8615568"/>
                <a:gd name="connsiteY214" fmla="*/ 5241013 h 6494005"/>
                <a:gd name="connsiteX215" fmla="*/ 450171 w 8615568"/>
                <a:gd name="connsiteY215" fmla="*/ 5079996 h 6494005"/>
                <a:gd name="connsiteX216" fmla="*/ 514805 w 8615568"/>
                <a:gd name="connsiteY216" fmla="*/ 4951862 h 6494005"/>
                <a:gd name="connsiteX217" fmla="*/ 514805 w 8615568"/>
                <a:gd name="connsiteY217" fmla="*/ 4822594 h 6494005"/>
                <a:gd name="connsiteX218" fmla="*/ 546555 w 8615568"/>
                <a:gd name="connsiteY218" fmla="*/ 4565192 h 6494005"/>
                <a:gd name="connsiteX219" fmla="*/ 546555 w 8615568"/>
                <a:gd name="connsiteY219" fmla="*/ 4533442 h 6494005"/>
                <a:gd name="connsiteX220" fmla="*/ 771073 w 8615568"/>
                <a:gd name="connsiteY220" fmla="*/ 4468808 h 6494005"/>
                <a:gd name="connsiteX221" fmla="*/ 932091 w 8615568"/>
                <a:gd name="connsiteY221" fmla="*/ 4308924 h 6494005"/>
                <a:gd name="connsiteX222" fmla="*/ 996725 w 8615568"/>
                <a:gd name="connsiteY222" fmla="*/ 4372424 h 6494005"/>
                <a:gd name="connsiteX223" fmla="*/ 996724 w 8615568"/>
                <a:gd name="connsiteY223" fmla="*/ 4372425 h 6494005"/>
                <a:gd name="connsiteX224" fmla="*/ 1028475 w 8615568"/>
                <a:gd name="connsiteY224" fmla="*/ 4405308 h 6494005"/>
                <a:gd name="connsiteX225" fmla="*/ 1060224 w 8615568"/>
                <a:gd name="connsiteY225" fmla="*/ 4340674 h 6494005"/>
                <a:gd name="connsiteX226" fmla="*/ 1060225 w 8615568"/>
                <a:gd name="connsiteY226" fmla="*/ 4340674 h 6494005"/>
                <a:gd name="connsiteX227" fmla="*/ 1093109 w 8615568"/>
                <a:gd name="connsiteY227" fmla="*/ 4179657 h 6494005"/>
                <a:gd name="connsiteX228" fmla="*/ 1124854 w 8615568"/>
                <a:gd name="connsiteY228" fmla="*/ 4147912 h 6494005"/>
                <a:gd name="connsiteX229" fmla="*/ 1124853 w 8615568"/>
                <a:gd name="connsiteY229" fmla="*/ 4147907 h 6494005"/>
                <a:gd name="connsiteX230" fmla="*/ 1189487 w 8615568"/>
                <a:gd name="connsiteY230" fmla="*/ 4115023 h 6494005"/>
                <a:gd name="connsiteX231" fmla="*/ 1189486 w 8615568"/>
                <a:gd name="connsiteY231" fmla="*/ 4115023 h 6494005"/>
                <a:gd name="connsiteX232" fmla="*/ 1285870 w 8615568"/>
                <a:gd name="connsiteY232" fmla="*/ 4051523 h 6494005"/>
                <a:gd name="connsiteX233" fmla="*/ 1317620 w 8615568"/>
                <a:gd name="connsiteY233" fmla="*/ 3955140 h 6494005"/>
                <a:gd name="connsiteX234" fmla="*/ 1317620 w 8615568"/>
                <a:gd name="connsiteY234" fmla="*/ 3955139 h 6494005"/>
                <a:gd name="connsiteX235" fmla="*/ 1349248 w 8615568"/>
                <a:gd name="connsiteY235" fmla="*/ 3892974 h 6494005"/>
                <a:gd name="connsiteX236" fmla="*/ 1349247 w 8615568"/>
                <a:gd name="connsiteY236" fmla="*/ 3892973 h 6494005"/>
                <a:gd name="connsiteX237" fmla="*/ 1317620 w 8615568"/>
                <a:gd name="connsiteY237" fmla="*/ 3955138 h 6494005"/>
                <a:gd name="connsiteX238" fmla="*/ 1221236 w 8615568"/>
                <a:gd name="connsiteY238" fmla="*/ 3825871 h 6494005"/>
                <a:gd name="connsiteX239" fmla="*/ 1244498 w 8615568"/>
                <a:gd name="connsiteY239" fmla="*/ 3780950 h 6494005"/>
                <a:gd name="connsiteX240" fmla="*/ 1244498 w 8615568"/>
                <a:gd name="connsiteY240" fmla="*/ 3780949 h 6494005"/>
                <a:gd name="connsiteX241" fmla="*/ 1221236 w 8615568"/>
                <a:gd name="connsiteY241" fmla="*/ 3825870 h 6494005"/>
                <a:gd name="connsiteX242" fmla="*/ 1093102 w 8615568"/>
                <a:gd name="connsiteY242" fmla="*/ 3697737 h 6494005"/>
                <a:gd name="connsiteX243" fmla="*/ 1124852 w 8615568"/>
                <a:gd name="connsiteY243" fmla="*/ 3536719 h 6494005"/>
                <a:gd name="connsiteX244" fmla="*/ 1124852 w 8615568"/>
                <a:gd name="connsiteY244" fmla="*/ 3504969 h 6494005"/>
                <a:gd name="connsiteX245" fmla="*/ 1254120 w 8615568"/>
                <a:gd name="connsiteY245" fmla="*/ 3440336 h 6494005"/>
                <a:gd name="connsiteX246" fmla="*/ 1446888 w 8615568"/>
                <a:gd name="connsiteY246" fmla="*/ 3568469 h 6494005"/>
                <a:gd name="connsiteX247" fmla="*/ 1575023 w 8615568"/>
                <a:gd name="connsiteY247" fmla="*/ 3665987 h 6494005"/>
                <a:gd name="connsiteX248" fmla="*/ 1575021 w 8615568"/>
                <a:gd name="connsiteY248" fmla="*/ 3665987 h 6494005"/>
                <a:gd name="connsiteX249" fmla="*/ 1639657 w 8615568"/>
                <a:gd name="connsiteY249" fmla="*/ 3697737 h 6494005"/>
                <a:gd name="connsiteX250" fmla="*/ 1703156 w 8615568"/>
                <a:gd name="connsiteY250" fmla="*/ 3697737 h 6494005"/>
                <a:gd name="connsiteX251" fmla="*/ 1731707 w 8615568"/>
                <a:gd name="connsiteY251" fmla="*/ 3716661 h 6494005"/>
                <a:gd name="connsiteX252" fmla="*/ 1731709 w 8615568"/>
                <a:gd name="connsiteY252" fmla="*/ 3716661 h 6494005"/>
                <a:gd name="connsiteX253" fmla="*/ 1703158 w 8615568"/>
                <a:gd name="connsiteY253" fmla="*/ 3697737 h 6494005"/>
                <a:gd name="connsiteX254" fmla="*/ 1832426 w 8615568"/>
                <a:gd name="connsiteY254" fmla="*/ 3665987 h 6494005"/>
                <a:gd name="connsiteX255" fmla="*/ 2089827 w 8615568"/>
                <a:gd name="connsiteY255" fmla="*/ 3794121 h 6494005"/>
                <a:gd name="connsiteX256" fmla="*/ 2153324 w 8615568"/>
                <a:gd name="connsiteY256" fmla="*/ 3729492 h 6494005"/>
                <a:gd name="connsiteX257" fmla="*/ 2153319 w 8615568"/>
                <a:gd name="connsiteY257" fmla="*/ 3729487 h 6494005"/>
                <a:gd name="connsiteX258" fmla="*/ 2346085 w 8615568"/>
                <a:gd name="connsiteY258" fmla="*/ 3536719 h 6494005"/>
                <a:gd name="connsiteX259" fmla="*/ 2282586 w 8615568"/>
                <a:gd name="connsiteY259" fmla="*/ 3247568 h 6494005"/>
                <a:gd name="connsiteX260" fmla="*/ 2217952 w 8615568"/>
                <a:gd name="connsiteY260" fmla="*/ 2893787 h 6494005"/>
                <a:gd name="connsiteX261" fmla="*/ 2249702 w 8615568"/>
                <a:gd name="connsiteY261" fmla="*/ 2829153 h 6494005"/>
                <a:gd name="connsiteX262" fmla="*/ 2282586 w 8615568"/>
                <a:gd name="connsiteY262" fmla="*/ 2765655 h 6494005"/>
                <a:gd name="connsiteX263" fmla="*/ 2507105 w 8615568"/>
                <a:gd name="connsiteY263" fmla="*/ 2669271 h 6494005"/>
                <a:gd name="connsiteX264" fmla="*/ 2571738 w 8615568"/>
                <a:gd name="connsiteY264" fmla="*/ 2540003 h 6494005"/>
                <a:gd name="connsiteX265" fmla="*/ 2636373 w 8615568"/>
                <a:gd name="connsiteY265" fmla="*/ 2604640 h 6494005"/>
                <a:gd name="connsiteX266" fmla="*/ 2636373 w 8615568"/>
                <a:gd name="connsiteY266" fmla="*/ 2631355 h 6494005"/>
                <a:gd name="connsiteX267" fmla="*/ 2636375 w 8615568"/>
                <a:gd name="connsiteY267" fmla="*/ 2631353 h 6494005"/>
                <a:gd name="connsiteX268" fmla="*/ 2636375 w 8615568"/>
                <a:gd name="connsiteY268" fmla="*/ 2604640 h 6494005"/>
                <a:gd name="connsiteX269" fmla="*/ 2571740 w 8615568"/>
                <a:gd name="connsiteY269" fmla="*/ 2540003 h 6494005"/>
                <a:gd name="connsiteX270" fmla="*/ 2603489 w 8615568"/>
                <a:gd name="connsiteY270" fmla="*/ 2508255 h 6494005"/>
                <a:gd name="connsiteX271" fmla="*/ 2603489 w 8615568"/>
                <a:gd name="connsiteY271" fmla="*/ 2411869 h 6494005"/>
                <a:gd name="connsiteX272" fmla="*/ 2603489 w 8615568"/>
                <a:gd name="connsiteY272" fmla="*/ 1897064 h 6494005"/>
                <a:gd name="connsiteX273" fmla="*/ 2636373 w 8615568"/>
                <a:gd name="connsiteY273" fmla="*/ 1833567 h 6494005"/>
                <a:gd name="connsiteX274" fmla="*/ 2636369 w 8615568"/>
                <a:gd name="connsiteY274" fmla="*/ 1833563 h 6494005"/>
                <a:gd name="connsiteX275" fmla="*/ 2699868 w 8615568"/>
                <a:gd name="connsiteY275" fmla="*/ 1704295 h 6494005"/>
                <a:gd name="connsiteX276" fmla="*/ 2732753 w 8615568"/>
                <a:gd name="connsiteY276" fmla="*/ 1576162 h 6494005"/>
                <a:gd name="connsiteX277" fmla="*/ 2732753 w 8615568"/>
                <a:gd name="connsiteY277" fmla="*/ 1383394 h 6494005"/>
                <a:gd name="connsiteX278" fmla="*/ 2764503 w 8615568"/>
                <a:gd name="connsiteY278" fmla="*/ 1222376 h 6494005"/>
                <a:gd name="connsiteX279" fmla="*/ 2732753 w 8615568"/>
                <a:gd name="connsiteY279" fmla="*/ 1157742 h 6494005"/>
                <a:gd name="connsiteX280" fmla="*/ 2732754 w 8615568"/>
                <a:gd name="connsiteY280" fmla="*/ 1157742 h 6494005"/>
                <a:gd name="connsiteX281" fmla="*/ 2668120 w 8615568"/>
                <a:gd name="connsiteY281" fmla="*/ 933225 h 6494005"/>
                <a:gd name="connsiteX282" fmla="*/ 2668121 w 8615568"/>
                <a:gd name="connsiteY282" fmla="*/ 933223 h 6494005"/>
                <a:gd name="connsiteX283" fmla="*/ 2603487 w 8615568"/>
                <a:gd name="connsiteY283" fmla="*/ 803955 h 6494005"/>
                <a:gd name="connsiteX284" fmla="*/ 2603485 w 8615568"/>
                <a:gd name="connsiteY284" fmla="*/ 803956 h 6494005"/>
                <a:gd name="connsiteX285" fmla="*/ 2507102 w 8615568"/>
                <a:gd name="connsiteY285" fmla="*/ 547688 h 6494005"/>
                <a:gd name="connsiteX286" fmla="*/ 2505968 w 8615568"/>
                <a:gd name="connsiteY286" fmla="*/ 547688 h 6494005"/>
                <a:gd name="connsiteX287" fmla="*/ 2602163 w 8615568"/>
                <a:gd name="connsiteY287" fmla="*/ 256799 h 6494005"/>
                <a:gd name="connsiteX288" fmla="*/ 2570475 w 8615568"/>
                <a:gd name="connsiteY288" fmla="*/ 128400 h 6494005"/>
                <a:gd name="connsiteX289" fmla="*/ 2602163 w 8615568"/>
                <a:gd name="connsiteY289" fmla="*/ 63632 h 6494005"/>
                <a:gd name="connsiteX290" fmla="*/ 2698357 w 8615568"/>
                <a:gd name="connsiteY290" fmla="*/ 160215 h 6494005"/>
                <a:gd name="connsiteX291" fmla="*/ 2794554 w 8615568"/>
                <a:gd name="connsiteY291" fmla="*/ 128400 h 6494005"/>
                <a:gd name="connsiteX292" fmla="*/ 2923568 w 8615568"/>
                <a:gd name="connsiteY29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867459 w 8615568"/>
                <a:gd name="connsiteY196" fmla="*/ 6365871 h 6494005"/>
                <a:gd name="connsiteX197" fmla="*/ 900342 w 8615568"/>
                <a:gd name="connsiteY197" fmla="*/ 6494005 h 6494005"/>
                <a:gd name="connsiteX198" fmla="*/ 707574 w 8615568"/>
                <a:gd name="connsiteY198" fmla="*/ 6365871 h 6494005"/>
                <a:gd name="connsiteX199" fmla="*/ 707574 w 8615568"/>
                <a:gd name="connsiteY199" fmla="*/ 6140220 h 6494005"/>
                <a:gd name="connsiteX200" fmla="*/ 707573 w 8615568"/>
                <a:gd name="connsiteY200" fmla="*/ 6140219 h 6494005"/>
                <a:gd name="connsiteX201" fmla="*/ 803957 w 8615568"/>
                <a:gd name="connsiteY201" fmla="*/ 5947451 h 6494005"/>
                <a:gd name="connsiteX202" fmla="*/ 835707 w 8615568"/>
                <a:gd name="connsiteY202" fmla="*/ 5819317 h 6494005"/>
                <a:gd name="connsiteX203" fmla="*/ 867457 w 8615568"/>
                <a:gd name="connsiteY203" fmla="*/ 5851067 h 6494005"/>
                <a:gd name="connsiteX204" fmla="*/ 867458 w 8615568"/>
                <a:gd name="connsiteY204" fmla="*/ 5851067 h 6494005"/>
                <a:gd name="connsiteX205" fmla="*/ 835708 w 8615568"/>
                <a:gd name="connsiteY205" fmla="*/ 5819317 h 6494005"/>
                <a:gd name="connsiteX206" fmla="*/ 867458 w 8615568"/>
                <a:gd name="connsiteY206" fmla="*/ 5722933 h 6494005"/>
                <a:gd name="connsiteX207" fmla="*/ 803958 w 8615568"/>
                <a:gd name="connsiteY207" fmla="*/ 5594800 h 6494005"/>
                <a:gd name="connsiteX208" fmla="*/ 803957 w 8615568"/>
                <a:gd name="connsiteY208" fmla="*/ 5594799 h 6494005"/>
                <a:gd name="connsiteX209" fmla="*/ 803957 w 8615568"/>
                <a:gd name="connsiteY209" fmla="*/ 5497282 h 6494005"/>
                <a:gd name="connsiteX210" fmla="*/ 771073 w 8615568"/>
                <a:gd name="connsiteY210" fmla="*/ 5465532 h 6494005"/>
                <a:gd name="connsiteX211" fmla="*/ 771074 w 8615568"/>
                <a:gd name="connsiteY211" fmla="*/ 5465531 h 6494005"/>
                <a:gd name="connsiteX212" fmla="*/ 546555 w 8615568"/>
                <a:gd name="connsiteY212" fmla="*/ 5241013 h 6494005"/>
                <a:gd name="connsiteX213" fmla="*/ 514805 w 8615568"/>
                <a:gd name="connsiteY213" fmla="*/ 5241013 h 6494005"/>
                <a:gd name="connsiteX214" fmla="*/ 450171 w 8615568"/>
                <a:gd name="connsiteY214" fmla="*/ 5079996 h 6494005"/>
                <a:gd name="connsiteX215" fmla="*/ 514805 w 8615568"/>
                <a:gd name="connsiteY215" fmla="*/ 4951862 h 6494005"/>
                <a:gd name="connsiteX216" fmla="*/ 514805 w 8615568"/>
                <a:gd name="connsiteY216" fmla="*/ 4822594 h 6494005"/>
                <a:gd name="connsiteX217" fmla="*/ 546555 w 8615568"/>
                <a:gd name="connsiteY217" fmla="*/ 4565192 h 6494005"/>
                <a:gd name="connsiteX218" fmla="*/ 546555 w 8615568"/>
                <a:gd name="connsiteY218" fmla="*/ 4533442 h 6494005"/>
                <a:gd name="connsiteX219" fmla="*/ 771073 w 8615568"/>
                <a:gd name="connsiteY219" fmla="*/ 4468808 h 6494005"/>
                <a:gd name="connsiteX220" fmla="*/ 932091 w 8615568"/>
                <a:gd name="connsiteY220" fmla="*/ 4308924 h 6494005"/>
                <a:gd name="connsiteX221" fmla="*/ 996725 w 8615568"/>
                <a:gd name="connsiteY221" fmla="*/ 4372424 h 6494005"/>
                <a:gd name="connsiteX222" fmla="*/ 996724 w 8615568"/>
                <a:gd name="connsiteY222" fmla="*/ 4372425 h 6494005"/>
                <a:gd name="connsiteX223" fmla="*/ 1028475 w 8615568"/>
                <a:gd name="connsiteY223" fmla="*/ 4405308 h 6494005"/>
                <a:gd name="connsiteX224" fmla="*/ 1060224 w 8615568"/>
                <a:gd name="connsiteY224" fmla="*/ 4340674 h 6494005"/>
                <a:gd name="connsiteX225" fmla="*/ 1060225 w 8615568"/>
                <a:gd name="connsiteY225" fmla="*/ 4340674 h 6494005"/>
                <a:gd name="connsiteX226" fmla="*/ 1093109 w 8615568"/>
                <a:gd name="connsiteY226" fmla="*/ 4179657 h 6494005"/>
                <a:gd name="connsiteX227" fmla="*/ 1124854 w 8615568"/>
                <a:gd name="connsiteY227" fmla="*/ 4147912 h 6494005"/>
                <a:gd name="connsiteX228" fmla="*/ 1124853 w 8615568"/>
                <a:gd name="connsiteY228" fmla="*/ 4147907 h 6494005"/>
                <a:gd name="connsiteX229" fmla="*/ 1189487 w 8615568"/>
                <a:gd name="connsiteY229" fmla="*/ 4115023 h 6494005"/>
                <a:gd name="connsiteX230" fmla="*/ 1189486 w 8615568"/>
                <a:gd name="connsiteY230" fmla="*/ 4115023 h 6494005"/>
                <a:gd name="connsiteX231" fmla="*/ 1285870 w 8615568"/>
                <a:gd name="connsiteY231" fmla="*/ 4051523 h 6494005"/>
                <a:gd name="connsiteX232" fmla="*/ 1317620 w 8615568"/>
                <a:gd name="connsiteY232" fmla="*/ 3955140 h 6494005"/>
                <a:gd name="connsiteX233" fmla="*/ 1317620 w 8615568"/>
                <a:gd name="connsiteY233" fmla="*/ 3955139 h 6494005"/>
                <a:gd name="connsiteX234" fmla="*/ 1349248 w 8615568"/>
                <a:gd name="connsiteY234" fmla="*/ 3892974 h 6494005"/>
                <a:gd name="connsiteX235" fmla="*/ 1349247 w 8615568"/>
                <a:gd name="connsiteY235" fmla="*/ 3892973 h 6494005"/>
                <a:gd name="connsiteX236" fmla="*/ 1317620 w 8615568"/>
                <a:gd name="connsiteY236" fmla="*/ 3955138 h 6494005"/>
                <a:gd name="connsiteX237" fmla="*/ 1221236 w 8615568"/>
                <a:gd name="connsiteY237" fmla="*/ 3825871 h 6494005"/>
                <a:gd name="connsiteX238" fmla="*/ 1244498 w 8615568"/>
                <a:gd name="connsiteY238" fmla="*/ 3780950 h 6494005"/>
                <a:gd name="connsiteX239" fmla="*/ 1244498 w 8615568"/>
                <a:gd name="connsiteY239" fmla="*/ 3780949 h 6494005"/>
                <a:gd name="connsiteX240" fmla="*/ 1221236 w 8615568"/>
                <a:gd name="connsiteY240" fmla="*/ 3825870 h 6494005"/>
                <a:gd name="connsiteX241" fmla="*/ 1093102 w 8615568"/>
                <a:gd name="connsiteY241" fmla="*/ 3697737 h 6494005"/>
                <a:gd name="connsiteX242" fmla="*/ 1124852 w 8615568"/>
                <a:gd name="connsiteY242" fmla="*/ 3536719 h 6494005"/>
                <a:gd name="connsiteX243" fmla="*/ 1124852 w 8615568"/>
                <a:gd name="connsiteY243" fmla="*/ 3504969 h 6494005"/>
                <a:gd name="connsiteX244" fmla="*/ 1254120 w 8615568"/>
                <a:gd name="connsiteY244" fmla="*/ 3440336 h 6494005"/>
                <a:gd name="connsiteX245" fmla="*/ 1446888 w 8615568"/>
                <a:gd name="connsiteY245" fmla="*/ 3568469 h 6494005"/>
                <a:gd name="connsiteX246" fmla="*/ 1575023 w 8615568"/>
                <a:gd name="connsiteY246" fmla="*/ 3665987 h 6494005"/>
                <a:gd name="connsiteX247" fmla="*/ 1575021 w 8615568"/>
                <a:gd name="connsiteY247" fmla="*/ 3665987 h 6494005"/>
                <a:gd name="connsiteX248" fmla="*/ 1639657 w 8615568"/>
                <a:gd name="connsiteY248" fmla="*/ 3697737 h 6494005"/>
                <a:gd name="connsiteX249" fmla="*/ 1703156 w 8615568"/>
                <a:gd name="connsiteY249" fmla="*/ 3697737 h 6494005"/>
                <a:gd name="connsiteX250" fmla="*/ 1731707 w 8615568"/>
                <a:gd name="connsiteY250" fmla="*/ 3716661 h 6494005"/>
                <a:gd name="connsiteX251" fmla="*/ 1731709 w 8615568"/>
                <a:gd name="connsiteY251" fmla="*/ 3716661 h 6494005"/>
                <a:gd name="connsiteX252" fmla="*/ 1703158 w 8615568"/>
                <a:gd name="connsiteY252" fmla="*/ 3697737 h 6494005"/>
                <a:gd name="connsiteX253" fmla="*/ 1832426 w 8615568"/>
                <a:gd name="connsiteY253" fmla="*/ 3665987 h 6494005"/>
                <a:gd name="connsiteX254" fmla="*/ 2089827 w 8615568"/>
                <a:gd name="connsiteY254" fmla="*/ 3794121 h 6494005"/>
                <a:gd name="connsiteX255" fmla="*/ 2153324 w 8615568"/>
                <a:gd name="connsiteY255" fmla="*/ 3729492 h 6494005"/>
                <a:gd name="connsiteX256" fmla="*/ 2153319 w 8615568"/>
                <a:gd name="connsiteY256" fmla="*/ 3729487 h 6494005"/>
                <a:gd name="connsiteX257" fmla="*/ 2346085 w 8615568"/>
                <a:gd name="connsiteY257" fmla="*/ 3536719 h 6494005"/>
                <a:gd name="connsiteX258" fmla="*/ 2282586 w 8615568"/>
                <a:gd name="connsiteY258" fmla="*/ 3247568 h 6494005"/>
                <a:gd name="connsiteX259" fmla="*/ 2217952 w 8615568"/>
                <a:gd name="connsiteY259" fmla="*/ 2893787 h 6494005"/>
                <a:gd name="connsiteX260" fmla="*/ 2249702 w 8615568"/>
                <a:gd name="connsiteY260" fmla="*/ 2829153 h 6494005"/>
                <a:gd name="connsiteX261" fmla="*/ 2282586 w 8615568"/>
                <a:gd name="connsiteY261" fmla="*/ 2765655 h 6494005"/>
                <a:gd name="connsiteX262" fmla="*/ 2507105 w 8615568"/>
                <a:gd name="connsiteY262" fmla="*/ 2669271 h 6494005"/>
                <a:gd name="connsiteX263" fmla="*/ 2571738 w 8615568"/>
                <a:gd name="connsiteY263" fmla="*/ 2540003 h 6494005"/>
                <a:gd name="connsiteX264" fmla="*/ 2636373 w 8615568"/>
                <a:gd name="connsiteY264" fmla="*/ 2604640 h 6494005"/>
                <a:gd name="connsiteX265" fmla="*/ 2636373 w 8615568"/>
                <a:gd name="connsiteY265" fmla="*/ 2631355 h 6494005"/>
                <a:gd name="connsiteX266" fmla="*/ 2636375 w 8615568"/>
                <a:gd name="connsiteY266" fmla="*/ 2631353 h 6494005"/>
                <a:gd name="connsiteX267" fmla="*/ 2636375 w 8615568"/>
                <a:gd name="connsiteY267" fmla="*/ 2604640 h 6494005"/>
                <a:gd name="connsiteX268" fmla="*/ 2571740 w 8615568"/>
                <a:gd name="connsiteY268" fmla="*/ 2540003 h 6494005"/>
                <a:gd name="connsiteX269" fmla="*/ 2603489 w 8615568"/>
                <a:gd name="connsiteY269" fmla="*/ 2508255 h 6494005"/>
                <a:gd name="connsiteX270" fmla="*/ 2603489 w 8615568"/>
                <a:gd name="connsiteY270" fmla="*/ 2411869 h 6494005"/>
                <a:gd name="connsiteX271" fmla="*/ 2603489 w 8615568"/>
                <a:gd name="connsiteY271" fmla="*/ 1897064 h 6494005"/>
                <a:gd name="connsiteX272" fmla="*/ 2636373 w 8615568"/>
                <a:gd name="connsiteY272" fmla="*/ 1833567 h 6494005"/>
                <a:gd name="connsiteX273" fmla="*/ 2636369 w 8615568"/>
                <a:gd name="connsiteY273" fmla="*/ 1833563 h 6494005"/>
                <a:gd name="connsiteX274" fmla="*/ 2699868 w 8615568"/>
                <a:gd name="connsiteY274" fmla="*/ 1704295 h 6494005"/>
                <a:gd name="connsiteX275" fmla="*/ 2732753 w 8615568"/>
                <a:gd name="connsiteY275" fmla="*/ 1576162 h 6494005"/>
                <a:gd name="connsiteX276" fmla="*/ 2732753 w 8615568"/>
                <a:gd name="connsiteY276" fmla="*/ 1383394 h 6494005"/>
                <a:gd name="connsiteX277" fmla="*/ 2764503 w 8615568"/>
                <a:gd name="connsiteY277" fmla="*/ 1222376 h 6494005"/>
                <a:gd name="connsiteX278" fmla="*/ 2732753 w 8615568"/>
                <a:gd name="connsiteY278" fmla="*/ 1157742 h 6494005"/>
                <a:gd name="connsiteX279" fmla="*/ 2732754 w 8615568"/>
                <a:gd name="connsiteY279" fmla="*/ 1157742 h 6494005"/>
                <a:gd name="connsiteX280" fmla="*/ 2668120 w 8615568"/>
                <a:gd name="connsiteY280" fmla="*/ 933225 h 6494005"/>
                <a:gd name="connsiteX281" fmla="*/ 2668121 w 8615568"/>
                <a:gd name="connsiteY281" fmla="*/ 933223 h 6494005"/>
                <a:gd name="connsiteX282" fmla="*/ 2603487 w 8615568"/>
                <a:gd name="connsiteY282" fmla="*/ 803955 h 6494005"/>
                <a:gd name="connsiteX283" fmla="*/ 2603485 w 8615568"/>
                <a:gd name="connsiteY283" fmla="*/ 803956 h 6494005"/>
                <a:gd name="connsiteX284" fmla="*/ 2507102 w 8615568"/>
                <a:gd name="connsiteY284" fmla="*/ 547688 h 6494005"/>
                <a:gd name="connsiteX285" fmla="*/ 2505968 w 8615568"/>
                <a:gd name="connsiteY285" fmla="*/ 547688 h 6494005"/>
                <a:gd name="connsiteX286" fmla="*/ 2602163 w 8615568"/>
                <a:gd name="connsiteY286" fmla="*/ 256799 h 6494005"/>
                <a:gd name="connsiteX287" fmla="*/ 2570475 w 8615568"/>
                <a:gd name="connsiteY287" fmla="*/ 128400 h 6494005"/>
                <a:gd name="connsiteX288" fmla="*/ 2602163 w 8615568"/>
                <a:gd name="connsiteY288" fmla="*/ 63632 h 6494005"/>
                <a:gd name="connsiteX289" fmla="*/ 2698357 w 8615568"/>
                <a:gd name="connsiteY289" fmla="*/ 160215 h 6494005"/>
                <a:gd name="connsiteX290" fmla="*/ 2794554 w 8615568"/>
                <a:gd name="connsiteY290" fmla="*/ 128400 h 6494005"/>
                <a:gd name="connsiteX291" fmla="*/ 2923568 w 8615568"/>
                <a:gd name="connsiteY29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67457 w 8615568"/>
                <a:gd name="connsiteY202" fmla="*/ 5851067 h 6494005"/>
                <a:gd name="connsiteX203" fmla="*/ 867458 w 8615568"/>
                <a:gd name="connsiteY203" fmla="*/ 5851067 h 6494005"/>
                <a:gd name="connsiteX204" fmla="*/ 835708 w 8615568"/>
                <a:gd name="connsiteY204" fmla="*/ 5819317 h 6494005"/>
                <a:gd name="connsiteX205" fmla="*/ 867458 w 8615568"/>
                <a:gd name="connsiteY205" fmla="*/ 5722933 h 6494005"/>
                <a:gd name="connsiteX206" fmla="*/ 803958 w 8615568"/>
                <a:gd name="connsiteY206" fmla="*/ 5594800 h 6494005"/>
                <a:gd name="connsiteX207" fmla="*/ 803957 w 8615568"/>
                <a:gd name="connsiteY207" fmla="*/ 5594799 h 6494005"/>
                <a:gd name="connsiteX208" fmla="*/ 803957 w 8615568"/>
                <a:gd name="connsiteY208" fmla="*/ 5497282 h 6494005"/>
                <a:gd name="connsiteX209" fmla="*/ 771073 w 8615568"/>
                <a:gd name="connsiteY209" fmla="*/ 5465532 h 6494005"/>
                <a:gd name="connsiteX210" fmla="*/ 771074 w 8615568"/>
                <a:gd name="connsiteY210" fmla="*/ 5465531 h 6494005"/>
                <a:gd name="connsiteX211" fmla="*/ 546555 w 8615568"/>
                <a:gd name="connsiteY211" fmla="*/ 5241013 h 6494005"/>
                <a:gd name="connsiteX212" fmla="*/ 514805 w 8615568"/>
                <a:gd name="connsiteY212" fmla="*/ 5241013 h 6494005"/>
                <a:gd name="connsiteX213" fmla="*/ 450171 w 8615568"/>
                <a:gd name="connsiteY213" fmla="*/ 5079996 h 6494005"/>
                <a:gd name="connsiteX214" fmla="*/ 514805 w 8615568"/>
                <a:gd name="connsiteY214" fmla="*/ 4951862 h 6494005"/>
                <a:gd name="connsiteX215" fmla="*/ 514805 w 8615568"/>
                <a:gd name="connsiteY215" fmla="*/ 4822594 h 6494005"/>
                <a:gd name="connsiteX216" fmla="*/ 546555 w 8615568"/>
                <a:gd name="connsiteY216" fmla="*/ 4565192 h 6494005"/>
                <a:gd name="connsiteX217" fmla="*/ 546555 w 8615568"/>
                <a:gd name="connsiteY217" fmla="*/ 4533442 h 6494005"/>
                <a:gd name="connsiteX218" fmla="*/ 771073 w 8615568"/>
                <a:gd name="connsiteY218" fmla="*/ 4468808 h 6494005"/>
                <a:gd name="connsiteX219" fmla="*/ 932091 w 8615568"/>
                <a:gd name="connsiteY219" fmla="*/ 4308924 h 6494005"/>
                <a:gd name="connsiteX220" fmla="*/ 996725 w 8615568"/>
                <a:gd name="connsiteY220" fmla="*/ 4372424 h 6494005"/>
                <a:gd name="connsiteX221" fmla="*/ 996724 w 8615568"/>
                <a:gd name="connsiteY221" fmla="*/ 4372425 h 6494005"/>
                <a:gd name="connsiteX222" fmla="*/ 1028475 w 8615568"/>
                <a:gd name="connsiteY222" fmla="*/ 4405308 h 6494005"/>
                <a:gd name="connsiteX223" fmla="*/ 1060224 w 8615568"/>
                <a:gd name="connsiteY223" fmla="*/ 4340674 h 6494005"/>
                <a:gd name="connsiteX224" fmla="*/ 1060225 w 8615568"/>
                <a:gd name="connsiteY224" fmla="*/ 4340674 h 6494005"/>
                <a:gd name="connsiteX225" fmla="*/ 1093109 w 8615568"/>
                <a:gd name="connsiteY225" fmla="*/ 4179657 h 6494005"/>
                <a:gd name="connsiteX226" fmla="*/ 1124854 w 8615568"/>
                <a:gd name="connsiteY226" fmla="*/ 4147912 h 6494005"/>
                <a:gd name="connsiteX227" fmla="*/ 1124853 w 8615568"/>
                <a:gd name="connsiteY227" fmla="*/ 4147907 h 6494005"/>
                <a:gd name="connsiteX228" fmla="*/ 1189487 w 8615568"/>
                <a:gd name="connsiteY228" fmla="*/ 4115023 h 6494005"/>
                <a:gd name="connsiteX229" fmla="*/ 1189486 w 8615568"/>
                <a:gd name="connsiteY229" fmla="*/ 4115023 h 6494005"/>
                <a:gd name="connsiteX230" fmla="*/ 1285870 w 8615568"/>
                <a:gd name="connsiteY230" fmla="*/ 4051523 h 6494005"/>
                <a:gd name="connsiteX231" fmla="*/ 1317620 w 8615568"/>
                <a:gd name="connsiteY231" fmla="*/ 3955140 h 6494005"/>
                <a:gd name="connsiteX232" fmla="*/ 1317620 w 8615568"/>
                <a:gd name="connsiteY232" fmla="*/ 3955139 h 6494005"/>
                <a:gd name="connsiteX233" fmla="*/ 1349248 w 8615568"/>
                <a:gd name="connsiteY233" fmla="*/ 3892974 h 6494005"/>
                <a:gd name="connsiteX234" fmla="*/ 1349247 w 8615568"/>
                <a:gd name="connsiteY234" fmla="*/ 3892973 h 6494005"/>
                <a:gd name="connsiteX235" fmla="*/ 1317620 w 8615568"/>
                <a:gd name="connsiteY235" fmla="*/ 3955138 h 6494005"/>
                <a:gd name="connsiteX236" fmla="*/ 1221236 w 8615568"/>
                <a:gd name="connsiteY236" fmla="*/ 3825871 h 6494005"/>
                <a:gd name="connsiteX237" fmla="*/ 1244498 w 8615568"/>
                <a:gd name="connsiteY237" fmla="*/ 3780950 h 6494005"/>
                <a:gd name="connsiteX238" fmla="*/ 1244498 w 8615568"/>
                <a:gd name="connsiteY238" fmla="*/ 3780949 h 6494005"/>
                <a:gd name="connsiteX239" fmla="*/ 1221236 w 8615568"/>
                <a:gd name="connsiteY239" fmla="*/ 3825870 h 6494005"/>
                <a:gd name="connsiteX240" fmla="*/ 1093102 w 8615568"/>
                <a:gd name="connsiteY240" fmla="*/ 3697737 h 6494005"/>
                <a:gd name="connsiteX241" fmla="*/ 1124852 w 8615568"/>
                <a:gd name="connsiteY241" fmla="*/ 3536719 h 6494005"/>
                <a:gd name="connsiteX242" fmla="*/ 1124852 w 8615568"/>
                <a:gd name="connsiteY242" fmla="*/ 3504969 h 6494005"/>
                <a:gd name="connsiteX243" fmla="*/ 1254120 w 8615568"/>
                <a:gd name="connsiteY243" fmla="*/ 3440336 h 6494005"/>
                <a:gd name="connsiteX244" fmla="*/ 1446888 w 8615568"/>
                <a:gd name="connsiteY244" fmla="*/ 3568469 h 6494005"/>
                <a:gd name="connsiteX245" fmla="*/ 1575023 w 8615568"/>
                <a:gd name="connsiteY245" fmla="*/ 3665987 h 6494005"/>
                <a:gd name="connsiteX246" fmla="*/ 1575021 w 8615568"/>
                <a:gd name="connsiteY246" fmla="*/ 3665987 h 6494005"/>
                <a:gd name="connsiteX247" fmla="*/ 1639657 w 8615568"/>
                <a:gd name="connsiteY247" fmla="*/ 3697737 h 6494005"/>
                <a:gd name="connsiteX248" fmla="*/ 1703156 w 8615568"/>
                <a:gd name="connsiteY248" fmla="*/ 3697737 h 6494005"/>
                <a:gd name="connsiteX249" fmla="*/ 1731707 w 8615568"/>
                <a:gd name="connsiteY249" fmla="*/ 3716661 h 6494005"/>
                <a:gd name="connsiteX250" fmla="*/ 1731709 w 8615568"/>
                <a:gd name="connsiteY250" fmla="*/ 3716661 h 6494005"/>
                <a:gd name="connsiteX251" fmla="*/ 1703158 w 8615568"/>
                <a:gd name="connsiteY251" fmla="*/ 3697737 h 6494005"/>
                <a:gd name="connsiteX252" fmla="*/ 1832426 w 8615568"/>
                <a:gd name="connsiteY252" fmla="*/ 3665987 h 6494005"/>
                <a:gd name="connsiteX253" fmla="*/ 2089827 w 8615568"/>
                <a:gd name="connsiteY253" fmla="*/ 3794121 h 6494005"/>
                <a:gd name="connsiteX254" fmla="*/ 2153324 w 8615568"/>
                <a:gd name="connsiteY254" fmla="*/ 3729492 h 6494005"/>
                <a:gd name="connsiteX255" fmla="*/ 2153319 w 8615568"/>
                <a:gd name="connsiteY255" fmla="*/ 3729487 h 6494005"/>
                <a:gd name="connsiteX256" fmla="*/ 2346085 w 8615568"/>
                <a:gd name="connsiteY256" fmla="*/ 3536719 h 6494005"/>
                <a:gd name="connsiteX257" fmla="*/ 2282586 w 8615568"/>
                <a:gd name="connsiteY257" fmla="*/ 3247568 h 6494005"/>
                <a:gd name="connsiteX258" fmla="*/ 2217952 w 8615568"/>
                <a:gd name="connsiteY258" fmla="*/ 2893787 h 6494005"/>
                <a:gd name="connsiteX259" fmla="*/ 2249702 w 8615568"/>
                <a:gd name="connsiteY259" fmla="*/ 2829153 h 6494005"/>
                <a:gd name="connsiteX260" fmla="*/ 2282586 w 8615568"/>
                <a:gd name="connsiteY260" fmla="*/ 2765655 h 6494005"/>
                <a:gd name="connsiteX261" fmla="*/ 2507105 w 8615568"/>
                <a:gd name="connsiteY261" fmla="*/ 2669271 h 6494005"/>
                <a:gd name="connsiteX262" fmla="*/ 2571738 w 8615568"/>
                <a:gd name="connsiteY262" fmla="*/ 2540003 h 6494005"/>
                <a:gd name="connsiteX263" fmla="*/ 2636373 w 8615568"/>
                <a:gd name="connsiteY263" fmla="*/ 2604640 h 6494005"/>
                <a:gd name="connsiteX264" fmla="*/ 2636373 w 8615568"/>
                <a:gd name="connsiteY264" fmla="*/ 2631355 h 6494005"/>
                <a:gd name="connsiteX265" fmla="*/ 2636375 w 8615568"/>
                <a:gd name="connsiteY265" fmla="*/ 2631353 h 6494005"/>
                <a:gd name="connsiteX266" fmla="*/ 2636375 w 8615568"/>
                <a:gd name="connsiteY266" fmla="*/ 2604640 h 6494005"/>
                <a:gd name="connsiteX267" fmla="*/ 2571740 w 8615568"/>
                <a:gd name="connsiteY267" fmla="*/ 2540003 h 6494005"/>
                <a:gd name="connsiteX268" fmla="*/ 2603489 w 8615568"/>
                <a:gd name="connsiteY268" fmla="*/ 2508255 h 6494005"/>
                <a:gd name="connsiteX269" fmla="*/ 2603489 w 8615568"/>
                <a:gd name="connsiteY269" fmla="*/ 2411869 h 6494005"/>
                <a:gd name="connsiteX270" fmla="*/ 2603489 w 8615568"/>
                <a:gd name="connsiteY270" fmla="*/ 1897064 h 6494005"/>
                <a:gd name="connsiteX271" fmla="*/ 2636373 w 8615568"/>
                <a:gd name="connsiteY271" fmla="*/ 1833567 h 6494005"/>
                <a:gd name="connsiteX272" fmla="*/ 2636369 w 8615568"/>
                <a:gd name="connsiteY272" fmla="*/ 1833563 h 6494005"/>
                <a:gd name="connsiteX273" fmla="*/ 2699868 w 8615568"/>
                <a:gd name="connsiteY273" fmla="*/ 1704295 h 6494005"/>
                <a:gd name="connsiteX274" fmla="*/ 2732753 w 8615568"/>
                <a:gd name="connsiteY274" fmla="*/ 1576162 h 6494005"/>
                <a:gd name="connsiteX275" fmla="*/ 2732753 w 8615568"/>
                <a:gd name="connsiteY275" fmla="*/ 1383394 h 6494005"/>
                <a:gd name="connsiteX276" fmla="*/ 2764503 w 8615568"/>
                <a:gd name="connsiteY276" fmla="*/ 1222376 h 6494005"/>
                <a:gd name="connsiteX277" fmla="*/ 2732753 w 8615568"/>
                <a:gd name="connsiteY277" fmla="*/ 1157742 h 6494005"/>
                <a:gd name="connsiteX278" fmla="*/ 2732754 w 8615568"/>
                <a:gd name="connsiteY278" fmla="*/ 1157742 h 6494005"/>
                <a:gd name="connsiteX279" fmla="*/ 2668120 w 8615568"/>
                <a:gd name="connsiteY279" fmla="*/ 933225 h 6494005"/>
                <a:gd name="connsiteX280" fmla="*/ 2668121 w 8615568"/>
                <a:gd name="connsiteY280" fmla="*/ 933223 h 6494005"/>
                <a:gd name="connsiteX281" fmla="*/ 2603487 w 8615568"/>
                <a:gd name="connsiteY281" fmla="*/ 803955 h 6494005"/>
                <a:gd name="connsiteX282" fmla="*/ 2603485 w 8615568"/>
                <a:gd name="connsiteY282" fmla="*/ 803956 h 6494005"/>
                <a:gd name="connsiteX283" fmla="*/ 2507102 w 8615568"/>
                <a:gd name="connsiteY283" fmla="*/ 547688 h 6494005"/>
                <a:gd name="connsiteX284" fmla="*/ 2505968 w 8615568"/>
                <a:gd name="connsiteY284" fmla="*/ 547688 h 6494005"/>
                <a:gd name="connsiteX285" fmla="*/ 2602163 w 8615568"/>
                <a:gd name="connsiteY285" fmla="*/ 256799 h 6494005"/>
                <a:gd name="connsiteX286" fmla="*/ 2570475 w 8615568"/>
                <a:gd name="connsiteY286" fmla="*/ 128400 h 6494005"/>
                <a:gd name="connsiteX287" fmla="*/ 2602163 w 8615568"/>
                <a:gd name="connsiteY287" fmla="*/ 63632 h 6494005"/>
                <a:gd name="connsiteX288" fmla="*/ 2698357 w 8615568"/>
                <a:gd name="connsiteY288" fmla="*/ 160215 h 6494005"/>
                <a:gd name="connsiteX289" fmla="*/ 2794554 w 8615568"/>
                <a:gd name="connsiteY289" fmla="*/ 128400 h 6494005"/>
                <a:gd name="connsiteX290" fmla="*/ 2923568 w 8615568"/>
                <a:gd name="connsiteY29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67457 w 8615568"/>
                <a:gd name="connsiteY202" fmla="*/ 5851067 h 6494005"/>
                <a:gd name="connsiteX203" fmla="*/ 835708 w 8615568"/>
                <a:gd name="connsiteY203" fmla="*/ 5819317 h 6494005"/>
                <a:gd name="connsiteX204" fmla="*/ 867458 w 8615568"/>
                <a:gd name="connsiteY204" fmla="*/ 5722933 h 6494005"/>
                <a:gd name="connsiteX205" fmla="*/ 803958 w 8615568"/>
                <a:gd name="connsiteY205" fmla="*/ 5594800 h 6494005"/>
                <a:gd name="connsiteX206" fmla="*/ 803957 w 8615568"/>
                <a:gd name="connsiteY206" fmla="*/ 5594799 h 6494005"/>
                <a:gd name="connsiteX207" fmla="*/ 803957 w 8615568"/>
                <a:gd name="connsiteY207" fmla="*/ 5497282 h 6494005"/>
                <a:gd name="connsiteX208" fmla="*/ 771073 w 8615568"/>
                <a:gd name="connsiteY208" fmla="*/ 5465532 h 6494005"/>
                <a:gd name="connsiteX209" fmla="*/ 771074 w 8615568"/>
                <a:gd name="connsiteY209" fmla="*/ 5465531 h 6494005"/>
                <a:gd name="connsiteX210" fmla="*/ 546555 w 8615568"/>
                <a:gd name="connsiteY210" fmla="*/ 5241013 h 6494005"/>
                <a:gd name="connsiteX211" fmla="*/ 514805 w 8615568"/>
                <a:gd name="connsiteY211" fmla="*/ 5241013 h 6494005"/>
                <a:gd name="connsiteX212" fmla="*/ 450171 w 8615568"/>
                <a:gd name="connsiteY212" fmla="*/ 5079996 h 6494005"/>
                <a:gd name="connsiteX213" fmla="*/ 514805 w 8615568"/>
                <a:gd name="connsiteY213" fmla="*/ 4951862 h 6494005"/>
                <a:gd name="connsiteX214" fmla="*/ 514805 w 8615568"/>
                <a:gd name="connsiteY214" fmla="*/ 4822594 h 6494005"/>
                <a:gd name="connsiteX215" fmla="*/ 546555 w 8615568"/>
                <a:gd name="connsiteY215" fmla="*/ 4565192 h 6494005"/>
                <a:gd name="connsiteX216" fmla="*/ 546555 w 8615568"/>
                <a:gd name="connsiteY216" fmla="*/ 4533442 h 6494005"/>
                <a:gd name="connsiteX217" fmla="*/ 771073 w 8615568"/>
                <a:gd name="connsiteY217" fmla="*/ 4468808 h 6494005"/>
                <a:gd name="connsiteX218" fmla="*/ 932091 w 8615568"/>
                <a:gd name="connsiteY218" fmla="*/ 4308924 h 6494005"/>
                <a:gd name="connsiteX219" fmla="*/ 996725 w 8615568"/>
                <a:gd name="connsiteY219" fmla="*/ 4372424 h 6494005"/>
                <a:gd name="connsiteX220" fmla="*/ 996724 w 8615568"/>
                <a:gd name="connsiteY220" fmla="*/ 4372425 h 6494005"/>
                <a:gd name="connsiteX221" fmla="*/ 1028475 w 8615568"/>
                <a:gd name="connsiteY221" fmla="*/ 4405308 h 6494005"/>
                <a:gd name="connsiteX222" fmla="*/ 1060224 w 8615568"/>
                <a:gd name="connsiteY222" fmla="*/ 4340674 h 6494005"/>
                <a:gd name="connsiteX223" fmla="*/ 1060225 w 8615568"/>
                <a:gd name="connsiteY223" fmla="*/ 4340674 h 6494005"/>
                <a:gd name="connsiteX224" fmla="*/ 1093109 w 8615568"/>
                <a:gd name="connsiteY224" fmla="*/ 4179657 h 6494005"/>
                <a:gd name="connsiteX225" fmla="*/ 1124854 w 8615568"/>
                <a:gd name="connsiteY225" fmla="*/ 4147912 h 6494005"/>
                <a:gd name="connsiteX226" fmla="*/ 1124853 w 8615568"/>
                <a:gd name="connsiteY226" fmla="*/ 4147907 h 6494005"/>
                <a:gd name="connsiteX227" fmla="*/ 1189487 w 8615568"/>
                <a:gd name="connsiteY227" fmla="*/ 4115023 h 6494005"/>
                <a:gd name="connsiteX228" fmla="*/ 1189486 w 8615568"/>
                <a:gd name="connsiteY228" fmla="*/ 4115023 h 6494005"/>
                <a:gd name="connsiteX229" fmla="*/ 1285870 w 8615568"/>
                <a:gd name="connsiteY229" fmla="*/ 4051523 h 6494005"/>
                <a:gd name="connsiteX230" fmla="*/ 1317620 w 8615568"/>
                <a:gd name="connsiteY230" fmla="*/ 3955140 h 6494005"/>
                <a:gd name="connsiteX231" fmla="*/ 1317620 w 8615568"/>
                <a:gd name="connsiteY231" fmla="*/ 3955139 h 6494005"/>
                <a:gd name="connsiteX232" fmla="*/ 1349248 w 8615568"/>
                <a:gd name="connsiteY232" fmla="*/ 3892974 h 6494005"/>
                <a:gd name="connsiteX233" fmla="*/ 1349247 w 8615568"/>
                <a:gd name="connsiteY233" fmla="*/ 3892973 h 6494005"/>
                <a:gd name="connsiteX234" fmla="*/ 1317620 w 8615568"/>
                <a:gd name="connsiteY234" fmla="*/ 3955138 h 6494005"/>
                <a:gd name="connsiteX235" fmla="*/ 1221236 w 8615568"/>
                <a:gd name="connsiteY235" fmla="*/ 3825871 h 6494005"/>
                <a:gd name="connsiteX236" fmla="*/ 1244498 w 8615568"/>
                <a:gd name="connsiteY236" fmla="*/ 3780950 h 6494005"/>
                <a:gd name="connsiteX237" fmla="*/ 1244498 w 8615568"/>
                <a:gd name="connsiteY237" fmla="*/ 3780949 h 6494005"/>
                <a:gd name="connsiteX238" fmla="*/ 1221236 w 8615568"/>
                <a:gd name="connsiteY238" fmla="*/ 3825870 h 6494005"/>
                <a:gd name="connsiteX239" fmla="*/ 1093102 w 8615568"/>
                <a:gd name="connsiteY239" fmla="*/ 3697737 h 6494005"/>
                <a:gd name="connsiteX240" fmla="*/ 1124852 w 8615568"/>
                <a:gd name="connsiteY240" fmla="*/ 3536719 h 6494005"/>
                <a:gd name="connsiteX241" fmla="*/ 1124852 w 8615568"/>
                <a:gd name="connsiteY241" fmla="*/ 3504969 h 6494005"/>
                <a:gd name="connsiteX242" fmla="*/ 1254120 w 8615568"/>
                <a:gd name="connsiteY242" fmla="*/ 3440336 h 6494005"/>
                <a:gd name="connsiteX243" fmla="*/ 1446888 w 8615568"/>
                <a:gd name="connsiteY243" fmla="*/ 3568469 h 6494005"/>
                <a:gd name="connsiteX244" fmla="*/ 1575023 w 8615568"/>
                <a:gd name="connsiteY244" fmla="*/ 3665987 h 6494005"/>
                <a:gd name="connsiteX245" fmla="*/ 1575021 w 8615568"/>
                <a:gd name="connsiteY245" fmla="*/ 3665987 h 6494005"/>
                <a:gd name="connsiteX246" fmla="*/ 1639657 w 8615568"/>
                <a:gd name="connsiteY246" fmla="*/ 3697737 h 6494005"/>
                <a:gd name="connsiteX247" fmla="*/ 1703156 w 8615568"/>
                <a:gd name="connsiteY247" fmla="*/ 3697737 h 6494005"/>
                <a:gd name="connsiteX248" fmla="*/ 1731707 w 8615568"/>
                <a:gd name="connsiteY248" fmla="*/ 3716661 h 6494005"/>
                <a:gd name="connsiteX249" fmla="*/ 1731709 w 8615568"/>
                <a:gd name="connsiteY249" fmla="*/ 3716661 h 6494005"/>
                <a:gd name="connsiteX250" fmla="*/ 1703158 w 8615568"/>
                <a:gd name="connsiteY250" fmla="*/ 3697737 h 6494005"/>
                <a:gd name="connsiteX251" fmla="*/ 1832426 w 8615568"/>
                <a:gd name="connsiteY251" fmla="*/ 3665987 h 6494005"/>
                <a:gd name="connsiteX252" fmla="*/ 2089827 w 8615568"/>
                <a:gd name="connsiteY252" fmla="*/ 3794121 h 6494005"/>
                <a:gd name="connsiteX253" fmla="*/ 2153324 w 8615568"/>
                <a:gd name="connsiteY253" fmla="*/ 3729492 h 6494005"/>
                <a:gd name="connsiteX254" fmla="*/ 2153319 w 8615568"/>
                <a:gd name="connsiteY254" fmla="*/ 3729487 h 6494005"/>
                <a:gd name="connsiteX255" fmla="*/ 2346085 w 8615568"/>
                <a:gd name="connsiteY255" fmla="*/ 3536719 h 6494005"/>
                <a:gd name="connsiteX256" fmla="*/ 2282586 w 8615568"/>
                <a:gd name="connsiteY256" fmla="*/ 3247568 h 6494005"/>
                <a:gd name="connsiteX257" fmla="*/ 2217952 w 8615568"/>
                <a:gd name="connsiteY257" fmla="*/ 2893787 h 6494005"/>
                <a:gd name="connsiteX258" fmla="*/ 2249702 w 8615568"/>
                <a:gd name="connsiteY258" fmla="*/ 2829153 h 6494005"/>
                <a:gd name="connsiteX259" fmla="*/ 2282586 w 8615568"/>
                <a:gd name="connsiteY259" fmla="*/ 2765655 h 6494005"/>
                <a:gd name="connsiteX260" fmla="*/ 2507105 w 8615568"/>
                <a:gd name="connsiteY260" fmla="*/ 2669271 h 6494005"/>
                <a:gd name="connsiteX261" fmla="*/ 2571738 w 8615568"/>
                <a:gd name="connsiteY261" fmla="*/ 2540003 h 6494005"/>
                <a:gd name="connsiteX262" fmla="*/ 2636373 w 8615568"/>
                <a:gd name="connsiteY262" fmla="*/ 2604640 h 6494005"/>
                <a:gd name="connsiteX263" fmla="*/ 2636373 w 8615568"/>
                <a:gd name="connsiteY263" fmla="*/ 2631355 h 6494005"/>
                <a:gd name="connsiteX264" fmla="*/ 2636375 w 8615568"/>
                <a:gd name="connsiteY264" fmla="*/ 2631353 h 6494005"/>
                <a:gd name="connsiteX265" fmla="*/ 2636375 w 8615568"/>
                <a:gd name="connsiteY265" fmla="*/ 2604640 h 6494005"/>
                <a:gd name="connsiteX266" fmla="*/ 2571740 w 8615568"/>
                <a:gd name="connsiteY266" fmla="*/ 2540003 h 6494005"/>
                <a:gd name="connsiteX267" fmla="*/ 2603489 w 8615568"/>
                <a:gd name="connsiteY267" fmla="*/ 2508255 h 6494005"/>
                <a:gd name="connsiteX268" fmla="*/ 2603489 w 8615568"/>
                <a:gd name="connsiteY268" fmla="*/ 2411869 h 6494005"/>
                <a:gd name="connsiteX269" fmla="*/ 2603489 w 8615568"/>
                <a:gd name="connsiteY269" fmla="*/ 1897064 h 6494005"/>
                <a:gd name="connsiteX270" fmla="*/ 2636373 w 8615568"/>
                <a:gd name="connsiteY270" fmla="*/ 1833567 h 6494005"/>
                <a:gd name="connsiteX271" fmla="*/ 2636369 w 8615568"/>
                <a:gd name="connsiteY271" fmla="*/ 1833563 h 6494005"/>
                <a:gd name="connsiteX272" fmla="*/ 2699868 w 8615568"/>
                <a:gd name="connsiteY272" fmla="*/ 1704295 h 6494005"/>
                <a:gd name="connsiteX273" fmla="*/ 2732753 w 8615568"/>
                <a:gd name="connsiteY273" fmla="*/ 1576162 h 6494005"/>
                <a:gd name="connsiteX274" fmla="*/ 2732753 w 8615568"/>
                <a:gd name="connsiteY274" fmla="*/ 1383394 h 6494005"/>
                <a:gd name="connsiteX275" fmla="*/ 2764503 w 8615568"/>
                <a:gd name="connsiteY275" fmla="*/ 1222376 h 6494005"/>
                <a:gd name="connsiteX276" fmla="*/ 2732753 w 8615568"/>
                <a:gd name="connsiteY276" fmla="*/ 1157742 h 6494005"/>
                <a:gd name="connsiteX277" fmla="*/ 2732754 w 8615568"/>
                <a:gd name="connsiteY277" fmla="*/ 1157742 h 6494005"/>
                <a:gd name="connsiteX278" fmla="*/ 2668120 w 8615568"/>
                <a:gd name="connsiteY278" fmla="*/ 933225 h 6494005"/>
                <a:gd name="connsiteX279" fmla="*/ 2668121 w 8615568"/>
                <a:gd name="connsiteY279" fmla="*/ 933223 h 6494005"/>
                <a:gd name="connsiteX280" fmla="*/ 2603487 w 8615568"/>
                <a:gd name="connsiteY280" fmla="*/ 803955 h 6494005"/>
                <a:gd name="connsiteX281" fmla="*/ 2603485 w 8615568"/>
                <a:gd name="connsiteY281" fmla="*/ 803956 h 6494005"/>
                <a:gd name="connsiteX282" fmla="*/ 2507102 w 8615568"/>
                <a:gd name="connsiteY282" fmla="*/ 547688 h 6494005"/>
                <a:gd name="connsiteX283" fmla="*/ 2505968 w 8615568"/>
                <a:gd name="connsiteY283" fmla="*/ 547688 h 6494005"/>
                <a:gd name="connsiteX284" fmla="*/ 2602163 w 8615568"/>
                <a:gd name="connsiteY284" fmla="*/ 256799 h 6494005"/>
                <a:gd name="connsiteX285" fmla="*/ 2570475 w 8615568"/>
                <a:gd name="connsiteY285" fmla="*/ 128400 h 6494005"/>
                <a:gd name="connsiteX286" fmla="*/ 2602163 w 8615568"/>
                <a:gd name="connsiteY286" fmla="*/ 63632 h 6494005"/>
                <a:gd name="connsiteX287" fmla="*/ 2698357 w 8615568"/>
                <a:gd name="connsiteY287" fmla="*/ 160215 h 6494005"/>
                <a:gd name="connsiteX288" fmla="*/ 2794554 w 8615568"/>
                <a:gd name="connsiteY288" fmla="*/ 128400 h 6494005"/>
                <a:gd name="connsiteX289" fmla="*/ 2923568 w 8615568"/>
                <a:gd name="connsiteY28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04640 h 6494005"/>
                <a:gd name="connsiteX262" fmla="*/ 2636373 w 8615568"/>
                <a:gd name="connsiteY262" fmla="*/ 2631355 h 6494005"/>
                <a:gd name="connsiteX263" fmla="*/ 2636375 w 8615568"/>
                <a:gd name="connsiteY263" fmla="*/ 2631353 h 6494005"/>
                <a:gd name="connsiteX264" fmla="*/ 2636375 w 8615568"/>
                <a:gd name="connsiteY264" fmla="*/ 2604640 h 6494005"/>
                <a:gd name="connsiteX265" fmla="*/ 2571740 w 8615568"/>
                <a:gd name="connsiteY265" fmla="*/ 2540003 h 6494005"/>
                <a:gd name="connsiteX266" fmla="*/ 2603489 w 8615568"/>
                <a:gd name="connsiteY266" fmla="*/ 2508255 h 6494005"/>
                <a:gd name="connsiteX267" fmla="*/ 2603489 w 8615568"/>
                <a:gd name="connsiteY267" fmla="*/ 2411869 h 6494005"/>
                <a:gd name="connsiteX268" fmla="*/ 2603489 w 8615568"/>
                <a:gd name="connsiteY268" fmla="*/ 1897064 h 6494005"/>
                <a:gd name="connsiteX269" fmla="*/ 2636373 w 8615568"/>
                <a:gd name="connsiteY269" fmla="*/ 1833567 h 6494005"/>
                <a:gd name="connsiteX270" fmla="*/ 2636369 w 8615568"/>
                <a:gd name="connsiteY270" fmla="*/ 1833563 h 6494005"/>
                <a:gd name="connsiteX271" fmla="*/ 2699868 w 8615568"/>
                <a:gd name="connsiteY271" fmla="*/ 1704295 h 6494005"/>
                <a:gd name="connsiteX272" fmla="*/ 2732753 w 8615568"/>
                <a:gd name="connsiteY272" fmla="*/ 1576162 h 6494005"/>
                <a:gd name="connsiteX273" fmla="*/ 2732753 w 8615568"/>
                <a:gd name="connsiteY273" fmla="*/ 1383394 h 6494005"/>
                <a:gd name="connsiteX274" fmla="*/ 2764503 w 8615568"/>
                <a:gd name="connsiteY274" fmla="*/ 1222376 h 6494005"/>
                <a:gd name="connsiteX275" fmla="*/ 2732753 w 8615568"/>
                <a:gd name="connsiteY275" fmla="*/ 1157742 h 6494005"/>
                <a:gd name="connsiteX276" fmla="*/ 2732754 w 8615568"/>
                <a:gd name="connsiteY276" fmla="*/ 1157742 h 6494005"/>
                <a:gd name="connsiteX277" fmla="*/ 2668120 w 8615568"/>
                <a:gd name="connsiteY277" fmla="*/ 933225 h 6494005"/>
                <a:gd name="connsiteX278" fmla="*/ 2668121 w 8615568"/>
                <a:gd name="connsiteY278" fmla="*/ 933223 h 6494005"/>
                <a:gd name="connsiteX279" fmla="*/ 2603487 w 8615568"/>
                <a:gd name="connsiteY279" fmla="*/ 803955 h 6494005"/>
                <a:gd name="connsiteX280" fmla="*/ 2603485 w 8615568"/>
                <a:gd name="connsiteY280" fmla="*/ 803956 h 6494005"/>
                <a:gd name="connsiteX281" fmla="*/ 2507102 w 8615568"/>
                <a:gd name="connsiteY281" fmla="*/ 547688 h 6494005"/>
                <a:gd name="connsiteX282" fmla="*/ 2505968 w 8615568"/>
                <a:gd name="connsiteY282" fmla="*/ 547688 h 6494005"/>
                <a:gd name="connsiteX283" fmla="*/ 2602163 w 8615568"/>
                <a:gd name="connsiteY283" fmla="*/ 256799 h 6494005"/>
                <a:gd name="connsiteX284" fmla="*/ 2570475 w 8615568"/>
                <a:gd name="connsiteY284" fmla="*/ 128400 h 6494005"/>
                <a:gd name="connsiteX285" fmla="*/ 2602163 w 8615568"/>
                <a:gd name="connsiteY285" fmla="*/ 63632 h 6494005"/>
                <a:gd name="connsiteX286" fmla="*/ 2698357 w 8615568"/>
                <a:gd name="connsiteY286" fmla="*/ 160215 h 6494005"/>
                <a:gd name="connsiteX287" fmla="*/ 2794554 w 8615568"/>
                <a:gd name="connsiteY287" fmla="*/ 128400 h 6494005"/>
                <a:gd name="connsiteX288" fmla="*/ 2923568 w 8615568"/>
                <a:gd name="connsiteY288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04640 h 6494005"/>
                <a:gd name="connsiteX262" fmla="*/ 2636373 w 8615568"/>
                <a:gd name="connsiteY262" fmla="*/ 2631355 h 6494005"/>
                <a:gd name="connsiteX263" fmla="*/ 2636375 w 8615568"/>
                <a:gd name="connsiteY263" fmla="*/ 2631353 h 6494005"/>
                <a:gd name="connsiteX264" fmla="*/ 2571740 w 8615568"/>
                <a:gd name="connsiteY264" fmla="*/ 2540003 h 6494005"/>
                <a:gd name="connsiteX265" fmla="*/ 2603489 w 8615568"/>
                <a:gd name="connsiteY265" fmla="*/ 2508255 h 6494005"/>
                <a:gd name="connsiteX266" fmla="*/ 2603489 w 8615568"/>
                <a:gd name="connsiteY266" fmla="*/ 2411869 h 6494005"/>
                <a:gd name="connsiteX267" fmla="*/ 2603489 w 8615568"/>
                <a:gd name="connsiteY267" fmla="*/ 1897064 h 6494005"/>
                <a:gd name="connsiteX268" fmla="*/ 2636373 w 8615568"/>
                <a:gd name="connsiteY268" fmla="*/ 1833567 h 6494005"/>
                <a:gd name="connsiteX269" fmla="*/ 2636369 w 8615568"/>
                <a:gd name="connsiteY269" fmla="*/ 1833563 h 6494005"/>
                <a:gd name="connsiteX270" fmla="*/ 2699868 w 8615568"/>
                <a:gd name="connsiteY270" fmla="*/ 1704295 h 6494005"/>
                <a:gd name="connsiteX271" fmla="*/ 2732753 w 8615568"/>
                <a:gd name="connsiteY271" fmla="*/ 1576162 h 6494005"/>
                <a:gd name="connsiteX272" fmla="*/ 2732753 w 8615568"/>
                <a:gd name="connsiteY272" fmla="*/ 1383394 h 6494005"/>
                <a:gd name="connsiteX273" fmla="*/ 2764503 w 8615568"/>
                <a:gd name="connsiteY273" fmla="*/ 1222376 h 6494005"/>
                <a:gd name="connsiteX274" fmla="*/ 2732753 w 8615568"/>
                <a:gd name="connsiteY274" fmla="*/ 1157742 h 6494005"/>
                <a:gd name="connsiteX275" fmla="*/ 2732754 w 8615568"/>
                <a:gd name="connsiteY275" fmla="*/ 1157742 h 6494005"/>
                <a:gd name="connsiteX276" fmla="*/ 2668120 w 8615568"/>
                <a:gd name="connsiteY276" fmla="*/ 933225 h 6494005"/>
                <a:gd name="connsiteX277" fmla="*/ 2668121 w 8615568"/>
                <a:gd name="connsiteY277" fmla="*/ 933223 h 6494005"/>
                <a:gd name="connsiteX278" fmla="*/ 2603487 w 8615568"/>
                <a:gd name="connsiteY278" fmla="*/ 803955 h 6494005"/>
                <a:gd name="connsiteX279" fmla="*/ 2603485 w 8615568"/>
                <a:gd name="connsiteY279" fmla="*/ 803956 h 6494005"/>
                <a:gd name="connsiteX280" fmla="*/ 2507102 w 8615568"/>
                <a:gd name="connsiteY280" fmla="*/ 547688 h 6494005"/>
                <a:gd name="connsiteX281" fmla="*/ 2505968 w 8615568"/>
                <a:gd name="connsiteY281" fmla="*/ 547688 h 6494005"/>
                <a:gd name="connsiteX282" fmla="*/ 2602163 w 8615568"/>
                <a:gd name="connsiteY282" fmla="*/ 256799 h 6494005"/>
                <a:gd name="connsiteX283" fmla="*/ 2570475 w 8615568"/>
                <a:gd name="connsiteY283" fmla="*/ 128400 h 6494005"/>
                <a:gd name="connsiteX284" fmla="*/ 2602163 w 8615568"/>
                <a:gd name="connsiteY284" fmla="*/ 63632 h 6494005"/>
                <a:gd name="connsiteX285" fmla="*/ 2698357 w 8615568"/>
                <a:gd name="connsiteY285" fmla="*/ 160215 h 6494005"/>
                <a:gd name="connsiteX286" fmla="*/ 2794554 w 8615568"/>
                <a:gd name="connsiteY286" fmla="*/ 128400 h 6494005"/>
                <a:gd name="connsiteX287" fmla="*/ 2923568 w 8615568"/>
                <a:gd name="connsiteY287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04640 h 6494005"/>
                <a:gd name="connsiteX262" fmla="*/ 2636373 w 8615568"/>
                <a:gd name="connsiteY262" fmla="*/ 2631355 h 6494005"/>
                <a:gd name="connsiteX263" fmla="*/ 2571740 w 8615568"/>
                <a:gd name="connsiteY263" fmla="*/ 2540003 h 6494005"/>
                <a:gd name="connsiteX264" fmla="*/ 2603489 w 8615568"/>
                <a:gd name="connsiteY264" fmla="*/ 2508255 h 6494005"/>
                <a:gd name="connsiteX265" fmla="*/ 2603489 w 8615568"/>
                <a:gd name="connsiteY265" fmla="*/ 2411869 h 6494005"/>
                <a:gd name="connsiteX266" fmla="*/ 2603489 w 8615568"/>
                <a:gd name="connsiteY266" fmla="*/ 1897064 h 6494005"/>
                <a:gd name="connsiteX267" fmla="*/ 2636373 w 8615568"/>
                <a:gd name="connsiteY267" fmla="*/ 1833567 h 6494005"/>
                <a:gd name="connsiteX268" fmla="*/ 2636369 w 8615568"/>
                <a:gd name="connsiteY268" fmla="*/ 1833563 h 6494005"/>
                <a:gd name="connsiteX269" fmla="*/ 2699868 w 8615568"/>
                <a:gd name="connsiteY269" fmla="*/ 1704295 h 6494005"/>
                <a:gd name="connsiteX270" fmla="*/ 2732753 w 8615568"/>
                <a:gd name="connsiteY270" fmla="*/ 1576162 h 6494005"/>
                <a:gd name="connsiteX271" fmla="*/ 2732753 w 8615568"/>
                <a:gd name="connsiteY271" fmla="*/ 1383394 h 6494005"/>
                <a:gd name="connsiteX272" fmla="*/ 2764503 w 8615568"/>
                <a:gd name="connsiteY272" fmla="*/ 1222376 h 6494005"/>
                <a:gd name="connsiteX273" fmla="*/ 2732753 w 8615568"/>
                <a:gd name="connsiteY273" fmla="*/ 1157742 h 6494005"/>
                <a:gd name="connsiteX274" fmla="*/ 2732754 w 8615568"/>
                <a:gd name="connsiteY274" fmla="*/ 1157742 h 6494005"/>
                <a:gd name="connsiteX275" fmla="*/ 2668120 w 8615568"/>
                <a:gd name="connsiteY275" fmla="*/ 933225 h 6494005"/>
                <a:gd name="connsiteX276" fmla="*/ 2668121 w 8615568"/>
                <a:gd name="connsiteY276" fmla="*/ 933223 h 6494005"/>
                <a:gd name="connsiteX277" fmla="*/ 2603487 w 8615568"/>
                <a:gd name="connsiteY277" fmla="*/ 803955 h 6494005"/>
                <a:gd name="connsiteX278" fmla="*/ 2603485 w 8615568"/>
                <a:gd name="connsiteY278" fmla="*/ 803956 h 6494005"/>
                <a:gd name="connsiteX279" fmla="*/ 2507102 w 8615568"/>
                <a:gd name="connsiteY279" fmla="*/ 547688 h 6494005"/>
                <a:gd name="connsiteX280" fmla="*/ 2505968 w 8615568"/>
                <a:gd name="connsiteY280" fmla="*/ 547688 h 6494005"/>
                <a:gd name="connsiteX281" fmla="*/ 2602163 w 8615568"/>
                <a:gd name="connsiteY281" fmla="*/ 256799 h 6494005"/>
                <a:gd name="connsiteX282" fmla="*/ 2570475 w 8615568"/>
                <a:gd name="connsiteY282" fmla="*/ 128400 h 6494005"/>
                <a:gd name="connsiteX283" fmla="*/ 2602163 w 8615568"/>
                <a:gd name="connsiteY283" fmla="*/ 63632 h 6494005"/>
                <a:gd name="connsiteX284" fmla="*/ 2698357 w 8615568"/>
                <a:gd name="connsiteY284" fmla="*/ 160215 h 6494005"/>
                <a:gd name="connsiteX285" fmla="*/ 2794554 w 8615568"/>
                <a:gd name="connsiteY285" fmla="*/ 128400 h 6494005"/>
                <a:gd name="connsiteX286" fmla="*/ 2923568 w 8615568"/>
                <a:gd name="connsiteY286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636373 w 8615568"/>
                <a:gd name="connsiteY261" fmla="*/ 2631355 h 6494005"/>
                <a:gd name="connsiteX262" fmla="*/ 2571740 w 8615568"/>
                <a:gd name="connsiteY262" fmla="*/ 2540003 h 6494005"/>
                <a:gd name="connsiteX263" fmla="*/ 2603489 w 8615568"/>
                <a:gd name="connsiteY263" fmla="*/ 2508255 h 6494005"/>
                <a:gd name="connsiteX264" fmla="*/ 2603489 w 8615568"/>
                <a:gd name="connsiteY264" fmla="*/ 2411869 h 6494005"/>
                <a:gd name="connsiteX265" fmla="*/ 2603489 w 8615568"/>
                <a:gd name="connsiteY265" fmla="*/ 1897064 h 6494005"/>
                <a:gd name="connsiteX266" fmla="*/ 2636373 w 8615568"/>
                <a:gd name="connsiteY266" fmla="*/ 1833567 h 6494005"/>
                <a:gd name="connsiteX267" fmla="*/ 2636369 w 8615568"/>
                <a:gd name="connsiteY267" fmla="*/ 1833563 h 6494005"/>
                <a:gd name="connsiteX268" fmla="*/ 2699868 w 8615568"/>
                <a:gd name="connsiteY268" fmla="*/ 1704295 h 6494005"/>
                <a:gd name="connsiteX269" fmla="*/ 2732753 w 8615568"/>
                <a:gd name="connsiteY269" fmla="*/ 1576162 h 6494005"/>
                <a:gd name="connsiteX270" fmla="*/ 2732753 w 8615568"/>
                <a:gd name="connsiteY270" fmla="*/ 1383394 h 6494005"/>
                <a:gd name="connsiteX271" fmla="*/ 2764503 w 8615568"/>
                <a:gd name="connsiteY271" fmla="*/ 1222376 h 6494005"/>
                <a:gd name="connsiteX272" fmla="*/ 2732753 w 8615568"/>
                <a:gd name="connsiteY272" fmla="*/ 1157742 h 6494005"/>
                <a:gd name="connsiteX273" fmla="*/ 2732754 w 8615568"/>
                <a:gd name="connsiteY273" fmla="*/ 1157742 h 6494005"/>
                <a:gd name="connsiteX274" fmla="*/ 2668120 w 8615568"/>
                <a:gd name="connsiteY274" fmla="*/ 933225 h 6494005"/>
                <a:gd name="connsiteX275" fmla="*/ 2668121 w 8615568"/>
                <a:gd name="connsiteY275" fmla="*/ 933223 h 6494005"/>
                <a:gd name="connsiteX276" fmla="*/ 2603487 w 8615568"/>
                <a:gd name="connsiteY276" fmla="*/ 803955 h 6494005"/>
                <a:gd name="connsiteX277" fmla="*/ 2603485 w 8615568"/>
                <a:gd name="connsiteY277" fmla="*/ 803956 h 6494005"/>
                <a:gd name="connsiteX278" fmla="*/ 2507102 w 8615568"/>
                <a:gd name="connsiteY278" fmla="*/ 547688 h 6494005"/>
                <a:gd name="connsiteX279" fmla="*/ 2505968 w 8615568"/>
                <a:gd name="connsiteY279" fmla="*/ 547688 h 6494005"/>
                <a:gd name="connsiteX280" fmla="*/ 2602163 w 8615568"/>
                <a:gd name="connsiteY280" fmla="*/ 256799 h 6494005"/>
                <a:gd name="connsiteX281" fmla="*/ 2570475 w 8615568"/>
                <a:gd name="connsiteY281" fmla="*/ 128400 h 6494005"/>
                <a:gd name="connsiteX282" fmla="*/ 2602163 w 8615568"/>
                <a:gd name="connsiteY282" fmla="*/ 63632 h 6494005"/>
                <a:gd name="connsiteX283" fmla="*/ 2698357 w 8615568"/>
                <a:gd name="connsiteY283" fmla="*/ 160215 h 6494005"/>
                <a:gd name="connsiteX284" fmla="*/ 2794554 w 8615568"/>
                <a:gd name="connsiteY284" fmla="*/ 128400 h 6494005"/>
                <a:gd name="connsiteX285" fmla="*/ 2923568 w 8615568"/>
                <a:gd name="connsiteY285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44498 w 8615568"/>
                <a:gd name="connsiteY236" fmla="*/ 3780949 h 6494005"/>
                <a:gd name="connsiteX237" fmla="*/ 1221236 w 8615568"/>
                <a:gd name="connsiteY237" fmla="*/ 3825870 h 6494005"/>
                <a:gd name="connsiteX238" fmla="*/ 1093102 w 8615568"/>
                <a:gd name="connsiteY238" fmla="*/ 3697737 h 6494005"/>
                <a:gd name="connsiteX239" fmla="*/ 1124852 w 8615568"/>
                <a:gd name="connsiteY239" fmla="*/ 3536719 h 6494005"/>
                <a:gd name="connsiteX240" fmla="*/ 1124852 w 8615568"/>
                <a:gd name="connsiteY240" fmla="*/ 3504969 h 6494005"/>
                <a:gd name="connsiteX241" fmla="*/ 1254120 w 8615568"/>
                <a:gd name="connsiteY241" fmla="*/ 3440336 h 6494005"/>
                <a:gd name="connsiteX242" fmla="*/ 1446888 w 8615568"/>
                <a:gd name="connsiteY242" fmla="*/ 3568469 h 6494005"/>
                <a:gd name="connsiteX243" fmla="*/ 1575023 w 8615568"/>
                <a:gd name="connsiteY243" fmla="*/ 3665987 h 6494005"/>
                <a:gd name="connsiteX244" fmla="*/ 1575021 w 8615568"/>
                <a:gd name="connsiteY244" fmla="*/ 3665987 h 6494005"/>
                <a:gd name="connsiteX245" fmla="*/ 1639657 w 8615568"/>
                <a:gd name="connsiteY245" fmla="*/ 3697737 h 6494005"/>
                <a:gd name="connsiteX246" fmla="*/ 1703156 w 8615568"/>
                <a:gd name="connsiteY246" fmla="*/ 3697737 h 6494005"/>
                <a:gd name="connsiteX247" fmla="*/ 1731707 w 8615568"/>
                <a:gd name="connsiteY247" fmla="*/ 3716661 h 6494005"/>
                <a:gd name="connsiteX248" fmla="*/ 1731709 w 8615568"/>
                <a:gd name="connsiteY248" fmla="*/ 3716661 h 6494005"/>
                <a:gd name="connsiteX249" fmla="*/ 1703158 w 8615568"/>
                <a:gd name="connsiteY249" fmla="*/ 3697737 h 6494005"/>
                <a:gd name="connsiteX250" fmla="*/ 1832426 w 8615568"/>
                <a:gd name="connsiteY250" fmla="*/ 3665987 h 6494005"/>
                <a:gd name="connsiteX251" fmla="*/ 2089827 w 8615568"/>
                <a:gd name="connsiteY251" fmla="*/ 3794121 h 6494005"/>
                <a:gd name="connsiteX252" fmla="*/ 2153324 w 8615568"/>
                <a:gd name="connsiteY252" fmla="*/ 3729492 h 6494005"/>
                <a:gd name="connsiteX253" fmla="*/ 2153319 w 8615568"/>
                <a:gd name="connsiteY253" fmla="*/ 3729487 h 6494005"/>
                <a:gd name="connsiteX254" fmla="*/ 2346085 w 8615568"/>
                <a:gd name="connsiteY254" fmla="*/ 3536719 h 6494005"/>
                <a:gd name="connsiteX255" fmla="*/ 2282586 w 8615568"/>
                <a:gd name="connsiteY255" fmla="*/ 3247568 h 6494005"/>
                <a:gd name="connsiteX256" fmla="*/ 2217952 w 8615568"/>
                <a:gd name="connsiteY256" fmla="*/ 2893787 h 6494005"/>
                <a:gd name="connsiteX257" fmla="*/ 2249702 w 8615568"/>
                <a:gd name="connsiteY257" fmla="*/ 2829153 h 6494005"/>
                <a:gd name="connsiteX258" fmla="*/ 2282586 w 8615568"/>
                <a:gd name="connsiteY258" fmla="*/ 2765655 h 6494005"/>
                <a:gd name="connsiteX259" fmla="*/ 2507105 w 8615568"/>
                <a:gd name="connsiteY259" fmla="*/ 2669271 h 6494005"/>
                <a:gd name="connsiteX260" fmla="*/ 2571738 w 8615568"/>
                <a:gd name="connsiteY260" fmla="*/ 2540003 h 6494005"/>
                <a:gd name="connsiteX261" fmla="*/ 2571740 w 8615568"/>
                <a:gd name="connsiteY261" fmla="*/ 2540003 h 6494005"/>
                <a:gd name="connsiteX262" fmla="*/ 2603489 w 8615568"/>
                <a:gd name="connsiteY262" fmla="*/ 2508255 h 6494005"/>
                <a:gd name="connsiteX263" fmla="*/ 2603489 w 8615568"/>
                <a:gd name="connsiteY263" fmla="*/ 2411869 h 6494005"/>
                <a:gd name="connsiteX264" fmla="*/ 2603489 w 8615568"/>
                <a:gd name="connsiteY264" fmla="*/ 1897064 h 6494005"/>
                <a:gd name="connsiteX265" fmla="*/ 2636373 w 8615568"/>
                <a:gd name="connsiteY265" fmla="*/ 1833567 h 6494005"/>
                <a:gd name="connsiteX266" fmla="*/ 2636369 w 8615568"/>
                <a:gd name="connsiteY266" fmla="*/ 1833563 h 6494005"/>
                <a:gd name="connsiteX267" fmla="*/ 2699868 w 8615568"/>
                <a:gd name="connsiteY267" fmla="*/ 1704295 h 6494005"/>
                <a:gd name="connsiteX268" fmla="*/ 2732753 w 8615568"/>
                <a:gd name="connsiteY268" fmla="*/ 1576162 h 6494005"/>
                <a:gd name="connsiteX269" fmla="*/ 2732753 w 8615568"/>
                <a:gd name="connsiteY269" fmla="*/ 1383394 h 6494005"/>
                <a:gd name="connsiteX270" fmla="*/ 2764503 w 8615568"/>
                <a:gd name="connsiteY270" fmla="*/ 1222376 h 6494005"/>
                <a:gd name="connsiteX271" fmla="*/ 2732753 w 8615568"/>
                <a:gd name="connsiteY271" fmla="*/ 1157742 h 6494005"/>
                <a:gd name="connsiteX272" fmla="*/ 2732754 w 8615568"/>
                <a:gd name="connsiteY272" fmla="*/ 1157742 h 6494005"/>
                <a:gd name="connsiteX273" fmla="*/ 2668120 w 8615568"/>
                <a:gd name="connsiteY273" fmla="*/ 933225 h 6494005"/>
                <a:gd name="connsiteX274" fmla="*/ 2668121 w 8615568"/>
                <a:gd name="connsiteY274" fmla="*/ 933223 h 6494005"/>
                <a:gd name="connsiteX275" fmla="*/ 2603487 w 8615568"/>
                <a:gd name="connsiteY275" fmla="*/ 803955 h 6494005"/>
                <a:gd name="connsiteX276" fmla="*/ 2603485 w 8615568"/>
                <a:gd name="connsiteY276" fmla="*/ 803956 h 6494005"/>
                <a:gd name="connsiteX277" fmla="*/ 2507102 w 8615568"/>
                <a:gd name="connsiteY277" fmla="*/ 547688 h 6494005"/>
                <a:gd name="connsiteX278" fmla="*/ 2505968 w 8615568"/>
                <a:gd name="connsiteY278" fmla="*/ 547688 h 6494005"/>
                <a:gd name="connsiteX279" fmla="*/ 2602163 w 8615568"/>
                <a:gd name="connsiteY279" fmla="*/ 256799 h 6494005"/>
                <a:gd name="connsiteX280" fmla="*/ 2570475 w 8615568"/>
                <a:gd name="connsiteY280" fmla="*/ 128400 h 6494005"/>
                <a:gd name="connsiteX281" fmla="*/ 2602163 w 8615568"/>
                <a:gd name="connsiteY281" fmla="*/ 63632 h 6494005"/>
                <a:gd name="connsiteX282" fmla="*/ 2698357 w 8615568"/>
                <a:gd name="connsiteY282" fmla="*/ 160215 h 6494005"/>
                <a:gd name="connsiteX283" fmla="*/ 2794554 w 8615568"/>
                <a:gd name="connsiteY283" fmla="*/ 128400 h 6494005"/>
                <a:gd name="connsiteX284" fmla="*/ 2923568 w 8615568"/>
                <a:gd name="connsiteY284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49247 w 8615568"/>
                <a:gd name="connsiteY232" fmla="*/ 3892973 h 6494005"/>
                <a:gd name="connsiteX233" fmla="*/ 1317620 w 8615568"/>
                <a:gd name="connsiteY233" fmla="*/ 3955138 h 6494005"/>
                <a:gd name="connsiteX234" fmla="*/ 1221236 w 8615568"/>
                <a:gd name="connsiteY234" fmla="*/ 3825871 h 6494005"/>
                <a:gd name="connsiteX235" fmla="*/ 1244498 w 8615568"/>
                <a:gd name="connsiteY235" fmla="*/ 3780950 h 6494005"/>
                <a:gd name="connsiteX236" fmla="*/ 1221236 w 8615568"/>
                <a:gd name="connsiteY236" fmla="*/ 3825870 h 6494005"/>
                <a:gd name="connsiteX237" fmla="*/ 1093102 w 8615568"/>
                <a:gd name="connsiteY237" fmla="*/ 3697737 h 6494005"/>
                <a:gd name="connsiteX238" fmla="*/ 1124852 w 8615568"/>
                <a:gd name="connsiteY238" fmla="*/ 3536719 h 6494005"/>
                <a:gd name="connsiteX239" fmla="*/ 1124852 w 8615568"/>
                <a:gd name="connsiteY239" fmla="*/ 3504969 h 6494005"/>
                <a:gd name="connsiteX240" fmla="*/ 1254120 w 8615568"/>
                <a:gd name="connsiteY240" fmla="*/ 3440336 h 6494005"/>
                <a:gd name="connsiteX241" fmla="*/ 1446888 w 8615568"/>
                <a:gd name="connsiteY241" fmla="*/ 3568469 h 6494005"/>
                <a:gd name="connsiteX242" fmla="*/ 1575023 w 8615568"/>
                <a:gd name="connsiteY242" fmla="*/ 3665987 h 6494005"/>
                <a:gd name="connsiteX243" fmla="*/ 1575021 w 8615568"/>
                <a:gd name="connsiteY243" fmla="*/ 3665987 h 6494005"/>
                <a:gd name="connsiteX244" fmla="*/ 1639657 w 8615568"/>
                <a:gd name="connsiteY244" fmla="*/ 3697737 h 6494005"/>
                <a:gd name="connsiteX245" fmla="*/ 1703156 w 8615568"/>
                <a:gd name="connsiteY245" fmla="*/ 3697737 h 6494005"/>
                <a:gd name="connsiteX246" fmla="*/ 1731707 w 8615568"/>
                <a:gd name="connsiteY246" fmla="*/ 3716661 h 6494005"/>
                <a:gd name="connsiteX247" fmla="*/ 1731709 w 8615568"/>
                <a:gd name="connsiteY247" fmla="*/ 3716661 h 6494005"/>
                <a:gd name="connsiteX248" fmla="*/ 1703158 w 8615568"/>
                <a:gd name="connsiteY248" fmla="*/ 3697737 h 6494005"/>
                <a:gd name="connsiteX249" fmla="*/ 1832426 w 8615568"/>
                <a:gd name="connsiteY249" fmla="*/ 3665987 h 6494005"/>
                <a:gd name="connsiteX250" fmla="*/ 2089827 w 8615568"/>
                <a:gd name="connsiteY250" fmla="*/ 3794121 h 6494005"/>
                <a:gd name="connsiteX251" fmla="*/ 2153324 w 8615568"/>
                <a:gd name="connsiteY251" fmla="*/ 3729492 h 6494005"/>
                <a:gd name="connsiteX252" fmla="*/ 2153319 w 8615568"/>
                <a:gd name="connsiteY252" fmla="*/ 3729487 h 6494005"/>
                <a:gd name="connsiteX253" fmla="*/ 2346085 w 8615568"/>
                <a:gd name="connsiteY253" fmla="*/ 3536719 h 6494005"/>
                <a:gd name="connsiteX254" fmla="*/ 2282586 w 8615568"/>
                <a:gd name="connsiteY254" fmla="*/ 3247568 h 6494005"/>
                <a:gd name="connsiteX255" fmla="*/ 2217952 w 8615568"/>
                <a:gd name="connsiteY255" fmla="*/ 2893787 h 6494005"/>
                <a:gd name="connsiteX256" fmla="*/ 2249702 w 8615568"/>
                <a:gd name="connsiteY256" fmla="*/ 2829153 h 6494005"/>
                <a:gd name="connsiteX257" fmla="*/ 2282586 w 8615568"/>
                <a:gd name="connsiteY257" fmla="*/ 2765655 h 6494005"/>
                <a:gd name="connsiteX258" fmla="*/ 2507105 w 8615568"/>
                <a:gd name="connsiteY258" fmla="*/ 2669271 h 6494005"/>
                <a:gd name="connsiteX259" fmla="*/ 2571738 w 8615568"/>
                <a:gd name="connsiteY259" fmla="*/ 2540003 h 6494005"/>
                <a:gd name="connsiteX260" fmla="*/ 2571740 w 8615568"/>
                <a:gd name="connsiteY260" fmla="*/ 2540003 h 6494005"/>
                <a:gd name="connsiteX261" fmla="*/ 2603489 w 8615568"/>
                <a:gd name="connsiteY261" fmla="*/ 2508255 h 6494005"/>
                <a:gd name="connsiteX262" fmla="*/ 2603489 w 8615568"/>
                <a:gd name="connsiteY262" fmla="*/ 2411869 h 6494005"/>
                <a:gd name="connsiteX263" fmla="*/ 2603489 w 8615568"/>
                <a:gd name="connsiteY263" fmla="*/ 1897064 h 6494005"/>
                <a:gd name="connsiteX264" fmla="*/ 2636373 w 8615568"/>
                <a:gd name="connsiteY264" fmla="*/ 1833567 h 6494005"/>
                <a:gd name="connsiteX265" fmla="*/ 2636369 w 8615568"/>
                <a:gd name="connsiteY265" fmla="*/ 1833563 h 6494005"/>
                <a:gd name="connsiteX266" fmla="*/ 2699868 w 8615568"/>
                <a:gd name="connsiteY266" fmla="*/ 1704295 h 6494005"/>
                <a:gd name="connsiteX267" fmla="*/ 2732753 w 8615568"/>
                <a:gd name="connsiteY267" fmla="*/ 1576162 h 6494005"/>
                <a:gd name="connsiteX268" fmla="*/ 2732753 w 8615568"/>
                <a:gd name="connsiteY268" fmla="*/ 1383394 h 6494005"/>
                <a:gd name="connsiteX269" fmla="*/ 2764503 w 8615568"/>
                <a:gd name="connsiteY269" fmla="*/ 1222376 h 6494005"/>
                <a:gd name="connsiteX270" fmla="*/ 2732753 w 8615568"/>
                <a:gd name="connsiteY270" fmla="*/ 1157742 h 6494005"/>
                <a:gd name="connsiteX271" fmla="*/ 2732754 w 8615568"/>
                <a:gd name="connsiteY271" fmla="*/ 1157742 h 6494005"/>
                <a:gd name="connsiteX272" fmla="*/ 2668120 w 8615568"/>
                <a:gd name="connsiteY272" fmla="*/ 933225 h 6494005"/>
                <a:gd name="connsiteX273" fmla="*/ 2668121 w 8615568"/>
                <a:gd name="connsiteY273" fmla="*/ 933223 h 6494005"/>
                <a:gd name="connsiteX274" fmla="*/ 2603487 w 8615568"/>
                <a:gd name="connsiteY274" fmla="*/ 803955 h 6494005"/>
                <a:gd name="connsiteX275" fmla="*/ 2603485 w 8615568"/>
                <a:gd name="connsiteY275" fmla="*/ 803956 h 6494005"/>
                <a:gd name="connsiteX276" fmla="*/ 2507102 w 8615568"/>
                <a:gd name="connsiteY276" fmla="*/ 547688 h 6494005"/>
                <a:gd name="connsiteX277" fmla="*/ 2505968 w 8615568"/>
                <a:gd name="connsiteY277" fmla="*/ 547688 h 6494005"/>
                <a:gd name="connsiteX278" fmla="*/ 2602163 w 8615568"/>
                <a:gd name="connsiteY278" fmla="*/ 256799 h 6494005"/>
                <a:gd name="connsiteX279" fmla="*/ 2570475 w 8615568"/>
                <a:gd name="connsiteY279" fmla="*/ 128400 h 6494005"/>
                <a:gd name="connsiteX280" fmla="*/ 2602163 w 8615568"/>
                <a:gd name="connsiteY280" fmla="*/ 63632 h 6494005"/>
                <a:gd name="connsiteX281" fmla="*/ 2698357 w 8615568"/>
                <a:gd name="connsiteY281" fmla="*/ 160215 h 6494005"/>
                <a:gd name="connsiteX282" fmla="*/ 2794554 w 8615568"/>
                <a:gd name="connsiteY282" fmla="*/ 128400 h 6494005"/>
                <a:gd name="connsiteX283" fmla="*/ 2923568 w 8615568"/>
                <a:gd name="connsiteY283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49248 w 8615568"/>
                <a:gd name="connsiteY231" fmla="*/ 3892974 h 6494005"/>
                <a:gd name="connsiteX232" fmla="*/ 1317620 w 8615568"/>
                <a:gd name="connsiteY232" fmla="*/ 3955138 h 6494005"/>
                <a:gd name="connsiteX233" fmla="*/ 1221236 w 8615568"/>
                <a:gd name="connsiteY233" fmla="*/ 3825871 h 6494005"/>
                <a:gd name="connsiteX234" fmla="*/ 1244498 w 8615568"/>
                <a:gd name="connsiteY234" fmla="*/ 3780950 h 6494005"/>
                <a:gd name="connsiteX235" fmla="*/ 1221236 w 8615568"/>
                <a:gd name="connsiteY235" fmla="*/ 3825870 h 6494005"/>
                <a:gd name="connsiteX236" fmla="*/ 1093102 w 8615568"/>
                <a:gd name="connsiteY236" fmla="*/ 3697737 h 6494005"/>
                <a:gd name="connsiteX237" fmla="*/ 1124852 w 8615568"/>
                <a:gd name="connsiteY237" fmla="*/ 3536719 h 6494005"/>
                <a:gd name="connsiteX238" fmla="*/ 1124852 w 8615568"/>
                <a:gd name="connsiteY238" fmla="*/ 3504969 h 6494005"/>
                <a:gd name="connsiteX239" fmla="*/ 1254120 w 8615568"/>
                <a:gd name="connsiteY239" fmla="*/ 3440336 h 6494005"/>
                <a:gd name="connsiteX240" fmla="*/ 1446888 w 8615568"/>
                <a:gd name="connsiteY240" fmla="*/ 3568469 h 6494005"/>
                <a:gd name="connsiteX241" fmla="*/ 1575023 w 8615568"/>
                <a:gd name="connsiteY241" fmla="*/ 3665987 h 6494005"/>
                <a:gd name="connsiteX242" fmla="*/ 1575021 w 8615568"/>
                <a:gd name="connsiteY242" fmla="*/ 3665987 h 6494005"/>
                <a:gd name="connsiteX243" fmla="*/ 1639657 w 8615568"/>
                <a:gd name="connsiteY243" fmla="*/ 3697737 h 6494005"/>
                <a:gd name="connsiteX244" fmla="*/ 1703156 w 8615568"/>
                <a:gd name="connsiteY244" fmla="*/ 3697737 h 6494005"/>
                <a:gd name="connsiteX245" fmla="*/ 1731707 w 8615568"/>
                <a:gd name="connsiteY245" fmla="*/ 3716661 h 6494005"/>
                <a:gd name="connsiteX246" fmla="*/ 1731709 w 8615568"/>
                <a:gd name="connsiteY246" fmla="*/ 3716661 h 6494005"/>
                <a:gd name="connsiteX247" fmla="*/ 1703158 w 8615568"/>
                <a:gd name="connsiteY247" fmla="*/ 3697737 h 6494005"/>
                <a:gd name="connsiteX248" fmla="*/ 1832426 w 8615568"/>
                <a:gd name="connsiteY248" fmla="*/ 3665987 h 6494005"/>
                <a:gd name="connsiteX249" fmla="*/ 2089827 w 8615568"/>
                <a:gd name="connsiteY249" fmla="*/ 3794121 h 6494005"/>
                <a:gd name="connsiteX250" fmla="*/ 2153324 w 8615568"/>
                <a:gd name="connsiteY250" fmla="*/ 3729492 h 6494005"/>
                <a:gd name="connsiteX251" fmla="*/ 2153319 w 8615568"/>
                <a:gd name="connsiteY251" fmla="*/ 3729487 h 6494005"/>
                <a:gd name="connsiteX252" fmla="*/ 2346085 w 8615568"/>
                <a:gd name="connsiteY252" fmla="*/ 3536719 h 6494005"/>
                <a:gd name="connsiteX253" fmla="*/ 2282586 w 8615568"/>
                <a:gd name="connsiteY253" fmla="*/ 3247568 h 6494005"/>
                <a:gd name="connsiteX254" fmla="*/ 2217952 w 8615568"/>
                <a:gd name="connsiteY254" fmla="*/ 2893787 h 6494005"/>
                <a:gd name="connsiteX255" fmla="*/ 2249702 w 8615568"/>
                <a:gd name="connsiteY255" fmla="*/ 2829153 h 6494005"/>
                <a:gd name="connsiteX256" fmla="*/ 2282586 w 8615568"/>
                <a:gd name="connsiteY256" fmla="*/ 2765655 h 6494005"/>
                <a:gd name="connsiteX257" fmla="*/ 2507105 w 8615568"/>
                <a:gd name="connsiteY257" fmla="*/ 2669271 h 6494005"/>
                <a:gd name="connsiteX258" fmla="*/ 2571738 w 8615568"/>
                <a:gd name="connsiteY258" fmla="*/ 2540003 h 6494005"/>
                <a:gd name="connsiteX259" fmla="*/ 2571740 w 8615568"/>
                <a:gd name="connsiteY259" fmla="*/ 2540003 h 6494005"/>
                <a:gd name="connsiteX260" fmla="*/ 2603489 w 8615568"/>
                <a:gd name="connsiteY260" fmla="*/ 2508255 h 6494005"/>
                <a:gd name="connsiteX261" fmla="*/ 2603489 w 8615568"/>
                <a:gd name="connsiteY261" fmla="*/ 2411869 h 6494005"/>
                <a:gd name="connsiteX262" fmla="*/ 2603489 w 8615568"/>
                <a:gd name="connsiteY262" fmla="*/ 1897064 h 6494005"/>
                <a:gd name="connsiteX263" fmla="*/ 2636373 w 8615568"/>
                <a:gd name="connsiteY263" fmla="*/ 1833567 h 6494005"/>
                <a:gd name="connsiteX264" fmla="*/ 2636369 w 8615568"/>
                <a:gd name="connsiteY264" fmla="*/ 1833563 h 6494005"/>
                <a:gd name="connsiteX265" fmla="*/ 2699868 w 8615568"/>
                <a:gd name="connsiteY265" fmla="*/ 1704295 h 6494005"/>
                <a:gd name="connsiteX266" fmla="*/ 2732753 w 8615568"/>
                <a:gd name="connsiteY266" fmla="*/ 1576162 h 6494005"/>
                <a:gd name="connsiteX267" fmla="*/ 2732753 w 8615568"/>
                <a:gd name="connsiteY267" fmla="*/ 1383394 h 6494005"/>
                <a:gd name="connsiteX268" fmla="*/ 2764503 w 8615568"/>
                <a:gd name="connsiteY268" fmla="*/ 1222376 h 6494005"/>
                <a:gd name="connsiteX269" fmla="*/ 2732753 w 8615568"/>
                <a:gd name="connsiteY269" fmla="*/ 1157742 h 6494005"/>
                <a:gd name="connsiteX270" fmla="*/ 2732754 w 8615568"/>
                <a:gd name="connsiteY270" fmla="*/ 1157742 h 6494005"/>
                <a:gd name="connsiteX271" fmla="*/ 2668120 w 8615568"/>
                <a:gd name="connsiteY271" fmla="*/ 933225 h 6494005"/>
                <a:gd name="connsiteX272" fmla="*/ 2668121 w 8615568"/>
                <a:gd name="connsiteY272" fmla="*/ 933223 h 6494005"/>
                <a:gd name="connsiteX273" fmla="*/ 2603487 w 8615568"/>
                <a:gd name="connsiteY273" fmla="*/ 803955 h 6494005"/>
                <a:gd name="connsiteX274" fmla="*/ 2603485 w 8615568"/>
                <a:gd name="connsiteY274" fmla="*/ 803956 h 6494005"/>
                <a:gd name="connsiteX275" fmla="*/ 2507102 w 8615568"/>
                <a:gd name="connsiteY275" fmla="*/ 547688 h 6494005"/>
                <a:gd name="connsiteX276" fmla="*/ 2505968 w 8615568"/>
                <a:gd name="connsiteY276" fmla="*/ 547688 h 6494005"/>
                <a:gd name="connsiteX277" fmla="*/ 2602163 w 8615568"/>
                <a:gd name="connsiteY277" fmla="*/ 256799 h 6494005"/>
                <a:gd name="connsiteX278" fmla="*/ 2570475 w 8615568"/>
                <a:gd name="connsiteY278" fmla="*/ 128400 h 6494005"/>
                <a:gd name="connsiteX279" fmla="*/ 2602163 w 8615568"/>
                <a:gd name="connsiteY279" fmla="*/ 63632 h 6494005"/>
                <a:gd name="connsiteX280" fmla="*/ 2698357 w 8615568"/>
                <a:gd name="connsiteY280" fmla="*/ 160215 h 6494005"/>
                <a:gd name="connsiteX281" fmla="*/ 2794554 w 8615568"/>
                <a:gd name="connsiteY281" fmla="*/ 128400 h 6494005"/>
                <a:gd name="connsiteX282" fmla="*/ 2923568 w 8615568"/>
                <a:gd name="connsiteY282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44498 w 8615568"/>
                <a:gd name="connsiteY233" fmla="*/ 3780950 h 6494005"/>
                <a:gd name="connsiteX234" fmla="*/ 1221236 w 8615568"/>
                <a:gd name="connsiteY234" fmla="*/ 3825870 h 6494005"/>
                <a:gd name="connsiteX235" fmla="*/ 1093102 w 8615568"/>
                <a:gd name="connsiteY235" fmla="*/ 3697737 h 6494005"/>
                <a:gd name="connsiteX236" fmla="*/ 1124852 w 8615568"/>
                <a:gd name="connsiteY236" fmla="*/ 3536719 h 6494005"/>
                <a:gd name="connsiteX237" fmla="*/ 1124852 w 8615568"/>
                <a:gd name="connsiteY237" fmla="*/ 3504969 h 6494005"/>
                <a:gd name="connsiteX238" fmla="*/ 1254120 w 8615568"/>
                <a:gd name="connsiteY238" fmla="*/ 3440336 h 6494005"/>
                <a:gd name="connsiteX239" fmla="*/ 1446888 w 8615568"/>
                <a:gd name="connsiteY239" fmla="*/ 3568469 h 6494005"/>
                <a:gd name="connsiteX240" fmla="*/ 1575023 w 8615568"/>
                <a:gd name="connsiteY240" fmla="*/ 3665987 h 6494005"/>
                <a:gd name="connsiteX241" fmla="*/ 1575021 w 8615568"/>
                <a:gd name="connsiteY241" fmla="*/ 3665987 h 6494005"/>
                <a:gd name="connsiteX242" fmla="*/ 1639657 w 8615568"/>
                <a:gd name="connsiteY242" fmla="*/ 3697737 h 6494005"/>
                <a:gd name="connsiteX243" fmla="*/ 1703156 w 8615568"/>
                <a:gd name="connsiteY243" fmla="*/ 3697737 h 6494005"/>
                <a:gd name="connsiteX244" fmla="*/ 1731707 w 8615568"/>
                <a:gd name="connsiteY244" fmla="*/ 3716661 h 6494005"/>
                <a:gd name="connsiteX245" fmla="*/ 1731709 w 8615568"/>
                <a:gd name="connsiteY245" fmla="*/ 3716661 h 6494005"/>
                <a:gd name="connsiteX246" fmla="*/ 1703158 w 8615568"/>
                <a:gd name="connsiteY246" fmla="*/ 3697737 h 6494005"/>
                <a:gd name="connsiteX247" fmla="*/ 1832426 w 8615568"/>
                <a:gd name="connsiteY247" fmla="*/ 3665987 h 6494005"/>
                <a:gd name="connsiteX248" fmla="*/ 2089827 w 8615568"/>
                <a:gd name="connsiteY248" fmla="*/ 3794121 h 6494005"/>
                <a:gd name="connsiteX249" fmla="*/ 2153324 w 8615568"/>
                <a:gd name="connsiteY249" fmla="*/ 3729492 h 6494005"/>
                <a:gd name="connsiteX250" fmla="*/ 2153319 w 8615568"/>
                <a:gd name="connsiteY250" fmla="*/ 3729487 h 6494005"/>
                <a:gd name="connsiteX251" fmla="*/ 2346085 w 8615568"/>
                <a:gd name="connsiteY251" fmla="*/ 3536719 h 6494005"/>
                <a:gd name="connsiteX252" fmla="*/ 2282586 w 8615568"/>
                <a:gd name="connsiteY252" fmla="*/ 3247568 h 6494005"/>
                <a:gd name="connsiteX253" fmla="*/ 2217952 w 8615568"/>
                <a:gd name="connsiteY253" fmla="*/ 2893787 h 6494005"/>
                <a:gd name="connsiteX254" fmla="*/ 2249702 w 8615568"/>
                <a:gd name="connsiteY254" fmla="*/ 2829153 h 6494005"/>
                <a:gd name="connsiteX255" fmla="*/ 2282586 w 8615568"/>
                <a:gd name="connsiteY255" fmla="*/ 2765655 h 6494005"/>
                <a:gd name="connsiteX256" fmla="*/ 2507105 w 8615568"/>
                <a:gd name="connsiteY256" fmla="*/ 2669271 h 6494005"/>
                <a:gd name="connsiteX257" fmla="*/ 2571738 w 8615568"/>
                <a:gd name="connsiteY257" fmla="*/ 2540003 h 6494005"/>
                <a:gd name="connsiteX258" fmla="*/ 2571740 w 8615568"/>
                <a:gd name="connsiteY258" fmla="*/ 2540003 h 6494005"/>
                <a:gd name="connsiteX259" fmla="*/ 2603489 w 8615568"/>
                <a:gd name="connsiteY259" fmla="*/ 2508255 h 6494005"/>
                <a:gd name="connsiteX260" fmla="*/ 2603489 w 8615568"/>
                <a:gd name="connsiteY260" fmla="*/ 2411869 h 6494005"/>
                <a:gd name="connsiteX261" fmla="*/ 2603489 w 8615568"/>
                <a:gd name="connsiteY261" fmla="*/ 1897064 h 6494005"/>
                <a:gd name="connsiteX262" fmla="*/ 2636373 w 8615568"/>
                <a:gd name="connsiteY262" fmla="*/ 1833567 h 6494005"/>
                <a:gd name="connsiteX263" fmla="*/ 2636369 w 8615568"/>
                <a:gd name="connsiteY263" fmla="*/ 1833563 h 6494005"/>
                <a:gd name="connsiteX264" fmla="*/ 2699868 w 8615568"/>
                <a:gd name="connsiteY264" fmla="*/ 1704295 h 6494005"/>
                <a:gd name="connsiteX265" fmla="*/ 2732753 w 8615568"/>
                <a:gd name="connsiteY265" fmla="*/ 1576162 h 6494005"/>
                <a:gd name="connsiteX266" fmla="*/ 2732753 w 8615568"/>
                <a:gd name="connsiteY266" fmla="*/ 1383394 h 6494005"/>
                <a:gd name="connsiteX267" fmla="*/ 2764503 w 8615568"/>
                <a:gd name="connsiteY267" fmla="*/ 1222376 h 6494005"/>
                <a:gd name="connsiteX268" fmla="*/ 2732753 w 8615568"/>
                <a:gd name="connsiteY268" fmla="*/ 1157742 h 6494005"/>
                <a:gd name="connsiteX269" fmla="*/ 2732754 w 8615568"/>
                <a:gd name="connsiteY269" fmla="*/ 1157742 h 6494005"/>
                <a:gd name="connsiteX270" fmla="*/ 2668120 w 8615568"/>
                <a:gd name="connsiteY270" fmla="*/ 933225 h 6494005"/>
                <a:gd name="connsiteX271" fmla="*/ 2668121 w 8615568"/>
                <a:gd name="connsiteY271" fmla="*/ 933223 h 6494005"/>
                <a:gd name="connsiteX272" fmla="*/ 2603487 w 8615568"/>
                <a:gd name="connsiteY272" fmla="*/ 803955 h 6494005"/>
                <a:gd name="connsiteX273" fmla="*/ 2603485 w 8615568"/>
                <a:gd name="connsiteY273" fmla="*/ 803956 h 6494005"/>
                <a:gd name="connsiteX274" fmla="*/ 2507102 w 8615568"/>
                <a:gd name="connsiteY274" fmla="*/ 547688 h 6494005"/>
                <a:gd name="connsiteX275" fmla="*/ 2505968 w 8615568"/>
                <a:gd name="connsiteY275" fmla="*/ 547688 h 6494005"/>
                <a:gd name="connsiteX276" fmla="*/ 2602163 w 8615568"/>
                <a:gd name="connsiteY276" fmla="*/ 256799 h 6494005"/>
                <a:gd name="connsiteX277" fmla="*/ 2570475 w 8615568"/>
                <a:gd name="connsiteY277" fmla="*/ 128400 h 6494005"/>
                <a:gd name="connsiteX278" fmla="*/ 2602163 w 8615568"/>
                <a:gd name="connsiteY278" fmla="*/ 63632 h 6494005"/>
                <a:gd name="connsiteX279" fmla="*/ 2698357 w 8615568"/>
                <a:gd name="connsiteY279" fmla="*/ 160215 h 6494005"/>
                <a:gd name="connsiteX280" fmla="*/ 2794554 w 8615568"/>
                <a:gd name="connsiteY280" fmla="*/ 128400 h 6494005"/>
                <a:gd name="connsiteX281" fmla="*/ 2923568 w 8615568"/>
                <a:gd name="connsiteY281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21236 w 8615568"/>
                <a:gd name="connsiteY233" fmla="*/ 3825870 h 6494005"/>
                <a:gd name="connsiteX234" fmla="*/ 1093102 w 8615568"/>
                <a:gd name="connsiteY234" fmla="*/ 3697737 h 6494005"/>
                <a:gd name="connsiteX235" fmla="*/ 1124852 w 8615568"/>
                <a:gd name="connsiteY235" fmla="*/ 3536719 h 6494005"/>
                <a:gd name="connsiteX236" fmla="*/ 1124852 w 8615568"/>
                <a:gd name="connsiteY236" fmla="*/ 3504969 h 6494005"/>
                <a:gd name="connsiteX237" fmla="*/ 1254120 w 8615568"/>
                <a:gd name="connsiteY237" fmla="*/ 3440336 h 6494005"/>
                <a:gd name="connsiteX238" fmla="*/ 1446888 w 8615568"/>
                <a:gd name="connsiteY238" fmla="*/ 3568469 h 6494005"/>
                <a:gd name="connsiteX239" fmla="*/ 1575023 w 8615568"/>
                <a:gd name="connsiteY239" fmla="*/ 3665987 h 6494005"/>
                <a:gd name="connsiteX240" fmla="*/ 1575021 w 8615568"/>
                <a:gd name="connsiteY240" fmla="*/ 3665987 h 6494005"/>
                <a:gd name="connsiteX241" fmla="*/ 1639657 w 8615568"/>
                <a:gd name="connsiteY241" fmla="*/ 3697737 h 6494005"/>
                <a:gd name="connsiteX242" fmla="*/ 1703156 w 8615568"/>
                <a:gd name="connsiteY242" fmla="*/ 3697737 h 6494005"/>
                <a:gd name="connsiteX243" fmla="*/ 1731707 w 8615568"/>
                <a:gd name="connsiteY243" fmla="*/ 3716661 h 6494005"/>
                <a:gd name="connsiteX244" fmla="*/ 1731709 w 8615568"/>
                <a:gd name="connsiteY244" fmla="*/ 3716661 h 6494005"/>
                <a:gd name="connsiteX245" fmla="*/ 1703158 w 8615568"/>
                <a:gd name="connsiteY245" fmla="*/ 3697737 h 6494005"/>
                <a:gd name="connsiteX246" fmla="*/ 1832426 w 8615568"/>
                <a:gd name="connsiteY246" fmla="*/ 3665987 h 6494005"/>
                <a:gd name="connsiteX247" fmla="*/ 2089827 w 8615568"/>
                <a:gd name="connsiteY247" fmla="*/ 3794121 h 6494005"/>
                <a:gd name="connsiteX248" fmla="*/ 2153324 w 8615568"/>
                <a:gd name="connsiteY248" fmla="*/ 3729492 h 6494005"/>
                <a:gd name="connsiteX249" fmla="*/ 2153319 w 8615568"/>
                <a:gd name="connsiteY249" fmla="*/ 3729487 h 6494005"/>
                <a:gd name="connsiteX250" fmla="*/ 2346085 w 8615568"/>
                <a:gd name="connsiteY250" fmla="*/ 3536719 h 6494005"/>
                <a:gd name="connsiteX251" fmla="*/ 2282586 w 8615568"/>
                <a:gd name="connsiteY251" fmla="*/ 3247568 h 6494005"/>
                <a:gd name="connsiteX252" fmla="*/ 2217952 w 8615568"/>
                <a:gd name="connsiteY252" fmla="*/ 2893787 h 6494005"/>
                <a:gd name="connsiteX253" fmla="*/ 2249702 w 8615568"/>
                <a:gd name="connsiteY253" fmla="*/ 2829153 h 6494005"/>
                <a:gd name="connsiteX254" fmla="*/ 2282586 w 8615568"/>
                <a:gd name="connsiteY254" fmla="*/ 2765655 h 6494005"/>
                <a:gd name="connsiteX255" fmla="*/ 2507105 w 8615568"/>
                <a:gd name="connsiteY255" fmla="*/ 2669271 h 6494005"/>
                <a:gd name="connsiteX256" fmla="*/ 2571738 w 8615568"/>
                <a:gd name="connsiteY256" fmla="*/ 2540003 h 6494005"/>
                <a:gd name="connsiteX257" fmla="*/ 2571740 w 8615568"/>
                <a:gd name="connsiteY257" fmla="*/ 2540003 h 6494005"/>
                <a:gd name="connsiteX258" fmla="*/ 2603489 w 8615568"/>
                <a:gd name="connsiteY258" fmla="*/ 2508255 h 6494005"/>
                <a:gd name="connsiteX259" fmla="*/ 2603489 w 8615568"/>
                <a:gd name="connsiteY259" fmla="*/ 2411869 h 6494005"/>
                <a:gd name="connsiteX260" fmla="*/ 2603489 w 8615568"/>
                <a:gd name="connsiteY260" fmla="*/ 1897064 h 6494005"/>
                <a:gd name="connsiteX261" fmla="*/ 2636373 w 8615568"/>
                <a:gd name="connsiteY261" fmla="*/ 1833567 h 6494005"/>
                <a:gd name="connsiteX262" fmla="*/ 2636369 w 8615568"/>
                <a:gd name="connsiteY262" fmla="*/ 1833563 h 6494005"/>
                <a:gd name="connsiteX263" fmla="*/ 2699868 w 8615568"/>
                <a:gd name="connsiteY263" fmla="*/ 1704295 h 6494005"/>
                <a:gd name="connsiteX264" fmla="*/ 2732753 w 8615568"/>
                <a:gd name="connsiteY264" fmla="*/ 1576162 h 6494005"/>
                <a:gd name="connsiteX265" fmla="*/ 2732753 w 8615568"/>
                <a:gd name="connsiteY265" fmla="*/ 1383394 h 6494005"/>
                <a:gd name="connsiteX266" fmla="*/ 2764503 w 8615568"/>
                <a:gd name="connsiteY266" fmla="*/ 1222376 h 6494005"/>
                <a:gd name="connsiteX267" fmla="*/ 2732753 w 8615568"/>
                <a:gd name="connsiteY267" fmla="*/ 1157742 h 6494005"/>
                <a:gd name="connsiteX268" fmla="*/ 2732754 w 8615568"/>
                <a:gd name="connsiteY268" fmla="*/ 1157742 h 6494005"/>
                <a:gd name="connsiteX269" fmla="*/ 2668120 w 8615568"/>
                <a:gd name="connsiteY269" fmla="*/ 933225 h 6494005"/>
                <a:gd name="connsiteX270" fmla="*/ 2668121 w 8615568"/>
                <a:gd name="connsiteY270" fmla="*/ 933223 h 6494005"/>
                <a:gd name="connsiteX271" fmla="*/ 2603487 w 8615568"/>
                <a:gd name="connsiteY271" fmla="*/ 803955 h 6494005"/>
                <a:gd name="connsiteX272" fmla="*/ 2603485 w 8615568"/>
                <a:gd name="connsiteY272" fmla="*/ 803956 h 6494005"/>
                <a:gd name="connsiteX273" fmla="*/ 2507102 w 8615568"/>
                <a:gd name="connsiteY273" fmla="*/ 547688 h 6494005"/>
                <a:gd name="connsiteX274" fmla="*/ 2505968 w 8615568"/>
                <a:gd name="connsiteY274" fmla="*/ 547688 h 6494005"/>
                <a:gd name="connsiteX275" fmla="*/ 2602163 w 8615568"/>
                <a:gd name="connsiteY275" fmla="*/ 256799 h 6494005"/>
                <a:gd name="connsiteX276" fmla="*/ 2570475 w 8615568"/>
                <a:gd name="connsiteY276" fmla="*/ 128400 h 6494005"/>
                <a:gd name="connsiteX277" fmla="*/ 2602163 w 8615568"/>
                <a:gd name="connsiteY277" fmla="*/ 63632 h 6494005"/>
                <a:gd name="connsiteX278" fmla="*/ 2698357 w 8615568"/>
                <a:gd name="connsiteY278" fmla="*/ 160215 h 6494005"/>
                <a:gd name="connsiteX279" fmla="*/ 2794554 w 8615568"/>
                <a:gd name="connsiteY279" fmla="*/ 128400 h 6494005"/>
                <a:gd name="connsiteX280" fmla="*/ 2923568 w 8615568"/>
                <a:gd name="connsiteY280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21236 w 8615568"/>
                <a:gd name="connsiteY233" fmla="*/ 3825870 h 6494005"/>
                <a:gd name="connsiteX234" fmla="*/ 1093102 w 8615568"/>
                <a:gd name="connsiteY234" fmla="*/ 3697737 h 6494005"/>
                <a:gd name="connsiteX235" fmla="*/ 1124852 w 8615568"/>
                <a:gd name="connsiteY235" fmla="*/ 3536719 h 6494005"/>
                <a:gd name="connsiteX236" fmla="*/ 1124852 w 8615568"/>
                <a:gd name="connsiteY236" fmla="*/ 3504969 h 6494005"/>
                <a:gd name="connsiteX237" fmla="*/ 1254120 w 8615568"/>
                <a:gd name="connsiteY237" fmla="*/ 3440336 h 6494005"/>
                <a:gd name="connsiteX238" fmla="*/ 1446888 w 8615568"/>
                <a:gd name="connsiteY238" fmla="*/ 3568469 h 6494005"/>
                <a:gd name="connsiteX239" fmla="*/ 1575023 w 8615568"/>
                <a:gd name="connsiteY239" fmla="*/ 3665987 h 6494005"/>
                <a:gd name="connsiteX240" fmla="*/ 1575021 w 8615568"/>
                <a:gd name="connsiteY240" fmla="*/ 3665987 h 6494005"/>
                <a:gd name="connsiteX241" fmla="*/ 1639657 w 8615568"/>
                <a:gd name="connsiteY241" fmla="*/ 3697737 h 6494005"/>
                <a:gd name="connsiteX242" fmla="*/ 1703156 w 8615568"/>
                <a:gd name="connsiteY242" fmla="*/ 3697737 h 6494005"/>
                <a:gd name="connsiteX243" fmla="*/ 1731707 w 8615568"/>
                <a:gd name="connsiteY243" fmla="*/ 3716661 h 6494005"/>
                <a:gd name="connsiteX244" fmla="*/ 1703158 w 8615568"/>
                <a:gd name="connsiteY244" fmla="*/ 3697737 h 6494005"/>
                <a:gd name="connsiteX245" fmla="*/ 1832426 w 8615568"/>
                <a:gd name="connsiteY245" fmla="*/ 3665987 h 6494005"/>
                <a:gd name="connsiteX246" fmla="*/ 2089827 w 8615568"/>
                <a:gd name="connsiteY246" fmla="*/ 3794121 h 6494005"/>
                <a:gd name="connsiteX247" fmla="*/ 2153324 w 8615568"/>
                <a:gd name="connsiteY247" fmla="*/ 3729492 h 6494005"/>
                <a:gd name="connsiteX248" fmla="*/ 2153319 w 8615568"/>
                <a:gd name="connsiteY248" fmla="*/ 3729487 h 6494005"/>
                <a:gd name="connsiteX249" fmla="*/ 2346085 w 8615568"/>
                <a:gd name="connsiteY249" fmla="*/ 3536719 h 6494005"/>
                <a:gd name="connsiteX250" fmla="*/ 2282586 w 8615568"/>
                <a:gd name="connsiteY250" fmla="*/ 3247568 h 6494005"/>
                <a:gd name="connsiteX251" fmla="*/ 2217952 w 8615568"/>
                <a:gd name="connsiteY251" fmla="*/ 2893787 h 6494005"/>
                <a:gd name="connsiteX252" fmla="*/ 2249702 w 8615568"/>
                <a:gd name="connsiteY252" fmla="*/ 2829153 h 6494005"/>
                <a:gd name="connsiteX253" fmla="*/ 2282586 w 8615568"/>
                <a:gd name="connsiteY253" fmla="*/ 2765655 h 6494005"/>
                <a:gd name="connsiteX254" fmla="*/ 2507105 w 8615568"/>
                <a:gd name="connsiteY254" fmla="*/ 2669271 h 6494005"/>
                <a:gd name="connsiteX255" fmla="*/ 2571738 w 8615568"/>
                <a:gd name="connsiteY255" fmla="*/ 2540003 h 6494005"/>
                <a:gd name="connsiteX256" fmla="*/ 2571740 w 8615568"/>
                <a:gd name="connsiteY256" fmla="*/ 2540003 h 6494005"/>
                <a:gd name="connsiteX257" fmla="*/ 2603489 w 8615568"/>
                <a:gd name="connsiteY257" fmla="*/ 2508255 h 6494005"/>
                <a:gd name="connsiteX258" fmla="*/ 2603489 w 8615568"/>
                <a:gd name="connsiteY258" fmla="*/ 2411869 h 6494005"/>
                <a:gd name="connsiteX259" fmla="*/ 2603489 w 8615568"/>
                <a:gd name="connsiteY259" fmla="*/ 1897064 h 6494005"/>
                <a:gd name="connsiteX260" fmla="*/ 2636373 w 8615568"/>
                <a:gd name="connsiteY260" fmla="*/ 1833567 h 6494005"/>
                <a:gd name="connsiteX261" fmla="*/ 2636369 w 8615568"/>
                <a:gd name="connsiteY261" fmla="*/ 1833563 h 6494005"/>
                <a:gd name="connsiteX262" fmla="*/ 2699868 w 8615568"/>
                <a:gd name="connsiteY262" fmla="*/ 1704295 h 6494005"/>
                <a:gd name="connsiteX263" fmla="*/ 2732753 w 8615568"/>
                <a:gd name="connsiteY263" fmla="*/ 1576162 h 6494005"/>
                <a:gd name="connsiteX264" fmla="*/ 2732753 w 8615568"/>
                <a:gd name="connsiteY264" fmla="*/ 1383394 h 6494005"/>
                <a:gd name="connsiteX265" fmla="*/ 2764503 w 8615568"/>
                <a:gd name="connsiteY265" fmla="*/ 1222376 h 6494005"/>
                <a:gd name="connsiteX266" fmla="*/ 2732753 w 8615568"/>
                <a:gd name="connsiteY266" fmla="*/ 1157742 h 6494005"/>
                <a:gd name="connsiteX267" fmla="*/ 2732754 w 8615568"/>
                <a:gd name="connsiteY267" fmla="*/ 1157742 h 6494005"/>
                <a:gd name="connsiteX268" fmla="*/ 2668120 w 8615568"/>
                <a:gd name="connsiteY268" fmla="*/ 933225 h 6494005"/>
                <a:gd name="connsiteX269" fmla="*/ 2668121 w 8615568"/>
                <a:gd name="connsiteY269" fmla="*/ 933223 h 6494005"/>
                <a:gd name="connsiteX270" fmla="*/ 2603487 w 8615568"/>
                <a:gd name="connsiteY270" fmla="*/ 803955 h 6494005"/>
                <a:gd name="connsiteX271" fmla="*/ 2603485 w 8615568"/>
                <a:gd name="connsiteY271" fmla="*/ 803956 h 6494005"/>
                <a:gd name="connsiteX272" fmla="*/ 2507102 w 8615568"/>
                <a:gd name="connsiteY272" fmla="*/ 547688 h 6494005"/>
                <a:gd name="connsiteX273" fmla="*/ 2505968 w 8615568"/>
                <a:gd name="connsiteY273" fmla="*/ 547688 h 6494005"/>
                <a:gd name="connsiteX274" fmla="*/ 2602163 w 8615568"/>
                <a:gd name="connsiteY274" fmla="*/ 256799 h 6494005"/>
                <a:gd name="connsiteX275" fmla="*/ 2570475 w 8615568"/>
                <a:gd name="connsiteY275" fmla="*/ 128400 h 6494005"/>
                <a:gd name="connsiteX276" fmla="*/ 2602163 w 8615568"/>
                <a:gd name="connsiteY276" fmla="*/ 63632 h 6494005"/>
                <a:gd name="connsiteX277" fmla="*/ 2698357 w 8615568"/>
                <a:gd name="connsiteY277" fmla="*/ 160215 h 6494005"/>
                <a:gd name="connsiteX278" fmla="*/ 2794554 w 8615568"/>
                <a:gd name="connsiteY278" fmla="*/ 128400 h 6494005"/>
                <a:gd name="connsiteX279" fmla="*/ 2923568 w 8615568"/>
                <a:gd name="connsiteY279" fmla="*/ 0 h 6494005"/>
                <a:gd name="connsiteX0" fmla="*/ 192769 w 8615568"/>
                <a:gd name="connsiteY0" fmla="*/ 5208130 h 6494005"/>
                <a:gd name="connsiteX1" fmla="*/ 224518 w 8615568"/>
                <a:gd name="connsiteY1" fmla="*/ 5241014 h 6494005"/>
                <a:gd name="connsiteX2" fmla="*/ 96385 w 8615568"/>
                <a:gd name="connsiteY2" fmla="*/ 5465531 h 6494005"/>
                <a:gd name="connsiteX3" fmla="*/ 31751 w 8615568"/>
                <a:gd name="connsiteY3" fmla="*/ 5465531 h 6494005"/>
                <a:gd name="connsiteX4" fmla="*/ 0 w 8615568"/>
                <a:gd name="connsiteY4" fmla="*/ 5241014 h 6494005"/>
                <a:gd name="connsiteX5" fmla="*/ 192769 w 8615568"/>
                <a:gd name="connsiteY5" fmla="*/ 5208130 h 6494005"/>
                <a:gd name="connsiteX6" fmla="*/ 7746979 w 8615568"/>
                <a:gd name="connsiteY6" fmla="*/ 3182937 h 6494005"/>
                <a:gd name="connsiteX7" fmla="*/ 7746979 w 8615568"/>
                <a:gd name="connsiteY7" fmla="*/ 3279318 h 6494005"/>
                <a:gd name="connsiteX8" fmla="*/ 7618845 w 8615568"/>
                <a:gd name="connsiteY8" fmla="*/ 3343952 h 6494005"/>
                <a:gd name="connsiteX9" fmla="*/ 7618845 w 8615568"/>
                <a:gd name="connsiteY9" fmla="*/ 3279318 h 6494005"/>
                <a:gd name="connsiteX10" fmla="*/ 7746979 w 8615568"/>
                <a:gd name="connsiteY10" fmla="*/ 3182937 h 6494005"/>
                <a:gd name="connsiteX11" fmla="*/ 8486301 w 8615568"/>
                <a:gd name="connsiteY11" fmla="*/ 2669271 h 6494005"/>
                <a:gd name="connsiteX12" fmla="*/ 8550935 w 8615568"/>
                <a:gd name="connsiteY12" fmla="*/ 2765655 h 6494005"/>
                <a:gd name="connsiteX13" fmla="*/ 8486301 w 8615568"/>
                <a:gd name="connsiteY13" fmla="*/ 2829153 h 6494005"/>
                <a:gd name="connsiteX14" fmla="*/ 8228899 w 8615568"/>
                <a:gd name="connsiteY14" fmla="*/ 2926668 h 6494005"/>
                <a:gd name="connsiteX15" fmla="*/ 8228899 w 8615568"/>
                <a:gd name="connsiteY15" fmla="*/ 2829153 h 6494005"/>
                <a:gd name="connsiteX16" fmla="*/ 8486301 w 8615568"/>
                <a:gd name="connsiteY16" fmla="*/ 2669271 h 6494005"/>
                <a:gd name="connsiteX17" fmla="*/ 7715230 w 8615568"/>
                <a:gd name="connsiteY17" fmla="*/ 1640797 h 6494005"/>
                <a:gd name="connsiteX18" fmla="*/ 7972631 w 8615568"/>
                <a:gd name="connsiteY18" fmla="*/ 1800681 h 6494005"/>
                <a:gd name="connsiteX19" fmla="*/ 8197149 w 8615568"/>
                <a:gd name="connsiteY19" fmla="*/ 1800681 h 6494005"/>
                <a:gd name="connsiteX20" fmla="*/ 8100765 w 8615568"/>
                <a:gd name="connsiteY20" fmla="*/ 1897066 h 6494005"/>
                <a:gd name="connsiteX21" fmla="*/ 7972631 w 8615568"/>
                <a:gd name="connsiteY21" fmla="*/ 1897066 h 6494005"/>
                <a:gd name="connsiteX22" fmla="*/ 7876247 w 8615568"/>
                <a:gd name="connsiteY22" fmla="*/ 2089831 h 6494005"/>
                <a:gd name="connsiteX23" fmla="*/ 7618846 w 8615568"/>
                <a:gd name="connsiteY23" fmla="*/ 2058077 h 6494005"/>
                <a:gd name="connsiteX24" fmla="*/ 7618846 w 8615568"/>
                <a:gd name="connsiteY24" fmla="*/ 2186214 h 6494005"/>
                <a:gd name="connsiteX25" fmla="*/ 7489578 w 8615568"/>
                <a:gd name="connsiteY25" fmla="*/ 2250849 h 6494005"/>
                <a:gd name="connsiteX26" fmla="*/ 7329694 w 8615568"/>
                <a:gd name="connsiteY26" fmla="*/ 2604640 h 6494005"/>
                <a:gd name="connsiteX27" fmla="*/ 7136926 w 8615568"/>
                <a:gd name="connsiteY27" fmla="*/ 2669271 h 6494005"/>
                <a:gd name="connsiteX28" fmla="*/ 7040542 w 8615568"/>
                <a:gd name="connsiteY28" fmla="*/ 2926668 h 6494005"/>
                <a:gd name="connsiteX29" fmla="*/ 6879524 w 8615568"/>
                <a:gd name="connsiteY29" fmla="*/ 2958418 h 6494005"/>
                <a:gd name="connsiteX30" fmla="*/ 6911274 w 8615568"/>
                <a:gd name="connsiteY30" fmla="*/ 2701024 h 6494005"/>
                <a:gd name="connsiteX31" fmla="*/ 7200426 w 8615568"/>
                <a:gd name="connsiteY31" fmla="*/ 2508255 h 6494005"/>
                <a:gd name="connsiteX32" fmla="*/ 7715230 w 8615568"/>
                <a:gd name="connsiteY32" fmla="*/ 1640797 h 6494005"/>
                <a:gd name="connsiteX33" fmla="*/ 8582684 w 8615568"/>
                <a:gd name="connsiteY33" fmla="*/ 1479778 h 6494005"/>
                <a:gd name="connsiteX34" fmla="*/ 8615568 w 8615568"/>
                <a:gd name="connsiteY34" fmla="*/ 1800681 h 6494005"/>
                <a:gd name="connsiteX35" fmla="*/ 8454550 w 8615568"/>
                <a:gd name="connsiteY35" fmla="*/ 1800681 h 6494005"/>
                <a:gd name="connsiteX36" fmla="*/ 8550934 w 8615568"/>
                <a:gd name="connsiteY36" fmla="*/ 1640796 h 6494005"/>
                <a:gd name="connsiteX37" fmla="*/ 8582684 w 8615568"/>
                <a:gd name="connsiteY37" fmla="*/ 1479778 h 6494005"/>
                <a:gd name="connsiteX38" fmla="*/ 2089811 w 8615568"/>
                <a:gd name="connsiteY38" fmla="*/ 418417 h 6494005"/>
                <a:gd name="connsiteX39" fmla="*/ 2153311 w 8615568"/>
                <a:gd name="connsiteY39" fmla="*/ 451301 h 6494005"/>
                <a:gd name="connsiteX40" fmla="*/ 2217945 w 8615568"/>
                <a:gd name="connsiteY40" fmla="*/ 514801 h 6494005"/>
                <a:gd name="connsiteX41" fmla="*/ 2217945 w 8615568"/>
                <a:gd name="connsiteY41" fmla="*/ 611185 h 6494005"/>
                <a:gd name="connsiteX42" fmla="*/ 2186195 w 8615568"/>
                <a:gd name="connsiteY42" fmla="*/ 707569 h 6494005"/>
                <a:gd name="connsiteX43" fmla="*/ 2056927 w 8615568"/>
                <a:gd name="connsiteY43" fmla="*/ 644069 h 6494005"/>
                <a:gd name="connsiteX44" fmla="*/ 2025177 w 8615568"/>
                <a:gd name="connsiteY44" fmla="*/ 547685 h 6494005"/>
                <a:gd name="connsiteX45" fmla="*/ 2056927 w 8615568"/>
                <a:gd name="connsiteY45" fmla="*/ 483051 h 6494005"/>
                <a:gd name="connsiteX46" fmla="*/ 2089811 w 8615568"/>
                <a:gd name="connsiteY46" fmla="*/ 418417 h 6494005"/>
                <a:gd name="connsiteX47" fmla="*/ 1864160 w 8615568"/>
                <a:gd name="connsiteY47" fmla="*/ 129265 h 6494005"/>
                <a:gd name="connsiteX48" fmla="*/ 1960544 w 8615568"/>
                <a:gd name="connsiteY48" fmla="*/ 129265 h 6494005"/>
                <a:gd name="connsiteX49" fmla="*/ 1928794 w 8615568"/>
                <a:gd name="connsiteY49" fmla="*/ 354917 h 6494005"/>
                <a:gd name="connsiteX50" fmla="*/ 1767776 w 8615568"/>
                <a:gd name="connsiteY50" fmla="*/ 161015 h 6494005"/>
                <a:gd name="connsiteX51" fmla="*/ 1864160 w 8615568"/>
                <a:gd name="connsiteY51" fmla="*/ 129265 h 6494005"/>
                <a:gd name="connsiteX52" fmla="*/ 2923568 w 8615568"/>
                <a:gd name="connsiteY52" fmla="*/ 0 h 6494005"/>
                <a:gd name="connsiteX53" fmla="*/ 2986944 w 8615568"/>
                <a:gd name="connsiteY53" fmla="*/ 128400 h 6494005"/>
                <a:gd name="connsiteX54" fmla="*/ 3084270 w 8615568"/>
                <a:gd name="connsiteY54" fmla="*/ 224984 h 6494005"/>
                <a:gd name="connsiteX55" fmla="*/ 3375691 w 8615568"/>
                <a:gd name="connsiteY55" fmla="*/ 547688 h 6494005"/>
                <a:gd name="connsiteX56" fmla="*/ 3375692 w 8615568"/>
                <a:gd name="connsiteY56" fmla="*/ 547688 h 6494005"/>
                <a:gd name="connsiteX57" fmla="*/ 3535576 w 8615568"/>
                <a:gd name="connsiteY57" fmla="*/ 707570 h 6494005"/>
                <a:gd name="connsiteX58" fmla="*/ 3568453 w 8615568"/>
                <a:gd name="connsiteY58" fmla="*/ 803955 h 6494005"/>
                <a:gd name="connsiteX59" fmla="*/ 3568452 w 8615568"/>
                <a:gd name="connsiteY59" fmla="*/ 803956 h 6494005"/>
                <a:gd name="connsiteX60" fmla="*/ 3729470 w 8615568"/>
                <a:gd name="connsiteY60" fmla="*/ 1094244 h 6494005"/>
                <a:gd name="connsiteX61" fmla="*/ 3953988 w 8615568"/>
                <a:gd name="connsiteY61" fmla="*/ 1350511 h 6494005"/>
                <a:gd name="connsiteX62" fmla="*/ 4243140 w 8615568"/>
                <a:gd name="connsiteY62" fmla="*/ 1672547 h 6494005"/>
                <a:gd name="connsiteX63" fmla="*/ 4435907 w 8615568"/>
                <a:gd name="connsiteY63" fmla="*/ 1833564 h 6494005"/>
                <a:gd name="connsiteX64" fmla="*/ 4435908 w 8615568"/>
                <a:gd name="connsiteY64" fmla="*/ 1833563 h 6494005"/>
                <a:gd name="connsiteX65" fmla="*/ 4725060 w 8615568"/>
                <a:gd name="connsiteY65" fmla="*/ 2026329 h 6494005"/>
                <a:gd name="connsiteX66" fmla="*/ 4725059 w 8615568"/>
                <a:gd name="connsiteY66" fmla="*/ 2026329 h 6494005"/>
                <a:gd name="connsiteX67" fmla="*/ 5014211 w 8615568"/>
                <a:gd name="connsiteY67" fmla="*/ 2186214 h 6494005"/>
                <a:gd name="connsiteX68" fmla="*/ 5014211 w 8615568"/>
                <a:gd name="connsiteY68" fmla="*/ 2186213 h 6494005"/>
                <a:gd name="connsiteX69" fmla="*/ 5239862 w 8615568"/>
                <a:gd name="connsiteY69" fmla="*/ 2250848 h 6494005"/>
                <a:gd name="connsiteX70" fmla="*/ 5239863 w 8615568"/>
                <a:gd name="connsiteY70" fmla="*/ 2250845 h 6494005"/>
                <a:gd name="connsiteX71" fmla="*/ 5304497 w 8615568"/>
                <a:gd name="connsiteY71" fmla="*/ 2283730 h 6494005"/>
                <a:gd name="connsiteX72" fmla="*/ 5367997 w 8615568"/>
                <a:gd name="connsiteY72" fmla="*/ 2250845 h 6494005"/>
                <a:gd name="connsiteX73" fmla="*/ 5529015 w 8615568"/>
                <a:gd name="connsiteY73" fmla="*/ 2250845 h 6494005"/>
                <a:gd name="connsiteX74" fmla="*/ 5664505 w 8615568"/>
                <a:gd name="connsiteY74" fmla="*/ 2467438 h 6494005"/>
                <a:gd name="connsiteX75" fmla="*/ 5860640 w 8615568"/>
                <a:gd name="connsiteY75" fmla="*/ 2505275 h 6494005"/>
                <a:gd name="connsiteX76" fmla="*/ 6041582 w 8615568"/>
                <a:gd name="connsiteY76" fmla="*/ 2566311 h 6494005"/>
                <a:gd name="connsiteX77" fmla="*/ 6110375 w 8615568"/>
                <a:gd name="connsiteY77" fmla="*/ 2601584 h 6494005"/>
                <a:gd name="connsiteX78" fmla="*/ 6300087 w 8615568"/>
                <a:gd name="connsiteY78" fmla="*/ 2411869 h 6494005"/>
                <a:gd name="connsiteX79" fmla="*/ 6814890 w 8615568"/>
                <a:gd name="connsiteY79" fmla="*/ 1929945 h 6494005"/>
                <a:gd name="connsiteX80" fmla="*/ 6814890 w 8615568"/>
                <a:gd name="connsiteY80" fmla="*/ 1961694 h 6494005"/>
                <a:gd name="connsiteX81" fmla="*/ 6846640 w 8615568"/>
                <a:gd name="connsiteY81" fmla="*/ 2026328 h 6494005"/>
                <a:gd name="connsiteX82" fmla="*/ 6557488 w 8615568"/>
                <a:gd name="connsiteY82" fmla="*/ 2604640 h 6494005"/>
                <a:gd name="connsiteX83" fmla="*/ 6557487 w 8615568"/>
                <a:gd name="connsiteY83" fmla="*/ 2604640 h 6494005"/>
                <a:gd name="connsiteX84" fmla="*/ 6493988 w 8615568"/>
                <a:gd name="connsiteY84" fmla="*/ 2765649 h 6494005"/>
                <a:gd name="connsiteX85" fmla="*/ 6622122 w 8615568"/>
                <a:gd name="connsiteY85" fmla="*/ 3054800 h 6494005"/>
                <a:gd name="connsiteX86" fmla="*/ 6718506 w 8615568"/>
                <a:gd name="connsiteY86" fmla="*/ 3504969 h 6494005"/>
                <a:gd name="connsiteX87" fmla="*/ 6943024 w 8615568"/>
                <a:gd name="connsiteY87" fmla="*/ 3568469 h 6494005"/>
                <a:gd name="connsiteX88" fmla="*/ 7104042 w 8615568"/>
                <a:gd name="connsiteY88" fmla="*/ 3408585 h 6494005"/>
                <a:gd name="connsiteX89" fmla="*/ 7361443 w 8615568"/>
                <a:gd name="connsiteY89" fmla="*/ 3440336 h 6494005"/>
                <a:gd name="connsiteX90" fmla="*/ 7136926 w 8615568"/>
                <a:gd name="connsiteY90" fmla="*/ 3536719 h 6494005"/>
                <a:gd name="connsiteX91" fmla="*/ 7040542 w 8615568"/>
                <a:gd name="connsiteY91" fmla="*/ 3697737 h 6494005"/>
                <a:gd name="connsiteX92" fmla="*/ 6814890 w 8615568"/>
                <a:gd name="connsiteY92" fmla="*/ 3794121 h 6494005"/>
                <a:gd name="connsiteX93" fmla="*/ 6814889 w 8615568"/>
                <a:gd name="connsiteY93" fmla="*/ 3794121 h 6494005"/>
                <a:gd name="connsiteX94" fmla="*/ 6590372 w 8615568"/>
                <a:gd name="connsiteY94" fmla="*/ 3825871 h 6494005"/>
                <a:gd name="connsiteX95" fmla="*/ 6493988 w 8615568"/>
                <a:gd name="connsiteY95" fmla="*/ 3890504 h 6494005"/>
                <a:gd name="connsiteX96" fmla="*/ 6461104 w 8615568"/>
                <a:gd name="connsiteY96" fmla="*/ 3986888 h 6494005"/>
                <a:gd name="connsiteX97" fmla="*/ 6433103 w 8615568"/>
                <a:gd name="connsiteY97" fmla="*/ 3944387 h 6494005"/>
                <a:gd name="connsiteX98" fmla="*/ 6433103 w 8615568"/>
                <a:gd name="connsiteY98" fmla="*/ 3944388 h 6494005"/>
                <a:gd name="connsiteX99" fmla="*/ 6461104 w 8615568"/>
                <a:gd name="connsiteY99" fmla="*/ 3986889 h 6494005"/>
                <a:gd name="connsiteX100" fmla="*/ 6429354 w 8615568"/>
                <a:gd name="connsiteY100" fmla="*/ 4083273 h 6494005"/>
                <a:gd name="connsiteX101" fmla="*/ 6332970 w 8615568"/>
                <a:gd name="connsiteY101" fmla="*/ 4018639 h 6494005"/>
                <a:gd name="connsiteX102" fmla="*/ 6332970 w 8615568"/>
                <a:gd name="connsiteY102" fmla="*/ 3922255 h 6494005"/>
                <a:gd name="connsiteX103" fmla="*/ 6171953 w 8615568"/>
                <a:gd name="connsiteY103" fmla="*/ 3922255 h 6494005"/>
                <a:gd name="connsiteX104" fmla="*/ 6107319 w 8615568"/>
                <a:gd name="connsiteY104" fmla="*/ 4051523 h 6494005"/>
                <a:gd name="connsiteX105" fmla="*/ 6140203 w 8615568"/>
                <a:gd name="connsiteY105" fmla="*/ 4115023 h 6494005"/>
                <a:gd name="connsiteX106" fmla="*/ 5851051 w 8615568"/>
                <a:gd name="connsiteY106" fmla="*/ 4083273 h 6494005"/>
                <a:gd name="connsiteX107" fmla="*/ 5851050 w 8615568"/>
                <a:gd name="connsiteY107" fmla="*/ 4083273 h 6494005"/>
                <a:gd name="connsiteX108" fmla="*/ 5721782 w 8615568"/>
                <a:gd name="connsiteY108" fmla="*/ 4083273 h 6494005"/>
                <a:gd name="connsiteX109" fmla="*/ 5657148 w 8615568"/>
                <a:gd name="connsiteY109" fmla="*/ 4018639 h 6494005"/>
                <a:gd name="connsiteX110" fmla="*/ 5593648 w 8615568"/>
                <a:gd name="connsiteY110" fmla="*/ 4018639 h 6494005"/>
                <a:gd name="connsiteX111" fmla="*/ 5304497 w 8615568"/>
                <a:gd name="connsiteY111" fmla="*/ 4147906 h 6494005"/>
                <a:gd name="connsiteX112" fmla="*/ 5304497 w 8615568"/>
                <a:gd name="connsiteY112" fmla="*/ 4147907 h 6494005"/>
                <a:gd name="connsiteX113" fmla="*/ 5208113 w 8615568"/>
                <a:gd name="connsiteY113" fmla="*/ 4179657 h 6494005"/>
                <a:gd name="connsiteX114" fmla="*/ 5143479 w 8615568"/>
                <a:gd name="connsiteY114" fmla="*/ 4244291 h 6494005"/>
                <a:gd name="connsiteX115" fmla="*/ 5143478 w 8615568"/>
                <a:gd name="connsiteY115" fmla="*/ 4244291 h 6494005"/>
                <a:gd name="connsiteX116" fmla="*/ 4854328 w 8615568"/>
                <a:gd name="connsiteY116" fmla="*/ 4501691 h 6494005"/>
                <a:gd name="connsiteX117" fmla="*/ 4854328 w 8615568"/>
                <a:gd name="connsiteY117" fmla="*/ 4501693 h 6494005"/>
                <a:gd name="connsiteX118" fmla="*/ 4821444 w 8615568"/>
                <a:gd name="connsiteY118" fmla="*/ 4533443 h 6494005"/>
                <a:gd name="connsiteX119" fmla="*/ 4757944 w 8615568"/>
                <a:gd name="connsiteY119" fmla="*/ 4661577 h 6494005"/>
                <a:gd name="connsiteX120" fmla="*/ 4757943 w 8615568"/>
                <a:gd name="connsiteY120" fmla="*/ 4661576 h 6494005"/>
                <a:gd name="connsiteX121" fmla="*/ 4596925 w 8615568"/>
                <a:gd name="connsiteY121" fmla="*/ 4918978 h 6494005"/>
                <a:gd name="connsiteX122" fmla="*/ 4532291 w 8615568"/>
                <a:gd name="connsiteY122" fmla="*/ 5048246 h 6494005"/>
                <a:gd name="connsiteX123" fmla="*/ 4628675 w 8615568"/>
                <a:gd name="connsiteY123" fmla="*/ 5208130 h 6494005"/>
                <a:gd name="connsiteX124" fmla="*/ 4500541 w 8615568"/>
                <a:gd name="connsiteY124" fmla="*/ 5241014 h 6494005"/>
                <a:gd name="connsiteX125" fmla="*/ 4500541 w 8615568"/>
                <a:gd name="connsiteY125" fmla="*/ 5337398 h 6494005"/>
                <a:gd name="connsiteX126" fmla="*/ 4500542 w 8615568"/>
                <a:gd name="connsiteY126" fmla="*/ 5337398 h 6494005"/>
                <a:gd name="connsiteX127" fmla="*/ 4435908 w 8615568"/>
                <a:gd name="connsiteY127" fmla="*/ 5691184 h 6494005"/>
                <a:gd name="connsiteX128" fmla="*/ 4211390 w 8615568"/>
                <a:gd name="connsiteY128" fmla="*/ 5497282 h 6494005"/>
                <a:gd name="connsiteX129" fmla="*/ 4211389 w 8615568"/>
                <a:gd name="connsiteY129" fmla="*/ 5497281 h 6494005"/>
                <a:gd name="connsiteX130" fmla="*/ 4115005 w 8615568"/>
                <a:gd name="connsiteY130" fmla="*/ 5369148 h 6494005"/>
                <a:gd name="connsiteX131" fmla="*/ 3985738 w 8615568"/>
                <a:gd name="connsiteY131" fmla="*/ 5337398 h 6494005"/>
                <a:gd name="connsiteX132" fmla="*/ 3761220 w 8615568"/>
                <a:gd name="connsiteY132" fmla="*/ 5241014 h 6494005"/>
                <a:gd name="connsiteX133" fmla="*/ 3761220 w 8615568"/>
                <a:gd name="connsiteY133" fmla="*/ 5241013 h 6494005"/>
                <a:gd name="connsiteX134" fmla="*/ 3535584 w 8615568"/>
                <a:gd name="connsiteY134" fmla="*/ 5176379 h 6494005"/>
                <a:gd name="connsiteX135" fmla="*/ 3407450 w 8615568"/>
                <a:gd name="connsiteY135" fmla="*/ 5048245 h 6494005"/>
                <a:gd name="connsiteX136" fmla="*/ 3407449 w 8615568"/>
                <a:gd name="connsiteY136" fmla="*/ 5048246 h 6494005"/>
                <a:gd name="connsiteX137" fmla="*/ 3279315 w 8615568"/>
                <a:gd name="connsiteY137" fmla="*/ 4951862 h 6494005"/>
                <a:gd name="connsiteX138" fmla="*/ 3182933 w 8615568"/>
                <a:gd name="connsiteY138" fmla="*/ 4854345 h 6494005"/>
                <a:gd name="connsiteX139" fmla="*/ 2957281 w 8615568"/>
                <a:gd name="connsiteY139" fmla="*/ 4790845 h 6494005"/>
                <a:gd name="connsiteX140" fmla="*/ 2860896 w 8615568"/>
                <a:gd name="connsiteY140" fmla="*/ 4694461 h 6494005"/>
                <a:gd name="connsiteX141" fmla="*/ 2860897 w 8615568"/>
                <a:gd name="connsiteY141" fmla="*/ 4694459 h 6494005"/>
                <a:gd name="connsiteX142" fmla="*/ 2764519 w 8615568"/>
                <a:gd name="connsiteY142" fmla="*/ 4661577 h 6494005"/>
                <a:gd name="connsiteX143" fmla="*/ 2764519 w 8615568"/>
                <a:gd name="connsiteY143" fmla="*/ 4661576 h 6494005"/>
                <a:gd name="connsiteX144" fmla="*/ 2603502 w 8615568"/>
                <a:gd name="connsiteY144" fmla="*/ 4565192 h 6494005"/>
                <a:gd name="connsiteX145" fmla="*/ 2346096 w 8615568"/>
                <a:gd name="connsiteY145" fmla="*/ 4661576 h 6494005"/>
                <a:gd name="connsiteX146" fmla="*/ 2346096 w 8615568"/>
                <a:gd name="connsiteY146" fmla="*/ 4661577 h 6494005"/>
                <a:gd name="connsiteX147" fmla="*/ 2121581 w 8615568"/>
                <a:gd name="connsiteY147" fmla="*/ 4887228 h 6494005"/>
                <a:gd name="connsiteX148" fmla="*/ 2121578 w 8615568"/>
                <a:gd name="connsiteY148" fmla="*/ 4887228 h 6494005"/>
                <a:gd name="connsiteX149" fmla="*/ 1928813 w 8615568"/>
                <a:gd name="connsiteY149" fmla="*/ 5015360 h 6494005"/>
                <a:gd name="connsiteX150" fmla="*/ 1928815 w 8615568"/>
                <a:gd name="connsiteY150" fmla="*/ 5015362 h 6494005"/>
                <a:gd name="connsiteX151" fmla="*/ 1800681 w 8615568"/>
                <a:gd name="connsiteY151" fmla="*/ 5144630 h 6494005"/>
                <a:gd name="connsiteX152" fmla="*/ 1736048 w 8615568"/>
                <a:gd name="connsiteY152" fmla="*/ 4983612 h 6494005"/>
                <a:gd name="connsiteX153" fmla="*/ 1736048 w 8615568"/>
                <a:gd name="connsiteY153" fmla="*/ 4983612 h 6494005"/>
                <a:gd name="connsiteX154" fmla="*/ 1671412 w 8615568"/>
                <a:gd name="connsiteY154" fmla="*/ 4822594 h 6494005"/>
                <a:gd name="connsiteX155" fmla="*/ 1606779 w 8615568"/>
                <a:gd name="connsiteY155" fmla="*/ 4757960 h 6494005"/>
                <a:gd name="connsiteX156" fmla="*/ 1543281 w 8615568"/>
                <a:gd name="connsiteY156" fmla="*/ 4694460 h 6494005"/>
                <a:gd name="connsiteX157" fmla="*/ 1543279 w 8615568"/>
                <a:gd name="connsiteY157" fmla="*/ 4694460 h 6494005"/>
                <a:gd name="connsiteX158" fmla="*/ 1446894 w 8615568"/>
                <a:gd name="connsiteY158" fmla="*/ 4661576 h 6494005"/>
                <a:gd name="connsiteX159" fmla="*/ 1317627 w 8615568"/>
                <a:gd name="connsiteY159" fmla="*/ 4694460 h 6494005"/>
                <a:gd name="connsiteX160" fmla="*/ 1254127 w 8615568"/>
                <a:gd name="connsiteY160" fmla="*/ 4661576 h 6494005"/>
                <a:gd name="connsiteX161" fmla="*/ 1060224 w 8615568"/>
                <a:gd name="connsiteY161" fmla="*/ 4887228 h 6494005"/>
                <a:gd name="connsiteX162" fmla="*/ 1060224 w 8615568"/>
                <a:gd name="connsiteY162" fmla="*/ 4983612 h 6494005"/>
                <a:gd name="connsiteX163" fmla="*/ 1060225 w 8615568"/>
                <a:gd name="connsiteY163" fmla="*/ 4983612 h 6494005"/>
                <a:gd name="connsiteX164" fmla="*/ 1028476 w 8615568"/>
                <a:gd name="connsiteY164" fmla="*/ 5176380 h 6494005"/>
                <a:gd name="connsiteX165" fmla="*/ 1221244 w 8615568"/>
                <a:gd name="connsiteY165" fmla="*/ 5241014 h 6494005"/>
                <a:gd name="connsiteX166" fmla="*/ 1254127 w 8615568"/>
                <a:gd name="connsiteY166" fmla="*/ 5304514 h 6494005"/>
                <a:gd name="connsiteX167" fmla="*/ 1254128 w 8615568"/>
                <a:gd name="connsiteY167" fmla="*/ 5304514 h 6494005"/>
                <a:gd name="connsiteX168" fmla="*/ 1350512 w 8615568"/>
                <a:gd name="connsiteY168" fmla="*/ 5400898 h 6494005"/>
                <a:gd name="connsiteX169" fmla="*/ 1575031 w 8615568"/>
                <a:gd name="connsiteY169" fmla="*/ 5400898 h 6494005"/>
                <a:gd name="connsiteX170" fmla="*/ 1703164 w 8615568"/>
                <a:gd name="connsiteY170" fmla="*/ 5530166 h 6494005"/>
                <a:gd name="connsiteX171" fmla="*/ 1703164 w 8615568"/>
                <a:gd name="connsiteY171" fmla="*/ 5530166 h 6494005"/>
                <a:gd name="connsiteX172" fmla="*/ 1832432 w 8615568"/>
                <a:gd name="connsiteY172" fmla="*/ 5722934 h 6494005"/>
                <a:gd name="connsiteX173" fmla="*/ 2025201 w 8615568"/>
                <a:gd name="connsiteY173" fmla="*/ 5787568 h 6494005"/>
                <a:gd name="connsiteX174" fmla="*/ 2056948 w 8615568"/>
                <a:gd name="connsiteY174" fmla="*/ 5915701 h 6494005"/>
                <a:gd name="connsiteX175" fmla="*/ 1960566 w 8615568"/>
                <a:gd name="connsiteY175" fmla="*/ 5915701 h 6494005"/>
                <a:gd name="connsiteX176" fmla="*/ 1928816 w 8615568"/>
                <a:gd name="connsiteY176" fmla="*/ 6012085 h 6494005"/>
                <a:gd name="connsiteX177" fmla="*/ 1767800 w 8615568"/>
                <a:gd name="connsiteY177" fmla="*/ 6043835 h 6494005"/>
                <a:gd name="connsiteX178" fmla="*/ 1767800 w 8615568"/>
                <a:gd name="connsiteY178" fmla="*/ 6012085 h 6494005"/>
                <a:gd name="connsiteX179" fmla="*/ 1606780 w 8615568"/>
                <a:gd name="connsiteY179" fmla="*/ 5947451 h 6494005"/>
                <a:gd name="connsiteX180" fmla="*/ 1606780 w 8615568"/>
                <a:gd name="connsiteY180" fmla="*/ 6012085 h 6494005"/>
                <a:gd name="connsiteX181" fmla="*/ 1510398 w 8615568"/>
                <a:gd name="connsiteY181" fmla="*/ 6012085 h 6494005"/>
                <a:gd name="connsiteX182" fmla="*/ 1446896 w 8615568"/>
                <a:gd name="connsiteY182" fmla="*/ 5980335 h 6494005"/>
                <a:gd name="connsiteX183" fmla="*/ 1510398 w 8615568"/>
                <a:gd name="connsiteY183" fmla="*/ 5883952 h 6494005"/>
                <a:gd name="connsiteX184" fmla="*/ 1510397 w 8615568"/>
                <a:gd name="connsiteY184" fmla="*/ 5883951 h 6494005"/>
                <a:gd name="connsiteX185" fmla="*/ 1446895 w 8615568"/>
                <a:gd name="connsiteY185" fmla="*/ 5851068 h 6494005"/>
                <a:gd name="connsiteX186" fmla="*/ 1350512 w 8615568"/>
                <a:gd name="connsiteY186" fmla="*/ 5980335 h 6494005"/>
                <a:gd name="connsiteX187" fmla="*/ 1350513 w 8615568"/>
                <a:gd name="connsiteY187" fmla="*/ 5980335 h 6494005"/>
                <a:gd name="connsiteX188" fmla="*/ 1221245 w 8615568"/>
                <a:gd name="connsiteY188" fmla="*/ 6043835 h 6494005"/>
                <a:gd name="connsiteX189" fmla="*/ 1221245 w 8615568"/>
                <a:gd name="connsiteY189" fmla="*/ 6140219 h 6494005"/>
                <a:gd name="connsiteX190" fmla="*/ 1221244 w 8615568"/>
                <a:gd name="connsiteY190" fmla="*/ 6140219 h 6494005"/>
                <a:gd name="connsiteX191" fmla="*/ 1221244 w 8615568"/>
                <a:gd name="connsiteY191" fmla="*/ 6301236 h 6494005"/>
                <a:gd name="connsiteX192" fmla="*/ 1060227 w 8615568"/>
                <a:gd name="connsiteY192" fmla="*/ 6365870 h 6494005"/>
                <a:gd name="connsiteX193" fmla="*/ 1060228 w 8615568"/>
                <a:gd name="connsiteY193" fmla="*/ 6365871 h 6494005"/>
                <a:gd name="connsiteX194" fmla="*/ 963843 w 8615568"/>
                <a:gd name="connsiteY194" fmla="*/ 6365871 h 6494005"/>
                <a:gd name="connsiteX195" fmla="*/ 900343 w 8615568"/>
                <a:gd name="connsiteY195" fmla="*/ 6494005 h 6494005"/>
                <a:gd name="connsiteX196" fmla="*/ 900342 w 8615568"/>
                <a:gd name="connsiteY196" fmla="*/ 6494005 h 6494005"/>
                <a:gd name="connsiteX197" fmla="*/ 707574 w 8615568"/>
                <a:gd name="connsiteY197" fmla="*/ 6365871 h 6494005"/>
                <a:gd name="connsiteX198" fmla="*/ 707574 w 8615568"/>
                <a:gd name="connsiteY198" fmla="*/ 6140220 h 6494005"/>
                <a:gd name="connsiteX199" fmla="*/ 707573 w 8615568"/>
                <a:gd name="connsiteY199" fmla="*/ 6140219 h 6494005"/>
                <a:gd name="connsiteX200" fmla="*/ 803957 w 8615568"/>
                <a:gd name="connsiteY200" fmla="*/ 5947451 h 6494005"/>
                <a:gd name="connsiteX201" fmla="*/ 835707 w 8615568"/>
                <a:gd name="connsiteY201" fmla="*/ 5819317 h 6494005"/>
                <a:gd name="connsiteX202" fmla="*/ 835708 w 8615568"/>
                <a:gd name="connsiteY202" fmla="*/ 5819317 h 6494005"/>
                <a:gd name="connsiteX203" fmla="*/ 867458 w 8615568"/>
                <a:gd name="connsiteY203" fmla="*/ 5722933 h 6494005"/>
                <a:gd name="connsiteX204" fmla="*/ 803958 w 8615568"/>
                <a:gd name="connsiteY204" fmla="*/ 5594800 h 6494005"/>
                <a:gd name="connsiteX205" fmla="*/ 803957 w 8615568"/>
                <a:gd name="connsiteY205" fmla="*/ 5594799 h 6494005"/>
                <a:gd name="connsiteX206" fmla="*/ 803957 w 8615568"/>
                <a:gd name="connsiteY206" fmla="*/ 5497282 h 6494005"/>
                <a:gd name="connsiteX207" fmla="*/ 771073 w 8615568"/>
                <a:gd name="connsiteY207" fmla="*/ 5465532 h 6494005"/>
                <a:gd name="connsiteX208" fmla="*/ 771074 w 8615568"/>
                <a:gd name="connsiteY208" fmla="*/ 5465531 h 6494005"/>
                <a:gd name="connsiteX209" fmla="*/ 546555 w 8615568"/>
                <a:gd name="connsiteY209" fmla="*/ 5241013 h 6494005"/>
                <a:gd name="connsiteX210" fmla="*/ 514805 w 8615568"/>
                <a:gd name="connsiteY210" fmla="*/ 5241013 h 6494005"/>
                <a:gd name="connsiteX211" fmla="*/ 450171 w 8615568"/>
                <a:gd name="connsiteY211" fmla="*/ 5079996 h 6494005"/>
                <a:gd name="connsiteX212" fmla="*/ 514805 w 8615568"/>
                <a:gd name="connsiteY212" fmla="*/ 4951862 h 6494005"/>
                <a:gd name="connsiteX213" fmla="*/ 514805 w 8615568"/>
                <a:gd name="connsiteY213" fmla="*/ 4822594 h 6494005"/>
                <a:gd name="connsiteX214" fmla="*/ 546555 w 8615568"/>
                <a:gd name="connsiteY214" fmla="*/ 4565192 h 6494005"/>
                <a:gd name="connsiteX215" fmla="*/ 546555 w 8615568"/>
                <a:gd name="connsiteY215" fmla="*/ 4533442 h 6494005"/>
                <a:gd name="connsiteX216" fmla="*/ 771073 w 8615568"/>
                <a:gd name="connsiteY216" fmla="*/ 4468808 h 6494005"/>
                <a:gd name="connsiteX217" fmla="*/ 932091 w 8615568"/>
                <a:gd name="connsiteY217" fmla="*/ 4308924 h 6494005"/>
                <a:gd name="connsiteX218" fmla="*/ 996725 w 8615568"/>
                <a:gd name="connsiteY218" fmla="*/ 4372424 h 6494005"/>
                <a:gd name="connsiteX219" fmla="*/ 996724 w 8615568"/>
                <a:gd name="connsiteY219" fmla="*/ 4372425 h 6494005"/>
                <a:gd name="connsiteX220" fmla="*/ 1028475 w 8615568"/>
                <a:gd name="connsiteY220" fmla="*/ 4405308 h 6494005"/>
                <a:gd name="connsiteX221" fmla="*/ 1060224 w 8615568"/>
                <a:gd name="connsiteY221" fmla="*/ 4340674 h 6494005"/>
                <a:gd name="connsiteX222" fmla="*/ 1060225 w 8615568"/>
                <a:gd name="connsiteY222" fmla="*/ 4340674 h 6494005"/>
                <a:gd name="connsiteX223" fmla="*/ 1093109 w 8615568"/>
                <a:gd name="connsiteY223" fmla="*/ 4179657 h 6494005"/>
                <a:gd name="connsiteX224" fmla="*/ 1124854 w 8615568"/>
                <a:gd name="connsiteY224" fmla="*/ 4147912 h 6494005"/>
                <a:gd name="connsiteX225" fmla="*/ 1124853 w 8615568"/>
                <a:gd name="connsiteY225" fmla="*/ 4147907 h 6494005"/>
                <a:gd name="connsiteX226" fmla="*/ 1189487 w 8615568"/>
                <a:gd name="connsiteY226" fmla="*/ 4115023 h 6494005"/>
                <a:gd name="connsiteX227" fmla="*/ 1189486 w 8615568"/>
                <a:gd name="connsiteY227" fmla="*/ 4115023 h 6494005"/>
                <a:gd name="connsiteX228" fmla="*/ 1285870 w 8615568"/>
                <a:gd name="connsiteY228" fmla="*/ 4051523 h 6494005"/>
                <a:gd name="connsiteX229" fmla="*/ 1317620 w 8615568"/>
                <a:gd name="connsiteY229" fmla="*/ 3955140 h 6494005"/>
                <a:gd name="connsiteX230" fmla="*/ 1317620 w 8615568"/>
                <a:gd name="connsiteY230" fmla="*/ 3955139 h 6494005"/>
                <a:gd name="connsiteX231" fmla="*/ 1317620 w 8615568"/>
                <a:gd name="connsiteY231" fmla="*/ 3955138 h 6494005"/>
                <a:gd name="connsiteX232" fmla="*/ 1221236 w 8615568"/>
                <a:gd name="connsiteY232" fmla="*/ 3825871 h 6494005"/>
                <a:gd name="connsiteX233" fmla="*/ 1221236 w 8615568"/>
                <a:gd name="connsiteY233" fmla="*/ 3825870 h 6494005"/>
                <a:gd name="connsiteX234" fmla="*/ 1093102 w 8615568"/>
                <a:gd name="connsiteY234" fmla="*/ 3697737 h 6494005"/>
                <a:gd name="connsiteX235" fmla="*/ 1124852 w 8615568"/>
                <a:gd name="connsiteY235" fmla="*/ 3536719 h 6494005"/>
                <a:gd name="connsiteX236" fmla="*/ 1124852 w 8615568"/>
                <a:gd name="connsiteY236" fmla="*/ 3504969 h 6494005"/>
                <a:gd name="connsiteX237" fmla="*/ 1254120 w 8615568"/>
                <a:gd name="connsiteY237" fmla="*/ 3440336 h 6494005"/>
                <a:gd name="connsiteX238" fmla="*/ 1446888 w 8615568"/>
                <a:gd name="connsiteY238" fmla="*/ 3568469 h 6494005"/>
                <a:gd name="connsiteX239" fmla="*/ 1575023 w 8615568"/>
                <a:gd name="connsiteY239" fmla="*/ 3665987 h 6494005"/>
                <a:gd name="connsiteX240" fmla="*/ 1575021 w 8615568"/>
                <a:gd name="connsiteY240" fmla="*/ 3665987 h 6494005"/>
                <a:gd name="connsiteX241" fmla="*/ 1639657 w 8615568"/>
                <a:gd name="connsiteY241" fmla="*/ 3697737 h 6494005"/>
                <a:gd name="connsiteX242" fmla="*/ 1703156 w 8615568"/>
                <a:gd name="connsiteY242" fmla="*/ 3697737 h 6494005"/>
                <a:gd name="connsiteX243" fmla="*/ 1703158 w 8615568"/>
                <a:gd name="connsiteY243" fmla="*/ 3697737 h 6494005"/>
                <a:gd name="connsiteX244" fmla="*/ 1832426 w 8615568"/>
                <a:gd name="connsiteY244" fmla="*/ 3665987 h 6494005"/>
                <a:gd name="connsiteX245" fmla="*/ 2089827 w 8615568"/>
                <a:gd name="connsiteY245" fmla="*/ 3794121 h 6494005"/>
                <a:gd name="connsiteX246" fmla="*/ 2153324 w 8615568"/>
                <a:gd name="connsiteY246" fmla="*/ 3729492 h 6494005"/>
                <a:gd name="connsiteX247" fmla="*/ 2153319 w 8615568"/>
                <a:gd name="connsiteY247" fmla="*/ 3729487 h 6494005"/>
                <a:gd name="connsiteX248" fmla="*/ 2346085 w 8615568"/>
                <a:gd name="connsiteY248" fmla="*/ 3536719 h 6494005"/>
                <a:gd name="connsiteX249" fmla="*/ 2282586 w 8615568"/>
                <a:gd name="connsiteY249" fmla="*/ 3247568 h 6494005"/>
                <a:gd name="connsiteX250" fmla="*/ 2217952 w 8615568"/>
                <a:gd name="connsiteY250" fmla="*/ 2893787 h 6494005"/>
                <a:gd name="connsiteX251" fmla="*/ 2249702 w 8615568"/>
                <a:gd name="connsiteY251" fmla="*/ 2829153 h 6494005"/>
                <a:gd name="connsiteX252" fmla="*/ 2282586 w 8615568"/>
                <a:gd name="connsiteY252" fmla="*/ 2765655 h 6494005"/>
                <a:gd name="connsiteX253" fmla="*/ 2507105 w 8615568"/>
                <a:gd name="connsiteY253" fmla="*/ 2669271 h 6494005"/>
                <a:gd name="connsiteX254" fmla="*/ 2571738 w 8615568"/>
                <a:gd name="connsiteY254" fmla="*/ 2540003 h 6494005"/>
                <a:gd name="connsiteX255" fmla="*/ 2571740 w 8615568"/>
                <a:gd name="connsiteY255" fmla="*/ 2540003 h 6494005"/>
                <a:gd name="connsiteX256" fmla="*/ 2603489 w 8615568"/>
                <a:gd name="connsiteY256" fmla="*/ 2508255 h 6494005"/>
                <a:gd name="connsiteX257" fmla="*/ 2603489 w 8615568"/>
                <a:gd name="connsiteY257" fmla="*/ 2411869 h 6494005"/>
                <a:gd name="connsiteX258" fmla="*/ 2603489 w 8615568"/>
                <a:gd name="connsiteY258" fmla="*/ 1897064 h 6494005"/>
                <a:gd name="connsiteX259" fmla="*/ 2636373 w 8615568"/>
                <a:gd name="connsiteY259" fmla="*/ 1833567 h 6494005"/>
                <a:gd name="connsiteX260" fmla="*/ 2636369 w 8615568"/>
                <a:gd name="connsiteY260" fmla="*/ 1833563 h 6494005"/>
                <a:gd name="connsiteX261" fmla="*/ 2699868 w 8615568"/>
                <a:gd name="connsiteY261" fmla="*/ 1704295 h 6494005"/>
                <a:gd name="connsiteX262" fmla="*/ 2732753 w 8615568"/>
                <a:gd name="connsiteY262" fmla="*/ 1576162 h 6494005"/>
                <a:gd name="connsiteX263" fmla="*/ 2732753 w 8615568"/>
                <a:gd name="connsiteY263" fmla="*/ 1383394 h 6494005"/>
                <a:gd name="connsiteX264" fmla="*/ 2764503 w 8615568"/>
                <a:gd name="connsiteY264" fmla="*/ 1222376 h 6494005"/>
                <a:gd name="connsiteX265" fmla="*/ 2732753 w 8615568"/>
                <a:gd name="connsiteY265" fmla="*/ 1157742 h 6494005"/>
                <a:gd name="connsiteX266" fmla="*/ 2732754 w 8615568"/>
                <a:gd name="connsiteY266" fmla="*/ 1157742 h 6494005"/>
                <a:gd name="connsiteX267" fmla="*/ 2668120 w 8615568"/>
                <a:gd name="connsiteY267" fmla="*/ 933225 h 6494005"/>
                <a:gd name="connsiteX268" fmla="*/ 2668121 w 8615568"/>
                <a:gd name="connsiteY268" fmla="*/ 933223 h 6494005"/>
                <a:gd name="connsiteX269" fmla="*/ 2603487 w 8615568"/>
                <a:gd name="connsiteY269" fmla="*/ 803955 h 6494005"/>
                <a:gd name="connsiteX270" fmla="*/ 2603485 w 8615568"/>
                <a:gd name="connsiteY270" fmla="*/ 803956 h 6494005"/>
                <a:gd name="connsiteX271" fmla="*/ 2507102 w 8615568"/>
                <a:gd name="connsiteY271" fmla="*/ 547688 h 6494005"/>
                <a:gd name="connsiteX272" fmla="*/ 2505968 w 8615568"/>
                <a:gd name="connsiteY272" fmla="*/ 547688 h 6494005"/>
                <a:gd name="connsiteX273" fmla="*/ 2602163 w 8615568"/>
                <a:gd name="connsiteY273" fmla="*/ 256799 h 6494005"/>
                <a:gd name="connsiteX274" fmla="*/ 2570475 w 8615568"/>
                <a:gd name="connsiteY274" fmla="*/ 128400 h 6494005"/>
                <a:gd name="connsiteX275" fmla="*/ 2602163 w 8615568"/>
                <a:gd name="connsiteY275" fmla="*/ 63632 h 6494005"/>
                <a:gd name="connsiteX276" fmla="*/ 2698357 w 8615568"/>
                <a:gd name="connsiteY276" fmla="*/ 160215 h 6494005"/>
                <a:gd name="connsiteX277" fmla="*/ 2794554 w 8615568"/>
                <a:gd name="connsiteY277" fmla="*/ 128400 h 6494005"/>
                <a:gd name="connsiteX278" fmla="*/ 2923568 w 8615568"/>
                <a:gd name="connsiteY278" fmla="*/ 0 h 649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</a:cxnLst>
              <a:rect l="l" t="t" r="r" b="b"/>
              <a:pathLst>
                <a:path w="8615568" h="6494005">
                  <a:moveTo>
                    <a:pt x="192769" y="5208130"/>
                  </a:moveTo>
                  <a:lnTo>
                    <a:pt x="224518" y="5241014"/>
                  </a:lnTo>
                  <a:lnTo>
                    <a:pt x="96385" y="5465531"/>
                  </a:lnTo>
                  <a:lnTo>
                    <a:pt x="31751" y="5465531"/>
                  </a:lnTo>
                  <a:lnTo>
                    <a:pt x="0" y="5241014"/>
                  </a:lnTo>
                  <a:lnTo>
                    <a:pt x="192769" y="5208130"/>
                  </a:lnTo>
                  <a:close/>
                  <a:moveTo>
                    <a:pt x="7746979" y="3182937"/>
                  </a:moveTo>
                  <a:lnTo>
                    <a:pt x="7746979" y="3279318"/>
                  </a:lnTo>
                  <a:lnTo>
                    <a:pt x="7618845" y="3343952"/>
                  </a:lnTo>
                  <a:lnTo>
                    <a:pt x="7618845" y="3279318"/>
                  </a:lnTo>
                  <a:lnTo>
                    <a:pt x="7746979" y="3182937"/>
                  </a:lnTo>
                  <a:close/>
                  <a:moveTo>
                    <a:pt x="8486301" y="2669271"/>
                  </a:moveTo>
                  <a:lnTo>
                    <a:pt x="8550935" y="2765655"/>
                  </a:lnTo>
                  <a:lnTo>
                    <a:pt x="8486301" y="2829153"/>
                  </a:lnTo>
                  <a:lnTo>
                    <a:pt x="8228899" y="2926668"/>
                  </a:lnTo>
                  <a:lnTo>
                    <a:pt x="8228899" y="2829153"/>
                  </a:lnTo>
                  <a:lnTo>
                    <a:pt x="8486301" y="2669271"/>
                  </a:lnTo>
                  <a:close/>
                  <a:moveTo>
                    <a:pt x="7715230" y="1640797"/>
                  </a:moveTo>
                  <a:lnTo>
                    <a:pt x="7972631" y="1800681"/>
                  </a:lnTo>
                  <a:lnTo>
                    <a:pt x="8197149" y="1800681"/>
                  </a:lnTo>
                  <a:lnTo>
                    <a:pt x="8100765" y="1897066"/>
                  </a:lnTo>
                  <a:lnTo>
                    <a:pt x="7972631" y="1897066"/>
                  </a:lnTo>
                  <a:lnTo>
                    <a:pt x="7876247" y="2089831"/>
                  </a:lnTo>
                  <a:lnTo>
                    <a:pt x="7618846" y="2058077"/>
                  </a:lnTo>
                  <a:lnTo>
                    <a:pt x="7618846" y="2186214"/>
                  </a:lnTo>
                  <a:lnTo>
                    <a:pt x="7489578" y="2250849"/>
                  </a:lnTo>
                  <a:lnTo>
                    <a:pt x="7329694" y="2604640"/>
                  </a:lnTo>
                  <a:lnTo>
                    <a:pt x="7136926" y="2669271"/>
                  </a:lnTo>
                  <a:lnTo>
                    <a:pt x="7040542" y="2926668"/>
                  </a:lnTo>
                  <a:lnTo>
                    <a:pt x="6879524" y="2958418"/>
                  </a:lnTo>
                  <a:lnTo>
                    <a:pt x="6911274" y="2701024"/>
                  </a:lnTo>
                  <a:lnTo>
                    <a:pt x="7200426" y="2508255"/>
                  </a:lnTo>
                  <a:lnTo>
                    <a:pt x="7715230" y="1640797"/>
                  </a:lnTo>
                  <a:close/>
                  <a:moveTo>
                    <a:pt x="8582684" y="1479778"/>
                  </a:moveTo>
                  <a:lnTo>
                    <a:pt x="8615568" y="1800681"/>
                  </a:lnTo>
                  <a:lnTo>
                    <a:pt x="8454550" y="1800681"/>
                  </a:lnTo>
                  <a:lnTo>
                    <a:pt x="8550934" y="1640796"/>
                  </a:lnTo>
                  <a:lnTo>
                    <a:pt x="8582684" y="1479778"/>
                  </a:lnTo>
                  <a:close/>
                  <a:moveTo>
                    <a:pt x="2089811" y="418417"/>
                  </a:moveTo>
                  <a:lnTo>
                    <a:pt x="2153311" y="451301"/>
                  </a:lnTo>
                  <a:lnTo>
                    <a:pt x="2217945" y="514801"/>
                  </a:lnTo>
                  <a:lnTo>
                    <a:pt x="2217945" y="611185"/>
                  </a:lnTo>
                  <a:lnTo>
                    <a:pt x="2186195" y="707569"/>
                  </a:lnTo>
                  <a:lnTo>
                    <a:pt x="2056927" y="644069"/>
                  </a:lnTo>
                  <a:lnTo>
                    <a:pt x="2025177" y="547685"/>
                  </a:lnTo>
                  <a:lnTo>
                    <a:pt x="2056927" y="483051"/>
                  </a:lnTo>
                  <a:lnTo>
                    <a:pt x="2089811" y="418417"/>
                  </a:lnTo>
                  <a:close/>
                  <a:moveTo>
                    <a:pt x="1864160" y="129265"/>
                  </a:moveTo>
                  <a:lnTo>
                    <a:pt x="1960544" y="129265"/>
                  </a:lnTo>
                  <a:lnTo>
                    <a:pt x="1928794" y="354917"/>
                  </a:lnTo>
                  <a:lnTo>
                    <a:pt x="1767776" y="161015"/>
                  </a:lnTo>
                  <a:lnTo>
                    <a:pt x="1864160" y="129265"/>
                  </a:lnTo>
                  <a:close/>
                  <a:moveTo>
                    <a:pt x="2923568" y="0"/>
                  </a:moveTo>
                  <a:lnTo>
                    <a:pt x="2986944" y="128400"/>
                  </a:lnTo>
                  <a:lnTo>
                    <a:pt x="3084270" y="224984"/>
                  </a:lnTo>
                  <a:lnTo>
                    <a:pt x="3375691" y="547688"/>
                  </a:lnTo>
                  <a:lnTo>
                    <a:pt x="3375692" y="547688"/>
                  </a:lnTo>
                  <a:lnTo>
                    <a:pt x="3535576" y="707570"/>
                  </a:lnTo>
                  <a:lnTo>
                    <a:pt x="3568453" y="803955"/>
                  </a:lnTo>
                  <a:lnTo>
                    <a:pt x="3568452" y="803956"/>
                  </a:lnTo>
                  <a:lnTo>
                    <a:pt x="3729470" y="1094244"/>
                  </a:lnTo>
                  <a:lnTo>
                    <a:pt x="3953988" y="1350511"/>
                  </a:lnTo>
                  <a:lnTo>
                    <a:pt x="4243140" y="1672547"/>
                  </a:lnTo>
                  <a:lnTo>
                    <a:pt x="4435907" y="1833564"/>
                  </a:lnTo>
                  <a:lnTo>
                    <a:pt x="4435908" y="1833563"/>
                  </a:lnTo>
                  <a:lnTo>
                    <a:pt x="4725060" y="2026329"/>
                  </a:lnTo>
                  <a:lnTo>
                    <a:pt x="4725059" y="2026329"/>
                  </a:lnTo>
                  <a:lnTo>
                    <a:pt x="5014211" y="2186214"/>
                  </a:lnTo>
                  <a:lnTo>
                    <a:pt x="5014211" y="2186213"/>
                  </a:lnTo>
                  <a:lnTo>
                    <a:pt x="5239862" y="2250848"/>
                  </a:lnTo>
                  <a:cubicBezTo>
                    <a:pt x="5239862" y="2250847"/>
                    <a:pt x="5239863" y="2250846"/>
                    <a:pt x="5239863" y="2250845"/>
                  </a:cubicBezTo>
                  <a:lnTo>
                    <a:pt x="5304497" y="2283730"/>
                  </a:lnTo>
                  <a:lnTo>
                    <a:pt x="5367997" y="2250845"/>
                  </a:lnTo>
                  <a:lnTo>
                    <a:pt x="5529015" y="2250845"/>
                  </a:lnTo>
                  <a:lnTo>
                    <a:pt x="5664505" y="2467438"/>
                  </a:lnTo>
                  <a:lnTo>
                    <a:pt x="5860640" y="2505275"/>
                  </a:lnTo>
                  <a:cubicBezTo>
                    <a:pt x="5924360" y="2522025"/>
                    <a:pt x="5984912" y="2542518"/>
                    <a:pt x="6041582" y="2566311"/>
                  </a:cubicBezTo>
                  <a:lnTo>
                    <a:pt x="6110375" y="2601584"/>
                  </a:lnTo>
                  <a:lnTo>
                    <a:pt x="6300087" y="2411869"/>
                  </a:lnTo>
                  <a:lnTo>
                    <a:pt x="6814890" y="1929945"/>
                  </a:lnTo>
                  <a:lnTo>
                    <a:pt x="6814890" y="1961694"/>
                  </a:lnTo>
                  <a:lnTo>
                    <a:pt x="6846640" y="2026328"/>
                  </a:lnTo>
                  <a:lnTo>
                    <a:pt x="6557488" y="2604640"/>
                  </a:lnTo>
                  <a:lnTo>
                    <a:pt x="6557487" y="2604640"/>
                  </a:lnTo>
                  <a:lnTo>
                    <a:pt x="6493988" y="2765649"/>
                  </a:lnTo>
                  <a:lnTo>
                    <a:pt x="6622122" y="3054800"/>
                  </a:lnTo>
                  <a:lnTo>
                    <a:pt x="6718506" y="3504969"/>
                  </a:lnTo>
                  <a:lnTo>
                    <a:pt x="6943024" y="3568469"/>
                  </a:lnTo>
                  <a:lnTo>
                    <a:pt x="7104042" y="3408585"/>
                  </a:lnTo>
                  <a:lnTo>
                    <a:pt x="7361443" y="3440336"/>
                  </a:lnTo>
                  <a:lnTo>
                    <a:pt x="7136926" y="3536719"/>
                  </a:lnTo>
                  <a:lnTo>
                    <a:pt x="7040542" y="3697737"/>
                  </a:lnTo>
                  <a:lnTo>
                    <a:pt x="6814890" y="3794121"/>
                  </a:lnTo>
                  <a:lnTo>
                    <a:pt x="6814889" y="3794121"/>
                  </a:lnTo>
                  <a:lnTo>
                    <a:pt x="6590372" y="3825871"/>
                  </a:lnTo>
                  <a:lnTo>
                    <a:pt x="6493988" y="3890504"/>
                  </a:lnTo>
                  <a:lnTo>
                    <a:pt x="6461104" y="3986888"/>
                  </a:lnTo>
                  <a:lnTo>
                    <a:pt x="6433103" y="3944387"/>
                  </a:lnTo>
                  <a:lnTo>
                    <a:pt x="6433103" y="3944388"/>
                  </a:lnTo>
                  <a:lnTo>
                    <a:pt x="6461104" y="3986889"/>
                  </a:lnTo>
                  <a:lnTo>
                    <a:pt x="6429354" y="4083273"/>
                  </a:lnTo>
                  <a:lnTo>
                    <a:pt x="6332970" y="4018639"/>
                  </a:lnTo>
                  <a:lnTo>
                    <a:pt x="6332970" y="3922255"/>
                  </a:lnTo>
                  <a:lnTo>
                    <a:pt x="6171953" y="3922255"/>
                  </a:lnTo>
                  <a:lnTo>
                    <a:pt x="6107319" y="4051523"/>
                  </a:lnTo>
                  <a:lnTo>
                    <a:pt x="6140203" y="4115023"/>
                  </a:lnTo>
                  <a:lnTo>
                    <a:pt x="5851051" y="4083273"/>
                  </a:lnTo>
                  <a:lnTo>
                    <a:pt x="5851050" y="4083273"/>
                  </a:lnTo>
                  <a:lnTo>
                    <a:pt x="5721782" y="4083273"/>
                  </a:lnTo>
                  <a:lnTo>
                    <a:pt x="5657148" y="4018639"/>
                  </a:lnTo>
                  <a:lnTo>
                    <a:pt x="5593648" y="4018639"/>
                  </a:lnTo>
                  <a:lnTo>
                    <a:pt x="5304497" y="4147906"/>
                  </a:lnTo>
                  <a:lnTo>
                    <a:pt x="5304497" y="4147907"/>
                  </a:lnTo>
                  <a:lnTo>
                    <a:pt x="5208113" y="4179657"/>
                  </a:lnTo>
                  <a:lnTo>
                    <a:pt x="5143479" y="4244291"/>
                  </a:lnTo>
                  <a:lnTo>
                    <a:pt x="5143478" y="4244291"/>
                  </a:lnTo>
                  <a:lnTo>
                    <a:pt x="4854328" y="4501691"/>
                  </a:lnTo>
                  <a:lnTo>
                    <a:pt x="4854328" y="4501693"/>
                  </a:lnTo>
                  <a:lnTo>
                    <a:pt x="4821444" y="4533443"/>
                  </a:lnTo>
                  <a:lnTo>
                    <a:pt x="4757944" y="4661577"/>
                  </a:lnTo>
                  <a:lnTo>
                    <a:pt x="4757943" y="4661576"/>
                  </a:lnTo>
                  <a:lnTo>
                    <a:pt x="4596925" y="4918978"/>
                  </a:lnTo>
                  <a:lnTo>
                    <a:pt x="4532291" y="5048246"/>
                  </a:lnTo>
                  <a:lnTo>
                    <a:pt x="4628675" y="5208130"/>
                  </a:lnTo>
                  <a:lnTo>
                    <a:pt x="4500541" y="5241014"/>
                  </a:lnTo>
                  <a:lnTo>
                    <a:pt x="4500541" y="5337398"/>
                  </a:lnTo>
                  <a:lnTo>
                    <a:pt x="4500542" y="5337398"/>
                  </a:lnTo>
                  <a:lnTo>
                    <a:pt x="4435908" y="5691184"/>
                  </a:lnTo>
                  <a:lnTo>
                    <a:pt x="4211390" y="5497282"/>
                  </a:lnTo>
                  <a:lnTo>
                    <a:pt x="4211389" y="5497281"/>
                  </a:lnTo>
                  <a:lnTo>
                    <a:pt x="4115005" y="5369148"/>
                  </a:lnTo>
                  <a:lnTo>
                    <a:pt x="3985738" y="5337398"/>
                  </a:lnTo>
                  <a:lnTo>
                    <a:pt x="3761220" y="5241014"/>
                  </a:lnTo>
                  <a:lnTo>
                    <a:pt x="3761220" y="5241013"/>
                  </a:lnTo>
                  <a:lnTo>
                    <a:pt x="3535584" y="5176379"/>
                  </a:lnTo>
                  <a:lnTo>
                    <a:pt x="3407450" y="5048245"/>
                  </a:lnTo>
                  <a:lnTo>
                    <a:pt x="3407449" y="5048246"/>
                  </a:lnTo>
                  <a:lnTo>
                    <a:pt x="3279315" y="4951862"/>
                  </a:lnTo>
                  <a:lnTo>
                    <a:pt x="3182933" y="4854345"/>
                  </a:lnTo>
                  <a:lnTo>
                    <a:pt x="2957281" y="4790845"/>
                  </a:lnTo>
                  <a:lnTo>
                    <a:pt x="2860896" y="4694461"/>
                  </a:lnTo>
                  <a:cubicBezTo>
                    <a:pt x="2860896" y="4694460"/>
                    <a:pt x="2860897" y="4694460"/>
                    <a:pt x="2860897" y="4694459"/>
                  </a:cubicBezTo>
                  <a:lnTo>
                    <a:pt x="2764519" y="4661577"/>
                  </a:lnTo>
                  <a:lnTo>
                    <a:pt x="2764519" y="4661576"/>
                  </a:lnTo>
                  <a:lnTo>
                    <a:pt x="2603502" y="4565192"/>
                  </a:lnTo>
                  <a:lnTo>
                    <a:pt x="2346096" y="4661576"/>
                  </a:lnTo>
                  <a:lnTo>
                    <a:pt x="2346096" y="4661577"/>
                  </a:lnTo>
                  <a:lnTo>
                    <a:pt x="2121581" y="4887228"/>
                  </a:lnTo>
                  <a:lnTo>
                    <a:pt x="2121578" y="4887228"/>
                  </a:lnTo>
                  <a:lnTo>
                    <a:pt x="1928813" y="5015360"/>
                  </a:lnTo>
                  <a:lnTo>
                    <a:pt x="1928815" y="5015362"/>
                  </a:lnTo>
                  <a:lnTo>
                    <a:pt x="1800681" y="5144630"/>
                  </a:lnTo>
                  <a:lnTo>
                    <a:pt x="1736048" y="4983612"/>
                  </a:lnTo>
                  <a:lnTo>
                    <a:pt x="1736048" y="4983612"/>
                  </a:lnTo>
                  <a:lnTo>
                    <a:pt x="1671412" y="4822594"/>
                  </a:lnTo>
                  <a:lnTo>
                    <a:pt x="1606779" y="4757960"/>
                  </a:lnTo>
                  <a:lnTo>
                    <a:pt x="1543281" y="4694460"/>
                  </a:lnTo>
                  <a:lnTo>
                    <a:pt x="1543279" y="4694460"/>
                  </a:lnTo>
                  <a:lnTo>
                    <a:pt x="1446894" y="4661576"/>
                  </a:lnTo>
                  <a:lnTo>
                    <a:pt x="1317627" y="4694460"/>
                  </a:lnTo>
                  <a:lnTo>
                    <a:pt x="1254127" y="4661576"/>
                  </a:lnTo>
                  <a:lnTo>
                    <a:pt x="1060224" y="4887228"/>
                  </a:lnTo>
                  <a:lnTo>
                    <a:pt x="1060224" y="4983612"/>
                  </a:lnTo>
                  <a:lnTo>
                    <a:pt x="1060225" y="4983612"/>
                  </a:lnTo>
                  <a:lnTo>
                    <a:pt x="1028476" y="5176380"/>
                  </a:lnTo>
                  <a:lnTo>
                    <a:pt x="1221244" y="5241014"/>
                  </a:lnTo>
                  <a:lnTo>
                    <a:pt x="1254127" y="5304514"/>
                  </a:lnTo>
                  <a:lnTo>
                    <a:pt x="1254128" y="5304514"/>
                  </a:lnTo>
                  <a:lnTo>
                    <a:pt x="1350512" y="5400898"/>
                  </a:lnTo>
                  <a:lnTo>
                    <a:pt x="1575031" y="5400898"/>
                  </a:lnTo>
                  <a:lnTo>
                    <a:pt x="1703164" y="5530166"/>
                  </a:lnTo>
                  <a:lnTo>
                    <a:pt x="1703164" y="5530166"/>
                  </a:lnTo>
                  <a:lnTo>
                    <a:pt x="1832432" y="5722934"/>
                  </a:lnTo>
                  <a:lnTo>
                    <a:pt x="2025201" y="5787568"/>
                  </a:lnTo>
                  <a:lnTo>
                    <a:pt x="2056948" y="5915701"/>
                  </a:lnTo>
                  <a:lnTo>
                    <a:pt x="1960566" y="5915701"/>
                  </a:lnTo>
                  <a:lnTo>
                    <a:pt x="1928816" y="6012085"/>
                  </a:lnTo>
                  <a:lnTo>
                    <a:pt x="1767800" y="6043835"/>
                  </a:lnTo>
                  <a:lnTo>
                    <a:pt x="1767800" y="6012085"/>
                  </a:lnTo>
                  <a:lnTo>
                    <a:pt x="1606780" y="5947451"/>
                  </a:lnTo>
                  <a:lnTo>
                    <a:pt x="1606780" y="6012085"/>
                  </a:lnTo>
                  <a:lnTo>
                    <a:pt x="1510398" y="6012085"/>
                  </a:lnTo>
                  <a:lnTo>
                    <a:pt x="1446896" y="5980335"/>
                  </a:lnTo>
                  <a:lnTo>
                    <a:pt x="1510398" y="5883952"/>
                  </a:lnTo>
                  <a:lnTo>
                    <a:pt x="1510397" y="5883951"/>
                  </a:lnTo>
                  <a:lnTo>
                    <a:pt x="1446895" y="5851068"/>
                  </a:lnTo>
                  <a:lnTo>
                    <a:pt x="1350512" y="5980335"/>
                  </a:lnTo>
                  <a:lnTo>
                    <a:pt x="1350513" y="5980335"/>
                  </a:lnTo>
                  <a:lnTo>
                    <a:pt x="1221245" y="6043835"/>
                  </a:lnTo>
                  <a:lnTo>
                    <a:pt x="1221245" y="6140219"/>
                  </a:lnTo>
                  <a:lnTo>
                    <a:pt x="1221244" y="6140219"/>
                  </a:lnTo>
                  <a:lnTo>
                    <a:pt x="1221244" y="6301236"/>
                  </a:lnTo>
                  <a:lnTo>
                    <a:pt x="1060227" y="6365870"/>
                  </a:lnTo>
                  <a:lnTo>
                    <a:pt x="1060228" y="6365871"/>
                  </a:lnTo>
                  <a:lnTo>
                    <a:pt x="963843" y="6365871"/>
                  </a:lnTo>
                  <a:lnTo>
                    <a:pt x="900343" y="6494005"/>
                  </a:lnTo>
                  <a:lnTo>
                    <a:pt x="900342" y="6494005"/>
                  </a:lnTo>
                  <a:lnTo>
                    <a:pt x="707574" y="6365871"/>
                  </a:lnTo>
                  <a:lnTo>
                    <a:pt x="707574" y="6140220"/>
                  </a:lnTo>
                  <a:lnTo>
                    <a:pt x="707573" y="6140219"/>
                  </a:lnTo>
                  <a:lnTo>
                    <a:pt x="803957" y="5947451"/>
                  </a:lnTo>
                  <a:lnTo>
                    <a:pt x="835707" y="5819317"/>
                  </a:lnTo>
                  <a:lnTo>
                    <a:pt x="835708" y="5819317"/>
                  </a:lnTo>
                  <a:lnTo>
                    <a:pt x="867458" y="5722933"/>
                  </a:lnTo>
                  <a:lnTo>
                    <a:pt x="803958" y="5594800"/>
                  </a:lnTo>
                  <a:lnTo>
                    <a:pt x="803957" y="5594799"/>
                  </a:lnTo>
                  <a:lnTo>
                    <a:pt x="803957" y="5497282"/>
                  </a:lnTo>
                  <a:lnTo>
                    <a:pt x="771073" y="5465532"/>
                  </a:lnTo>
                  <a:lnTo>
                    <a:pt x="771074" y="5465531"/>
                  </a:lnTo>
                  <a:lnTo>
                    <a:pt x="546555" y="5241013"/>
                  </a:lnTo>
                  <a:lnTo>
                    <a:pt x="514805" y="5241013"/>
                  </a:lnTo>
                  <a:lnTo>
                    <a:pt x="450171" y="5079996"/>
                  </a:lnTo>
                  <a:lnTo>
                    <a:pt x="514805" y="4951862"/>
                  </a:lnTo>
                  <a:lnTo>
                    <a:pt x="514805" y="4822594"/>
                  </a:lnTo>
                  <a:lnTo>
                    <a:pt x="546555" y="4565192"/>
                  </a:lnTo>
                  <a:lnTo>
                    <a:pt x="546555" y="4533442"/>
                  </a:lnTo>
                  <a:lnTo>
                    <a:pt x="771073" y="4468808"/>
                  </a:lnTo>
                  <a:lnTo>
                    <a:pt x="932091" y="4308924"/>
                  </a:lnTo>
                  <a:lnTo>
                    <a:pt x="996725" y="4372424"/>
                  </a:lnTo>
                  <a:lnTo>
                    <a:pt x="996724" y="4372425"/>
                  </a:lnTo>
                  <a:lnTo>
                    <a:pt x="1028475" y="4405308"/>
                  </a:lnTo>
                  <a:lnTo>
                    <a:pt x="1060224" y="4340674"/>
                  </a:lnTo>
                  <a:lnTo>
                    <a:pt x="1060225" y="4340674"/>
                  </a:lnTo>
                  <a:lnTo>
                    <a:pt x="1093109" y="4179657"/>
                  </a:lnTo>
                  <a:lnTo>
                    <a:pt x="1124854" y="4147912"/>
                  </a:lnTo>
                  <a:cubicBezTo>
                    <a:pt x="1124854" y="4147910"/>
                    <a:pt x="1124853" y="4147909"/>
                    <a:pt x="1124853" y="4147907"/>
                  </a:cubicBezTo>
                  <a:lnTo>
                    <a:pt x="1189487" y="4115023"/>
                  </a:lnTo>
                  <a:lnTo>
                    <a:pt x="1189486" y="4115023"/>
                  </a:lnTo>
                  <a:lnTo>
                    <a:pt x="1285870" y="4051523"/>
                  </a:lnTo>
                  <a:lnTo>
                    <a:pt x="1317620" y="3955140"/>
                  </a:lnTo>
                  <a:lnTo>
                    <a:pt x="1317620" y="3955139"/>
                  </a:lnTo>
                  <a:lnTo>
                    <a:pt x="1317620" y="3955138"/>
                  </a:lnTo>
                  <a:lnTo>
                    <a:pt x="1221236" y="3825871"/>
                  </a:lnTo>
                  <a:lnTo>
                    <a:pt x="1221236" y="3825870"/>
                  </a:lnTo>
                  <a:lnTo>
                    <a:pt x="1093102" y="3697737"/>
                  </a:lnTo>
                  <a:lnTo>
                    <a:pt x="1124852" y="3536719"/>
                  </a:lnTo>
                  <a:lnTo>
                    <a:pt x="1124852" y="3504969"/>
                  </a:lnTo>
                  <a:lnTo>
                    <a:pt x="1254120" y="3440336"/>
                  </a:lnTo>
                  <a:lnTo>
                    <a:pt x="1446888" y="3568469"/>
                  </a:lnTo>
                  <a:lnTo>
                    <a:pt x="1575023" y="3665987"/>
                  </a:lnTo>
                  <a:lnTo>
                    <a:pt x="1575021" y="3665987"/>
                  </a:lnTo>
                  <a:lnTo>
                    <a:pt x="1639657" y="3697737"/>
                  </a:lnTo>
                  <a:lnTo>
                    <a:pt x="1703156" y="3697737"/>
                  </a:lnTo>
                  <a:lnTo>
                    <a:pt x="1703158" y="3697737"/>
                  </a:lnTo>
                  <a:lnTo>
                    <a:pt x="1832426" y="3665987"/>
                  </a:lnTo>
                  <a:lnTo>
                    <a:pt x="2089827" y="3794121"/>
                  </a:lnTo>
                  <a:lnTo>
                    <a:pt x="2153324" y="3729492"/>
                  </a:lnTo>
                  <a:lnTo>
                    <a:pt x="2153319" y="3729487"/>
                  </a:lnTo>
                  <a:lnTo>
                    <a:pt x="2346085" y="3536719"/>
                  </a:lnTo>
                  <a:lnTo>
                    <a:pt x="2282586" y="3247568"/>
                  </a:lnTo>
                  <a:lnTo>
                    <a:pt x="2217952" y="2893787"/>
                  </a:lnTo>
                  <a:lnTo>
                    <a:pt x="2249702" y="2829153"/>
                  </a:lnTo>
                  <a:lnTo>
                    <a:pt x="2282586" y="2765655"/>
                  </a:lnTo>
                  <a:lnTo>
                    <a:pt x="2507105" y="2669271"/>
                  </a:lnTo>
                  <a:lnTo>
                    <a:pt x="2571738" y="2540003"/>
                  </a:lnTo>
                  <a:lnTo>
                    <a:pt x="2571740" y="2540003"/>
                  </a:lnTo>
                  <a:lnTo>
                    <a:pt x="2603489" y="2508255"/>
                  </a:lnTo>
                  <a:lnTo>
                    <a:pt x="2603489" y="2411869"/>
                  </a:lnTo>
                  <a:lnTo>
                    <a:pt x="2603489" y="1897064"/>
                  </a:lnTo>
                  <a:lnTo>
                    <a:pt x="2636373" y="1833567"/>
                  </a:lnTo>
                  <a:lnTo>
                    <a:pt x="2636369" y="1833563"/>
                  </a:lnTo>
                  <a:lnTo>
                    <a:pt x="2699868" y="1704295"/>
                  </a:lnTo>
                  <a:lnTo>
                    <a:pt x="2732753" y="1576162"/>
                  </a:lnTo>
                  <a:lnTo>
                    <a:pt x="2732753" y="1383394"/>
                  </a:lnTo>
                  <a:lnTo>
                    <a:pt x="2764503" y="1222376"/>
                  </a:lnTo>
                  <a:lnTo>
                    <a:pt x="2732753" y="1157742"/>
                  </a:lnTo>
                  <a:lnTo>
                    <a:pt x="2732754" y="1157742"/>
                  </a:lnTo>
                  <a:lnTo>
                    <a:pt x="2668120" y="933225"/>
                  </a:lnTo>
                  <a:cubicBezTo>
                    <a:pt x="2668120" y="933224"/>
                    <a:pt x="2668121" y="933224"/>
                    <a:pt x="2668121" y="933223"/>
                  </a:cubicBezTo>
                  <a:lnTo>
                    <a:pt x="2603487" y="803955"/>
                  </a:lnTo>
                  <a:cubicBezTo>
                    <a:pt x="2603486" y="803955"/>
                    <a:pt x="2603486" y="803956"/>
                    <a:pt x="2603485" y="803956"/>
                  </a:cubicBezTo>
                  <a:lnTo>
                    <a:pt x="2507102" y="547688"/>
                  </a:lnTo>
                  <a:lnTo>
                    <a:pt x="2505968" y="547688"/>
                  </a:lnTo>
                  <a:lnTo>
                    <a:pt x="2602163" y="256799"/>
                  </a:lnTo>
                  <a:lnTo>
                    <a:pt x="2570475" y="128400"/>
                  </a:lnTo>
                  <a:lnTo>
                    <a:pt x="2602163" y="63632"/>
                  </a:lnTo>
                  <a:lnTo>
                    <a:pt x="2698357" y="160215"/>
                  </a:lnTo>
                  <a:lnTo>
                    <a:pt x="2794554" y="128400"/>
                  </a:lnTo>
                  <a:lnTo>
                    <a:pt x="292356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defPPr>
                <a:defRPr lang="ja-JP"/>
              </a:defPPr>
              <a:lvl1pPr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6103" indent="-114026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3394" indent="-229240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0684" indent="-344453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7975" indent="-459666" algn="l" defTabSz="913394" rtl="0" fontAlgn="base">
                <a:spcBef>
                  <a:spcPct val="0"/>
                </a:spcBef>
                <a:spcAft>
                  <a:spcPct val="0"/>
                </a:spcAft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0385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2462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4539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36616" algn="l" defTabSz="684154" rtl="0" eaLnBrk="1" latinLnBrk="0" hangingPunct="1">
                <a:defRPr kumimoji="1" sz="179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2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DC8FC20-94F6-E04C-CEF8-91AF304ABBD1}"/>
                </a:ext>
              </a:extLst>
            </p:cNvPr>
            <p:cNvGrpSpPr/>
            <p:nvPr/>
          </p:nvGrpSpPr>
          <p:grpSpPr>
            <a:xfrm>
              <a:off x="4134238" y="3228479"/>
              <a:ext cx="4110435" cy="2595307"/>
              <a:chOff x="266920" y="1172285"/>
              <a:chExt cx="6776374" cy="4278567"/>
            </a:xfrm>
          </p:grpSpPr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6DB5260C-D2F5-6B52-ABA6-8A726B0A7A42}"/>
                  </a:ext>
                </a:extLst>
              </p:cNvPr>
              <p:cNvSpPr txBox="1"/>
              <p:nvPr/>
            </p:nvSpPr>
            <p:spPr>
              <a:xfrm>
                <a:off x="2764984" y="1172285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てしおがわ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天塩川</a:t>
                </a: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E4F5FC82-76B3-D516-8A9C-123D49C238EA}"/>
                  </a:ext>
                </a:extLst>
              </p:cNvPr>
              <p:cNvSpPr txBox="1"/>
              <p:nvPr/>
            </p:nvSpPr>
            <p:spPr>
              <a:xfrm>
                <a:off x="4982632" y="1775717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しょこつがわ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渚滑川</a:t>
                </a: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766FBCE7-D0F6-33B1-4737-9EB715B03487}"/>
                  </a:ext>
                </a:extLst>
              </p:cNvPr>
              <p:cNvSpPr txBox="1"/>
              <p:nvPr/>
            </p:nvSpPr>
            <p:spPr>
              <a:xfrm>
                <a:off x="5355462" y="2017616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ゆうべつがわ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湧別川</a:t>
                </a: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BE434CCA-A54D-84BF-3D0C-9F3E42598E9A}"/>
                  </a:ext>
                </a:extLst>
              </p:cNvPr>
              <p:cNvSpPr txBox="1"/>
              <p:nvPr/>
            </p:nvSpPr>
            <p:spPr>
              <a:xfrm>
                <a:off x="2617928" y="2505769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るもいがわ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留萌川</a:t>
                </a: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A65FEC46-EDB8-4551-92A6-D4B9FB134034}"/>
                  </a:ext>
                </a:extLst>
              </p:cNvPr>
              <p:cNvSpPr txBox="1"/>
              <p:nvPr/>
            </p:nvSpPr>
            <p:spPr>
              <a:xfrm>
                <a:off x="5782287" y="2171506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ところがわ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常呂川</a:t>
                </a: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D68047FC-D139-5D23-D940-AABFE4F980D6}"/>
                  </a:ext>
                </a:extLst>
              </p:cNvPr>
              <p:cNvSpPr txBox="1"/>
              <p:nvPr/>
            </p:nvSpPr>
            <p:spPr>
              <a:xfrm>
                <a:off x="6231463" y="2386112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あばしりがわ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網走川</a:t>
                </a: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330AE851-D04D-2D0B-3AAE-75936208230F}"/>
                  </a:ext>
                </a:extLst>
              </p:cNvPr>
              <p:cNvSpPr txBox="1"/>
              <p:nvPr/>
            </p:nvSpPr>
            <p:spPr>
              <a:xfrm>
                <a:off x="2318020" y="3596102"/>
                <a:ext cx="811831" cy="456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いしかりがわ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石狩川</a:t>
                </a: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9BC2103B-838B-606A-B0C8-80CC5F47ACE4}"/>
                  </a:ext>
                </a:extLst>
              </p:cNvPr>
              <p:cNvSpPr txBox="1"/>
              <p:nvPr/>
            </p:nvSpPr>
            <p:spPr>
              <a:xfrm>
                <a:off x="3115007" y="4845782"/>
                <a:ext cx="642698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むかわ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鵡川</a:t>
                </a: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E6CD7C31-4F2E-BDB9-AC3B-658877FAF34C}"/>
                  </a:ext>
                </a:extLst>
              </p:cNvPr>
              <p:cNvSpPr txBox="1"/>
              <p:nvPr/>
            </p:nvSpPr>
            <p:spPr>
              <a:xfrm>
                <a:off x="1156539" y="4189610"/>
                <a:ext cx="811831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しりべつがわ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尻別川</a:t>
                </a: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88D3C4B6-ACB2-6B38-5B26-0E6BB6873C7D}"/>
                  </a:ext>
                </a:extLst>
              </p:cNvPr>
              <p:cNvSpPr txBox="1"/>
              <p:nvPr/>
            </p:nvSpPr>
            <p:spPr>
              <a:xfrm>
                <a:off x="266920" y="4933315"/>
                <a:ext cx="1150093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しりべしとしべつがわ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後志利別川</a:t>
                </a: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252DAEE9-5670-56A1-6282-D746FC1E6C80}"/>
                  </a:ext>
                </a:extLst>
              </p:cNvPr>
              <p:cNvSpPr txBox="1"/>
              <p:nvPr/>
            </p:nvSpPr>
            <p:spPr>
              <a:xfrm>
                <a:off x="3421893" y="4994197"/>
                <a:ext cx="811831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沙流川</a:t>
                </a:r>
              </a:p>
            </p:txBody>
          </p: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1296B3A5-6E82-E390-A090-6DCAEDFE3A73}"/>
                  </a:ext>
                </a:extLst>
              </p:cNvPr>
              <p:cNvSpPr txBox="1"/>
              <p:nvPr/>
            </p:nvSpPr>
            <p:spPr>
              <a:xfrm>
                <a:off x="5376306" y="4576303"/>
                <a:ext cx="748405" cy="405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3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とかちがわ</a:t>
                </a:r>
                <a:endParaRPr kumimoji="1" lang="en-US" altLang="ja-JP" sz="3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7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十勝川</a:t>
                </a:r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00B231B4-19D7-FBA4-3EA6-B04D0BB57FFB}"/>
                  </a:ext>
                </a:extLst>
              </p:cNvPr>
              <p:cNvSpPr txBox="1"/>
              <p:nvPr/>
            </p:nvSpPr>
            <p:spPr>
              <a:xfrm>
                <a:off x="5992164" y="4221786"/>
                <a:ext cx="811831" cy="456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くしろがわ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釧路川</a:t>
                </a: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65BCE5F-C2B0-18EC-76D4-4AB3AB493BCA}"/>
                </a:ext>
              </a:extLst>
            </p:cNvPr>
            <p:cNvGrpSpPr/>
            <p:nvPr/>
          </p:nvGrpSpPr>
          <p:grpSpPr>
            <a:xfrm>
              <a:off x="4688283" y="3152938"/>
              <a:ext cx="3319774" cy="2467562"/>
              <a:chOff x="1180306" y="1047750"/>
              <a:chExt cx="5472907" cy="4067969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0986092-44ED-DC2A-F158-97CD14C9A778}"/>
                  </a:ext>
                </a:extLst>
              </p:cNvPr>
              <p:cNvSpPr/>
              <p:nvPr/>
            </p:nvSpPr>
            <p:spPr>
              <a:xfrm>
                <a:off x="3333750" y="1047750"/>
                <a:ext cx="1304925" cy="1657350"/>
              </a:xfrm>
              <a:custGeom>
                <a:avLst/>
                <a:gdLst>
                  <a:gd name="connsiteX0" fmla="*/ 19050 w 1330325"/>
                  <a:gd name="connsiteY0" fmla="*/ 180975 h 1657350"/>
                  <a:gd name="connsiteX1" fmla="*/ 0 w 1330325"/>
                  <a:gd name="connsiteY1" fmla="*/ 57150 h 1657350"/>
                  <a:gd name="connsiteX2" fmla="*/ 57150 w 1330325"/>
                  <a:gd name="connsiteY2" fmla="*/ 12700 h 1657350"/>
                  <a:gd name="connsiteX3" fmla="*/ 155575 w 1330325"/>
                  <a:gd name="connsiteY3" fmla="*/ 0 h 1657350"/>
                  <a:gd name="connsiteX4" fmla="*/ 180975 w 1330325"/>
                  <a:gd name="connsiteY4" fmla="*/ 73025 h 1657350"/>
                  <a:gd name="connsiteX5" fmla="*/ 174625 w 1330325"/>
                  <a:gd name="connsiteY5" fmla="*/ 107950 h 1657350"/>
                  <a:gd name="connsiteX6" fmla="*/ 219075 w 1330325"/>
                  <a:gd name="connsiteY6" fmla="*/ 120650 h 1657350"/>
                  <a:gd name="connsiteX7" fmla="*/ 247650 w 1330325"/>
                  <a:gd name="connsiteY7" fmla="*/ 152400 h 1657350"/>
                  <a:gd name="connsiteX8" fmla="*/ 292100 w 1330325"/>
                  <a:gd name="connsiteY8" fmla="*/ 130175 h 1657350"/>
                  <a:gd name="connsiteX9" fmla="*/ 393700 w 1330325"/>
                  <a:gd name="connsiteY9" fmla="*/ 231775 h 1657350"/>
                  <a:gd name="connsiteX10" fmla="*/ 396875 w 1330325"/>
                  <a:gd name="connsiteY10" fmla="*/ 358775 h 1657350"/>
                  <a:gd name="connsiteX11" fmla="*/ 374650 w 1330325"/>
                  <a:gd name="connsiteY11" fmla="*/ 409575 h 1657350"/>
                  <a:gd name="connsiteX12" fmla="*/ 393700 w 1330325"/>
                  <a:gd name="connsiteY12" fmla="*/ 422275 h 1657350"/>
                  <a:gd name="connsiteX13" fmla="*/ 438150 w 1330325"/>
                  <a:gd name="connsiteY13" fmla="*/ 422275 h 1657350"/>
                  <a:gd name="connsiteX14" fmla="*/ 457200 w 1330325"/>
                  <a:gd name="connsiteY14" fmla="*/ 406400 h 1657350"/>
                  <a:gd name="connsiteX15" fmla="*/ 501650 w 1330325"/>
                  <a:gd name="connsiteY15" fmla="*/ 425450 h 1657350"/>
                  <a:gd name="connsiteX16" fmla="*/ 530225 w 1330325"/>
                  <a:gd name="connsiteY16" fmla="*/ 409575 h 1657350"/>
                  <a:gd name="connsiteX17" fmla="*/ 625475 w 1330325"/>
                  <a:gd name="connsiteY17" fmla="*/ 441325 h 1657350"/>
                  <a:gd name="connsiteX18" fmla="*/ 603250 w 1330325"/>
                  <a:gd name="connsiteY18" fmla="*/ 561975 h 1657350"/>
                  <a:gd name="connsiteX19" fmla="*/ 676275 w 1330325"/>
                  <a:gd name="connsiteY19" fmla="*/ 644525 h 1657350"/>
                  <a:gd name="connsiteX20" fmla="*/ 708025 w 1330325"/>
                  <a:gd name="connsiteY20" fmla="*/ 749300 h 1657350"/>
                  <a:gd name="connsiteX21" fmla="*/ 673100 w 1330325"/>
                  <a:gd name="connsiteY21" fmla="*/ 768350 h 1657350"/>
                  <a:gd name="connsiteX22" fmla="*/ 708025 w 1330325"/>
                  <a:gd name="connsiteY22" fmla="*/ 866775 h 1657350"/>
                  <a:gd name="connsiteX23" fmla="*/ 796925 w 1330325"/>
                  <a:gd name="connsiteY23" fmla="*/ 882650 h 1657350"/>
                  <a:gd name="connsiteX24" fmla="*/ 866775 w 1330325"/>
                  <a:gd name="connsiteY24" fmla="*/ 962025 h 1657350"/>
                  <a:gd name="connsiteX25" fmla="*/ 806450 w 1330325"/>
                  <a:gd name="connsiteY25" fmla="*/ 1060450 h 1657350"/>
                  <a:gd name="connsiteX26" fmla="*/ 733425 w 1330325"/>
                  <a:gd name="connsiteY26" fmla="*/ 1133475 h 1657350"/>
                  <a:gd name="connsiteX27" fmla="*/ 723900 w 1330325"/>
                  <a:gd name="connsiteY27" fmla="*/ 1206500 h 1657350"/>
                  <a:gd name="connsiteX28" fmla="*/ 758825 w 1330325"/>
                  <a:gd name="connsiteY28" fmla="*/ 1282700 h 1657350"/>
                  <a:gd name="connsiteX29" fmla="*/ 800100 w 1330325"/>
                  <a:gd name="connsiteY29" fmla="*/ 1301750 h 1657350"/>
                  <a:gd name="connsiteX30" fmla="*/ 828675 w 1330325"/>
                  <a:gd name="connsiteY30" fmla="*/ 1381125 h 1657350"/>
                  <a:gd name="connsiteX31" fmla="*/ 993775 w 1330325"/>
                  <a:gd name="connsiteY31" fmla="*/ 1435100 h 1657350"/>
                  <a:gd name="connsiteX32" fmla="*/ 1076325 w 1330325"/>
                  <a:gd name="connsiteY32" fmla="*/ 1390650 h 1657350"/>
                  <a:gd name="connsiteX33" fmla="*/ 1139825 w 1330325"/>
                  <a:gd name="connsiteY33" fmla="*/ 1425575 h 1657350"/>
                  <a:gd name="connsiteX34" fmla="*/ 1171575 w 1330325"/>
                  <a:gd name="connsiteY34" fmla="*/ 1479550 h 1657350"/>
                  <a:gd name="connsiteX35" fmla="*/ 1136650 w 1330325"/>
                  <a:gd name="connsiteY35" fmla="*/ 1517650 h 1657350"/>
                  <a:gd name="connsiteX36" fmla="*/ 1139825 w 1330325"/>
                  <a:gd name="connsiteY36" fmla="*/ 1603375 h 1657350"/>
                  <a:gd name="connsiteX37" fmla="*/ 1174750 w 1330325"/>
                  <a:gd name="connsiteY37" fmla="*/ 1647825 h 1657350"/>
                  <a:gd name="connsiteX38" fmla="*/ 1301750 w 1330325"/>
                  <a:gd name="connsiteY38" fmla="*/ 1622425 h 1657350"/>
                  <a:gd name="connsiteX39" fmla="*/ 1330325 w 1330325"/>
                  <a:gd name="connsiteY39" fmla="*/ 1657350 h 1657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330325" h="1657350">
                    <a:moveTo>
                      <a:pt x="19050" y="180975"/>
                    </a:moveTo>
                    <a:lnTo>
                      <a:pt x="0" y="57150"/>
                    </a:lnTo>
                    <a:lnTo>
                      <a:pt x="57150" y="12700"/>
                    </a:lnTo>
                    <a:lnTo>
                      <a:pt x="155575" y="0"/>
                    </a:lnTo>
                    <a:lnTo>
                      <a:pt x="180975" y="73025"/>
                    </a:lnTo>
                    <a:lnTo>
                      <a:pt x="174625" y="107950"/>
                    </a:lnTo>
                    <a:lnTo>
                      <a:pt x="219075" y="120650"/>
                    </a:lnTo>
                    <a:lnTo>
                      <a:pt x="247650" y="152400"/>
                    </a:lnTo>
                    <a:lnTo>
                      <a:pt x="292100" y="130175"/>
                    </a:lnTo>
                    <a:lnTo>
                      <a:pt x="393700" y="231775"/>
                    </a:lnTo>
                    <a:cubicBezTo>
                      <a:pt x="394758" y="274108"/>
                      <a:pt x="395817" y="316442"/>
                      <a:pt x="396875" y="358775"/>
                    </a:cubicBezTo>
                    <a:lnTo>
                      <a:pt x="374650" y="409575"/>
                    </a:lnTo>
                    <a:lnTo>
                      <a:pt x="393700" y="422275"/>
                    </a:lnTo>
                    <a:lnTo>
                      <a:pt x="438150" y="422275"/>
                    </a:lnTo>
                    <a:lnTo>
                      <a:pt x="457200" y="406400"/>
                    </a:lnTo>
                    <a:lnTo>
                      <a:pt x="501650" y="425450"/>
                    </a:lnTo>
                    <a:lnTo>
                      <a:pt x="530225" y="409575"/>
                    </a:lnTo>
                    <a:lnTo>
                      <a:pt x="625475" y="441325"/>
                    </a:lnTo>
                    <a:lnTo>
                      <a:pt x="603250" y="561975"/>
                    </a:lnTo>
                    <a:lnTo>
                      <a:pt x="676275" y="644525"/>
                    </a:lnTo>
                    <a:lnTo>
                      <a:pt x="708025" y="749300"/>
                    </a:lnTo>
                    <a:lnTo>
                      <a:pt x="673100" y="768350"/>
                    </a:lnTo>
                    <a:lnTo>
                      <a:pt x="708025" y="866775"/>
                    </a:lnTo>
                    <a:lnTo>
                      <a:pt x="796925" y="882650"/>
                    </a:lnTo>
                    <a:lnTo>
                      <a:pt x="866775" y="962025"/>
                    </a:lnTo>
                    <a:lnTo>
                      <a:pt x="806450" y="1060450"/>
                    </a:lnTo>
                    <a:lnTo>
                      <a:pt x="733425" y="1133475"/>
                    </a:lnTo>
                    <a:lnTo>
                      <a:pt x="723900" y="1206500"/>
                    </a:lnTo>
                    <a:lnTo>
                      <a:pt x="758825" y="1282700"/>
                    </a:lnTo>
                    <a:lnTo>
                      <a:pt x="800100" y="1301750"/>
                    </a:lnTo>
                    <a:lnTo>
                      <a:pt x="828675" y="1381125"/>
                    </a:lnTo>
                    <a:lnTo>
                      <a:pt x="993775" y="1435100"/>
                    </a:lnTo>
                    <a:lnTo>
                      <a:pt x="1076325" y="1390650"/>
                    </a:lnTo>
                    <a:lnTo>
                      <a:pt x="1139825" y="1425575"/>
                    </a:lnTo>
                    <a:lnTo>
                      <a:pt x="1171575" y="1479550"/>
                    </a:lnTo>
                    <a:lnTo>
                      <a:pt x="1136650" y="1517650"/>
                    </a:lnTo>
                    <a:lnTo>
                      <a:pt x="1139825" y="1603375"/>
                    </a:lnTo>
                    <a:lnTo>
                      <a:pt x="1174750" y="1647825"/>
                    </a:lnTo>
                    <a:lnTo>
                      <a:pt x="1301750" y="1622425"/>
                    </a:lnTo>
                    <a:lnTo>
                      <a:pt x="1330325" y="16573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38B4B14-9F28-BFBB-1766-9B8BC2C038DD}"/>
                  </a:ext>
                </a:extLst>
              </p:cNvPr>
              <p:cNvSpPr/>
              <p:nvPr/>
            </p:nvSpPr>
            <p:spPr>
              <a:xfrm>
                <a:off x="4683125" y="2054225"/>
                <a:ext cx="447675" cy="685800"/>
              </a:xfrm>
              <a:custGeom>
                <a:avLst/>
                <a:gdLst>
                  <a:gd name="connsiteX0" fmla="*/ 0 w 447675"/>
                  <a:gd name="connsiteY0" fmla="*/ 654050 h 701675"/>
                  <a:gd name="connsiteX1" fmla="*/ 22225 w 447675"/>
                  <a:gd name="connsiteY1" fmla="*/ 701675 h 701675"/>
                  <a:gd name="connsiteX2" fmla="*/ 69850 w 447675"/>
                  <a:gd name="connsiteY2" fmla="*/ 657225 h 701675"/>
                  <a:gd name="connsiteX3" fmla="*/ 88900 w 447675"/>
                  <a:gd name="connsiteY3" fmla="*/ 546100 h 701675"/>
                  <a:gd name="connsiteX4" fmla="*/ 53975 w 447675"/>
                  <a:gd name="connsiteY4" fmla="*/ 523875 h 701675"/>
                  <a:gd name="connsiteX5" fmla="*/ 101600 w 447675"/>
                  <a:gd name="connsiteY5" fmla="*/ 457200 h 701675"/>
                  <a:gd name="connsiteX6" fmla="*/ 161925 w 447675"/>
                  <a:gd name="connsiteY6" fmla="*/ 301625 h 701675"/>
                  <a:gd name="connsiteX7" fmla="*/ 196850 w 447675"/>
                  <a:gd name="connsiteY7" fmla="*/ 295275 h 701675"/>
                  <a:gd name="connsiteX8" fmla="*/ 269875 w 447675"/>
                  <a:gd name="connsiteY8" fmla="*/ 304800 h 701675"/>
                  <a:gd name="connsiteX9" fmla="*/ 285750 w 447675"/>
                  <a:gd name="connsiteY9" fmla="*/ 285750 h 701675"/>
                  <a:gd name="connsiteX10" fmla="*/ 381000 w 447675"/>
                  <a:gd name="connsiteY10" fmla="*/ 273050 h 701675"/>
                  <a:gd name="connsiteX11" fmla="*/ 422275 w 447675"/>
                  <a:gd name="connsiteY11" fmla="*/ 111125 h 701675"/>
                  <a:gd name="connsiteX12" fmla="*/ 406400 w 447675"/>
                  <a:gd name="connsiteY12" fmla="*/ 31750 h 701675"/>
                  <a:gd name="connsiteX13" fmla="*/ 415925 w 447675"/>
                  <a:gd name="connsiteY13" fmla="*/ 3175 h 701675"/>
                  <a:gd name="connsiteX14" fmla="*/ 447675 w 447675"/>
                  <a:gd name="connsiteY14" fmla="*/ 0 h 70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7675" h="701675">
                    <a:moveTo>
                      <a:pt x="0" y="654050"/>
                    </a:moveTo>
                    <a:lnTo>
                      <a:pt x="22225" y="701675"/>
                    </a:lnTo>
                    <a:lnTo>
                      <a:pt x="69850" y="657225"/>
                    </a:lnTo>
                    <a:lnTo>
                      <a:pt x="88900" y="546100"/>
                    </a:lnTo>
                    <a:lnTo>
                      <a:pt x="53975" y="523875"/>
                    </a:lnTo>
                    <a:lnTo>
                      <a:pt x="101600" y="457200"/>
                    </a:lnTo>
                    <a:lnTo>
                      <a:pt x="161925" y="301625"/>
                    </a:lnTo>
                    <a:lnTo>
                      <a:pt x="196850" y="295275"/>
                    </a:lnTo>
                    <a:lnTo>
                      <a:pt x="269875" y="304800"/>
                    </a:lnTo>
                    <a:lnTo>
                      <a:pt x="285750" y="285750"/>
                    </a:lnTo>
                    <a:lnTo>
                      <a:pt x="381000" y="273050"/>
                    </a:lnTo>
                    <a:lnTo>
                      <a:pt x="422275" y="111125"/>
                    </a:lnTo>
                    <a:lnTo>
                      <a:pt x="406400" y="31750"/>
                    </a:lnTo>
                    <a:lnTo>
                      <a:pt x="415925" y="3175"/>
                    </a:lnTo>
                    <a:lnTo>
                      <a:pt x="447675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F58EAD8-5235-7147-906D-F6B9B44912C9}"/>
                  </a:ext>
                </a:extLst>
              </p:cNvPr>
              <p:cNvSpPr/>
              <p:nvPr/>
            </p:nvSpPr>
            <p:spPr>
              <a:xfrm>
                <a:off x="4817269" y="2274094"/>
                <a:ext cx="666750" cy="590550"/>
              </a:xfrm>
              <a:custGeom>
                <a:avLst/>
                <a:gdLst>
                  <a:gd name="connsiteX0" fmla="*/ 666750 w 666750"/>
                  <a:gd name="connsiteY0" fmla="*/ 0 h 590550"/>
                  <a:gd name="connsiteX1" fmla="*/ 588169 w 666750"/>
                  <a:gd name="connsiteY1" fmla="*/ 121444 h 590550"/>
                  <a:gd name="connsiteX2" fmla="*/ 581025 w 666750"/>
                  <a:gd name="connsiteY2" fmla="*/ 280987 h 590550"/>
                  <a:gd name="connsiteX3" fmla="*/ 497681 w 666750"/>
                  <a:gd name="connsiteY3" fmla="*/ 328612 h 590550"/>
                  <a:gd name="connsiteX4" fmla="*/ 481012 w 666750"/>
                  <a:gd name="connsiteY4" fmla="*/ 342900 h 590550"/>
                  <a:gd name="connsiteX5" fmla="*/ 383381 w 666750"/>
                  <a:gd name="connsiteY5" fmla="*/ 326231 h 590550"/>
                  <a:gd name="connsiteX6" fmla="*/ 333375 w 666750"/>
                  <a:gd name="connsiteY6" fmla="*/ 378619 h 590550"/>
                  <a:gd name="connsiteX7" fmla="*/ 314325 w 666750"/>
                  <a:gd name="connsiteY7" fmla="*/ 388144 h 590550"/>
                  <a:gd name="connsiteX8" fmla="*/ 314325 w 666750"/>
                  <a:gd name="connsiteY8" fmla="*/ 428625 h 590550"/>
                  <a:gd name="connsiteX9" fmla="*/ 290512 w 666750"/>
                  <a:gd name="connsiteY9" fmla="*/ 454819 h 590550"/>
                  <a:gd name="connsiteX10" fmla="*/ 261937 w 666750"/>
                  <a:gd name="connsiteY10" fmla="*/ 457200 h 590550"/>
                  <a:gd name="connsiteX11" fmla="*/ 150019 w 666750"/>
                  <a:gd name="connsiteY11" fmla="*/ 569119 h 590550"/>
                  <a:gd name="connsiteX12" fmla="*/ 107156 w 666750"/>
                  <a:gd name="connsiteY12" fmla="*/ 547687 h 590550"/>
                  <a:gd name="connsiteX13" fmla="*/ 35719 w 666750"/>
                  <a:gd name="connsiteY13" fmla="*/ 561975 h 590550"/>
                  <a:gd name="connsiteX14" fmla="*/ 0 w 666750"/>
                  <a:gd name="connsiteY14" fmla="*/ 5905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66750" h="590550">
                    <a:moveTo>
                      <a:pt x="666750" y="0"/>
                    </a:moveTo>
                    <a:lnTo>
                      <a:pt x="588169" y="121444"/>
                    </a:lnTo>
                    <a:lnTo>
                      <a:pt x="581025" y="280987"/>
                    </a:lnTo>
                    <a:lnTo>
                      <a:pt x="497681" y="328612"/>
                    </a:lnTo>
                    <a:lnTo>
                      <a:pt x="481012" y="342900"/>
                    </a:lnTo>
                    <a:lnTo>
                      <a:pt x="383381" y="326231"/>
                    </a:lnTo>
                    <a:lnTo>
                      <a:pt x="333375" y="378619"/>
                    </a:lnTo>
                    <a:lnTo>
                      <a:pt x="314325" y="388144"/>
                    </a:lnTo>
                    <a:lnTo>
                      <a:pt x="314325" y="428625"/>
                    </a:lnTo>
                    <a:lnTo>
                      <a:pt x="290512" y="454819"/>
                    </a:lnTo>
                    <a:lnTo>
                      <a:pt x="261937" y="457200"/>
                    </a:lnTo>
                    <a:lnTo>
                      <a:pt x="150019" y="569119"/>
                    </a:lnTo>
                    <a:lnTo>
                      <a:pt x="107156" y="547687"/>
                    </a:lnTo>
                    <a:lnTo>
                      <a:pt x="35719" y="561975"/>
                    </a:lnTo>
                    <a:lnTo>
                      <a:pt x="0" y="5905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2294A7A6-5167-DC0A-D31A-90F6DED1FE90}"/>
                  </a:ext>
                </a:extLst>
              </p:cNvPr>
              <p:cNvSpPr/>
              <p:nvPr/>
            </p:nvSpPr>
            <p:spPr>
              <a:xfrm>
                <a:off x="4987131" y="2452688"/>
                <a:ext cx="1002507" cy="807243"/>
              </a:xfrm>
              <a:custGeom>
                <a:avLst/>
                <a:gdLst>
                  <a:gd name="connsiteX0" fmla="*/ 1002507 w 1002507"/>
                  <a:gd name="connsiteY0" fmla="*/ 0 h 807243"/>
                  <a:gd name="connsiteX1" fmla="*/ 952500 w 1002507"/>
                  <a:gd name="connsiteY1" fmla="*/ 80962 h 807243"/>
                  <a:gd name="connsiteX2" fmla="*/ 862013 w 1002507"/>
                  <a:gd name="connsiteY2" fmla="*/ 171450 h 807243"/>
                  <a:gd name="connsiteX3" fmla="*/ 852488 w 1002507"/>
                  <a:gd name="connsiteY3" fmla="*/ 230981 h 807243"/>
                  <a:gd name="connsiteX4" fmla="*/ 890588 w 1002507"/>
                  <a:gd name="connsiteY4" fmla="*/ 288131 h 807243"/>
                  <a:gd name="connsiteX5" fmla="*/ 881063 w 1002507"/>
                  <a:gd name="connsiteY5" fmla="*/ 409575 h 807243"/>
                  <a:gd name="connsiteX6" fmla="*/ 773907 w 1002507"/>
                  <a:gd name="connsiteY6" fmla="*/ 547687 h 807243"/>
                  <a:gd name="connsiteX7" fmla="*/ 654844 w 1002507"/>
                  <a:gd name="connsiteY7" fmla="*/ 592931 h 807243"/>
                  <a:gd name="connsiteX8" fmla="*/ 588169 w 1002507"/>
                  <a:gd name="connsiteY8" fmla="*/ 592931 h 807243"/>
                  <a:gd name="connsiteX9" fmla="*/ 442913 w 1002507"/>
                  <a:gd name="connsiteY9" fmla="*/ 669131 h 807243"/>
                  <a:gd name="connsiteX10" fmla="*/ 352425 w 1002507"/>
                  <a:gd name="connsiteY10" fmla="*/ 738187 h 807243"/>
                  <a:gd name="connsiteX11" fmla="*/ 280988 w 1002507"/>
                  <a:gd name="connsiteY11" fmla="*/ 747712 h 807243"/>
                  <a:gd name="connsiteX12" fmla="*/ 235744 w 1002507"/>
                  <a:gd name="connsiteY12" fmla="*/ 792956 h 807243"/>
                  <a:gd name="connsiteX13" fmla="*/ 197644 w 1002507"/>
                  <a:gd name="connsiteY13" fmla="*/ 773906 h 807243"/>
                  <a:gd name="connsiteX14" fmla="*/ 116682 w 1002507"/>
                  <a:gd name="connsiteY14" fmla="*/ 807243 h 807243"/>
                  <a:gd name="connsiteX15" fmla="*/ 0 w 1002507"/>
                  <a:gd name="connsiteY15" fmla="*/ 797718 h 807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02507" h="807243">
                    <a:moveTo>
                      <a:pt x="1002507" y="0"/>
                    </a:moveTo>
                    <a:lnTo>
                      <a:pt x="952500" y="80962"/>
                    </a:lnTo>
                    <a:lnTo>
                      <a:pt x="862013" y="171450"/>
                    </a:lnTo>
                    <a:lnTo>
                      <a:pt x="852488" y="230981"/>
                    </a:lnTo>
                    <a:lnTo>
                      <a:pt x="890588" y="288131"/>
                    </a:lnTo>
                    <a:lnTo>
                      <a:pt x="881063" y="409575"/>
                    </a:lnTo>
                    <a:lnTo>
                      <a:pt x="773907" y="547687"/>
                    </a:lnTo>
                    <a:lnTo>
                      <a:pt x="654844" y="592931"/>
                    </a:lnTo>
                    <a:lnTo>
                      <a:pt x="588169" y="592931"/>
                    </a:lnTo>
                    <a:lnTo>
                      <a:pt x="442913" y="669131"/>
                    </a:lnTo>
                    <a:lnTo>
                      <a:pt x="352425" y="738187"/>
                    </a:lnTo>
                    <a:lnTo>
                      <a:pt x="280988" y="747712"/>
                    </a:lnTo>
                    <a:lnTo>
                      <a:pt x="235744" y="792956"/>
                    </a:lnTo>
                    <a:lnTo>
                      <a:pt x="197644" y="773906"/>
                    </a:lnTo>
                    <a:lnTo>
                      <a:pt x="116682" y="807243"/>
                    </a:lnTo>
                    <a:lnTo>
                      <a:pt x="0" y="797718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A28085D-7ED4-273E-C896-23A48A739E17}"/>
                  </a:ext>
                </a:extLst>
              </p:cNvPr>
              <p:cNvSpPr/>
              <p:nvPr/>
            </p:nvSpPr>
            <p:spPr>
              <a:xfrm>
                <a:off x="5902325" y="2540000"/>
                <a:ext cx="345281" cy="890588"/>
              </a:xfrm>
              <a:custGeom>
                <a:avLst/>
                <a:gdLst>
                  <a:gd name="connsiteX0" fmla="*/ 345281 w 345281"/>
                  <a:gd name="connsiteY0" fmla="*/ 0 h 890588"/>
                  <a:gd name="connsiteX1" fmla="*/ 288131 w 345281"/>
                  <a:gd name="connsiteY1" fmla="*/ 35719 h 890588"/>
                  <a:gd name="connsiteX2" fmla="*/ 285750 w 345281"/>
                  <a:gd name="connsiteY2" fmla="*/ 69056 h 890588"/>
                  <a:gd name="connsiteX3" fmla="*/ 245269 w 345281"/>
                  <a:gd name="connsiteY3" fmla="*/ 71438 h 890588"/>
                  <a:gd name="connsiteX4" fmla="*/ 200025 w 345281"/>
                  <a:gd name="connsiteY4" fmla="*/ 138113 h 890588"/>
                  <a:gd name="connsiteX5" fmla="*/ 216694 w 345281"/>
                  <a:gd name="connsiteY5" fmla="*/ 171450 h 890588"/>
                  <a:gd name="connsiteX6" fmla="*/ 176213 w 345281"/>
                  <a:gd name="connsiteY6" fmla="*/ 223838 h 890588"/>
                  <a:gd name="connsiteX7" fmla="*/ 176213 w 345281"/>
                  <a:gd name="connsiteY7" fmla="*/ 264319 h 890588"/>
                  <a:gd name="connsiteX8" fmla="*/ 123825 w 345281"/>
                  <a:gd name="connsiteY8" fmla="*/ 378619 h 890588"/>
                  <a:gd name="connsiteX9" fmla="*/ 109538 w 345281"/>
                  <a:gd name="connsiteY9" fmla="*/ 457200 h 890588"/>
                  <a:gd name="connsiteX10" fmla="*/ 40481 w 345281"/>
                  <a:gd name="connsiteY10" fmla="*/ 504825 h 890588"/>
                  <a:gd name="connsiteX11" fmla="*/ 52388 w 345281"/>
                  <a:gd name="connsiteY11" fmla="*/ 547688 h 890588"/>
                  <a:gd name="connsiteX12" fmla="*/ 38100 w 345281"/>
                  <a:gd name="connsiteY12" fmla="*/ 592931 h 890588"/>
                  <a:gd name="connsiteX13" fmla="*/ 26194 w 345281"/>
                  <a:gd name="connsiteY13" fmla="*/ 611981 h 890588"/>
                  <a:gd name="connsiteX14" fmla="*/ 4763 w 345281"/>
                  <a:gd name="connsiteY14" fmla="*/ 702469 h 890588"/>
                  <a:gd name="connsiteX15" fmla="*/ 16669 w 345281"/>
                  <a:gd name="connsiteY15" fmla="*/ 750094 h 890588"/>
                  <a:gd name="connsiteX16" fmla="*/ 0 w 345281"/>
                  <a:gd name="connsiteY16" fmla="*/ 809625 h 890588"/>
                  <a:gd name="connsiteX17" fmla="*/ 23813 w 345281"/>
                  <a:gd name="connsiteY17" fmla="*/ 828675 h 890588"/>
                  <a:gd name="connsiteX18" fmla="*/ 21431 w 345281"/>
                  <a:gd name="connsiteY18" fmla="*/ 854869 h 890588"/>
                  <a:gd name="connsiteX19" fmla="*/ 59531 w 345281"/>
                  <a:gd name="connsiteY19" fmla="*/ 888206 h 890588"/>
                  <a:gd name="connsiteX20" fmla="*/ 97631 w 345281"/>
                  <a:gd name="connsiteY20" fmla="*/ 890588 h 890588"/>
                  <a:gd name="connsiteX21" fmla="*/ 126206 w 345281"/>
                  <a:gd name="connsiteY21" fmla="*/ 831056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5281" h="890588">
                    <a:moveTo>
                      <a:pt x="345281" y="0"/>
                    </a:moveTo>
                    <a:lnTo>
                      <a:pt x="288131" y="35719"/>
                    </a:lnTo>
                    <a:lnTo>
                      <a:pt x="285750" y="69056"/>
                    </a:lnTo>
                    <a:lnTo>
                      <a:pt x="245269" y="71438"/>
                    </a:lnTo>
                    <a:lnTo>
                      <a:pt x="200025" y="138113"/>
                    </a:lnTo>
                    <a:lnTo>
                      <a:pt x="216694" y="171450"/>
                    </a:lnTo>
                    <a:lnTo>
                      <a:pt x="176213" y="223838"/>
                    </a:lnTo>
                    <a:lnTo>
                      <a:pt x="176213" y="264319"/>
                    </a:lnTo>
                    <a:lnTo>
                      <a:pt x="123825" y="378619"/>
                    </a:lnTo>
                    <a:lnTo>
                      <a:pt x="109538" y="457200"/>
                    </a:lnTo>
                    <a:lnTo>
                      <a:pt x="40481" y="504825"/>
                    </a:lnTo>
                    <a:lnTo>
                      <a:pt x="52388" y="547688"/>
                    </a:lnTo>
                    <a:lnTo>
                      <a:pt x="38100" y="592931"/>
                    </a:lnTo>
                    <a:lnTo>
                      <a:pt x="26194" y="611981"/>
                    </a:lnTo>
                    <a:lnTo>
                      <a:pt x="4763" y="702469"/>
                    </a:lnTo>
                    <a:lnTo>
                      <a:pt x="16669" y="750094"/>
                    </a:lnTo>
                    <a:lnTo>
                      <a:pt x="0" y="809625"/>
                    </a:lnTo>
                    <a:lnTo>
                      <a:pt x="23813" y="828675"/>
                    </a:lnTo>
                    <a:lnTo>
                      <a:pt x="21431" y="854869"/>
                    </a:lnTo>
                    <a:lnTo>
                      <a:pt x="59531" y="888206"/>
                    </a:lnTo>
                    <a:lnTo>
                      <a:pt x="97631" y="890588"/>
                    </a:lnTo>
                    <a:lnTo>
                      <a:pt x="126206" y="831056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3C9FC5B-4204-A40F-1A6B-8E08F65423C7}"/>
                  </a:ext>
                </a:extLst>
              </p:cNvPr>
              <p:cNvSpPr/>
              <p:nvPr/>
            </p:nvSpPr>
            <p:spPr>
              <a:xfrm>
                <a:off x="3237706" y="2726531"/>
                <a:ext cx="257175" cy="176213"/>
              </a:xfrm>
              <a:custGeom>
                <a:avLst/>
                <a:gdLst>
                  <a:gd name="connsiteX0" fmla="*/ 0 w 257175"/>
                  <a:gd name="connsiteY0" fmla="*/ 0 h 176213"/>
                  <a:gd name="connsiteX1" fmla="*/ 14288 w 257175"/>
                  <a:gd name="connsiteY1" fmla="*/ 35719 h 176213"/>
                  <a:gd name="connsiteX2" fmla="*/ 26194 w 257175"/>
                  <a:gd name="connsiteY2" fmla="*/ 61913 h 176213"/>
                  <a:gd name="connsiteX3" fmla="*/ 50007 w 257175"/>
                  <a:gd name="connsiteY3" fmla="*/ 61913 h 176213"/>
                  <a:gd name="connsiteX4" fmla="*/ 85725 w 257175"/>
                  <a:gd name="connsiteY4" fmla="*/ 135732 h 176213"/>
                  <a:gd name="connsiteX5" fmla="*/ 119063 w 257175"/>
                  <a:gd name="connsiteY5" fmla="*/ 176213 h 176213"/>
                  <a:gd name="connsiteX6" fmla="*/ 228600 w 257175"/>
                  <a:gd name="connsiteY6" fmla="*/ 152400 h 176213"/>
                  <a:gd name="connsiteX7" fmla="*/ 223838 w 257175"/>
                  <a:gd name="connsiteY7" fmla="*/ 114300 h 176213"/>
                  <a:gd name="connsiteX8" fmla="*/ 250032 w 257175"/>
                  <a:gd name="connsiteY8" fmla="*/ 85725 h 176213"/>
                  <a:gd name="connsiteX9" fmla="*/ 242888 w 257175"/>
                  <a:gd name="connsiteY9" fmla="*/ 61913 h 176213"/>
                  <a:gd name="connsiteX10" fmla="*/ 257175 w 257175"/>
                  <a:gd name="connsiteY10" fmla="*/ 19050 h 176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7175" h="176213">
                    <a:moveTo>
                      <a:pt x="0" y="0"/>
                    </a:moveTo>
                    <a:lnTo>
                      <a:pt x="14288" y="35719"/>
                    </a:lnTo>
                    <a:lnTo>
                      <a:pt x="26194" y="61913"/>
                    </a:lnTo>
                    <a:lnTo>
                      <a:pt x="50007" y="61913"/>
                    </a:lnTo>
                    <a:lnTo>
                      <a:pt x="85725" y="135732"/>
                    </a:lnTo>
                    <a:lnTo>
                      <a:pt x="119063" y="176213"/>
                    </a:lnTo>
                    <a:lnTo>
                      <a:pt x="228600" y="152400"/>
                    </a:lnTo>
                    <a:lnTo>
                      <a:pt x="223838" y="114300"/>
                    </a:lnTo>
                    <a:lnTo>
                      <a:pt x="250032" y="85725"/>
                    </a:lnTo>
                    <a:lnTo>
                      <a:pt x="242888" y="61913"/>
                    </a:lnTo>
                    <a:lnTo>
                      <a:pt x="257175" y="190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794CEF1-5F47-24A7-972F-4156345B9852}"/>
                  </a:ext>
                </a:extLst>
              </p:cNvPr>
              <p:cNvSpPr/>
              <p:nvPr/>
            </p:nvSpPr>
            <p:spPr>
              <a:xfrm>
                <a:off x="2896394" y="2781300"/>
                <a:ext cx="1933575" cy="1259681"/>
              </a:xfrm>
              <a:custGeom>
                <a:avLst/>
                <a:gdLst>
                  <a:gd name="connsiteX0" fmla="*/ 9525 w 1933575"/>
                  <a:gd name="connsiteY0" fmla="*/ 1033463 h 1259681"/>
                  <a:gd name="connsiteX1" fmla="*/ 0 w 1933575"/>
                  <a:gd name="connsiteY1" fmla="*/ 1085850 h 1259681"/>
                  <a:gd name="connsiteX2" fmla="*/ 23812 w 1933575"/>
                  <a:gd name="connsiteY2" fmla="*/ 1090613 h 1259681"/>
                  <a:gd name="connsiteX3" fmla="*/ 80962 w 1933575"/>
                  <a:gd name="connsiteY3" fmla="*/ 1169194 h 1259681"/>
                  <a:gd name="connsiteX4" fmla="*/ 242887 w 1933575"/>
                  <a:gd name="connsiteY4" fmla="*/ 1259681 h 1259681"/>
                  <a:gd name="connsiteX5" fmla="*/ 290512 w 1933575"/>
                  <a:gd name="connsiteY5" fmla="*/ 1228725 h 1259681"/>
                  <a:gd name="connsiteX6" fmla="*/ 290512 w 1933575"/>
                  <a:gd name="connsiteY6" fmla="*/ 1178719 h 1259681"/>
                  <a:gd name="connsiteX7" fmla="*/ 340519 w 1933575"/>
                  <a:gd name="connsiteY7" fmla="*/ 1104900 h 1259681"/>
                  <a:gd name="connsiteX8" fmla="*/ 342900 w 1933575"/>
                  <a:gd name="connsiteY8" fmla="*/ 985838 h 1259681"/>
                  <a:gd name="connsiteX9" fmla="*/ 397669 w 1933575"/>
                  <a:gd name="connsiteY9" fmla="*/ 888206 h 1259681"/>
                  <a:gd name="connsiteX10" fmla="*/ 459581 w 1933575"/>
                  <a:gd name="connsiteY10" fmla="*/ 881063 h 1259681"/>
                  <a:gd name="connsiteX11" fmla="*/ 469106 w 1933575"/>
                  <a:gd name="connsiteY11" fmla="*/ 838200 h 1259681"/>
                  <a:gd name="connsiteX12" fmla="*/ 523875 w 1933575"/>
                  <a:gd name="connsiteY12" fmla="*/ 835819 h 1259681"/>
                  <a:gd name="connsiteX13" fmla="*/ 535781 w 1933575"/>
                  <a:gd name="connsiteY13" fmla="*/ 769144 h 1259681"/>
                  <a:gd name="connsiteX14" fmla="*/ 569119 w 1933575"/>
                  <a:gd name="connsiteY14" fmla="*/ 745331 h 1259681"/>
                  <a:gd name="connsiteX15" fmla="*/ 571500 w 1933575"/>
                  <a:gd name="connsiteY15" fmla="*/ 676275 h 1259681"/>
                  <a:gd name="connsiteX16" fmla="*/ 607219 w 1933575"/>
                  <a:gd name="connsiteY16" fmla="*/ 633413 h 1259681"/>
                  <a:gd name="connsiteX17" fmla="*/ 600075 w 1933575"/>
                  <a:gd name="connsiteY17" fmla="*/ 561975 h 1259681"/>
                  <a:gd name="connsiteX18" fmla="*/ 576262 w 1933575"/>
                  <a:gd name="connsiteY18" fmla="*/ 538163 h 1259681"/>
                  <a:gd name="connsiteX19" fmla="*/ 588169 w 1933575"/>
                  <a:gd name="connsiteY19" fmla="*/ 450056 h 1259681"/>
                  <a:gd name="connsiteX20" fmla="*/ 616744 w 1933575"/>
                  <a:gd name="connsiteY20" fmla="*/ 450056 h 1259681"/>
                  <a:gd name="connsiteX21" fmla="*/ 640556 w 1933575"/>
                  <a:gd name="connsiteY21" fmla="*/ 378619 h 1259681"/>
                  <a:gd name="connsiteX22" fmla="*/ 681037 w 1933575"/>
                  <a:gd name="connsiteY22" fmla="*/ 383381 h 1259681"/>
                  <a:gd name="connsiteX23" fmla="*/ 700087 w 1933575"/>
                  <a:gd name="connsiteY23" fmla="*/ 369094 h 1259681"/>
                  <a:gd name="connsiteX24" fmla="*/ 738187 w 1933575"/>
                  <a:gd name="connsiteY24" fmla="*/ 369094 h 1259681"/>
                  <a:gd name="connsiteX25" fmla="*/ 783431 w 1933575"/>
                  <a:gd name="connsiteY25" fmla="*/ 309563 h 1259681"/>
                  <a:gd name="connsiteX26" fmla="*/ 845344 w 1933575"/>
                  <a:gd name="connsiteY26" fmla="*/ 311944 h 1259681"/>
                  <a:gd name="connsiteX27" fmla="*/ 885825 w 1933575"/>
                  <a:gd name="connsiteY27" fmla="*/ 300038 h 1259681"/>
                  <a:gd name="connsiteX28" fmla="*/ 923925 w 1933575"/>
                  <a:gd name="connsiteY28" fmla="*/ 304800 h 1259681"/>
                  <a:gd name="connsiteX29" fmla="*/ 945356 w 1933575"/>
                  <a:gd name="connsiteY29" fmla="*/ 271463 h 1259681"/>
                  <a:gd name="connsiteX30" fmla="*/ 1000125 w 1933575"/>
                  <a:gd name="connsiteY30" fmla="*/ 280988 h 1259681"/>
                  <a:gd name="connsiteX31" fmla="*/ 1012031 w 1933575"/>
                  <a:gd name="connsiteY31" fmla="*/ 242888 h 1259681"/>
                  <a:gd name="connsiteX32" fmla="*/ 1045369 w 1933575"/>
                  <a:gd name="connsiteY32" fmla="*/ 238125 h 1259681"/>
                  <a:gd name="connsiteX33" fmla="*/ 1083469 w 1933575"/>
                  <a:gd name="connsiteY33" fmla="*/ 188119 h 1259681"/>
                  <a:gd name="connsiteX34" fmla="*/ 1166812 w 1933575"/>
                  <a:gd name="connsiteY34" fmla="*/ 200025 h 1259681"/>
                  <a:gd name="connsiteX35" fmla="*/ 1283494 w 1933575"/>
                  <a:gd name="connsiteY35" fmla="*/ 88106 h 1259681"/>
                  <a:gd name="connsiteX36" fmla="*/ 1323975 w 1933575"/>
                  <a:gd name="connsiteY36" fmla="*/ 30956 h 1259681"/>
                  <a:gd name="connsiteX37" fmla="*/ 1404937 w 1933575"/>
                  <a:gd name="connsiteY37" fmla="*/ 0 h 1259681"/>
                  <a:gd name="connsiteX38" fmla="*/ 1528762 w 1933575"/>
                  <a:gd name="connsiteY38" fmla="*/ 54769 h 1259681"/>
                  <a:gd name="connsiteX39" fmla="*/ 1526381 w 1933575"/>
                  <a:gd name="connsiteY39" fmla="*/ 90488 h 1259681"/>
                  <a:gd name="connsiteX40" fmla="*/ 1647825 w 1933575"/>
                  <a:gd name="connsiteY40" fmla="*/ 114300 h 1259681"/>
                  <a:gd name="connsiteX41" fmla="*/ 1740694 w 1933575"/>
                  <a:gd name="connsiteY41" fmla="*/ 150019 h 1259681"/>
                  <a:gd name="connsiteX42" fmla="*/ 1804987 w 1933575"/>
                  <a:gd name="connsiteY42" fmla="*/ 278606 h 1259681"/>
                  <a:gd name="connsiteX43" fmla="*/ 1890712 w 1933575"/>
                  <a:gd name="connsiteY43" fmla="*/ 311944 h 1259681"/>
                  <a:gd name="connsiteX44" fmla="*/ 1905000 w 1933575"/>
                  <a:gd name="connsiteY44" fmla="*/ 359569 h 1259681"/>
                  <a:gd name="connsiteX45" fmla="*/ 1931194 w 1933575"/>
                  <a:gd name="connsiteY45" fmla="*/ 381000 h 1259681"/>
                  <a:gd name="connsiteX46" fmla="*/ 1933575 w 1933575"/>
                  <a:gd name="connsiteY46" fmla="*/ 416719 h 1259681"/>
                  <a:gd name="connsiteX47" fmla="*/ 1893094 w 1933575"/>
                  <a:gd name="connsiteY47" fmla="*/ 442913 h 1259681"/>
                  <a:gd name="connsiteX48" fmla="*/ 1869281 w 1933575"/>
                  <a:gd name="connsiteY48" fmla="*/ 469106 h 1259681"/>
                  <a:gd name="connsiteX49" fmla="*/ 1876425 w 1933575"/>
                  <a:gd name="connsiteY49" fmla="*/ 540544 h 1259681"/>
                  <a:gd name="connsiteX50" fmla="*/ 1859756 w 1933575"/>
                  <a:gd name="connsiteY50" fmla="*/ 561975 h 1259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933575" h="1259681">
                    <a:moveTo>
                      <a:pt x="9525" y="1033463"/>
                    </a:moveTo>
                    <a:lnTo>
                      <a:pt x="0" y="1085850"/>
                    </a:lnTo>
                    <a:lnTo>
                      <a:pt x="23812" y="1090613"/>
                    </a:lnTo>
                    <a:lnTo>
                      <a:pt x="80962" y="1169194"/>
                    </a:lnTo>
                    <a:lnTo>
                      <a:pt x="242887" y="1259681"/>
                    </a:lnTo>
                    <a:lnTo>
                      <a:pt x="290512" y="1228725"/>
                    </a:lnTo>
                    <a:lnTo>
                      <a:pt x="290512" y="1178719"/>
                    </a:lnTo>
                    <a:lnTo>
                      <a:pt x="340519" y="1104900"/>
                    </a:lnTo>
                    <a:cubicBezTo>
                      <a:pt x="341313" y="1065213"/>
                      <a:pt x="342106" y="1025525"/>
                      <a:pt x="342900" y="985838"/>
                    </a:cubicBezTo>
                    <a:lnTo>
                      <a:pt x="397669" y="888206"/>
                    </a:lnTo>
                    <a:lnTo>
                      <a:pt x="459581" y="881063"/>
                    </a:lnTo>
                    <a:lnTo>
                      <a:pt x="469106" y="838200"/>
                    </a:lnTo>
                    <a:lnTo>
                      <a:pt x="523875" y="835819"/>
                    </a:lnTo>
                    <a:lnTo>
                      <a:pt x="535781" y="769144"/>
                    </a:lnTo>
                    <a:lnTo>
                      <a:pt x="569119" y="745331"/>
                    </a:lnTo>
                    <a:cubicBezTo>
                      <a:pt x="569913" y="722312"/>
                      <a:pt x="570706" y="699294"/>
                      <a:pt x="571500" y="676275"/>
                    </a:cubicBezTo>
                    <a:lnTo>
                      <a:pt x="607219" y="633413"/>
                    </a:lnTo>
                    <a:lnTo>
                      <a:pt x="600075" y="561975"/>
                    </a:lnTo>
                    <a:lnTo>
                      <a:pt x="576262" y="538163"/>
                    </a:lnTo>
                    <a:lnTo>
                      <a:pt x="588169" y="450056"/>
                    </a:lnTo>
                    <a:lnTo>
                      <a:pt x="616744" y="450056"/>
                    </a:lnTo>
                    <a:lnTo>
                      <a:pt x="640556" y="378619"/>
                    </a:lnTo>
                    <a:lnTo>
                      <a:pt x="681037" y="383381"/>
                    </a:lnTo>
                    <a:lnTo>
                      <a:pt x="700087" y="369094"/>
                    </a:lnTo>
                    <a:lnTo>
                      <a:pt x="738187" y="369094"/>
                    </a:lnTo>
                    <a:lnTo>
                      <a:pt x="783431" y="309563"/>
                    </a:lnTo>
                    <a:lnTo>
                      <a:pt x="845344" y="311944"/>
                    </a:lnTo>
                    <a:lnTo>
                      <a:pt x="885825" y="300038"/>
                    </a:lnTo>
                    <a:lnTo>
                      <a:pt x="923925" y="304800"/>
                    </a:lnTo>
                    <a:lnTo>
                      <a:pt x="945356" y="271463"/>
                    </a:lnTo>
                    <a:lnTo>
                      <a:pt x="1000125" y="280988"/>
                    </a:lnTo>
                    <a:lnTo>
                      <a:pt x="1012031" y="242888"/>
                    </a:lnTo>
                    <a:lnTo>
                      <a:pt x="1045369" y="238125"/>
                    </a:lnTo>
                    <a:lnTo>
                      <a:pt x="1083469" y="188119"/>
                    </a:lnTo>
                    <a:lnTo>
                      <a:pt x="1166812" y="200025"/>
                    </a:lnTo>
                    <a:lnTo>
                      <a:pt x="1283494" y="88106"/>
                    </a:lnTo>
                    <a:lnTo>
                      <a:pt x="1323975" y="30956"/>
                    </a:lnTo>
                    <a:lnTo>
                      <a:pt x="1404937" y="0"/>
                    </a:lnTo>
                    <a:lnTo>
                      <a:pt x="1528762" y="54769"/>
                    </a:lnTo>
                    <a:lnTo>
                      <a:pt x="1526381" y="90488"/>
                    </a:lnTo>
                    <a:lnTo>
                      <a:pt x="1647825" y="114300"/>
                    </a:lnTo>
                    <a:lnTo>
                      <a:pt x="1740694" y="150019"/>
                    </a:lnTo>
                    <a:lnTo>
                      <a:pt x="1804987" y="278606"/>
                    </a:lnTo>
                    <a:lnTo>
                      <a:pt x="1890712" y="311944"/>
                    </a:lnTo>
                    <a:lnTo>
                      <a:pt x="1905000" y="359569"/>
                    </a:lnTo>
                    <a:lnTo>
                      <a:pt x="1931194" y="381000"/>
                    </a:lnTo>
                    <a:lnTo>
                      <a:pt x="1933575" y="416719"/>
                    </a:lnTo>
                    <a:lnTo>
                      <a:pt x="1893094" y="442913"/>
                    </a:lnTo>
                    <a:lnTo>
                      <a:pt x="1869281" y="469106"/>
                    </a:lnTo>
                    <a:lnTo>
                      <a:pt x="1876425" y="540544"/>
                    </a:lnTo>
                    <a:lnTo>
                      <a:pt x="1859756" y="5619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584B680-F8D7-3E3D-049A-708D2805CB36}"/>
                  </a:ext>
                </a:extLst>
              </p:cNvPr>
              <p:cNvSpPr/>
              <p:nvPr/>
            </p:nvSpPr>
            <p:spPr>
              <a:xfrm>
                <a:off x="1180306" y="4796631"/>
                <a:ext cx="402432" cy="319088"/>
              </a:xfrm>
              <a:custGeom>
                <a:avLst/>
                <a:gdLst>
                  <a:gd name="connsiteX0" fmla="*/ 0 w 402432"/>
                  <a:gd name="connsiteY0" fmla="*/ 288132 h 319088"/>
                  <a:gd name="connsiteX1" fmla="*/ 47625 w 402432"/>
                  <a:gd name="connsiteY1" fmla="*/ 319088 h 319088"/>
                  <a:gd name="connsiteX2" fmla="*/ 66675 w 402432"/>
                  <a:gd name="connsiteY2" fmla="*/ 300038 h 319088"/>
                  <a:gd name="connsiteX3" fmla="*/ 88107 w 402432"/>
                  <a:gd name="connsiteY3" fmla="*/ 311944 h 319088"/>
                  <a:gd name="connsiteX4" fmla="*/ 126207 w 402432"/>
                  <a:gd name="connsiteY4" fmla="*/ 297657 h 319088"/>
                  <a:gd name="connsiteX5" fmla="*/ 157163 w 402432"/>
                  <a:gd name="connsiteY5" fmla="*/ 309563 h 319088"/>
                  <a:gd name="connsiteX6" fmla="*/ 183357 w 402432"/>
                  <a:gd name="connsiteY6" fmla="*/ 297657 h 319088"/>
                  <a:gd name="connsiteX7" fmla="*/ 290513 w 402432"/>
                  <a:gd name="connsiteY7" fmla="*/ 297657 h 319088"/>
                  <a:gd name="connsiteX8" fmla="*/ 309563 w 402432"/>
                  <a:gd name="connsiteY8" fmla="*/ 319088 h 319088"/>
                  <a:gd name="connsiteX9" fmla="*/ 338138 w 402432"/>
                  <a:gd name="connsiteY9" fmla="*/ 316707 h 319088"/>
                  <a:gd name="connsiteX10" fmla="*/ 366713 w 402432"/>
                  <a:gd name="connsiteY10" fmla="*/ 252413 h 319088"/>
                  <a:gd name="connsiteX11" fmla="*/ 400050 w 402432"/>
                  <a:gd name="connsiteY11" fmla="*/ 219075 h 319088"/>
                  <a:gd name="connsiteX12" fmla="*/ 402432 w 402432"/>
                  <a:gd name="connsiteY12" fmla="*/ 85725 h 319088"/>
                  <a:gd name="connsiteX13" fmla="*/ 354807 w 402432"/>
                  <a:gd name="connsiteY13" fmla="*/ 47625 h 319088"/>
                  <a:gd name="connsiteX14" fmla="*/ 373857 w 402432"/>
                  <a:gd name="connsiteY14" fmla="*/ 35719 h 319088"/>
                  <a:gd name="connsiteX15" fmla="*/ 373857 w 402432"/>
                  <a:gd name="connsiteY15" fmla="*/ 0 h 319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2432" h="319088">
                    <a:moveTo>
                      <a:pt x="0" y="288132"/>
                    </a:moveTo>
                    <a:lnTo>
                      <a:pt x="47625" y="319088"/>
                    </a:lnTo>
                    <a:lnTo>
                      <a:pt x="66675" y="300038"/>
                    </a:lnTo>
                    <a:lnTo>
                      <a:pt x="88107" y="311944"/>
                    </a:lnTo>
                    <a:lnTo>
                      <a:pt x="126207" y="297657"/>
                    </a:lnTo>
                    <a:lnTo>
                      <a:pt x="157163" y="309563"/>
                    </a:lnTo>
                    <a:lnTo>
                      <a:pt x="183357" y="297657"/>
                    </a:lnTo>
                    <a:lnTo>
                      <a:pt x="290513" y="297657"/>
                    </a:lnTo>
                    <a:lnTo>
                      <a:pt x="309563" y="319088"/>
                    </a:lnTo>
                    <a:lnTo>
                      <a:pt x="338138" y="316707"/>
                    </a:lnTo>
                    <a:lnTo>
                      <a:pt x="366713" y="252413"/>
                    </a:lnTo>
                    <a:lnTo>
                      <a:pt x="400050" y="219075"/>
                    </a:lnTo>
                    <a:lnTo>
                      <a:pt x="402432" y="85725"/>
                    </a:lnTo>
                    <a:lnTo>
                      <a:pt x="354807" y="47625"/>
                    </a:lnTo>
                    <a:lnTo>
                      <a:pt x="373857" y="35719"/>
                    </a:lnTo>
                    <a:lnTo>
                      <a:pt x="373857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BEEC24F-3750-F161-A6FD-1A6FC3AA55DB}"/>
                  </a:ext>
                </a:extLst>
              </p:cNvPr>
              <p:cNvSpPr/>
              <p:nvPr/>
            </p:nvSpPr>
            <p:spPr>
              <a:xfrm>
                <a:off x="1754981" y="4337050"/>
                <a:ext cx="919163" cy="261938"/>
              </a:xfrm>
              <a:custGeom>
                <a:avLst/>
                <a:gdLst>
                  <a:gd name="connsiteX0" fmla="*/ 0 w 919163"/>
                  <a:gd name="connsiteY0" fmla="*/ 47625 h 261938"/>
                  <a:gd name="connsiteX1" fmla="*/ 111919 w 919163"/>
                  <a:gd name="connsiteY1" fmla="*/ 152400 h 261938"/>
                  <a:gd name="connsiteX2" fmla="*/ 228600 w 919163"/>
                  <a:gd name="connsiteY2" fmla="*/ 128588 h 261938"/>
                  <a:gd name="connsiteX3" fmla="*/ 259557 w 919163"/>
                  <a:gd name="connsiteY3" fmla="*/ 152400 h 261938"/>
                  <a:gd name="connsiteX4" fmla="*/ 295275 w 919163"/>
                  <a:gd name="connsiteY4" fmla="*/ 152400 h 261938"/>
                  <a:gd name="connsiteX5" fmla="*/ 373857 w 919163"/>
                  <a:gd name="connsiteY5" fmla="*/ 159544 h 261938"/>
                  <a:gd name="connsiteX6" fmla="*/ 414338 w 919163"/>
                  <a:gd name="connsiteY6" fmla="*/ 114300 h 261938"/>
                  <a:gd name="connsiteX7" fmla="*/ 419100 w 919163"/>
                  <a:gd name="connsiteY7" fmla="*/ 64294 h 261938"/>
                  <a:gd name="connsiteX8" fmla="*/ 469107 w 919163"/>
                  <a:gd name="connsiteY8" fmla="*/ 0 h 261938"/>
                  <a:gd name="connsiteX9" fmla="*/ 497682 w 919163"/>
                  <a:gd name="connsiteY9" fmla="*/ 21431 h 261938"/>
                  <a:gd name="connsiteX10" fmla="*/ 521494 w 919163"/>
                  <a:gd name="connsiteY10" fmla="*/ 2381 h 261938"/>
                  <a:gd name="connsiteX11" fmla="*/ 561975 w 919163"/>
                  <a:gd name="connsiteY11" fmla="*/ 2381 h 261938"/>
                  <a:gd name="connsiteX12" fmla="*/ 616744 w 919163"/>
                  <a:gd name="connsiteY12" fmla="*/ 88106 h 261938"/>
                  <a:gd name="connsiteX13" fmla="*/ 609600 w 919163"/>
                  <a:gd name="connsiteY13" fmla="*/ 150019 h 261938"/>
                  <a:gd name="connsiteX14" fmla="*/ 659607 w 919163"/>
                  <a:gd name="connsiteY14" fmla="*/ 150019 h 261938"/>
                  <a:gd name="connsiteX15" fmla="*/ 704850 w 919163"/>
                  <a:gd name="connsiteY15" fmla="*/ 204788 h 261938"/>
                  <a:gd name="connsiteX16" fmla="*/ 766763 w 919163"/>
                  <a:gd name="connsiteY16" fmla="*/ 221456 h 261938"/>
                  <a:gd name="connsiteX17" fmla="*/ 766763 w 919163"/>
                  <a:gd name="connsiteY17" fmla="*/ 245269 h 261938"/>
                  <a:gd name="connsiteX18" fmla="*/ 859632 w 919163"/>
                  <a:gd name="connsiteY18" fmla="*/ 261938 h 261938"/>
                  <a:gd name="connsiteX19" fmla="*/ 919163 w 919163"/>
                  <a:gd name="connsiteY19" fmla="*/ 238125 h 26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9163" h="261938">
                    <a:moveTo>
                      <a:pt x="0" y="47625"/>
                    </a:moveTo>
                    <a:lnTo>
                      <a:pt x="111919" y="152400"/>
                    </a:lnTo>
                    <a:lnTo>
                      <a:pt x="228600" y="128588"/>
                    </a:lnTo>
                    <a:lnTo>
                      <a:pt x="259557" y="152400"/>
                    </a:lnTo>
                    <a:lnTo>
                      <a:pt x="295275" y="152400"/>
                    </a:lnTo>
                    <a:lnTo>
                      <a:pt x="373857" y="159544"/>
                    </a:lnTo>
                    <a:lnTo>
                      <a:pt x="414338" y="114300"/>
                    </a:lnTo>
                    <a:lnTo>
                      <a:pt x="419100" y="64294"/>
                    </a:lnTo>
                    <a:lnTo>
                      <a:pt x="469107" y="0"/>
                    </a:lnTo>
                    <a:lnTo>
                      <a:pt x="497682" y="21431"/>
                    </a:lnTo>
                    <a:lnTo>
                      <a:pt x="521494" y="2381"/>
                    </a:lnTo>
                    <a:lnTo>
                      <a:pt x="561975" y="2381"/>
                    </a:lnTo>
                    <a:lnTo>
                      <a:pt x="616744" y="88106"/>
                    </a:lnTo>
                    <a:lnTo>
                      <a:pt x="609600" y="150019"/>
                    </a:lnTo>
                    <a:lnTo>
                      <a:pt x="659607" y="150019"/>
                    </a:lnTo>
                    <a:lnTo>
                      <a:pt x="704850" y="204788"/>
                    </a:lnTo>
                    <a:lnTo>
                      <a:pt x="766763" y="221456"/>
                    </a:lnTo>
                    <a:lnTo>
                      <a:pt x="766763" y="245269"/>
                    </a:lnTo>
                    <a:lnTo>
                      <a:pt x="859632" y="261938"/>
                    </a:lnTo>
                    <a:lnTo>
                      <a:pt x="919163" y="23812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38A76EC-FF04-FFE5-C300-081BCF197435}"/>
                  </a:ext>
                </a:extLst>
              </p:cNvPr>
              <p:cNvSpPr/>
              <p:nvPr/>
            </p:nvSpPr>
            <p:spPr>
              <a:xfrm>
                <a:off x="3562350" y="4090988"/>
                <a:ext cx="926306" cy="804862"/>
              </a:xfrm>
              <a:custGeom>
                <a:avLst/>
                <a:gdLst>
                  <a:gd name="connsiteX0" fmla="*/ 0 w 926306"/>
                  <a:gd name="connsiteY0" fmla="*/ 804862 h 804862"/>
                  <a:gd name="connsiteX1" fmla="*/ 47625 w 926306"/>
                  <a:gd name="connsiteY1" fmla="*/ 738187 h 804862"/>
                  <a:gd name="connsiteX2" fmla="*/ 90488 w 926306"/>
                  <a:gd name="connsiteY2" fmla="*/ 754856 h 804862"/>
                  <a:gd name="connsiteX3" fmla="*/ 111919 w 926306"/>
                  <a:gd name="connsiteY3" fmla="*/ 781050 h 804862"/>
                  <a:gd name="connsiteX4" fmla="*/ 159544 w 926306"/>
                  <a:gd name="connsiteY4" fmla="*/ 731043 h 804862"/>
                  <a:gd name="connsiteX5" fmla="*/ 209550 w 926306"/>
                  <a:gd name="connsiteY5" fmla="*/ 735806 h 804862"/>
                  <a:gd name="connsiteX6" fmla="*/ 209550 w 926306"/>
                  <a:gd name="connsiteY6" fmla="*/ 700087 h 804862"/>
                  <a:gd name="connsiteX7" fmla="*/ 178594 w 926306"/>
                  <a:gd name="connsiteY7" fmla="*/ 654843 h 804862"/>
                  <a:gd name="connsiteX8" fmla="*/ 261938 w 926306"/>
                  <a:gd name="connsiteY8" fmla="*/ 559593 h 804862"/>
                  <a:gd name="connsiteX9" fmla="*/ 240506 w 926306"/>
                  <a:gd name="connsiteY9" fmla="*/ 500062 h 804862"/>
                  <a:gd name="connsiteX10" fmla="*/ 254794 w 926306"/>
                  <a:gd name="connsiteY10" fmla="*/ 473868 h 804862"/>
                  <a:gd name="connsiteX11" fmla="*/ 335756 w 926306"/>
                  <a:gd name="connsiteY11" fmla="*/ 461962 h 804862"/>
                  <a:gd name="connsiteX12" fmla="*/ 397669 w 926306"/>
                  <a:gd name="connsiteY12" fmla="*/ 414337 h 804862"/>
                  <a:gd name="connsiteX13" fmla="*/ 407194 w 926306"/>
                  <a:gd name="connsiteY13" fmla="*/ 283368 h 804862"/>
                  <a:gd name="connsiteX14" fmla="*/ 392906 w 926306"/>
                  <a:gd name="connsiteY14" fmla="*/ 261937 h 804862"/>
                  <a:gd name="connsiteX15" fmla="*/ 445294 w 926306"/>
                  <a:gd name="connsiteY15" fmla="*/ 211931 h 804862"/>
                  <a:gd name="connsiteX16" fmla="*/ 445294 w 926306"/>
                  <a:gd name="connsiteY16" fmla="*/ 185737 h 804862"/>
                  <a:gd name="connsiteX17" fmla="*/ 478631 w 926306"/>
                  <a:gd name="connsiteY17" fmla="*/ 161925 h 804862"/>
                  <a:gd name="connsiteX18" fmla="*/ 538163 w 926306"/>
                  <a:gd name="connsiteY18" fmla="*/ 192881 h 804862"/>
                  <a:gd name="connsiteX19" fmla="*/ 540544 w 926306"/>
                  <a:gd name="connsiteY19" fmla="*/ 138112 h 804862"/>
                  <a:gd name="connsiteX20" fmla="*/ 654844 w 926306"/>
                  <a:gd name="connsiteY20" fmla="*/ 11906 h 804862"/>
                  <a:gd name="connsiteX21" fmla="*/ 714375 w 926306"/>
                  <a:gd name="connsiteY21" fmla="*/ 28575 h 804862"/>
                  <a:gd name="connsiteX22" fmla="*/ 716756 w 926306"/>
                  <a:gd name="connsiteY22" fmla="*/ 0 h 804862"/>
                  <a:gd name="connsiteX23" fmla="*/ 812006 w 926306"/>
                  <a:gd name="connsiteY23" fmla="*/ 19050 h 804862"/>
                  <a:gd name="connsiteX24" fmla="*/ 926306 w 926306"/>
                  <a:gd name="connsiteY24" fmla="*/ 64293 h 80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6306" h="804862">
                    <a:moveTo>
                      <a:pt x="0" y="804862"/>
                    </a:moveTo>
                    <a:lnTo>
                      <a:pt x="47625" y="738187"/>
                    </a:lnTo>
                    <a:lnTo>
                      <a:pt x="90488" y="754856"/>
                    </a:lnTo>
                    <a:lnTo>
                      <a:pt x="111919" y="781050"/>
                    </a:lnTo>
                    <a:lnTo>
                      <a:pt x="159544" y="731043"/>
                    </a:lnTo>
                    <a:lnTo>
                      <a:pt x="209550" y="735806"/>
                    </a:lnTo>
                    <a:lnTo>
                      <a:pt x="209550" y="700087"/>
                    </a:lnTo>
                    <a:lnTo>
                      <a:pt x="178594" y="654843"/>
                    </a:lnTo>
                    <a:lnTo>
                      <a:pt x="261938" y="559593"/>
                    </a:lnTo>
                    <a:lnTo>
                      <a:pt x="240506" y="500062"/>
                    </a:lnTo>
                    <a:lnTo>
                      <a:pt x="254794" y="473868"/>
                    </a:lnTo>
                    <a:lnTo>
                      <a:pt x="335756" y="461962"/>
                    </a:lnTo>
                    <a:lnTo>
                      <a:pt x="397669" y="414337"/>
                    </a:lnTo>
                    <a:lnTo>
                      <a:pt x="407194" y="283368"/>
                    </a:lnTo>
                    <a:lnTo>
                      <a:pt x="392906" y="261937"/>
                    </a:lnTo>
                    <a:lnTo>
                      <a:pt x="445294" y="211931"/>
                    </a:lnTo>
                    <a:lnTo>
                      <a:pt x="445294" y="185737"/>
                    </a:lnTo>
                    <a:lnTo>
                      <a:pt x="478631" y="161925"/>
                    </a:lnTo>
                    <a:lnTo>
                      <a:pt x="538163" y="192881"/>
                    </a:lnTo>
                    <a:cubicBezTo>
                      <a:pt x="538957" y="174625"/>
                      <a:pt x="539750" y="156368"/>
                      <a:pt x="540544" y="138112"/>
                    </a:cubicBezTo>
                    <a:lnTo>
                      <a:pt x="654844" y="11906"/>
                    </a:lnTo>
                    <a:lnTo>
                      <a:pt x="714375" y="28575"/>
                    </a:lnTo>
                    <a:lnTo>
                      <a:pt x="716756" y="0"/>
                    </a:lnTo>
                    <a:lnTo>
                      <a:pt x="812006" y="19050"/>
                    </a:lnTo>
                    <a:lnTo>
                      <a:pt x="926306" y="64293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7F2A6D4-7E3F-0141-EB2A-D72E53EC709D}"/>
                  </a:ext>
                </a:extLst>
              </p:cNvPr>
              <p:cNvSpPr/>
              <p:nvPr/>
            </p:nvSpPr>
            <p:spPr>
              <a:xfrm>
                <a:off x="3659981" y="4210050"/>
                <a:ext cx="862013" cy="776288"/>
              </a:xfrm>
              <a:custGeom>
                <a:avLst/>
                <a:gdLst>
                  <a:gd name="connsiteX0" fmla="*/ 0 w 862013"/>
                  <a:gd name="connsiteY0" fmla="*/ 776288 h 776288"/>
                  <a:gd name="connsiteX1" fmla="*/ 76200 w 862013"/>
                  <a:gd name="connsiteY1" fmla="*/ 731044 h 776288"/>
                  <a:gd name="connsiteX2" fmla="*/ 71438 w 862013"/>
                  <a:gd name="connsiteY2" fmla="*/ 690563 h 776288"/>
                  <a:gd name="connsiteX3" fmla="*/ 119063 w 862013"/>
                  <a:gd name="connsiteY3" fmla="*/ 654844 h 776288"/>
                  <a:gd name="connsiteX4" fmla="*/ 142875 w 862013"/>
                  <a:gd name="connsiteY4" fmla="*/ 664369 h 776288"/>
                  <a:gd name="connsiteX5" fmla="*/ 157163 w 862013"/>
                  <a:gd name="connsiteY5" fmla="*/ 547688 h 776288"/>
                  <a:gd name="connsiteX6" fmla="*/ 276225 w 862013"/>
                  <a:gd name="connsiteY6" fmla="*/ 419100 h 776288"/>
                  <a:gd name="connsiteX7" fmla="*/ 421482 w 862013"/>
                  <a:gd name="connsiteY7" fmla="*/ 402431 h 776288"/>
                  <a:gd name="connsiteX8" fmla="*/ 457200 w 862013"/>
                  <a:gd name="connsiteY8" fmla="*/ 319088 h 776288"/>
                  <a:gd name="connsiteX9" fmla="*/ 452438 w 862013"/>
                  <a:gd name="connsiteY9" fmla="*/ 278606 h 776288"/>
                  <a:gd name="connsiteX10" fmla="*/ 476250 w 862013"/>
                  <a:gd name="connsiteY10" fmla="*/ 269081 h 776288"/>
                  <a:gd name="connsiteX11" fmla="*/ 464344 w 862013"/>
                  <a:gd name="connsiteY11" fmla="*/ 207169 h 776288"/>
                  <a:gd name="connsiteX12" fmla="*/ 528638 w 862013"/>
                  <a:gd name="connsiteY12" fmla="*/ 147638 h 776288"/>
                  <a:gd name="connsiteX13" fmla="*/ 607219 w 862013"/>
                  <a:gd name="connsiteY13" fmla="*/ 154781 h 776288"/>
                  <a:gd name="connsiteX14" fmla="*/ 666750 w 862013"/>
                  <a:gd name="connsiteY14" fmla="*/ 119063 h 776288"/>
                  <a:gd name="connsiteX15" fmla="*/ 666750 w 862013"/>
                  <a:gd name="connsiteY15" fmla="*/ 71438 h 776288"/>
                  <a:gd name="connsiteX16" fmla="*/ 711994 w 862013"/>
                  <a:gd name="connsiteY16" fmla="*/ 23813 h 776288"/>
                  <a:gd name="connsiteX17" fmla="*/ 735807 w 862013"/>
                  <a:gd name="connsiteY17" fmla="*/ 45244 h 776288"/>
                  <a:gd name="connsiteX18" fmla="*/ 862013 w 862013"/>
                  <a:gd name="connsiteY18" fmla="*/ 0 h 776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62013" h="776288">
                    <a:moveTo>
                      <a:pt x="0" y="776288"/>
                    </a:moveTo>
                    <a:lnTo>
                      <a:pt x="76200" y="731044"/>
                    </a:lnTo>
                    <a:lnTo>
                      <a:pt x="71438" y="690563"/>
                    </a:lnTo>
                    <a:lnTo>
                      <a:pt x="119063" y="654844"/>
                    </a:lnTo>
                    <a:lnTo>
                      <a:pt x="142875" y="664369"/>
                    </a:lnTo>
                    <a:lnTo>
                      <a:pt x="157163" y="547688"/>
                    </a:lnTo>
                    <a:lnTo>
                      <a:pt x="276225" y="419100"/>
                    </a:lnTo>
                    <a:lnTo>
                      <a:pt x="421482" y="402431"/>
                    </a:lnTo>
                    <a:lnTo>
                      <a:pt x="457200" y="319088"/>
                    </a:lnTo>
                    <a:lnTo>
                      <a:pt x="452438" y="278606"/>
                    </a:lnTo>
                    <a:lnTo>
                      <a:pt x="476250" y="269081"/>
                    </a:lnTo>
                    <a:lnTo>
                      <a:pt x="464344" y="207169"/>
                    </a:lnTo>
                    <a:lnTo>
                      <a:pt x="528638" y="147638"/>
                    </a:lnTo>
                    <a:lnTo>
                      <a:pt x="607219" y="154781"/>
                    </a:lnTo>
                    <a:lnTo>
                      <a:pt x="666750" y="119063"/>
                    </a:lnTo>
                    <a:lnTo>
                      <a:pt x="666750" y="71438"/>
                    </a:lnTo>
                    <a:lnTo>
                      <a:pt x="711994" y="23813"/>
                    </a:lnTo>
                    <a:lnTo>
                      <a:pt x="735807" y="45244"/>
                    </a:lnTo>
                    <a:lnTo>
                      <a:pt x="862013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6D0EA6B-26E1-2EB2-B0C2-FEFD46CA2DDA}"/>
                  </a:ext>
                </a:extLst>
              </p:cNvPr>
              <p:cNvSpPr/>
              <p:nvPr/>
            </p:nvSpPr>
            <p:spPr>
              <a:xfrm>
                <a:off x="4431507" y="3533775"/>
                <a:ext cx="1092994" cy="1123950"/>
              </a:xfrm>
              <a:custGeom>
                <a:avLst/>
                <a:gdLst>
                  <a:gd name="connsiteX0" fmla="*/ 0 w 1133475"/>
                  <a:gd name="connsiteY0" fmla="*/ 14288 h 1138238"/>
                  <a:gd name="connsiteX1" fmla="*/ 61913 w 1133475"/>
                  <a:gd name="connsiteY1" fmla="*/ 50006 h 1138238"/>
                  <a:gd name="connsiteX2" fmla="*/ 114300 w 1133475"/>
                  <a:gd name="connsiteY2" fmla="*/ 57150 h 1138238"/>
                  <a:gd name="connsiteX3" fmla="*/ 128588 w 1133475"/>
                  <a:gd name="connsiteY3" fmla="*/ 9525 h 1138238"/>
                  <a:gd name="connsiteX4" fmla="*/ 209550 w 1133475"/>
                  <a:gd name="connsiteY4" fmla="*/ 0 h 1138238"/>
                  <a:gd name="connsiteX5" fmla="*/ 240507 w 1133475"/>
                  <a:gd name="connsiteY5" fmla="*/ 66675 h 1138238"/>
                  <a:gd name="connsiteX6" fmla="*/ 300038 w 1133475"/>
                  <a:gd name="connsiteY6" fmla="*/ 104775 h 1138238"/>
                  <a:gd name="connsiteX7" fmla="*/ 280988 w 1133475"/>
                  <a:gd name="connsiteY7" fmla="*/ 211931 h 1138238"/>
                  <a:gd name="connsiteX8" fmla="*/ 307182 w 1133475"/>
                  <a:gd name="connsiteY8" fmla="*/ 290513 h 1138238"/>
                  <a:gd name="connsiteX9" fmla="*/ 300038 w 1133475"/>
                  <a:gd name="connsiteY9" fmla="*/ 350044 h 1138238"/>
                  <a:gd name="connsiteX10" fmla="*/ 264319 w 1133475"/>
                  <a:gd name="connsiteY10" fmla="*/ 397669 h 1138238"/>
                  <a:gd name="connsiteX11" fmla="*/ 314325 w 1133475"/>
                  <a:gd name="connsiteY11" fmla="*/ 709613 h 1138238"/>
                  <a:gd name="connsiteX12" fmla="*/ 404813 w 1133475"/>
                  <a:gd name="connsiteY12" fmla="*/ 769144 h 1138238"/>
                  <a:gd name="connsiteX13" fmla="*/ 576263 w 1133475"/>
                  <a:gd name="connsiteY13" fmla="*/ 735806 h 1138238"/>
                  <a:gd name="connsiteX14" fmla="*/ 576263 w 1133475"/>
                  <a:gd name="connsiteY14" fmla="*/ 735806 h 1138238"/>
                  <a:gd name="connsiteX15" fmla="*/ 642938 w 1133475"/>
                  <a:gd name="connsiteY15" fmla="*/ 745331 h 1138238"/>
                  <a:gd name="connsiteX16" fmla="*/ 726282 w 1133475"/>
                  <a:gd name="connsiteY16" fmla="*/ 781050 h 1138238"/>
                  <a:gd name="connsiteX17" fmla="*/ 742950 w 1133475"/>
                  <a:gd name="connsiteY17" fmla="*/ 750094 h 1138238"/>
                  <a:gd name="connsiteX18" fmla="*/ 807244 w 1133475"/>
                  <a:gd name="connsiteY18" fmla="*/ 747713 h 1138238"/>
                  <a:gd name="connsiteX19" fmla="*/ 804863 w 1133475"/>
                  <a:gd name="connsiteY19" fmla="*/ 781050 h 1138238"/>
                  <a:gd name="connsiteX20" fmla="*/ 859632 w 1133475"/>
                  <a:gd name="connsiteY20" fmla="*/ 800100 h 1138238"/>
                  <a:gd name="connsiteX21" fmla="*/ 954882 w 1133475"/>
                  <a:gd name="connsiteY21" fmla="*/ 966788 h 1138238"/>
                  <a:gd name="connsiteX22" fmla="*/ 983457 w 1133475"/>
                  <a:gd name="connsiteY22" fmla="*/ 969169 h 1138238"/>
                  <a:gd name="connsiteX23" fmla="*/ 1026319 w 1133475"/>
                  <a:gd name="connsiteY23" fmla="*/ 1040606 h 1138238"/>
                  <a:gd name="connsiteX24" fmla="*/ 1023938 w 1133475"/>
                  <a:gd name="connsiteY24" fmla="*/ 1062038 h 1138238"/>
                  <a:gd name="connsiteX25" fmla="*/ 1047750 w 1133475"/>
                  <a:gd name="connsiteY25" fmla="*/ 1064419 h 1138238"/>
                  <a:gd name="connsiteX26" fmla="*/ 1062038 w 1133475"/>
                  <a:gd name="connsiteY26" fmla="*/ 1126331 h 1138238"/>
                  <a:gd name="connsiteX27" fmla="*/ 1133475 w 1133475"/>
                  <a:gd name="connsiteY27" fmla="*/ 1138238 h 1138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33475" h="1138238">
                    <a:moveTo>
                      <a:pt x="0" y="14288"/>
                    </a:moveTo>
                    <a:lnTo>
                      <a:pt x="61913" y="50006"/>
                    </a:lnTo>
                    <a:lnTo>
                      <a:pt x="114300" y="57150"/>
                    </a:lnTo>
                    <a:lnTo>
                      <a:pt x="128588" y="9525"/>
                    </a:lnTo>
                    <a:lnTo>
                      <a:pt x="209550" y="0"/>
                    </a:lnTo>
                    <a:lnTo>
                      <a:pt x="240507" y="66675"/>
                    </a:lnTo>
                    <a:lnTo>
                      <a:pt x="300038" y="104775"/>
                    </a:lnTo>
                    <a:lnTo>
                      <a:pt x="280988" y="211931"/>
                    </a:lnTo>
                    <a:lnTo>
                      <a:pt x="307182" y="290513"/>
                    </a:lnTo>
                    <a:lnTo>
                      <a:pt x="300038" y="350044"/>
                    </a:lnTo>
                    <a:lnTo>
                      <a:pt x="264319" y="397669"/>
                    </a:lnTo>
                    <a:lnTo>
                      <a:pt x="314325" y="709613"/>
                    </a:lnTo>
                    <a:lnTo>
                      <a:pt x="404813" y="769144"/>
                    </a:lnTo>
                    <a:lnTo>
                      <a:pt x="576263" y="735806"/>
                    </a:lnTo>
                    <a:lnTo>
                      <a:pt x="576263" y="735806"/>
                    </a:lnTo>
                    <a:lnTo>
                      <a:pt x="642938" y="745331"/>
                    </a:lnTo>
                    <a:lnTo>
                      <a:pt x="726282" y="781050"/>
                    </a:lnTo>
                    <a:lnTo>
                      <a:pt x="742950" y="750094"/>
                    </a:lnTo>
                    <a:lnTo>
                      <a:pt x="807244" y="747713"/>
                    </a:lnTo>
                    <a:lnTo>
                      <a:pt x="804863" y="781050"/>
                    </a:lnTo>
                    <a:lnTo>
                      <a:pt x="859632" y="800100"/>
                    </a:lnTo>
                    <a:lnTo>
                      <a:pt x="954882" y="966788"/>
                    </a:lnTo>
                    <a:lnTo>
                      <a:pt x="983457" y="969169"/>
                    </a:lnTo>
                    <a:lnTo>
                      <a:pt x="1026319" y="1040606"/>
                    </a:lnTo>
                    <a:lnTo>
                      <a:pt x="1023938" y="1062038"/>
                    </a:lnTo>
                    <a:lnTo>
                      <a:pt x="1047750" y="1064419"/>
                    </a:lnTo>
                    <a:lnTo>
                      <a:pt x="1062038" y="1126331"/>
                    </a:lnTo>
                    <a:lnTo>
                      <a:pt x="1133475" y="1138238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C5E1E67-06AC-DF08-4F8D-6507F306C953}"/>
                  </a:ext>
                </a:extLst>
              </p:cNvPr>
              <p:cNvSpPr/>
              <p:nvPr/>
            </p:nvSpPr>
            <p:spPr>
              <a:xfrm>
                <a:off x="6341269" y="3295650"/>
                <a:ext cx="311944" cy="912019"/>
              </a:xfrm>
              <a:custGeom>
                <a:avLst/>
                <a:gdLst>
                  <a:gd name="connsiteX0" fmla="*/ 11906 w 311944"/>
                  <a:gd name="connsiteY0" fmla="*/ 912019 h 912019"/>
                  <a:gd name="connsiteX1" fmla="*/ 11906 w 311944"/>
                  <a:gd name="connsiteY1" fmla="*/ 912019 h 912019"/>
                  <a:gd name="connsiteX2" fmla="*/ 69056 w 311944"/>
                  <a:gd name="connsiteY2" fmla="*/ 781050 h 912019"/>
                  <a:gd name="connsiteX3" fmla="*/ 109537 w 311944"/>
                  <a:gd name="connsiteY3" fmla="*/ 735806 h 912019"/>
                  <a:gd name="connsiteX4" fmla="*/ 145256 w 311944"/>
                  <a:gd name="connsiteY4" fmla="*/ 733425 h 912019"/>
                  <a:gd name="connsiteX5" fmla="*/ 169069 w 311944"/>
                  <a:gd name="connsiteY5" fmla="*/ 654844 h 912019"/>
                  <a:gd name="connsiteX6" fmla="*/ 145256 w 311944"/>
                  <a:gd name="connsiteY6" fmla="*/ 592931 h 912019"/>
                  <a:gd name="connsiteX7" fmla="*/ 154781 w 311944"/>
                  <a:gd name="connsiteY7" fmla="*/ 564356 h 912019"/>
                  <a:gd name="connsiteX8" fmla="*/ 216694 w 311944"/>
                  <a:gd name="connsiteY8" fmla="*/ 547688 h 912019"/>
                  <a:gd name="connsiteX9" fmla="*/ 254794 w 311944"/>
                  <a:gd name="connsiteY9" fmla="*/ 464344 h 912019"/>
                  <a:gd name="connsiteX10" fmla="*/ 311944 w 311944"/>
                  <a:gd name="connsiteY10" fmla="*/ 407194 h 912019"/>
                  <a:gd name="connsiteX11" fmla="*/ 288131 w 311944"/>
                  <a:gd name="connsiteY11" fmla="*/ 340519 h 912019"/>
                  <a:gd name="connsiteX12" fmla="*/ 216694 w 311944"/>
                  <a:gd name="connsiteY12" fmla="*/ 297656 h 912019"/>
                  <a:gd name="connsiteX13" fmla="*/ 188119 w 311944"/>
                  <a:gd name="connsiteY13" fmla="*/ 161925 h 912019"/>
                  <a:gd name="connsiteX14" fmla="*/ 150019 w 311944"/>
                  <a:gd name="connsiteY14" fmla="*/ 150019 h 912019"/>
                  <a:gd name="connsiteX15" fmla="*/ 147637 w 311944"/>
                  <a:gd name="connsiteY15" fmla="*/ 116681 h 912019"/>
                  <a:gd name="connsiteX16" fmla="*/ 97631 w 311944"/>
                  <a:gd name="connsiteY16" fmla="*/ 104775 h 912019"/>
                  <a:gd name="connsiteX17" fmla="*/ 61912 w 311944"/>
                  <a:gd name="connsiteY17" fmla="*/ 30956 h 912019"/>
                  <a:gd name="connsiteX18" fmla="*/ 0 w 311944"/>
                  <a:gd name="connsiteY18" fmla="*/ 0 h 912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1944" h="912019">
                    <a:moveTo>
                      <a:pt x="11906" y="912019"/>
                    </a:moveTo>
                    <a:lnTo>
                      <a:pt x="11906" y="912019"/>
                    </a:lnTo>
                    <a:lnTo>
                      <a:pt x="69056" y="781050"/>
                    </a:lnTo>
                    <a:lnTo>
                      <a:pt x="109537" y="735806"/>
                    </a:lnTo>
                    <a:lnTo>
                      <a:pt x="145256" y="733425"/>
                    </a:lnTo>
                    <a:lnTo>
                      <a:pt x="169069" y="654844"/>
                    </a:lnTo>
                    <a:lnTo>
                      <a:pt x="145256" y="592931"/>
                    </a:lnTo>
                    <a:lnTo>
                      <a:pt x="154781" y="564356"/>
                    </a:lnTo>
                    <a:lnTo>
                      <a:pt x="216694" y="547688"/>
                    </a:lnTo>
                    <a:lnTo>
                      <a:pt x="254794" y="464344"/>
                    </a:lnTo>
                    <a:lnTo>
                      <a:pt x="311944" y="407194"/>
                    </a:lnTo>
                    <a:lnTo>
                      <a:pt x="288131" y="340519"/>
                    </a:lnTo>
                    <a:lnTo>
                      <a:pt x="216694" y="297656"/>
                    </a:lnTo>
                    <a:lnTo>
                      <a:pt x="188119" y="161925"/>
                    </a:lnTo>
                    <a:lnTo>
                      <a:pt x="150019" y="150019"/>
                    </a:lnTo>
                    <a:lnTo>
                      <a:pt x="147637" y="116681"/>
                    </a:lnTo>
                    <a:lnTo>
                      <a:pt x="97631" y="104775"/>
                    </a:lnTo>
                    <a:lnTo>
                      <a:pt x="61912" y="30956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</p:grp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ED1BB98-D951-BF01-5735-91129367C985}"/>
                </a:ext>
              </a:extLst>
            </p:cNvPr>
            <p:cNvSpPr txBox="1"/>
            <p:nvPr/>
          </p:nvSpPr>
          <p:spPr>
            <a:xfrm>
              <a:off x="6228422" y="4431924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ja-JP" alt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  <a:endPara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2619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160843</TotalTime>
  <Words>231</Words>
  <Application>Microsoft Office PowerPoint</Application>
  <PresentationFormat>A4 210 x 297 mm</PresentationFormat>
  <Paragraphs>115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pptxn26_北海道地方の一級河川</dc:title>
  <dc:subject>pptxn26_北海道地方の一級河川</dc:subject>
  <dc:creator>でじけろお</dc:creator>
  <cp:revision>1</cp:revision>
  <dcterms:created xsi:type="dcterms:W3CDTF">2018-05-20T00:31:01Z</dcterms:created>
  <dcterms:modified xsi:type="dcterms:W3CDTF">2025-01-12T07:14:31Z</dcterms:modified>
  <cp:version>1</cp:version>
</cp:coreProperties>
</file>