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928" r:id="rId2"/>
    <p:sldId id="940" r:id="rId3"/>
    <p:sldId id="949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339933"/>
    <a:srgbClr val="FF3399"/>
    <a:srgbClr val="FFCCFF"/>
    <a:srgbClr val="FF99CC"/>
    <a:srgbClr val="FF0000"/>
    <a:srgbClr val="F0F0F0"/>
    <a:srgbClr val="FFFF99"/>
    <a:srgbClr val="CCEC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996" autoAdjust="0"/>
    <p:restoredTop sz="94660"/>
  </p:normalViewPr>
  <p:slideViewPr>
    <p:cSldViewPr snapToGrid="0">
      <p:cViewPr varScale="1">
        <p:scale>
          <a:sx n="65" d="100"/>
          <a:sy n="65" d="100"/>
        </p:scale>
        <p:origin x="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2025/1/12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://www.digipot.net/" TargetMode="Externa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1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2" r:id="rId7"/>
    <p:sldLayoutId id="2147483681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4DD587-1416-DB31-794F-7B0A5C39D4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テキスト ボックス 240">
            <a:extLst>
              <a:ext uri="{FF2B5EF4-FFF2-40B4-BE49-F238E27FC236}">
                <a16:creationId xmlns:a16="http://schemas.microsoft.com/office/drawing/2014/main" id="{A6828E80-D518-CE46-78F5-BE85BEF1633D}"/>
              </a:ext>
            </a:extLst>
          </p:cNvPr>
          <p:cNvSpPr txBox="1"/>
          <p:nvPr/>
        </p:nvSpPr>
        <p:spPr>
          <a:xfrm>
            <a:off x="276046" y="232912"/>
            <a:ext cx="2262158" cy="369332"/>
          </a:xfrm>
          <a:prstGeom prst="rect">
            <a:avLst/>
          </a:prstGeom>
          <a:solidFill>
            <a:srgbClr val="002060"/>
          </a:solidFill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東北地方の一級河川</a:t>
            </a: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3E89DA23-73C3-B970-E55A-08CEF6B1AF4D}"/>
              </a:ext>
            </a:extLst>
          </p:cNvPr>
          <p:cNvGrpSpPr/>
          <p:nvPr/>
        </p:nvGrpSpPr>
        <p:grpSpPr>
          <a:xfrm>
            <a:off x="2242038" y="305766"/>
            <a:ext cx="4497127" cy="6304606"/>
            <a:chOff x="2242038" y="305766"/>
            <a:chExt cx="4497127" cy="6304606"/>
          </a:xfrm>
        </p:grpSpPr>
        <p:grpSp>
          <p:nvGrpSpPr>
            <p:cNvPr id="246" name="グループ化 245">
              <a:extLst>
                <a:ext uri="{FF2B5EF4-FFF2-40B4-BE49-F238E27FC236}">
                  <a16:creationId xmlns:a16="http://schemas.microsoft.com/office/drawing/2014/main" id="{4E93DF22-1001-7281-F501-E81653976D5B}"/>
                </a:ext>
              </a:extLst>
            </p:cNvPr>
            <p:cNvGrpSpPr/>
            <p:nvPr/>
          </p:nvGrpSpPr>
          <p:grpSpPr>
            <a:xfrm>
              <a:off x="2242038" y="305766"/>
              <a:ext cx="4497127" cy="6304606"/>
              <a:chOff x="2242038" y="305766"/>
              <a:chExt cx="4497127" cy="6304606"/>
            </a:xfrm>
          </p:grpSpPr>
          <p:grpSp>
            <p:nvGrpSpPr>
              <p:cNvPr id="245" name="グループ化 244">
                <a:extLst>
                  <a:ext uri="{FF2B5EF4-FFF2-40B4-BE49-F238E27FC236}">
                    <a16:creationId xmlns:a16="http://schemas.microsoft.com/office/drawing/2014/main" id="{CAD017E2-D8C0-BB11-0667-569C7B05954C}"/>
                  </a:ext>
                </a:extLst>
              </p:cNvPr>
              <p:cNvGrpSpPr/>
              <p:nvPr/>
            </p:nvGrpSpPr>
            <p:grpSpPr>
              <a:xfrm>
                <a:off x="2242038" y="4297555"/>
                <a:ext cx="2290491" cy="2312817"/>
                <a:chOff x="2242038" y="4297555"/>
                <a:chExt cx="2290491" cy="2312817"/>
              </a:xfrm>
            </p:grpSpPr>
            <p:sp>
              <p:nvSpPr>
                <p:cNvPr id="243" name="フリーフォーム: 図形 242">
                  <a:extLst>
                    <a:ext uri="{FF2B5EF4-FFF2-40B4-BE49-F238E27FC236}">
                      <a16:creationId xmlns:a16="http://schemas.microsoft.com/office/drawing/2014/main" id="{15A93F37-83E4-407A-BAA8-64ACA86FDDD9}"/>
                    </a:ext>
                  </a:extLst>
                </p:cNvPr>
                <p:cNvSpPr/>
                <p:nvPr/>
              </p:nvSpPr>
              <p:spPr>
                <a:xfrm>
                  <a:off x="2818039" y="4560331"/>
                  <a:ext cx="364677" cy="686302"/>
                </a:xfrm>
                <a:custGeom>
                  <a:avLst/>
                  <a:gdLst>
                    <a:gd name="connsiteX0" fmla="*/ 929640 w 1097280"/>
                    <a:gd name="connsiteY0" fmla="*/ 0 h 2065020"/>
                    <a:gd name="connsiteX1" fmla="*/ 762000 w 1097280"/>
                    <a:gd name="connsiteY1" fmla="*/ 53340 h 2065020"/>
                    <a:gd name="connsiteX2" fmla="*/ 723900 w 1097280"/>
                    <a:gd name="connsiteY2" fmla="*/ 198120 h 2065020"/>
                    <a:gd name="connsiteX3" fmla="*/ 716280 w 1097280"/>
                    <a:gd name="connsiteY3" fmla="*/ 289560 h 2065020"/>
                    <a:gd name="connsiteX4" fmla="*/ 594360 w 1097280"/>
                    <a:gd name="connsiteY4" fmla="*/ 342900 h 2065020"/>
                    <a:gd name="connsiteX5" fmla="*/ 457200 w 1097280"/>
                    <a:gd name="connsiteY5" fmla="*/ 525780 h 2065020"/>
                    <a:gd name="connsiteX6" fmla="*/ 388620 w 1097280"/>
                    <a:gd name="connsiteY6" fmla="*/ 563880 h 2065020"/>
                    <a:gd name="connsiteX7" fmla="*/ 243840 w 1097280"/>
                    <a:gd name="connsiteY7" fmla="*/ 792480 h 2065020"/>
                    <a:gd name="connsiteX8" fmla="*/ 99060 w 1097280"/>
                    <a:gd name="connsiteY8" fmla="*/ 998220 h 2065020"/>
                    <a:gd name="connsiteX9" fmla="*/ 83820 w 1097280"/>
                    <a:gd name="connsiteY9" fmla="*/ 1219200 h 2065020"/>
                    <a:gd name="connsiteX10" fmla="*/ 68580 w 1097280"/>
                    <a:gd name="connsiteY10" fmla="*/ 1257300 h 2065020"/>
                    <a:gd name="connsiteX11" fmla="*/ 83820 w 1097280"/>
                    <a:gd name="connsiteY11" fmla="*/ 1325880 h 2065020"/>
                    <a:gd name="connsiteX12" fmla="*/ 60960 w 1097280"/>
                    <a:gd name="connsiteY12" fmla="*/ 1394460 h 2065020"/>
                    <a:gd name="connsiteX13" fmla="*/ 106680 w 1097280"/>
                    <a:gd name="connsiteY13" fmla="*/ 1463040 h 2065020"/>
                    <a:gd name="connsiteX14" fmla="*/ 228600 w 1097280"/>
                    <a:gd name="connsiteY14" fmla="*/ 1295400 h 2065020"/>
                    <a:gd name="connsiteX15" fmla="*/ 320040 w 1097280"/>
                    <a:gd name="connsiteY15" fmla="*/ 1310640 h 2065020"/>
                    <a:gd name="connsiteX16" fmla="*/ 411480 w 1097280"/>
                    <a:gd name="connsiteY16" fmla="*/ 1402080 h 2065020"/>
                    <a:gd name="connsiteX17" fmla="*/ 411480 w 1097280"/>
                    <a:gd name="connsiteY17" fmla="*/ 1493520 h 2065020"/>
                    <a:gd name="connsiteX18" fmla="*/ 236220 w 1097280"/>
                    <a:gd name="connsiteY18" fmla="*/ 1623060 h 2065020"/>
                    <a:gd name="connsiteX19" fmla="*/ 251460 w 1097280"/>
                    <a:gd name="connsiteY19" fmla="*/ 1767840 h 2065020"/>
                    <a:gd name="connsiteX20" fmla="*/ 198120 w 1097280"/>
                    <a:gd name="connsiteY20" fmla="*/ 1905000 h 2065020"/>
                    <a:gd name="connsiteX21" fmla="*/ 30480 w 1097280"/>
                    <a:gd name="connsiteY21" fmla="*/ 1958340 h 2065020"/>
                    <a:gd name="connsiteX22" fmla="*/ 0 w 1097280"/>
                    <a:gd name="connsiteY22" fmla="*/ 2004060 h 2065020"/>
                    <a:gd name="connsiteX23" fmla="*/ 91440 w 1097280"/>
                    <a:gd name="connsiteY23" fmla="*/ 2065020 h 2065020"/>
                    <a:gd name="connsiteX24" fmla="*/ 190500 w 1097280"/>
                    <a:gd name="connsiteY24" fmla="*/ 2065020 h 2065020"/>
                    <a:gd name="connsiteX25" fmla="*/ 289560 w 1097280"/>
                    <a:gd name="connsiteY25" fmla="*/ 1996440 h 2065020"/>
                    <a:gd name="connsiteX26" fmla="*/ 449580 w 1097280"/>
                    <a:gd name="connsiteY26" fmla="*/ 1996440 h 2065020"/>
                    <a:gd name="connsiteX27" fmla="*/ 685800 w 1097280"/>
                    <a:gd name="connsiteY27" fmla="*/ 1775460 h 2065020"/>
                    <a:gd name="connsiteX28" fmla="*/ 807720 w 1097280"/>
                    <a:gd name="connsiteY28" fmla="*/ 1691640 h 2065020"/>
                    <a:gd name="connsiteX29" fmla="*/ 891540 w 1097280"/>
                    <a:gd name="connsiteY29" fmla="*/ 1607820 h 2065020"/>
                    <a:gd name="connsiteX30" fmla="*/ 891540 w 1097280"/>
                    <a:gd name="connsiteY30" fmla="*/ 1531620 h 2065020"/>
                    <a:gd name="connsiteX31" fmla="*/ 1097280 w 1097280"/>
                    <a:gd name="connsiteY31" fmla="*/ 1120140 h 2065020"/>
                    <a:gd name="connsiteX32" fmla="*/ 1074420 w 1097280"/>
                    <a:gd name="connsiteY32" fmla="*/ 967740 h 2065020"/>
                    <a:gd name="connsiteX33" fmla="*/ 830580 w 1097280"/>
                    <a:gd name="connsiteY33" fmla="*/ 1074420 h 2065020"/>
                    <a:gd name="connsiteX34" fmla="*/ 746760 w 1097280"/>
                    <a:gd name="connsiteY34" fmla="*/ 1021080 h 2065020"/>
                    <a:gd name="connsiteX35" fmla="*/ 701040 w 1097280"/>
                    <a:gd name="connsiteY35" fmla="*/ 883920 h 2065020"/>
                    <a:gd name="connsiteX36" fmla="*/ 845820 w 1097280"/>
                    <a:gd name="connsiteY36" fmla="*/ 563880 h 2065020"/>
                    <a:gd name="connsiteX37" fmla="*/ 906780 w 1097280"/>
                    <a:gd name="connsiteY37" fmla="*/ 297180 h 2065020"/>
                    <a:gd name="connsiteX38" fmla="*/ 952500 w 1097280"/>
                    <a:gd name="connsiteY38" fmla="*/ 60960 h 2065020"/>
                    <a:gd name="connsiteX39" fmla="*/ 929640 w 1097280"/>
                    <a:gd name="connsiteY39" fmla="*/ 0 h 2065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097280" h="2065020">
                      <a:moveTo>
                        <a:pt x="929640" y="0"/>
                      </a:moveTo>
                      <a:lnTo>
                        <a:pt x="762000" y="53340"/>
                      </a:lnTo>
                      <a:lnTo>
                        <a:pt x="723900" y="198120"/>
                      </a:lnTo>
                      <a:lnTo>
                        <a:pt x="716280" y="289560"/>
                      </a:lnTo>
                      <a:lnTo>
                        <a:pt x="594360" y="342900"/>
                      </a:lnTo>
                      <a:lnTo>
                        <a:pt x="457200" y="525780"/>
                      </a:lnTo>
                      <a:lnTo>
                        <a:pt x="388620" y="563880"/>
                      </a:lnTo>
                      <a:lnTo>
                        <a:pt x="243840" y="792480"/>
                      </a:lnTo>
                      <a:lnTo>
                        <a:pt x="99060" y="998220"/>
                      </a:lnTo>
                      <a:lnTo>
                        <a:pt x="83820" y="1219200"/>
                      </a:lnTo>
                      <a:lnTo>
                        <a:pt x="68580" y="1257300"/>
                      </a:lnTo>
                      <a:lnTo>
                        <a:pt x="83820" y="1325880"/>
                      </a:lnTo>
                      <a:lnTo>
                        <a:pt x="60960" y="1394460"/>
                      </a:lnTo>
                      <a:lnTo>
                        <a:pt x="106680" y="1463040"/>
                      </a:lnTo>
                      <a:lnTo>
                        <a:pt x="228600" y="1295400"/>
                      </a:lnTo>
                      <a:lnTo>
                        <a:pt x="320040" y="1310640"/>
                      </a:lnTo>
                      <a:lnTo>
                        <a:pt x="411480" y="1402080"/>
                      </a:lnTo>
                      <a:lnTo>
                        <a:pt x="411480" y="1493520"/>
                      </a:lnTo>
                      <a:lnTo>
                        <a:pt x="236220" y="1623060"/>
                      </a:lnTo>
                      <a:lnTo>
                        <a:pt x="251460" y="1767840"/>
                      </a:lnTo>
                      <a:lnTo>
                        <a:pt x="198120" y="1905000"/>
                      </a:lnTo>
                      <a:lnTo>
                        <a:pt x="30480" y="1958340"/>
                      </a:lnTo>
                      <a:lnTo>
                        <a:pt x="0" y="2004060"/>
                      </a:lnTo>
                      <a:lnTo>
                        <a:pt x="91440" y="2065020"/>
                      </a:lnTo>
                      <a:lnTo>
                        <a:pt x="190500" y="2065020"/>
                      </a:lnTo>
                      <a:lnTo>
                        <a:pt x="289560" y="1996440"/>
                      </a:lnTo>
                      <a:lnTo>
                        <a:pt x="449580" y="1996440"/>
                      </a:lnTo>
                      <a:lnTo>
                        <a:pt x="685800" y="1775460"/>
                      </a:lnTo>
                      <a:lnTo>
                        <a:pt x="807720" y="1691640"/>
                      </a:lnTo>
                      <a:lnTo>
                        <a:pt x="891540" y="1607820"/>
                      </a:lnTo>
                      <a:lnTo>
                        <a:pt x="891540" y="1531620"/>
                      </a:lnTo>
                      <a:lnTo>
                        <a:pt x="1097280" y="1120140"/>
                      </a:lnTo>
                      <a:lnTo>
                        <a:pt x="1074420" y="967740"/>
                      </a:lnTo>
                      <a:lnTo>
                        <a:pt x="830580" y="1074420"/>
                      </a:lnTo>
                      <a:lnTo>
                        <a:pt x="746760" y="1021080"/>
                      </a:lnTo>
                      <a:lnTo>
                        <a:pt x="701040" y="883920"/>
                      </a:lnTo>
                      <a:lnTo>
                        <a:pt x="845820" y="563880"/>
                      </a:lnTo>
                      <a:lnTo>
                        <a:pt x="906780" y="297180"/>
                      </a:lnTo>
                      <a:lnTo>
                        <a:pt x="952500" y="60960"/>
                      </a:lnTo>
                      <a:lnTo>
                        <a:pt x="929640" y="0"/>
                      </a:lnTo>
                      <a:close/>
                    </a:path>
                  </a:pathLst>
                </a:custGeom>
                <a:solidFill>
                  <a:schemeClr val="accent6">
                    <a:lumMod val="40000"/>
                    <a:lumOff val="6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ADBA103E-0067-4CA4-9789-77FA958F23BD}"/>
                    </a:ext>
                  </a:extLst>
                </p:cNvPr>
                <p:cNvSpPr/>
                <p:nvPr/>
              </p:nvSpPr>
              <p:spPr>
                <a:xfrm>
                  <a:off x="2242038" y="4297555"/>
                  <a:ext cx="2290491" cy="2312817"/>
                </a:xfrm>
                <a:custGeom>
                  <a:avLst/>
                  <a:gdLst>
                    <a:gd name="connsiteX0" fmla="*/ 5836172 w 6891872"/>
                    <a:gd name="connsiteY0" fmla="*/ 0 h 6959054"/>
                    <a:gd name="connsiteX1" fmla="*/ 6007952 w 6891872"/>
                    <a:gd name="connsiteY1" fmla="*/ 89624 h 6959054"/>
                    <a:gd name="connsiteX2" fmla="*/ 6084152 w 6891872"/>
                    <a:gd name="connsiteY2" fmla="*/ 59144 h 6959054"/>
                    <a:gd name="connsiteX3" fmla="*/ 6114632 w 6891872"/>
                    <a:gd name="connsiteY3" fmla="*/ 120104 h 6959054"/>
                    <a:gd name="connsiteX4" fmla="*/ 6221312 w 6891872"/>
                    <a:gd name="connsiteY4" fmla="*/ 142964 h 6959054"/>
                    <a:gd name="connsiteX5" fmla="*/ 6289892 w 6891872"/>
                    <a:gd name="connsiteY5" fmla="*/ 142964 h 6959054"/>
                    <a:gd name="connsiteX6" fmla="*/ 6381332 w 6891872"/>
                    <a:gd name="connsiteY6" fmla="*/ 188684 h 6959054"/>
                    <a:gd name="connsiteX7" fmla="*/ 6327992 w 6891872"/>
                    <a:gd name="connsiteY7" fmla="*/ 249644 h 6959054"/>
                    <a:gd name="connsiteX8" fmla="*/ 6366092 w 6891872"/>
                    <a:gd name="connsiteY8" fmla="*/ 318224 h 6959054"/>
                    <a:gd name="connsiteX9" fmla="*/ 6343232 w 6891872"/>
                    <a:gd name="connsiteY9" fmla="*/ 485864 h 6959054"/>
                    <a:gd name="connsiteX10" fmla="*/ 6312752 w 6891872"/>
                    <a:gd name="connsiteY10" fmla="*/ 523964 h 6959054"/>
                    <a:gd name="connsiteX11" fmla="*/ 6312752 w 6891872"/>
                    <a:gd name="connsiteY11" fmla="*/ 600164 h 6959054"/>
                    <a:gd name="connsiteX12" fmla="*/ 6373712 w 6891872"/>
                    <a:gd name="connsiteY12" fmla="*/ 577304 h 6959054"/>
                    <a:gd name="connsiteX13" fmla="*/ 6381332 w 6891872"/>
                    <a:gd name="connsiteY13" fmla="*/ 668744 h 6959054"/>
                    <a:gd name="connsiteX14" fmla="*/ 6526112 w 6891872"/>
                    <a:gd name="connsiteY14" fmla="*/ 752564 h 6959054"/>
                    <a:gd name="connsiteX15" fmla="*/ 6617552 w 6891872"/>
                    <a:gd name="connsiteY15" fmla="*/ 729704 h 6959054"/>
                    <a:gd name="connsiteX16" fmla="*/ 6739472 w 6891872"/>
                    <a:gd name="connsiteY16" fmla="*/ 798284 h 6959054"/>
                    <a:gd name="connsiteX17" fmla="*/ 6853772 w 6891872"/>
                    <a:gd name="connsiteY17" fmla="*/ 927824 h 6959054"/>
                    <a:gd name="connsiteX18" fmla="*/ 6884252 w 6891872"/>
                    <a:gd name="connsiteY18" fmla="*/ 958304 h 6959054"/>
                    <a:gd name="connsiteX19" fmla="*/ 6891872 w 6891872"/>
                    <a:gd name="connsiteY19" fmla="*/ 1042124 h 6959054"/>
                    <a:gd name="connsiteX20" fmla="*/ 6830912 w 6891872"/>
                    <a:gd name="connsiteY20" fmla="*/ 1095464 h 6959054"/>
                    <a:gd name="connsiteX21" fmla="*/ 6792812 w 6891872"/>
                    <a:gd name="connsiteY21" fmla="*/ 1209764 h 6959054"/>
                    <a:gd name="connsiteX22" fmla="*/ 6640412 w 6891872"/>
                    <a:gd name="connsiteY22" fmla="*/ 1293584 h 6959054"/>
                    <a:gd name="connsiteX23" fmla="*/ 6564212 w 6891872"/>
                    <a:gd name="connsiteY23" fmla="*/ 1362164 h 6959054"/>
                    <a:gd name="connsiteX24" fmla="*/ 6457532 w 6891872"/>
                    <a:gd name="connsiteY24" fmla="*/ 1346924 h 6959054"/>
                    <a:gd name="connsiteX25" fmla="*/ 6335612 w 6891872"/>
                    <a:gd name="connsiteY25" fmla="*/ 1324064 h 6959054"/>
                    <a:gd name="connsiteX26" fmla="*/ 6289892 w 6891872"/>
                    <a:gd name="connsiteY26" fmla="*/ 1331684 h 6959054"/>
                    <a:gd name="connsiteX27" fmla="*/ 6289892 w 6891872"/>
                    <a:gd name="connsiteY27" fmla="*/ 1362164 h 6959054"/>
                    <a:gd name="connsiteX28" fmla="*/ 6228932 w 6891872"/>
                    <a:gd name="connsiteY28" fmla="*/ 1438364 h 6959054"/>
                    <a:gd name="connsiteX29" fmla="*/ 6259412 w 6891872"/>
                    <a:gd name="connsiteY29" fmla="*/ 1506944 h 6959054"/>
                    <a:gd name="connsiteX30" fmla="*/ 6251792 w 6891872"/>
                    <a:gd name="connsiteY30" fmla="*/ 1674584 h 6959054"/>
                    <a:gd name="connsiteX31" fmla="*/ 6221312 w 6891872"/>
                    <a:gd name="connsiteY31" fmla="*/ 1735544 h 6959054"/>
                    <a:gd name="connsiteX32" fmla="*/ 6259412 w 6891872"/>
                    <a:gd name="connsiteY32" fmla="*/ 1804124 h 6959054"/>
                    <a:gd name="connsiteX33" fmla="*/ 6259412 w 6891872"/>
                    <a:gd name="connsiteY33" fmla="*/ 1872704 h 6959054"/>
                    <a:gd name="connsiteX34" fmla="*/ 6213692 w 6891872"/>
                    <a:gd name="connsiteY34" fmla="*/ 1948904 h 6959054"/>
                    <a:gd name="connsiteX35" fmla="*/ 6145112 w 6891872"/>
                    <a:gd name="connsiteY35" fmla="*/ 1956524 h 6959054"/>
                    <a:gd name="connsiteX36" fmla="*/ 6145112 w 6891872"/>
                    <a:gd name="connsiteY36" fmla="*/ 2101304 h 6959054"/>
                    <a:gd name="connsiteX37" fmla="*/ 6107012 w 6891872"/>
                    <a:gd name="connsiteY37" fmla="*/ 2147024 h 6959054"/>
                    <a:gd name="connsiteX38" fmla="*/ 6114632 w 6891872"/>
                    <a:gd name="connsiteY38" fmla="*/ 2207984 h 6959054"/>
                    <a:gd name="connsiteX39" fmla="*/ 6122252 w 6891872"/>
                    <a:gd name="connsiteY39" fmla="*/ 2253704 h 6959054"/>
                    <a:gd name="connsiteX40" fmla="*/ 6068912 w 6891872"/>
                    <a:gd name="connsiteY40" fmla="*/ 2375624 h 6959054"/>
                    <a:gd name="connsiteX41" fmla="*/ 6068912 w 6891872"/>
                    <a:gd name="connsiteY41" fmla="*/ 2428964 h 6959054"/>
                    <a:gd name="connsiteX42" fmla="*/ 6084152 w 6891872"/>
                    <a:gd name="connsiteY42" fmla="*/ 2505164 h 6959054"/>
                    <a:gd name="connsiteX43" fmla="*/ 6160352 w 6891872"/>
                    <a:gd name="connsiteY43" fmla="*/ 2619464 h 6959054"/>
                    <a:gd name="connsiteX44" fmla="*/ 6267032 w 6891872"/>
                    <a:gd name="connsiteY44" fmla="*/ 2688044 h 6959054"/>
                    <a:gd name="connsiteX45" fmla="*/ 6312752 w 6891872"/>
                    <a:gd name="connsiteY45" fmla="*/ 2680424 h 6959054"/>
                    <a:gd name="connsiteX46" fmla="*/ 6404192 w 6891872"/>
                    <a:gd name="connsiteY46" fmla="*/ 2787104 h 6959054"/>
                    <a:gd name="connsiteX47" fmla="*/ 6289892 w 6891872"/>
                    <a:gd name="connsiteY47" fmla="*/ 2939504 h 6959054"/>
                    <a:gd name="connsiteX48" fmla="*/ 6160352 w 6891872"/>
                    <a:gd name="connsiteY48" fmla="*/ 3038564 h 6959054"/>
                    <a:gd name="connsiteX49" fmla="*/ 6167972 w 6891872"/>
                    <a:gd name="connsiteY49" fmla="*/ 3122384 h 6959054"/>
                    <a:gd name="connsiteX50" fmla="*/ 6038432 w 6891872"/>
                    <a:gd name="connsiteY50" fmla="*/ 3236684 h 6959054"/>
                    <a:gd name="connsiteX51" fmla="*/ 6038432 w 6891872"/>
                    <a:gd name="connsiteY51" fmla="*/ 3297644 h 6959054"/>
                    <a:gd name="connsiteX52" fmla="*/ 5931752 w 6891872"/>
                    <a:gd name="connsiteY52" fmla="*/ 3442424 h 6959054"/>
                    <a:gd name="connsiteX53" fmla="*/ 5855552 w 6891872"/>
                    <a:gd name="connsiteY53" fmla="*/ 3465284 h 6959054"/>
                    <a:gd name="connsiteX54" fmla="*/ 5840312 w 6891872"/>
                    <a:gd name="connsiteY54" fmla="*/ 3625304 h 6959054"/>
                    <a:gd name="connsiteX55" fmla="*/ 5855552 w 6891872"/>
                    <a:gd name="connsiteY55" fmla="*/ 3671024 h 6959054"/>
                    <a:gd name="connsiteX56" fmla="*/ 5893652 w 6891872"/>
                    <a:gd name="connsiteY56" fmla="*/ 3815804 h 6959054"/>
                    <a:gd name="connsiteX57" fmla="*/ 5916512 w 6891872"/>
                    <a:gd name="connsiteY57" fmla="*/ 3892004 h 6959054"/>
                    <a:gd name="connsiteX58" fmla="*/ 5946992 w 6891872"/>
                    <a:gd name="connsiteY58" fmla="*/ 3952964 h 6959054"/>
                    <a:gd name="connsiteX59" fmla="*/ 5901272 w 6891872"/>
                    <a:gd name="connsiteY59" fmla="*/ 4044404 h 6959054"/>
                    <a:gd name="connsiteX60" fmla="*/ 5817452 w 6891872"/>
                    <a:gd name="connsiteY60" fmla="*/ 3983444 h 6959054"/>
                    <a:gd name="connsiteX61" fmla="*/ 5672672 w 6891872"/>
                    <a:gd name="connsiteY61" fmla="*/ 3991064 h 6959054"/>
                    <a:gd name="connsiteX62" fmla="*/ 5611712 w 6891872"/>
                    <a:gd name="connsiteY62" fmla="*/ 4044404 h 6959054"/>
                    <a:gd name="connsiteX63" fmla="*/ 5543132 w 6891872"/>
                    <a:gd name="connsiteY63" fmla="*/ 3975824 h 6959054"/>
                    <a:gd name="connsiteX64" fmla="*/ 5413592 w 6891872"/>
                    <a:gd name="connsiteY64" fmla="*/ 3998684 h 6959054"/>
                    <a:gd name="connsiteX65" fmla="*/ 5398352 w 6891872"/>
                    <a:gd name="connsiteY65" fmla="*/ 4151084 h 6959054"/>
                    <a:gd name="connsiteX66" fmla="*/ 5352632 w 6891872"/>
                    <a:gd name="connsiteY66" fmla="*/ 4189184 h 6959054"/>
                    <a:gd name="connsiteX67" fmla="*/ 5276432 w 6891872"/>
                    <a:gd name="connsiteY67" fmla="*/ 4173944 h 6959054"/>
                    <a:gd name="connsiteX68" fmla="*/ 5207852 w 6891872"/>
                    <a:gd name="connsiteY68" fmla="*/ 4189184 h 6959054"/>
                    <a:gd name="connsiteX69" fmla="*/ 4872572 w 6891872"/>
                    <a:gd name="connsiteY69" fmla="*/ 4234904 h 6959054"/>
                    <a:gd name="connsiteX70" fmla="*/ 4811612 w 6891872"/>
                    <a:gd name="connsiteY70" fmla="*/ 4257764 h 6959054"/>
                    <a:gd name="connsiteX71" fmla="*/ 4781132 w 6891872"/>
                    <a:gd name="connsiteY71" fmla="*/ 4387304 h 6959054"/>
                    <a:gd name="connsiteX72" fmla="*/ 4819232 w 6891872"/>
                    <a:gd name="connsiteY72" fmla="*/ 4455884 h 6959054"/>
                    <a:gd name="connsiteX73" fmla="*/ 4864952 w 6891872"/>
                    <a:gd name="connsiteY73" fmla="*/ 4471124 h 6959054"/>
                    <a:gd name="connsiteX74" fmla="*/ 4872572 w 6891872"/>
                    <a:gd name="connsiteY74" fmla="*/ 4539704 h 6959054"/>
                    <a:gd name="connsiteX75" fmla="*/ 4842092 w 6891872"/>
                    <a:gd name="connsiteY75" fmla="*/ 4692104 h 6959054"/>
                    <a:gd name="connsiteX76" fmla="*/ 4819232 w 6891872"/>
                    <a:gd name="connsiteY76" fmla="*/ 4867364 h 6959054"/>
                    <a:gd name="connsiteX77" fmla="*/ 4666832 w 6891872"/>
                    <a:gd name="connsiteY77" fmla="*/ 5042624 h 6959054"/>
                    <a:gd name="connsiteX78" fmla="*/ 4727792 w 6891872"/>
                    <a:gd name="connsiteY78" fmla="*/ 5225504 h 6959054"/>
                    <a:gd name="connsiteX79" fmla="*/ 4811612 w 6891872"/>
                    <a:gd name="connsiteY79" fmla="*/ 5187404 h 6959054"/>
                    <a:gd name="connsiteX80" fmla="*/ 4895432 w 6891872"/>
                    <a:gd name="connsiteY80" fmla="*/ 5301704 h 6959054"/>
                    <a:gd name="connsiteX81" fmla="*/ 4872572 w 6891872"/>
                    <a:gd name="connsiteY81" fmla="*/ 5576024 h 6959054"/>
                    <a:gd name="connsiteX82" fmla="*/ 4925912 w 6891872"/>
                    <a:gd name="connsiteY82" fmla="*/ 5774144 h 6959054"/>
                    <a:gd name="connsiteX83" fmla="*/ 4925912 w 6891872"/>
                    <a:gd name="connsiteY83" fmla="*/ 5842724 h 6959054"/>
                    <a:gd name="connsiteX84" fmla="*/ 4910672 w 6891872"/>
                    <a:gd name="connsiteY84" fmla="*/ 5911304 h 6959054"/>
                    <a:gd name="connsiteX85" fmla="*/ 4918292 w 6891872"/>
                    <a:gd name="connsiteY85" fmla="*/ 6010364 h 6959054"/>
                    <a:gd name="connsiteX86" fmla="*/ 4910672 w 6891872"/>
                    <a:gd name="connsiteY86" fmla="*/ 6109424 h 6959054"/>
                    <a:gd name="connsiteX87" fmla="*/ 4899272 w 6891872"/>
                    <a:gd name="connsiteY87" fmla="*/ 6125710 h 6959054"/>
                    <a:gd name="connsiteX88" fmla="*/ 4819232 w 6891872"/>
                    <a:gd name="connsiteY88" fmla="*/ 6114504 h 6959054"/>
                    <a:gd name="connsiteX89" fmla="*/ 4774780 w 6891872"/>
                    <a:gd name="connsiteY89" fmla="*/ 6120854 h 6959054"/>
                    <a:gd name="connsiteX90" fmla="*/ 4717632 w 6891872"/>
                    <a:gd name="connsiteY90" fmla="*/ 6095454 h 6959054"/>
                    <a:gd name="connsiteX91" fmla="*/ 4685884 w 6891872"/>
                    <a:gd name="connsiteY91" fmla="*/ 6057354 h 6959054"/>
                    <a:gd name="connsiteX92" fmla="*/ 4679532 w 6891872"/>
                    <a:gd name="connsiteY92" fmla="*/ 5949404 h 6959054"/>
                    <a:gd name="connsiteX93" fmla="*/ 4622380 w 6891872"/>
                    <a:gd name="connsiteY93" fmla="*/ 5936704 h 6959054"/>
                    <a:gd name="connsiteX94" fmla="*/ 4571580 w 6891872"/>
                    <a:gd name="connsiteY94" fmla="*/ 5854154 h 6959054"/>
                    <a:gd name="connsiteX95" fmla="*/ 4514432 w 6891872"/>
                    <a:gd name="connsiteY95" fmla="*/ 5784304 h 6959054"/>
                    <a:gd name="connsiteX96" fmla="*/ 4457284 w 6891872"/>
                    <a:gd name="connsiteY96" fmla="*/ 5746204 h 6959054"/>
                    <a:gd name="connsiteX97" fmla="*/ 4425532 w 6891872"/>
                    <a:gd name="connsiteY97" fmla="*/ 5790654 h 6959054"/>
                    <a:gd name="connsiteX98" fmla="*/ 4419180 w 6891872"/>
                    <a:gd name="connsiteY98" fmla="*/ 5911304 h 6959054"/>
                    <a:gd name="connsiteX99" fmla="*/ 4247732 w 6891872"/>
                    <a:gd name="connsiteY99" fmla="*/ 6019254 h 6959054"/>
                    <a:gd name="connsiteX100" fmla="*/ 4082632 w 6891872"/>
                    <a:gd name="connsiteY100" fmla="*/ 6031954 h 6959054"/>
                    <a:gd name="connsiteX101" fmla="*/ 4044532 w 6891872"/>
                    <a:gd name="connsiteY101" fmla="*/ 6063704 h 6959054"/>
                    <a:gd name="connsiteX102" fmla="*/ 4038180 w 6891872"/>
                    <a:gd name="connsiteY102" fmla="*/ 6203404 h 6959054"/>
                    <a:gd name="connsiteX103" fmla="*/ 4088980 w 6891872"/>
                    <a:gd name="connsiteY103" fmla="*/ 6254204 h 6959054"/>
                    <a:gd name="connsiteX104" fmla="*/ 4088980 w 6891872"/>
                    <a:gd name="connsiteY104" fmla="*/ 6387554 h 6959054"/>
                    <a:gd name="connsiteX105" fmla="*/ 4000084 w 6891872"/>
                    <a:gd name="connsiteY105" fmla="*/ 6374854 h 6959054"/>
                    <a:gd name="connsiteX106" fmla="*/ 3936580 w 6891872"/>
                    <a:gd name="connsiteY106" fmla="*/ 6393904 h 6959054"/>
                    <a:gd name="connsiteX107" fmla="*/ 3904832 w 6891872"/>
                    <a:gd name="connsiteY107" fmla="*/ 6432004 h 6959054"/>
                    <a:gd name="connsiteX108" fmla="*/ 3923884 w 6891872"/>
                    <a:gd name="connsiteY108" fmla="*/ 6546304 h 6959054"/>
                    <a:gd name="connsiteX109" fmla="*/ 3911180 w 6891872"/>
                    <a:gd name="connsiteY109" fmla="*/ 6609804 h 6959054"/>
                    <a:gd name="connsiteX110" fmla="*/ 3873084 w 6891872"/>
                    <a:gd name="connsiteY110" fmla="*/ 6622504 h 6959054"/>
                    <a:gd name="connsiteX111" fmla="*/ 3758780 w 6891872"/>
                    <a:gd name="connsiteY111" fmla="*/ 6616154 h 6959054"/>
                    <a:gd name="connsiteX112" fmla="*/ 3714332 w 6891872"/>
                    <a:gd name="connsiteY112" fmla="*/ 6666954 h 6959054"/>
                    <a:gd name="connsiteX113" fmla="*/ 3612732 w 6891872"/>
                    <a:gd name="connsiteY113" fmla="*/ 6666954 h 6959054"/>
                    <a:gd name="connsiteX114" fmla="*/ 3631780 w 6891872"/>
                    <a:gd name="connsiteY114" fmla="*/ 6781254 h 6959054"/>
                    <a:gd name="connsiteX115" fmla="*/ 3580980 w 6891872"/>
                    <a:gd name="connsiteY115" fmla="*/ 6857454 h 6959054"/>
                    <a:gd name="connsiteX116" fmla="*/ 3542884 w 6891872"/>
                    <a:gd name="connsiteY116" fmla="*/ 6863804 h 6959054"/>
                    <a:gd name="connsiteX117" fmla="*/ 3511132 w 6891872"/>
                    <a:gd name="connsiteY117" fmla="*/ 6920954 h 6959054"/>
                    <a:gd name="connsiteX118" fmla="*/ 3466684 w 6891872"/>
                    <a:gd name="connsiteY118" fmla="*/ 6920954 h 6959054"/>
                    <a:gd name="connsiteX119" fmla="*/ 3339684 w 6891872"/>
                    <a:gd name="connsiteY119" fmla="*/ 6876504 h 6959054"/>
                    <a:gd name="connsiteX120" fmla="*/ 3301580 w 6891872"/>
                    <a:gd name="connsiteY120" fmla="*/ 6882854 h 6959054"/>
                    <a:gd name="connsiteX121" fmla="*/ 3263484 w 6891872"/>
                    <a:gd name="connsiteY121" fmla="*/ 6959054 h 6959054"/>
                    <a:gd name="connsiteX122" fmla="*/ 3206332 w 6891872"/>
                    <a:gd name="connsiteY122" fmla="*/ 6959054 h 6959054"/>
                    <a:gd name="connsiteX123" fmla="*/ 3187284 w 6891872"/>
                    <a:gd name="connsiteY123" fmla="*/ 6844754 h 6959054"/>
                    <a:gd name="connsiteX124" fmla="*/ 3136484 w 6891872"/>
                    <a:gd name="connsiteY124" fmla="*/ 6825704 h 6959054"/>
                    <a:gd name="connsiteX125" fmla="*/ 3136484 w 6891872"/>
                    <a:gd name="connsiteY125" fmla="*/ 6787604 h 6959054"/>
                    <a:gd name="connsiteX126" fmla="*/ 3199980 w 6891872"/>
                    <a:gd name="connsiteY126" fmla="*/ 6755854 h 6959054"/>
                    <a:gd name="connsiteX127" fmla="*/ 3206332 w 6891872"/>
                    <a:gd name="connsiteY127" fmla="*/ 6692354 h 6959054"/>
                    <a:gd name="connsiteX128" fmla="*/ 3180932 w 6891872"/>
                    <a:gd name="connsiteY128" fmla="*/ 6628854 h 6959054"/>
                    <a:gd name="connsiteX129" fmla="*/ 3206332 w 6891872"/>
                    <a:gd name="connsiteY129" fmla="*/ 6533604 h 6959054"/>
                    <a:gd name="connsiteX130" fmla="*/ 3168232 w 6891872"/>
                    <a:gd name="connsiteY130" fmla="*/ 6463754 h 6959054"/>
                    <a:gd name="connsiteX131" fmla="*/ 3104732 w 6891872"/>
                    <a:gd name="connsiteY131" fmla="*/ 6476454 h 6959054"/>
                    <a:gd name="connsiteX132" fmla="*/ 2977732 w 6891872"/>
                    <a:gd name="connsiteY132" fmla="*/ 6387554 h 6959054"/>
                    <a:gd name="connsiteX133" fmla="*/ 2977732 w 6891872"/>
                    <a:gd name="connsiteY133" fmla="*/ 6311354 h 6959054"/>
                    <a:gd name="connsiteX134" fmla="*/ 2914232 w 6891872"/>
                    <a:gd name="connsiteY134" fmla="*/ 6311354 h 6959054"/>
                    <a:gd name="connsiteX135" fmla="*/ 2901532 w 6891872"/>
                    <a:gd name="connsiteY135" fmla="*/ 6273254 h 6959054"/>
                    <a:gd name="connsiteX136" fmla="*/ 2895180 w 6891872"/>
                    <a:gd name="connsiteY136" fmla="*/ 6235154 h 6959054"/>
                    <a:gd name="connsiteX137" fmla="*/ 2869780 w 6891872"/>
                    <a:gd name="connsiteY137" fmla="*/ 6000204 h 6959054"/>
                    <a:gd name="connsiteX138" fmla="*/ 2844380 w 6891872"/>
                    <a:gd name="connsiteY138" fmla="*/ 5955754 h 6959054"/>
                    <a:gd name="connsiteX139" fmla="*/ 2838032 w 6891872"/>
                    <a:gd name="connsiteY139" fmla="*/ 5879554 h 6959054"/>
                    <a:gd name="connsiteX140" fmla="*/ 2691980 w 6891872"/>
                    <a:gd name="connsiteY140" fmla="*/ 5866854 h 6959054"/>
                    <a:gd name="connsiteX141" fmla="*/ 2660232 w 6891872"/>
                    <a:gd name="connsiteY141" fmla="*/ 5841454 h 6959054"/>
                    <a:gd name="connsiteX142" fmla="*/ 2279232 w 6891872"/>
                    <a:gd name="connsiteY142" fmla="*/ 5974804 h 6959054"/>
                    <a:gd name="connsiteX143" fmla="*/ 2234780 w 6891872"/>
                    <a:gd name="connsiteY143" fmla="*/ 6063704 h 6959054"/>
                    <a:gd name="connsiteX144" fmla="*/ 2222084 w 6891872"/>
                    <a:gd name="connsiteY144" fmla="*/ 6178004 h 6959054"/>
                    <a:gd name="connsiteX145" fmla="*/ 2101432 w 6891872"/>
                    <a:gd name="connsiteY145" fmla="*/ 6241504 h 6959054"/>
                    <a:gd name="connsiteX146" fmla="*/ 2056980 w 6891872"/>
                    <a:gd name="connsiteY146" fmla="*/ 6260554 h 6959054"/>
                    <a:gd name="connsiteX147" fmla="*/ 1987132 w 6891872"/>
                    <a:gd name="connsiteY147" fmla="*/ 6330404 h 6959054"/>
                    <a:gd name="connsiteX148" fmla="*/ 2006180 w 6891872"/>
                    <a:gd name="connsiteY148" fmla="*/ 6425654 h 6959054"/>
                    <a:gd name="connsiteX149" fmla="*/ 1987132 w 6891872"/>
                    <a:gd name="connsiteY149" fmla="*/ 6463754 h 6959054"/>
                    <a:gd name="connsiteX150" fmla="*/ 2006180 w 6891872"/>
                    <a:gd name="connsiteY150" fmla="*/ 6520904 h 6959054"/>
                    <a:gd name="connsiteX151" fmla="*/ 1942684 w 6891872"/>
                    <a:gd name="connsiteY151" fmla="*/ 6571704 h 6959054"/>
                    <a:gd name="connsiteX152" fmla="*/ 1923632 w 6891872"/>
                    <a:gd name="connsiteY152" fmla="*/ 6501854 h 6959054"/>
                    <a:gd name="connsiteX153" fmla="*/ 1853780 w 6891872"/>
                    <a:gd name="connsiteY153" fmla="*/ 6457404 h 6959054"/>
                    <a:gd name="connsiteX154" fmla="*/ 1822032 w 6891872"/>
                    <a:gd name="connsiteY154" fmla="*/ 6482804 h 6959054"/>
                    <a:gd name="connsiteX155" fmla="*/ 1733132 w 6891872"/>
                    <a:gd name="connsiteY155" fmla="*/ 6476454 h 6959054"/>
                    <a:gd name="connsiteX156" fmla="*/ 1669632 w 6891872"/>
                    <a:gd name="connsiteY156" fmla="*/ 6533604 h 6959054"/>
                    <a:gd name="connsiteX157" fmla="*/ 1561684 w 6891872"/>
                    <a:gd name="connsiteY157" fmla="*/ 6552654 h 6959054"/>
                    <a:gd name="connsiteX158" fmla="*/ 1472780 w 6891872"/>
                    <a:gd name="connsiteY158" fmla="*/ 6539954 h 6959054"/>
                    <a:gd name="connsiteX159" fmla="*/ 1409284 w 6891872"/>
                    <a:gd name="connsiteY159" fmla="*/ 6539954 h 6959054"/>
                    <a:gd name="connsiteX160" fmla="*/ 1326732 w 6891872"/>
                    <a:gd name="connsiteY160" fmla="*/ 6641554 h 6959054"/>
                    <a:gd name="connsiteX161" fmla="*/ 1326732 w 6891872"/>
                    <a:gd name="connsiteY161" fmla="*/ 6692354 h 6959054"/>
                    <a:gd name="connsiteX162" fmla="*/ 1282284 w 6891872"/>
                    <a:gd name="connsiteY162" fmla="*/ 6705054 h 6959054"/>
                    <a:gd name="connsiteX163" fmla="*/ 1098132 w 6891872"/>
                    <a:gd name="connsiteY163" fmla="*/ 6622504 h 6959054"/>
                    <a:gd name="connsiteX164" fmla="*/ 1142580 w 6891872"/>
                    <a:gd name="connsiteY164" fmla="*/ 6552654 h 6959054"/>
                    <a:gd name="connsiteX165" fmla="*/ 1136232 w 6891872"/>
                    <a:gd name="connsiteY165" fmla="*/ 6514554 h 6959054"/>
                    <a:gd name="connsiteX166" fmla="*/ 1174332 w 6891872"/>
                    <a:gd name="connsiteY166" fmla="*/ 6444704 h 6959054"/>
                    <a:gd name="connsiteX167" fmla="*/ 1167980 w 6891872"/>
                    <a:gd name="connsiteY167" fmla="*/ 6374854 h 6959054"/>
                    <a:gd name="connsiteX168" fmla="*/ 1136232 w 6891872"/>
                    <a:gd name="connsiteY168" fmla="*/ 6374854 h 6959054"/>
                    <a:gd name="connsiteX169" fmla="*/ 1110832 w 6891872"/>
                    <a:gd name="connsiteY169" fmla="*/ 6336754 h 6959054"/>
                    <a:gd name="connsiteX170" fmla="*/ 1079084 w 6891872"/>
                    <a:gd name="connsiteY170" fmla="*/ 6336754 h 6959054"/>
                    <a:gd name="connsiteX171" fmla="*/ 1072732 w 6891872"/>
                    <a:gd name="connsiteY171" fmla="*/ 6298654 h 6959054"/>
                    <a:gd name="connsiteX172" fmla="*/ 1015580 w 6891872"/>
                    <a:gd name="connsiteY172" fmla="*/ 6292304 h 6959054"/>
                    <a:gd name="connsiteX173" fmla="*/ 971132 w 6891872"/>
                    <a:gd name="connsiteY173" fmla="*/ 6330404 h 6959054"/>
                    <a:gd name="connsiteX174" fmla="*/ 818732 w 6891872"/>
                    <a:gd name="connsiteY174" fmla="*/ 6266904 h 6959054"/>
                    <a:gd name="connsiteX175" fmla="*/ 755232 w 6891872"/>
                    <a:gd name="connsiteY175" fmla="*/ 6311354 h 6959054"/>
                    <a:gd name="connsiteX176" fmla="*/ 685380 w 6891872"/>
                    <a:gd name="connsiteY176" fmla="*/ 6292304 h 6959054"/>
                    <a:gd name="connsiteX177" fmla="*/ 666332 w 6891872"/>
                    <a:gd name="connsiteY177" fmla="*/ 6387554 h 6959054"/>
                    <a:gd name="connsiteX178" fmla="*/ 698084 w 6891872"/>
                    <a:gd name="connsiteY178" fmla="*/ 6432004 h 6959054"/>
                    <a:gd name="connsiteX179" fmla="*/ 698084 w 6891872"/>
                    <a:gd name="connsiteY179" fmla="*/ 6489154 h 6959054"/>
                    <a:gd name="connsiteX180" fmla="*/ 647284 w 6891872"/>
                    <a:gd name="connsiteY180" fmla="*/ 6552654 h 6959054"/>
                    <a:gd name="connsiteX181" fmla="*/ 507580 w 6891872"/>
                    <a:gd name="connsiteY181" fmla="*/ 6743154 h 6959054"/>
                    <a:gd name="connsiteX182" fmla="*/ 469484 w 6891872"/>
                    <a:gd name="connsiteY182" fmla="*/ 6781254 h 6959054"/>
                    <a:gd name="connsiteX183" fmla="*/ 456780 w 6891872"/>
                    <a:gd name="connsiteY183" fmla="*/ 6813004 h 6959054"/>
                    <a:gd name="connsiteX184" fmla="*/ 374232 w 6891872"/>
                    <a:gd name="connsiteY184" fmla="*/ 6857454 h 6959054"/>
                    <a:gd name="connsiteX185" fmla="*/ 323432 w 6891872"/>
                    <a:gd name="connsiteY185" fmla="*/ 6806654 h 6959054"/>
                    <a:gd name="connsiteX186" fmla="*/ 361532 w 6891872"/>
                    <a:gd name="connsiteY186" fmla="*/ 6736804 h 6959054"/>
                    <a:gd name="connsiteX187" fmla="*/ 278980 w 6891872"/>
                    <a:gd name="connsiteY187" fmla="*/ 6622504 h 6959054"/>
                    <a:gd name="connsiteX188" fmla="*/ 278980 w 6891872"/>
                    <a:gd name="connsiteY188" fmla="*/ 6432004 h 6959054"/>
                    <a:gd name="connsiteX189" fmla="*/ 209132 w 6891872"/>
                    <a:gd name="connsiteY189" fmla="*/ 6381204 h 6959054"/>
                    <a:gd name="connsiteX190" fmla="*/ 190084 w 6891872"/>
                    <a:gd name="connsiteY190" fmla="*/ 6324054 h 6959054"/>
                    <a:gd name="connsiteX191" fmla="*/ 240884 w 6891872"/>
                    <a:gd name="connsiteY191" fmla="*/ 6305004 h 6959054"/>
                    <a:gd name="connsiteX192" fmla="*/ 240884 w 6891872"/>
                    <a:gd name="connsiteY192" fmla="*/ 6235154 h 6959054"/>
                    <a:gd name="connsiteX193" fmla="*/ 202780 w 6891872"/>
                    <a:gd name="connsiteY193" fmla="*/ 6171654 h 6959054"/>
                    <a:gd name="connsiteX194" fmla="*/ 75780 w 6891872"/>
                    <a:gd name="connsiteY194" fmla="*/ 6146254 h 6959054"/>
                    <a:gd name="connsiteX195" fmla="*/ 0 w 6891872"/>
                    <a:gd name="connsiteY195" fmla="*/ 6043408 h 6959054"/>
                    <a:gd name="connsiteX196" fmla="*/ 4344 w 6891872"/>
                    <a:gd name="connsiteY196" fmla="*/ 6044654 h 6959054"/>
                    <a:gd name="connsiteX197" fmla="*/ 537744 w 6891872"/>
                    <a:gd name="connsiteY197" fmla="*/ 5839868 h 6959054"/>
                    <a:gd name="connsiteX198" fmla="*/ 599656 w 6891872"/>
                    <a:gd name="connsiteY198" fmla="*/ 5768428 h 6959054"/>
                    <a:gd name="connsiteX199" fmla="*/ 733008 w 6891872"/>
                    <a:gd name="connsiteY199" fmla="*/ 5773192 h 6959054"/>
                    <a:gd name="connsiteX200" fmla="*/ 904456 w 6891872"/>
                    <a:gd name="connsiteY200" fmla="*/ 5677942 h 6959054"/>
                    <a:gd name="connsiteX201" fmla="*/ 928268 w 6891872"/>
                    <a:gd name="connsiteY201" fmla="*/ 5644604 h 6959054"/>
                    <a:gd name="connsiteX202" fmla="*/ 966372 w 6891872"/>
                    <a:gd name="connsiteY202" fmla="*/ 5625554 h 6959054"/>
                    <a:gd name="connsiteX203" fmla="*/ 1085432 w 6891872"/>
                    <a:gd name="connsiteY203" fmla="*/ 5516016 h 6959054"/>
                    <a:gd name="connsiteX204" fmla="*/ 1180684 w 6891872"/>
                    <a:gd name="connsiteY204" fmla="*/ 5511254 h 6959054"/>
                    <a:gd name="connsiteX205" fmla="*/ 1375944 w 6891872"/>
                    <a:gd name="connsiteY205" fmla="*/ 5306468 h 6959054"/>
                    <a:gd name="connsiteX206" fmla="*/ 1475956 w 6891872"/>
                    <a:gd name="connsiteY206" fmla="*/ 5311228 h 6959054"/>
                    <a:gd name="connsiteX207" fmla="*/ 1518820 w 6891872"/>
                    <a:gd name="connsiteY207" fmla="*/ 5349328 h 6959054"/>
                    <a:gd name="connsiteX208" fmla="*/ 1699796 w 6891872"/>
                    <a:gd name="connsiteY208" fmla="*/ 5311228 h 6959054"/>
                    <a:gd name="connsiteX209" fmla="*/ 1747420 w 6891872"/>
                    <a:gd name="connsiteY209" fmla="*/ 5306468 h 6959054"/>
                    <a:gd name="connsiteX210" fmla="*/ 1814096 w 6891872"/>
                    <a:gd name="connsiteY210" fmla="*/ 5296942 h 6959054"/>
                    <a:gd name="connsiteX211" fmla="*/ 1861720 w 6891872"/>
                    <a:gd name="connsiteY211" fmla="*/ 5215980 h 6959054"/>
                    <a:gd name="connsiteX212" fmla="*/ 1966496 w 6891872"/>
                    <a:gd name="connsiteY212" fmla="*/ 5182642 h 6959054"/>
                    <a:gd name="connsiteX213" fmla="*/ 2261772 w 6891872"/>
                    <a:gd name="connsiteY213" fmla="*/ 4915942 h 6959054"/>
                    <a:gd name="connsiteX214" fmla="*/ 2371308 w 6891872"/>
                    <a:gd name="connsiteY214" fmla="*/ 4763542 h 6959054"/>
                    <a:gd name="connsiteX215" fmla="*/ 2609432 w 6891872"/>
                    <a:gd name="connsiteY215" fmla="*/ 4596854 h 6959054"/>
                    <a:gd name="connsiteX216" fmla="*/ 2766596 w 6891872"/>
                    <a:gd name="connsiteY216" fmla="*/ 4520654 h 6959054"/>
                    <a:gd name="connsiteX217" fmla="*/ 2885656 w 6891872"/>
                    <a:gd name="connsiteY217" fmla="*/ 4339680 h 6959054"/>
                    <a:gd name="connsiteX218" fmla="*/ 2966620 w 6891872"/>
                    <a:gd name="connsiteY218" fmla="*/ 4134892 h 6959054"/>
                    <a:gd name="connsiteX219" fmla="*/ 3066632 w 6891872"/>
                    <a:gd name="connsiteY219" fmla="*/ 4049168 h 6959054"/>
                    <a:gd name="connsiteX220" fmla="*/ 3085684 w 6891872"/>
                    <a:gd name="connsiteY220" fmla="*/ 3977728 h 6959054"/>
                    <a:gd name="connsiteX221" fmla="*/ 3223796 w 6891872"/>
                    <a:gd name="connsiteY221" fmla="*/ 3834854 h 6959054"/>
                    <a:gd name="connsiteX222" fmla="*/ 3290468 w 6891872"/>
                    <a:gd name="connsiteY222" fmla="*/ 3753892 h 6959054"/>
                    <a:gd name="connsiteX223" fmla="*/ 3323808 w 6891872"/>
                    <a:gd name="connsiteY223" fmla="*/ 3677692 h 6959054"/>
                    <a:gd name="connsiteX224" fmla="*/ 3414296 w 6891872"/>
                    <a:gd name="connsiteY224" fmla="*/ 3558628 h 6959054"/>
                    <a:gd name="connsiteX225" fmla="*/ 3452396 w 6891872"/>
                    <a:gd name="connsiteY225" fmla="*/ 3401468 h 6959054"/>
                    <a:gd name="connsiteX226" fmla="*/ 3504780 w 6891872"/>
                    <a:gd name="connsiteY226" fmla="*/ 3191916 h 6959054"/>
                    <a:gd name="connsiteX227" fmla="*/ 3504780 w 6891872"/>
                    <a:gd name="connsiteY227" fmla="*/ 3144292 h 6959054"/>
                    <a:gd name="connsiteX228" fmla="*/ 3501616 w 6891872"/>
                    <a:gd name="connsiteY228" fmla="*/ 3120396 h 6959054"/>
                    <a:gd name="connsiteX229" fmla="*/ 3623844 w 6891872"/>
                    <a:gd name="connsiteY229" fmla="*/ 2844254 h 6959054"/>
                    <a:gd name="connsiteX230" fmla="*/ 3833396 w 6891872"/>
                    <a:gd name="connsiteY230" fmla="*/ 2658516 h 6959054"/>
                    <a:gd name="connsiteX231" fmla="*/ 4100096 w 6891872"/>
                    <a:gd name="connsiteY231" fmla="*/ 2506116 h 6959054"/>
                    <a:gd name="connsiteX232" fmla="*/ 4371556 w 6891872"/>
                    <a:gd name="connsiteY232" fmla="*/ 2301328 h 6959054"/>
                    <a:gd name="connsiteX233" fmla="*/ 4581108 w 6891872"/>
                    <a:gd name="connsiteY233" fmla="*/ 2229892 h 6959054"/>
                    <a:gd name="connsiteX234" fmla="*/ 4790656 w 6891872"/>
                    <a:gd name="connsiteY234" fmla="*/ 2177504 h 6959054"/>
                    <a:gd name="connsiteX235" fmla="*/ 4866856 w 6891872"/>
                    <a:gd name="connsiteY235" fmla="*/ 2072728 h 6959054"/>
                    <a:gd name="connsiteX236" fmla="*/ 4900196 w 6891872"/>
                    <a:gd name="connsiteY236" fmla="*/ 2067968 h 6959054"/>
                    <a:gd name="connsiteX237" fmla="*/ 5028780 w 6891872"/>
                    <a:gd name="connsiteY237" fmla="*/ 2006054 h 6959054"/>
                    <a:gd name="connsiteX238" fmla="*/ 5219284 w 6891872"/>
                    <a:gd name="connsiteY238" fmla="*/ 1801268 h 6959054"/>
                    <a:gd name="connsiteX239" fmla="*/ 5390732 w 6891872"/>
                    <a:gd name="connsiteY239" fmla="*/ 1567904 h 6959054"/>
                    <a:gd name="connsiteX240" fmla="*/ 5471696 w 6891872"/>
                    <a:gd name="connsiteY240" fmla="*/ 1382168 h 6959054"/>
                    <a:gd name="connsiteX241" fmla="*/ 5471696 w 6891872"/>
                    <a:gd name="connsiteY241" fmla="*/ 1291680 h 6959054"/>
                    <a:gd name="connsiteX242" fmla="*/ 5528844 w 6891872"/>
                    <a:gd name="connsiteY242" fmla="*/ 1182142 h 6959054"/>
                    <a:gd name="connsiteX243" fmla="*/ 5533608 w 6891872"/>
                    <a:gd name="connsiteY243" fmla="*/ 572542 h 69590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</a:cxnLst>
                  <a:rect l="l" t="t" r="r" b="b"/>
                  <a:pathLst>
                    <a:path w="6891872" h="6959054">
                      <a:moveTo>
                        <a:pt x="5836172" y="0"/>
                      </a:moveTo>
                      <a:lnTo>
                        <a:pt x="6007952" y="89624"/>
                      </a:lnTo>
                      <a:lnTo>
                        <a:pt x="6084152" y="59144"/>
                      </a:lnTo>
                      <a:lnTo>
                        <a:pt x="6114632" y="120104"/>
                      </a:lnTo>
                      <a:lnTo>
                        <a:pt x="6221312" y="142964"/>
                      </a:lnTo>
                      <a:lnTo>
                        <a:pt x="6289892" y="142964"/>
                      </a:lnTo>
                      <a:lnTo>
                        <a:pt x="6381332" y="188684"/>
                      </a:lnTo>
                      <a:lnTo>
                        <a:pt x="6327992" y="249644"/>
                      </a:lnTo>
                      <a:lnTo>
                        <a:pt x="6366092" y="318224"/>
                      </a:lnTo>
                      <a:lnTo>
                        <a:pt x="6343232" y="485864"/>
                      </a:lnTo>
                      <a:lnTo>
                        <a:pt x="6312752" y="523964"/>
                      </a:lnTo>
                      <a:lnTo>
                        <a:pt x="6312752" y="600164"/>
                      </a:lnTo>
                      <a:lnTo>
                        <a:pt x="6373712" y="577304"/>
                      </a:lnTo>
                      <a:lnTo>
                        <a:pt x="6381332" y="668744"/>
                      </a:lnTo>
                      <a:lnTo>
                        <a:pt x="6526112" y="752564"/>
                      </a:lnTo>
                      <a:lnTo>
                        <a:pt x="6617552" y="729704"/>
                      </a:lnTo>
                      <a:lnTo>
                        <a:pt x="6739472" y="798284"/>
                      </a:lnTo>
                      <a:lnTo>
                        <a:pt x="6853772" y="927824"/>
                      </a:lnTo>
                      <a:lnTo>
                        <a:pt x="6884252" y="958304"/>
                      </a:lnTo>
                      <a:lnTo>
                        <a:pt x="6891872" y="1042124"/>
                      </a:lnTo>
                      <a:lnTo>
                        <a:pt x="6830912" y="1095464"/>
                      </a:lnTo>
                      <a:lnTo>
                        <a:pt x="6792812" y="1209764"/>
                      </a:lnTo>
                      <a:lnTo>
                        <a:pt x="6640412" y="1293584"/>
                      </a:lnTo>
                      <a:lnTo>
                        <a:pt x="6564212" y="1362164"/>
                      </a:lnTo>
                      <a:lnTo>
                        <a:pt x="6457532" y="1346924"/>
                      </a:lnTo>
                      <a:lnTo>
                        <a:pt x="6335612" y="1324064"/>
                      </a:lnTo>
                      <a:lnTo>
                        <a:pt x="6289892" y="1331684"/>
                      </a:lnTo>
                      <a:lnTo>
                        <a:pt x="6289892" y="1362164"/>
                      </a:lnTo>
                      <a:lnTo>
                        <a:pt x="6228932" y="1438364"/>
                      </a:lnTo>
                      <a:lnTo>
                        <a:pt x="6259412" y="1506944"/>
                      </a:lnTo>
                      <a:lnTo>
                        <a:pt x="6251792" y="1674584"/>
                      </a:lnTo>
                      <a:lnTo>
                        <a:pt x="6221312" y="1735544"/>
                      </a:lnTo>
                      <a:lnTo>
                        <a:pt x="6259412" y="1804124"/>
                      </a:lnTo>
                      <a:lnTo>
                        <a:pt x="6259412" y="1872704"/>
                      </a:lnTo>
                      <a:lnTo>
                        <a:pt x="6213692" y="1948904"/>
                      </a:lnTo>
                      <a:lnTo>
                        <a:pt x="6145112" y="1956524"/>
                      </a:lnTo>
                      <a:lnTo>
                        <a:pt x="6145112" y="2101304"/>
                      </a:lnTo>
                      <a:lnTo>
                        <a:pt x="6107012" y="2147024"/>
                      </a:lnTo>
                      <a:lnTo>
                        <a:pt x="6114632" y="2207984"/>
                      </a:lnTo>
                      <a:lnTo>
                        <a:pt x="6122252" y="2253704"/>
                      </a:lnTo>
                      <a:lnTo>
                        <a:pt x="6068912" y="2375624"/>
                      </a:lnTo>
                      <a:lnTo>
                        <a:pt x="6068912" y="2428964"/>
                      </a:lnTo>
                      <a:lnTo>
                        <a:pt x="6084152" y="2505164"/>
                      </a:lnTo>
                      <a:lnTo>
                        <a:pt x="6160352" y="2619464"/>
                      </a:lnTo>
                      <a:lnTo>
                        <a:pt x="6267032" y="2688044"/>
                      </a:lnTo>
                      <a:lnTo>
                        <a:pt x="6312752" y="2680424"/>
                      </a:lnTo>
                      <a:lnTo>
                        <a:pt x="6404192" y="2787104"/>
                      </a:lnTo>
                      <a:lnTo>
                        <a:pt x="6289892" y="2939504"/>
                      </a:lnTo>
                      <a:lnTo>
                        <a:pt x="6160352" y="3038564"/>
                      </a:lnTo>
                      <a:lnTo>
                        <a:pt x="6167972" y="3122384"/>
                      </a:lnTo>
                      <a:lnTo>
                        <a:pt x="6038432" y="3236684"/>
                      </a:lnTo>
                      <a:lnTo>
                        <a:pt x="6038432" y="3297644"/>
                      </a:lnTo>
                      <a:lnTo>
                        <a:pt x="5931752" y="3442424"/>
                      </a:lnTo>
                      <a:lnTo>
                        <a:pt x="5855552" y="3465284"/>
                      </a:lnTo>
                      <a:lnTo>
                        <a:pt x="5840312" y="3625304"/>
                      </a:lnTo>
                      <a:lnTo>
                        <a:pt x="5855552" y="3671024"/>
                      </a:lnTo>
                      <a:lnTo>
                        <a:pt x="5893652" y="3815804"/>
                      </a:lnTo>
                      <a:lnTo>
                        <a:pt x="5916512" y="3892004"/>
                      </a:lnTo>
                      <a:lnTo>
                        <a:pt x="5946992" y="3952964"/>
                      </a:lnTo>
                      <a:lnTo>
                        <a:pt x="5901272" y="4044404"/>
                      </a:lnTo>
                      <a:lnTo>
                        <a:pt x="5817452" y="3983444"/>
                      </a:lnTo>
                      <a:lnTo>
                        <a:pt x="5672672" y="3991064"/>
                      </a:lnTo>
                      <a:lnTo>
                        <a:pt x="5611712" y="4044404"/>
                      </a:lnTo>
                      <a:lnTo>
                        <a:pt x="5543132" y="3975824"/>
                      </a:lnTo>
                      <a:lnTo>
                        <a:pt x="5413592" y="3998684"/>
                      </a:lnTo>
                      <a:lnTo>
                        <a:pt x="5398352" y="4151084"/>
                      </a:lnTo>
                      <a:lnTo>
                        <a:pt x="5352632" y="4189184"/>
                      </a:lnTo>
                      <a:lnTo>
                        <a:pt x="5276432" y="4173944"/>
                      </a:lnTo>
                      <a:lnTo>
                        <a:pt x="5207852" y="4189184"/>
                      </a:lnTo>
                      <a:lnTo>
                        <a:pt x="4872572" y="4234904"/>
                      </a:lnTo>
                      <a:lnTo>
                        <a:pt x="4811612" y="4257764"/>
                      </a:lnTo>
                      <a:lnTo>
                        <a:pt x="4781132" y="4387304"/>
                      </a:lnTo>
                      <a:lnTo>
                        <a:pt x="4819232" y="4455884"/>
                      </a:lnTo>
                      <a:lnTo>
                        <a:pt x="4864952" y="4471124"/>
                      </a:lnTo>
                      <a:lnTo>
                        <a:pt x="4872572" y="4539704"/>
                      </a:lnTo>
                      <a:lnTo>
                        <a:pt x="4842092" y="4692104"/>
                      </a:lnTo>
                      <a:lnTo>
                        <a:pt x="4819232" y="4867364"/>
                      </a:lnTo>
                      <a:lnTo>
                        <a:pt x="4666832" y="5042624"/>
                      </a:lnTo>
                      <a:lnTo>
                        <a:pt x="4727792" y="5225504"/>
                      </a:lnTo>
                      <a:lnTo>
                        <a:pt x="4811612" y="5187404"/>
                      </a:lnTo>
                      <a:lnTo>
                        <a:pt x="4895432" y="5301704"/>
                      </a:lnTo>
                      <a:lnTo>
                        <a:pt x="4872572" y="5576024"/>
                      </a:lnTo>
                      <a:lnTo>
                        <a:pt x="4925912" y="5774144"/>
                      </a:lnTo>
                      <a:lnTo>
                        <a:pt x="4925912" y="5842724"/>
                      </a:lnTo>
                      <a:lnTo>
                        <a:pt x="4910672" y="5911304"/>
                      </a:lnTo>
                      <a:lnTo>
                        <a:pt x="4918292" y="6010364"/>
                      </a:lnTo>
                      <a:lnTo>
                        <a:pt x="4910672" y="6109424"/>
                      </a:lnTo>
                      <a:lnTo>
                        <a:pt x="4899272" y="6125710"/>
                      </a:lnTo>
                      <a:lnTo>
                        <a:pt x="4819232" y="6114504"/>
                      </a:lnTo>
                      <a:lnTo>
                        <a:pt x="4774780" y="6120854"/>
                      </a:lnTo>
                      <a:lnTo>
                        <a:pt x="4717632" y="6095454"/>
                      </a:lnTo>
                      <a:lnTo>
                        <a:pt x="4685884" y="6057354"/>
                      </a:lnTo>
                      <a:lnTo>
                        <a:pt x="4679532" y="5949404"/>
                      </a:lnTo>
                      <a:lnTo>
                        <a:pt x="4622380" y="5936704"/>
                      </a:lnTo>
                      <a:lnTo>
                        <a:pt x="4571580" y="5854154"/>
                      </a:lnTo>
                      <a:lnTo>
                        <a:pt x="4514432" y="5784304"/>
                      </a:lnTo>
                      <a:lnTo>
                        <a:pt x="4457284" y="5746204"/>
                      </a:lnTo>
                      <a:lnTo>
                        <a:pt x="4425532" y="5790654"/>
                      </a:lnTo>
                      <a:lnTo>
                        <a:pt x="4419180" y="5911304"/>
                      </a:lnTo>
                      <a:lnTo>
                        <a:pt x="4247732" y="6019254"/>
                      </a:lnTo>
                      <a:lnTo>
                        <a:pt x="4082632" y="6031954"/>
                      </a:lnTo>
                      <a:lnTo>
                        <a:pt x="4044532" y="6063704"/>
                      </a:lnTo>
                      <a:lnTo>
                        <a:pt x="4038180" y="6203404"/>
                      </a:lnTo>
                      <a:lnTo>
                        <a:pt x="4088980" y="6254204"/>
                      </a:lnTo>
                      <a:lnTo>
                        <a:pt x="4088980" y="6387554"/>
                      </a:lnTo>
                      <a:lnTo>
                        <a:pt x="4000084" y="6374854"/>
                      </a:lnTo>
                      <a:lnTo>
                        <a:pt x="3936580" y="6393904"/>
                      </a:lnTo>
                      <a:lnTo>
                        <a:pt x="3904832" y="6432004"/>
                      </a:lnTo>
                      <a:lnTo>
                        <a:pt x="3923884" y="6546304"/>
                      </a:lnTo>
                      <a:lnTo>
                        <a:pt x="3911180" y="6609804"/>
                      </a:lnTo>
                      <a:lnTo>
                        <a:pt x="3873084" y="6622504"/>
                      </a:lnTo>
                      <a:lnTo>
                        <a:pt x="3758780" y="6616154"/>
                      </a:lnTo>
                      <a:lnTo>
                        <a:pt x="3714332" y="6666954"/>
                      </a:lnTo>
                      <a:lnTo>
                        <a:pt x="3612732" y="6666954"/>
                      </a:lnTo>
                      <a:lnTo>
                        <a:pt x="3631780" y="6781254"/>
                      </a:lnTo>
                      <a:lnTo>
                        <a:pt x="3580980" y="6857454"/>
                      </a:lnTo>
                      <a:lnTo>
                        <a:pt x="3542884" y="6863804"/>
                      </a:lnTo>
                      <a:lnTo>
                        <a:pt x="3511132" y="6920954"/>
                      </a:lnTo>
                      <a:lnTo>
                        <a:pt x="3466684" y="6920954"/>
                      </a:lnTo>
                      <a:lnTo>
                        <a:pt x="3339684" y="6876504"/>
                      </a:lnTo>
                      <a:lnTo>
                        <a:pt x="3301580" y="6882854"/>
                      </a:lnTo>
                      <a:lnTo>
                        <a:pt x="3263484" y="6959054"/>
                      </a:lnTo>
                      <a:lnTo>
                        <a:pt x="3206332" y="6959054"/>
                      </a:lnTo>
                      <a:lnTo>
                        <a:pt x="3187284" y="6844754"/>
                      </a:lnTo>
                      <a:lnTo>
                        <a:pt x="3136484" y="6825704"/>
                      </a:lnTo>
                      <a:lnTo>
                        <a:pt x="3136484" y="6787604"/>
                      </a:lnTo>
                      <a:lnTo>
                        <a:pt x="3199980" y="6755854"/>
                      </a:lnTo>
                      <a:lnTo>
                        <a:pt x="3206332" y="6692354"/>
                      </a:lnTo>
                      <a:lnTo>
                        <a:pt x="3180932" y="6628854"/>
                      </a:lnTo>
                      <a:lnTo>
                        <a:pt x="3206332" y="6533604"/>
                      </a:lnTo>
                      <a:lnTo>
                        <a:pt x="3168232" y="6463754"/>
                      </a:lnTo>
                      <a:lnTo>
                        <a:pt x="3104732" y="6476454"/>
                      </a:lnTo>
                      <a:lnTo>
                        <a:pt x="2977732" y="6387554"/>
                      </a:lnTo>
                      <a:lnTo>
                        <a:pt x="2977732" y="6311354"/>
                      </a:lnTo>
                      <a:lnTo>
                        <a:pt x="2914232" y="6311354"/>
                      </a:lnTo>
                      <a:lnTo>
                        <a:pt x="2901532" y="6273254"/>
                      </a:lnTo>
                      <a:lnTo>
                        <a:pt x="2895180" y="6235154"/>
                      </a:lnTo>
                      <a:lnTo>
                        <a:pt x="2869780" y="6000204"/>
                      </a:lnTo>
                      <a:lnTo>
                        <a:pt x="2844380" y="5955754"/>
                      </a:lnTo>
                      <a:lnTo>
                        <a:pt x="2838032" y="5879554"/>
                      </a:lnTo>
                      <a:lnTo>
                        <a:pt x="2691980" y="5866854"/>
                      </a:lnTo>
                      <a:lnTo>
                        <a:pt x="2660232" y="5841454"/>
                      </a:lnTo>
                      <a:lnTo>
                        <a:pt x="2279232" y="5974804"/>
                      </a:lnTo>
                      <a:lnTo>
                        <a:pt x="2234780" y="6063704"/>
                      </a:lnTo>
                      <a:lnTo>
                        <a:pt x="2222084" y="6178004"/>
                      </a:lnTo>
                      <a:lnTo>
                        <a:pt x="2101432" y="6241504"/>
                      </a:lnTo>
                      <a:lnTo>
                        <a:pt x="2056980" y="6260554"/>
                      </a:lnTo>
                      <a:lnTo>
                        <a:pt x="1987132" y="6330404"/>
                      </a:lnTo>
                      <a:lnTo>
                        <a:pt x="2006180" y="6425654"/>
                      </a:lnTo>
                      <a:lnTo>
                        <a:pt x="1987132" y="6463754"/>
                      </a:lnTo>
                      <a:lnTo>
                        <a:pt x="2006180" y="6520904"/>
                      </a:lnTo>
                      <a:lnTo>
                        <a:pt x="1942684" y="6571704"/>
                      </a:lnTo>
                      <a:lnTo>
                        <a:pt x="1923632" y="6501854"/>
                      </a:lnTo>
                      <a:lnTo>
                        <a:pt x="1853780" y="6457404"/>
                      </a:lnTo>
                      <a:lnTo>
                        <a:pt x="1822032" y="6482804"/>
                      </a:lnTo>
                      <a:lnTo>
                        <a:pt x="1733132" y="6476454"/>
                      </a:lnTo>
                      <a:lnTo>
                        <a:pt x="1669632" y="6533604"/>
                      </a:lnTo>
                      <a:lnTo>
                        <a:pt x="1561684" y="6552654"/>
                      </a:lnTo>
                      <a:lnTo>
                        <a:pt x="1472780" y="6539954"/>
                      </a:lnTo>
                      <a:lnTo>
                        <a:pt x="1409284" y="6539954"/>
                      </a:lnTo>
                      <a:lnTo>
                        <a:pt x="1326732" y="6641554"/>
                      </a:lnTo>
                      <a:lnTo>
                        <a:pt x="1326732" y="6692354"/>
                      </a:lnTo>
                      <a:lnTo>
                        <a:pt x="1282284" y="6705054"/>
                      </a:lnTo>
                      <a:lnTo>
                        <a:pt x="1098132" y="6622504"/>
                      </a:lnTo>
                      <a:lnTo>
                        <a:pt x="1142580" y="6552654"/>
                      </a:lnTo>
                      <a:lnTo>
                        <a:pt x="1136232" y="6514554"/>
                      </a:lnTo>
                      <a:lnTo>
                        <a:pt x="1174332" y="6444704"/>
                      </a:lnTo>
                      <a:lnTo>
                        <a:pt x="1167980" y="6374854"/>
                      </a:lnTo>
                      <a:lnTo>
                        <a:pt x="1136232" y="6374854"/>
                      </a:lnTo>
                      <a:lnTo>
                        <a:pt x="1110832" y="6336754"/>
                      </a:lnTo>
                      <a:lnTo>
                        <a:pt x="1079084" y="6336754"/>
                      </a:lnTo>
                      <a:lnTo>
                        <a:pt x="1072732" y="6298654"/>
                      </a:lnTo>
                      <a:lnTo>
                        <a:pt x="1015580" y="6292304"/>
                      </a:lnTo>
                      <a:lnTo>
                        <a:pt x="971132" y="6330404"/>
                      </a:lnTo>
                      <a:lnTo>
                        <a:pt x="818732" y="6266904"/>
                      </a:lnTo>
                      <a:lnTo>
                        <a:pt x="755232" y="6311354"/>
                      </a:lnTo>
                      <a:lnTo>
                        <a:pt x="685380" y="6292304"/>
                      </a:lnTo>
                      <a:lnTo>
                        <a:pt x="666332" y="6387554"/>
                      </a:lnTo>
                      <a:lnTo>
                        <a:pt x="698084" y="6432004"/>
                      </a:lnTo>
                      <a:lnTo>
                        <a:pt x="698084" y="6489154"/>
                      </a:lnTo>
                      <a:lnTo>
                        <a:pt x="647284" y="6552654"/>
                      </a:lnTo>
                      <a:lnTo>
                        <a:pt x="507580" y="6743154"/>
                      </a:lnTo>
                      <a:lnTo>
                        <a:pt x="469484" y="6781254"/>
                      </a:lnTo>
                      <a:lnTo>
                        <a:pt x="456780" y="6813004"/>
                      </a:lnTo>
                      <a:lnTo>
                        <a:pt x="374232" y="6857454"/>
                      </a:lnTo>
                      <a:lnTo>
                        <a:pt x="323432" y="6806654"/>
                      </a:lnTo>
                      <a:lnTo>
                        <a:pt x="361532" y="6736804"/>
                      </a:lnTo>
                      <a:lnTo>
                        <a:pt x="278980" y="6622504"/>
                      </a:lnTo>
                      <a:lnTo>
                        <a:pt x="278980" y="6432004"/>
                      </a:lnTo>
                      <a:lnTo>
                        <a:pt x="209132" y="6381204"/>
                      </a:lnTo>
                      <a:lnTo>
                        <a:pt x="190084" y="6324054"/>
                      </a:lnTo>
                      <a:lnTo>
                        <a:pt x="240884" y="6305004"/>
                      </a:lnTo>
                      <a:lnTo>
                        <a:pt x="240884" y="6235154"/>
                      </a:lnTo>
                      <a:lnTo>
                        <a:pt x="202780" y="6171654"/>
                      </a:lnTo>
                      <a:lnTo>
                        <a:pt x="75780" y="6146254"/>
                      </a:lnTo>
                      <a:lnTo>
                        <a:pt x="0" y="6043408"/>
                      </a:lnTo>
                      <a:lnTo>
                        <a:pt x="4344" y="6044654"/>
                      </a:lnTo>
                      <a:lnTo>
                        <a:pt x="537744" y="5839868"/>
                      </a:lnTo>
                      <a:lnTo>
                        <a:pt x="599656" y="5768428"/>
                      </a:lnTo>
                      <a:lnTo>
                        <a:pt x="733008" y="5773192"/>
                      </a:lnTo>
                      <a:lnTo>
                        <a:pt x="904456" y="5677942"/>
                      </a:lnTo>
                      <a:lnTo>
                        <a:pt x="928268" y="5644604"/>
                      </a:lnTo>
                      <a:lnTo>
                        <a:pt x="966372" y="5625554"/>
                      </a:lnTo>
                      <a:lnTo>
                        <a:pt x="1085432" y="5516016"/>
                      </a:lnTo>
                      <a:lnTo>
                        <a:pt x="1180684" y="5511254"/>
                      </a:lnTo>
                      <a:lnTo>
                        <a:pt x="1375944" y="5306468"/>
                      </a:lnTo>
                      <a:lnTo>
                        <a:pt x="1475956" y="5311228"/>
                      </a:lnTo>
                      <a:lnTo>
                        <a:pt x="1518820" y="5349328"/>
                      </a:lnTo>
                      <a:lnTo>
                        <a:pt x="1699796" y="5311228"/>
                      </a:lnTo>
                      <a:lnTo>
                        <a:pt x="1747420" y="5306468"/>
                      </a:lnTo>
                      <a:lnTo>
                        <a:pt x="1814096" y="5296942"/>
                      </a:lnTo>
                      <a:lnTo>
                        <a:pt x="1861720" y="5215980"/>
                      </a:lnTo>
                      <a:lnTo>
                        <a:pt x="1966496" y="5182642"/>
                      </a:lnTo>
                      <a:lnTo>
                        <a:pt x="2261772" y="4915942"/>
                      </a:lnTo>
                      <a:lnTo>
                        <a:pt x="2371308" y="4763542"/>
                      </a:lnTo>
                      <a:lnTo>
                        <a:pt x="2609432" y="4596854"/>
                      </a:lnTo>
                      <a:lnTo>
                        <a:pt x="2766596" y="4520654"/>
                      </a:lnTo>
                      <a:lnTo>
                        <a:pt x="2885656" y="4339680"/>
                      </a:lnTo>
                      <a:lnTo>
                        <a:pt x="2966620" y="4134892"/>
                      </a:lnTo>
                      <a:lnTo>
                        <a:pt x="3066632" y="4049168"/>
                      </a:lnTo>
                      <a:lnTo>
                        <a:pt x="3085684" y="3977728"/>
                      </a:lnTo>
                      <a:lnTo>
                        <a:pt x="3223796" y="3834854"/>
                      </a:lnTo>
                      <a:lnTo>
                        <a:pt x="3290468" y="3753892"/>
                      </a:lnTo>
                      <a:lnTo>
                        <a:pt x="3323808" y="3677692"/>
                      </a:lnTo>
                      <a:lnTo>
                        <a:pt x="3414296" y="3558628"/>
                      </a:lnTo>
                      <a:lnTo>
                        <a:pt x="3452396" y="3401468"/>
                      </a:lnTo>
                      <a:lnTo>
                        <a:pt x="3504780" y="3191916"/>
                      </a:lnTo>
                      <a:lnTo>
                        <a:pt x="3504780" y="3144292"/>
                      </a:lnTo>
                      <a:lnTo>
                        <a:pt x="3501616" y="3120396"/>
                      </a:lnTo>
                      <a:lnTo>
                        <a:pt x="3623844" y="2844254"/>
                      </a:lnTo>
                      <a:lnTo>
                        <a:pt x="3833396" y="2658516"/>
                      </a:lnTo>
                      <a:lnTo>
                        <a:pt x="4100096" y="2506116"/>
                      </a:lnTo>
                      <a:lnTo>
                        <a:pt x="4371556" y="2301328"/>
                      </a:lnTo>
                      <a:lnTo>
                        <a:pt x="4581108" y="2229892"/>
                      </a:lnTo>
                      <a:lnTo>
                        <a:pt x="4790656" y="2177504"/>
                      </a:lnTo>
                      <a:lnTo>
                        <a:pt x="4866856" y="2072728"/>
                      </a:lnTo>
                      <a:lnTo>
                        <a:pt x="4900196" y="2067968"/>
                      </a:lnTo>
                      <a:lnTo>
                        <a:pt x="5028780" y="2006054"/>
                      </a:lnTo>
                      <a:lnTo>
                        <a:pt x="5219284" y="1801268"/>
                      </a:lnTo>
                      <a:lnTo>
                        <a:pt x="5390732" y="1567904"/>
                      </a:lnTo>
                      <a:lnTo>
                        <a:pt x="5471696" y="1382168"/>
                      </a:lnTo>
                      <a:lnTo>
                        <a:pt x="5471696" y="1291680"/>
                      </a:lnTo>
                      <a:lnTo>
                        <a:pt x="5528844" y="1182142"/>
                      </a:lnTo>
                      <a:cubicBezTo>
                        <a:pt x="5530432" y="978942"/>
                        <a:pt x="5532020" y="775742"/>
                        <a:pt x="5533608" y="572542"/>
                      </a:cubicBezTo>
                      <a:close/>
                    </a:path>
                  </a:pathLst>
                </a:custGeom>
                <a:solidFill>
                  <a:schemeClr val="accent6">
                    <a:lumMod val="40000"/>
                    <a:lumOff val="6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grpSp>
            <p:nvGrpSpPr>
              <p:cNvPr id="2" name="グループ化 1">
                <a:extLst>
                  <a:ext uri="{FF2B5EF4-FFF2-40B4-BE49-F238E27FC236}">
                    <a16:creationId xmlns:a16="http://schemas.microsoft.com/office/drawing/2014/main" id="{F4D7CBCE-21E4-462D-A644-D3E4C68161B1}"/>
                  </a:ext>
                </a:extLst>
              </p:cNvPr>
              <p:cNvGrpSpPr/>
              <p:nvPr/>
            </p:nvGrpSpPr>
            <p:grpSpPr>
              <a:xfrm>
                <a:off x="3793044" y="305766"/>
                <a:ext cx="2946121" cy="6237074"/>
                <a:chOff x="1520244" y="1086463"/>
                <a:chExt cx="1710457" cy="3621120"/>
              </a:xfrm>
              <a:solidFill>
                <a:srgbClr val="92D050"/>
              </a:solidFill>
            </p:grpSpPr>
            <p:sp>
              <p:nvSpPr>
                <p:cNvPr id="3" name="フリーフォーム: 図形 2">
                  <a:extLst>
                    <a:ext uri="{FF2B5EF4-FFF2-40B4-BE49-F238E27FC236}">
                      <a16:creationId xmlns:a16="http://schemas.microsoft.com/office/drawing/2014/main" id="{9847ABA4-0B3F-4026-8EC8-6FA9E40E96E6}"/>
                    </a:ext>
                  </a:extLst>
                </p:cNvPr>
                <p:cNvSpPr/>
                <p:nvPr/>
              </p:nvSpPr>
              <p:spPr>
                <a:xfrm>
                  <a:off x="1928990" y="1086463"/>
                  <a:ext cx="1073324" cy="1035096"/>
                </a:xfrm>
                <a:custGeom>
                  <a:avLst/>
                  <a:gdLst>
                    <a:gd name="connsiteX0" fmla="*/ 1447800 w 5562600"/>
                    <a:gd name="connsiteY0" fmla="*/ 1165860 h 5364480"/>
                    <a:gd name="connsiteX1" fmla="*/ 1417320 w 5562600"/>
                    <a:gd name="connsiteY1" fmla="*/ 1310640 h 5364480"/>
                    <a:gd name="connsiteX2" fmla="*/ 1463040 w 5562600"/>
                    <a:gd name="connsiteY2" fmla="*/ 1470660 h 5364480"/>
                    <a:gd name="connsiteX3" fmla="*/ 1440180 w 5562600"/>
                    <a:gd name="connsiteY3" fmla="*/ 1623060 h 5364480"/>
                    <a:gd name="connsiteX4" fmla="*/ 1348740 w 5562600"/>
                    <a:gd name="connsiteY4" fmla="*/ 1699260 h 5364480"/>
                    <a:gd name="connsiteX5" fmla="*/ 1196340 w 5562600"/>
                    <a:gd name="connsiteY5" fmla="*/ 1653540 h 5364480"/>
                    <a:gd name="connsiteX6" fmla="*/ 1165860 w 5562600"/>
                    <a:gd name="connsiteY6" fmla="*/ 1722120 h 5364480"/>
                    <a:gd name="connsiteX7" fmla="*/ 1318260 w 5562600"/>
                    <a:gd name="connsiteY7" fmla="*/ 1798320 h 5364480"/>
                    <a:gd name="connsiteX8" fmla="*/ 1402080 w 5562600"/>
                    <a:gd name="connsiteY8" fmla="*/ 1905000 h 5364480"/>
                    <a:gd name="connsiteX9" fmla="*/ 1386840 w 5562600"/>
                    <a:gd name="connsiteY9" fmla="*/ 2423160 h 5364480"/>
                    <a:gd name="connsiteX10" fmla="*/ 1211580 w 5562600"/>
                    <a:gd name="connsiteY10" fmla="*/ 3025140 h 5364480"/>
                    <a:gd name="connsiteX11" fmla="*/ 1158240 w 5562600"/>
                    <a:gd name="connsiteY11" fmla="*/ 3124200 h 5364480"/>
                    <a:gd name="connsiteX12" fmla="*/ 1028700 w 5562600"/>
                    <a:gd name="connsiteY12" fmla="*/ 3101340 h 5364480"/>
                    <a:gd name="connsiteX13" fmla="*/ 883920 w 5562600"/>
                    <a:gd name="connsiteY13" fmla="*/ 3246120 h 5364480"/>
                    <a:gd name="connsiteX14" fmla="*/ 754380 w 5562600"/>
                    <a:gd name="connsiteY14" fmla="*/ 3284220 h 5364480"/>
                    <a:gd name="connsiteX15" fmla="*/ 601980 w 5562600"/>
                    <a:gd name="connsiteY15" fmla="*/ 3162300 h 5364480"/>
                    <a:gd name="connsiteX16" fmla="*/ 426720 w 5562600"/>
                    <a:gd name="connsiteY16" fmla="*/ 3276600 h 5364480"/>
                    <a:gd name="connsiteX17" fmla="*/ 327660 w 5562600"/>
                    <a:gd name="connsiteY17" fmla="*/ 3489960 h 5364480"/>
                    <a:gd name="connsiteX18" fmla="*/ 274320 w 5562600"/>
                    <a:gd name="connsiteY18" fmla="*/ 3558540 h 5364480"/>
                    <a:gd name="connsiteX19" fmla="*/ 243840 w 5562600"/>
                    <a:gd name="connsiteY19" fmla="*/ 3581400 h 5364480"/>
                    <a:gd name="connsiteX20" fmla="*/ 213360 w 5562600"/>
                    <a:gd name="connsiteY20" fmla="*/ 3649980 h 5364480"/>
                    <a:gd name="connsiteX21" fmla="*/ 99060 w 5562600"/>
                    <a:gd name="connsiteY21" fmla="*/ 3695700 h 5364480"/>
                    <a:gd name="connsiteX22" fmla="*/ 0 w 5562600"/>
                    <a:gd name="connsiteY22" fmla="*/ 3802380 h 5364480"/>
                    <a:gd name="connsiteX23" fmla="*/ 30480 w 5562600"/>
                    <a:gd name="connsiteY23" fmla="*/ 3931920 h 5364480"/>
                    <a:gd name="connsiteX24" fmla="*/ 175260 w 5562600"/>
                    <a:gd name="connsiteY24" fmla="*/ 3901440 h 5364480"/>
                    <a:gd name="connsiteX25" fmla="*/ 259080 w 5562600"/>
                    <a:gd name="connsiteY25" fmla="*/ 4046220 h 5364480"/>
                    <a:gd name="connsiteX26" fmla="*/ 259080 w 5562600"/>
                    <a:gd name="connsiteY26" fmla="*/ 4335780 h 5364480"/>
                    <a:gd name="connsiteX27" fmla="*/ 228600 w 5562600"/>
                    <a:gd name="connsiteY27" fmla="*/ 4533900 h 5364480"/>
                    <a:gd name="connsiteX28" fmla="*/ 419100 w 5562600"/>
                    <a:gd name="connsiteY28" fmla="*/ 4495800 h 5364480"/>
                    <a:gd name="connsiteX29" fmla="*/ 495300 w 5562600"/>
                    <a:gd name="connsiteY29" fmla="*/ 4556760 h 5364480"/>
                    <a:gd name="connsiteX30" fmla="*/ 510540 w 5562600"/>
                    <a:gd name="connsiteY30" fmla="*/ 4411980 h 5364480"/>
                    <a:gd name="connsiteX31" fmla="*/ 632460 w 5562600"/>
                    <a:gd name="connsiteY31" fmla="*/ 4396740 h 5364480"/>
                    <a:gd name="connsiteX32" fmla="*/ 731520 w 5562600"/>
                    <a:gd name="connsiteY32" fmla="*/ 4434840 h 5364480"/>
                    <a:gd name="connsiteX33" fmla="*/ 746760 w 5562600"/>
                    <a:gd name="connsiteY33" fmla="*/ 4488180 h 5364480"/>
                    <a:gd name="connsiteX34" fmla="*/ 1051560 w 5562600"/>
                    <a:gd name="connsiteY34" fmla="*/ 4480560 h 5364480"/>
                    <a:gd name="connsiteX35" fmla="*/ 1127760 w 5562600"/>
                    <a:gd name="connsiteY35" fmla="*/ 4511040 h 5364480"/>
                    <a:gd name="connsiteX36" fmla="*/ 1303020 w 5562600"/>
                    <a:gd name="connsiteY36" fmla="*/ 4480560 h 5364480"/>
                    <a:gd name="connsiteX37" fmla="*/ 1455420 w 5562600"/>
                    <a:gd name="connsiteY37" fmla="*/ 4488180 h 5364480"/>
                    <a:gd name="connsiteX38" fmla="*/ 1485900 w 5562600"/>
                    <a:gd name="connsiteY38" fmla="*/ 4389120 h 5364480"/>
                    <a:gd name="connsiteX39" fmla="*/ 1577340 w 5562600"/>
                    <a:gd name="connsiteY39" fmla="*/ 4328160 h 5364480"/>
                    <a:gd name="connsiteX40" fmla="*/ 1737360 w 5562600"/>
                    <a:gd name="connsiteY40" fmla="*/ 4335780 h 5364480"/>
                    <a:gd name="connsiteX41" fmla="*/ 1752600 w 5562600"/>
                    <a:gd name="connsiteY41" fmla="*/ 4411980 h 5364480"/>
                    <a:gd name="connsiteX42" fmla="*/ 1874520 w 5562600"/>
                    <a:gd name="connsiteY42" fmla="*/ 4419600 h 5364480"/>
                    <a:gd name="connsiteX43" fmla="*/ 1905000 w 5562600"/>
                    <a:gd name="connsiteY43" fmla="*/ 4495800 h 5364480"/>
                    <a:gd name="connsiteX44" fmla="*/ 2004060 w 5562600"/>
                    <a:gd name="connsiteY44" fmla="*/ 4526280 h 5364480"/>
                    <a:gd name="connsiteX45" fmla="*/ 2042160 w 5562600"/>
                    <a:gd name="connsiteY45" fmla="*/ 4594860 h 5364480"/>
                    <a:gd name="connsiteX46" fmla="*/ 2141220 w 5562600"/>
                    <a:gd name="connsiteY46" fmla="*/ 4640580 h 5364480"/>
                    <a:gd name="connsiteX47" fmla="*/ 2141220 w 5562600"/>
                    <a:gd name="connsiteY47" fmla="*/ 4549140 h 5364480"/>
                    <a:gd name="connsiteX48" fmla="*/ 2247900 w 5562600"/>
                    <a:gd name="connsiteY48" fmla="*/ 4518660 h 5364480"/>
                    <a:gd name="connsiteX49" fmla="*/ 2339340 w 5562600"/>
                    <a:gd name="connsiteY49" fmla="*/ 4579620 h 5364480"/>
                    <a:gd name="connsiteX50" fmla="*/ 2339340 w 5562600"/>
                    <a:gd name="connsiteY50" fmla="*/ 4617720 h 5364480"/>
                    <a:gd name="connsiteX51" fmla="*/ 2461260 w 5562600"/>
                    <a:gd name="connsiteY51" fmla="*/ 4617720 h 5364480"/>
                    <a:gd name="connsiteX52" fmla="*/ 2537460 w 5562600"/>
                    <a:gd name="connsiteY52" fmla="*/ 4541520 h 5364480"/>
                    <a:gd name="connsiteX53" fmla="*/ 2590800 w 5562600"/>
                    <a:gd name="connsiteY53" fmla="*/ 4541520 h 5364480"/>
                    <a:gd name="connsiteX54" fmla="*/ 2651760 w 5562600"/>
                    <a:gd name="connsiteY54" fmla="*/ 4587240 h 5364480"/>
                    <a:gd name="connsiteX55" fmla="*/ 2682240 w 5562600"/>
                    <a:gd name="connsiteY55" fmla="*/ 4495800 h 5364480"/>
                    <a:gd name="connsiteX56" fmla="*/ 2773680 w 5562600"/>
                    <a:gd name="connsiteY56" fmla="*/ 4434840 h 5364480"/>
                    <a:gd name="connsiteX57" fmla="*/ 2887980 w 5562600"/>
                    <a:gd name="connsiteY57" fmla="*/ 4465320 h 5364480"/>
                    <a:gd name="connsiteX58" fmla="*/ 2895600 w 5562600"/>
                    <a:gd name="connsiteY58" fmla="*/ 4328160 h 5364480"/>
                    <a:gd name="connsiteX59" fmla="*/ 3002280 w 5562600"/>
                    <a:gd name="connsiteY59" fmla="*/ 4244340 h 5364480"/>
                    <a:gd name="connsiteX60" fmla="*/ 3108960 w 5562600"/>
                    <a:gd name="connsiteY60" fmla="*/ 4244340 h 5364480"/>
                    <a:gd name="connsiteX61" fmla="*/ 3055620 w 5562600"/>
                    <a:gd name="connsiteY61" fmla="*/ 4472940 h 5364480"/>
                    <a:gd name="connsiteX62" fmla="*/ 3139440 w 5562600"/>
                    <a:gd name="connsiteY62" fmla="*/ 4556760 h 5364480"/>
                    <a:gd name="connsiteX63" fmla="*/ 3413760 w 5562600"/>
                    <a:gd name="connsiteY63" fmla="*/ 4541520 h 5364480"/>
                    <a:gd name="connsiteX64" fmla="*/ 3406140 w 5562600"/>
                    <a:gd name="connsiteY64" fmla="*/ 4602480 h 5364480"/>
                    <a:gd name="connsiteX65" fmla="*/ 3444240 w 5562600"/>
                    <a:gd name="connsiteY65" fmla="*/ 4663440 h 5364480"/>
                    <a:gd name="connsiteX66" fmla="*/ 3474720 w 5562600"/>
                    <a:gd name="connsiteY66" fmla="*/ 4815840 h 5364480"/>
                    <a:gd name="connsiteX67" fmla="*/ 3444240 w 5562600"/>
                    <a:gd name="connsiteY67" fmla="*/ 4876800 h 5364480"/>
                    <a:gd name="connsiteX68" fmla="*/ 3390900 w 5562600"/>
                    <a:gd name="connsiteY68" fmla="*/ 4861560 h 5364480"/>
                    <a:gd name="connsiteX69" fmla="*/ 3345180 w 5562600"/>
                    <a:gd name="connsiteY69" fmla="*/ 4968240 h 5364480"/>
                    <a:gd name="connsiteX70" fmla="*/ 3345180 w 5562600"/>
                    <a:gd name="connsiteY70" fmla="*/ 5029200 h 5364480"/>
                    <a:gd name="connsiteX71" fmla="*/ 3291840 w 5562600"/>
                    <a:gd name="connsiteY71" fmla="*/ 5074920 h 5364480"/>
                    <a:gd name="connsiteX72" fmla="*/ 3345180 w 5562600"/>
                    <a:gd name="connsiteY72" fmla="*/ 5135880 h 5364480"/>
                    <a:gd name="connsiteX73" fmla="*/ 3314700 w 5562600"/>
                    <a:gd name="connsiteY73" fmla="*/ 5242560 h 5364480"/>
                    <a:gd name="connsiteX74" fmla="*/ 3429000 w 5562600"/>
                    <a:gd name="connsiteY74" fmla="*/ 5364480 h 5364480"/>
                    <a:gd name="connsiteX75" fmla="*/ 3520440 w 5562600"/>
                    <a:gd name="connsiteY75" fmla="*/ 5364480 h 5364480"/>
                    <a:gd name="connsiteX76" fmla="*/ 3703320 w 5562600"/>
                    <a:gd name="connsiteY76" fmla="*/ 5257800 h 5364480"/>
                    <a:gd name="connsiteX77" fmla="*/ 3802380 w 5562600"/>
                    <a:gd name="connsiteY77" fmla="*/ 5257800 h 5364480"/>
                    <a:gd name="connsiteX78" fmla="*/ 3802380 w 5562600"/>
                    <a:gd name="connsiteY78" fmla="*/ 5143500 h 5364480"/>
                    <a:gd name="connsiteX79" fmla="*/ 3962400 w 5562600"/>
                    <a:gd name="connsiteY79" fmla="*/ 5021580 h 5364480"/>
                    <a:gd name="connsiteX80" fmla="*/ 4099560 w 5562600"/>
                    <a:gd name="connsiteY80" fmla="*/ 4998720 h 5364480"/>
                    <a:gd name="connsiteX81" fmla="*/ 4274820 w 5562600"/>
                    <a:gd name="connsiteY81" fmla="*/ 4861560 h 5364480"/>
                    <a:gd name="connsiteX82" fmla="*/ 4358640 w 5562600"/>
                    <a:gd name="connsiteY82" fmla="*/ 4861560 h 5364480"/>
                    <a:gd name="connsiteX83" fmla="*/ 4381500 w 5562600"/>
                    <a:gd name="connsiteY83" fmla="*/ 4808220 h 5364480"/>
                    <a:gd name="connsiteX84" fmla="*/ 4442460 w 5562600"/>
                    <a:gd name="connsiteY84" fmla="*/ 4777740 h 5364480"/>
                    <a:gd name="connsiteX85" fmla="*/ 4503420 w 5562600"/>
                    <a:gd name="connsiteY85" fmla="*/ 4808220 h 5364480"/>
                    <a:gd name="connsiteX86" fmla="*/ 4503420 w 5562600"/>
                    <a:gd name="connsiteY86" fmla="*/ 4853940 h 5364480"/>
                    <a:gd name="connsiteX87" fmla="*/ 4541520 w 5562600"/>
                    <a:gd name="connsiteY87" fmla="*/ 4930140 h 5364480"/>
                    <a:gd name="connsiteX88" fmla="*/ 4640580 w 5562600"/>
                    <a:gd name="connsiteY88" fmla="*/ 4853940 h 5364480"/>
                    <a:gd name="connsiteX89" fmla="*/ 4671060 w 5562600"/>
                    <a:gd name="connsiteY89" fmla="*/ 4808220 h 5364480"/>
                    <a:gd name="connsiteX90" fmla="*/ 4770120 w 5562600"/>
                    <a:gd name="connsiteY90" fmla="*/ 4808220 h 5364480"/>
                    <a:gd name="connsiteX91" fmla="*/ 4800600 w 5562600"/>
                    <a:gd name="connsiteY91" fmla="*/ 4777740 h 5364480"/>
                    <a:gd name="connsiteX92" fmla="*/ 4945380 w 5562600"/>
                    <a:gd name="connsiteY92" fmla="*/ 4770120 h 5364480"/>
                    <a:gd name="connsiteX93" fmla="*/ 5097780 w 5562600"/>
                    <a:gd name="connsiteY93" fmla="*/ 4853940 h 5364480"/>
                    <a:gd name="connsiteX94" fmla="*/ 5257800 w 5562600"/>
                    <a:gd name="connsiteY94" fmla="*/ 4777740 h 5364480"/>
                    <a:gd name="connsiteX95" fmla="*/ 5234940 w 5562600"/>
                    <a:gd name="connsiteY95" fmla="*/ 4671060 h 5364480"/>
                    <a:gd name="connsiteX96" fmla="*/ 5250180 w 5562600"/>
                    <a:gd name="connsiteY96" fmla="*/ 4617720 h 5364480"/>
                    <a:gd name="connsiteX97" fmla="*/ 5433060 w 5562600"/>
                    <a:gd name="connsiteY97" fmla="*/ 4556760 h 5364480"/>
                    <a:gd name="connsiteX98" fmla="*/ 5562600 w 5562600"/>
                    <a:gd name="connsiteY98" fmla="*/ 4465320 h 5364480"/>
                    <a:gd name="connsiteX99" fmla="*/ 5234940 w 5562600"/>
                    <a:gd name="connsiteY99" fmla="*/ 4114800 h 5364480"/>
                    <a:gd name="connsiteX100" fmla="*/ 5097780 w 5562600"/>
                    <a:gd name="connsiteY100" fmla="*/ 4114800 h 5364480"/>
                    <a:gd name="connsiteX101" fmla="*/ 4998720 w 5562600"/>
                    <a:gd name="connsiteY101" fmla="*/ 4038600 h 5364480"/>
                    <a:gd name="connsiteX102" fmla="*/ 4899660 w 5562600"/>
                    <a:gd name="connsiteY102" fmla="*/ 3825240 h 5364480"/>
                    <a:gd name="connsiteX103" fmla="*/ 4739640 w 5562600"/>
                    <a:gd name="connsiteY103" fmla="*/ 3223260 h 5364480"/>
                    <a:gd name="connsiteX104" fmla="*/ 4671060 w 5562600"/>
                    <a:gd name="connsiteY104" fmla="*/ 2529840 h 5364480"/>
                    <a:gd name="connsiteX105" fmla="*/ 4655820 w 5562600"/>
                    <a:gd name="connsiteY105" fmla="*/ 2499360 h 5364480"/>
                    <a:gd name="connsiteX106" fmla="*/ 4655820 w 5562600"/>
                    <a:gd name="connsiteY106" fmla="*/ 2415540 h 5364480"/>
                    <a:gd name="connsiteX107" fmla="*/ 4701540 w 5562600"/>
                    <a:gd name="connsiteY107" fmla="*/ 1684020 h 5364480"/>
                    <a:gd name="connsiteX108" fmla="*/ 4655820 w 5562600"/>
                    <a:gd name="connsiteY108" fmla="*/ 1569720 h 5364480"/>
                    <a:gd name="connsiteX109" fmla="*/ 4800600 w 5562600"/>
                    <a:gd name="connsiteY109" fmla="*/ 830580 h 5364480"/>
                    <a:gd name="connsiteX110" fmla="*/ 4869180 w 5562600"/>
                    <a:gd name="connsiteY110" fmla="*/ 708660 h 5364480"/>
                    <a:gd name="connsiteX111" fmla="*/ 4869180 w 5562600"/>
                    <a:gd name="connsiteY111" fmla="*/ 617220 h 5364480"/>
                    <a:gd name="connsiteX112" fmla="*/ 4907280 w 5562600"/>
                    <a:gd name="connsiteY112" fmla="*/ 472440 h 5364480"/>
                    <a:gd name="connsiteX113" fmla="*/ 4747260 w 5562600"/>
                    <a:gd name="connsiteY113" fmla="*/ 632460 h 5364480"/>
                    <a:gd name="connsiteX114" fmla="*/ 4602480 w 5562600"/>
                    <a:gd name="connsiteY114" fmla="*/ 731520 h 5364480"/>
                    <a:gd name="connsiteX115" fmla="*/ 4411980 w 5562600"/>
                    <a:gd name="connsiteY115" fmla="*/ 800100 h 5364480"/>
                    <a:gd name="connsiteX116" fmla="*/ 4251960 w 5562600"/>
                    <a:gd name="connsiteY116" fmla="*/ 769620 h 5364480"/>
                    <a:gd name="connsiteX117" fmla="*/ 4061460 w 5562600"/>
                    <a:gd name="connsiteY117" fmla="*/ 662940 h 5364480"/>
                    <a:gd name="connsiteX118" fmla="*/ 4030980 w 5562600"/>
                    <a:gd name="connsiteY118" fmla="*/ 556260 h 5364480"/>
                    <a:gd name="connsiteX119" fmla="*/ 3931920 w 5562600"/>
                    <a:gd name="connsiteY119" fmla="*/ 472440 h 5364480"/>
                    <a:gd name="connsiteX120" fmla="*/ 3832860 w 5562600"/>
                    <a:gd name="connsiteY120" fmla="*/ 320040 h 5364480"/>
                    <a:gd name="connsiteX121" fmla="*/ 3718560 w 5562600"/>
                    <a:gd name="connsiteY121" fmla="*/ 266700 h 5364480"/>
                    <a:gd name="connsiteX122" fmla="*/ 3489960 w 5562600"/>
                    <a:gd name="connsiteY122" fmla="*/ 243840 h 5364480"/>
                    <a:gd name="connsiteX123" fmla="*/ 3375660 w 5562600"/>
                    <a:gd name="connsiteY123" fmla="*/ 144780 h 5364480"/>
                    <a:gd name="connsiteX124" fmla="*/ 3223260 w 5562600"/>
                    <a:gd name="connsiteY124" fmla="*/ 0 h 5364480"/>
                    <a:gd name="connsiteX125" fmla="*/ 3162300 w 5562600"/>
                    <a:gd name="connsiteY125" fmla="*/ 68580 h 5364480"/>
                    <a:gd name="connsiteX126" fmla="*/ 3192780 w 5562600"/>
                    <a:gd name="connsiteY126" fmla="*/ 190500 h 5364480"/>
                    <a:gd name="connsiteX127" fmla="*/ 3002280 w 5562600"/>
                    <a:gd name="connsiteY127" fmla="*/ 556260 h 5364480"/>
                    <a:gd name="connsiteX128" fmla="*/ 2918460 w 5562600"/>
                    <a:gd name="connsiteY128" fmla="*/ 838200 h 5364480"/>
                    <a:gd name="connsiteX129" fmla="*/ 2880360 w 5562600"/>
                    <a:gd name="connsiteY129" fmla="*/ 891540 h 5364480"/>
                    <a:gd name="connsiteX130" fmla="*/ 2857500 w 5562600"/>
                    <a:gd name="connsiteY130" fmla="*/ 1036320 h 5364480"/>
                    <a:gd name="connsiteX131" fmla="*/ 2796540 w 5562600"/>
                    <a:gd name="connsiteY131" fmla="*/ 1280160 h 5364480"/>
                    <a:gd name="connsiteX132" fmla="*/ 2804160 w 5562600"/>
                    <a:gd name="connsiteY132" fmla="*/ 1386840 h 5364480"/>
                    <a:gd name="connsiteX133" fmla="*/ 2796540 w 5562600"/>
                    <a:gd name="connsiteY133" fmla="*/ 1432560 h 5364480"/>
                    <a:gd name="connsiteX134" fmla="*/ 2781300 w 5562600"/>
                    <a:gd name="connsiteY134" fmla="*/ 1645920 h 5364480"/>
                    <a:gd name="connsiteX135" fmla="*/ 2910840 w 5562600"/>
                    <a:gd name="connsiteY135" fmla="*/ 1714500 h 5364480"/>
                    <a:gd name="connsiteX136" fmla="*/ 3025140 w 5562600"/>
                    <a:gd name="connsiteY136" fmla="*/ 1554480 h 5364480"/>
                    <a:gd name="connsiteX137" fmla="*/ 3154680 w 5562600"/>
                    <a:gd name="connsiteY137" fmla="*/ 1569720 h 5364480"/>
                    <a:gd name="connsiteX138" fmla="*/ 3276600 w 5562600"/>
                    <a:gd name="connsiteY138" fmla="*/ 1508760 h 5364480"/>
                    <a:gd name="connsiteX139" fmla="*/ 3368040 w 5562600"/>
                    <a:gd name="connsiteY139" fmla="*/ 1432560 h 5364480"/>
                    <a:gd name="connsiteX140" fmla="*/ 3505200 w 5562600"/>
                    <a:gd name="connsiteY140" fmla="*/ 1432560 h 5364480"/>
                    <a:gd name="connsiteX141" fmla="*/ 3596640 w 5562600"/>
                    <a:gd name="connsiteY141" fmla="*/ 1501140 h 5364480"/>
                    <a:gd name="connsiteX142" fmla="*/ 3649980 w 5562600"/>
                    <a:gd name="connsiteY142" fmla="*/ 1493520 h 5364480"/>
                    <a:gd name="connsiteX143" fmla="*/ 3718560 w 5562600"/>
                    <a:gd name="connsiteY143" fmla="*/ 1394460 h 5364480"/>
                    <a:gd name="connsiteX144" fmla="*/ 3848100 w 5562600"/>
                    <a:gd name="connsiteY144" fmla="*/ 1363980 h 5364480"/>
                    <a:gd name="connsiteX145" fmla="*/ 3947160 w 5562600"/>
                    <a:gd name="connsiteY145" fmla="*/ 1280160 h 5364480"/>
                    <a:gd name="connsiteX146" fmla="*/ 3962400 w 5562600"/>
                    <a:gd name="connsiteY146" fmla="*/ 1104900 h 5364480"/>
                    <a:gd name="connsiteX147" fmla="*/ 4046220 w 5562600"/>
                    <a:gd name="connsiteY147" fmla="*/ 1104900 h 5364480"/>
                    <a:gd name="connsiteX148" fmla="*/ 4244340 w 5562600"/>
                    <a:gd name="connsiteY148" fmla="*/ 1333500 h 5364480"/>
                    <a:gd name="connsiteX149" fmla="*/ 4297680 w 5562600"/>
                    <a:gd name="connsiteY149" fmla="*/ 1531620 h 5364480"/>
                    <a:gd name="connsiteX150" fmla="*/ 4305300 w 5562600"/>
                    <a:gd name="connsiteY150" fmla="*/ 1691640 h 5364480"/>
                    <a:gd name="connsiteX151" fmla="*/ 4221480 w 5562600"/>
                    <a:gd name="connsiteY151" fmla="*/ 1828800 h 5364480"/>
                    <a:gd name="connsiteX152" fmla="*/ 4206240 w 5562600"/>
                    <a:gd name="connsiteY152" fmla="*/ 2164080 h 5364480"/>
                    <a:gd name="connsiteX153" fmla="*/ 4130040 w 5562600"/>
                    <a:gd name="connsiteY153" fmla="*/ 2453640 h 5364480"/>
                    <a:gd name="connsiteX154" fmla="*/ 4015740 w 5562600"/>
                    <a:gd name="connsiteY154" fmla="*/ 2697480 h 5364480"/>
                    <a:gd name="connsiteX155" fmla="*/ 3863340 w 5562600"/>
                    <a:gd name="connsiteY155" fmla="*/ 2766060 h 5364480"/>
                    <a:gd name="connsiteX156" fmla="*/ 3733800 w 5562600"/>
                    <a:gd name="connsiteY156" fmla="*/ 2720340 h 5364480"/>
                    <a:gd name="connsiteX157" fmla="*/ 3627120 w 5562600"/>
                    <a:gd name="connsiteY157" fmla="*/ 2583180 h 5364480"/>
                    <a:gd name="connsiteX158" fmla="*/ 3375660 w 5562600"/>
                    <a:gd name="connsiteY158" fmla="*/ 2499360 h 5364480"/>
                    <a:gd name="connsiteX159" fmla="*/ 3406140 w 5562600"/>
                    <a:gd name="connsiteY159" fmla="*/ 2400300 h 5364480"/>
                    <a:gd name="connsiteX160" fmla="*/ 3307080 w 5562600"/>
                    <a:gd name="connsiteY160" fmla="*/ 2263140 h 5364480"/>
                    <a:gd name="connsiteX161" fmla="*/ 3261360 w 5562600"/>
                    <a:gd name="connsiteY161" fmla="*/ 2247900 h 5364480"/>
                    <a:gd name="connsiteX162" fmla="*/ 3147060 w 5562600"/>
                    <a:gd name="connsiteY162" fmla="*/ 2194560 h 5364480"/>
                    <a:gd name="connsiteX163" fmla="*/ 3063240 w 5562600"/>
                    <a:gd name="connsiteY163" fmla="*/ 2301240 h 5364480"/>
                    <a:gd name="connsiteX164" fmla="*/ 3063240 w 5562600"/>
                    <a:gd name="connsiteY164" fmla="*/ 2400300 h 5364480"/>
                    <a:gd name="connsiteX165" fmla="*/ 3040380 w 5562600"/>
                    <a:gd name="connsiteY165" fmla="*/ 2438400 h 5364480"/>
                    <a:gd name="connsiteX166" fmla="*/ 3086100 w 5562600"/>
                    <a:gd name="connsiteY166" fmla="*/ 2499360 h 5364480"/>
                    <a:gd name="connsiteX167" fmla="*/ 3086100 w 5562600"/>
                    <a:gd name="connsiteY167" fmla="*/ 2644140 h 5364480"/>
                    <a:gd name="connsiteX168" fmla="*/ 2910840 w 5562600"/>
                    <a:gd name="connsiteY168" fmla="*/ 2865120 h 5364480"/>
                    <a:gd name="connsiteX169" fmla="*/ 2682240 w 5562600"/>
                    <a:gd name="connsiteY169" fmla="*/ 2926080 h 5364480"/>
                    <a:gd name="connsiteX170" fmla="*/ 2552700 w 5562600"/>
                    <a:gd name="connsiteY170" fmla="*/ 2842260 h 5364480"/>
                    <a:gd name="connsiteX171" fmla="*/ 2453640 w 5562600"/>
                    <a:gd name="connsiteY171" fmla="*/ 2522220 h 5364480"/>
                    <a:gd name="connsiteX172" fmla="*/ 2362200 w 5562600"/>
                    <a:gd name="connsiteY172" fmla="*/ 1889760 h 5364480"/>
                    <a:gd name="connsiteX173" fmla="*/ 2339340 w 5562600"/>
                    <a:gd name="connsiteY173" fmla="*/ 1699260 h 5364480"/>
                    <a:gd name="connsiteX174" fmla="*/ 2392680 w 5562600"/>
                    <a:gd name="connsiteY174" fmla="*/ 1524000 h 5364480"/>
                    <a:gd name="connsiteX175" fmla="*/ 2316480 w 5562600"/>
                    <a:gd name="connsiteY175" fmla="*/ 1379220 h 5364480"/>
                    <a:gd name="connsiteX176" fmla="*/ 2148840 w 5562600"/>
                    <a:gd name="connsiteY176" fmla="*/ 1303020 h 5364480"/>
                    <a:gd name="connsiteX177" fmla="*/ 1988820 w 5562600"/>
                    <a:gd name="connsiteY177" fmla="*/ 1325880 h 5364480"/>
                    <a:gd name="connsiteX178" fmla="*/ 1981200 w 5562600"/>
                    <a:gd name="connsiteY178" fmla="*/ 1402080 h 5364480"/>
                    <a:gd name="connsiteX179" fmla="*/ 1912620 w 5562600"/>
                    <a:gd name="connsiteY179" fmla="*/ 1485900 h 5364480"/>
                    <a:gd name="connsiteX180" fmla="*/ 1821180 w 5562600"/>
                    <a:gd name="connsiteY180" fmla="*/ 1478280 h 5364480"/>
                    <a:gd name="connsiteX181" fmla="*/ 1668780 w 5562600"/>
                    <a:gd name="connsiteY181" fmla="*/ 1394460 h 5364480"/>
                    <a:gd name="connsiteX182" fmla="*/ 1653540 w 5562600"/>
                    <a:gd name="connsiteY182" fmla="*/ 1303020 h 5364480"/>
                    <a:gd name="connsiteX183" fmla="*/ 1447800 w 5562600"/>
                    <a:gd name="connsiteY183" fmla="*/ 1165860 h 5364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</a:cxnLst>
                  <a:rect l="l" t="t" r="r" b="b"/>
                  <a:pathLst>
                    <a:path w="5562600" h="5364480">
                      <a:moveTo>
                        <a:pt x="1447800" y="1165860"/>
                      </a:moveTo>
                      <a:lnTo>
                        <a:pt x="1417320" y="1310640"/>
                      </a:lnTo>
                      <a:lnTo>
                        <a:pt x="1463040" y="1470660"/>
                      </a:lnTo>
                      <a:lnTo>
                        <a:pt x="1440180" y="1623060"/>
                      </a:lnTo>
                      <a:lnTo>
                        <a:pt x="1348740" y="1699260"/>
                      </a:lnTo>
                      <a:lnTo>
                        <a:pt x="1196340" y="1653540"/>
                      </a:lnTo>
                      <a:lnTo>
                        <a:pt x="1165860" y="1722120"/>
                      </a:lnTo>
                      <a:lnTo>
                        <a:pt x="1318260" y="1798320"/>
                      </a:lnTo>
                      <a:lnTo>
                        <a:pt x="1402080" y="1905000"/>
                      </a:lnTo>
                      <a:lnTo>
                        <a:pt x="1386840" y="2423160"/>
                      </a:lnTo>
                      <a:lnTo>
                        <a:pt x="1211580" y="3025140"/>
                      </a:lnTo>
                      <a:lnTo>
                        <a:pt x="1158240" y="3124200"/>
                      </a:lnTo>
                      <a:lnTo>
                        <a:pt x="1028700" y="3101340"/>
                      </a:lnTo>
                      <a:lnTo>
                        <a:pt x="883920" y="3246120"/>
                      </a:lnTo>
                      <a:lnTo>
                        <a:pt x="754380" y="3284220"/>
                      </a:lnTo>
                      <a:lnTo>
                        <a:pt x="601980" y="3162300"/>
                      </a:lnTo>
                      <a:lnTo>
                        <a:pt x="426720" y="3276600"/>
                      </a:lnTo>
                      <a:lnTo>
                        <a:pt x="327660" y="3489960"/>
                      </a:lnTo>
                      <a:lnTo>
                        <a:pt x="274320" y="3558540"/>
                      </a:lnTo>
                      <a:lnTo>
                        <a:pt x="243840" y="3581400"/>
                      </a:lnTo>
                      <a:lnTo>
                        <a:pt x="213360" y="3649980"/>
                      </a:lnTo>
                      <a:lnTo>
                        <a:pt x="99060" y="3695700"/>
                      </a:lnTo>
                      <a:lnTo>
                        <a:pt x="0" y="3802380"/>
                      </a:lnTo>
                      <a:lnTo>
                        <a:pt x="30480" y="3931920"/>
                      </a:lnTo>
                      <a:lnTo>
                        <a:pt x="175260" y="3901440"/>
                      </a:lnTo>
                      <a:lnTo>
                        <a:pt x="259080" y="4046220"/>
                      </a:lnTo>
                      <a:lnTo>
                        <a:pt x="259080" y="4335780"/>
                      </a:lnTo>
                      <a:lnTo>
                        <a:pt x="228600" y="4533900"/>
                      </a:lnTo>
                      <a:lnTo>
                        <a:pt x="419100" y="4495800"/>
                      </a:lnTo>
                      <a:lnTo>
                        <a:pt x="495300" y="4556760"/>
                      </a:lnTo>
                      <a:lnTo>
                        <a:pt x="510540" y="4411980"/>
                      </a:lnTo>
                      <a:lnTo>
                        <a:pt x="632460" y="4396740"/>
                      </a:lnTo>
                      <a:lnTo>
                        <a:pt x="731520" y="4434840"/>
                      </a:lnTo>
                      <a:lnTo>
                        <a:pt x="746760" y="4488180"/>
                      </a:lnTo>
                      <a:lnTo>
                        <a:pt x="1051560" y="4480560"/>
                      </a:lnTo>
                      <a:lnTo>
                        <a:pt x="1127760" y="4511040"/>
                      </a:lnTo>
                      <a:lnTo>
                        <a:pt x="1303020" y="4480560"/>
                      </a:lnTo>
                      <a:lnTo>
                        <a:pt x="1455420" y="4488180"/>
                      </a:lnTo>
                      <a:lnTo>
                        <a:pt x="1485900" y="4389120"/>
                      </a:lnTo>
                      <a:lnTo>
                        <a:pt x="1577340" y="4328160"/>
                      </a:lnTo>
                      <a:lnTo>
                        <a:pt x="1737360" y="4335780"/>
                      </a:lnTo>
                      <a:lnTo>
                        <a:pt x="1752600" y="4411980"/>
                      </a:lnTo>
                      <a:lnTo>
                        <a:pt x="1874520" y="4419600"/>
                      </a:lnTo>
                      <a:lnTo>
                        <a:pt x="1905000" y="4495800"/>
                      </a:lnTo>
                      <a:lnTo>
                        <a:pt x="2004060" y="4526280"/>
                      </a:lnTo>
                      <a:lnTo>
                        <a:pt x="2042160" y="4594860"/>
                      </a:lnTo>
                      <a:lnTo>
                        <a:pt x="2141220" y="4640580"/>
                      </a:lnTo>
                      <a:lnTo>
                        <a:pt x="2141220" y="4549140"/>
                      </a:lnTo>
                      <a:lnTo>
                        <a:pt x="2247900" y="4518660"/>
                      </a:lnTo>
                      <a:lnTo>
                        <a:pt x="2339340" y="4579620"/>
                      </a:lnTo>
                      <a:lnTo>
                        <a:pt x="2339340" y="4617720"/>
                      </a:lnTo>
                      <a:lnTo>
                        <a:pt x="2461260" y="4617720"/>
                      </a:lnTo>
                      <a:lnTo>
                        <a:pt x="2537460" y="4541520"/>
                      </a:lnTo>
                      <a:lnTo>
                        <a:pt x="2590800" y="4541520"/>
                      </a:lnTo>
                      <a:lnTo>
                        <a:pt x="2651760" y="4587240"/>
                      </a:lnTo>
                      <a:lnTo>
                        <a:pt x="2682240" y="4495800"/>
                      </a:lnTo>
                      <a:lnTo>
                        <a:pt x="2773680" y="4434840"/>
                      </a:lnTo>
                      <a:lnTo>
                        <a:pt x="2887980" y="4465320"/>
                      </a:lnTo>
                      <a:lnTo>
                        <a:pt x="2895600" y="4328160"/>
                      </a:lnTo>
                      <a:lnTo>
                        <a:pt x="3002280" y="4244340"/>
                      </a:lnTo>
                      <a:lnTo>
                        <a:pt x="3108960" y="4244340"/>
                      </a:lnTo>
                      <a:lnTo>
                        <a:pt x="3055620" y="4472940"/>
                      </a:lnTo>
                      <a:lnTo>
                        <a:pt x="3139440" y="4556760"/>
                      </a:lnTo>
                      <a:lnTo>
                        <a:pt x="3413760" y="4541520"/>
                      </a:lnTo>
                      <a:lnTo>
                        <a:pt x="3406140" y="4602480"/>
                      </a:lnTo>
                      <a:lnTo>
                        <a:pt x="3444240" y="4663440"/>
                      </a:lnTo>
                      <a:lnTo>
                        <a:pt x="3474720" y="4815840"/>
                      </a:lnTo>
                      <a:lnTo>
                        <a:pt x="3444240" y="4876800"/>
                      </a:lnTo>
                      <a:lnTo>
                        <a:pt x="3390900" y="4861560"/>
                      </a:lnTo>
                      <a:lnTo>
                        <a:pt x="3345180" y="4968240"/>
                      </a:lnTo>
                      <a:lnTo>
                        <a:pt x="3345180" y="5029200"/>
                      </a:lnTo>
                      <a:lnTo>
                        <a:pt x="3291840" y="5074920"/>
                      </a:lnTo>
                      <a:lnTo>
                        <a:pt x="3345180" y="5135880"/>
                      </a:lnTo>
                      <a:lnTo>
                        <a:pt x="3314700" y="5242560"/>
                      </a:lnTo>
                      <a:lnTo>
                        <a:pt x="3429000" y="5364480"/>
                      </a:lnTo>
                      <a:lnTo>
                        <a:pt x="3520440" y="5364480"/>
                      </a:lnTo>
                      <a:lnTo>
                        <a:pt x="3703320" y="5257800"/>
                      </a:lnTo>
                      <a:lnTo>
                        <a:pt x="3802380" y="5257800"/>
                      </a:lnTo>
                      <a:lnTo>
                        <a:pt x="3802380" y="5143500"/>
                      </a:lnTo>
                      <a:lnTo>
                        <a:pt x="3962400" y="5021580"/>
                      </a:lnTo>
                      <a:lnTo>
                        <a:pt x="4099560" y="4998720"/>
                      </a:lnTo>
                      <a:lnTo>
                        <a:pt x="4274820" y="4861560"/>
                      </a:lnTo>
                      <a:lnTo>
                        <a:pt x="4358640" y="4861560"/>
                      </a:lnTo>
                      <a:lnTo>
                        <a:pt x="4381500" y="4808220"/>
                      </a:lnTo>
                      <a:lnTo>
                        <a:pt x="4442460" y="4777740"/>
                      </a:lnTo>
                      <a:lnTo>
                        <a:pt x="4503420" y="4808220"/>
                      </a:lnTo>
                      <a:lnTo>
                        <a:pt x="4503420" y="4853940"/>
                      </a:lnTo>
                      <a:lnTo>
                        <a:pt x="4541520" y="4930140"/>
                      </a:lnTo>
                      <a:lnTo>
                        <a:pt x="4640580" y="4853940"/>
                      </a:lnTo>
                      <a:lnTo>
                        <a:pt x="4671060" y="4808220"/>
                      </a:lnTo>
                      <a:lnTo>
                        <a:pt x="4770120" y="4808220"/>
                      </a:lnTo>
                      <a:lnTo>
                        <a:pt x="4800600" y="4777740"/>
                      </a:lnTo>
                      <a:lnTo>
                        <a:pt x="4945380" y="4770120"/>
                      </a:lnTo>
                      <a:lnTo>
                        <a:pt x="5097780" y="4853940"/>
                      </a:lnTo>
                      <a:lnTo>
                        <a:pt x="5257800" y="4777740"/>
                      </a:lnTo>
                      <a:lnTo>
                        <a:pt x="5234940" y="4671060"/>
                      </a:lnTo>
                      <a:lnTo>
                        <a:pt x="5250180" y="4617720"/>
                      </a:lnTo>
                      <a:lnTo>
                        <a:pt x="5433060" y="4556760"/>
                      </a:lnTo>
                      <a:lnTo>
                        <a:pt x="5562600" y="4465320"/>
                      </a:lnTo>
                      <a:lnTo>
                        <a:pt x="5234940" y="4114800"/>
                      </a:lnTo>
                      <a:lnTo>
                        <a:pt x="5097780" y="4114800"/>
                      </a:lnTo>
                      <a:lnTo>
                        <a:pt x="4998720" y="4038600"/>
                      </a:lnTo>
                      <a:lnTo>
                        <a:pt x="4899660" y="3825240"/>
                      </a:lnTo>
                      <a:lnTo>
                        <a:pt x="4739640" y="3223260"/>
                      </a:lnTo>
                      <a:lnTo>
                        <a:pt x="4671060" y="2529840"/>
                      </a:lnTo>
                      <a:lnTo>
                        <a:pt x="4655820" y="2499360"/>
                      </a:lnTo>
                      <a:lnTo>
                        <a:pt x="4655820" y="2415540"/>
                      </a:lnTo>
                      <a:lnTo>
                        <a:pt x="4701540" y="1684020"/>
                      </a:lnTo>
                      <a:lnTo>
                        <a:pt x="4655820" y="1569720"/>
                      </a:lnTo>
                      <a:lnTo>
                        <a:pt x="4800600" y="830580"/>
                      </a:lnTo>
                      <a:lnTo>
                        <a:pt x="4869180" y="708660"/>
                      </a:lnTo>
                      <a:lnTo>
                        <a:pt x="4869180" y="617220"/>
                      </a:lnTo>
                      <a:lnTo>
                        <a:pt x="4907280" y="472440"/>
                      </a:lnTo>
                      <a:lnTo>
                        <a:pt x="4747260" y="632460"/>
                      </a:lnTo>
                      <a:lnTo>
                        <a:pt x="4602480" y="731520"/>
                      </a:lnTo>
                      <a:lnTo>
                        <a:pt x="4411980" y="800100"/>
                      </a:lnTo>
                      <a:lnTo>
                        <a:pt x="4251960" y="769620"/>
                      </a:lnTo>
                      <a:lnTo>
                        <a:pt x="4061460" y="662940"/>
                      </a:lnTo>
                      <a:lnTo>
                        <a:pt x="4030980" y="556260"/>
                      </a:lnTo>
                      <a:lnTo>
                        <a:pt x="3931920" y="472440"/>
                      </a:lnTo>
                      <a:lnTo>
                        <a:pt x="3832860" y="320040"/>
                      </a:lnTo>
                      <a:lnTo>
                        <a:pt x="3718560" y="266700"/>
                      </a:lnTo>
                      <a:lnTo>
                        <a:pt x="3489960" y="243840"/>
                      </a:lnTo>
                      <a:lnTo>
                        <a:pt x="3375660" y="144780"/>
                      </a:lnTo>
                      <a:lnTo>
                        <a:pt x="3223260" y="0"/>
                      </a:lnTo>
                      <a:lnTo>
                        <a:pt x="3162300" y="68580"/>
                      </a:lnTo>
                      <a:lnTo>
                        <a:pt x="3192780" y="190500"/>
                      </a:lnTo>
                      <a:lnTo>
                        <a:pt x="3002280" y="556260"/>
                      </a:lnTo>
                      <a:lnTo>
                        <a:pt x="2918460" y="838200"/>
                      </a:lnTo>
                      <a:lnTo>
                        <a:pt x="2880360" y="891540"/>
                      </a:lnTo>
                      <a:lnTo>
                        <a:pt x="2857500" y="1036320"/>
                      </a:lnTo>
                      <a:lnTo>
                        <a:pt x="2796540" y="1280160"/>
                      </a:lnTo>
                      <a:lnTo>
                        <a:pt x="2804160" y="1386840"/>
                      </a:lnTo>
                      <a:lnTo>
                        <a:pt x="2796540" y="1432560"/>
                      </a:lnTo>
                      <a:lnTo>
                        <a:pt x="2781300" y="1645920"/>
                      </a:lnTo>
                      <a:lnTo>
                        <a:pt x="2910840" y="1714500"/>
                      </a:lnTo>
                      <a:lnTo>
                        <a:pt x="3025140" y="1554480"/>
                      </a:lnTo>
                      <a:lnTo>
                        <a:pt x="3154680" y="1569720"/>
                      </a:lnTo>
                      <a:lnTo>
                        <a:pt x="3276600" y="1508760"/>
                      </a:lnTo>
                      <a:lnTo>
                        <a:pt x="3368040" y="1432560"/>
                      </a:lnTo>
                      <a:lnTo>
                        <a:pt x="3505200" y="1432560"/>
                      </a:lnTo>
                      <a:lnTo>
                        <a:pt x="3596640" y="1501140"/>
                      </a:lnTo>
                      <a:lnTo>
                        <a:pt x="3649980" y="1493520"/>
                      </a:lnTo>
                      <a:lnTo>
                        <a:pt x="3718560" y="1394460"/>
                      </a:lnTo>
                      <a:lnTo>
                        <a:pt x="3848100" y="1363980"/>
                      </a:lnTo>
                      <a:lnTo>
                        <a:pt x="3947160" y="1280160"/>
                      </a:lnTo>
                      <a:lnTo>
                        <a:pt x="3962400" y="1104900"/>
                      </a:lnTo>
                      <a:lnTo>
                        <a:pt x="4046220" y="1104900"/>
                      </a:lnTo>
                      <a:lnTo>
                        <a:pt x="4244340" y="1333500"/>
                      </a:lnTo>
                      <a:lnTo>
                        <a:pt x="4297680" y="1531620"/>
                      </a:lnTo>
                      <a:lnTo>
                        <a:pt x="4305300" y="1691640"/>
                      </a:lnTo>
                      <a:lnTo>
                        <a:pt x="4221480" y="1828800"/>
                      </a:lnTo>
                      <a:lnTo>
                        <a:pt x="4206240" y="2164080"/>
                      </a:lnTo>
                      <a:lnTo>
                        <a:pt x="4130040" y="2453640"/>
                      </a:lnTo>
                      <a:lnTo>
                        <a:pt x="4015740" y="2697480"/>
                      </a:lnTo>
                      <a:lnTo>
                        <a:pt x="3863340" y="2766060"/>
                      </a:lnTo>
                      <a:lnTo>
                        <a:pt x="3733800" y="2720340"/>
                      </a:lnTo>
                      <a:lnTo>
                        <a:pt x="3627120" y="2583180"/>
                      </a:lnTo>
                      <a:lnTo>
                        <a:pt x="3375660" y="2499360"/>
                      </a:lnTo>
                      <a:lnTo>
                        <a:pt x="3406140" y="2400300"/>
                      </a:lnTo>
                      <a:lnTo>
                        <a:pt x="3307080" y="2263140"/>
                      </a:lnTo>
                      <a:lnTo>
                        <a:pt x="3261360" y="2247900"/>
                      </a:lnTo>
                      <a:lnTo>
                        <a:pt x="3147060" y="2194560"/>
                      </a:lnTo>
                      <a:lnTo>
                        <a:pt x="3063240" y="2301240"/>
                      </a:lnTo>
                      <a:lnTo>
                        <a:pt x="3063240" y="2400300"/>
                      </a:lnTo>
                      <a:lnTo>
                        <a:pt x="3040380" y="2438400"/>
                      </a:lnTo>
                      <a:lnTo>
                        <a:pt x="3086100" y="2499360"/>
                      </a:lnTo>
                      <a:lnTo>
                        <a:pt x="3086100" y="2644140"/>
                      </a:lnTo>
                      <a:lnTo>
                        <a:pt x="2910840" y="2865120"/>
                      </a:lnTo>
                      <a:lnTo>
                        <a:pt x="2682240" y="2926080"/>
                      </a:lnTo>
                      <a:lnTo>
                        <a:pt x="2552700" y="2842260"/>
                      </a:lnTo>
                      <a:lnTo>
                        <a:pt x="2453640" y="2522220"/>
                      </a:lnTo>
                      <a:lnTo>
                        <a:pt x="2362200" y="1889760"/>
                      </a:lnTo>
                      <a:lnTo>
                        <a:pt x="2339340" y="1699260"/>
                      </a:lnTo>
                      <a:lnTo>
                        <a:pt x="2392680" y="1524000"/>
                      </a:lnTo>
                      <a:lnTo>
                        <a:pt x="2316480" y="1379220"/>
                      </a:lnTo>
                      <a:lnTo>
                        <a:pt x="2148840" y="1303020"/>
                      </a:lnTo>
                      <a:lnTo>
                        <a:pt x="1988820" y="1325880"/>
                      </a:lnTo>
                      <a:lnTo>
                        <a:pt x="1981200" y="1402080"/>
                      </a:lnTo>
                      <a:lnTo>
                        <a:pt x="1912620" y="1485900"/>
                      </a:lnTo>
                      <a:lnTo>
                        <a:pt x="1821180" y="1478280"/>
                      </a:lnTo>
                      <a:lnTo>
                        <a:pt x="1668780" y="1394460"/>
                      </a:lnTo>
                      <a:lnTo>
                        <a:pt x="1653540" y="1303020"/>
                      </a:lnTo>
                      <a:lnTo>
                        <a:pt x="1447800" y="116586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4" name="フリーフォーム: 図形 3">
                  <a:extLst>
                    <a:ext uri="{FF2B5EF4-FFF2-40B4-BE49-F238E27FC236}">
                      <a16:creationId xmlns:a16="http://schemas.microsoft.com/office/drawing/2014/main" id="{75E11354-E0AF-4C24-A12D-791BE1800030}"/>
                    </a:ext>
                  </a:extLst>
                </p:cNvPr>
                <p:cNvSpPr/>
                <p:nvPr/>
              </p:nvSpPr>
              <p:spPr>
                <a:xfrm>
                  <a:off x="1831949" y="1905424"/>
                  <a:ext cx="767500" cy="1246820"/>
                </a:xfrm>
                <a:custGeom>
                  <a:avLst/>
                  <a:gdLst>
                    <a:gd name="connsiteX0" fmla="*/ 3505200 w 3977640"/>
                    <a:gd name="connsiteY0" fmla="*/ 0 h 6461760"/>
                    <a:gd name="connsiteX1" fmla="*/ 3611880 w 3977640"/>
                    <a:gd name="connsiteY1" fmla="*/ 0 h 6461760"/>
                    <a:gd name="connsiteX2" fmla="*/ 3558540 w 3977640"/>
                    <a:gd name="connsiteY2" fmla="*/ 228600 h 6461760"/>
                    <a:gd name="connsiteX3" fmla="*/ 3642360 w 3977640"/>
                    <a:gd name="connsiteY3" fmla="*/ 312420 h 6461760"/>
                    <a:gd name="connsiteX4" fmla="*/ 3916680 w 3977640"/>
                    <a:gd name="connsiteY4" fmla="*/ 297180 h 6461760"/>
                    <a:gd name="connsiteX5" fmla="*/ 3909060 w 3977640"/>
                    <a:gd name="connsiteY5" fmla="*/ 358140 h 6461760"/>
                    <a:gd name="connsiteX6" fmla="*/ 3947160 w 3977640"/>
                    <a:gd name="connsiteY6" fmla="*/ 419100 h 6461760"/>
                    <a:gd name="connsiteX7" fmla="*/ 3977640 w 3977640"/>
                    <a:gd name="connsiteY7" fmla="*/ 571500 h 6461760"/>
                    <a:gd name="connsiteX8" fmla="*/ 3947160 w 3977640"/>
                    <a:gd name="connsiteY8" fmla="*/ 632460 h 6461760"/>
                    <a:gd name="connsiteX9" fmla="*/ 3893820 w 3977640"/>
                    <a:gd name="connsiteY9" fmla="*/ 617220 h 6461760"/>
                    <a:gd name="connsiteX10" fmla="*/ 3848100 w 3977640"/>
                    <a:gd name="connsiteY10" fmla="*/ 723900 h 6461760"/>
                    <a:gd name="connsiteX11" fmla="*/ 3848100 w 3977640"/>
                    <a:gd name="connsiteY11" fmla="*/ 784860 h 6461760"/>
                    <a:gd name="connsiteX12" fmla="*/ 3794760 w 3977640"/>
                    <a:gd name="connsiteY12" fmla="*/ 830580 h 6461760"/>
                    <a:gd name="connsiteX13" fmla="*/ 3848100 w 3977640"/>
                    <a:gd name="connsiteY13" fmla="*/ 891540 h 6461760"/>
                    <a:gd name="connsiteX14" fmla="*/ 3817620 w 3977640"/>
                    <a:gd name="connsiteY14" fmla="*/ 998220 h 6461760"/>
                    <a:gd name="connsiteX15" fmla="*/ 3817620 w 3977640"/>
                    <a:gd name="connsiteY15" fmla="*/ 1082040 h 6461760"/>
                    <a:gd name="connsiteX16" fmla="*/ 3695700 w 3977640"/>
                    <a:gd name="connsiteY16" fmla="*/ 1120140 h 6461760"/>
                    <a:gd name="connsiteX17" fmla="*/ 3642360 w 3977640"/>
                    <a:gd name="connsiteY17" fmla="*/ 1264920 h 6461760"/>
                    <a:gd name="connsiteX18" fmla="*/ 3566160 w 3977640"/>
                    <a:gd name="connsiteY18" fmla="*/ 1310640 h 6461760"/>
                    <a:gd name="connsiteX19" fmla="*/ 3634740 w 3977640"/>
                    <a:gd name="connsiteY19" fmla="*/ 1386840 h 6461760"/>
                    <a:gd name="connsiteX20" fmla="*/ 3573780 w 3977640"/>
                    <a:gd name="connsiteY20" fmla="*/ 1447800 h 6461760"/>
                    <a:gd name="connsiteX21" fmla="*/ 3634740 w 3977640"/>
                    <a:gd name="connsiteY21" fmla="*/ 1577340 h 6461760"/>
                    <a:gd name="connsiteX22" fmla="*/ 3619500 w 3977640"/>
                    <a:gd name="connsiteY22" fmla="*/ 1623060 h 6461760"/>
                    <a:gd name="connsiteX23" fmla="*/ 3505200 w 3977640"/>
                    <a:gd name="connsiteY23" fmla="*/ 1691640 h 6461760"/>
                    <a:gd name="connsiteX24" fmla="*/ 3550920 w 3977640"/>
                    <a:gd name="connsiteY24" fmla="*/ 1798320 h 6461760"/>
                    <a:gd name="connsiteX25" fmla="*/ 3520440 w 3977640"/>
                    <a:gd name="connsiteY25" fmla="*/ 2133600 h 6461760"/>
                    <a:gd name="connsiteX26" fmla="*/ 3550920 w 3977640"/>
                    <a:gd name="connsiteY26" fmla="*/ 2225040 h 6461760"/>
                    <a:gd name="connsiteX27" fmla="*/ 3550920 w 3977640"/>
                    <a:gd name="connsiteY27" fmla="*/ 2301240 h 6461760"/>
                    <a:gd name="connsiteX28" fmla="*/ 3611880 w 3977640"/>
                    <a:gd name="connsiteY28" fmla="*/ 2506980 h 6461760"/>
                    <a:gd name="connsiteX29" fmla="*/ 3550920 w 3977640"/>
                    <a:gd name="connsiteY29" fmla="*/ 2552700 h 6461760"/>
                    <a:gd name="connsiteX30" fmla="*/ 3451860 w 3977640"/>
                    <a:gd name="connsiteY30" fmla="*/ 2476500 h 6461760"/>
                    <a:gd name="connsiteX31" fmla="*/ 3337560 w 3977640"/>
                    <a:gd name="connsiteY31" fmla="*/ 2545080 h 6461760"/>
                    <a:gd name="connsiteX32" fmla="*/ 3345180 w 3977640"/>
                    <a:gd name="connsiteY32" fmla="*/ 2720340 h 6461760"/>
                    <a:gd name="connsiteX33" fmla="*/ 3505200 w 3977640"/>
                    <a:gd name="connsiteY33" fmla="*/ 2811780 h 6461760"/>
                    <a:gd name="connsiteX34" fmla="*/ 3383280 w 3977640"/>
                    <a:gd name="connsiteY34" fmla="*/ 3017520 h 6461760"/>
                    <a:gd name="connsiteX35" fmla="*/ 3307080 w 3977640"/>
                    <a:gd name="connsiteY35" fmla="*/ 3078480 h 6461760"/>
                    <a:gd name="connsiteX36" fmla="*/ 3413760 w 3977640"/>
                    <a:gd name="connsiteY36" fmla="*/ 3185160 h 6461760"/>
                    <a:gd name="connsiteX37" fmla="*/ 3451860 w 3977640"/>
                    <a:gd name="connsiteY37" fmla="*/ 3375660 h 6461760"/>
                    <a:gd name="connsiteX38" fmla="*/ 3337560 w 3977640"/>
                    <a:gd name="connsiteY38" fmla="*/ 3581400 h 6461760"/>
                    <a:gd name="connsiteX39" fmla="*/ 3154680 w 3977640"/>
                    <a:gd name="connsiteY39" fmla="*/ 3749040 h 6461760"/>
                    <a:gd name="connsiteX40" fmla="*/ 3200400 w 3977640"/>
                    <a:gd name="connsiteY40" fmla="*/ 3810000 h 6461760"/>
                    <a:gd name="connsiteX41" fmla="*/ 3116580 w 3977640"/>
                    <a:gd name="connsiteY41" fmla="*/ 3970020 h 6461760"/>
                    <a:gd name="connsiteX42" fmla="*/ 3154680 w 3977640"/>
                    <a:gd name="connsiteY42" fmla="*/ 4046220 h 6461760"/>
                    <a:gd name="connsiteX43" fmla="*/ 2994660 w 3977640"/>
                    <a:gd name="connsiteY43" fmla="*/ 4191000 h 6461760"/>
                    <a:gd name="connsiteX44" fmla="*/ 3032760 w 3977640"/>
                    <a:gd name="connsiteY44" fmla="*/ 4244340 h 6461760"/>
                    <a:gd name="connsiteX45" fmla="*/ 3032760 w 3977640"/>
                    <a:gd name="connsiteY45" fmla="*/ 4297680 h 6461760"/>
                    <a:gd name="connsiteX46" fmla="*/ 2926080 w 3977640"/>
                    <a:gd name="connsiteY46" fmla="*/ 4358640 h 6461760"/>
                    <a:gd name="connsiteX47" fmla="*/ 2910840 w 3977640"/>
                    <a:gd name="connsiteY47" fmla="*/ 4411980 h 6461760"/>
                    <a:gd name="connsiteX48" fmla="*/ 2994660 w 3977640"/>
                    <a:gd name="connsiteY48" fmla="*/ 4457700 h 6461760"/>
                    <a:gd name="connsiteX49" fmla="*/ 2994660 w 3977640"/>
                    <a:gd name="connsiteY49" fmla="*/ 4549140 h 6461760"/>
                    <a:gd name="connsiteX50" fmla="*/ 3078480 w 3977640"/>
                    <a:gd name="connsiteY50" fmla="*/ 4610100 h 6461760"/>
                    <a:gd name="connsiteX51" fmla="*/ 3040380 w 3977640"/>
                    <a:gd name="connsiteY51" fmla="*/ 4724400 h 6461760"/>
                    <a:gd name="connsiteX52" fmla="*/ 3124200 w 3977640"/>
                    <a:gd name="connsiteY52" fmla="*/ 4770120 h 6461760"/>
                    <a:gd name="connsiteX53" fmla="*/ 3116580 w 3977640"/>
                    <a:gd name="connsiteY53" fmla="*/ 4892040 h 6461760"/>
                    <a:gd name="connsiteX54" fmla="*/ 3337560 w 3977640"/>
                    <a:gd name="connsiteY54" fmla="*/ 5021580 h 6461760"/>
                    <a:gd name="connsiteX55" fmla="*/ 3329940 w 3977640"/>
                    <a:gd name="connsiteY55" fmla="*/ 5090160 h 6461760"/>
                    <a:gd name="connsiteX56" fmla="*/ 3261360 w 3977640"/>
                    <a:gd name="connsiteY56" fmla="*/ 5135880 h 6461760"/>
                    <a:gd name="connsiteX57" fmla="*/ 3261360 w 3977640"/>
                    <a:gd name="connsiteY57" fmla="*/ 5173980 h 6461760"/>
                    <a:gd name="connsiteX58" fmla="*/ 3383280 w 3977640"/>
                    <a:gd name="connsiteY58" fmla="*/ 5250180 h 6461760"/>
                    <a:gd name="connsiteX59" fmla="*/ 3230880 w 3977640"/>
                    <a:gd name="connsiteY59" fmla="*/ 5356860 h 6461760"/>
                    <a:gd name="connsiteX60" fmla="*/ 3261360 w 3977640"/>
                    <a:gd name="connsiteY60" fmla="*/ 5455920 h 6461760"/>
                    <a:gd name="connsiteX61" fmla="*/ 3223260 w 3977640"/>
                    <a:gd name="connsiteY61" fmla="*/ 5577840 h 6461760"/>
                    <a:gd name="connsiteX62" fmla="*/ 3246120 w 3977640"/>
                    <a:gd name="connsiteY62" fmla="*/ 5615940 h 6461760"/>
                    <a:gd name="connsiteX63" fmla="*/ 3337560 w 3977640"/>
                    <a:gd name="connsiteY63" fmla="*/ 5661660 h 6461760"/>
                    <a:gd name="connsiteX64" fmla="*/ 3390900 w 3977640"/>
                    <a:gd name="connsiteY64" fmla="*/ 5753100 h 6461760"/>
                    <a:gd name="connsiteX65" fmla="*/ 3337560 w 3977640"/>
                    <a:gd name="connsiteY65" fmla="*/ 5867400 h 6461760"/>
                    <a:gd name="connsiteX66" fmla="*/ 3291840 w 3977640"/>
                    <a:gd name="connsiteY66" fmla="*/ 5943600 h 6461760"/>
                    <a:gd name="connsiteX67" fmla="*/ 3268980 w 3977640"/>
                    <a:gd name="connsiteY67" fmla="*/ 5981700 h 6461760"/>
                    <a:gd name="connsiteX68" fmla="*/ 3276600 w 3977640"/>
                    <a:gd name="connsiteY68" fmla="*/ 6134100 h 6461760"/>
                    <a:gd name="connsiteX69" fmla="*/ 3192780 w 3977640"/>
                    <a:gd name="connsiteY69" fmla="*/ 6141720 h 6461760"/>
                    <a:gd name="connsiteX70" fmla="*/ 3108960 w 3977640"/>
                    <a:gd name="connsiteY70" fmla="*/ 6278880 h 6461760"/>
                    <a:gd name="connsiteX71" fmla="*/ 3017520 w 3977640"/>
                    <a:gd name="connsiteY71" fmla="*/ 6301740 h 6461760"/>
                    <a:gd name="connsiteX72" fmla="*/ 2910840 w 3977640"/>
                    <a:gd name="connsiteY72" fmla="*/ 6431280 h 6461760"/>
                    <a:gd name="connsiteX73" fmla="*/ 2796540 w 3977640"/>
                    <a:gd name="connsiteY73" fmla="*/ 6377940 h 6461760"/>
                    <a:gd name="connsiteX74" fmla="*/ 2644140 w 3977640"/>
                    <a:gd name="connsiteY74" fmla="*/ 6461760 h 6461760"/>
                    <a:gd name="connsiteX75" fmla="*/ 2583180 w 3977640"/>
                    <a:gd name="connsiteY75" fmla="*/ 6385560 h 6461760"/>
                    <a:gd name="connsiteX76" fmla="*/ 2430780 w 3977640"/>
                    <a:gd name="connsiteY76" fmla="*/ 6362700 h 6461760"/>
                    <a:gd name="connsiteX77" fmla="*/ 2407920 w 3977640"/>
                    <a:gd name="connsiteY77" fmla="*/ 6301740 h 6461760"/>
                    <a:gd name="connsiteX78" fmla="*/ 2308860 w 3977640"/>
                    <a:gd name="connsiteY78" fmla="*/ 6271260 h 6461760"/>
                    <a:gd name="connsiteX79" fmla="*/ 2308860 w 3977640"/>
                    <a:gd name="connsiteY79" fmla="*/ 6111240 h 6461760"/>
                    <a:gd name="connsiteX80" fmla="*/ 2247900 w 3977640"/>
                    <a:gd name="connsiteY80" fmla="*/ 6012180 h 6461760"/>
                    <a:gd name="connsiteX81" fmla="*/ 2133600 w 3977640"/>
                    <a:gd name="connsiteY81" fmla="*/ 5996940 h 6461760"/>
                    <a:gd name="connsiteX82" fmla="*/ 2072640 w 3977640"/>
                    <a:gd name="connsiteY82" fmla="*/ 5935980 h 6461760"/>
                    <a:gd name="connsiteX83" fmla="*/ 1935480 w 3977640"/>
                    <a:gd name="connsiteY83" fmla="*/ 5844540 h 6461760"/>
                    <a:gd name="connsiteX84" fmla="*/ 1874520 w 3977640"/>
                    <a:gd name="connsiteY84" fmla="*/ 5920740 h 6461760"/>
                    <a:gd name="connsiteX85" fmla="*/ 1767840 w 3977640"/>
                    <a:gd name="connsiteY85" fmla="*/ 5836920 h 6461760"/>
                    <a:gd name="connsiteX86" fmla="*/ 1676400 w 3977640"/>
                    <a:gd name="connsiteY86" fmla="*/ 5859780 h 6461760"/>
                    <a:gd name="connsiteX87" fmla="*/ 1562100 w 3977640"/>
                    <a:gd name="connsiteY87" fmla="*/ 5821680 h 6461760"/>
                    <a:gd name="connsiteX88" fmla="*/ 1524000 w 3977640"/>
                    <a:gd name="connsiteY88" fmla="*/ 5745480 h 6461760"/>
                    <a:gd name="connsiteX89" fmla="*/ 1417320 w 3977640"/>
                    <a:gd name="connsiteY89" fmla="*/ 5768340 h 6461760"/>
                    <a:gd name="connsiteX90" fmla="*/ 1318260 w 3977640"/>
                    <a:gd name="connsiteY90" fmla="*/ 5722620 h 6461760"/>
                    <a:gd name="connsiteX91" fmla="*/ 1257300 w 3977640"/>
                    <a:gd name="connsiteY91" fmla="*/ 5676900 h 6461760"/>
                    <a:gd name="connsiteX92" fmla="*/ 1135380 w 3977640"/>
                    <a:gd name="connsiteY92" fmla="*/ 5631180 h 6461760"/>
                    <a:gd name="connsiteX93" fmla="*/ 1097280 w 3977640"/>
                    <a:gd name="connsiteY93" fmla="*/ 5463540 h 6461760"/>
                    <a:gd name="connsiteX94" fmla="*/ 937260 w 3977640"/>
                    <a:gd name="connsiteY94" fmla="*/ 5486400 h 6461760"/>
                    <a:gd name="connsiteX95" fmla="*/ 922020 w 3977640"/>
                    <a:gd name="connsiteY95" fmla="*/ 5554980 h 6461760"/>
                    <a:gd name="connsiteX96" fmla="*/ 807720 w 3977640"/>
                    <a:gd name="connsiteY96" fmla="*/ 5509260 h 6461760"/>
                    <a:gd name="connsiteX97" fmla="*/ 532312 w 3977640"/>
                    <a:gd name="connsiteY97" fmla="*/ 5509260 h 6461760"/>
                    <a:gd name="connsiteX98" fmla="*/ 571500 w 3977640"/>
                    <a:gd name="connsiteY98" fmla="*/ 5372100 h 6461760"/>
                    <a:gd name="connsiteX99" fmla="*/ 632460 w 3977640"/>
                    <a:gd name="connsiteY99" fmla="*/ 5280660 h 6461760"/>
                    <a:gd name="connsiteX100" fmla="*/ 632460 w 3977640"/>
                    <a:gd name="connsiteY100" fmla="*/ 5204460 h 6461760"/>
                    <a:gd name="connsiteX101" fmla="*/ 609600 w 3977640"/>
                    <a:gd name="connsiteY101" fmla="*/ 5128260 h 6461760"/>
                    <a:gd name="connsiteX102" fmla="*/ 670560 w 3977640"/>
                    <a:gd name="connsiteY102" fmla="*/ 4998720 h 6461760"/>
                    <a:gd name="connsiteX103" fmla="*/ 655320 w 3977640"/>
                    <a:gd name="connsiteY103" fmla="*/ 4914900 h 6461760"/>
                    <a:gd name="connsiteX104" fmla="*/ 701040 w 3977640"/>
                    <a:gd name="connsiteY104" fmla="*/ 4831080 h 6461760"/>
                    <a:gd name="connsiteX105" fmla="*/ 830580 w 3977640"/>
                    <a:gd name="connsiteY105" fmla="*/ 4823460 h 6461760"/>
                    <a:gd name="connsiteX106" fmla="*/ 1013460 w 3977640"/>
                    <a:gd name="connsiteY106" fmla="*/ 4328160 h 6461760"/>
                    <a:gd name="connsiteX107" fmla="*/ 1104900 w 3977640"/>
                    <a:gd name="connsiteY107" fmla="*/ 3672840 h 6461760"/>
                    <a:gd name="connsiteX108" fmla="*/ 1082040 w 3977640"/>
                    <a:gd name="connsiteY108" fmla="*/ 3101340 h 6461760"/>
                    <a:gd name="connsiteX109" fmla="*/ 1043940 w 3977640"/>
                    <a:gd name="connsiteY109" fmla="*/ 2926080 h 6461760"/>
                    <a:gd name="connsiteX110" fmla="*/ 1051560 w 3977640"/>
                    <a:gd name="connsiteY110" fmla="*/ 2834640 h 6461760"/>
                    <a:gd name="connsiteX111" fmla="*/ 982980 w 3977640"/>
                    <a:gd name="connsiteY111" fmla="*/ 2689860 h 6461760"/>
                    <a:gd name="connsiteX112" fmla="*/ 838200 w 3977640"/>
                    <a:gd name="connsiteY112" fmla="*/ 2491740 h 6461760"/>
                    <a:gd name="connsiteX113" fmla="*/ 685800 w 3977640"/>
                    <a:gd name="connsiteY113" fmla="*/ 2400300 h 6461760"/>
                    <a:gd name="connsiteX114" fmla="*/ 495300 w 3977640"/>
                    <a:gd name="connsiteY114" fmla="*/ 2438400 h 6461760"/>
                    <a:gd name="connsiteX115" fmla="*/ 495300 w 3977640"/>
                    <a:gd name="connsiteY115" fmla="*/ 2529840 h 6461760"/>
                    <a:gd name="connsiteX116" fmla="*/ 373380 w 3977640"/>
                    <a:gd name="connsiteY116" fmla="*/ 2545080 h 6461760"/>
                    <a:gd name="connsiteX117" fmla="*/ 335280 w 3977640"/>
                    <a:gd name="connsiteY117" fmla="*/ 2545080 h 6461760"/>
                    <a:gd name="connsiteX118" fmla="*/ 175260 w 3977640"/>
                    <a:gd name="connsiteY118" fmla="*/ 2567940 h 6461760"/>
                    <a:gd name="connsiteX119" fmla="*/ 129540 w 3977640"/>
                    <a:gd name="connsiteY119" fmla="*/ 2506980 h 6461760"/>
                    <a:gd name="connsiteX120" fmla="*/ 129540 w 3977640"/>
                    <a:gd name="connsiteY120" fmla="*/ 2385060 h 6461760"/>
                    <a:gd name="connsiteX121" fmla="*/ 53340 w 3977640"/>
                    <a:gd name="connsiteY121" fmla="*/ 2362200 h 6461760"/>
                    <a:gd name="connsiteX122" fmla="*/ 30480 w 3977640"/>
                    <a:gd name="connsiteY122" fmla="*/ 2263140 h 6461760"/>
                    <a:gd name="connsiteX123" fmla="*/ 53340 w 3977640"/>
                    <a:gd name="connsiteY123" fmla="*/ 2179320 h 6461760"/>
                    <a:gd name="connsiteX124" fmla="*/ 0 w 3977640"/>
                    <a:gd name="connsiteY124" fmla="*/ 2148840 h 6461760"/>
                    <a:gd name="connsiteX125" fmla="*/ 0 w 3977640"/>
                    <a:gd name="connsiteY125" fmla="*/ 1988820 h 6461760"/>
                    <a:gd name="connsiteX126" fmla="*/ 83820 w 3977640"/>
                    <a:gd name="connsiteY126" fmla="*/ 2080260 h 6461760"/>
                    <a:gd name="connsiteX127" fmla="*/ 160020 w 3977640"/>
                    <a:gd name="connsiteY127" fmla="*/ 2087880 h 6461760"/>
                    <a:gd name="connsiteX128" fmla="*/ 251460 w 3977640"/>
                    <a:gd name="connsiteY128" fmla="*/ 2125980 h 6461760"/>
                    <a:gd name="connsiteX129" fmla="*/ 304800 w 3977640"/>
                    <a:gd name="connsiteY129" fmla="*/ 2179320 h 6461760"/>
                    <a:gd name="connsiteX130" fmla="*/ 480060 w 3977640"/>
                    <a:gd name="connsiteY130" fmla="*/ 2125980 h 6461760"/>
                    <a:gd name="connsiteX131" fmla="*/ 609600 w 3977640"/>
                    <a:gd name="connsiteY131" fmla="*/ 1981200 h 6461760"/>
                    <a:gd name="connsiteX132" fmla="*/ 762000 w 3977640"/>
                    <a:gd name="connsiteY132" fmla="*/ 1737360 h 6461760"/>
                    <a:gd name="connsiteX133" fmla="*/ 906780 w 3977640"/>
                    <a:gd name="connsiteY133" fmla="*/ 1303020 h 6461760"/>
                    <a:gd name="connsiteX134" fmla="*/ 899160 w 3977640"/>
                    <a:gd name="connsiteY134" fmla="*/ 1135380 h 6461760"/>
                    <a:gd name="connsiteX135" fmla="*/ 937260 w 3977640"/>
                    <a:gd name="connsiteY135" fmla="*/ 1120140 h 6461760"/>
                    <a:gd name="connsiteX136" fmla="*/ 982980 w 3977640"/>
                    <a:gd name="connsiteY136" fmla="*/ 952500 h 6461760"/>
                    <a:gd name="connsiteX137" fmla="*/ 982980 w 3977640"/>
                    <a:gd name="connsiteY137" fmla="*/ 586740 h 6461760"/>
                    <a:gd name="connsiteX138" fmla="*/ 922020 w 3977640"/>
                    <a:gd name="connsiteY138" fmla="*/ 502920 h 6461760"/>
                    <a:gd name="connsiteX139" fmla="*/ 861060 w 3977640"/>
                    <a:gd name="connsiteY139" fmla="*/ 457200 h 6461760"/>
                    <a:gd name="connsiteX140" fmla="*/ 853440 w 3977640"/>
                    <a:gd name="connsiteY140" fmla="*/ 426720 h 6461760"/>
                    <a:gd name="connsiteX141" fmla="*/ 739140 w 3977640"/>
                    <a:gd name="connsiteY141" fmla="*/ 289560 h 6461760"/>
                    <a:gd name="connsiteX142" fmla="*/ 740284 w 3977640"/>
                    <a:gd name="connsiteY142" fmla="*/ 287807 h 6461760"/>
                    <a:gd name="connsiteX143" fmla="*/ 922020 w 3977640"/>
                    <a:gd name="connsiteY143" fmla="*/ 251460 h 6461760"/>
                    <a:gd name="connsiteX144" fmla="*/ 998220 w 3977640"/>
                    <a:gd name="connsiteY144" fmla="*/ 312420 h 6461760"/>
                    <a:gd name="connsiteX145" fmla="*/ 1013460 w 3977640"/>
                    <a:gd name="connsiteY145" fmla="*/ 167640 h 6461760"/>
                    <a:gd name="connsiteX146" fmla="*/ 1135380 w 3977640"/>
                    <a:gd name="connsiteY146" fmla="*/ 152400 h 6461760"/>
                    <a:gd name="connsiteX147" fmla="*/ 1234440 w 3977640"/>
                    <a:gd name="connsiteY147" fmla="*/ 190500 h 6461760"/>
                    <a:gd name="connsiteX148" fmla="*/ 1249680 w 3977640"/>
                    <a:gd name="connsiteY148" fmla="*/ 243840 h 6461760"/>
                    <a:gd name="connsiteX149" fmla="*/ 1554480 w 3977640"/>
                    <a:gd name="connsiteY149" fmla="*/ 236220 h 6461760"/>
                    <a:gd name="connsiteX150" fmla="*/ 1630680 w 3977640"/>
                    <a:gd name="connsiteY150" fmla="*/ 266700 h 6461760"/>
                    <a:gd name="connsiteX151" fmla="*/ 1805940 w 3977640"/>
                    <a:gd name="connsiteY151" fmla="*/ 236220 h 6461760"/>
                    <a:gd name="connsiteX152" fmla="*/ 1958340 w 3977640"/>
                    <a:gd name="connsiteY152" fmla="*/ 243840 h 6461760"/>
                    <a:gd name="connsiteX153" fmla="*/ 1988820 w 3977640"/>
                    <a:gd name="connsiteY153" fmla="*/ 144780 h 6461760"/>
                    <a:gd name="connsiteX154" fmla="*/ 2080260 w 3977640"/>
                    <a:gd name="connsiteY154" fmla="*/ 83820 h 6461760"/>
                    <a:gd name="connsiteX155" fmla="*/ 2240280 w 3977640"/>
                    <a:gd name="connsiteY155" fmla="*/ 91440 h 6461760"/>
                    <a:gd name="connsiteX156" fmla="*/ 2255520 w 3977640"/>
                    <a:gd name="connsiteY156" fmla="*/ 167640 h 6461760"/>
                    <a:gd name="connsiteX157" fmla="*/ 2377440 w 3977640"/>
                    <a:gd name="connsiteY157" fmla="*/ 175260 h 6461760"/>
                    <a:gd name="connsiteX158" fmla="*/ 2407920 w 3977640"/>
                    <a:gd name="connsiteY158" fmla="*/ 251460 h 6461760"/>
                    <a:gd name="connsiteX159" fmla="*/ 2506980 w 3977640"/>
                    <a:gd name="connsiteY159" fmla="*/ 281940 h 6461760"/>
                    <a:gd name="connsiteX160" fmla="*/ 2545080 w 3977640"/>
                    <a:gd name="connsiteY160" fmla="*/ 350520 h 6461760"/>
                    <a:gd name="connsiteX161" fmla="*/ 2644140 w 3977640"/>
                    <a:gd name="connsiteY161" fmla="*/ 396240 h 6461760"/>
                    <a:gd name="connsiteX162" fmla="*/ 2644140 w 3977640"/>
                    <a:gd name="connsiteY162" fmla="*/ 304800 h 6461760"/>
                    <a:gd name="connsiteX163" fmla="*/ 2750820 w 3977640"/>
                    <a:gd name="connsiteY163" fmla="*/ 274320 h 6461760"/>
                    <a:gd name="connsiteX164" fmla="*/ 2842260 w 3977640"/>
                    <a:gd name="connsiteY164" fmla="*/ 335280 h 6461760"/>
                    <a:gd name="connsiteX165" fmla="*/ 2842260 w 3977640"/>
                    <a:gd name="connsiteY165" fmla="*/ 373380 h 6461760"/>
                    <a:gd name="connsiteX166" fmla="*/ 2964180 w 3977640"/>
                    <a:gd name="connsiteY166" fmla="*/ 373380 h 6461760"/>
                    <a:gd name="connsiteX167" fmla="*/ 3040380 w 3977640"/>
                    <a:gd name="connsiteY167" fmla="*/ 297180 h 6461760"/>
                    <a:gd name="connsiteX168" fmla="*/ 3093720 w 3977640"/>
                    <a:gd name="connsiteY168" fmla="*/ 297180 h 6461760"/>
                    <a:gd name="connsiteX169" fmla="*/ 3154680 w 3977640"/>
                    <a:gd name="connsiteY169" fmla="*/ 342900 h 6461760"/>
                    <a:gd name="connsiteX170" fmla="*/ 3185160 w 3977640"/>
                    <a:gd name="connsiteY170" fmla="*/ 251460 h 6461760"/>
                    <a:gd name="connsiteX171" fmla="*/ 3276600 w 3977640"/>
                    <a:gd name="connsiteY171" fmla="*/ 190500 h 6461760"/>
                    <a:gd name="connsiteX172" fmla="*/ 3390900 w 3977640"/>
                    <a:gd name="connsiteY172" fmla="*/ 220980 h 6461760"/>
                    <a:gd name="connsiteX173" fmla="*/ 3398520 w 3977640"/>
                    <a:gd name="connsiteY173" fmla="*/ 83820 h 6461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</a:cxnLst>
                  <a:rect l="l" t="t" r="r" b="b"/>
                  <a:pathLst>
                    <a:path w="3977640" h="6461760">
                      <a:moveTo>
                        <a:pt x="3505200" y="0"/>
                      </a:moveTo>
                      <a:lnTo>
                        <a:pt x="3611880" y="0"/>
                      </a:lnTo>
                      <a:lnTo>
                        <a:pt x="3558540" y="228600"/>
                      </a:lnTo>
                      <a:lnTo>
                        <a:pt x="3642360" y="312420"/>
                      </a:lnTo>
                      <a:lnTo>
                        <a:pt x="3916680" y="297180"/>
                      </a:lnTo>
                      <a:lnTo>
                        <a:pt x="3909060" y="358140"/>
                      </a:lnTo>
                      <a:lnTo>
                        <a:pt x="3947160" y="419100"/>
                      </a:lnTo>
                      <a:lnTo>
                        <a:pt x="3977640" y="571500"/>
                      </a:lnTo>
                      <a:lnTo>
                        <a:pt x="3947160" y="632460"/>
                      </a:lnTo>
                      <a:lnTo>
                        <a:pt x="3893820" y="617220"/>
                      </a:lnTo>
                      <a:lnTo>
                        <a:pt x="3848100" y="723900"/>
                      </a:lnTo>
                      <a:lnTo>
                        <a:pt x="3848100" y="784860"/>
                      </a:lnTo>
                      <a:lnTo>
                        <a:pt x="3794760" y="830580"/>
                      </a:lnTo>
                      <a:lnTo>
                        <a:pt x="3848100" y="891540"/>
                      </a:lnTo>
                      <a:lnTo>
                        <a:pt x="3817620" y="998220"/>
                      </a:lnTo>
                      <a:lnTo>
                        <a:pt x="3817620" y="1082040"/>
                      </a:lnTo>
                      <a:lnTo>
                        <a:pt x="3695700" y="1120140"/>
                      </a:lnTo>
                      <a:lnTo>
                        <a:pt x="3642360" y="1264920"/>
                      </a:lnTo>
                      <a:lnTo>
                        <a:pt x="3566160" y="1310640"/>
                      </a:lnTo>
                      <a:lnTo>
                        <a:pt x="3634740" y="1386840"/>
                      </a:lnTo>
                      <a:lnTo>
                        <a:pt x="3573780" y="1447800"/>
                      </a:lnTo>
                      <a:lnTo>
                        <a:pt x="3634740" y="1577340"/>
                      </a:lnTo>
                      <a:lnTo>
                        <a:pt x="3619500" y="1623060"/>
                      </a:lnTo>
                      <a:lnTo>
                        <a:pt x="3505200" y="1691640"/>
                      </a:lnTo>
                      <a:lnTo>
                        <a:pt x="3550920" y="1798320"/>
                      </a:lnTo>
                      <a:lnTo>
                        <a:pt x="3520440" y="2133600"/>
                      </a:lnTo>
                      <a:lnTo>
                        <a:pt x="3550920" y="2225040"/>
                      </a:lnTo>
                      <a:lnTo>
                        <a:pt x="3550920" y="2301240"/>
                      </a:lnTo>
                      <a:lnTo>
                        <a:pt x="3611880" y="2506980"/>
                      </a:lnTo>
                      <a:lnTo>
                        <a:pt x="3550920" y="2552700"/>
                      </a:lnTo>
                      <a:lnTo>
                        <a:pt x="3451860" y="2476500"/>
                      </a:lnTo>
                      <a:lnTo>
                        <a:pt x="3337560" y="2545080"/>
                      </a:lnTo>
                      <a:lnTo>
                        <a:pt x="3345180" y="2720340"/>
                      </a:lnTo>
                      <a:lnTo>
                        <a:pt x="3505200" y="2811780"/>
                      </a:lnTo>
                      <a:lnTo>
                        <a:pt x="3383280" y="3017520"/>
                      </a:lnTo>
                      <a:lnTo>
                        <a:pt x="3307080" y="3078480"/>
                      </a:lnTo>
                      <a:lnTo>
                        <a:pt x="3413760" y="3185160"/>
                      </a:lnTo>
                      <a:lnTo>
                        <a:pt x="3451860" y="3375660"/>
                      </a:lnTo>
                      <a:lnTo>
                        <a:pt x="3337560" y="3581400"/>
                      </a:lnTo>
                      <a:lnTo>
                        <a:pt x="3154680" y="3749040"/>
                      </a:lnTo>
                      <a:lnTo>
                        <a:pt x="3200400" y="3810000"/>
                      </a:lnTo>
                      <a:lnTo>
                        <a:pt x="3116580" y="3970020"/>
                      </a:lnTo>
                      <a:lnTo>
                        <a:pt x="3154680" y="4046220"/>
                      </a:lnTo>
                      <a:lnTo>
                        <a:pt x="2994660" y="4191000"/>
                      </a:lnTo>
                      <a:lnTo>
                        <a:pt x="3032760" y="4244340"/>
                      </a:lnTo>
                      <a:lnTo>
                        <a:pt x="3032760" y="4297680"/>
                      </a:lnTo>
                      <a:lnTo>
                        <a:pt x="2926080" y="4358640"/>
                      </a:lnTo>
                      <a:lnTo>
                        <a:pt x="2910840" y="4411980"/>
                      </a:lnTo>
                      <a:lnTo>
                        <a:pt x="2994660" y="4457700"/>
                      </a:lnTo>
                      <a:lnTo>
                        <a:pt x="2994660" y="4549140"/>
                      </a:lnTo>
                      <a:lnTo>
                        <a:pt x="3078480" y="4610100"/>
                      </a:lnTo>
                      <a:lnTo>
                        <a:pt x="3040380" y="4724400"/>
                      </a:lnTo>
                      <a:lnTo>
                        <a:pt x="3124200" y="4770120"/>
                      </a:lnTo>
                      <a:lnTo>
                        <a:pt x="3116580" y="4892040"/>
                      </a:lnTo>
                      <a:lnTo>
                        <a:pt x="3337560" y="5021580"/>
                      </a:lnTo>
                      <a:lnTo>
                        <a:pt x="3329940" y="5090160"/>
                      </a:lnTo>
                      <a:lnTo>
                        <a:pt x="3261360" y="5135880"/>
                      </a:lnTo>
                      <a:lnTo>
                        <a:pt x="3261360" y="5173980"/>
                      </a:lnTo>
                      <a:lnTo>
                        <a:pt x="3383280" y="5250180"/>
                      </a:lnTo>
                      <a:lnTo>
                        <a:pt x="3230880" y="5356860"/>
                      </a:lnTo>
                      <a:lnTo>
                        <a:pt x="3261360" y="5455920"/>
                      </a:lnTo>
                      <a:lnTo>
                        <a:pt x="3223260" y="5577840"/>
                      </a:lnTo>
                      <a:lnTo>
                        <a:pt x="3246120" y="5615940"/>
                      </a:lnTo>
                      <a:lnTo>
                        <a:pt x="3337560" y="5661660"/>
                      </a:lnTo>
                      <a:lnTo>
                        <a:pt x="3390900" y="5753100"/>
                      </a:lnTo>
                      <a:lnTo>
                        <a:pt x="3337560" y="5867400"/>
                      </a:lnTo>
                      <a:lnTo>
                        <a:pt x="3291840" y="5943600"/>
                      </a:lnTo>
                      <a:lnTo>
                        <a:pt x="3268980" y="5981700"/>
                      </a:lnTo>
                      <a:lnTo>
                        <a:pt x="3276600" y="6134100"/>
                      </a:lnTo>
                      <a:lnTo>
                        <a:pt x="3192780" y="6141720"/>
                      </a:lnTo>
                      <a:lnTo>
                        <a:pt x="3108960" y="6278880"/>
                      </a:lnTo>
                      <a:lnTo>
                        <a:pt x="3017520" y="6301740"/>
                      </a:lnTo>
                      <a:lnTo>
                        <a:pt x="2910840" y="6431280"/>
                      </a:lnTo>
                      <a:lnTo>
                        <a:pt x="2796540" y="6377940"/>
                      </a:lnTo>
                      <a:lnTo>
                        <a:pt x="2644140" y="6461760"/>
                      </a:lnTo>
                      <a:lnTo>
                        <a:pt x="2583180" y="6385560"/>
                      </a:lnTo>
                      <a:lnTo>
                        <a:pt x="2430780" y="6362700"/>
                      </a:lnTo>
                      <a:lnTo>
                        <a:pt x="2407920" y="6301740"/>
                      </a:lnTo>
                      <a:lnTo>
                        <a:pt x="2308860" y="6271260"/>
                      </a:lnTo>
                      <a:lnTo>
                        <a:pt x="2308860" y="6111240"/>
                      </a:lnTo>
                      <a:lnTo>
                        <a:pt x="2247900" y="6012180"/>
                      </a:lnTo>
                      <a:lnTo>
                        <a:pt x="2133600" y="5996940"/>
                      </a:lnTo>
                      <a:lnTo>
                        <a:pt x="2072640" y="5935980"/>
                      </a:lnTo>
                      <a:lnTo>
                        <a:pt x="1935480" y="5844540"/>
                      </a:lnTo>
                      <a:lnTo>
                        <a:pt x="1874520" y="5920740"/>
                      </a:lnTo>
                      <a:lnTo>
                        <a:pt x="1767840" y="5836920"/>
                      </a:lnTo>
                      <a:lnTo>
                        <a:pt x="1676400" y="5859780"/>
                      </a:lnTo>
                      <a:lnTo>
                        <a:pt x="1562100" y="5821680"/>
                      </a:lnTo>
                      <a:lnTo>
                        <a:pt x="1524000" y="5745480"/>
                      </a:lnTo>
                      <a:lnTo>
                        <a:pt x="1417320" y="5768340"/>
                      </a:lnTo>
                      <a:lnTo>
                        <a:pt x="1318260" y="5722620"/>
                      </a:lnTo>
                      <a:lnTo>
                        <a:pt x="1257300" y="5676900"/>
                      </a:lnTo>
                      <a:lnTo>
                        <a:pt x="1135380" y="5631180"/>
                      </a:lnTo>
                      <a:lnTo>
                        <a:pt x="1097280" y="5463540"/>
                      </a:lnTo>
                      <a:lnTo>
                        <a:pt x="937260" y="5486400"/>
                      </a:lnTo>
                      <a:lnTo>
                        <a:pt x="922020" y="5554980"/>
                      </a:lnTo>
                      <a:lnTo>
                        <a:pt x="807720" y="5509260"/>
                      </a:lnTo>
                      <a:lnTo>
                        <a:pt x="532312" y="5509260"/>
                      </a:lnTo>
                      <a:lnTo>
                        <a:pt x="571500" y="5372100"/>
                      </a:lnTo>
                      <a:lnTo>
                        <a:pt x="632460" y="5280660"/>
                      </a:lnTo>
                      <a:lnTo>
                        <a:pt x="632460" y="5204460"/>
                      </a:lnTo>
                      <a:lnTo>
                        <a:pt x="609600" y="5128260"/>
                      </a:lnTo>
                      <a:lnTo>
                        <a:pt x="670560" y="4998720"/>
                      </a:lnTo>
                      <a:lnTo>
                        <a:pt x="655320" y="4914900"/>
                      </a:lnTo>
                      <a:lnTo>
                        <a:pt x="701040" y="4831080"/>
                      </a:lnTo>
                      <a:lnTo>
                        <a:pt x="830580" y="4823460"/>
                      </a:lnTo>
                      <a:lnTo>
                        <a:pt x="1013460" y="4328160"/>
                      </a:lnTo>
                      <a:lnTo>
                        <a:pt x="1104900" y="3672840"/>
                      </a:lnTo>
                      <a:lnTo>
                        <a:pt x="1082040" y="3101340"/>
                      </a:lnTo>
                      <a:lnTo>
                        <a:pt x="1043940" y="2926080"/>
                      </a:lnTo>
                      <a:lnTo>
                        <a:pt x="1051560" y="2834640"/>
                      </a:lnTo>
                      <a:lnTo>
                        <a:pt x="982980" y="2689860"/>
                      </a:lnTo>
                      <a:lnTo>
                        <a:pt x="838200" y="2491740"/>
                      </a:lnTo>
                      <a:lnTo>
                        <a:pt x="685800" y="2400300"/>
                      </a:lnTo>
                      <a:lnTo>
                        <a:pt x="495300" y="2438400"/>
                      </a:lnTo>
                      <a:lnTo>
                        <a:pt x="495300" y="2529840"/>
                      </a:lnTo>
                      <a:lnTo>
                        <a:pt x="373380" y="2545080"/>
                      </a:lnTo>
                      <a:lnTo>
                        <a:pt x="335280" y="2545080"/>
                      </a:lnTo>
                      <a:lnTo>
                        <a:pt x="175260" y="2567940"/>
                      </a:lnTo>
                      <a:lnTo>
                        <a:pt x="129540" y="2506980"/>
                      </a:lnTo>
                      <a:lnTo>
                        <a:pt x="129540" y="2385060"/>
                      </a:lnTo>
                      <a:lnTo>
                        <a:pt x="53340" y="2362200"/>
                      </a:lnTo>
                      <a:lnTo>
                        <a:pt x="30480" y="2263140"/>
                      </a:lnTo>
                      <a:lnTo>
                        <a:pt x="53340" y="2179320"/>
                      </a:lnTo>
                      <a:lnTo>
                        <a:pt x="0" y="2148840"/>
                      </a:lnTo>
                      <a:lnTo>
                        <a:pt x="0" y="1988820"/>
                      </a:lnTo>
                      <a:lnTo>
                        <a:pt x="83820" y="2080260"/>
                      </a:lnTo>
                      <a:lnTo>
                        <a:pt x="160020" y="2087880"/>
                      </a:lnTo>
                      <a:lnTo>
                        <a:pt x="251460" y="2125980"/>
                      </a:lnTo>
                      <a:lnTo>
                        <a:pt x="304800" y="2179320"/>
                      </a:lnTo>
                      <a:lnTo>
                        <a:pt x="480060" y="2125980"/>
                      </a:lnTo>
                      <a:lnTo>
                        <a:pt x="609600" y="1981200"/>
                      </a:lnTo>
                      <a:lnTo>
                        <a:pt x="762000" y="1737360"/>
                      </a:lnTo>
                      <a:lnTo>
                        <a:pt x="906780" y="1303020"/>
                      </a:lnTo>
                      <a:lnTo>
                        <a:pt x="899160" y="1135380"/>
                      </a:lnTo>
                      <a:lnTo>
                        <a:pt x="937260" y="1120140"/>
                      </a:lnTo>
                      <a:lnTo>
                        <a:pt x="982980" y="952500"/>
                      </a:lnTo>
                      <a:lnTo>
                        <a:pt x="982980" y="586740"/>
                      </a:lnTo>
                      <a:lnTo>
                        <a:pt x="922020" y="502920"/>
                      </a:lnTo>
                      <a:lnTo>
                        <a:pt x="861060" y="457200"/>
                      </a:lnTo>
                      <a:lnTo>
                        <a:pt x="853440" y="426720"/>
                      </a:lnTo>
                      <a:lnTo>
                        <a:pt x="739140" y="289560"/>
                      </a:lnTo>
                      <a:lnTo>
                        <a:pt x="740284" y="287807"/>
                      </a:lnTo>
                      <a:lnTo>
                        <a:pt x="922020" y="251460"/>
                      </a:lnTo>
                      <a:lnTo>
                        <a:pt x="998220" y="312420"/>
                      </a:lnTo>
                      <a:lnTo>
                        <a:pt x="1013460" y="167640"/>
                      </a:lnTo>
                      <a:lnTo>
                        <a:pt x="1135380" y="152400"/>
                      </a:lnTo>
                      <a:lnTo>
                        <a:pt x="1234440" y="190500"/>
                      </a:lnTo>
                      <a:lnTo>
                        <a:pt x="1249680" y="243840"/>
                      </a:lnTo>
                      <a:lnTo>
                        <a:pt x="1554480" y="236220"/>
                      </a:lnTo>
                      <a:lnTo>
                        <a:pt x="1630680" y="266700"/>
                      </a:lnTo>
                      <a:lnTo>
                        <a:pt x="1805940" y="236220"/>
                      </a:lnTo>
                      <a:lnTo>
                        <a:pt x="1958340" y="243840"/>
                      </a:lnTo>
                      <a:lnTo>
                        <a:pt x="1988820" y="144780"/>
                      </a:lnTo>
                      <a:lnTo>
                        <a:pt x="2080260" y="83820"/>
                      </a:lnTo>
                      <a:lnTo>
                        <a:pt x="2240280" y="91440"/>
                      </a:lnTo>
                      <a:lnTo>
                        <a:pt x="2255520" y="167640"/>
                      </a:lnTo>
                      <a:lnTo>
                        <a:pt x="2377440" y="175260"/>
                      </a:lnTo>
                      <a:lnTo>
                        <a:pt x="2407920" y="251460"/>
                      </a:lnTo>
                      <a:lnTo>
                        <a:pt x="2506980" y="281940"/>
                      </a:lnTo>
                      <a:lnTo>
                        <a:pt x="2545080" y="350520"/>
                      </a:lnTo>
                      <a:lnTo>
                        <a:pt x="2644140" y="396240"/>
                      </a:lnTo>
                      <a:lnTo>
                        <a:pt x="2644140" y="304800"/>
                      </a:lnTo>
                      <a:lnTo>
                        <a:pt x="2750820" y="274320"/>
                      </a:lnTo>
                      <a:lnTo>
                        <a:pt x="2842260" y="335280"/>
                      </a:lnTo>
                      <a:lnTo>
                        <a:pt x="2842260" y="373380"/>
                      </a:lnTo>
                      <a:lnTo>
                        <a:pt x="2964180" y="373380"/>
                      </a:lnTo>
                      <a:lnTo>
                        <a:pt x="3040380" y="297180"/>
                      </a:lnTo>
                      <a:lnTo>
                        <a:pt x="3093720" y="297180"/>
                      </a:lnTo>
                      <a:lnTo>
                        <a:pt x="3154680" y="342900"/>
                      </a:lnTo>
                      <a:lnTo>
                        <a:pt x="3185160" y="251460"/>
                      </a:lnTo>
                      <a:lnTo>
                        <a:pt x="3276600" y="190500"/>
                      </a:lnTo>
                      <a:lnTo>
                        <a:pt x="3390900" y="220980"/>
                      </a:lnTo>
                      <a:lnTo>
                        <a:pt x="3398520" y="8382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" name="フリーフォーム: 図形 4">
                  <a:extLst>
                    <a:ext uri="{FF2B5EF4-FFF2-40B4-BE49-F238E27FC236}">
                      <a16:creationId xmlns:a16="http://schemas.microsoft.com/office/drawing/2014/main" id="{D3BDFAE4-E77B-42F0-8F05-677C81556E4C}"/>
                    </a:ext>
                  </a:extLst>
                </p:cNvPr>
                <p:cNvSpPr/>
                <p:nvPr/>
              </p:nvSpPr>
              <p:spPr>
                <a:xfrm>
                  <a:off x="2393606" y="1946767"/>
                  <a:ext cx="837095" cy="1296635"/>
                </a:xfrm>
                <a:custGeom>
                  <a:avLst/>
                  <a:gdLst>
                    <a:gd name="connsiteX0" fmla="*/ 3148404 w 4338320"/>
                    <a:gd name="connsiteY0" fmla="*/ 0 h 6719932"/>
                    <a:gd name="connsiteX1" fmla="*/ 3157220 w 4338320"/>
                    <a:gd name="connsiteY1" fmla="*/ 1632 h 6719932"/>
                    <a:gd name="connsiteX2" fmla="*/ 3296920 w 4338320"/>
                    <a:gd name="connsiteY2" fmla="*/ 217532 h 6719932"/>
                    <a:gd name="connsiteX3" fmla="*/ 3436620 w 4338320"/>
                    <a:gd name="connsiteY3" fmla="*/ 458832 h 6719932"/>
                    <a:gd name="connsiteX4" fmla="*/ 3627140 w 4338320"/>
                    <a:gd name="connsiteY4" fmla="*/ 828663 h 6719932"/>
                    <a:gd name="connsiteX5" fmla="*/ 3589020 w 4338320"/>
                    <a:gd name="connsiteY5" fmla="*/ 943020 h 6719932"/>
                    <a:gd name="connsiteX6" fmla="*/ 3512820 w 4338320"/>
                    <a:gd name="connsiteY6" fmla="*/ 966832 h 6719932"/>
                    <a:gd name="connsiteX7" fmla="*/ 3527108 w 4338320"/>
                    <a:gd name="connsiteY7" fmla="*/ 1052557 h 6719932"/>
                    <a:gd name="connsiteX8" fmla="*/ 3589020 w 4338320"/>
                    <a:gd name="connsiteY8" fmla="*/ 1085895 h 6719932"/>
                    <a:gd name="connsiteX9" fmla="*/ 3674744 w 4338320"/>
                    <a:gd name="connsiteY9" fmla="*/ 1104945 h 6719932"/>
                    <a:gd name="connsiteX10" fmla="*/ 3678144 w 4338320"/>
                    <a:gd name="connsiteY10" fmla="*/ 1103746 h 6719932"/>
                    <a:gd name="connsiteX11" fmla="*/ 3716020 w 4338320"/>
                    <a:gd name="connsiteY11" fmla="*/ 1170032 h 6719932"/>
                    <a:gd name="connsiteX12" fmla="*/ 3766820 w 4338320"/>
                    <a:gd name="connsiteY12" fmla="*/ 1258932 h 6719932"/>
                    <a:gd name="connsiteX13" fmla="*/ 3627120 w 4338320"/>
                    <a:gd name="connsiteY13" fmla="*/ 1297032 h 6719932"/>
                    <a:gd name="connsiteX14" fmla="*/ 3614420 w 4338320"/>
                    <a:gd name="connsiteY14" fmla="*/ 1449432 h 6719932"/>
                    <a:gd name="connsiteX15" fmla="*/ 3665220 w 4338320"/>
                    <a:gd name="connsiteY15" fmla="*/ 1576432 h 6719932"/>
                    <a:gd name="connsiteX16" fmla="*/ 3741420 w 4338320"/>
                    <a:gd name="connsiteY16" fmla="*/ 1614532 h 6719932"/>
                    <a:gd name="connsiteX17" fmla="*/ 3855720 w 4338320"/>
                    <a:gd name="connsiteY17" fmla="*/ 1741532 h 6719932"/>
                    <a:gd name="connsiteX18" fmla="*/ 3931920 w 4338320"/>
                    <a:gd name="connsiteY18" fmla="*/ 1792332 h 6719932"/>
                    <a:gd name="connsiteX19" fmla="*/ 4020820 w 4338320"/>
                    <a:gd name="connsiteY19" fmla="*/ 1982832 h 6719932"/>
                    <a:gd name="connsiteX20" fmla="*/ 3957320 w 4338320"/>
                    <a:gd name="connsiteY20" fmla="*/ 2046332 h 6719932"/>
                    <a:gd name="connsiteX21" fmla="*/ 4046220 w 4338320"/>
                    <a:gd name="connsiteY21" fmla="*/ 2300332 h 6719932"/>
                    <a:gd name="connsiteX22" fmla="*/ 4147820 w 4338320"/>
                    <a:gd name="connsiteY22" fmla="*/ 2643232 h 6719932"/>
                    <a:gd name="connsiteX23" fmla="*/ 4147820 w 4338320"/>
                    <a:gd name="connsiteY23" fmla="*/ 2719432 h 6719932"/>
                    <a:gd name="connsiteX24" fmla="*/ 4173220 w 4338320"/>
                    <a:gd name="connsiteY24" fmla="*/ 2833732 h 6719932"/>
                    <a:gd name="connsiteX25" fmla="*/ 4046220 w 4338320"/>
                    <a:gd name="connsiteY25" fmla="*/ 3011532 h 6719932"/>
                    <a:gd name="connsiteX26" fmla="*/ 4046220 w 4338320"/>
                    <a:gd name="connsiteY26" fmla="*/ 3252832 h 6719932"/>
                    <a:gd name="connsiteX27" fmla="*/ 3982720 w 4338320"/>
                    <a:gd name="connsiteY27" fmla="*/ 3417932 h 6719932"/>
                    <a:gd name="connsiteX28" fmla="*/ 4211320 w 4338320"/>
                    <a:gd name="connsiteY28" fmla="*/ 3202032 h 6719932"/>
                    <a:gd name="connsiteX29" fmla="*/ 4236720 w 4338320"/>
                    <a:gd name="connsiteY29" fmla="*/ 3519532 h 6719932"/>
                    <a:gd name="connsiteX30" fmla="*/ 4338320 w 4338320"/>
                    <a:gd name="connsiteY30" fmla="*/ 3519532 h 6719932"/>
                    <a:gd name="connsiteX31" fmla="*/ 4338320 w 4338320"/>
                    <a:gd name="connsiteY31" fmla="*/ 3621132 h 6719932"/>
                    <a:gd name="connsiteX32" fmla="*/ 4185920 w 4338320"/>
                    <a:gd name="connsiteY32" fmla="*/ 3671932 h 6719932"/>
                    <a:gd name="connsiteX33" fmla="*/ 4122420 w 4338320"/>
                    <a:gd name="connsiteY33" fmla="*/ 3849732 h 6719932"/>
                    <a:gd name="connsiteX34" fmla="*/ 4033520 w 4338320"/>
                    <a:gd name="connsiteY34" fmla="*/ 3875132 h 6719932"/>
                    <a:gd name="connsiteX35" fmla="*/ 4033520 w 4338320"/>
                    <a:gd name="connsiteY35" fmla="*/ 3925932 h 6719932"/>
                    <a:gd name="connsiteX36" fmla="*/ 4046220 w 4338320"/>
                    <a:gd name="connsiteY36" fmla="*/ 3989432 h 6719932"/>
                    <a:gd name="connsiteX37" fmla="*/ 4173220 w 4338320"/>
                    <a:gd name="connsiteY37" fmla="*/ 3976732 h 6719932"/>
                    <a:gd name="connsiteX38" fmla="*/ 4262120 w 4338320"/>
                    <a:gd name="connsiteY38" fmla="*/ 3875132 h 6719932"/>
                    <a:gd name="connsiteX39" fmla="*/ 4312920 w 4338320"/>
                    <a:gd name="connsiteY39" fmla="*/ 3913232 h 6719932"/>
                    <a:gd name="connsiteX40" fmla="*/ 4160520 w 4338320"/>
                    <a:gd name="connsiteY40" fmla="*/ 4141832 h 6719932"/>
                    <a:gd name="connsiteX41" fmla="*/ 4058920 w 4338320"/>
                    <a:gd name="connsiteY41" fmla="*/ 4103732 h 6719932"/>
                    <a:gd name="connsiteX42" fmla="*/ 3970020 w 4338320"/>
                    <a:gd name="connsiteY42" fmla="*/ 4281532 h 6719932"/>
                    <a:gd name="connsiteX43" fmla="*/ 3995420 w 4338320"/>
                    <a:gd name="connsiteY43" fmla="*/ 4357732 h 6719932"/>
                    <a:gd name="connsiteX44" fmla="*/ 3982720 w 4338320"/>
                    <a:gd name="connsiteY44" fmla="*/ 4395832 h 6719932"/>
                    <a:gd name="connsiteX45" fmla="*/ 3855720 w 4338320"/>
                    <a:gd name="connsiteY45" fmla="*/ 4408532 h 6719932"/>
                    <a:gd name="connsiteX46" fmla="*/ 3843020 w 4338320"/>
                    <a:gd name="connsiteY46" fmla="*/ 4472032 h 6719932"/>
                    <a:gd name="connsiteX47" fmla="*/ 4097020 w 4338320"/>
                    <a:gd name="connsiteY47" fmla="*/ 4395832 h 6719932"/>
                    <a:gd name="connsiteX48" fmla="*/ 4033520 w 4338320"/>
                    <a:gd name="connsiteY48" fmla="*/ 4522832 h 6719932"/>
                    <a:gd name="connsiteX49" fmla="*/ 3830320 w 4338320"/>
                    <a:gd name="connsiteY49" fmla="*/ 4573632 h 6719932"/>
                    <a:gd name="connsiteX50" fmla="*/ 3893820 w 4338320"/>
                    <a:gd name="connsiteY50" fmla="*/ 4687932 h 6719932"/>
                    <a:gd name="connsiteX51" fmla="*/ 3817620 w 4338320"/>
                    <a:gd name="connsiteY51" fmla="*/ 4713332 h 6719932"/>
                    <a:gd name="connsiteX52" fmla="*/ 3817620 w 4338320"/>
                    <a:gd name="connsiteY52" fmla="*/ 4776832 h 6719932"/>
                    <a:gd name="connsiteX53" fmla="*/ 3957320 w 4338320"/>
                    <a:gd name="connsiteY53" fmla="*/ 4789532 h 6719932"/>
                    <a:gd name="connsiteX54" fmla="*/ 3957320 w 4338320"/>
                    <a:gd name="connsiteY54" fmla="*/ 4929232 h 6719932"/>
                    <a:gd name="connsiteX55" fmla="*/ 3716020 w 4338320"/>
                    <a:gd name="connsiteY55" fmla="*/ 4992732 h 6719932"/>
                    <a:gd name="connsiteX56" fmla="*/ 3881120 w 4338320"/>
                    <a:gd name="connsiteY56" fmla="*/ 5056232 h 6719932"/>
                    <a:gd name="connsiteX57" fmla="*/ 3779520 w 4338320"/>
                    <a:gd name="connsiteY57" fmla="*/ 5183232 h 6719932"/>
                    <a:gd name="connsiteX58" fmla="*/ 3665220 w 4338320"/>
                    <a:gd name="connsiteY58" fmla="*/ 5183232 h 6719932"/>
                    <a:gd name="connsiteX59" fmla="*/ 3728720 w 4338320"/>
                    <a:gd name="connsiteY59" fmla="*/ 5259432 h 6719932"/>
                    <a:gd name="connsiteX60" fmla="*/ 3855720 w 4338320"/>
                    <a:gd name="connsiteY60" fmla="*/ 5361032 h 6719932"/>
                    <a:gd name="connsiteX61" fmla="*/ 3792220 w 4338320"/>
                    <a:gd name="connsiteY61" fmla="*/ 5399132 h 6719932"/>
                    <a:gd name="connsiteX62" fmla="*/ 3665220 w 4338320"/>
                    <a:gd name="connsiteY62" fmla="*/ 5361032 h 6719932"/>
                    <a:gd name="connsiteX63" fmla="*/ 3576320 w 4338320"/>
                    <a:gd name="connsiteY63" fmla="*/ 5361032 h 6719932"/>
                    <a:gd name="connsiteX64" fmla="*/ 3576320 w 4338320"/>
                    <a:gd name="connsiteY64" fmla="*/ 5424532 h 6719932"/>
                    <a:gd name="connsiteX65" fmla="*/ 3690620 w 4338320"/>
                    <a:gd name="connsiteY65" fmla="*/ 5500732 h 6719932"/>
                    <a:gd name="connsiteX66" fmla="*/ 3614420 w 4338320"/>
                    <a:gd name="connsiteY66" fmla="*/ 5576932 h 6719932"/>
                    <a:gd name="connsiteX67" fmla="*/ 3665220 w 4338320"/>
                    <a:gd name="connsiteY67" fmla="*/ 5640432 h 6719932"/>
                    <a:gd name="connsiteX68" fmla="*/ 3614420 w 4338320"/>
                    <a:gd name="connsiteY68" fmla="*/ 5678532 h 6719932"/>
                    <a:gd name="connsiteX69" fmla="*/ 3462020 w 4338320"/>
                    <a:gd name="connsiteY69" fmla="*/ 5640432 h 6719932"/>
                    <a:gd name="connsiteX70" fmla="*/ 3411220 w 4338320"/>
                    <a:gd name="connsiteY70" fmla="*/ 5665832 h 6719932"/>
                    <a:gd name="connsiteX71" fmla="*/ 3296920 w 4338320"/>
                    <a:gd name="connsiteY71" fmla="*/ 5564232 h 6719932"/>
                    <a:gd name="connsiteX72" fmla="*/ 3296920 w 4338320"/>
                    <a:gd name="connsiteY72" fmla="*/ 5792832 h 6719932"/>
                    <a:gd name="connsiteX73" fmla="*/ 3258820 w 4338320"/>
                    <a:gd name="connsiteY73" fmla="*/ 5843632 h 6719932"/>
                    <a:gd name="connsiteX74" fmla="*/ 3284220 w 4338320"/>
                    <a:gd name="connsiteY74" fmla="*/ 5919832 h 6719932"/>
                    <a:gd name="connsiteX75" fmla="*/ 3246120 w 4338320"/>
                    <a:gd name="connsiteY75" fmla="*/ 5957932 h 6719932"/>
                    <a:gd name="connsiteX76" fmla="*/ 3093720 w 4338320"/>
                    <a:gd name="connsiteY76" fmla="*/ 5856332 h 6719932"/>
                    <a:gd name="connsiteX77" fmla="*/ 3093720 w 4338320"/>
                    <a:gd name="connsiteY77" fmla="*/ 5742032 h 6719932"/>
                    <a:gd name="connsiteX78" fmla="*/ 3004820 w 4338320"/>
                    <a:gd name="connsiteY78" fmla="*/ 5716632 h 6719932"/>
                    <a:gd name="connsiteX79" fmla="*/ 3004820 w 4338320"/>
                    <a:gd name="connsiteY79" fmla="*/ 5843632 h 6719932"/>
                    <a:gd name="connsiteX80" fmla="*/ 2890520 w 4338320"/>
                    <a:gd name="connsiteY80" fmla="*/ 5792832 h 6719932"/>
                    <a:gd name="connsiteX81" fmla="*/ 2636520 w 4338320"/>
                    <a:gd name="connsiteY81" fmla="*/ 5742032 h 6719932"/>
                    <a:gd name="connsiteX82" fmla="*/ 2560320 w 4338320"/>
                    <a:gd name="connsiteY82" fmla="*/ 5742032 h 6719932"/>
                    <a:gd name="connsiteX83" fmla="*/ 2534920 w 4338320"/>
                    <a:gd name="connsiteY83" fmla="*/ 5856332 h 6719932"/>
                    <a:gd name="connsiteX84" fmla="*/ 2585720 w 4338320"/>
                    <a:gd name="connsiteY84" fmla="*/ 5945232 h 6719932"/>
                    <a:gd name="connsiteX85" fmla="*/ 2560320 w 4338320"/>
                    <a:gd name="connsiteY85" fmla="*/ 6110332 h 6719932"/>
                    <a:gd name="connsiteX86" fmla="*/ 2458720 w 4338320"/>
                    <a:gd name="connsiteY86" fmla="*/ 6275432 h 6719932"/>
                    <a:gd name="connsiteX87" fmla="*/ 2509520 w 4338320"/>
                    <a:gd name="connsiteY87" fmla="*/ 6338932 h 6719932"/>
                    <a:gd name="connsiteX88" fmla="*/ 2433320 w 4338320"/>
                    <a:gd name="connsiteY88" fmla="*/ 6478632 h 6719932"/>
                    <a:gd name="connsiteX89" fmla="*/ 2357120 w 4338320"/>
                    <a:gd name="connsiteY89" fmla="*/ 6516732 h 6719932"/>
                    <a:gd name="connsiteX90" fmla="*/ 2331720 w 4338320"/>
                    <a:gd name="connsiteY90" fmla="*/ 6592932 h 6719932"/>
                    <a:gd name="connsiteX91" fmla="*/ 2293620 w 4338320"/>
                    <a:gd name="connsiteY91" fmla="*/ 6592932 h 6719932"/>
                    <a:gd name="connsiteX92" fmla="*/ 2166620 w 4338320"/>
                    <a:gd name="connsiteY92" fmla="*/ 6516732 h 6719932"/>
                    <a:gd name="connsiteX93" fmla="*/ 2090420 w 4338320"/>
                    <a:gd name="connsiteY93" fmla="*/ 6516732 h 6719932"/>
                    <a:gd name="connsiteX94" fmla="*/ 2026920 w 4338320"/>
                    <a:gd name="connsiteY94" fmla="*/ 6465932 h 6719932"/>
                    <a:gd name="connsiteX95" fmla="*/ 2001520 w 4338320"/>
                    <a:gd name="connsiteY95" fmla="*/ 6567532 h 6719932"/>
                    <a:gd name="connsiteX96" fmla="*/ 1899920 w 4338320"/>
                    <a:gd name="connsiteY96" fmla="*/ 6580232 h 6719932"/>
                    <a:gd name="connsiteX97" fmla="*/ 1836420 w 4338320"/>
                    <a:gd name="connsiteY97" fmla="*/ 6719932 h 6719932"/>
                    <a:gd name="connsiteX98" fmla="*/ 1772920 w 4338320"/>
                    <a:gd name="connsiteY98" fmla="*/ 6719932 h 6719932"/>
                    <a:gd name="connsiteX99" fmla="*/ 1709420 w 4338320"/>
                    <a:gd name="connsiteY99" fmla="*/ 6707232 h 6719932"/>
                    <a:gd name="connsiteX100" fmla="*/ 1696720 w 4338320"/>
                    <a:gd name="connsiteY100" fmla="*/ 6631032 h 6719932"/>
                    <a:gd name="connsiteX101" fmla="*/ 1506220 w 4338320"/>
                    <a:gd name="connsiteY101" fmla="*/ 6554832 h 6719932"/>
                    <a:gd name="connsiteX102" fmla="*/ 1506220 w 4338320"/>
                    <a:gd name="connsiteY102" fmla="*/ 6478632 h 6719932"/>
                    <a:gd name="connsiteX103" fmla="*/ 1391920 w 4338320"/>
                    <a:gd name="connsiteY103" fmla="*/ 6453232 h 6719932"/>
                    <a:gd name="connsiteX104" fmla="*/ 1531620 w 4338320"/>
                    <a:gd name="connsiteY104" fmla="*/ 6351632 h 6719932"/>
                    <a:gd name="connsiteX105" fmla="*/ 1506220 w 4338320"/>
                    <a:gd name="connsiteY105" fmla="*/ 6224632 h 6719932"/>
                    <a:gd name="connsiteX106" fmla="*/ 1353820 w 4338320"/>
                    <a:gd name="connsiteY106" fmla="*/ 6199232 h 6719932"/>
                    <a:gd name="connsiteX107" fmla="*/ 1023620 w 4338320"/>
                    <a:gd name="connsiteY107" fmla="*/ 6237332 h 6719932"/>
                    <a:gd name="connsiteX108" fmla="*/ 972820 w 4338320"/>
                    <a:gd name="connsiteY108" fmla="*/ 6123032 h 6719932"/>
                    <a:gd name="connsiteX109" fmla="*/ 820420 w 4338320"/>
                    <a:gd name="connsiteY109" fmla="*/ 6034132 h 6719932"/>
                    <a:gd name="connsiteX110" fmla="*/ 731520 w 4338320"/>
                    <a:gd name="connsiteY110" fmla="*/ 6059532 h 6719932"/>
                    <a:gd name="connsiteX111" fmla="*/ 553720 w 4338320"/>
                    <a:gd name="connsiteY111" fmla="*/ 5919832 h 6719932"/>
                    <a:gd name="connsiteX112" fmla="*/ 365760 w 4338320"/>
                    <a:gd name="connsiteY112" fmla="*/ 5919832 h 6719932"/>
                    <a:gd name="connsiteX113" fmla="*/ 358140 w 4338320"/>
                    <a:gd name="connsiteY113" fmla="*/ 5767432 h 6719932"/>
                    <a:gd name="connsiteX114" fmla="*/ 381000 w 4338320"/>
                    <a:gd name="connsiteY114" fmla="*/ 5729332 h 6719932"/>
                    <a:gd name="connsiteX115" fmla="*/ 426720 w 4338320"/>
                    <a:gd name="connsiteY115" fmla="*/ 5653132 h 6719932"/>
                    <a:gd name="connsiteX116" fmla="*/ 480060 w 4338320"/>
                    <a:gd name="connsiteY116" fmla="*/ 5538832 h 6719932"/>
                    <a:gd name="connsiteX117" fmla="*/ 426720 w 4338320"/>
                    <a:gd name="connsiteY117" fmla="*/ 5447392 h 6719932"/>
                    <a:gd name="connsiteX118" fmla="*/ 335280 w 4338320"/>
                    <a:gd name="connsiteY118" fmla="*/ 5401672 h 6719932"/>
                    <a:gd name="connsiteX119" fmla="*/ 312420 w 4338320"/>
                    <a:gd name="connsiteY119" fmla="*/ 5363572 h 6719932"/>
                    <a:gd name="connsiteX120" fmla="*/ 350520 w 4338320"/>
                    <a:gd name="connsiteY120" fmla="*/ 5241652 h 6719932"/>
                    <a:gd name="connsiteX121" fmla="*/ 320040 w 4338320"/>
                    <a:gd name="connsiteY121" fmla="*/ 5142592 h 6719932"/>
                    <a:gd name="connsiteX122" fmla="*/ 472440 w 4338320"/>
                    <a:gd name="connsiteY122" fmla="*/ 5035912 h 6719932"/>
                    <a:gd name="connsiteX123" fmla="*/ 350520 w 4338320"/>
                    <a:gd name="connsiteY123" fmla="*/ 4959712 h 6719932"/>
                    <a:gd name="connsiteX124" fmla="*/ 350520 w 4338320"/>
                    <a:gd name="connsiteY124" fmla="*/ 4921612 h 6719932"/>
                    <a:gd name="connsiteX125" fmla="*/ 419100 w 4338320"/>
                    <a:gd name="connsiteY125" fmla="*/ 4875892 h 6719932"/>
                    <a:gd name="connsiteX126" fmla="*/ 426720 w 4338320"/>
                    <a:gd name="connsiteY126" fmla="*/ 4807312 h 6719932"/>
                    <a:gd name="connsiteX127" fmla="*/ 205740 w 4338320"/>
                    <a:gd name="connsiteY127" fmla="*/ 4677772 h 6719932"/>
                    <a:gd name="connsiteX128" fmla="*/ 213360 w 4338320"/>
                    <a:gd name="connsiteY128" fmla="*/ 4555852 h 6719932"/>
                    <a:gd name="connsiteX129" fmla="*/ 129540 w 4338320"/>
                    <a:gd name="connsiteY129" fmla="*/ 4510132 h 6719932"/>
                    <a:gd name="connsiteX130" fmla="*/ 167640 w 4338320"/>
                    <a:gd name="connsiteY130" fmla="*/ 4395832 h 6719932"/>
                    <a:gd name="connsiteX131" fmla="*/ 83820 w 4338320"/>
                    <a:gd name="connsiteY131" fmla="*/ 4334872 h 6719932"/>
                    <a:gd name="connsiteX132" fmla="*/ 83820 w 4338320"/>
                    <a:gd name="connsiteY132" fmla="*/ 4243432 h 6719932"/>
                    <a:gd name="connsiteX133" fmla="*/ 0 w 4338320"/>
                    <a:gd name="connsiteY133" fmla="*/ 4197712 h 6719932"/>
                    <a:gd name="connsiteX134" fmla="*/ 15240 w 4338320"/>
                    <a:gd name="connsiteY134" fmla="*/ 4144372 h 6719932"/>
                    <a:gd name="connsiteX135" fmla="*/ 121920 w 4338320"/>
                    <a:gd name="connsiteY135" fmla="*/ 4083412 h 6719932"/>
                    <a:gd name="connsiteX136" fmla="*/ 121920 w 4338320"/>
                    <a:gd name="connsiteY136" fmla="*/ 4030072 h 6719932"/>
                    <a:gd name="connsiteX137" fmla="*/ 83820 w 4338320"/>
                    <a:gd name="connsiteY137" fmla="*/ 3976732 h 6719932"/>
                    <a:gd name="connsiteX138" fmla="*/ 243840 w 4338320"/>
                    <a:gd name="connsiteY138" fmla="*/ 3831952 h 6719932"/>
                    <a:gd name="connsiteX139" fmla="*/ 205740 w 4338320"/>
                    <a:gd name="connsiteY139" fmla="*/ 3755752 h 6719932"/>
                    <a:gd name="connsiteX140" fmla="*/ 289560 w 4338320"/>
                    <a:gd name="connsiteY140" fmla="*/ 3595732 h 6719932"/>
                    <a:gd name="connsiteX141" fmla="*/ 243840 w 4338320"/>
                    <a:gd name="connsiteY141" fmla="*/ 3534772 h 6719932"/>
                    <a:gd name="connsiteX142" fmla="*/ 426720 w 4338320"/>
                    <a:gd name="connsiteY142" fmla="*/ 3367132 h 6719932"/>
                    <a:gd name="connsiteX143" fmla="*/ 541020 w 4338320"/>
                    <a:gd name="connsiteY143" fmla="*/ 3161392 h 6719932"/>
                    <a:gd name="connsiteX144" fmla="*/ 502920 w 4338320"/>
                    <a:gd name="connsiteY144" fmla="*/ 2970892 h 6719932"/>
                    <a:gd name="connsiteX145" fmla="*/ 396240 w 4338320"/>
                    <a:gd name="connsiteY145" fmla="*/ 2864212 h 6719932"/>
                    <a:gd name="connsiteX146" fmla="*/ 472440 w 4338320"/>
                    <a:gd name="connsiteY146" fmla="*/ 2803252 h 6719932"/>
                    <a:gd name="connsiteX147" fmla="*/ 594360 w 4338320"/>
                    <a:gd name="connsiteY147" fmla="*/ 2597512 h 6719932"/>
                    <a:gd name="connsiteX148" fmla="*/ 434340 w 4338320"/>
                    <a:gd name="connsiteY148" fmla="*/ 2506072 h 6719932"/>
                    <a:gd name="connsiteX149" fmla="*/ 426720 w 4338320"/>
                    <a:gd name="connsiteY149" fmla="*/ 2330812 h 6719932"/>
                    <a:gd name="connsiteX150" fmla="*/ 541020 w 4338320"/>
                    <a:gd name="connsiteY150" fmla="*/ 2262232 h 6719932"/>
                    <a:gd name="connsiteX151" fmla="*/ 640080 w 4338320"/>
                    <a:gd name="connsiteY151" fmla="*/ 2338432 h 6719932"/>
                    <a:gd name="connsiteX152" fmla="*/ 701040 w 4338320"/>
                    <a:gd name="connsiteY152" fmla="*/ 2292712 h 6719932"/>
                    <a:gd name="connsiteX153" fmla="*/ 640080 w 4338320"/>
                    <a:gd name="connsiteY153" fmla="*/ 2086972 h 6719932"/>
                    <a:gd name="connsiteX154" fmla="*/ 640080 w 4338320"/>
                    <a:gd name="connsiteY154" fmla="*/ 2010772 h 6719932"/>
                    <a:gd name="connsiteX155" fmla="*/ 609600 w 4338320"/>
                    <a:gd name="connsiteY155" fmla="*/ 1919332 h 6719932"/>
                    <a:gd name="connsiteX156" fmla="*/ 640080 w 4338320"/>
                    <a:gd name="connsiteY156" fmla="*/ 1584052 h 6719932"/>
                    <a:gd name="connsiteX157" fmla="*/ 594360 w 4338320"/>
                    <a:gd name="connsiteY157" fmla="*/ 1477372 h 6719932"/>
                    <a:gd name="connsiteX158" fmla="*/ 708660 w 4338320"/>
                    <a:gd name="connsiteY158" fmla="*/ 1408792 h 6719932"/>
                    <a:gd name="connsiteX159" fmla="*/ 723900 w 4338320"/>
                    <a:gd name="connsiteY159" fmla="*/ 1363072 h 6719932"/>
                    <a:gd name="connsiteX160" fmla="*/ 662940 w 4338320"/>
                    <a:gd name="connsiteY160" fmla="*/ 1233532 h 6719932"/>
                    <a:gd name="connsiteX161" fmla="*/ 723900 w 4338320"/>
                    <a:gd name="connsiteY161" fmla="*/ 1172572 h 6719932"/>
                    <a:gd name="connsiteX162" fmla="*/ 655320 w 4338320"/>
                    <a:gd name="connsiteY162" fmla="*/ 1096372 h 6719932"/>
                    <a:gd name="connsiteX163" fmla="*/ 731520 w 4338320"/>
                    <a:gd name="connsiteY163" fmla="*/ 1050652 h 6719932"/>
                    <a:gd name="connsiteX164" fmla="*/ 784860 w 4338320"/>
                    <a:gd name="connsiteY164" fmla="*/ 905872 h 6719932"/>
                    <a:gd name="connsiteX165" fmla="*/ 906780 w 4338320"/>
                    <a:gd name="connsiteY165" fmla="*/ 867772 h 6719932"/>
                    <a:gd name="connsiteX166" fmla="*/ 906780 w 4338320"/>
                    <a:gd name="connsiteY166" fmla="*/ 783952 h 6719932"/>
                    <a:gd name="connsiteX167" fmla="*/ 1021080 w 4338320"/>
                    <a:gd name="connsiteY167" fmla="*/ 905872 h 6719932"/>
                    <a:gd name="connsiteX168" fmla="*/ 1112520 w 4338320"/>
                    <a:gd name="connsiteY168" fmla="*/ 905872 h 6719932"/>
                    <a:gd name="connsiteX169" fmla="*/ 1295400 w 4338320"/>
                    <a:gd name="connsiteY169" fmla="*/ 799192 h 6719932"/>
                    <a:gd name="connsiteX170" fmla="*/ 1394460 w 4338320"/>
                    <a:gd name="connsiteY170" fmla="*/ 799192 h 6719932"/>
                    <a:gd name="connsiteX171" fmla="*/ 1394460 w 4338320"/>
                    <a:gd name="connsiteY171" fmla="*/ 684892 h 6719932"/>
                    <a:gd name="connsiteX172" fmla="*/ 1554480 w 4338320"/>
                    <a:gd name="connsiteY172" fmla="*/ 562972 h 6719932"/>
                    <a:gd name="connsiteX173" fmla="*/ 1691640 w 4338320"/>
                    <a:gd name="connsiteY173" fmla="*/ 540112 h 6719932"/>
                    <a:gd name="connsiteX174" fmla="*/ 1866900 w 4338320"/>
                    <a:gd name="connsiteY174" fmla="*/ 402952 h 6719932"/>
                    <a:gd name="connsiteX175" fmla="*/ 1950720 w 4338320"/>
                    <a:gd name="connsiteY175" fmla="*/ 402952 h 6719932"/>
                    <a:gd name="connsiteX176" fmla="*/ 1973580 w 4338320"/>
                    <a:gd name="connsiteY176" fmla="*/ 349612 h 6719932"/>
                    <a:gd name="connsiteX177" fmla="*/ 2034540 w 4338320"/>
                    <a:gd name="connsiteY177" fmla="*/ 319132 h 6719932"/>
                    <a:gd name="connsiteX178" fmla="*/ 2095500 w 4338320"/>
                    <a:gd name="connsiteY178" fmla="*/ 349612 h 6719932"/>
                    <a:gd name="connsiteX179" fmla="*/ 2095500 w 4338320"/>
                    <a:gd name="connsiteY179" fmla="*/ 395332 h 6719932"/>
                    <a:gd name="connsiteX180" fmla="*/ 2133600 w 4338320"/>
                    <a:gd name="connsiteY180" fmla="*/ 471532 h 6719932"/>
                    <a:gd name="connsiteX181" fmla="*/ 2232660 w 4338320"/>
                    <a:gd name="connsiteY181" fmla="*/ 395332 h 6719932"/>
                    <a:gd name="connsiteX182" fmla="*/ 2263140 w 4338320"/>
                    <a:gd name="connsiteY182" fmla="*/ 349612 h 6719932"/>
                    <a:gd name="connsiteX183" fmla="*/ 2362200 w 4338320"/>
                    <a:gd name="connsiteY183" fmla="*/ 349612 h 6719932"/>
                    <a:gd name="connsiteX184" fmla="*/ 2392680 w 4338320"/>
                    <a:gd name="connsiteY184" fmla="*/ 319132 h 6719932"/>
                    <a:gd name="connsiteX185" fmla="*/ 2537460 w 4338320"/>
                    <a:gd name="connsiteY185" fmla="*/ 311512 h 6719932"/>
                    <a:gd name="connsiteX186" fmla="*/ 2689860 w 4338320"/>
                    <a:gd name="connsiteY186" fmla="*/ 395332 h 6719932"/>
                    <a:gd name="connsiteX187" fmla="*/ 2849880 w 4338320"/>
                    <a:gd name="connsiteY187" fmla="*/ 319132 h 6719932"/>
                    <a:gd name="connsiteX188" fmla="*/ 2827020 w 4338320"/>
                    <a:gd name="connsiteY188" fmla="*/ 212452 h 6719932"/>
                    <a:gd name="connsiteX189" fmla="*/ 2842260 w 4338320"/>
                    <a:gd name="connsiteY189" fmla="*/ 159112 h 6719932"/>
                    <a:gd name="connsiteX190" fmla="*/ 3025140 w 4338320"/>
                    <a:gd name="connsiteY190" fmla="*/ 98152 h 6719932"/>
                    <a:gd name="connsiteX191" fmla="*/ 3154680 w 4338320"/>
                    <a:gd name="connsiteY191" fmla="*/ 6712 h 6719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</a:cxnLst>
                  <a:rect l="l" t="t" r="r" b="b"/>
                  <a:pathLst>
                    <a:path w="4338320" h="6719932">
                      <a:moveTo>
                        <a:pt x="3148404" y="0"/>
                      </a:moveTo>
                      <a:lnTo>
                        <a:pt x="3157220" y="1632"/>
                      </a:lnTo>
                      <a:lnTo>
                        <a:pt x="3296920" y="217532"/>
                      </a:lnTo>
                      <a:lnTo>
                        <a:pt x="3436620" y="458832"/>
                      </a:lnTo>
                      <a:lnTo>
                        <a:pt x="3627140" y="828663"/>
                      </a:lnTo>
                      <a:lnTo>
                        <a:pt x="3589020" y="943020"/>
                      </a:lnTo>
                      <a:lnTo>
                        <a:pt x="3512820" y="966832"/>
                      </a:lnTo>
                      <a:lnTo>
                        <a:pt x="3527108" y="1052557"/>
                      </a:lnTo>
                      <a:lnTo>
                        <a:pt x="3589020" y="1085895"/>
                      </a:lnTo>
                      <a:lnTo>
                        <a:pt x="3674744" y="1104945"/>
                      </a:lnTo>
                      <a:lnTo>
                        <a:pt x="3678144" y="1103746"/>
                      </a:lnTo>
                      <a:lnTo>
                        <a:pt x="3716020" y="1170032"/>
                      </a:lnTo>
                      <a:lnTo>
                        <a:pt x="3766820" y="1258932"/>
                      </a:lnTo>
                      <a:lnTo>
                        <a:pt x="3627120" y="1297032"/>
                      </a:lnTo>
                      <a:lnTo>
                        <a:pt x="3614420" y="1449432"/>
                      </a:lnTo>
                      <a:lnTo>
                        <a:pt x="3665220" y="1576432"/>
                      </a:lnTo>
                      <a:lnTo>
                        <a:pt x="3741420" y="1614532"/>
                      </a:lnTo>
                      <a:lnTo>
                        <a:pt x="3855720" y="1741532"/>
                      </a:lnTo>
                      <a:lnTo>
                        <a:pt x="3931920" y="1792332"/>
                      </a:lnTo>
                      <a:lnTo>
                        <a:pt x="4020820" y="1982832"/>
                      </a:lnTo>
                      <a:lnTo>
                        <a:pt x="3957320" y="2046332"/>
                      </a:lnTo>
                      <a:lnTo>
                        <a:pt x="4046220" y="2300332"/>
                      </a:lnTo>
                      <a:lnTo>
                        <a:pt x="4147820" y="2643232"/>
                      </a:lnTo>
                      <a:lnTo>
                        <a:pt x="4147820" y="2719432"/>
                      </a:lnTo>
                      <a:lnTo>
                        <a:pt x="4173220" y="2833732"/>
                      </a:lnTo>
                      <a:lnTo>
                        <a:pt x="4046220" y="3011532"/>
                      </a:lnTo>
                      <a:lnTo>
                        <a:pt x="4046220" y="3252832"/>
                      </a:lnTo>
                      <a:lnTo>
                        <a:pt x="3982720" y="3417932"/>
                      </a:lnTo>
                      <a:lnTo>
                        <a:pt x="4211320" y="3202032"/>
                      </a:lnTo>
                      <a:lnTo>
                        <a:pt x="4236720" y="3519532"/>
                      </a:lnTo>
                      <a:lnTo>
                        <a:pt x="4338320" y="3519532"/>
                      </a:lnTo>
                      <a:lnTo>
                        <a:pt x="4338320" y="3621132"/>
                      </a:lnTo>
                      <a:lnTo>
                        <a:pt x="4185920" y="3671932"/>
                      </a:lnTo>
                      <a:lnTo>
                        <a:pt x="4122420" y="3849732"/>
                      </a:lnTo>
                      <a:lnTo>
                        <a:pt x="4033520" y="3875132"/>
                      </a:lnTo>
                      <a:lnTo>
                        <a:pt x="4033520" y="3925932"/>
                      </a:lnTo>
                      <a:lnTo>
                        <a:pt x="4046220" y="3989432"/>
                      </a:lnTo>
                      <a:lnTo>
                        <a:pt x="4173220" y="3976732"/>
                      </a:lnTo>
                      <a:lnTo>
                        <a:pt x="4262120" y="3875132"/>
                      </a:lnTo>
                      <a:lnTo>
                        <a:pt x="4312920" y="3913232"/>
                      </a:lnTo>
                      <a:lnTo>
                        <a:pt x="4160520" y="4141832"/>
                      </a:lnTo>
                      <a:lnTo>
                        <a:pt x="4058920" y="4103732"/>
                      </a:lnTo>
                      <a:lnTo>
                        <a:pt x="3970020" y="4281532"/>
                      </a:lnTo>
                      <a:lnTo>
                        <a:pt x="3995420" y="4357732"/>
                      </a:lnTo>
                      <a:lnTo>
                        <a:pt x="3982720" y="4395832"/>
                      </a:lnTo>
                      <a:lnTo>
                        <a:pt x="3855720" y="4408532"/>
                      </a:lnTo>
                      <a:lnTo>
                        <a:pt x="3843020" y="4472032"/>
                      </a:lnTo>
                      <a:lnTo>
                        <a:pt x="4097020" y="4395832"/>
                      </a:lnTo>
                      <a:lnTo>
                        <a:pt x="4033520" y="4522832"/>
                      </a:lnTo>
                      <a:lnTo>
                        <a:pt x="3830320" y="4573632"/>
                      </a:lnTo>
                      <a:lnTo>
                        <a:pt x="3893820" y="4687932"/>
                      </a:lnTo>
                      <a:lnTo>
                        <a:pt x="3817620" y="4713332"/>
                      </a:lnTo>
                      <a:lnTo>
                        <a:pt x="3817620" y="4776832"/>
                      </a:lnTo>
                      <a:lnTo>
                        <a:pt x="3957320" y="4789532"/>
                      </a:lnTo>
                      <a:lnTo>
                        <a:pt x="3957320" y="4929232"/>
                      </a:lnTo>
                      <a:lnTo>
                        <a:pt x="3716020" y="4992732"/>
                      </a:lnTo>
                      <a:lnTo>
                        <a:pt x="3881120" y="5056232"/>
                      </a:lnTo>
                      <a:lnTo>
                        <a:pt x="3779520" y="5183232"/>
                      </a:lnTo>
                      <a:lnTo>
                        <a:pt x="3665220" y="5183232"/>
                      </a:lnTo>
                      <a:lnTo>
                        <a:pt x="3728720" y="5259432"/>
                      </a:lnTo>
                      <a:lnTo>
                        <a:pt x="3855720" y="5361032"/>
                      </a:lnTo>
                      <a:lnTo>
                        <a:pt x="3792220" y="5399132"/>
                      </a:lnTo>
                      <a:lnTo>
                        <a:pt x="3665220" y="5361032"/>
                      </a:lnTo>
                      <a:lnTo>
                        <a:pt x="3576320" y="5361032"/>
                      </a:lnTo>
                      <a:lnTo>
                        <a:pt x="3576320" y="5424532"/>
                      </a:lnTo>
                      <a:lnTo>
                        <a:pt x="3690620" y="5500732"/>
                      </a:lnTo>
                      <a:lnTo>
                        <a:pt x="3614420" y="5576932"/>
                      </a:lnTo>
                      <a:lnTo>
                        <a:pt x="3665220" y="5640432"/>
                      </a:lnTo>
                      <a:lnTo>
                        <a:pt x="3614420" y="5678532"/>
                      </a:lnTo>
                      <a:lnTo>
                        <a:pt x="3462020" y="5640432"/>
                      </a:lnTo>
                      <a:lnTo>
                        <a:pt x="3411220" y="5665832"/>
                      </a:lnTo>
                      <a:lnTo>
                        <a:pt x="3296920" y="5564232"/>
                      </a:lnTo>
                      <a:lnTo>
                        <a:pt x="3296920" y="5792832"/>
                      </a:lnTo>
                      <a:lnTo>
                        <a:pt x="3258820" y="5843632"/>
                      </a:lnTo>
                      <a:lnTo>
                        <a:pt x="3284220" y="5919832"/>
                      </a:lnTo>
                      <a:lnTo>
                        <a:pt x="3246120" y="5957932"/>
                      </a:lnTo>
                      <a:lnTo>
                        <a:pt x="3093720" y="5856332"/>
                      </a:lnTo>
                      <a:lnTo>
                        <a:pt x="3093720" y="5742032"/>
                      </a:lnTo>
                      <a:lnTo>
                        <a:pt x="3004820" y="5716632"/>
                      </a:lnTo>
                      <a:lnTo>
                        <a:pt x="3004820" y="5843632"/>
                      </a:lnTo>
                      <a:lnTo>
                        <a:pt x="2890520" y="5792832"/>
                      </a:lnTo>
                      <a:lnTo>
                        <a:pt x="2636520" y="5742032"/>
                      </a:lnTo>
                      <a:lnTo>
                        <a:pt x="2560320" y="5742032"/>
                      </a:lnTo>
                      <a:lnTo>
                        <a:pt x="2534920" y="5856332"/>
                      </a:lnTo>
                      <a:lnTo>
                        <a:pt x="2585720" y="5945232"/>
                      </a:lnTo>
                      <a:lnTo>
                        <a:pt x="2560320" y="6110332"/>
                      </a:lnTo>
                      <a:lnTo>
                        <a:pt x="2458720" y="6275432"/>
                      </a:lnTo>
                      <a:lnTo>
                        <a:pt x="2509520" y="6338932"/>
                      </a:lnTo>
                      <a:lnTo>
                        <a:pt x="2433320" y="6478632"/>
                      </a:lnTo>
                      <a:lnTo>
                        <a:pt x="2357120" y="6516732"/>
                      </a:lnTo>
                      <a:lnTo>
                        <a:pt x="2331720" y="6592932"/>
                      </a:lnTo>
                      <a:lnTo>
                        <a:pt x="2293620" y="6592932"/>
                      </a:lnTo>
                      <a:lnTo>
                        <a:pt x="2166620" y="6516732"/>
                      </a:lnTo>
                      <a:lnTo>
                        <a:pt x="2090420" y="6516732"/>
                      </a:lnTo>
                      <a:lnTo>
                        <a:pt x="2026920" y="6465932"/>
                      </a:lnTo>
                      <a:lnTo>
                        <a:pt x="2001520" y="6567532"/>
                      </a:lnTo>
                      <a:lnTo>
                        <a:pt x="1899920" y="6580232"/>
                      </a:lnTo>
                      <a:lnTo>
                        <a:pt x="1836420" y="6719932"/>
                      </a:lnTo>
                      <a:lnTo>
                        <a:pt x="1772920" y="6719932"/>
                      </a:lnTo>
                      <a:lnTo>
                        <a:pt x="1709420" y="6707232"/>
                      </a:lnTo>
                      <a:lnTo>
                        <a:pt x="1696720" y="6631032"/>
                      </a:lnTo>
                      <a:lnTo>
                        <a:pt x="1506220" y="6554832"/>
                      </a:lnTo>
                      <a:lnTo>
                        <a:pt x="1506220" y="6478632"/>
                      </a:lnTo>
                      <a:lnTo>
                        <a:pt x="1391920" y="6453232"/>
                      </a:lnTo>
                      <a:lnTo>
                        <a:pt x="1531620" y="6351632"/>
                      </a:lnTo>
                      <a:lnTo>
                        <a:pt x="1506220" y="6224632"/>
                      </a:lnTo>
                      <a:lnTo>
                        <a:pt x="1353820" y="6199232"/>
                      </a:lnTo>
                      <a:lnTo>
                        <a:pt x="1023620" y="6237332"/>
                      </a:lnTo>
                      <a:lnTo>
                        <a:pt x="972820" y="6123032"/>
                      </a:lnTo>
                      <a:lnTo>
                        <a:pt x="820420" y="6034132"/>
                      </a:lnTo>
                      <a:lnTo>
                        <a:pt x="731520" y="6059532"/>
                      </a:lnTo>
                      <a:lnTo>
                        <a:pt x="553720" y="5919832"/>
                      </a:lnTo>
                      <a:lnTo>
                        <a:pt x="365760" y="5919832"/>
                      </a:lnTo>
                      <a:lnTo>
                        <a:pt x="358140" y="5767432"/>
                      </a:lnTo>
                      <a:lnTo>
                        <a:pt x="381000" y="5729332"/>
                      </a:lnTo>
                      <a:lnTo>
                        <a:pt x="426720" y="5653132"/>
                      </a:lnTo>
                      <a:lnTo>
                        <a:pt x="480060" y="5538832"/>
                      </a:lnTo>
                      <a:lnTo>
                        <a:pt x="426720" y="5447392"/>
                      </a:lnTo>
                      <a:lnTo>
                        <a:pt x="335280" y="5401672"/>
                      </a:lnTo>
                      <a:lnTo>
                        <a:pt x="312420" y="5363572"/>
                      </a:lnTo>
                      <a:lnTo>
                        <a:pt x="350520" y="5241652"/>
                      </a:lnTo>
                      <a:lnTo>
                        <a:pt x="320040" y="5142592"/>
                      </a:lnTo>
                      <a:lnTo>
                        <a:pt x="472440" y="5035912"/>
                      </a:lnTo>
                      <a:lnTo>
                        <a:pt x="350520" y="4959712"/>
                      </a:lnTo>
                      <a:lnTo>
                        <a:pt x="350520" y="4921612"/>
                      </a:lnTo>
                      <a:lnTo>
                        <a:pt x="419100" y="4875892"/>
                      </a:lnTo>
                      <a:lnTo>
                        <a:pt x="426720" y="4807312"/>
                      </a:lnTo>
                      <a:lnTo>
                        <a:pt x="205740" y="4677772"/>
                      </a:lnTo>
                      <a:lnTo>
                        <a:pt x="213360" y="4555852"/>
                      </a:lnTo>
                      <a:lnTo>
                        <a:pt x="129540" y="4510132"/>
                      </a:lnTo>
                      <a:lnTo>
                        <a:pt x="167640" y="4395832"/>
                      </a:lnTo>
                      <a:lnTo>
                        <a:pt x="83820" y="4334872"/>
                      </a:lnTo>
                      <a:lnTo>
                        <a:pt x="83820" y="4243432"/>
                      </a:lnTo>
                      <a:lnTo>
                        <a:pt x="0" y="4197712"/>
                      </a:lnTo>
                      <a:lnTo>
                        <a:pt x="15240" y="4144372"/>
                      </a:lnTo>
                      <a:lnTo>
                        <a:pt x="121920" y="4083412"/>
                      </a:lnTo>
                      <a:lnTo>
                        <a:pt x="121920" y="4030072"/>
                      </a:lnTo>
                      <a:lnTo>
                        <a:pt x="83820" y="3976732"/>
                      </a:lnTo>
                      <a:lnTo>
                        <a:pt x="243840" y="3831952"/>
                      </a:lnTo>
                      <a:lnTo>
                        <a:pt x="205740" y="3755752"/>
                      </a:lnTo>
                      <a:lnTo>
                        <a:pt x="289560" y="3595732"/>
                      </a:lnTo>
                      <a:lnTo>
                        <a:pt x="243840" y="3534772"/>
                      </a:lnTo>
                      <a:lnTo>
                        <a:pt x="426720" y="3367132"/>
                      </a:lnTo>
                      <a:lnTo>
                        <a:pt x="541020" y="3161392"/>
                      </a:lnTo>
                      <a:lnTo>
                        <a:pt x="502920" y="2970892"/>
                      </a:lnTo>
                      <a:lnTo>
                        <a:pt x="396240" y="2864212"/>
                      </a:lnTo>
                      <a:lnTo>
                        <a:pt x="472440" y="2803252"/>
                      </a:lnTo>
                      <a:lnTo>
                        <a:pt x="594360" y="2597512"/>
                      </a:lnTo>
                      <a:lnTo>
                        <a:pt x="434340" y="2506072"/>
                      </a:lnTo>
                      <a:lnTo>
                        <a:pt x="426720" y="2330812"/>
                      </a:lnTo>
                      <a:lnTo>
                        <a:pt x="541020" y="2262232"/>
                      </a:lnTo>
                      <a:lnTo>
                        <a:pt x="640080" y="2338432"/>
                      </a:lnTo>
                      <a:lnTo>
                        <a:pt x="701040" y="2292712"/>
                      </a:lnTo>
                      <a:lnTo>
                        <a:pt x="640080" y="2086972"/>
                      </a:lnTo>
                      <a:lnTo>
                        <a:pt x="640080" y="2010772"/>
                      </a:lnTo>
                      <a:lnTo>
                        <a:pt x="609600" y="1919332"/>
                      </a:lnTo>
                      <a:lnTo>
                        <a:pt x="640080" y="1584052"/>
                      </a:lnTo>
                      <a:lnTo>
                        <a:pt x="594360" y="1477372"/>
                      </a:lnTo>
                      <a:lnTo>
                        <a:pt x="708660" y="1408792"/>
                      </a:lnTo>
                      <a:lnTo>
                        <a:pt x="723900" y="1363072"/>
                      </a:lnTo>
                      <a:lnTo>
                        <a:pt x="662940" y="1233532"/>
                      </a:lnTo>
                      <a:lnTo>
                        <a:pt x="723900" y="1172572"/>
                      </a:lnTo>
                      <a:lnTo>
                        <a:pt x="655320" y="1096372"/>
                      </a:lnTo>
                      <a:lnTo>
                        <a:pt x="731520" y="1050652"/>
                      </a:lnTo>
                      <a:lnTo>
                        <a:pt x="784860" y="905872"/>
                      </a:lnTo>
                      <a:lnTo>
                        <a:pt x="906780" y="867772"/>
                      </a:lnTo>
                      <a:lnTo>
                        <a:pt x="906780" y="783952"/>
                      </a:lnTo>
                      <a:lnTo>
                        <a:pt x="1021080" y="905872"/>
                      </a:lnTo>
                      <a:lnTo>
                        <a:pt x="1112520" y="905872"/>
                      </a:lnTo>
                      <a:lnTo>
                        <a:pt x="1295400" y="799192"/>
                      </a:lnTo>
                      <a:lnTo>
                        <a:pt x="1394460" y="799192"/>
                      </a:lnTo>
                      <a:lnTo>
                        <a:pt x="1394460" y="684892"/>
                      </a:lnTo>
                      <a:lnTo>
                        <a:pt x="1554480" y="562972"/>
                      </a:lnTo>
                      <a:lnTo>
                        <a:pt x="1691640" y="540112"/>
                      </a:lnTo>
                      <a:lnTo>
                        <a:pt x="1866900" y="402952"/>
                      </a:lnTo>
                      <a:lnTo>
                        <a:pt x="1950720" y="402952"/>
                      </a:lnTo>
                      <a:lnTo>
                        <a:pt x="1973580" y="349612"/>
                      </a:lnTo>
                      <a:lnTo>
                        <a:pt x="2034540" y="319132"/>
                      </a:lnTo>
                      <a:lnTo>
                        <a:pt x="2095500" y="349612"/>
                      </a:lnTo>
                      <a:lnTo>
                        <a:pt x="2095500" y="395332"/>
                      </a:lnTo>
                      <a:lnTo>
                        <a:pt x="2133600" y="471532"/>
                      </a:lnTo>
                      <a:lnTo>
                        <a:pt x="2232660" y="395332"/>
                      </a:lnTo>
                      <a:lnTo>
                        <a:pt x="2263140" y="349612"/>
                      </a:lnTo>
                      <a:lnTo>
                        <a:pt x="2362200" y="349612"/>
                      </a:lnTo>
                      <a:lnTo>
                        <a:pt x="2392680" y="319132"/>
                      </a:lnTo>
                      <a:lnTo>
                        <a:pt x="2537460" y="311512"/>
                      </a:lnTo>
                      <a:lnTo>
                        <a:pt x="2689860" y="395332"/>
                      </a:lnTo>
                      <a:lnTo>
                        <a:pt x="2849880" y="319132"/>
                      </a:lnTo>
                      <a:lnTo>
                        <a:pt x="2827020" y="212452"/>
                      </a:lnTo>
                      <a:lnTo>
                        <a:pt x="2842260" y="159112"/>
                      </a:lnTo>
                      <a:lnTo>
                        <a:pt x="3025140" y="98152"/>
                      </a:lnTo>
                      <a:lnTo>
                        <a:pt x="3154680" y="6712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" name="フリーフォーム: 図形 5">
                  <a:extLst>
                    <a:ext uri="{FF2B5EF4-FFF2-40B4-BE49-F238E27FC236}">
                      <a16:creationId xmlns:a16="http://schemas.microsoft.com/office/drawing/2014/main" id="{9838B44A-1058-42D7-BADC-81108A48241F}"/>
                    </a:ext>
                  </a:extLst>
                </p:cNvPr>
                <p:cNvSpPr/>
                <p:nvPr/>
              </p:nvSpPr>
              <p:spPr>
                <a:xfrm>
                  <a:off x="1743731" y="2959633"/>
                  <a:ext cx="648405" cy="1048329"/>
                </a:xfrm>
                <a:custGeom>
                  <a:avLst/>
                  <a:gdLst>
                    <a:gd name="connsiteX0" fmla="*/ 1554480 w 3360420"/>
                    <a:gd name="connsiteY0" fmla="*/ 0 h 5433060"/>
                    <a:gd name="connsiteX1" fmla="*/ 1592580 w 3360420"/>
                    <a:gd name="connsiteY1" fmla="*/ 167640 h 5433060"/>
                    <a:gd name="connsiteX2" fmla="*/ 1714500 w 3360420"/>
                    <a:gd name="connsiteY2" fmla="*/ 213360 h 5433060"/>
                    <a:gd name="connsiteX3" fmla="*/ 1775460 w 3360420"/>
                    <a:gd name="connsiteY3" fmla="*/ 259080 h 5433060"/>
                    <a:gd name="connsiteX4" fmla="*/ 1874520 w 3360420"/>
                    <a:gd name="connsiteY4" fmla="*/ 304800 h 5433060"/>
                    <a:gd name="connsiteX5" fmla="*/ 1981200 w 3360420"/>
                    <a:gd name="connsiteY5" fmla="*/ 281940 h 5433060"/>
                    <a:gd name="connsiteX6" fmla="*/ 2019300 w 3360420"/>
                    <a:gd name="connsiteY6" fmla="*/ 358140 h 5433060"/>
                    <a:gd name="connsiteX7" fmla="*/ 2133600 w 3360420"/>
                    <a:gd name="connsiteY7" fmla="*/ 396240 h 5433060"/>
                    <a:gd name="connsiteX8" fmla="*/ 2225040 w 3360420"/>
                    <a:gd name="connsiteY8" fmla="*/ 373380 h 5433060"/>
                    <a:gd name="connsiteX9" fmla="*/ 2331720 w 3360420"/>
                    <a:gd name="connsiteY9" fmla="*/ 457200 h 5433060"/>
                    <a:gd name="connsiteX10" fmla="*/ 2392680 w 3360420"/>
                    <a:gd name="connsiteY10" fmla="*/ 381000 h 5433060"/>
                    <a:gd name="connsiteX11" fmla="*/ 2529840 w 3360420"/>
                    <a:gd name="connsiteY11" fmla="*/ 472440 h 5433060"/>
                    <a:gd name="connsiteX12" fmla="*/ 2590800 w 3360420"/>
                    <a:gd name="connsiteY12" fmla="*/ 533400 h 5433060"/>
                    <a:gd name="connsiteX13" fmla="*/ 2705100 w 3360420"/>
                    <a:gd name="connsiteY13" fmla="*/ 548640 h 5433060"/>
                    <a:gd name="connsiteX14" fmla="*/ 2766060 w 3360420"/>
                    <a:gd name="connsiteY14" fmla="*/ 647700 h 5433060"/>
                    <a:gd name="connsiteX15" fmla="*/ 2766060 w 3360420"/>
                    <a:gd name="connsiteY15" fmla="*/ 807720 h 5433060"/>
                    <a:gd name="connsiteX16" fmla="*/ 2865120 w 3360420"/>
                    <a:gd name="connsiteY16" fmla="*/ 838200 h 5433060"/>
                    <a:gd name="connsiteX17" fmla="*/ 2887980 w 3360420"/>
                    <a:gd name="connsiteY17" fmla="*/ 899160 h 5433060"/>
                    <a:gd name="connsiteX18" fmla="*/ 3040380 w 3360420"/>
                    <a:gd name="connsiteY18" fmla="*/ 922020 h 5433060"/>
                    <a:gd name="connsiteX19" fmla="*/ 3092984 w 3360420"/>
                    <a:gd name="connsiteY19" fmla="*/ 987773 h 5433060"/>
                    <a:gd name="connsiteX20" fmla="*/ 3078480 w 3360420"/>
                    <a:gd name="connsiteY20" fmla="*/ 1082040 h 5433060"/>
                    <a:gd name="connsiteX21" fmla="*/ 3124200 w 3360420"/>
                    <a:gd name="connsiteY21" fmla="*/ 1127760 h 5433060"/>
                    <a:gd name="connsiteX22" fmla="*/ 3230880 w 3360420"/>
                    <a:gd name="connsiteY22" fmla="*/ 1203960 h 5433060"/>
                    <a:gd name="connsiteX23" fmla="*/ 3200400 w 3360420"/>
                    <a:gd name="connsiteY23" fmla="*/ 1295400 h 5433060"/>
                    <a:gd name="connsiteX24" fmla="*/ 3246120 w 3360420"/>
                    <a:gd name="connsiteY24" fmla="*/ 1386840 h 5433060"/>
                    <a:gd name="connsiteX25" fmla="*/ 3329940 w 3360420"/>
                    <a:gd name="connsiteY25" fmla="*/ 1386840 h 5433060"/>
                    <a:gd name="connsiteX26" fmla="*/ 3360420 w 3360420"/>
                    <a:gd name="connsiteY26" fmla="*/ 1417320 h 5433060"/>
                    <a:gd name="connsiteX27" fmla="*/ 3230880 w 3360420"/>
                    <a:gd name="connsiteY27" fmla="*/ 1615440 h 5433060"/>
                    <a:gd name="connsiteX28" fmla="*/ 3238500 w 3360420"/>
                    <a:gd name="connsiteY28" fmla="*/ 1676400 h 5433060"/>
                    <a:gd name="connsiteX29" fmla="*/ 3307080 w 3360420"/>
                    <a:gd name="connsiteY29" fmla="*/ 1699260 h 5433060"/>
                    <a:gd name="connsiteX30" fmla="*/ 3246120 w 3360420"/>
                    <a:gd name="connsiteY30" fmla="*/ 1859280 h 5433060"/>
                    <a:gd name="connsiteX31" fmla="*/ 3169920 w 3360420"/>
                    <a:gd name="connsiteY31" fmla="*/ 1958340 h 5433060"/>
                    <a:gd name="connsiteX32" fmla="*/ 3055620 w 3360420"/>
                    <a:gd name="connsiteY32" fmla="*/ 1882140 h 5433060"/>
                    <a:gd name="connsiteX33" fmla="*/ 3025140 w 3360420"/>
                    <a:gd name="connsiteY33" fmla="*/ 1981200 h 5433060"/>
                    <a:gd name="connsiteX34" fmla="*/ 3093720 w 3360420"/>
                    <a:gd name="connsiteY34" fmla="*/ 2057400 h 5433060"/>
                    <a:gd name="connsiteX35" fmla="*/ 3139440 w 3360420"/>
                    <a:gd name="connsiteY35" fmla="*/ 2217420 h 5433060"/>
                    <a:gd name="connsiteX36" fmla="*/ 3086100 w 3360420"/>
                    <a:gd name="connsiteY36" fmla="*/ 2331720 h 5433060"/>
                    <a:gd name="connsiteX37" fmla="*/ 3124200 w 3360420"/>
                    <a:gd name="connsiteY37" fmla="*/ 2392680 h 5433060"/>
                    <a:gd name="connsiteX38" fmla="*/ 3108960 w 3360420"/>
                    <a:gd name="connsiteY38" fmla="*/ 2461260 h 5433060"/>
                    <a:gd name="connsiteX39" fmla="*/ 3238500 w 3360420"/>
                    <a:gd name="connsiteY39" fmla="*/ 2552700 h 5433060"/>
                    <a:gd name="connsiteX40" fmla="*/ 3253740 w 3360420"/>
                    <a:gd name="connsiteY40" fmla="*/ 2628900 h 5433060"/>
                    <a:gd name="connsiteX41" fmla="*/ 3238500 w 3360420"/>
                    <a:gd name="connsiteY41" fmla="*/ 2697480 h 5433060"/>
                    <a:gd name="connsiteX42" fmla="*/ 3154680 w 3360420"/>
                    <a:gd name="connsiteY42" fmla="*/ 2712720 h 5433060"/>
                    <a:gd name="connsiteX43" fmla="*/ 3108960 w 3360420"/>
                    <a:gd name="connsiteY43" fmla="*/ 2926080 h 5433060"/>
                    <a:gd name="connsiteX44" fmla="*/ 2987040 w 3360420"/>
                    <a:gd name="connsiteY44" fmla="*/ 3063240 h 5433060"/>
                    <a:gd name="connsiteX45" fmla="*/ 2987040 w 3360420"/>
                    <a:gd name="connsiteY45" fmla="*/ 3192780 h 5433060"/>
                    <a:gd name="connsiteX46" fmla="*/ 2887980 w 3360420"/>
                    <a:gd name="connsiteY46" fmla="*/ 3268980 h 5433060"/>
                    <a:gd name="connsiteX47" fmla="*/ 2887980 w 3360420"/>
                    <a:gd name="connsiteY47" fmla="*/ 3368040 h 5433060"/>
                    <a:gd name="connsiteX48" fmla="*/ 2827020 w 3360420"/>
                    <a:gd name="connsiteY48" fmla="*/ 3383280 h 5433060"/>
                    <a:gd name="connsiteX49" fmla="*/ 2827020 w 3360420"/>
                    <a:gd name="connsiteY49" fmla="*/ 3749040 h 5433060"/>
                    <a:gd name="connsiteX50" fmla="*/ 2758440 w 3360420"/>
                    <a:gd name="connsiteY50" fmla="*/ 3817620 h 5433060"/>
                    <a:gd name="connsiteX51" fmla="*/ 2750820 w 3360420"/>
                    <a:gd name="connsiteY51" fmla="*/ 3886200 h 5433060"/>
                    <a:gd name="connsiteX52" fmla="*/ 2697480 w 3360420"/>
                    <a:gd name="connsiteY52" fmla="*/ 3924300 h 5433060"/>
                    <a:gd name="connsiteX53" fmla="*/ 2659380 w 3360420"/>
                    <a:gd name="connsiteY53" fmla="*/ 4038600 h 5433060"/>
                    <a:gd name="connsiteX54" fmla="*/ 2659380 w 3360420"/>
                    <a:gd name="connsiteY54" fmla="*/ 4114800 h 5433060"/>
                    <a:gd name="connsiteX55" fmla="*/ 2644140 w 3360420"/>
                    <a:gd name="connsiteY55" fmla="*/ 4137660 h 5433060"/>
                    <a:gd name="connsiteX56" fmla="*/ 2567940 w 3360420"/>
                    <a:gd name="connsiteY56" fmla="*/ 4160520 h 5433060"/>
                    <a:gd name="connsiteX57" fmla="*/ 2529840 w 3360420"/>
                    <a:gd name="connsiteY57" fmla="*/ 4183380 h 5433060"/>
                    <a:gd name="connsiteX58" fmla="*/ 2255520 w 3360420"/>
                    <a:gd name="connsiteY58" fmla="*/ 4183380 h 5433060"/>
                    <a:gd name="connsiteX59" fmla="*/ 2232660 w 3360420"/>
                    <a:gd name="connsiteY59" fmla="*/ 4297680 h 5433060"/>
                    <a:gd name="connsiteX60" fmla="*/ 2263140 w 3360420"/>
                    <a:gd name="connsiteY60" fmla="*/ 4411980 h 5433060"/>
                    <a:gd name="connsiteX61" fmla="*/ 2217420 w 3360420"/>
                    <a:gd name="connsiteY61" fmla="*/ 4511040 h 5433060"/>
                    <a:gd name="connsiteX62" fmla="*/ 2232660 w 3360420"/>
                    <a:gd name="connsiteY62" fmla="*/ 4678680 h 5433060"/>
                    <a:gd name="connsiteX63" fmla="*/ 2225040 w 3360420"/>
                    <a:gd name="connsiteY63" fmla="*/ 4739640 h 5433060"/>
                    <a:gd name="connsiteX64" fmla="*/ 2194560 w 3360420"/>
                    <a:gd name="connsiteY64" fmla="*/ 4991100 h 5433060"/>
                    <a:gd name="connsiteX65" fmla="*/ 2179320 w 3360420"/>
                    <a:gd name="connsiteY65" fmla="*/ 5052060 h 5433060"/>
                    <a:gd name="connsiteX66" fmla="*/ 2293620 w 3360420"/>
                    <a:gd name="connsiteY66" fmla="*/ 5158740 h 5433060"/>
                    <a:gd name="connsiteX67" fmla="*/ 2065020 w 3360420"/>
                    <a:gd name="connsiteY67" fmla="*/ 5394960 h 5433060"/>
                    <a:gd name="connsiteX68" fmla="*/ 1935480 w 3360420"/>
                    <a:gd name="connsiteY68" fmla="*/ 5356860 h 5433060"/>
                    <a:gd name="connsiteX69" fmla="*/ 1851660 w 3360420"/>
                    <a:gd name="connsiteY69" fmla="*/ 5356860 h 5433060"/>
                    <a:gd name="connsiteX70" fmla="*/ 1798320 w 3360420"/>
                    <a:gd name="connsiteY70" fmla="*/ 5425440 h 5433060"/>
                    <a:gd name="connsiteX71" fmla="*/ 1706880 w 3360420"/>
                    <a:gd name="connsiteY71" fmla="*/ 5433060 h 5433060"/>
                    <a:gd name="connsiteX72" fmla="*/ 1600200 w 3360420"/>
                    <a:gd name="connsiteY72" fmla="*/ 5356860 h 5433060"/>
                    <a:gd name="connsiteX73" fmla="*/ 1600200 w 3360420"/>
                    <a:gd name="connsiteY73" fmla="*/ 5334000 h 5433060"/>
                    <a:gd name="connsiteX74" fmla="*/ 1531620 w 3360420"/>
                    <a:gd name="connsiteY74" fmla="*/ 5280660 h 5433060"/>
                    <a:gd name="connsiteX75" fmla="*/ 1501140 w 3360420"/>
                    <a:gd name="connsiteY75" fmla="*/ 5326380 h 5433060"/>
                    <a:gd name="connsiteX76" fmla="*/ 1348740 w 3360420"/>
                    <a:gd name="connsiteY76" fmla="*/ 5334000 h 5433060"/>
                    <a:gd name="connsiteX77" fmla="*/ 1287780 w 3360420"/>
                    <a:gd name="connsiteY77" fmla="*/ 5250180 h 5433060"/>
                    <a:gd name="connsiteX78" fmla="*/ 1249680 w 3360420"/>
                    <a:gd name="connsiteY78" fmla="*/ 5135880 h 5433060"/>
                    <a:gd name="connsiteX79" fmla="*/ 1165860 w 3360420"/>
                    <a:gd name="connsiteY79" fmla="*/ 5067300 h 5433060"/>
                    <a:gd name="connsiteX80" fmla="*/ 1127760 w 3360420"/>
                    <a:gd name="connsiteY80" fmla="*/ 5128260 h 5433060"/>
                    <a:gd name="connsiteX81" fmla="*/ 1021080 w 3360420"/>
                    <a:gd name="connsiteY81" fmla="*/ 5143500 h 5433060"/>
                    <a:gd name="connsiteX82" fmla="*/ 922020 w 3360420"/>
                    <a:gd name="connsiteY82" fmla="*/ 5105400 h 5433060"/>
                    <a:gd name="connsiteX83" fmla="*/ 800100 w 3360420"/>
                    <a:gd name="connsiteY83" fmla="*/ 5166360 h 5433060"/>
                    <a:gd name="connsiteX84" fmla="*/ 716280 w 3360420"/>
                    <a:gd name="connsiteY84" fmla="*/ 5067300 h 5433060"/>
                    <a:gd name="connsiteX85" fmla="*/ 579120 w 3360420"/>
                    <a:gd name="connsiteY85" fmla="*/ 5090160 h 5433060"/>
                    <a:gd name="connsiteX86" fmla="*/ 487680 w 3360420"/>
                    <a:gd name="connsiteY86" fmla="*/ 4983480 h 5433060"/>
                    <a:gd name="connsiteX87" fmla="*/ 441960 w 3360420"/>
                    <a:gd name="connsiteY87" fmla="*/ 4991100 h 5433060"/>
                    <a:gd name="connsiteX88" fmla="*/ 335280 w 3360420"/>
                    <a:gd name="connsiteY88" fmla="*/ 4922520 h 5433060"/>
                    <a:gd name="connsiteX89" fmla="*/ 259080 w 3360420"/>
                    <a:gd name="connsiteY89" fmla="*/ 4808220 h 5433060"/>
                    <a:gd name="connsiteX90" fmla="*/ 243840 w 3360420"/>
                    <a:gd name="connsiteY90" fmla="*/ 4732020 h 5433060"/>
                    <a:gd name="connsiteX91" fmla="*/ 243840 w 3360420"/>
                    <a:gd name="connsiteY91" fmla="*/ 4678680 h 5433060"/>
                    <a:gd name="connsiteX92" fmla="*/ 297180 w 3360420"/>
                    <a:gd name="connsiteY92" fmla="*/ 4556760 h 5433060"/>
                    <a:gd name="connsiteX93" fmla="*/ 289560 w 3360420"/>
                    <a:gd name="connsiteY93" fmla="*/ 4511040 h 5433060"/>
                    <a:gd name="connsiteX94" fmla="*/ 281940 w 3360420"/>
                    <a:gd name="connsiteY94" fmla="*/ 4450080 h 5433060"/>
                    <a:gd name="connsiteX95" fmla="*/ 320040 w 3360420"/>
                    <a:gd name="connsiteY95" fmla="*/ 4404360 h 5433060"/>
                    <a:gd name="connsiteX96" fmla="*/ 320040 w 3360420"/>
                    <a:gd name="connsiteY96" fmla="*/ 4259580 h 5433060"/>
                    <a:gd name="connsiteX97" fmla="*/ 388620 w 3360420"/>
                    <a:gd name="connsiteY97" fmla="*/ 4251960 h 5433060"/>
                    <a:gd name="connsiteX98" fmla="*/ 434340 w 3360420"/>
                    <a:gd name="connsiteY98" fmla="*/ 4175760 h 5433060"/>
                    <a:gd name="connsiteX99" fmla="*/ 434340 w 3360420"/>
                    <a:gd name="connsiteY99" fmla="*/ 4107180 h 5433060"/>
                    <a:gd name="connsiteX100" fmla="*/ 396240 w 3360420"/>
                    <a:gd name="connsiteY100" fmla="*/ 4038600 h 5433060"/>
                    <a:gd name="connsiteX101" fmla="*/ 426720 w 3360420"/>
                    <a:gd name="connsiteY101" fmla="*/ 3977640 h 5433060"/>
                    <a:gd name="connsiteX102" fmla="*/ 434340 w 3360420"/>
                    <a:gd name="connsiteY102" fmla="*/ 3810000 h 5433060"/>
                    <a:gd name="connsiteX103" fmla="*/ 403860 w 3360420"/>
                    <a:gd name="connsiteY103" fmla="*/ 3741420 h 5433060"/>
                    <a:gd name="connsiteX104" fmla="*/ 464820 w 3360420"/>
                    <a:gd name="connsiteY104" fmla="*/ 3665220 h 5433060"/>
                    <a:gd name="connsiteX105" fmla="*/ 464820 w 3360420"/>
                    <a:gd name="connsiteY105" fmla="*/ 3634740 h 5433060"/>
                    <a:gd name="connsiteX106" fmla="*/ 510540 w 3360420"/>
                    <a:gd name="connsiteY106" fmla="*/ 3627120 h 5433060"/>
                    <a:gd name="connsiteX107" fmla="*/ 632460 w 3360420"/>
                    <a:gd name="connsiteY107" fmla="*/ 3649980 h 5433060"/>
                    <a:gd name="connsiteX108" fmla="*/ 739140 w 3360420"/>
                    <a:gd name="connsiteY108" fmla="*/ 3665220 h 5433060"/>
                    <a:gd name="connsiteX109" fmla="*/ 815340 w 3360420"/>
                    <a:gd name="connsiteY109" fmla="*/ 3596640 h 5433060"/>
                    <a:gd name="connsiteX110" fmla="*/ 967740 w 3360420"/>
                    <a:gd name="connsiteY110" fmla="*/ 3512820 h 5433060"/>
                    <a:gd name="connsiteX111" fmla="*/ 1005840 w 3360420"/>
                    <a:gd name="connsiteY111" fmla="*/ 3398520 h 5433060"/>
                    <a:gd name="connsiteX112" fmla="*/ 1066800 w 3360420"/>
                    <a:gd name="connsiteY112" fmla="*/ 3345180 h 5433060"/>
                    <a:gd name="connsiteX113" fmla="*/ 1059180 w 3360420"/>
                    <a:gd name="connsiteY113" fmla="*/ 3261360 h 5433060"/>
                    <a:gd name="connsiteX114" fmla="*/ 1028700 w 3360420"/>
                    <a:gd name="connsiteY114" fmla="*/ 3230880 h 5433060"/>
                    <a:gd name="connsiteX115" fmla="*/ 914400 w 3360420"/>
                    <a:gd name="connsiteY115" fmla="*/ 3101340 h 5433060"/>
                    <a:gd name="connsiteX116" fmla="*/ 792480 w 3360420"/>
                    <a:gd name="connsiteY116" fmla="*/ 3032760 h 5433060"/>
                    <a:gd name="connsiteX117" fmla="*/ 701040 w 3360420"/>
                    <a:gd name="connsiteY117" fmla="*/ 3055620 h 5433060"/>
                    <a:gd name="connsiteX118" fmla="*/ 556260 w 3360420"/>
                    <a:gd name="connsiteY118" fmla="*/ 2971800 h 5433060"/>
                    <a:gd name="connsiteX119" fmla="*/ 548640 w 3360420"/>
                    <a:gd name="connsiteY119" fmla="*/ 2880360 h 5433060"/>
                    <a:gd name="connsiteX120" fmla="*/ 487680 w 3360420"/>
                    <a:gd name="connsiteY120" fmla="*/ 2903220 h 5433060"/>
                    <a:gd name="connsiteX121" fmla="*/ 487680 w 3360420"/>
                    <a:gd name="connsiteY121" fmla="*/ 2827020 h 5433060"/>
                    <a:gd name="connsiteX122" fmla="*/ 518160 w 3360420"/>
                    <a:gd name="connsiteY122" fmla="*/ 2788920 h 5433060"/>
                    <a:gd name="connsiteX123" fmla="*/ 541020 w 3360420"/>
                    <a:gd name="connsiteY123" fmla="*/ 2621280 h 5433060"/>
                    <a:gd name="connsiteX124" fmla="*/ 502920 w 3360420"/>
                    <a:gd name="connsiteY124" fmla="*/ 2552700 h 5433060"/>
                    <a:gd name="connsiteX125" fmla="*/ 556260 w 3360420"/>
                    <a:gd name="connsiteY125" fmla="*/ 2491740 h 5433060"/>
                    <a:gd name="connsiteX126" fmla="*/ 464820 w 3360420"/>
                    <a:gd name="connsiteY126" fmla="*/ 2446020 h 5433060"/>
                    <a:gd name="connsiteX127" fmla="*/ 396240 w 3360420"/>
                    <a:gd name="connsiteY127" fmla="*/ 2446020 h 5433060"/>
                    <a:gd name="connsiteX128" fmla="*/ 289560 w 3360420"/>
                    <a:gd name="connsiteY128" fmla="*/ 2423160 h 5433060"/>
                    <a:gd name="connsiteX129" fmla="*/ 259080 w 3360420"/>
                    <a:gd name="connsiteY129" fmla="*/ 2362200 h 5433060"/>
                    <a:gd name="connsiteX130" fmla="*/ 182880 w 3360420"/>
                    <a:gd name="connsiteY130" fmla="*/ 2392680 h 5433060"/>
                    <a:gd name="connsiteX131" fmla="*/ 7620 w 3360420"/>
                    <a:gd name="connsiteY131" fmla="*/ 2301240 h 5433060"/>
                    <a:gd name="connsiteX132" fmla="*/ 0 w 3360420"/>
                    <a:gd name="connsiteY132" fmla="*/ 2232660 h 5433060"/>
                    <a:gd name="connsiteX133" fmla="*/ 91440 w 3360420"/>
                    <a:gd name="connsiteY133" fmla="*/ 2057400 h 5433060"/>
                    <a:gd name="connsiteX134" fmla="*/ 160020 w 3360420"/>
                    <a:gd name="connsiteY134" fmla="*/ 1836420 h 5433060"/>
                    <a:gd name="connsiteX135" fmla="*/ 259080 w 3360420"/>
                    <a:gd name="connsiteY135" fmla="*/ 1752600 h 5433060"/>
                    <a:gd name="connsiteX136" fmla="*/ 342900 w 3360420"/>
                    <a:gd name="connsiteY136" fmla="*/ 1722120 h 5433060"/>
                    <a:gd name="connsiteX137" fmla="*/ 396240 w 3360420"/>
                    <a:gd name="connsiteY137" fmla="*/ 1615440 h 5433060"/>
                    <a:gd name="connsiteX138" fmla="*/ 480060 w 3360420"/>
                    <a:gd name="connsiteY138" fmla="*/ 1546860 h 5433060"/>
                    <a:gd name="connsiteX139" fmla="*/ 525780 w 3360420"/>
                    <a:gd name="connsiteY139" fmla="*/ 1463040 h 5433060"/>
                    <a:gd name="connsiteX140" fmla="*/ 617220 w 3360420"/>
                    <a:gd name="connsiteY140" fmla="*/ 1394460 h 5433060"/>
                    <a:gd name="connsiteX141" fmla="*/ 670560 w 3360420"/>
                    <a:gd name="connsiteY141" fmla="*/ 1272540 h 5433060"/>
                    <a:gd name="connsiteX142" fmla="*/ 792480 w 3360420"/>
                    <a:gd name="connsiteY142" fmla="*/ 845820 h 5433060"/>
                    <a:gd name="connsiteX143" fmla="*/ 800100 w 3360420"/>
                    <a:gd name="connsiteY143" fmla="*/ 754380 h 5433060"/>
                    <a:gd name="connsiteX144" fmla="*/ 861060 w 3360420"/>
                    <a:gd name="connsiteY144" fmla="*/ 662940 h 5433060"/>
                    <a:gd name="connsiteX145" fmla="*/ 838200 w 3360420"/>
                    <a:gd name="connsiteY145" fmla="*/ 617220 h 5433060"/>
                    <a:gd name="connsiteX146" fmla="*/ 883920 w 3360420"/>
                    <a:gd name="connsiteY146" fmla="*/ 541020 h 5433060"/>
                    <a:gd name="connsiteX147" fmla="*/ 922020 w 3360420"/>
                    <a:gd name="connsiteY147" fmla="*/ 434340 h 5433060"/>
                    <a:gd name="connsiteX148" fmla="*/ 952500 w 3360420"/>
                    <a:gd name="connsiteY148" fmla="*/ 381000 h 5433060"/>
                    <a:gd name="connsiteX149" fmla="*/ 1005840 w 3360420"/>
                    <a:gd name="connsiteY149" fmla="*/ 175260 h 5433060"/>
                    <a:gd name="connsiteX150" fmla="*/ 982980 w 3360420"/>
                    <a:gd name="connsiteY150" fmla="*/ 38100 h 5433060"/>
                    <a:gd name="connsiteX151" fmla="*/ 993236 w 3360420"/>
                    <a:gd name="connsiteY151" fmla="*/ 32688 h 5433060"/>
                    <a:gd name="connsiteX152" fmla="*/ 989512 w 3360420"/>
                    <a:gd name="connsiteY152" fmla="*/ 45720 h 5433060"/>
                    <a:gd name="connsiteX153" fmla="*/ 1264920 w 3360420"/>
                    <a:gd name="connsiteY153" fmla="*/ 45720 h 5433060"/>
                    <a:gd name="connsiteX154" fmla="*/ 1379220 w 3360420"/>
                    <a:gd name="connsiteY154" fmla="*/ 91440 h 5433060"/>
                    <a:gd name="connsiteX155" fmla="*/ 1394460 w 3360420"/>
                    <a:gd name="connsiteY155" fmla="*/ 22860 h 5433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</a:cxnLst>
                  <a:rect l="l" t="t" r="r" b="b"/>
                  <a:pathLst>
                    <a:path w="3360420" h="5433060">
                      <a:moveTo>
                        <a:pt x="1554480" y="0"/>
                      </a:moveTo>
                      <a:lnTo>
                        <a:pt x="1592580" y="167640"/>
                      </a:lnTo>
                      <a:lnTo>
                        <a:pt x="1714500" y="213360"/>
                      </a:lnTo>
                      <a:lnTo>
                        <a:pt x="1775460" y="259080"/>
                      </a:lnTo>
                      <a:lnTo>
                        <a:pt x="1874520" y="304800"/>
                      </a:lnTo>
                      <a:lnTo>
                        <a:pt x="1981200" y="281940"/>
                      </a:lnTo>
                      <a:lnTo>
                        <a:pt x="2019300" y="358140"/>
                      </a:lnTo>
                      <a:lnTo>
                        <a:pt x="2133600" y="396240"/>
                      </a:lnTo>
                      <a:lnTo>
                        <a:pt x="2225040" y="373380"/>
                      </a:lnTo>
                      <a:lnTo>
                        <a:pt x="2331720" y="457200"/>
                      </a:lnTo>
                      <a:lnTo>
                        <a:pt x="2392680" y="381000"/>
                      </a:lnTo>
                      <a:lnTo>
                        <a:pt x="2529840" y="472440"/>
                      </a:lnTo>
                      <a:lnTo>
                        <a:pt x="2590800" y="533400"/>
                      </a:lnTo>
                      <a:lnTo>
                        <a:pt x="2705100" y="548640"/>
                      </a:lnTo>
                      <a:lnTo>
                        <a:pt x="2766060" y="647700"/>
                      </a:lnTo>
                      <a:lnTo>
                        <a:pt x="2766060" y="807720"/>
                      </a:lnTo>
                      <a:lnTo>
                        <a:pt x="2865120" y="838200"/>
                      </a:lnTo>
                      <a:lnTo>
                        <a:pt x="2887980" y="899160"/>
                      </a:lnTo>
                      <a:lnTo>
                        <a:pt x="3040380" y="922020"/>
                      </a:lnTo>
                      <a:lnTo>
                        <a:pt x="3092984" y="987773"/>
                      </a:lnTo>
                      <a:lnTo>
                        <a:pt x="3078480" y="1082040"/>
                      </a:lnTo>
                      <a:lnTo>
                        <a:pt x="3124200" y="1127760"/>
                      </a:lnTo>
                      <a:lnTo>
                        <a:pt x="3230880" y="1203960"/>
                      </a:lnTo>
                      <a:lnTo>
                        <a:pt x="3200400" y="1295400"/>
                      </a:lnTo>
                      <a:lnTo>
                        <a:pt x="3246120" y="1386840"/>
                      </a:lnTo>
                      <a:lnTo>
                        <a:pt x="3329940" y="1386840"/>
                      </a:lnTo>
                      <a:lnTo>
                        <a:pt x="3360420" y="1417320"/>
                      </a:lnTo>
                      <a:lnTo>
                        <a:pt x="3230880" y="1615440"/>
                      </a:lnTo>
                      <a:lnTo>
                        <a:pt x="3238500" y="1676400"/>
                      </a:lnTo>
                      <a:lnTo>
                        <a:pt x="3307080" y="1699260"/>
                      </a:lnTo>
                      <a:lnTo>
                        <a:pt x="3246120" y="1859280"/>
                      </a:lnTo>
                      <a:lnTo>
                        <a:pt x="3169920" y="1958340"/>
                      </a:lnTo>
                      <a:lnTo>
                        <a:pt x="3055620" y="1882140"/>
                      </a:lnTo>
                      <a:lnTo>
                        <a:pt x="3025140" y="1981200"/>
                      </a:lnTo>
                      <a:lnTo>
                        <a:pt x="3093720" y="2057400"/>
                      </a:lnTo>
                      <a:lnTo>
                        <a:pt x="3139440" y="2217420"/>
                      </a:lnTo>
                      <a:lnTo>
                        <a:pt x="3086100" y="2331720"/>
                      </a:lnTo>
                      <a:lnTo>
                        <a:pt x="3124200" y="2392680"/>
                      </a:lnTo>
                      <a:lnTo>
                        <a:pt x="3108960" y="2461260"/>
                      </a:lnTo>
                      <a:lnTo>
                        <a:pt x="3238500" y="2552700"/>
                      </a:lnTo>
                      <a:lnTo>
                        <a:pt x="3253740" y="2628900"/>
                      </a:lnTo>
                      <a:lnTo>
                        <a:pt x="3238500" y="2697480"/>
                      </a:lnTo>
                      <a:lnTo>
                        <a:pt x="3154680" y="2712720"/>
                      </a:lnTo>
                      <a:lnTo>
                        <a:pt x="3108960" y="2926080"/>
                      </a:lnTo>
                      <a:lnTo>
                        <a:pt x="2987040" y="3063240"/>
                      </a:lnTo>
                      <a:lnTo>
                        <a:pt x="2987040" y="3192780"/>
                      </a:lnTo>
                      <a:lnTo>
                        <a:pt x="2887980" y="3268980"/>
                      </a:lnTo>
                      <a:lnTo>
                        <a:pt x="2887980" y="3368040"/>
                      </a:lnTo>
                      <a:lnTo>
                        <a:pt x="2827020" y="3383280"/>
                      </a:lnTo>
                      <a:lnTo>
                        <a:pt x="2827020" y="3749040"/>
                      </a:lnTo>
                      <a:lnTo>
                        <a:pt x="2758440" y="3817620"/>
                      </a:lnTo>
                      <a:lnTo>
                        <a:pt x="2750820" y="3886200"/>
                      </a:lnTo>
                      <a:lnTo>
                        <a:pt x="2697480" y="3924300"/>
                      </a:lnTo>
                      <a:lnTo>
                        <a:pt x="2659380" y="4038600"/>
                      </a:lnTo>
                      <a:lnTo>
                        <a:pt x="2659380" y="4114800"/>
                      </a:lnTo>
                      <a:lnTo>
                        <a:pt x="2644140" y="4137660"/>
                      </a:lnTo>
                      <a:lnTo>
                        <a:pt x="2567940" y="4160520"/>
                      </a:lnTo>
                      <a:lnTo>
                        <a:pt x="2529840" y="4183380"/>
                      </a:lnTo>
                      <a:lnTo>
                        <a:pt x="2255520" y="4183380"/>
                      </a:lnTo>
                      <a:lnTo>
                        <a:pt x="2232660" y="4297680"/>
                      </a:lnTo>
                      <a:lnTo>
                        <a:pt x="2263140" y="4411980"/>
                      </a:lnTo>
                      <a:lnTo>
                        <a:pt x="2217420" y="4511040"/>
                      </a:lnTo>
                      <a:lnTo>
                        <a:pt x="2232660" y="4678680"/>
                      </a:lnTo>
                      <a:lnTo>
                        <a:pt x="2225040" y="4739640"/>
                      </a:lnTo>
                      <a:lnTo>
                        <a:pt x="2194560" y="4991100"/>
                      </a:lnTo>
                      <a:lnTo>
                        <a:pt x="2179320" y="5052060"/>
                      </a:lnTo>
                      <a:lnTo>
                        <a:pt x="2293620" y="5158740"/>
                      </a:lnTo>
                      <a:lnTo>
                        <a:pt x="2065020" y="5394960"/>
                      </a:lnTo>
                      <a:lnTo>
                        <a:pt x="1935480" y="5356860"/>
                      </a:lnTo>
                      <a:lnTo>
                        <a:pt x="1851660" y="5356860"/>
                      </a:lnTo>
                      <a:lnTo>
                        <a:pt x="1798320" y="5425440"/>
                      </a:lnTo>
                      <a:lnTo>
                        <a:pt x="1706880" y="5433060"/>
                      </a:lnTo>
                      <a:lnTo>
                        <a:pt x="1600200" y="5356860"/>
                      </a:lnTo>
                      <a:lnTo>
                        <a:pt x="1600200" y="5334000"/>
                      </a:lnTo>
                      <a:lnTo>
                        <a:pt x="1531620" y="5280660"/>
                      </a:lnTo>
                      <a:lnTo>
                        <a:pt x="1501140" y="5326380"/>
                      </a:lnTo>
                      <a:lnTo>
                        <a:pt x="1348740" y="5334000"/>
                      </a:lnTo>
                      <a:lnTo>
                        <a:pt x="1287780" y="5250180"/>
                      </a:lnTo>
                      <a:lnTo>
                        <a:pt x="1249680" y="5135880"/>
                      </a:lnTo>
                      <a:lnTo>
                        <a:pt x="1165860" y="5067300"/>
                      </a:lnTo>
                      <a:lnTo>
                        <a:pt x="1127760" y="5128260"/>
                      </a:lnTo>
                      <a:lnTo>
                        <a:pt x="1021080" y="5143500"/>
                      </a:lnTo>
                      <a:lnTo>
                        <a:pt x="922020" y="5105400"/>
                      </a:lnTo>
                      <a:lnTo>
                        <a:pt x="800100" y="5166360"/>
                      </a:lnTo>
                      <a:lnTo>
                        <a:pt x="716280" y="5067300"/>
                      </a:lnTo>
                      <a:lnTo>
                        <a:pt x="579120" y="5090160"/>
                      </a:lnTo>
                      <a:lnTo>
                        <a:pt x="487680" y="4983480"/>
                      </a:lnTo>
                      <a:lnTo>
                        <a:pt x="441960" y="4991100"/>
                      </a:lnTo>
                      <a:lnTo>
                        <a:pt x="335280" y="4922520"/>
                      </a:lnTo>
                      <a:lnTo>
                        <a:pt x="259080" y="4808220"/>
                      </a:lnTo>
                      <a:lnTo>
                        <a:pt x="243840" y="4732020"/>
                      </a:lnTo>
                      <a:lnTo>
                        <a:pt x="243840" y="4678680"/>
                      </a:lnTo>
                      <a:lnTo>
                        <a:pt x="297180" y="4556760"/>
                      </a:lnTo>
                      <a:lnTo>
                        <a:pt x="289560" y="4511040"/>
                      </a:lnTo>
                      <a:lnTo>
                        <a:pt x="281940" y="4450080"/>
                      </a:lnTo>
                      <a:lnTo>
                        <a:pt x="320040" y="4404360"/>
                      </a:lnTo>
                      <a:lnTo>
                        <a:pt x="320040" y="4259580"/>
                      </a:lnTo>
                      <a:lnTo>
                        <a:pt x="388620" y="4251960"/>
                      </a:lnTo>
                      <a:lnTo>
                        <a:pt x="434340" y="4175760"/>
                      </a:lnTo>
                      <a:lnTo>
                        <a:pt x="434340" y="4107180"/>
                      </a:lnTo>
                      <a:lnTo>
                        <a:pt x="396240" y="4038600"/>
                      </a:lnTo>
                      <a:lnTo>
                        <a:pt x="426720" y="3977640"/>
                      </a:lnTo>
                      <a:lnTo>
                        <a:pt x="434340" y="3810000"/>
                      </a:lnTo>
                      <a:lnTo>
                        <a:pt x="403860" y="3741420"/>
                      </a:lnTo>
                      <a:lnTo>
                        <a:pt x="464820" y="3665220"/>
                      </a:lnTo>
                      <a:lnTo>
                        <a:pt x="464820" y="3634740"/>
                      </a:lnTo>
                      <a:lnTo>
                        <a:pt x="510540" y="3627120"/>
                      </a:lnTo>
                      <a:lnTo>
                        <a:pt x="632460" y="3649980"/>
                      </a:lnTo>
                      <a:lnTo>
                        <a:pt x="739140" y="3665220"/>
                      </a:lnTo>
                      <a:lnTo>
                        <a:pt x="815340" y="3596640"/>
                      </a:lnTo>
                      <a:lnTo>
                        <a:pt x="967740" y="3512820"/>
                      </a:lnTo>
                      <a:lnTo>
                        <a:pt x="1005840" y="3398520"/>
                      </a:lnTo>
                      <a:lnTo>
                        <a:pt x="1066800" y="3345180"/>
                      </a:lnTo>
                      <a:lnTo>
                        <a:pt x="1059180" y="3261360"/>
                      </a:lnTo>
                      <a:lnTo>
                        <a:pt x="1028700" y="3230880"/>
                      </a:lnTo>
                      <a:lnTo>
                        <a:pt x="914400" y="3101340"/>
                      </a:lnTo>
                      <a:lnTo>
                        <a:pt x="792480" y="3032760"/>
                      </a:lnTo>
                      <a:lnTo>
                        <a:pt x="701040" y="3055620"/>
                      </a:lnTo>
                      <a:lnTo>
                        <a:pt x="556260" y="2971800"/>
                      </a:lnTo>
                      <a:lnTo>
                        <a:pt x="548640" y="2880360"/>
                      </a:lnTo>
                      <a:lnTo>
                        <a:pt x="487680" y="2903220"/>
                      </a:lnTo>
                      <a:lnTo>
                        <a:pt x="487680" y="2827020"/>
                      </a:lnTo>
                      <a:lnTo>
                        <a:pt x="518160" y="2788920"/>
                      </a:lnTo>
                      <a:lnTo>
                        <a:pt x="541020" y="2621280"/>
                      </a:lnTo>
                      <a:lnTo>
                        <a:pt x="502920" y="2552700"/>
                      </a:lnTo>
                      <a:lnTo>
                        <a:pt x="556260" y="2491740"/>
                      </a:lnTo>
                      <a:lnTo>
                        <a:pt x="464820" y="2446020"/>
                      </a:lnTo>
                      <a:lnTo>
                        <a:pt x="396240" y="2446020"/>
                      </a:lnTo>
                      <a:lnTo>
                        <a:pt x="289560" y="2423160"/>
                      </a:lnTo>
                      <a:lnTo>
                        <a:pt x="259080" y="2362200"/>
                      </a:lnTo>
                      <a:lnTo>
                        <a:pt x="182880" y="2392680"/>
                      </a:lnTo>
                      <a:lnTo>
                        <a:pt x="7620" y="2301240"/>
                      </a:lnTo>
                      <a:lnTo>
                        <a:pt x="0" y="2232660"/>
                      </a:lnTo>
                      <a:lnTo>
                        <a:pt x="91440" y="2057400"/>
                      </a:lnTo>
                      <a:lnTo>
                        <a:pt x="160020" y="1836420"/>
                      </a:lnTo>
                      <a:lnTo>
                        <a:pt x="259080" y="1752600"/>
                      </a:lnTo>
                      <a:lnTo>
                        <a:pt x="342900" y="1722120"/>
                      </a:lnTo>
                      <a:lnTo>
                        <a:pt x="396240" y="1615440"/>
                      </a:lnTo>
                      <a:lnTo>
                        <a:pt x="480060" y="1546860"/>
                      </a:lnTo>
                      <a:lnTo>
                        <a:pt x="525780" y="1463040"/>
                      </a:lnTo>
                      <a:lnTo>
                        <a:pt x="617220" y="1394460"/>
                      </a:lnTo>
                      <a:lnTo>
                        <a:pt x="670560" y="1272540"/>
                      </a:lnTo>
                      <a:lnTo>
                        <a:pt x="792480" y="845820"/>
                      </a:lnTo>
                      <a:lnTo>
                        <a:pt x="800100" y="754380"/>
                      </a:lnTo>
                      <a:lnTo>
                        <a:pt x="861060" y="662940"/>
                      </a:lnTo>
                      <a:lnTo>
                        <a:pt x="838200" y="617220"/>
                      </a:lnTo>
                      <a:lnTo>
                        <a:pt x="883920" y="541020"/>
                      </a:lnTo>
                      <a:lnTo>
                        <a:pt x="922020" y="434340"/>
                      </a:lnTo>
                      <a:lnTo>
                        <a:pt x="952500" y="381000"/>
                      </a:lnTo>
                      <a:lnTo>
                        <a:pt x="1005840" y="175260"/>
                      </a:lnTo>
                      <a:lnTo>
                        <a:pt x="982980" y="38100"/>
                      </a:lnTo>
                      <a:lnTo>
                        <a:pt x="993236" y="32688"/>
                      </a:lnTo>
                      <a:lnTo>
                        <a:pt x="989512" y="45720"/>
                      </a:lnTo>
                      <a:lnTo>
                        <a:pt x="1264920" y="45720"/>
                      </a:lnTo>
                      <a:lnTo>
                        <a:pt x="1379220" y="91440"/>
                      </a:lnTo>
                      <a:lnTo>
                        <a:pt x="1394460" y="2286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7" name="フリーフォーム: 図形 6">
                  <a:extLst>
                    <a:ext uri="{FF2B5EF4-FFF2-40B4-BE49-F238E27FC236}">
                      <a16:creationId xmlns:a16="http://schemas.microsoft.com/office/drawing/2014/main" id="{933766CC-E395-469D-AB91-2AE1F6483B4B}"/>
                    </a:ext>
                  </a:extLst>
                </p:cNvPr>
                <p:cNvSpPr/>
                <p:nvPr/>
              </p:nvSpPr>
              <p:spPr>
                <a:xfrm>
                  <a:off x="2172348" y="3054713"/>
                  <a:ext cx="823104" cy="925313"/>
                </a:xfrm>
                <a:custGeom>
                  <a:avLst/>
                  <a:gdLst>
                    <a:gd name="connsiteX0" fmla="*/ 3707012 w 4265812"/>
                    <a:gd name="connsiteY0" fmla="*/ 0 h 4795520"/>
                    <a:gd name="connsiteX1" fmla="*/ 3783212 w 4265812"/>
                    <a:gd name="connsiteY1" fmla="*/ 0 h 4795520"/>
                    <a:gd name="connsiteX2" fmla="*/ 4037212 w 4265812"/>
                    <a:gd name="connsiteY2" fmla="*/ 50800 h 4795520"/>
                    <a:gd name="connsiteX3" fmla="*/ 4151436 w 4265812"/>
                    <a:gd name="connsiteY3" fmla="*/ 101566 h 4795520"/>
                    <a:gd name="connsiteX4" fmla="*/ 4265812 w 4265812"/>
                    <a:gd name="connsiteY4" fmla="*/ 527050 h 4795520"/>
                    <a:gd name="connsiteX5" fmla="*/ 4253112 w 4265812"/>
                    <a:gd name="connsiteY5" fmla="*/ 590550 h 4795520"/>
                    <a:gd name="connsiteX6" fmla="*/ 4126112 w 4265812"/>
                    <a:gd name="connsiteY6" fmla="*/ 425450 h 4795520"/>
                    <a:gd name="connsiteX7" fmla="*/ 4157864 w 4265812"/>
                    <a:gd name="connsiteY7" fmla="*/ 654050 h 4795520"/>
                    <a:gd name="connsiteX8" fmla="*/ 4145160 w 4265812"/>
                    <a:gd name="connsiteY8" fmla="*/ 692150 h 4795520"/>
                    <a:gd name="connsiteX9" fmla="*/ 4043560 w 4265812"/>
                    <a:gd name="connsiteY9" fmla="*/ 527050 h 4795520"/>
                    <a:gd name="connsiteX10" fmla="*/ 4011812 w 4265812"/>
                    <a:gd name="connsiteY10" fmla="*/ 609600 h 4795520"/>
                    <a:gd name="connsiteX11" fmla="*/ 4024512 w 4265812"/>
                    <a:gd name="connsiteY11" fmla="*/ 723900 h 4795520"/>
                    <a:gd name="connsiteX12" fmla="*/ 3954664 w 4265812"/>
                    <a:gd name="connsiteY12" fmla="*/ 762000 h 4795520"/>
                    <a:gd name="connsiteX13" fmla="*/ 3814960 w 4265812"/>
                    <a:gd name="connsiteY13" fmla="*/ 844550 h 4795520"/>
                    <a:gd name="connsiteX14" fmla="*/ 3789560 w 4265812"/>
                    <a:gd name="connsiteY14" fmla="*/ 908050 h 4795520"/>
                    <a:gd name="connsiteX15" fmla="*/ 3865760 w 4265812"/>
                    <a:gd name="connsiteY15" fmla="*/ 1009650 h 4795520"/>
                    <a:gd name="connsiteX16" fmla="*/ 3948312 w 4265812"/>
                    <a:gd name="connsiteY16" fmla="*/ 1054100 h 4795520"/>
                    <a:gd name="connsiteX17" fmla="*/ 3935612 w 4265812"/>
                    <a:gd name="connsiteY17" fmla="*/ 1187450 h 4795520"/>
                    <a:gd name="connsiteX18" fmla="*/ 3834012 w 4265812"/>
                    <a:gd name="connsiteY18" fmla="*/ 1174750 h 4795520"/>
                    <a:gd name="connsiteX19" fmla="*/ 3821312 w 4265812"/>
                    <a:gd name="connsiteY19" fmla="*/ 1219200 h 4795520"/>
                    <a:gd name="connsiteX20" fmla="*/ 3751464 w 4265812"/>
                    <a:gd name="connsiteY20" fmla="*/ 1225550 h 4795520"/>
                    <a:gd name="connsiteX21" fmla="*/ 3726064 w 4265812"/>
                    <a:gd name="connsiteY21" fmla="*/ 1289050 h 4795520"/>
                    <a:gd name="connsiteX22" fmla="*/ 3573664 w 4265812"/>
                    <a:gd name="connsiteY22" fmla="*/ 1333500 h 4795520"/>
                    <a:gd name="connsiteX23" fmla="*/ 3573664 w 4265812"/>
                    <a:gd name="connsiteY23" fmla="*/ 1403350 h 4795520"/>
                    <a:gd name="connsiteX24" fmla="*/ 3694312 w 4265812"/>
                    <a:gd name="connsiteY24" fmla="*/ 1409700 h 4795520"/>
                    <a:gd name="connsiteX25" fmla="*/ 3808612 w 4265812"/>
                    <a:gd name="connsiteY25" fmla="*/ 1460500 h 4795520"/>
                    <a:gd name="connsiteX26" fmla="*/ 3834012 w 4265812"/>
                    <a:gd name="connsiteY26" fmla="*/ 1543050 h 4795520"/>
                    <a:gd name="connsiteX27" fmla="*/ 3649864 w 4265812"/>
                    <a:gd name="connsiteY27" fmla="*/ 1701800 h 4795520"/>
                    <a:gd name="connsiteX28" fmla="*/ 3649864 w 4265812"/>
                    <a:gd name="connsiteY28" fmla="*/ 1746250 h 4795520"/>
                    <a:gd name="connsiteX29" fmla="*/ 3726064 w 4265812"/>
                    <a:gd name="connsiteY29" fmla="*/ 1765300 h 4795520"/>
                    <a:gd name="connsiteX30" fmla="*/ 3757812 w 4265812"/>
                    <a:gd name="connsiteY30" fmla="*/ 1822450 h 4795520"/>
                    <a:gd name="connsiteX31" fmla="*/ 3859412 w 4265812"/>
                    <a:gd name="connsiteY31" fmla="*/ 1803400 h 4795520"/>
                    <a:gd name="connsiteX32" fmla="*/ 3884812 w 4265812"/>
                    <a:gd name="connsiteY32" fmla="*/ 1885950 h 4795520"/>
                    <a:gd name="connsiteX33" fmla="*/ 3814960 w 4265812"/>
                    <a:gd name="connsiteY33" fmla="*/ 1981200 h 4795520"/>
                    <a:gd name="connsiteX34" fmla="*/ 3764160 w 4265812"/>
                    <a:gd name="connsiteY34" fmla="*/ 1943100 h 4795520"/>
                    <a:gd name="connsiteX35" fmla="*/ 3707012 w 4265812"/>
                    <a:gd name="connsiteY35" fmla="*/ 1949450 h 4795520"/>
                    <a:gd name="connsiteX36" fmla="*/ 3738760 w 4265812"/>
                    <a:gd name="connsiteY36" fmla="*/ 2019300 h 4795520"/>
                    <a:gd name="connsiteX37" fmla="*/ 3726064 w 4265812"/>
                    <a:gd name="connsiteY37" fmla="*/ 2114550 h 4795520"/>
                    <a:gd name="connsiteX38" fmla="*/ 3764160 w 4265812"/>
                    <a:gd name="connsiteY38" fmla="*/ 2197100 h 4795520"/>
                    <a:gd name="connsiteX39" fmla="*/ 3624464 w 4265812"/>
                    <a:gd name="connsiteY39" fmla="*/ 2222500 h 4795520"/>
                    <a:gd name="connsiteX40" fmla="*/ 3656212 w 4265812"/>
                    <a:gd name="connsiteY40" fmla="*/ 2292350 h 4795520"/>
                    <a:gd name="connsiteX41" fmla="*/ 3656212 w 4265812"/>
                    <a:gd name="connsiteY41" fmla="*/ 2362200 h 4795520"/>
                    <a:gd name="connsiteX42" fmla="*/ 3757812 w 4265812"/>
                    <a:gd name="connsiteY42" fmla="*/ 2362200 h 4795520"/>
                    <a:gd name="connsiteX43" fmla="*/ 3770512 w 4265812"/>
                    <a:gd name="connsiteY43" fmla="*/ 2393950 h 4795520"/>
                    <a:gd name="connsiteX44" fmla="*/ 3745112 w 4265812"/>
                    <a:gd name="connsiteY44" fmla="*/ 2463800 h 4795520"/>
                    <a:gd name="connsiteX45" fmla="*/ 3834012 w 4265812"/>
                    <a:gd name="connsiteY45" fmla="*/ 2501900 h 4795520"/>
                    <a:gd name="connsiteX46" fmla="*/ 3834012 w 4265812"/>
                    <a:gd name="connsiteY46" fmla="*/ 2616200 h 4795520"/>
                    <a:gd name="connsiteX47" fmla="*/ 3853064 w 4265812"/>
                    <a:gd name="connsiteY47" fmla="*/ 2717800 h 4795520"/>
                    <a:gd name="connsiteX48" fmla="*/ 3821312 w 4265812"/>
                    <a:gd name="connsiteY48" fmla="*/ 2863850 h 4795520"/>
                    <a:gd name="connsiteX49" fmla="*/ 3783212 w 4265812"/>
                    <a:gd name="connsiteY49" fmla="*/ 2876550 h 4795520"/>
                    <a:gd name="connsiteX50" fmla="*/ 3757812 w 4265812"/>
                    <a:gd name="connsiteY50" fmla="*/ 2844800 h 4795520"/>
                    <a:gd name="connsiteX51" fmla="*/ 3713360 w 4265812"/>
                    <a:gd name="connsiteY51" fmla="*/ 2781300 h 4795520"/>
                    <a:gd name="connsiteX52" fmla="*/ 3707012 w 4265812"/>
                    <a:gd name="connsiteY52" fmla="*/ 2743200 h 4795520"/>
                    <a:gd name="connsiteX53" fmla="*/ 3656212 w 4265812"/>
                    <a:gd name="connsiteY53" fmla="*/ 2743200 h 4795520"/>
                    <a:gd name="connsiteX54" fmla="*/ 3599064 w 4265812"/>
                    <a:gd name="connsiteY54" fmla="*/ 2698750 h 4795520"/>
                    <a:gd name="connsiteX55" fmla="*/ 3624464 w 4265812"/>
                    <a:gd name="connsiteY55" fmla="*/ 2622550 h 4795520"/>
                    <a:gd name="connsiteX56" fmla="*/ 3624464 w 4265812"/>
                    <a:gd name="connsiteY56" fmla="*/ 2584450 h 4795520"/>
                    <a:gd name="connsiteX57" fmla="*/ 3529212 w 4265812"/>
                    <a:gd name="connsiteY57" fmla="*/ 2571750 h 4795520"/>
                    <a:gd name="connsiteX58" fmla="*/ 3491112 w 4265812"/>
                    <a:gd name="connsiteY58" fmla="*/ 2559050 h 4795520"/>
                    <a:gd name="connsiteX59" fmla="*/ 3560960 w 4265812"/>
                    <a:gd name="connsiteY59" fmla="*/ 2495550 h 4795520"/>
                    <a:gd name="connsiteX60" fmla="*/ 3522864 w 4265812"/>
                    <a:gd name="connsiteY60" fmla="*/ 2444750 h 4795520"/>
                    <a:gd name="connsiteX61" fmla="*/ 3535560 w 4265812"/>
                    <a:gd name="connsiteY61" fmla="*/ 2413000 h 4795520"/>
                    <a:gd name="connsiteX62" fmla="*/ 3453012 w 4265812"/>
                    <a:gd name="connsiteY62" fmla="*/ 2374900 h 4795520"/>
                    <a:gd name="connsiteX63" fmla="*/ 3383160 w 4265812"/>
                    <a:gd name="connsiteY63" fmla="*/ 2432050 h 4795520"/>
                    <a:gd name="connsiteX64" fmla="*/ 3345064 w 4265812"/>
                    <a:gd name="connsiteY64" fmla="*/ 2413000 h 4795520"/>
                    <a:gd name="connsiteX65" fmla="*/ 3351412 w 4265812"/>
                    <a:gd name="connsiteY65" fmla="*/ 2330450 h 4795520"/>
                    <a:gd name="connsiteX66" fmla="*/ 3179960 w 4265812"/>
                    <a:gd name="connsiteY66" fmla="*/ 2311400 h 4795520"/>
                    <a:gd name="connsiteX67" fmla="*/ 3052960 w 4265812"/>
                    <a:gd name="connsiteY67" fmla="*/ 2349500 h 4795520"/>
                    <a:gd name="connsiteX68" fmla="*/ 2932312 w 4265812"/>
                    <a:gd name="connsiteY68" fmla="*/ 2355850 h 4795520"/>
                    <a:gd name="connsiteX69" fmla="*/ 2856112 w 4265812"/>
                    <a:gd name="connsiteY69" fmla="*/ 2393950 h 4795520"/>
                    <a:gd name="connsiteX70" fmla="*/ 2710064 w 4265812"/>
                    <a:gd name="connsiteY70" fmla="*/ 2495550 h 4795520"/>
                    <a:gd name="connsiteX71" fmla="*/ 2703712 w 4265812"/>
                    <a:gd name="connsiteY71" fmla="*/ 2584450 h 4795520"/>
                    <a:gd name="connsiteX72" fmla="*/ 2659264 w 4265812"/>
                    <a:gd name="connsiteY72" fmla="*/ 2622550 h 4795520"/>
                    <a:gd name="connsiteX73" fmla="*/ 2646560 w 4265812"/>
                    <a:gd name="connsiteY73" fmla="*/ 2559050 h 4795520"/>
                    <a:gd name="connsiteX74" fmla="*/ 2621160 w 4265812"/>
                    <a:gd name="connsiteY74" fmla="*/ 2533650 h 4795520"/>
                    <a:gd name="connsiteX75" fmla="*/ 2621160 w 4265812"/>
                    <a:gd name="connsiteY75" fmla="*/ 2444750 h 4795520"/>
                    <a:gd name="connsiteX76" fmla="*/ 2538612 w 4265812"/>
                    <a:gd name="connsiteY76" fmla="*/ 2438400 h 4795520"/>
                    <a:gd name="connsiteX77" fmla="*/ 2430664 w 4265812"/>
                    <a:gd name="connsiteY77" fmla="*/ 2438400 h 4795520"/>
                    <a:gd name="connsiteX78" fmla="*/ 2405264 w 4265812"/>
                    <a:gd name="connsiteY78" fmla="*/ 2552700 h 4795520"/>
                    <a:gd name="connsiteX79" fmla="*/ 2354464 w 4265812"/>
                    <a:gd name="connsiteY79" fmla="*/ 2603500 h 4795520"/>
                    <a:gd name="connsiteX80" fmla="*/ 2373512 w 4265812"/>
                    <a:gd name="connsiteY80" fmla="*/ 2647950 h 4795520"/>
                    <a:gd name="connsiteX81" fmla="*/ 2341760 w 4265812"/>
                    <a:gd name="connsiteY81" fmla="*/ 2679700 h 4795520"/>
                    <a:gd name="connsiteX82" fmla="*/ 2398912 w 4265812"/>
                    <a:gd name="connsiteY82" fmla="*/ 2711450 h 4795520"/>
                    <a:gd name="connsiteX83" fmla="*/ 2443360 w 4265812"/>
                    <a:gd name="connsiteY83" fmla="*/ 2673350 h 4795520"/>
                    <a:gd name="connsiteX84" fmla="*/ 2487812 w 4265812"/>
                    <a:gd name="connsiteY84" fmla="*/ 2755900 h 4795520"/>
                    <a:gd name="connsiteX85" fmla="*/ 2449712 w 4265812"/>
                    <a:gd name="connsiteY85" fmla="*/ 2806700 h 4795520"/>
                    <a:gd name="connsiteX86" fmla="*/ 2278264 w 4265812"/>
                    <a:gd name="connsiteY86" fmla="*/ 2870200 h 4795520"/>
                    <a:gd name="connsiteX87" fmla="*/ 2287268 w 4265812"/>
                    <a:gd name="connsiteY87" fmla="*/ 2890162 h 4795520"/>
                    <a:gd name="connsiteX88" fmla="*/ 2266832 w 4265812"/>
                    <a:gd name="connsiteY88" fmla="*/ 2882900 h 4795520"/>
                    <a:gd name="connsiteX89" fmla="*/ 2205872 w 4265812"/>
                    <a:gd name="connsiteY89" fmla="*/ 3004820 h 4795520"/>
                    <a:gd name="connsiteX90" fmla="*/ 2137292 w 4265812"/>
                    <a:gd name="connsiteY90" fmla="*/ 3164840 h 4795520"/>
                    <a:gd name="connsiteX91" fmla="*/ 2007752 w 4265812"/>
                    <a:gd name="connsiteY91" fmla="*/ 3561080 h 4795520"/>
                    <a:gd name="connsiteX92" fmla="*/ 1962032 w 4265812"/>
                    <a:gd name="connsiteY92" fmla="*/ 3858260 h 4795520"/>
                    <a:gd name="connsiteX93" fmla="*/ 1962032 w 4265812"/>
                    <a:gd name="connsiteY93" fmla="*/ 4102100 h 4795520"/>
                    <a:gd name="connsiteX94" fmla="*/ 2007752 w 4265812"/>
                    <a:gd name="connsiteY94" fmla="*/ 4323080 h 4795520"/>
                    <a:gd name="connsiteX95" fmla="*/ 1847732 w 4265812"/>
                    <a:gd name="connsiteY95" fmla="*/ 4315460 h 4795520"/>
                    <a:gd name="connsiteX96" fmla="*/ 1786772 w 4265812"/>
                    <a:gd name="connsiteY96" fmla="*/ 4368800 h 4795520"/>
                    <a:gd name="connsiteX97" fmla="*/ 1786772 w 4265812"/>
                    <a:gd name="connsiteY97" fmla="*/ 4505960 h 4795520"/>
                    <a:gd name="connsiteX98" fmla="*/ 1771532 w 4265812"/>
                    <a:gd name="connsiteY98" fmla="*/ 4704080 h 4795520"/>
                    <a:gd name="connsiteX99" fmla="*/ 1558172 w 4265812"/>
                    <a:gd name="connsiteY99" fmla="*/ 4704080 h 4795520"/>
                    <a:gd name="connsiteX100" fmla="*/ 1588652 w 4265812"/>
                    <a:gd name="connsiteY100" fmla="*/ 4795520 h 4795520"/>
                    <a:gd name="connsiteX101" fmla="*/ 1428632 w 4265812"/>
                    <a:gd name="connsiteY101" fmla="*/ 4772660 h 4795520"/>
                    <a:gd name="connsiteX102" fmla="*/ 1352432 w 4265812"/>
                    <a:gd name="connsiteY102" fmla="*/ 4772660 h 4795520"/>
                    <a:gd name="connsiteX103" fmla="*/ 1344812 w 4265812"/>
                    <a:gd name="connsiteY103" fmla="*/ 4704080 h 4795520"/>
                    <a:gd name="connsiteX104" fmla="*/ 1245752 w 4265812"/>
                    <a:gd name="connsiteY104" fmla="*/ 4658360 h 4795520"/>
                    <a:gd name="connsiteX105" fmla="*/ 1268612 w 4265812"/>
                    <a:gd name="connsiteY105" fmla="*/ 4490720 h 4795520"/>
                    <a:gd name="connsiteX106" fmla="*/ 1268612 w 4265812"/>
                    <a:gd name="connsiteY106" fmla="*/ 4429760 h 4795520"/>
                    <a:gd name="connsiteX107" fmla="*/ 1268612 w 4265812"/>
                    <a:gd name="connsiteY107" fmla="*/ 4345940 h 4795520"/>
                    <a:gd name="connsiteX108" fmla="*/ 918092 w 4265812"/>
                    <a:gd name="connsiteY108" fmla="*/ 4262120 h 4795520"/>
                    <a:gd name="connsiteX109" fmla="*/ 712352 w 4265812"/>
                    <a:gd name="connsiteY109" fmla="*/ 4300220 h 4795520"/>
                    <a:gd name="connsiteX110" fmla="*/ 613292 w 4265812"/>
                    <a:gd name="connsiteY110" fmla="*/ 4262120 h 4795520"/>
                    <a:gd name="connsiteX111" fmla="*/ 598052 w 4265812"/>
                    <a:gd name="connsiteY111" fmla="*/ 4193540 h 4795520"/>
                    <a:gd name="connsiteX112" fmla="*/ 628532 w 4265812"/>
                    <a:gd name="connsiteY112" fmla="*/ 4117340 h 4795520"/>
                    <a:gd name="connsiteX113" fmla="*/ 453272 w 4265812"/>
                    <a:gd name="connsiteY113" fmla="*/ 4102100 h 4795520"/>
                    <a:gd name="connsiteX114" fmla="*/ 407552 w 4265812"/>
                    <a:gd name="connsiteY114" fmla="*/ 4010660 h 4795520"/>
                    <a:gd name="connsiteX115" fmla="*/ 316112 w 4265812"/>
                    <a:gd name="connsiteY115" fmla="*/ 4102100 h 4795520"/>
                    <a:gd name="connsiteX116" fmla="*/ 186572 w 4265812"/>
                    <a:gd name="connsiteY116" fmla="*/ 4109720 h 4795520"/>
                    <a:gd name="connsiteX117" fmla="*/ 0 w 4265812"/>
                    <a:gd name="connsiteY117" fmla="*/ 4009770 h 4795520"/>
                    <a:gd name="connsiteX118" fmla="*/ 41792 w 4265812"/>
                    <a:gd name="connsiteY118" fmla="*/ 3919220 h 4795520"/>
                    <a:gd name="connsiteX119" fmla="*/ 11312 w 4265812"/>
                    <a:gd name="connsiteY119" fmla="*/ 3804920 h 4795520"/>
                    <a:gd name="connsiteX120" fmla="*/ 34172 w 4265812"/>
                    <a:gd name="connsiteY120" fmla="*/ 3690620 h 4795520"/>
                    <a:gd name="connsiteX121" fmla="*/ 308492 w 4265812"/>
                    <a:gd name="connsiteY121" fmla="*/ 3690620 h 4795520"/>
                    <a:gd name="connsiteX122" fmla="*/ 346592 w 4265812"/>
                    <a:gd name="connsiteY122" fmla="*/ 3667760 h 4795520"/>
                    <a:gd name="connsiteX123" fmla="*/ 422792 w 4265812"/>
                    <a:gd name="connsiteY123" fmla="*/ 3644900 h 4795520"/>
                    <a:gd name="connsiteX124" fmla="*/ 438032 w 4265812"/>
                    <a:gd name="connsiteY124" fmla="*/ 3622040 h 4795520"/>
                    <a:gd name="connsiteX125" fmla="*/ 438032 w 4265812"/>
                    <a:gd name="connsiteY125" fmla="*/ 3545840 h 4795520"/>
                    <a:gd name="connsiteX126" fmla="*/ 476132 w 4265812"/>
                    <a:gd name="connsiteY126" fmla="*/ 3431540 h 4795520"/>
                    <a:gd name="connsiteX127" fmla="*/ 529472 w 4265812"/>
                    <a:gd name="connsiteY127" fmla="*/ 3393440 h 4795520"/>
                    <a:gd name="connsiteX128" fmla="*/ 537092 w 4265812"/>
                    <a:gd name="connsiteY128" fmla="*/ 3324860 h 4795520"/>
                    <a:gd name="connsiteX129" fmla="*/ 605672 w 4265812"/>
                    <a:gd name="connsiteY129" fmla="*/ 3256280 h 4795520"/>
                    <a:gd name="connsiteX130" fmla="*/ 605672 w 4265812"/>
                    <a:gd name="connsiteY130" fmla="*/ 2890520 h 4795520"/>
                    <a:gd name="connsiteX131" fmla="*/ 666632 w 4265812"/>
                    <a:gd name="connsiteY131" fmla="*/ 2875280 h 4795520"/>
                    <a:gd name="connsiteX132" fmla="*/ 666632 w 4265812"/>
                    <a:gd name="connsiteY132" fmla="*/ 2776220 h 4795520"/>
                    <a:gd name="connsiteX133" fmla="*/ 765692 w 4265812"/>
                    <a:gd name="connsiteY133" fmla="*/ 2700020 h 4795520"/>
                    <a:gd name="connsiteX134" fmla="*/ 765692 w 4265812"/>
                    <a:gd name="connsiteY134" fmla="*/ 2570480 h 4795520"/>
                    <a:gd name="connsiteX135" fmla="*/ 887612 w 4265812"/>
                    <a:gd name="connsiteY135" fmla="*/ 2433320 h 4795520"/>
                    <a:gd name="connsiteX136" fmla="*/ 933332 w 4265812"/>
                    <a:gd name="connsiteY136" fmla="*/ 2219960 h 4795520"/>
                    <a:gd name="connsiteX137" fmla="*/ 1017152 w 4265812"/>
                    <a:gd name="connsiteY137" fmla="*/ 2204720 h 4795520"/>
                    <a:gd name="connsiteX138" fmla="*/ 1032392 w 4265812"/>
                    <a:gd name="connsiteY138" fmla="*/ 2136140 h 4795520"/>
                    <a:gd name="connsiteX139" fmla="*/ 1017152 w 4265812"/>
                    <a:gd name="connsiteY139" fmla="*/ 2059940 h 4795520"/>
                    <a:gd name="connsiteX140" fmla="*/ 887612 w 4265812"/>
                    <a:gd name="connsiteY140" fmla="*/ 1968500 h 4795520"/>
                    <a:gd name="connsiteX141" fmla="*/ 902852 w 4265812"/>
                    <a:gd name="connsiteY141" fmla="*/ 1899920 h 4795520"/>
                    <a:gd name="connsiteX142" fmla="*/ 864752 w 4265812"/>
                    <a:gd name="connsiteY142" fmla="*/ 1838960 h 4795520"/>
                    <a:gd name="connsiteX143" fmla="*/ 918092 w 4265812"/>
                    <a:gd name="connsiteY143" fmla="*/ 1724660 h 4795520"/>
                    <a:gd name="connsiteX144" fmla="*/ 872372 w 4265812"/>
                    <a:gd name="connsiteY144" fmla="*/ 1564640 h 4795520"/>
                    <a:gd name="connsiteX145" fmla="*/ 803792 w 4265812"/>
                    <a:gd name="connsiteY145" fmla="*/ 1488440 h 4795520"/>
                    <a:gd name="connsiteX146" fmla="*/ 834272 w 4265812"/>
                    <a:gd name="connsiteY146" fmla="*/ 1389380 h 4795520"/>
                    <a:gd name="connsiteX147" fmla="*/ 948572 w 4265812"/>
                    <a:gd name="connsiteY147" fmla="*/ 1465580 h 4795520"/>
                    <a:gd name="connsiteX148" fmla="*/ 1024772 w 4265812"/>
                    <a:gd name="connsiteY148" fmla="*/ 1366520 h 4795520"/>
                    <a:gd name="connsiteX149" fmla="*/ 1085732 w 4265812"/>
                    <a:gd name="connsiteY149" fmla="*/ 1206500 h 4795520"/>
                    <a:gd name="connsiteX150" fmla="*/ 1017152 w 4265812"/>
                    <a:gd name="connsiteY150" fmla="*/ 1183640 h 4795520"/>
                    <a:gd name="connsiteX151" fmla="*/ 1009532 w 4265812"/>
                    <a:gd name="connsiteY151" fmla="*/ 1122680 h 4795520"/>
                    <a:gd name="connsiteX152" fmla="*/ 1139072 w 4265812"/>
                    <a:gd name="connsiteY152" fmla="*/ 924560 h 4795520"/>
                    <a:gd name="connsiteX153" fmla="*/ 1108592 w 4265812"/>
                    <a:gd name="connsiteY153" fmla="*/ 894080 h 4795520"/>
                    <a:gd name="connsiteX154" fmla="*/ 1024772 w 4265812"/>
                    <a:gd name="connsiteY154" fmla="*/ 894080 h 4795520"/>
                    <a:gd name="connsiteX155" fmla="*/ 979052 w 4265812"/>
                    <a:gd name="connsiteY155" fmla="*/ 802640 h 4795520"/>
                    <a:gd name="connsiteX156" fmla="*/ 1009532 w 4265812"/>
                    <a:gd name="connsiteY156" fmla="*/ 711200 h 4795520"/>
                    <a:gd name="connsiteX157" fmla="*/ 902852 w 4265812"/>
                    <a:gd name="connsiteY157" fmla="*/ 635000 h 4795520"/>
                    <a:gd name="connsiteX158" fmla="*/ 857132 w 4265812"/>
                    <a:gd name="connsiteY158" fmla="*/ 589280 h 4795520"/>
                    <a:gd name="connsiteX159" fmla="*/ 871636 w 4265812"/>
                    <a:gd name="connsiteY159" fmla="*/ 495015 h 4795520"/>
                    <a:gd name="connsiteX160" fmla="*/ 879992 w 4265812"/>
                    <a:gd name="connsiteY160" fmla="*/ 505460 h 4795520"/>
                    <a:gd name="connsiteX161" fmla="*/ 1032392 w 4265812"/>
                    <a:gd name="connsiteY161" fmla="*/ 421640 h 4795520"/>
                    <a:gd name="connsiteX162" fmla="*/ 1146692 w 4265812"/>
                    <a:gd name="connsiteY162" fmla="*/ 474980 h 4795520"/>
                    <a:gd name="connsiteX163" fmla="*/ 1253372 w 4265812"/>
                    <a:gd name="connsiteY163" fmla="*/ 345440 h 4795520"/>
                    <a:gd name="connsiteX164" fmla="*/ 1344812 w 4265812"/>
                    <a:gd name="connsiteY164" fmla="*/ 322580 h 4795520"/>
                    <a:gd name="connsiteX165" fmla="*/ 1428632 w 4265812"/>
                    <a:gd name="connsiteY165" fmla="*/ 185420 h 4795520"/>
                    <a:gd name="connsiteX166" fmla="*/ 1512452 w 4265812"/>
                    <a:gd name="connsiteY166" fmla="*/ 177800 h 4795520"/>
                    <a:gd name="connsiteX167" fmla="*/ 1700412 w 4265812"/>
                    <a:gd name="connsiteY167" fmla="*/ 177800 h 4795520"/>
                    <a:gd name="connsiteX168" fmla="*/ 1878212 w 4265812"/>
                    <a:gd name="connsiteY168" fmla="*/ 317500 h 4795520"/>
                    <a:gd name="connsiteX169" fmla="*/ 1967112 w 4265812"/>
                    <a:gd name="connsiteY169" fmla="*/ 292100 h 4795520"/>
                    <a:gd name="connsiteX170" fmla="*/ 2119512 w 4265812"/>
                    <a:gd name="connsiteY170" fmla="*/ 381000 h 4795520"/>
                    <a:gd name="connsiteX171" fmla="*/ 2170312 w 4265812"/>
                    <a:gd name="connsiteY171" fmla="*/ 495300 h 4795520"/>
                    <a:gd name="connsiteX172" fmla="*/ 2500512 w 4265812"/>
                    <a:gd name="connsiteY172" fmla="*/ 457200 h 4795520"/>
                    <a:gd name="connsiteX173" fmla="*/ 2652912 w 4265812"/>
                    <a:gd name="connsiteY173" fmla="*/ 482600 h 4795520"/>
                    <a:gd name="connsiteX174" fmla="*/ 2678312 w 4265812"/>
                    <a:gd name="connsiteY174" fmla="*/ 609600 h 4795520"/>
                    <a:gd name="connsiteX175" fmla="*/ 2538612 w 4265812"/>
                    <a:gd name="connsiteY175" fmla="*/ 711200 h 4795520"/>
                    <a:gd name="connsiteX176" fmla="*/ 2652912 w 4265812"/>
                    <a:gd name="connsiteY176" fmla="*/ 736600 h 4795520"/>
                    <a:gd name="connsiteX177" fmla="*/ 2652912 w 4265812"/>
                    <a:gd name="connsiteY177" fmla="*/ 812800 h 4795520"/>
                    <a:gd name="connsiteX178" fmla="*/ 2843412 w 4265812"/>
                    <a:gd name="connsiteY178" fmla="*/ 889000 h 4795520"/>
                    <a:gd name="connsiteX179" fmla="*/ 2856112 w 4265812"/>
                    <a:gd name="connsiteY179" fmla="*/ 965200 h 4795520"/>
                    <a:gd name="connsiteX180" fmla="*/ 2919612 w 4265812"/>
                    <a:gd name="connsiteY180" fmla="*/ 977900 h 4795520"/>
                    <a:gd name="connsiteX181" fmla="*/ 2983112 w 4265812"/>
                    <a:gd name="connsiteY181" fmla="*/ 977900 h 4795520"/>
                    <a:gd name="connsiteX182" fmla="*/ 3046612 w 4265812"/>
                    <a:gd name="connsiteY182" fmla="*/ 838200 h 4795520"/>
                    <a:gd name="connsiteX183" fmla="*/ 3148212 w 4265812"/>
                    <a:gd name="connsiteY183" fmla="*/ 825500 h 4795520"/>
                    <a:gd name="connsiteX184" fmla="*/ 3173612 w 4265812"/>
                    <a:gd name="connsiteY184" fmla="*/ 723900 h 4795520"/>
                    <a:gd name="connsiteX185" fmla="*/ 3237112 w 4265812"/>
                    <a:gd name="connsiteY185" fmla="*/ 774700 h 4795520"/>
                    <a:gd name="connsiteX186" fmla="*/ 3313312 w 4265812"/>
                    <a:gd name="connsiteY186" fmla="*/ 774700 h 4795520"/>
                    <a:gd name="connsiteX187" fmla="*/ 3440312 w 4265812"/>
                    <a:gd name="connsiteY187" fmla="*/ 850900 h 4795520"/>
                    <a:gd name="connsiteX188" fmla="*/ 3478412 w 4265812"/>
                    <a:gd name="connsiteY188" fmla="*/ 850900 h 4795520"/>
                    <a:gd name="connsiteX189" fmla="*/ 3503812 w 4265812"/>
                    <a:gd name="connsiteY189" fmla="*/ 774700 h 4795520"/>
                    <a:gd name="connsiteX190" fmla="*/ 3580012 w 4265812"/>
                    <a:gd name="connsiteY190" fmla="*/ 736600 h 4795520"/>
                    <a:gd name="connsiteX191" fmla="*/ 3656212 w 4265812"/>
                    <a:gd name="connsiteY191" fmla="*/ 596900 h 4795520"/>
                    <a:gd name="connsiteX192" fmla="*/ 3605412 w 4265812"/>
                    <a:gd name="connsiteY192" fmla="*/ 533400 h 4795520"/>
                    <a:gd name="connsiteX193" fmla="*/ 3707012 w 4265812"/>
                    <a:gd name="connsiteY193" fmla="*/ 368300 h 4795520"/>
                    <a:gd name="connsiteX194" fmla="*/ 3732412 w 4265812"/>
                    <a:gd name="connsiteY194" fmla="*/ 203200 h 4795520"/>
                    <a:gd name="connsiteX195" fmla="*/ 3681612 w 4265812"/>
                    <a:gd name="connsiteY195" fmla="*/ 114300 h 4795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</a:cxnLst>
                  <a:rect l="l" t="t" r="r" b="b"/>
                  <a:pathLst>
                    <a:path w="4265812" h="4795520">
                      <a:moveTo>
                        <a:pt x="3707012" y="0"/>
                      </a:moveTo>
                      <a:lnTo>
                        <a:pt x="3783212" y="0"/>
                      </a:lnTo>
                      <a:lnTo>
                        <a:pt x="4037212" y="50800"/>
                      </a:lnTo>
                      <a:lnTo>
                        <a:pt x="4151436" y="101566"/>
                      </a:lnTo>
                      <a:lnTo>
                        <a:pt x="4265812" y="527050"/>
                      </a:lnTo>
                      <a:lnTo>
                        <a:pt x="4253112" y="590550"/>
                      </a:lnTo>
                      <a:lnTo>
                        <a:pt x="4126112" y="425450"/>
                      </a:lnTo>
                      <a:lnTo>
                        <a:pt x="4157864" y="654050"/>
                      </a:lnTo>
                      <a:lnTo>
                        <a:pt x="4145160" y="692150"/>
                      </a:lnTo>
                      <a:lnTo>
                        <a:pt x="4043560" y="527050"/>
                      </a:lnTo>
                      <a:lnTo>
                        <a:pt x="4011812" y="609600"/>
                      </a:lnTo>
                      <a:lnTo>
                        <a:pt x="4024512" y="723900"/>
                      </a:lnTo>
                      <a:lnTo>
                        <a:pt x="3954664" y="762000"/>
                      </a:lnTo>
                      <a:lnTo>
                        <a:pt x="3814960" y="844550"/>
                      </a:lnTo>
                      <a:lnTo>
                        <a:pt x="3789560" y="908050"/>
                      </a:lnTo>
                      <a:lnTo>
                        <a:pt x="3865760" y="1009650"/>
                      </a:lnTo>
                      <a:lnTo>
                        <a:pt x="3948312" y="1054100"/>
                      </a:lnTo>
                      <a:lnTo>
                        <a:pt x="3935612" y="1187450"/>
                      </a:lnTo>
                      <a:lnTo>
                        <a:pt x="3834012" y="1174750"/>
                      </a:lnTo>
                      <a:lnTo>
                        <a:pt x="3821312" y="1219200"/>
                      </a:lnTo>
                      <a:lnTo>
                        <a:pt x="3751464" y="1225550"/>
                      </a:lnTo>
                      <a:lnTo>
                        <a:pt x="3726064" y="1289050"/>
                      </a:lnTo>
                      <a:lnTo>
                        <a:pt x="3573664" y="1333500"/>
                      </a:lnTo>
                      <a:lnTo>
                        <a:pt x="3573664" y="1403350"/>
                      </a:lnTo>
                      <a:lnTo>
                        <a:pt x="3694312" y="1409700"/>
                      </a:lnTo>
                      <a:lnTo>
                        <a:pt x="3808612" y="1460500"/>
                      </a:lnTo>
                      <a:lnTo>
                        <a:pt x="3834012" y="1543050"/>
                      </a:lnTo>
                      <a:lnTo>
                        <a:pt x="3649864" y="1701800"/>
                      </a:lnTo>
                      <a:lnTo>
                        <a:pt x="3649864" y="1746250"/>
                      </a:lnTo>
                      <a:lnTo>
                        <a:pt x="3726064" y="1765300"/>
                      </a:lnTo>
                      <a:lnTo>
                        <a:pt x="3757812" y="1822450"/>
                      </a:lnTo>
                      <a:lnTo>
                        <a:pt x="3859412" y="1803400"/>
                      </a:lnTo>
                      <a:lnTo>
                        <a:pt x="3884812" y="1885950"/>
                      </a:lnTo>
                      <a:lnTo>
                        <a:pt x="3814960" y="1981200"/>
                      </a:lnTo>
                      <a:lnTo>
                        <a:pt x="3764160" y="1943100"/>
                      </a:lnTo>
                      <a:lnTo>
                        <a:pt x="3707012" y="1949450"/>
                      </a:lnTo>
                      <a:lnTo>
                        <a:pt x="3738760" y="2019300"/>
                      </a:lnTo>
                      <a:lnTo>
                        <a:pt x="3726064" y="2114550"/>
                      </a:lnTo>
                      <a:lnTo>
                        <a:pt x="3764160" y="2197100"/>
                      </a:lnTo>
                      <a:lnTo>
                        <a:pt x="3624464" y="2222500"/>
                      </a:lnTo>
                      <a:lnTo>
                        <a:pt x="3656212" y="2292350"/>
                      </a:lnTo>
                      <a:lnTo>
                        <a:pt x="3656212" y="2362200"/>
                      </a:lnTo>
                      <a:lnTo>
                        <a:pt x="3757812" y="2362200"/>
                      </a:lnTo>
                      <a:lnTo>
                        <a:pt x="3770512" y="2393950"/>
                      </a:lnTo>
                      <a:lnTo>
                        <a:pt x="3745112" y="2463800"/>
                      </a:lnTo>
                      <a:lnTo>
                        <a:pt x="3834012" y="2501900"/>
                      </a:lnTo>
                      <a:lnTo>
                        <a:pt x="3834012" y="2616200"/>
                      </a:lnTo>
                      <a:lnTo>
                        <a:pt x="3853064" y="2717800"/>
                      </a:lnTo>
                      <a:lnTo>
                        <a:pt x="3821312" y="2863850"/>
                      </a:lnTo>
                      <a:lnTo>
                        <a:pt x="3783212" y="2876550"/>
                      </a:lnTo>
                      <a:lnTo>
                        <a:pt x="3757812" y="2844800"/>
                      </a:lnTo>
                      <a:lnTo>
                        <a:pt x="3713360" y="2781300"/>
                      </a:lnTo>
                      <a:lnTo>
                        <a:pt x="3707012" y="2743200"/>
                      </a:lnTo>
                      <a:lnTo>
                        <a:pt x="3656212" y="2743200"/>
                      </a:lnTo>
                      <a:lnTo>
                        <a:pt x="3599064" y="2698750"/>
                      </a:lnTo>
                      <a:lnTo>
                        <a:pt x="3624464" y="2622550"/>
                      </a:lnTo>
                      <a:lnTo>
                        <a:pt x="3624464" y="2584450"/>
                      </a:lnTo>
                      <a:lnTo>
                        <a:pt x="3529212" y="2571750"/>
                      </a:lnTo>
                      <a:lnTo>
                        <a:pt x="3491112" y="2559050"/>
                      </a:lnTo>
                      <a:lnTo>
                        <a:pt x="3560960" y="2495550"/>
                      </a:lnTo>
                      <a:lnTo>
                        <a:pt x="3522864" y="2444750"/>
                      </a:lnTo>
                      <a:lnTo>
                        <a:pt x="3535560" y="2413000"/>
                      </a:lnTo>
                      <a:lnTo>
                        <a:pt x="3453012" y="2374900"/>
                      </a:lnTo>
                      <a:lnTo>
                        <a:pt x="3383160" y="2432050"/>
                      </a:lnTo>
                      <a:lnTo>
                        <a:pt x="3345064" y="2413000"/>
                      </a:lnTo>
                      <a:lnTo>
                        <a:pt x="3351412" y="2330450"/>
                      </a:lnTo>
                      <a:lnTo>
                        <a:pt x="3179960" y="2311400"/>
                      </a:lnTo>
                      <a:lnTo>
                        <a:pt x="3052960" y="2349500"/>
                      </a:lnTo>
                      <a:lnTo>
                        <a:pt x="2932312" y="2355850"/>
                      </a:lnTo>
                      <a:lnTo>
                        <a:pt x="2856112" y="2393950"/>
                      </a:lnTo>
                      <a:lnTo>
                        <a:pt x="2710064" y="2495550"/>
                      </a:lnTo>
                      <a:lnTo>
                        <a:pt x="2703712" y="2584450"/>
                      </a:lnTo>
                      <a:lnTo>
                        <a:pt x="2659264" y="2622550"/>
                      </a:lnTo>
                      <a:lnTo>
                        <a:pt x="2646560" y="2559050"/>
                      </a:lnTo>
                      <a:lnTo>
                        <a:pt x="2621160" y="2533650"/>
                      </a:lnTo>
                      <a:lnTo>
                        <a:pt x="2621160" y="2444750"/>
                      </a:lnTo>
                      <a:lnTo>
                        <a:pt x="2538612" y="2438400"/>
                      </a:lnTo>
                      <a:lnTo>
                        <a:pt x="2430664" y="2438400"/>
                      </a:lnTo>
                      <a:lnTo>
                        <a:pt x="2405264" y="2552700"/>
                      </a:lnTo>
                      <a:lnTo>
                        <a:pt x="2354464" y="2603500"/>
                      </a:lnTo>
                      <a:lnTo>
                        <a:pt x="2373512" y="2647950"/>
                      </a:lnTo>
                      <a:lnTo>
                        <a:pt x="2341760" y="2679700"/>
                      </a:lnTo>
                      <a:lnTo>
                        <a:pt x="2398912" y="2711450"/>
                      </a:lnTo>
                      <a:lnTo>
                        <a:pt x="2443360" y="2673350"/>
                      </a:lnTo>
                      <a:lnTo>
                        <a:pt x="2487812" y="2755900"/>
                      </a:lnTo>
                      <a:lnTo>
                        <a:pt x="2449712" y="2806700"/>
                      </a:lnTo>
                      <a:lnTo>
                        <a:pt x="2278264" y="2870200"/>
                      </a:lnTo>
                      <a:lnTo>
                        <a:pt x="2287268" y="2890162"/>
                      </a:lnTo>
                      <a:lnTo>
                        <a:pt x="2266832" y="2882900"/>
                      </a:lnTo>
                      <a:lnTo>
                        <a:pt x="2205872" y="3004820"/>
                      </a:lnTo>
                      <a:lnTo>
                        <a:pt x="2137292" y="3164840"/>
                      </a:lnTo>
                      <a:lnTo>
                        <a:pt x="2007752" y="3561080"/>
                      </a:lnTo>
                      <a:lnTo>
                        <a:pt x="1962032" y="3858260"/>
                      </a:lnTo>
                      <a:lnTo>
                        <a:pt x="1962032" y="4102100"/>
                      </a:lnTo>
                      <a:lnTo>
                        <a:pt x="2007752" y="4323080"/>
                      </a:lnTo>
                      <a:lnTo>
                        <a:pt x="1847732" y="4315460"/>
                      </a:lnTo>
                      <a:lnTo>
                        <a:pt x="1786772" y="4368800"/>
                      </a:lnTo>
                      <a:lnTo>
                        <a:pt x="1786772" y="4505960"/>
                      </a:lnTo>
                      <a:lnTo>
                        <a:pt x="1771532" y="4704080"/>
                      </a:lnTo>
                      <a:lnTo>
                        <a:pt x="1558172" y="4704080"/>
                      </a:lnTo>
                      <a:lnTo>
                        <a:pt x="1588652" y="4795520"/>
                      </a:lnTo>
                      <a:lnTo>
                        <a:pt x="1428632" y="4772660"/>
                      </a:lnTo>
                      <a:lnTo>
                        <a:pt x="1352432" y="4772660"/>
                      </a:lnTo>
                      <a:lnTo>
                        <a:pt x="1344812" y="4704080"/>
                      </a:lnTo>
                      <a:lnTo>
                        <a:pt x="1245752" y="4658360"/>
                      </a:lnTo>
                      <a:lnTo>
                        <a:pt x="1268612" y="4490720"/>
                      </a:lnTo>
                      <a:lnTo>
                        <a:pt x="1268612" y="4429760"/>
                      </a:lnTo>
                      <a:lnTo>
                        <a:pt x="1268612" y="4345940"/>
                      </a:lnTo>
                      <a:lnTo>
                        <a:pt x="918092" y="4262120"/>
                      </a:lnTo>
                      <a:lnTo>
                        <a:pt x="712352" y="4300220"/>
                      </a:lnTo>
                      <a:lnTo>
                        <a:pt x="613292" y="4262120"/>
                      </a:lnTo>
                      <a:lnTo>
                        <a:pt x="598052" y="4193540"/>
                      </a:lnTo>
                      <a:lnTo>
                        <a:pt x="628532" y="4117340"/>
                      </a:lnTo>
                      <a:lnTo>
                        <a:pt x="453272" y="4102100"/>
                      </a:lnTo>
                      <a:lnTo>
                        <a:pt x="407552" y="4010660"/>
                      </a:lnTo>
                      <a:lnTo>
                        <a:pt x="316112" y="4102100"/>
                      </a:lnTo>
                      <a:lnTo>
                        <a:pt x="186572" y="4109720"/>
                      </a:lnTo>
                      <a:lnTo>
                        <a:pt x="0" y="4009770"/>
                      </a:lnTo>
                      <a:lnTo>
                        <a:pt x="41792" y="3919220"/>
                      </a:lnTo>
                      <a:lnTo>
                        <a:pt x="11312" y="3804920"/>
                      </a:lnTo>
                      <a:lnTo>
                        <a:pt x="34172" y="3690620"/>
                      </a:lnTo>
                      <a:lnTo>
                        <a:pt x="308492" y="3690620"/>
                      </a:lnTo>
                      <a:lnTo>
                        <a:pt x="346592" y="3667760"/>
                      </a:lnTo>
                      <a:lnTo>
                        <a:pt x="422792" y="3644900"/>
                      </a:lnTo>
                      <a:lnTo>
                        <a:pt x="438032" y="3622040"/>
                      </a:lnTo>
                      <a:lnTo>
                        <a:pt x="438032" y="3545840"/>
                      </a:lnTo>
                      <a:lnTo>
                        <a:pt x="476132" y="3431540"/>
                      </a:lnTo>
                      <a:lnTo>
                        <a:pt x="529472" y="3393440"/>
                      </a:lnTo>
                      <a:lnTo>
                        <a:pt x="537092" y="3324860"/>
                      </a:lnTo>
                      <a:lnTo>
                        <a:pt x="605672" y="3256280"/>
                      </a:lnTo>
                      <a:lnTo>
                        <a:pt x="605672" y="2890520"/>
                      </a:lnTo>
                      <a:lnTo>
                        <a:pt x="666632" y="2875280"/>
                      </a:lnTo>
                      <a:lnTo>
                        <a:pt x="666632" y="2776220"/>
                      </a:lnTo>
                      <a:lnTo>
                        <a:pt x="765692" y="2700020"/>
                      </a:lnTo>
                      <a:lnTo>
                        <a:pt x="765692" y="2570480"/>
                      </a:lnTo>
                      <a:lnTo>
                        <a:pt x="887612" y="2433320"/>
                      </a:lnTo>
                      <a:lnTo>
                        <a:pt x="933332" y="2219960"/>
                      </a:lnTo>
                      <a:lnTo>
                        <a:pt x="1017152" y="2204720"/>
                      </a:lnTo>
                      <a:lnTo>
                        <a:pt x="1032392" y="2136140"/>
                      </a:lnTo>
                      <a:lnTo>
                        <a:pt x="1017152" y="2059940"/>
                      </a:lnTo>
                      <a:lnTo>
                        <a:pt x="887612" y="1968500"/>
                      </a:lnTo>
                      <a:lnTo>
                        <a:pt x="902852" y="1899920"/>
                      </a:lnTo>
                      <a:lnTo>
                        <a:pt x="864752" y="1838960"/>
                      </a:lnTo>
                      <a:lnTo>
                        <a:pt x="918092" y="1724660"/>
                      </a:lnTo>
                      <a:lnTo>
                        <a:pt x="872372" y="1564640"/>
                      </a:lnTo>
                      <a:lnTo>
                        <a:pt x="803792" y="1488440"/>
                      </a:lnTo>
                      <a:lnTo>
                        <a:pt x="834272" y="1389380"/>
                      </a:lnTo>
                      <a:lnTo>
                        <a:pt x="948572" y="1465580"/>
                      </a:lnTo>
                      <a:lnTo>
                        <a:pt x="1024772" y="1366520"/>
                      </a:lnTo>
                      <a:lnTo>
                        <a:pt x="1085732" y="1206500"/>
                      </a:lnTo>
                      <a:lnTo>
                        <a:pt x="1017152" y="1183640"/>
                      </a:lnTo>
                      <a:lnTo>
                        <a:pt x="1009532" y="1122680"/>
                      </a:lnTo>
                      <a:lnTo>
                        <a:pt x="1139072" y="924560"/>
                      </a:lnTo>
                      <a:lnTo>
                        <a:pt x="1108592" y="894080"/>
                      </a:lnTo>
                      <a:lnTo>
                        <a:pt x="1024772" y="894080"/>
                      </a:lnTo>
                      <a:lnTo>
                        <a:pt x="979052" y="802640"/>
                      </a:lnTo>
                      <a:lnTo>
                        <a:pt x="1009532" y="711200"/>
                      </a:lnTo>
                      <a:lnTo>
                        <a:pt x="902852" y="635000"/>
                      </a:lnTo>
                      <a:lnTo>
                        <a:pt x="857132" y="589280"/>
                      </a:lnTo>
                      <a:lnTo>
                        <a:pt x="871636" y="495015"/>
                      </a:lnTo>
                      <a:lnTo>
                        <a:pt x="879992" y="505460"/>
                      </a:lnTo>
                      <a:lnTo>
                        <a:pt x="1032392" y="421640"/>
                      </a:lnTo>
                      <a:lnTo>
                        <a:pt x="1146692" y="474980"/>
                      </a:lnTo>
                      <a:lnTo>
                        <a:pt x="1253372" y="345440"/>
                      </a:lnTo>
                      <a:lnTo>
                        <a:pt x="1344812" y="322580"/>
                      </a:lnTo>
                      <a:lnTo>
                        <a:pt x="1428632" y="185420"/>
                      </a:lnTo>
                      <a:lnTo>
                        <a:pt x="1512452" y="177800"/>
                      </a:lnTo>
                      <a:lnTo>
                        <a:pt x="1700412" y="177800"/>
                      </a:lnTo>
                      <a:lnTo>
                        <a:pt x="1878212" y="317500"/>
                      </a:lnTo>
                      <a:lnTo>
                        <a:pt x="1967112" y="292100"/>
                      </a:lnTo>
                      <a:lnTo>
                        <a:pt x="2119512" y="381000"/>
                      </a:lnTo>
                      <a:lnTo>
                        <a:pt x="2170312" y="495300"/>
                      </a:lnTo>
                      <a:lnTo>
                        <a:pt x="2500512" y="457200"/>
                      </a:lnTo>
                      <a:lnTo>
                        <a:pt x="2652912" y="482600"/>
                      </a:lnTo>
                      <a:lnTo>
                        <a:pt x="2678312" y="609600"/>
                      </a:lnTo>
                      <a:lnTo>
                        <a:pt x="2538612" y="711200"/>
                      </a:lnTo>
                      <a:lnTo>
                        <a:pt x="2652912" y="736600"/>
                      </a:lnTo>
                      <a:lnTo>
                        <a:pt x="2652912" y="812800"/>
                      </a:lnTo>
                      <a:lnTo>
                        <a:pt x="2843412" y="889000"/>
                      </a:lnTo>
                      <a:lnTo>
                        <a:pt x="2856112" y="965200"/>
                      </a:lnTo>
                      <a:lnTo>
                        <a:pt x="2919612" y="977900"/>
                      </a:lnTo>
                      <a:lnTo>
                        <a:pt x="2983112" y="977900"/>
                      </a:lnTo>
                      <a:lnTo>
                        <a:pt x="3046612" y="838200"/>
                      </a:lnTo>
                      <a:lnTo>
                        <a:pt x="3148212" y="825500"/>
                      </a:lnTo>
                      <a:lnTo>
                        <a:pt x="3173612" y="723900"/>
                      </a:lnTo>
                      <a:lnTo>
                        <a:pt x="3237112" y="774700"/>
                      </a:lnTo>
                      <a:lnTo>
                        <a:pt x="3313312" y="774700"/>
                      </a:lnTo>
                      <a:lnTo>
                        <a:pt x="3440312" y="850900"/>
                      </a:lnTo>
                      <a:lnTo>
                        <a:pt x="3478412" y="850900"/>
                      </a:lnTo>
                      <a:lnTo>
                        <a:pt x="3503812" y="774700"/>
                      </a:lnTo>
                      <a:lnTo>
                        <a:pt x="3580012" y="736600"/>
                      </a:lnTo>
                      <a:lnTo>
                        <a:pt x="3656212" y="596900"/>
                      </a:lnTo>
                      <a:lnTo>
                        <a:pt x="3605412" y="533400"/>
                      </a:lnTo>
                      <a:lnTo>
                        <a:pt x="3707012" y="368300"/>
                      </a:lnTo>
                      <a:lnTo>
                        <a:pt x="3732412" y="203200"/>
                      </a:lnTo>
                      <a:lnTo>
                        <a:pt x="3681612" y="11430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9" name="フリーフォーム: 図形 8">
                  <a:extLst>
                    <a:ext uri="{FF2B5EF4-FFF2-40B4-BE49-F238E27FC236}">
                      <a16:creationId xmlns:a16="http://schemas.microsoft.com/office/drawing/2014/main" id="{EBCD8D34-4A5D-4CE8-8B07-DD7990477E8D}"/>
                    </a:ext>
                  </a:extLst>
                </p:cNvPr>
                <p:cNvSpPr/>
                <p:nvPr/>
              </p:nvSpPr>
              <p:spPr>
                <a:xfrm>
                  <a:off x="1520244" y="3828413"/>
                  <a:ext cx="1102730" cy="879170"/>
                </a:xfrm>
                <a:custGeom>
                  <a:avLst/>
                  <a:gdLst>
                    <a:gd name="connsiteX0" fmla="*/ 3379588 w 5715000"/>
                    <a:gd name="connsiteY0" fmla="*/ 0 h 4556380"/>
                    <a:gd name="connsiteX1" fmla="*/ 3566160 w 5715000"/>
                    <a:gd name="connsiteY1" fmla="*/ 99950 h 4556380"/>
                    <a:gd name="connsiteX2" fmla="*/ 3695700 w 5715000"/>
                    <a:gd name="connsiteY2" fmla="*/ 92330 h 4556380"/>
                    <a:gd name="connsiteX3" fmla="*/ 3787140 w 5715000"/>
                    <a:gd name="connsiteY3" fmla="*/ 890 h 4556380"/>
                    <a:gd name="connsiteX4" fmla="*/ 3832860 w 5715000"/>
                    <a:gd name="connsiteY4" fmla="*/ 92330 h 4556380"/>
                    <a:gd name="connsiteX5" fmla="*/ 4008120 w 5715000"/>
                    <a:gd name="connsiteY5" fmla="*/ 107570 h 4556380"/>
                    <a:gd name="connsiteX6" fmla="*/ 3977640 w 5715000"/>
                    <a:gd name="connsiteY6" fmla="*/ 183770 h 4556380"/>
                    <a:gd name="connsiteX7" fmla="*/ 3992880 w 5715000"/>
                    <a:gd name="connsiteY7" fmla="*/ 252350 h 4556380"/>
                    <a:gd name="connsiteX8" fmla="*/ 4091940 w 5715000"/>
                    <a:gd name="connsiteY8" fmla="*/ 290450 h 4556380"/>
                    <a:gd name="connsiteX9" fmla="*/ 4297680 w 5715000"/>
                    <a:gd name="connsiteY9" fmla="*/ 252350 h 4556380"/>
                    <a:gd name="connsiteX10" fmla="*/ 4648200 w 5715000"/>
                    <a:gd name="connsiteY10" fmla="*/ 336170 h 4556380"/>
                    <a:gd name="connsiteX11" fmla="*/ 4648200 w 5715000"/>
                    <a:gd name="connsiteY11" fmla="*/ 419990 h 4556380"/>
                    <a:gd name="connsiteX12" fmla="*/ 4648200 w 5715000"/>
                    <a:gd name="connsiteY12" fmla="*/ 480950 h 4556380"/>
                    <a:gd name="connsiteX13" fmla="*/ 4625340 w 5715000"/>
                    <a:gd name="connsiteY13" fmla="*/ 648590 h 4556380"/>
                    <a:gd name="connsiteX14" fmla="*/ 4724400 w 5715000"/>
                    <a:gd name="connsiteY14" fmla="*/ 694310 h 4556380"/>
                    <a:gd name="connsiteX15" fmla="*/ 4732020 w 5715000"/>
                    <a:gd name="connsiteY15" fmla="*/ 762890 h 4556380"/>
                    <a:gd name="connsiteX16" fmla="*/ 4808220 w 5715000"/>
                    <a:gd name="connsiteY16" fmla="*/ 762890 h 4556380"/>
                    <a:gd name="connsiteX17" fmla="*/ 4968240 w 5715000"/>
                    <a:gd name="connsiteY17" fmla="*/ 785750 h 4556380"/>
                    <a:gd name="connsiteX18" fmla="*/ 4937760 w 5715000"/>
                    <a:gd name="connsiteY18" fmla="*/ 694310 h 4556380"/>
                    <a:gd name="connsiteX19" fmla="*/ 5151120 w 5715000"/>
                    <a:gd name="connsiteY19" fmla="*/ 694310 h 4556380"/>
                    <a:gd name="connsiteX20" fmla="*/ 5166360 w 5715000"/>
                    <a:gd name="connsiteY20" fmla="*/ 496190 h 4556380"/>
                    <a:gd name="connsiteX21" fmla="*/ 5166360 w 5715000"/>
                    <a:gd name="connsiteY21" fmla="*/ 359030 h 4556380"/>
                    <a:gd name="connsiteX22" fmla="*/ 5227320 w 5715000"/>
                    <a:gd name="connsiteY22" fmla="*/ 305690 h 4556380"/>
                    <a:gd name="connsiteX23" fmla="*/ 5382788 w 5715000"/>
                    <a:gd name="connsiteY23" fmla="*/ 313094 h 4556380"/>
                    <a:gd name="connsiteX24" fmla="*/ 5384800 w 5715000"/>
                    <a:gd name="connsiteY24" fmla="*/ 314580 h 4556380"/>
                    <a:gd name="connsiteX25" fmla="*/ 5391148 w 5715000"/>
                    <a:gd name="connsiteY25" fmla="*/ 428880 h 4556380"/>
                    <a:gd name="connsiteX26" fmla="*/ 5549900 w 5715000"/>
                    <a:gd name="connsiteY26" fmla="*/ 600330 h 4556380"/>
                    <a:gd name="connsiteX27" fmla="*/ 5549900 w 5715000"/>
                    <a:gd name="connsiteY27" fmla="*/ 797180 h 4556380"/>
                    <a:gd name="connsiteX28" fmla="*/ 5626100 w 5715000"/>
                    <a:gd name="connsiteY28" fmla="*/ 873380 h 4556380"/>
                    <a:gd name="connsiteX29" fmla="*/ 5619748 w 5715000"/>
                    <a:gd name="connsiteY29" fmla="*/ 1127380 h 4556380"/>
                    <a:gd name="connsiteX30" fmla="*/ 5651500 w 5715000"/>
                    <a:gd name="connsiteY30" fmla="*/ 1197230 h 4556380"/>
                    <a:gd name="connsiteX31" fmla="*/ 5651500 w 5715000"/>
                    <a:gd name="connsiteY31" fmla="*/ 1254380 h 4556380"/>
                    <a:gd name="connsiteX32" fmla="*/ 5670548 w 5715000"/>
                    <a:gd name="connsiteY32" fmla="*/ 1311530 h 4556380"/>
                    <a:gd name="connsiteX33" fmla="*/ 5676900 w 5715000"/>
                    <a:gd name="connsiteY33" fmla="*/ 1590930 h 4556380"/>
                    <a:gd name="connsiteX34" fmla="*/ 5689600 w 5715000"/>
                    <a:gd name="connsiteY34" fmla="*/ 1679830 h 4556380"/>
                    <a:gd name="connsiteX35" fmla="*/ 5715000 w 5715000"/>
                    <a:gd name="connsiteY35" fmla="*/ 1813180 h 4556380"/>
                    <a:gd name="connsiteX36" fmla="*/ 5708652 w 5715000"/>
                    <a:gd name="connsiteY36" fmla="*/ 1952880 h 4556380"/>
                    <a:gd name="connsiteX37" fmla="*/ 5695948 w 5715000"/>
                    <a:gd name="connsiteY37" fmla="*/ 2035430 h 4556380"/>
                    <a:gd name="connsiteX38" fmla="*/ 5689600 w 5715000"/>
                    <a:gd name="connsiteY38" fmla="*/ 2137030 h 4556380"/>
                    <a:gd name="connsiteX39" fmla="*/ 5695948 w 5715000"/>
                    <a:gd name="connsiteY39" fmla="*/ 2194180 h 4556380"/>
                    <a:gd name="connsiteX40" fmla="*/ 5695948 w 5715000"/>
                    <a:gd name="connsiteY40" fmla="*/ 2264030 h 4556380"/>
                    <a:gd name="connsiteX41" fmla="*/ 5689600 w 5715000"/>
                    <a:gd name="connsiteY41" fmla="*/ 2321180 h 4556380"/>
                    <a:gd name="connsiteX42" fmla="*/ 5702300 w 5715000"/>
                    <a:gd name="connsiteY42" fmla="*/ 2365630 h 4556380"/>
                    <a:gd name="connsiteX43" fmla="*/ 5670548 w 5715000"/>
                    <a:gd name="connsiteY43" fmla="*/ 2492630 h 4556380"/>
                    <a:gd name="connsiteX44" fmla="*/ 5689600 w 5715000"/>
                    <a:gd name="connsiteY44" fmla="*/ 2530730 h 4556380"/>
                    <a:gd name="connsiteX45" fmla="*/ 5632452 w 5715000"/>
                    <a:gd name="connsiteY45" fmla="*/ 2702180 h 4556380"/>
                    <a:gd name="connsiteX46" fmla="*/ 5657852 w 5715000"/>
                    <a:gd name="connsiteY46" fmla="*/ 2854580 h 4556380"/>
                    <a:gd name="connsiteX47" fmla="*/ 5594348 w 5715000"/>
                    <a:gd name="connsiteY47" fmla="*/ 3006980 h 4556380"/>
                    <a:gd name="connsiteX48" fmla="*/ 5613400 w 5715000"/>
                    <a:gd name="connsiteY48" fmla="*/ 3197480 h 4556380"/>
                    <a:gd name="connsiteX49" fmla="*/ 5613400 w 5715000"/>
                    <a:gd name="connsiteY49" fmla="*/ 3318130 h 4556380"/>
                    <a:gd name="connsiteX50" fmla="*/ 5524500 w 5715000"/>
                    <a:gd name="connsiteY50" fmla="*/ 3438780 h 4556380"/>
                    <a:gd name="connsiteX51" fmla="*/ 5518148 w 5715000"/>
                    <a:gd name="connsiteY51" fmla="*/ 3680080 h 4556380"/>
                    <a:gd name="connsiteX52" fmla="*/ 5537200 w 5715000"/>
                    <a:gd name="connsiteY52" fmla="*/ 3737230 h 4556380"/>
                    <a:gd name="connsiteX53" fmla="*/ 5537200 w 5715000"/>
                    <a:gd name="connsiteY53" fmla="*/ 3800730 h 4556380"/>
                    <a:gd name="connsiteX54" fmla="*/ 5454652 w 5715000"/>
                    <a:gd name="connsiteY54" fmla="*/ 3883280 h 4556380"/>
                    <a:gd name="connsiteX55" fmla="*/ 5429252 w 5715000"/>
                    <a:gd name="connsiteY55" fmla="*/ 3921380 h 4556380"/>
                    <a:gd name="connsiteX56" fmla="*/ 5340348 w 5715000"/>
                    <a:gd name="connsiteY56" fmla="*/ 4022980 h 4556380"/>
                    <a:gd name="connsiteX57" fmla="*/ 5283200 w 5715000"/>
                    <a:gd name="connsiteY57" fmla="*/ 3978530 h 4556380"/>
                    <a:gd name="connsiteX58" fmla="*/ 5175252 w 5715000"/>
                    <a:gd name="connsiteY58" fmla="*/ 4061080 h 4556380"/>
                    <a:gd name="connsiteX59" fmla="*/ 5092700 w 5715000"/>
                    <a:gd name="connsiteY59" fmla="*/ 4099180 h 4556380"/>
                    <a:gd name="connsiteX60" fmla="*/ 5048252 w 5715000"/>
                    <a:gd name="connsiteY60" fmla="*/ 4124580 h 4556380"/>
                    <a:gd name="connsiteX61" fmla="*/ 4978400 w 5715000"/>
                    <a:gd name="connsiteY61" fmla="*/ 4169030 h 4556380"/>
                    <a:gd name="connsiteX62" fmla="*/ 4933948 w 5715000"/>
                    <a:gd name="connsiteY62" fmla="*/ 4276980 h 4556380"/>
                    <a:gd name="connsiteX63" fmla="*/ 4832348 w 5715000"/>
                    <a:gd name="connsiteY63" fmla="*/ 4226180 h 4556380"/>
                    <a:gd name="connsiteX64" fmla="*/ 4749800 w 5715000"/>
                    <a:gd name="connsiteY64" fmla="*/ 4257930 h 4556380"/>
                    <a:gd name="connsiteX65" fmla="*/ 4692652 w 5715000"/>
                    <a:gd name="connsiteY65" fmla="*/ 4200780 h 4556380"/>
                    <a:gd name="connsiteX66" fmla="*/ 4578348 w 5715000"/>
                    <a:gd name="connsiteY66" fmla="*/ 4156330 h 4556380"/>
                    <a:gd name="connsiteX67" fmla="*/ 4457700 w 5715000"/>
                    <a:gd name="connsiteY67" fmla="*/ 4137280 h 4556380"/>
                    <a:gd name="connsiteX68" fmla="*/ 4349748 w 5715000"/>
                    <a:gd name="connsiteY68" fmla="*/ 3978530 h 4556380"/>
                    <a:gd name="connsiteX69" fmla="*/ 4279900 w 5715000"/>
                    <a:gd name="connsiteY69" fmla="*/ 3984880 h 4556380"/>
                    <a:gd name="connsiteX70" fmla="*/ 4279900 w 5715000"/>
                    <a:gd name="connsiteY70" fmla="*/ 4080130 h 4556380"/>
                    <a:gd name="connsiteX71" fmla="*/ 4349748 w 5715000"/>
                    <a:gd name="connsiteY71" fmla="*/ 4213480 h 4556380"/>
                    <a:gd name="connsiteX72" fmla="*/ 4184652 w 5715000"/>
                    <a:gd name="connsiteY72" fmla="*/ 4308730 h 4556380"/>
                    <a:gd name="connsiteX73" fmla="*/ 4159252 w 5715000"/>
                    <a:gd name="connsiteY73" fmla="*/ 4327780 h 4556380"/>
                    <a:gd name="connsiteX74" fmla="*/ 4095748 w 5715000"/>
                    <a:gd name="connsiteY74" fmla="*/ 4423030 h 4556380"/>
                    <a:gd name="connsiteX75" fmla="*/ 4032252 w 5715000"/>
                    <a:gd name="connsiteY75" fmla="*/ 4467480 h 4556380"/>
                    <a:gd name="connsiteX76" fmla="*/ 3975100 w 5715000"/>
                    <a:gd name="connsiteY76" fmla="*/ 4556380 h 4556380"/>
                    <a:gd name="connsiteX77" fmla="*/ 3898900 w 5715000"/>
                    <a:gd name="connsiteY77" fmla="*/ 4461130 h 4556380"/>
                    <a:gd name="connsiteX78" fmla="*/ 3822700 w 5715000"/>
                    <a:gd name="connsiteY78" fmla="*/ 4410330 h 4556380"/>
                    <a:gd name="connsiteX79" fmla="*/ 3683000 w 5715000"/>
                    <a:gd name="connsiteY79" fmla="*/ 4372230 h 4556380"/>
                    <a:gd name="connsiteX80" fmla="*/ 3651252 w 5715000"/>
                    <a:gd name="connsiteY80" fmla="*/ 4219830 h 4556380"/>
                    <a:gd name="connsiteX81" fmla="*/ 3536948 w 5715000"/>
                    <a:gd name="connsiteY81" fmla="*/ 4169030 h 4556380"/>
                    <a:gd name="connsiteX82" fmla="*/ 3492500 w 5715000"/>
                    <a:gd name="connsiteY82" fmla="*/ 4061080 h 4556380"/>
                    <a:gd name="connsiteX83" fmla="*/ 3390900 w 5715000"/>
                    <a:gd name="connsiteY83" fmla="*/ 4035680 h 4556380"/>
                    <a:gd name="connsiteX84" fmla="*/ 3333748 w 5715000"/>
                    <a:gd name="connsiteY84" fmla="*/ 4022980 h 4556380"/>
                    <a:gd name="connsiteX85" fmla="*/ 3289300 w 5715000"/>
                    <a:gd name="connsiteY85" fmla="*/ 3965830 h 4556380"/>
                    <a:gd name="connsiteX86" fmla="*/ 3302000 w 5715000"/>
                    <a:gd name="connsiteY86" fmla="*/ 3921380 h 4556380"/>
                    <a:gd name="connsiteX87" fmla="*/ 3289300 w 5715000"/>
                    <a:gd name="connsiteY87" fmla="*/ 3826130 h 4556380"/>
                    <a:gd name="connsiteX88" fmla="*/ 3276600 w 5715000"/>
                    <a:gd name="connsiteY88" fmla="*/ 3768980 h 4556380"/>
                    <a:gd name="connsiteX89" fmla="*/ 3308348 w 5715000"/>
                    <a:gd name="connsiteY89" fmla="*/ 3711830 h 4556380"/>
                    <a:gd name="connsiteX90" fmla="*/ 3308348 w 5715000"/>
                    <a:gd name="connsiteY90" fmla="*/ 3673730 h 4556380"/>
                    <a:gd name="connsiteX91" fmla="*/ 3155948 w 5715000"/>
                    <a:gd name="connsiteY91" fmla="*/ 3673730 h 4556380"/>
                    <a:gd name="connsiteX92" fmla="*/ 3130548 w 5715000"/>
                    <a:gd name="connsiteY92" fmla="*/ 3534030 h 4556380"/>
                    <a:gd name="connsiteX93" fmla="*/ 3060700 w 5715000"/>
                    <a:gd name="connsiteY93" fmla="*/ 3476880 h 4556380"/>
                    <a:gd name="connsiteX94" fmla="*/ 2946400 w 5715000"/>
                    <a:gd name="connsiteY94" fmla="*/ 3349880 h 4556380"/>
                    <a:gd name="connsiteX95" fmla="*/ 2832100 w 5715000"/>
                    <a:gd name="connsiteY95" fmla="*/ 3299080 h 4556380"/>
                    <a:gd name="connsiteX96" fmla="*/ 2762252 w 5715000"/>
                    <a:gd name="connsiteY96" fmla="*/ 3292730 h 4556380"/>
                    <a:gd name="connsiteX97" fmla="*/ 2654300 w 5715000"/>
                    <a:gd name="connsiteY97" fmla="*/ 3241930 h 4556380"/>
                    <a:gd name="connsiteX98" fmla="*/ 2444748 w 5715000"/>
                    <a:gd name="connsiteY98" fmla="*/ 3197480 h 4556380"/>
                    <a:gd name="connsiteX99" fmla="*/ 2362200 w 5715000"/>
                    <a:gd name="connsiteY99" fmla="*/ 3172080 h 4556380"/>
                    <a:gd name="connsiteX100" fmla="*/ 2228852 w 5715000"/>
                    <a:gd name="connsiteY100" fmla="*/ 3184780 h 4556380"/>
                    <a:gd name="connsiteX101" fmla="*/ 2032000 w 5715000"/>
                    <a:gd name="connsiteY101" fmla="*/ 3241930 h 4556380"/>
                    <a:gd name="connsiteX102" fmla="*/ 1987548 w 5715000"/>
                    <a:gd name="connsiteY102" fmla="*/ 3299080 h 4556380"/>
                    <a:gd name="connsiteX103" fmla="*/ 2006600 w 5715000"/>
                    <a:gd name="connsiteY103" fmla="*/ 3381630 h 4556380"/>
                    <a:gd name="connsiteX104" fmla="*/ 2006600 w 5715000"/>
                    <a:gd name="connsiteY104" fmla="*/ 3426080 h 4556380"/>
                    <a:gd name="connsiteX105" fmla="*/ 1854200 w 5715000"/>
                    <a:gd name="connsiteY105" fmla="*/ 3426080 h 4556380"/>
                    <a:gd name="connsiteX106" fmla="*/ 1758948 w 5715000"/>
                    <a:gd name="connsiteY106" fmla="*/ 3495930 h 4556380"/>
                    <a:gd name="connsiteX107" fmla="*/ 1663700 w 5715000"/>
                    <a:gd name="connsiteY107" fmla="*/ 3489580 h 4556380"/>
                    <a:gd name="connsiteX108" fmla="*/ 1562100 w 5715000"/>
                    <a:gd name="connsiteY108" fmla="*/ 3546730 h 4556380"/>
                    <a:gd name="connsiteX109" fmla="*/ 1524000 w 5715000"/>
                    <a:gd name="connsiteY109" fmla="*/ 3610230 h 4556380"/>
                    <a:gd name="connsiteX110" fmla="*/ 1397000 w 5715000"/>
                    <a:gd name="connsiteY110" fmla="*/ 3622930 h 4556380"/>
                    <a:gd name="connsiteX111" fmla="*/ 1390652 w 5715000"/>
                    <a:gd name="connsiteY111" fmla="*/ 3686430 h 4556380"/>
                    <a:gd name="connsiteX112" fmla="*/ 1282700 w 5715000"/>
                    <a:gd name="connsiteY112" fmla="*/ 3705480 h 4556380"/>
                    <a:gd name="connsiteX113" fmla="*/ 1238252 w 5715000"/>
                    <a:gd name="connsiteY113" fmla="*/ 3756280 h 4556380"/>
                    <a:gd name="connsiteX114" fmla="*/ 1181100 w 5715000"/>
                    <a:gd name="connsiteY114" fmla="*/ 3807080 h 4556380"/>
                    <a:gd name="connsiteX115" fmla="*/ 996948 w 5715000"/>
                    <a:gd name="connsiteY115" fmla="*/ 3889630 h 4556380"/>
                    <a:gd name="connsiteX116" fmla="*/ 927100 w 5715000"/>
                    <a:gd name="connsiteY116" fmla="*/ 3876930 h 4556380"/>
                    <a:gd name="connsiteX117" fmla="*/ 889000 w 5715000"/>
                    <a:gd name="connsiteY117" fmla="*/ 3953130 h 4556380"/>
                    <a:gd name="connsiteX118" fmla="*/ 755652 w 5715000"/>
                    <a:gd name="connsiteY118" fmla="*/ 4016630 h 4556380"/>
                    <a:gd name="connsiteX119" fmla="*/ 742948 w 5715000"/>
                    <a:gd name="connsiteY119" fmla="*/ 4061080 h 4556380"/>
                    <a:gd name="connsiteX120" fmla="*/ 679452 w 5715000"/>
                    <a:gd name="connsiteY120" fmla="*/ 4086480 h 4556380"/>
                    <a:gd name="connsiteX121" fmla="*/ 654052 w 5715000"/>
                    <a:gd name="connsiteY121" fmla="*/ 4099180 h 4556380"/>
                    <a:gd name="connsiteX122" fmla="*/ 622300 w 5715000"/>
                    <a:gd name="connsiteY122" fmla="*/ 4073780 h 4556380"/>
                    <a:gd name="connsiteX123" fmla="*/ 520700 w 5715000"/>
                    <a:gd name="connsiteY123" fmla="*/ 4042030 h 4556380"/>
                    <a:gd name="connsiteX124" fmla="*/ 317500 w 5715000"/>
                    <a:gd name="connsiteY124" fmla="*/ 4003930 h 4556380"/>
                    <a:gd name="connsiteX125" fmla="*/ 222252 w 5715000"/>
                    <a:gd name="connsiteY125" fmla="*/ 4029330 h 4556380"/>
                    <a:gd name="connsiteX126" fmla="*/ 193796 w 5715000"/>
                    <a:gd name="connsiteY126" fmla="*/ 4005618 h 4556380"/>
                    <a:gd name="connsiteX127" fmla="*/ 190500 w 5715000"/>
                    <a:gd name="connsiteY127" fmla="*/ 3986150 h 4556380"/>
                    <a:gd name="connsiteX128" fmla="*/ 243840 w 5715000"/>
                    <a:gd name="connsiteY128" fmla="*/ 3909950 h 4556380"/>
                    <a:gd name="connsiteX129" fmla="*/ 251460 w 5715000"/>
                    <a:gd name="connsiteY129" fmla="*/ 3810890 h 4556380"/>
                    <a:gd name="connsiteX130" fmla="*/ 243840 w 5715000"/>
                    <a:gd name="connsiteY130" fmla="*/ 3711830 h 4556380"/>
                    <a:gd name="connsiteX131" fmla="*/ 259080 w 5715000"/>
                    <a:gd name="connsiteY131" fmla="*/ 3643250 h 4556380"/>
                    <a:gd name="connsiteX132" fmla="*/ 259080 w 5715000"/>
                    <a:gd name="connsiteY132" fmla="*/ 3574670 h 4556380"/>
                    <a:gd name="connsiteX133" fmla="*/ 205740 w 5715000"/>
                    <a:gd name="connsiteY133" fmla="*/ 3376550 h 4556380"/>
                    <a:gd name="connsiteX134" fmla="*/ 228600 w 5715000"/>
                    <a:gd name="connsiteY134" fmla="*/ 3102230 h 4556380"/>
                    <a:gd name="connsiteX135" fmla="*/ 144780 w 5715000"/>
                    <a:gd name="connsiteY135" fmla="*/ 2987930 h 4556380"/>
                    <a:gd name="connsiteX136" fmla="*/ 60960 w 5715000"/>
                    <a:gd name="connsiteY136" fmla="*/ 3026030 h 4556380"/>
                    <a:gd name="connsiteX137" fmla="*/ 0 w 5715000"/>
                    <a:gd name="connsiteY137" fmla="*/ 2843150 h 4556380"/>
                    <a:gd name="connsiteX138" fmla="*/ 152400 w 5715000"/>
                    <a:gd name="connsiteY138" fmla="*/ 2667890 h 4556380"/>
                    <a:gd name="connsiteX139" fmla="*/ 175260 w 5715000"/>
                    <a:gd name="connsiteY139" fmla="*/ 2492630 h 4556380"/>
                    <a:gd name="connsiteX140" fmla="*/ 205740 w 5715000"/>
                    <a:gd name="connsiteY140" fmla="*/ 2340230 h 4556380"/>
                    <a:gd name="connsiteX141" fmla="*/ 198120 w 5715000"/>
                    <a:gd name="connsiteY141" fmla="*/ 2271650 h 4556380"/>
                    <a:gd name="connsiteX142" fmla="*/ 152400 w 5715000"/>
                    <a:gd name="connsiteY142" fmla="*/ 2256410 h 4556380"/>
                    <a:gd name="connsiteX143" fmla="*/ 114300 w 5715000"/>
                    <a:gd name="connsiteY143" fmla="*/ 2187830 h 4556380"/>
                    <a:gd name="connsiteX144" fmla="*/ 144780 w 5715000"/>
                    <a:gd name="connsiteY144" fmla="*/ 2058290 h 4556380"/>
                    <a:gd name="connsiteX145" fmla="*/ 205740 w 5715000"/>
                    <a:gd name="connsiteY145" fmla="*/ 2035430 h 4556380"/>
                    <a:gd name="connsiteX146" fmla="*/ 541020 w 5715000"/>
                    <a:gd name="connsiteY146" fmla="*/ 1989710 h 4556380"/>
                    <a:gd name="connsiteX147" fmla="*/ 609600 w 5715000"/>
                    <a:gd name="connsiteY147" fmla="*/ 1974470 h 4556380"/>
                    <a:gd name="connsiteX148" fmla="*/ 685800 w 5715000"/>
                    <a:gd name="connsiteY148" fmla="*/ 1989710 h 4556380"/>
                    <a:gd name="connsiteX149" fmla="*/ 731520 w 5715000"/>
                    <a:gd name="connsiteY149" fmla="*/ 1951610 h 4556380"/>
                    <a:gd name="connsiteX150" fmla="*/ 746760 w 5715000"/>
                    <a:gd name="connsiteY150" fmla="*/ 1799210 h 4556380"/>
                    <a:gd name="connsiteX151" fmla="*/ 876300 w 5715000"/>
                    <a:gd name="connsiteY151" fmla="*/ 1776350 h 4556380"/>
                    <a:gd name="connsiteX152" fmla="*/ 944880 w 5715000"/>
                    <a:gd name="connsiteY152" fmla="*/ 1844930 h 4556380"/>
                    <a:gd name="connsiteX153" fmla="*/ 1005840 w 5715000"/>
                    <a:gd name="connsiteY153" fmla="*/ 1791590 h 4556380"/>
                    <a:gd name="connsiteX154" fmla="*/ 1150620 w 5715000"/>
                    <a:gd name="connsiteY154" fmla="*/ 1783970 h 4556380"/>
                    <a:gd name="connsiteX155" fmla="*/ 1234440 w 5715000"/>
                    <a:gd name="connsiteY155" fmla="*/ 1844930 h 4556380"/>
                    <a:gd name="connsiteX156" fmla="*/ 1280160 w 5715000"/>
                    <a:gd name="connsiteY156" fmla="*/ 1753490 h 4556380"/>
                    <a:gd name="connsiteX157" fmla="*/ 1249680 w 5715000"/>
                    <a:gd name="connsiteY157" fmla="*/ 1692530 h 4556380"/>
                    <a:gd name="connsiteX158" fmla="*/ 1226820 w 5715000"/>
                    <a:gd name="connsiteY158" fmla="*/ 1616330 h 4556380"/>
                    <a:gd name="connsiteX159" fmla="*/ 1188720 w 5715000"/>
                    <a:gd name="connsiteY159" fmla="*/ 1471550 h 4556380"/>
                    <a:gd name="connsiteX160" fmla="*/ 1173480 w 5715000"/>
                    <a:gd name="connsiteY160" fmla="*/ 1425830 h 4556380"/>
                    <a:gd name="connsiteX161" fmla="*/ 1188720 w 5715000"/>
                    <a:gd name="connsiteY161" fmla="*/ 1265810 h 4556380"/>
                    <a:gd name="connsiteX162" fmla="*/ 1264920 w 5715000"/>
                    <a:gd name="connsiteY162" fmla="*/ 1242950 h 4556380"/>
                    <a:gd name="connsiteX163" fmla="*/ 1371600 w 5715000"/>
                    <a:gd name="connsiteY163" fmla="*/ 1098170 h 4556380"/>
                    <a:gd name="connsiteX164" fmla="*/ 1371600 w 5715000"/>
                    <a:gd name="connsiteY164" fmla="*/ 1037210 h 4556380"/>
                    <a:gd name="connsiteX165" fmla="*/ 1501140 w 5715000"/>
                    <a:gd name="connsiteY165" fmla="*/ 922910 h 4556380"/>
                    <a:gd name="connsiteX166" fmla="*/ 1493520 w 5715000"/>
                    <a:gd name="connsiteY166" fmla="*/ 839090 h 4556380"/>
                    <a:gd name="connsiteX167" fmla="*/ 1623060 w 5715000"/>
                    <a:gd name="connsiteY167" fmla="*/ 740030 h 4556380"/>
                    <a:gd name="connsiteX168" fmla="*/ 1737360 w 5715000"/>
                    <a:gd name="connsiteY168" fmla="*/ 587630 h 4556380"/>
                    <a:gd name="connsiteX169" fmla="*/ 1874520 w 5715000"/>
                    <a:gd name="connsiteY169" fmla="*/ 564770 h 4556380"/>
                    <a:gd name="connsiteX170" fmla="*/ 1958340 w 5715000"/>
                    <a:gd name="connsiteY170" fmla="*/ 663830 h 4556380"/>
                    <a:gd name="connsiteX171" fmla="*/ 2080260 w 5715000"/>
                    <a:gd name="connsiteY171" fmla="*/ 602870 h 4556380"/>
                    <a:gd name="connsiteX172" fmla="*/ 2179320 w 5715000"/>
                    <a:gd name="connsiteY172" fmla="*/ 640970 h 4556380"/>
                    <a:gd name="connsiteX173" fmla="*/ 2286000 w 5715000"/>
                    <a:gd name="connsiteY173" fmla="*/ 625730 h 4556380"/>
                    <a:gd name="connsiteX174" fmla="*/ 2324100 w 5715000"/>
                    <a:gd name="connsiteY174" fmla="*/ 564770 h 4556380"/>
                    <a:gd name="connsiteX175" fmla="*/ 2407920 w 5715000"/>
                    <a:gd name="connsiteY175" fmla="*/ 633350 h 4556380"/>
                    <a:gd name="connsiteX176" fmla="*/ 2446020 w 5715000"/>
                    <a:gd name="connsiteY176" fmla="*/ 747650 h 4556380"/>
                    <a:gd name="connsiteX177" fmla="*/ 2506980 w 5715000"/>
                    <a:gd name="connsiteY177" fmla="*/ 831470 h 4556380"/>
                    <a:gd name="connsiteX178" fmla="*/ 2659380 w 5715000"/>
                    <a:gd name="connsiteY178" fmla="*/ 823850 h 4556380"/>
                    <a:gd name="connsiteX179" fmla="*/ 2689860 w 5715000"/>
                    <a:gd name="connsiteY179" fmla="*/ 778130 h 4556380"/>
                    <a:gd name="connsiteX180" fmla="*/ 2758440 w 5715000"/>
                    <a:gd name="connsiteY180" fmla="*/ 831470 h 4556380"/>
                    <a:gd name="connsiteX181" fmla="*/ 2758440 w 5715000"/>
                    <a:gd name="connsiteY181" fmla="*/ 854330 h 4556380"/>
                    <a:gd name="connsiteX182" fmla="*/ 2865120 w 5715000"/>
                    <a:gd name="connsiteY182" fmla="*/ 930530 h 4556380"/>
                    <a:gd name="connsiteX183" fmla="*/ 2956560 w 5715000"/>
                    <a:gd name="connsiteY183" fmla="*/ 922910 h 4556380"/>
                    <a:gd name="connsiteX184" fmla="*/ 3009900 w 5715000"/>
                    <a:gd name="connsiteY184" fmla="*/ 854330 h 4556380"/>
                    <a:gd name="connsiteX185" fmla="*/ 3093720 w 5715000"/>
                    <a:gd name="connsiteY185" fmla="*/ 854330 h 4556380"/>
                    <a:gd name="connsiteX186" fmla="*/ 3223260 w 5715000"/>
                    <a:gd name="connsiteY186" fmla="*/ 892430 h 4556380"/>
                    <a:gd name="connsiteX187" fmla="*/ 3451860 w 5715000"/>
                    <a:gd name="connsiteY187" fmla="*/ 656210 h 4556380"/>
                    <a:gd name="connsiteX188" fmla="*/ 3337560 w 5715000"/>
                    <a:gd name="connsiteY188" fmla="*/ 549530 h 4556380"/>
                    <a:gd name="connsiteX189" fmla="*/ 3352800 w 5715000"/>
                    <a:gd name="connsiteY189" fmla="*/ 488570 h 4556380"/>
                    <a:gd name="connsiteX190" fmla="*/ 3383280 w 5715000"/>
                    <a:gd name="connsiteY190" fmla="*/ 237110 h 4556380"/>
                    <a:gd name="connsiteX191" fmla="*/ 3390900 w 5715000"/>
                    <a:gd name="connsiteY191" fmla="*/ 176150 h 4556380"/>
                    <a:gd name="connsiteX192" fmla="*/ 3375660 w 5715000"/>
                    <a:gd name="connsiteY192" fmla="*/ 8510 h 4556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</a:cxnLst>
                  <a:rect l="l" t="t" r="r" b="b"/>
                  <a:pathLst>
                    <a:path w="5715000" h="4556380">
                      <a:moveTo>
                        <a:pt x="3379588" y="0"/>
                      </a:moveTo>
                      <a:lnTo>
                        <a:pt x="3566160" y="99950"/>
                      </a:lnTo>
                      <a:lnTo>
                        <a:pt x="3695700" y="92330"/>
                      </a:lnTo>
                      <a:lnTo>
                        <a:pt x="3787140" y="890"/>
                      </a:lnTo>
                      <a:lnTo>
                        <a:pt x="3832860" y="92330"/>
                      </a:lnTo>
                      <a:lnTo>
                        <a:pt x="4008120" y="107570"/>
                      </a:lnTo>
                      <a:lnTo>
                        <a:pt x="3977640" y="183770"/>
                      </a:lnTo>
                      <a:lnTo>
                        <a:pt x="3992880" y="252350"/>
                      </a:lnTo>
                      <a:lnTo>
                        <a:pt x="4091940" y="290450"/>
                      </a:lnTo>
                      <a:lnTo>
                        <a:pt x="4297680" y="252350"/>
                      </a:lnTo>
                      <a:lnTo>
                        <a:pt x="4648200" y="336170"/>
                      </a:lnTo>
                      <a:lnTo>
                        <a:pt x="4648200" y="419990"/>
                      </a:lnTo>
                      <a:lnTo>
                        <a:pt x="4648200" y="480950"/>
                      </a:lnTo>
                      <a:lnTo>
                        <a:pt x="4625340" y="648590"/>
                      </a:lnTo>
                      <a:lnTo>
                        <a:pt x="4724400" y="694310"/>
                      </a:lnTo>
                      <a:lnTo>
                        <a:pt x="4732020" y="762890"/>
                      </a:lnTo>
                      <a:lnTo>
                        <a:pt x="4808220" y="762890"/>
                      </a:lnTo>
                      <a:lnTo>
                        <a:pt x="4968240" y="785750"/>
                      </a:lnTo>
                      <a:lnTo>
                        <a:pt x="4937760" y="694310"/>
                      </a:lnTo>
                      <a:lnTo>
                        <a:pt x="5151120" y="694310"/>
                      </a:lnTo>
                      <a:lnTo>
                        <a:pt x="5166360" y="496190"/>
                      </a:lnTo>
                      <a:lnTo>
                        <a:pt x="5166360" y="359030"/>
                      </a:lnTo>
                      <a:lnTo>
                        <a:pt x="5227320" y="305690"/>
                      </a:lnTo>
                      <a:lnTo>
                        <a:pt x="5382788" y="313094"/>
                      </a:lnTo>
                      <a:lnTo>
                        <a:pt x="5384800" y="314580"/>
                      </a:lnTo>
                      <a:lnTo>
                        <a:pt x="5391148" y="428880"/>
                      </a:lnTo>
                      <a:lnTo>
                        <a:pt x="5549900" y="600330"/>
                      </a:lnTo>
                      <a:lnTo>
                        <a:pt x="5549900" y="797180"/>
                      </a:lnTo>
                      <a:lnTo>
                        <a:pt x="5626100" y="873380"/>
                      </a:lnTo>
                      <a:lnTo>
                        <a:pt x="5619748" y="1127380"/>
                      </a:lnTo>
                      <a:lnTo>
                        <a:pt x="5651500" y="1197230"/>
                      </a:lnTo>
                      <a:lnTo>
                        <a:pt x="5651500" y="1254380"/>
                      </a:lnTo>
                      <a:lnTo>
                        <a:pt x="5670548" y="1311530"/>
                      </a:lnTo>
                      <a:lnTo>
                        <a:pt x="5676900" y="1590930"/>
                      </a:lnTo>
                      <a:lnTo>
                        <a:pt x="5689600" y="1679830"/>
                      </a:lnTo>
                      <a:lnTo>
                        <a:pt x="5715000" y="1813180"/>
                      </a:lnTo>
                      <a:lnTo>
                        <a:pt x="5708652" y="1952880"/>
                      </a:lnTo>
                      <a:lnTo>
                        <a:pt x="5695948" y="2035430"/>
                      </a:lnTo>
                      <a:lnTo>
                        <a:pt x="5689600" y="2137030"/>
                      </a:lnTo>
                      <a:lnTo>
                        <a:pt x="5695948" y="2194180"/>
                      </a:lnTo>
                      <a:lnTo>
                        <a:pt x="5695948" y="2264030"/>
                      </a:lnTo>
                      <a:lnTo>
                        <a:pt x="5689600" y="2321180"/>
                      </a:lnTo>
                      <a:lnTo>
                        <a:pt x="5702300" y="2365630"/>
                      </a:lnTo>
                      <a:lnTo>
                        <a:pt x="5670548" y="2492630"/>
                      </a:lnTo>
                      <a:lnTo>
                        <a:pt x="5689600" y="2530730"/>
                      </a:lnTo>
                      <a:lnTo>
                        <a:pt x="5632452" y="2702180"/>
                      </a:lnTo>
                      <a:lnTo>
                        <a:pt x="5657852" y="2854580"/>
                      </a:lnTo>
                      <a:lnTo>
                        <a:pt x="5594348" y="3006980"/>
                      </a:lnTo>
                      <a:lnTo>
                        <a:pt x="5613400" y="3197480"/>
                      </a:lnTo>
                      <a:lnTo>
                        <a:pt x="5613400" y="3318130"/>
                      </a:lnTo>
                      <a:lnTo>
                        <a:pt x="5524500" y="3438780"/>
                      </a:lnTo>
                      <a:lnTo>
                        <a:pt x="5518148" y="3680080"/>
                      </a:lnTo>
                      <a:lnTo>
                        <a:pt x="5537200" y="3737230"/>
                      </a:lnTo>
                      <a:lnTo>
                        <a:pt x="5537200" y="3800730"/>
                      </a:lnTo>
                      <a:lnTo>
                        <a:pt x="5454652" y="3883280"/>
                      </a:lnTo>
                      <a:lnTo>
                        <a:pt x="5429252" y="3921380"/>
                      </a:lnTo>
                      <a:lnTo>
                        <a:pt x="5340348" y="4022980"/>
                      </a:lnTo>
                      <a:lnTo>
                        <a:pt x="5283200" y="3978530"/>
                      </a:lnTo>
                      <a:lnTo>
                        <a:pt x="5175252" y="4061080"/>
                      </a:lnTo>
                      <a:lnTo>
                        <a:pt x="5092700" y="4099180"/>
                      </a:lnTo>
                      <a:lnTo>
                        <a:pt x="5048252" y="4124580"/>
                      </a:lnTo>
                      <a:lnTo>
                        <a:pt x="4978400" y="4169030"/>
                      </a:lnTo>
                      <a:lnTo>
                        <a:pt x="4933948" y="4276980"/>
                      </a:lnTo>
                      <a:lnTo>
                        <a:pt x="4832348" y="4226180"/>
                      </a:lnTo>
                      <a:lnTo>
                        <a:pt x="4749800" y="4257930"/>
                      </a:lnTo>
                      <a:lnTo>
                        <a:pt x="4692652" y="4200780"/>
                      </a:lnTo>
                      <a:lnTo>
                        <a:pt x="4578348" y="4156330"/>
                      </a:lnTo>
                      <a:lnTo>
                        <a:pt x="4457700" y="4137280"/>
                      </a:lnTo>
                      <a:lnTo>
                        <a:pt x="4349748" y="3978530"/>
                      </a:lnTo>
                      <a:lnTo>
                        <a:pt x="4279900" y="3984880"/>
                      </a:lnTo>
                      <a:lnTo>
                        <a:pt x="4279900" y="4080130"/>
                      </a:lnTo>
                      <a:lnTo>
                        <a:pt x="4349748" y="4213480"/>
                      </a:lnTo>
                      <a:lnTo>
                        <a:pt x="4184652" y="4308730"/>
                      </a:lnTo>
                      <a:lnTo>
                        <a:pt x="4159252" y="4327780"/>
                      </a:lnTo>
                      <a:lnTo>
                        <a:pt x="4095748" y="4423030"/>
                      </a:lnTo>
                      <a:lnTo>
                        <a:pt x="4032252" y="4467480"/>
                      </a:lnTo>
                      <a:lnTo>
                        <a:pt x="3975100" y="4556380"/>
                      </a:lnTo>
                      <a:lnTo>
                        <a:pt x="3898900" y="4461130"/>
                      </a:lnTo>
                      <a:lnTo>
                        <a:pt x="3822700" y="4410330"/>
                      </a:lnTo>
                      <a:lnTo>
                        <a:pt x="3683000" y="4372230"/>
                      </a:lnTo>
                      <a:lnTo>
                        <a:pt x="3651252" y="4219830"/>
                      </a:lnTo>
                      <a:lnTo>
                        <a:pt x="3536948" y="4169030"/>
                      </a:lnTo>
                      <a:lnTo>
                        <a:pt x="3492500" y="4061080"/>
                      </a:lnTo>
                      <a:lnTo>
                        <a:pt x="3390900" y="4035680"/>
                      </a:lnTo>
                      <a:lnTo>
                        <a:pt x="3333748" y="4022980"/>
                      </a:lnTo>
                      <a:lnTo>
                        <a:pt x="3289300" y="3965830"/>
                      </a:lnTo>
                      <a:lnTo>
                        <a:pt x="3302000" y="3921380"/>
                      </a:lnTo>
                      <a:lnTo>
                        <a:pt x="3289300" y="3826130"/>
                      </a:lnTo>
                      <a:lnTo>
                        <a:pt x="3276600" y="3768980"/>
                      </a:lnTo>
                      <a:lnTo>
                        <a:pt x="3308348" y="3711830"/>
                      </a:lnTo>
                      <a:lnTo>
                        <a:pt x="3308348" y="3673730"/>
                      </a:lnTo>
                      <a:lnTo>
                        <a:pt x="3155948" y="3673730"/>
                      </a:lnTo>
                      <a:lnTo>
                        <a:pt x="3130548" y="3534030"/>
                      </a:lnTo>
                      <a:lnTo>
                        <a:pt x="3060700" y="3476880"/>
                      </a:lnTo>
                      <a:lnTo>
                        <a:pt x="2946400" y="3349880"/>
                      </a:lnTo>
                      <a:lnTo>
                        <a:pt x="2832100" y="3299080"/>
                      </a:lnTo>
                      <a:lnTo>
                        <a:pt x="2762252" y="3292730"/>
                      </a:lnTo>
                      <a:lnTo>
                        <a:pt x="2654300" y="3241930"/>
                      </a:lnTo>
                      <a:lnTo>
                        <a:pt x="2444748" y="3197480"/>
                      </a:lnTo>
                      <a:lnTo>
                        <a:pt x="2362200" y="3172080"/>
                      </a:lnTo>
                      <a:lnTo>
                        <a:pt x="2228852" y="3184780"/>
                      </a:lnTo>
                      <a:lnTo>
                        <a:pt x="2032000" y="3241930"/>
                      </a:lnTo>
                      <a:lnTo>
                        <a:pt x="1987548" y="3299080"/>
                      </a:lnTo>
                      <a:lnTo>
                        <a:pt x="2006600" y="3381630"/>
                      </a:lnTo>
                      <a:lnTo>
                        <a:pt x="2006600" y="3426080"/>
                      </a:lnTo>
                      <a:lnTo>
                        <a:pt x="1854200" y="3426080"/>
                      </a:lnTo>
                      <a:lnTo>
                        <a:pt x="1758948" y="3495930"/>
                      </a:lnTo>
                      <a:lnTo>
                        <a:pt x="1663700" y="3489580"/>
                      </a:lnTo>
                      <a:lnTo>
                        <a:pt x="1562100" y="3546730"/>
                      </a:lnTo>
                      <a:lnTo>
                        <a:pt x="1524000" y="3610230"/>
                      </a:lnTo>
                      <a:lnTo>
                        <a:pt x="1397000" y="3622930"/>
                      </a:lnTo>
                      <a:lnTo>
                        <a:pt x="1390652" y="3686430"/>
                      </a:lnTo>
                      <a:lnTo>
                        <a:pt x="1282700" y="3705480"/>
                      </a:lnTo>
                      <a:lnTo>
                        <a:pt x="1238252" y="3756280"/>
                      </a:lnTo>
                      <a:lnTo>
                        <a:pt x="1181100" y="3807080"/>
                      </a:lnTo>
                      <a:lnTo>
                        <a:pt x="996948" y="3889630"/>
                      </a:lnTo>
                      <a:lnTo>
                        <a:pt x="927100" y="3876930"/>
                      </a:lnTo>
                      <a:lnTo>
                        <a:pt x="889000" y="3953130"/>
                      </a:lnTo>
                      <a:lnTo>
                        <a:pt x="755652" y="4016630"/>
                      </a:lnTo>
                      <a:lnTo>
                        <a:pt x="742948" y="4061080"/>
                      </a:lnTo>
                      <a:lnTo>
                        <a:pt x="679452" y="4086480"/>
                      </a:lnTo>
                      <a:lnTo>
                        <a:pt x="654052" y="4099180"/>
                      </a:lnTo>
                      <a:lnTo>
                        <a:pt x="622300" y="4073780"/>
                      </a:lnTo>
                      <a:lnTo>
                        <a:pt x="520700" y="4042030"/>
                      </a:lnTo>
                      <a:lnTo>
                        <a:pt x="317500" y="4003930"/>
                      </a:lnTo>
                      <a:lnTo>
                        <a:pt x="222252" y="4029330"/>
                      </a:lnTo>
                      <a:lnTo>
                        <a:pt x="193796" y="4005618"/>
                      </a:lnTo>
                      <a:lnTo>
                        <a:pt x="190500" y="3986150"/>
                      </a:lnTo>
                      <a:lnTo>
                        <a:pt x="243840" y="3909950"/>
                      </a:lnTo>
                      <a:lnTo>
                        <a:pt x="251460" y="3810890"/>
                      </a:lnTo>
                      <a:lnTo>
                        <a:pt x="243840" y="3711830"/>
                      </a:lnTo>
                      <a:lnTo>
                        <a:pt x="259080" y="3643250"/>
                      </a:lnTo>
                      <a:lnTo>
                        <a:pt x="259080" y="3574670"/>
                      </a:lnTo>
                      <a:lnTo>
                        <a:pt x="205740" y="3376550"/>
                      </a:lnTo>
                      <a:lnTo>
                        <a:pt x="228600" y="3102230"/>
                      </a:lnTo>
                      <a:lnTo>
                        <a:pt x="144780" y="2987930"/>
                      </a:lnTo>
                      <a:lnTo>
                        <a:pt x="60960" y="3026030"/>
                      </a:lnTo>
                      <a:lnTo>
                        <a:pt x="0" y="2843150"/>
                      </a:lnTo>
                      <a:lnTo>
                        <a:pt x="152400" y="2667890"/>
                      </a:lnTo>
                      <a:lnTo>
                        <a:pt x="175260" y="2492630"/>
                      </a:lnTo>
                      <a:lnTo>
                        <a:pt x="205740" y="2340230"/>
                      </a:lnTo>
                      <a:lnTo>
                        <a:pt x="198120" y="2271650"/>
                      </a:lnTo>
                      <a:lnTo>
                        <a:pt x="152400" y="2256410"/>
                      </a:lnTo>
                      <a:lnTo>
                        <a:pt x="114300" y="2187830"/>
                      </a:lnTo>
                      <a:lnTo>
                        <a:pt x="144780" y="2058290"/>
                      </a:lnTo>
                      <a:lnTo>
                        <a:pt x="205740" y="2035430"/>
                      </a:lnTo>
                      <a:lnTo>
                        <a:pt x="541020" y="1989710"/>
                      </a:lnTo>
                      <a:lnTo>
                        <a:pt x="609600" y="1974470"/>
                      </a:lnTo>
                      <a:lnTo>
                        <a:pt x="685800" y="1989710"/>
                      </a:lnTo>
                      <a:lnTo>
                        <a:pt x="731520" y="1951610"/>
                      </a:lnTo>
                      <a:lnTo>
                        <a:pt x="746760" y="1799210"/>
                      </a:lnTo>
                      <a:lnTo>
                        <a:pt x="876300" y="1776350"/>
                      </a:lnTo>
                      <a:lnTo>
                        <a:pt x="944880" y="1844930"/>
                      </a:lnTo>
                      <a:lnTo>
                        <a:pt x="1005840" y="1791590"/>
                      </a:lnTo>
                      <a:lnTo>
                        <a:pt x="1150620" y="1783970"/>
                      </a:lnTo>
                      <a:lnTo>
                        <a:pt x="1234440" y="1844930"/>
                      </a:lnTo>
                      <a:lnTo>
                        <a:pt x="1280160" y="1753490"/>
                      </a:lnTo>
                      <a:lnTo>
                        <a:pt x="1249680" y="1692530"/>
                      </a:lnTo>
                      <a:lnTo>
                        <a:pt x="1226820" y="1616330"/>
                      </a:lnTo>
                      <a:lnTo>
                        <a:pt x="1188720" y="1471550"/>
                      </a:lnTo>
                      <a:lnTo>
                        <a:pt x="1173480" y="1425830"/>
                      </a:lnTo>
                      <a:lnTo>
                        <a:pt x="1188720" y="1265810"/>
                      </a:lnTo>
                      <a:lnTo>
                        <a:pt x="1264920" y="1242950"/>
                      </a:lnTo>
                      <a:lnTo>
                        <a:pt x="1371600" y="1098170"/>
                      </a:lnTo>
                      <a:lnTo>
                        <a:pt x="1371600" y="1037210"/>
                      </a:lnTo>
                      <a:lnTo>
                        <a:pt x="1501140" y="922910"/>
                      </a:lnTo>
                      <a:lnTo>
                        <a:pt x="1493520" y="839090"/>
                      </a:lnTo>
                      <a:lnTo>
                        <a:pt x="1623060" y="740030"/>
                      </a:lnTo>
                      <a:lnTo>
                        <a:pt x="1737360" y="587630"/>
                      </a:lnTo>
                      <a:lnTo>
                        <a:pt x="1874520" y="564770"/>
                      </a:lnTo>
                      <a:lnTo>
                        <a:pt x="1958340" y="663830"/>
                      </a:lnTo>
                      <a:lnTo>
                        <a:pt x="2080260" y="602870"/>
                      </a:lnTo>
                      <a:lnTo>
                        <a:pt x="2179320" y="640970"/>
                      </a:lnTo>
                      <a:lnTo>
                        <a:pt x="2286000" y="625730"/>
                      </a:lnTo>
                      <a:lnTo>
                        <a:pt x="2324100" y="564770"/>
                      </a:lnTo>
                      <a:lnTo>
                        <a:pt x="2407920" y="633350"/>
                      </a:lnTo>
                      <a:lnTo>
                        <a:pt x="2446020" y="747650"/>
                      </a:lnTo>
                      <a:lnTo>
                        <a:pt x="2506980" y="831470"/>
                      </a:lnTo>
                      <a:lnTo>
                        <a:pt x="2659380" y="823850"/>
                      </a:lnTo>
                      <a:lnTo>
                        <a:pt x="2689860" y="778130"/>
                      </a:lnTo>
                      <a:lnTo>
                        <a:pt x="2758440" y="831470"/>
                      </a:lnTo>
                      <a:lnTo>
                        <a:pt x="2758440" y="854330"/>
                      </a:lnTo>
                      <a:lnTo>
                        <a:pt x="2865120" y="930530"/>
                      </a:lnTo>
                      <a:lnTo>
                        <a:pt x="2956560" y="922910"/>
                      </a:lnTo>
                      <a:lnTo>
                        <a:pt x="3009900" y="854330"/>
                      </a:lnTo>
                      <a:lnTo>
                        <a:pt x="3093720" y="854330"/>
                      </a:lnTo>
                      <a:lnTo>
                        <a:pt x="3223260" y="892430"/>
                      </a:lnTo>
                      <a:lnTo>
                        <a:pt x="3451860" y="656210"/>
                      </a:lnTo>
                      <a:lnTo>
                        <a:pt x="3337560" y="549530"/>
                      </a:lnTo>
                      <a:lnTo>
                        <a:pt x="3352800" y="488570"/>
                      </a:lnTo>
                      <a:lnTo>
                        <a:pt x="3383280" y="237110"/>
                      </a:lnTo>
                      <a:lnTo>
                        <a:pt x="3390900" y="176150"/>
                      </a:lnTo>
                      <a:lnTo>
                        <a:pt x="3375660" y="851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</p:grpSp>
        <p:grpSp>
          <p:nvGrpSpPr>
            <p:cNvPr id="264" name="グループ化 263">
              <a:extLst>
                <a:ext uri="{FF2B5EF4-FFF2-40B4-BE49-F238E27FC236}">
                  <a16:creationId xmlns:a16="http://schemas.microsoft.com/office/drawing/2014/main" id="{7BC2C7A1-4106-5D97-5E1C-501F12668767}"/>
                </a:ext>
              </a:extLst>
            </p:cNvPr>
            <p:cNvGrpSpPr/>
            <p:nvPr/>
          </p:nvGrpSpPr>
          <p:grpSpPr>
            <a:xfrm>
              <a:off x="4394200" y="1000125"/>
              <a:ext cx="1823244" cy="5127625"/>
              <a:chOff x="4394200" y="1000125"/>
              <a:chExt cx="1823244" cy="5127625"/>
            </a:xfrm>
          </p:grpSpPr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35F8824A-F9AB-FCA7-7392-3805B81B0729}"/>
                  </a:ext>
                </a:extLst>
              </p:cNvPr>
              <p:cNvSpPr/>
              <p:nvPr/>
            </p:nvSpPr>
            <p:spPr>
              <a:xfrm>
                <a:off x="4838700" y="1000125"/>
                <a:ext cx="276225" cy="721519"/>
              </a:xfrm>
              <a:custGeom>
                <a:avLst/>
                <a:gdLst>
                  <a:gd name="connsiteX0" fmla="*/ 121444 w 276225"/>
                  <a:gd name="connsiteY0" fmla="*/ 0 h 721519"/>
                  <a:gd name="connsiteX1" fmla="*/ 180975 w 276225"/>
                  <a:gd name="connsiteY1" fmla="*/ 42863 h 721519"/>
                  <a:gd name="connsiteX2" fmla="*/ 202406 w 276225"/>
                  <a:gd name="connsiteY2" fmla="*/ 78581 h 721519"/>
                  <a:gd name="connsiteX3" fmla="*/ 188119 w 276225"/>
                  <a:gd name="connsiteY3" fmla="*/ 102394 h 721519"/>
                  <a:gd name="connsiteX4" fmla="*/ 190500 w 276225"/>
                  <a:gd name="connsiteY4" fmla="*/ 138113 h 721519"/>
                  <a:gd name="connsiteX5" fmla="*/ 211931 w 276225"/>
                  <a:gd name="connsiteY5" fmla="*/ 142875 h 721519"/>
                  <a:gd name="connsiteX6" fmla="*/ 223838 w 276225"/>
                  <a:gd name="connsiteY6" fmla="*/ 192881 h 721519"/>
                  <a:gd name="connsiteX7" fmla="*/ 211931 w 276225"/>
                  <a:gd name="connsiteY7" fmla="*/ 221456 h 721519"/>
                  <a:gd name="connsiteX8" fmla="*/ 204788 w 276225"/>
                  <a:gd name="connsiteY8" fmla="*/ 259556 h 721519"/>
                  <a:gd name="connsiteX9" fmla="*/ 240506 w 276225"/>
                  <a:gd name="connsiteY9" fmla="*/ 295275 h 721519"/>
                  <a:gd name="connsiteX10" fmla="*/ 245269 w 276225"/>
                  <a:gd name="connsiteY10" fmla="*/ 335756 h 721519"/>
                  <a:gd name="connsiteX11" fmla="*/ 219075 w 276225"/>
                  <a:gd name="connsiteY11" fmla="*/ 342900 h 721519"/>
                  <a:gd name="connsiteX12" fmla="*/ 235744 w 276225"/>
                  <a:gd name="connsiteY12" fmla="*/ 371475 h 721519"/>
                  <a:gd name="connsiteX13" fmla="*/ 221456 w 276225"/>
                  <a:gd name="connsiteY13" fmla="*/ 426244 h 721519"/>
                  <a:gd name="connsiteX14" fmla="*/ 254794 w 276225"/>
                  <a:gd name="connsiteY14" fmla="*/ 450056 h 721519"/>
                  <a:gd name="connsiteX15" fmla="*/ 276225 w 276225"/>
                  <a:gd name="connsiteY15" fmla="*/ 502444 h 721519"/>
                  <a:gd name="connsiteX16" fmla="*/ 276225 w 276225"/>
                  <a:gd name="connsiteY16" fmla="*/ 581025 h 721519"/>
                  <a:gd name="connsiteX17" fmla="*/ 204788 w 276225"/>
                  <a:gd name="connsiteY17" fmla="*/ 607219 h 721519"/>
                  <a:gd name="connsiteX18" fmla="*/ 173831 w 276225"/>
                  <a:gd name="connsiteY18" fmla="*/ 597694 h 721519"/>
                  <a:gd name="connsiteX19" fmla="*/ 92869 w 276225"/>
                  <a:gd name="connsiteY19" fmla="*/ 616744 h 721519"/>
                  <a:gd name="connsiteX20" fmla="*/ 73819 w 276225"/>
                  <a:gd name="connsiteY20" fmla="*/ 676275 h 721519"/>
                  <a:gd name="connsiteX21" fmla="*/ 47625 w 276225"/>
                  <a:gd name="connsiteY21" fmla="*/ 676275 h 721519"/>
                  <a:gd name="connsiteX22" fmla="*/ 4763 w 276225"/>
                  <a:gd name="connsiteY22" fmla="*/ 697706 h 721519"/>
                  <a:gd name="connsiteX23" fmla="*/ 0 w 276225"/>
                  <a:gd name="connsiteY23" fmla="*/ 721519 h 7215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76225" h="721519">
                    <a:moveTo>
                      <a:pt x="121444" y="0"/>
                    </a:moveTo>
                    <a:lnTo>
                      <a:pt x="180975" y="42863"/>
                    </a:lnTo>
                    <a:lnTo>
                      <a:pt x="202406" y="78581"/>
                    </a:lnTo>
                    <a:lnTo>
                      <a:pt x="188119" y="102394"/>
                    </a:lnTo>
                    <a:lnTo>
                      <a:pt x="190500" y="138113"/>
                    </a:lnTo>
                    <a:lnTo>
                      <a:pt x="211931" y="142875"/>
                    </a:lnTo>
                    <a:lnTo>
                      <a:pt x="223838" y="192881"/>
                    </a:lnTo>
                    <a:lnTo>
                      <a:pt x="211931" y="221456"/>
                    </a:lnTo>
                    <a:lnTo>
                      <a:pt x="204788" y="259556"/>
                    </a:lnTo>
                    <a:lnTo>
                      <a:pt x="240506" y="295275"/>
                    </a:lnTo>
                    <a:lnTo>
                      <a:pt x="245269" y="335756"/>
                    </a:lnTo>
                    <a:lnTo>
                      <a:pt x="219075" y="342900"/>
                    </a:lnTo>
                    <a:lnTo>
                      <a:pt x="235744" y="371475"/>
                    </a:lnTo>
                    <a:lnTo>
                      <a:pt x="221456" y="426244"/>
                    </a:lnTo>
                    <a:lnTo>
                      <a:pt x="254794" y="450056"/>
                    </a:lnTo>
                    <a:lnTo>
                      <a:pt x="276225" y="502444"/>
                    </a:lnTo>
                    <a:lnTo>
                      <a:pt x="276225" y="581025"/>
                    </a:lnTo>
                    <a:lnTo>
                      <a:pt x="204788" y="607219"/>
                    </a:lnTo>
                    <a:lnTo>
                      <a:pt x="173831" y="597694"/>
                    </a:lnTo>
                    <a:lnTo>
                      <a:pt x="92869" y="616744"/>
                    </a:lnTo>
                    <a:lnTo>
                      <a:pt x="73819" y="676275"/>
                    </a:lnTo>
                    <a:lnTo>
                      <a:pt x="47625" y="676275"/>
                    </a:lnTo>
                    <a:lnTo>
                      <a:pt x="4763" y="697706"/>
                    </a:lnTo>
                    <a:lnTo>
                      <a:pt x="0" y="721519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CD67F4AC-0EC2-2B71-9801-060FD818119A}"/>
                  </a:ext>
                </a:extLst>
              </p:cNvPr>
              <p:cNvSpPr/>
              <p:nvPr/>
            </p:nvSpPr>
            <p:spPr>
              <a:xfrm>
                <a:off x="5653088" y="1202531"/>
                <a:ext cx="397668" cy="292894"/>
              </a:xfrm>
              <a:custGeom>
                <a:avLst/>
                <a:gdLst>
                  <a:gd name="connsiteX0" fmla="*/ 0 w 397668"/>
                  <a:gd name="connsiteY0" fmla="*/ 292894 h 292894"/>
                  <a:gd name="connsiteX1" fmla="*/ 73818 w 397668"/>
                  <a:gd name="connsiteY1" fmla="*/ 266700 h 292894"/>
                  <a:gd name="connsiteX2" fmla="*/ 121443 w 397668"/>
                  <a:gd name="connsiteY2" fmla="*/ 276225 h 292894"/>
                  <a:gd name="connsiteX3" fmla="*/ 245268 w 397668"/>
                  <a:gd name="connsiteY3" fmla="*/ 214313 h 292894"/>
                  <a:gd name="connsiteX4" fmla="*/ 257175 w 397668"/>
                  <a:gd name="connsiteY4" fmla="*/ 180975 h 292894"/>
                  <a:gd name="connsiteX5" fmla="*/ 326231 w 397668"/>
                  <a:gd name="connsiteY5" fmla="*/ 185738 h 292894"/>
                  <a:gd name="connsiteX6" fmla="*/ 350043 w 397668"/>
                  <a:gd name="connsiteY6" fmla="*/ 83344 h 292894"/>
                  <a:gd name="connsiteX7" fmla="*/ 373856 w 397668"/>
                  <a:gd name="connsiteY7" fmla="*/ 69057 h 292894"/>
                  <a:gd name="connsiteX8" fmla="*/ 369093 w 397668"/>
                  <a:gd name="connsiteY8" fmla="*/ 45244 h 292894"/>
                  <a:gd name="connsiteX9" fmla="*/ 373856 w 397668"/>
                  <a:gd name="connsiteY9" fmla="*/ 11907 h 292894"/>
                  <a:gd name="connsiteX10" fmla="*/ 397668 w 397668"/>
                  <a:gd name="connsiteY10" fmla="*/ 0 h 292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97668" h="292894">
                    <a:moveTo>
                      <a:pt x="0" y="292894"/>
                    </a:moveTo>
                    <a:lnTo>
                      <a:pt x="73818" y="266700"/>
                    </a:lnTo>
                    <a:lnTo>
                      <a:pt x="121443" y="276225"/>
                    </a:lnTo>
                    <a:lnTo>
                      <a:pt x="245268" y="214313"/>
                    </a:lnTo>
                    <a:lnTo>
                      <a:pt x="257175" y="180975"/>
                    </a:lnTo>
                    <a:lnTo>
                      <a:pt x="326231" y="185738"/>
                    </a:lnTo>
                    <a:lnTo>
                      <a:pt x="350043" y="83344"/>
                    </a:lnTo>
                    <a:lnTo>
                      <a:pt x="373856" y="69057"/>
                    </a:lnTo>
                    <a:lnTo>
                      <a:pt x="369093" y="45244"/>
                    </a:lnTo>
                    <a:lnTo>
                      <a:pt x="373856" y="11907"/>
                    </a:lnTo>
                    <a:lnTo>
                      <a:pt x="397668" y="0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67AD6A1F-524A-9031-F6A0-FFE224C86B03}"/>
                  </a:ext>
                </a:extLst>
              </p:cNvPr>
              <p:cNvSpPr/>
              <p:nvPr/>
            </p:nvSpPr>
            <p:spPr>
              <a:xfrm>
                <a:off x="4636294" y="2031206"/>
                <a:ext cx="973931" cy="211932"/>
              </a:xfrm>
              <a:custGeom>
                <a:avLst/>
                <a:gdLst>
                  <a:gd name="connsiteX0" fmla="*/ 0 w 973931"/>
                  <a:gd name="connsiteY0" fmla="*/ 57150 h 211932"/>
                  <a:gd name="connsiteX1" fmla="*/ 57150 w 973931"/>
                  <a:gd name="connsiteY1" fmla="*/ 104775 h 211932"/>
                  <a:gd name="connsiteX2" fmla="*/ 71437 w 973931"/>
                  <a:gd name="connsiteY2" fmla="*/ 76200 h 211932"/>
                  <a:gd name="connsiteX3" fmla="*/ 95250 w 973931"/>
                  <a:gd name="connsiteY3" fmla="*/ 71438 h 211932"/>
                  <a:gd name="connsiteX4" fmla="*/ 121444 w 973931"/>
                  <a:gd name="connsiteY4" fmla="*/ 76200 h 211932"/>
                  <a:gd name="connsiteX5" fmla="*/ 145256 w 973931"/>
                  <a:gd name="connsiteY5" fmla="*/ 45244 h 211932"/>
                  <a:gd name="connsiteX6" fmla="*/ 178594 w 973931"/>
                  <a:gd name="connsiteY6" fmla="*/ 57150 h 211932"/>
                  <a:gd name="connsiteX7" fmla="*/ 178594 w 973931"/>
                  <a:gd name="connsiteY7" fmla="*/ 57150 h 211932"/>
                  <a:gd name="connsiteX8" fmla="*/ 216694 w 973931"/>
                  <a:gd name="connsiteY8" fmla="*/ 80963 h 211932"/>
                  <a:gd name="connsiteX9" fmla="*/ 228600 w 973931"/>
                  <a:gd name="connsiteY9" fmla="*/ 104775 h 211932"/>
                  <a:gd name="connsiteX10" fmla="*/ 254794 w 973931"/>
                  <a:gd name="connsiteY10" fmla="*/ 71438 h 211932"/>
                  <a:gd name="connsiteX11" fmla="*/ 271462 w 973931"/>
                  <a:gd name="connsiteY11" fmla="*/ 85725 h 211932"/>
                  <a:gd name="connsiteX12" fmla="*/ 321469 w 973931"/>
                  <a:gd name="connsiteY12" fmla="*/ 71438 h 211932"/>
                  <a:gd name="connsiteX13" fmla="*/ 385762 w 973931"/>
                  <a:gd name="connsiteY13" fmla="*/ 76200 h 211932"/>
                  <a:gd name="connsiteX14" fmla="*/ 419100 w 973931"/>
                  <a:gd name="connsiteY14" fmla="*/ 9525 h 211932"/>
                  <a:gd name="connsiteX15" fmla="*/ 514350 w 973931"/>
                  <a:gd name="connsiteY15" fmla="*/ 0 h 211932"/>
                  <a:gd name="connsiteX16" fmla="*/ 564356 w 973931"/>
                  <a:gd name="connsiteY16" fmla="*/ 26194 h 211932"/>
                  <a:gd name="connsiteX17" fmla="*/ 590550 w 973931"/>
                  <a:gd name="connsiteY17" fmla="*/ 57150 h 211932"/>
                  <a:gd name="connsiteX18" fmla="*/ 647700 w 973931"/>
                  <a:gd name="connsiteY18" fmla="*/ 80963 h 211932"/>
                  <a:gd name="connsiteX19" fmla="*/ 707231 w 973931"/>
                  <a:gd name="connsiteY19" fmla="*/ 52388 h 211932"/>
                  <a:gd name="connsiteX20" fmla="*/ 726281 w 973931"/>
                  <a:gd name="connsiteY20" fmla="*/ 61913 h 211932"/>
                  <a:gd name="connsiteX21" fmla="*/ 738187 w 973931"/>
                  <a:gd name="connsiteY21" fmla="*/ 45244 h 211932"/>
                  <a:gd name="connsiteX22" fmla="*/ 769144 w 973931"/>
                  <a:gd name="connsiteY22" fmla="*/ 14288 h 211932"/>
                  <a:gd name="connsiteX23" fmla="*/ 781050 w 973931"/>
                  <a:gd name="connsiteY23" fmla="*/ 33338 h 211932"/>
                  <a:gd name="connsiteX24" fmla="*/ 797719 w 973931"/>
                  <a:gd name="connsiteY24" fmla="*/ 161925 h 211932"/>
                  <a:gd name="connsiteX25" fmla="*/ 814387 w 973931"/>
                  <a:gd name="connsiteY25" fmla="*/ 166688 h 211932"/>
                  <a:gd name="connsiteX26" fmla="*/ 835819 w 973931"/>
                  <a:gd name="connsiteY26" fmla="*/ 195263 h 211932"/>
                  <a:gd name="connsiteX27" fmla="*/ 904875 w 973931"/>
                  <a:gd name="connsiteY27" fmla="*/ 211932 h 211932"/>
                  <a:gd name="connsiteX28" fmla="*/ 945356 w 973931"/>
                  <a:gd name="connsiteY28" fmla="*/ 173832 h 211932"/>
                  <a:gd name="connsiteX29" fmla="*/ 969169 w 973931"/>
                  <a:gd name="connsiteY29" fmla="*/ 169069 h 211932"/>
                  <a:gd name="connsiteX30" fmla="*/ 973931 w 973931"/>
                  <a:gd name="connsiteY30" fmla="*/ 126207 h 211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973931" h="211932">
                    <a:moveTo>
                      <a:pt x="0" y="57150"/>
                    </a:moveTo>
                    <a:lnTo>
                      <a:pt x="57150" y="104775"/>
                    </a:lnTo>
                    <a:lnTo>
                      <a:pt x="71437" y="76200"/>
                    </a:lnTo>
                    <a:lnTo>
                      <a:pt x="95250" y="71438"/>
                    </a:lnTo>
                    <a:lnTo>
                      <a:pt x="121444" y="76200"/>
                    </a:lnTo>
                    <a:lnTo>
                      <a:pt x="145256" y="45244"/>
                    </a:lnTo>
                    <a:lnTo>
                      <a:pt x="178594" y="57150"/>
                    </a:lnTo>
                    <a:lnTo>
                      <a:pt x="178594" y="57150"/>
                    </a:lnTo>
                    <a:lnTo>
                      <a:pt x="216694" y="80963"/>
                    </a:lnTo>
                    <a:lnTo>
                      <a:pt x="228600" y="104775"/>
                    </a:lnTo>
                    <a:lnTo>
                      <a:pt x="254794" y="71438"/>
                    </a:lnTo>
                    <a:lnTo>
                      <a:pt x="271462" y="85725"/>
                    </a:lnTo>
                    <a:lnTo>
                      <a:pt x="321469" y="71438"/>
                    </a:lnTo>
                    <a:lnTo>
                      <a:pt x="385762" y="76200"/>
                    </a:lnTo>
                    <a:lnTo>
                      <a:pt x="419100" y="9525"/>
                    </a:lnTo>
                    <a:lnTo>
                      <a:pt x="514350" y="0"/>
                    </a:lnTo>
                    <a:lnTo>
                      <a:pt x="564356" y="26194"/>
                    </a:lnTo>
                    <a:lnTo>
                      <a:pt x="590550" y="57150"/>
                    </a:lnTo>
                    <a:lnTo>
                      <a:pt x="647700" y="80963"/>
                    </a:lnTo>
                    <a:lnTo>
                      <a:pt x="707231" y="52388"/>
                    </a:lnTo>
                    <a:lnTo>
                      <a:pt x="726281" y="61913"/>
                    </a:lnTo>
                    <a:lnTo>
                      <a:pt x="738187" y="45244"/>
                    </a:lnTo>
                    <a:lnTo>
                      <a:pt x="769144" y="14288"/>
                    </a:lnTo>
                    <a:lnTo>
                      <a:pt x="781050" y="33338"/>
                    </a:lnTo>
                    <a:lnTo>
                      <a:pt x="797719" y="161925"/>
                    </a:lnTo>
                    <a:lnTo>
                      <a:pt x="814387" y="166688"/>
                    </a:lnTo>
                    <a:lnTo>
                      <a:pt x="835819" y="195263"/>
                    </a:lnTo>
                    <a:lnTo>
                      <a:pt x="904875" y="211932"/>
                    </a:lnTo>
                    <a:lnTo>
                      <a:pt x="945356" y="173832"/>
                    </a:lnTo>
                    <a:lnTo>
                      <a:pt x="969169" y="169069"/>
                    </a:lnTo>
                    <a:lnTo>
                      <a:pt x="973931" y="126207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CAFAFA83-5996-F7E4-8EC8-C58F63051809}"/>
                  </a:ext>
                </a:extLst>
              </p:cNvPr>
              <p:cNvSpPr/>
              <p:nvPr/>
            </p:nvSpPr>
            <p:spPr>
              <a:xfrm>
                <a:off x="5907881" y="1662113"/>
                <a:ext cx="309563" cy="816768"/>
              </a:xfrm>
              <a:custGeom>
                <a:avLst/>
                <a:gdLst>
                  <a:gd name="connsiteX0" fmla="*/ 261938 w 309563"/>
                  <a:gd name="connsiteY0" fmla="*/ 0 h 816768"/>
                  <a:gd name="connsiteX1" fmla="*/ 176213 w 309563"/>
                  <a:gd name="connsiteY1" fmla="*/ 57150 h 816768"/>
                  <a:gd name="connsiteX2" fmla="*/ 176213 w 309563"/>
                  <a:gd name="connsiteY2" fmla="*/ 95250 h 816768"/>
                  <a:gd name="connsiteX3" fmla="*/ 104775 w 309563"/>
                  <a:gd name="connsiteY3" fmla="*/ 111918 h 816768"/>
                  <a:gd name="connsiteX4" fmla="*/ 69057 w 309563"/>
                  <a:gd name="connsiteY4" fmla="*/ 166687 h 816768"/>
                  <a:gd name="connsiteX5" fmla="*/ 0 w 309563"/>
                  <a:gd name="connsiteY5" fmla="*/ 183356 h 816768"/>
                  <a:gd name="connsiteX6" fmla="*/ 38100 w 309563"/>
                  <a:gd name="connsiteY6" fmla="*/ 254793 h 816768"/>
                  <a:gd name="connsiteX7" fmla="*/ 38100 w 309563"/>
                  <a:gd name="connsiteY7" fmla="*/ 271462 h 816768"/>
                  <a:gd name="connsiteX8" fmla="*/ 30957 w 309563"/>
                  <a:gd name="connsiteY8" fmla="*/ 278606 h 816768"/>
                  <a:gd name="connsiteX9" fmla="*/ 59532 w 309563"/>
                  <a:gd name="connsiteY9" fmla="*/ 304800 h 816768"/>
                  <a:gd name="connsiteX10" fmla="*/ 57150 w 309563"/>
                  <a:gd name="connsiteY10" fmla="*/ 328612 h 816768"/>
                  <a:gd name="connsiteX11" fmla="*/ 45244 w 309563"/>
                  <a:gd name="connsiteY11" fmla="*/ 340518 h 816768"/>
                  <a:gd name="connsiteX12" fmla="*/ 38100 w 309563"/>
                  <a:gd name="connsiteY12" fmla="*/ 378618 h 816768"/>
                  <a:gd name="connsiteX13" fmla="*/ 21432 w 309563"/>
                  <a:gd name="connsiteY13" fmla="*/ 400050 h 816768"/>
                  <a:gd name="connsiteX14" fmla="*/ 33338 w 309563"/>
                  <a:gd name="connsiteY14" fmla="*/ 431006 h 816768"/>
                  <a:gd name="connsiteX15" fmla="*/ 45244 w 309563"/>
                  <a:gd name="connsiteY15" fmla="*/ 497681 h 816768"/>
                  <a:gd name="connsiteX16" fmla="*/ 100013 w 309563"/>
                  <a:gd name="connsiteY16" fmla="*/ 519112 h 816768"/>
                  <a:gd name="connsiteX17" fmla="*/ 100013 w 309563"/>
                  <a:gd name="connsiteY17" fmla="*/ 538162 h 816768"/>
                  <a:gd name="connsiteX18" fmla="*/ 130969 w 309563"/>
                  <a:gd name="connsiteY18" fmla="*/ 566737 h 816768"/>
                  <a:gd name="connsiteX19" fmla="*/ 152400 w 309563"/>
                  <a:gd name="connsiteY19" fmla="*/ 619125 h 816768"/>
                  <a:gd name="connsiteX20" fmla="*/ 145257 w 309563"/>
                  <a:gd name="connsiteY20" fmla="*/ 650081 h 816768"/>
                  <a:gd name="connsiteX21" fmla="*/ 197644 w 309563"/>
                  <a:gd name="connsiteY21" fmla="*/ 681037 h 816768"/>
                  <a:gd name="connsiteX22" fmla="*/ 240507 w 309563"/>
                  <a:gd name="connsiteY22" fmla="*/ 735806 h 816768"/>
                  <a:gd name="connsiteX23" fmla="*/ 261938 w 309563"/>
                  <a:gd name="connsiteY23" fmla="*/ 759618 h 816768"/>
                  <a:gd name="connsiteX24" fmla="*/ 252413 w 309563"/>
                  <a:gd name="connsiteY24" fmla="*/ 783431 h 816768"/>
                  <a:gd name="connsiteX25" fmla="*/ 280988 w 309563"/>
                  <a:gd name="connsiteY25" fmla="*/ 816768 h 816768"/>
                  <a:gd name="connsiteX26" fmla="*/ 304800 w 309563"/>
                  <a:gd name="connsiteY26" fmla="*/ 804862 h 816768"/>
                  <a:gd name="connsiteX27" fmla="*/ 309563 w 309563"/>
                  <a:gd name="connsiteY27" fmla="*/ 776287 h 816768"/>
                  <a:gd name="connsiteX28" fmla="*/ 307182 w 309563"/>
                  <a:gd name="connsiteY28" fmla="*/ 757237 h 816768"/>
                  <a:gd name="connsiteX29" fmla="*/ 280988 w 309563"/>
                  <a:gd name="connsiteY29" fmla="*/ 731043 h 8167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09563" h="816768">
                    <a:moveTo>
                      <a:pt x="261938" y="0"/>
                    </a:moveTo>
                    <a:lnTo>
                      <a:pt x="176213" y="57150"/>
                    </a:lnTo>
                    <a:lnTo>
                      <a:pt x="176213" y="95250"/>
                    </a:lnTo>
                    <a:lnTo>
                      <a:pt x="104775" y="111918"/>
                    </a:lnTo>
                    <a:lnTo>
                      <a:pt x="69057" y="166687"/>
                    </a:lnTo>
                    <a:lnTo>
                      <a:pt x="0" y="183356"/>
                    </a:lnTo>
                    <a:lnTo>
                      <a:pt x="38100" y="254793"/>
                    </a:lnTo>
                    <a:lnTo>
                      <a:pt x="38100" y="271462"/>
                    </a:lnTo>
                    <a:lnTo>
                      <a:pt x="30957" y="278606"/>
                    </a:lnTo>
                    <a:lnTo>
                      <a:pt x="59532" y="304800"/>
                    </a:lnTo>
                    <a:lnTo>
                      <a:pt x="57150" y="328612"/>
                    </a:lnTo>
                    <a:lnTo>
                      <a:pt x="45244" y="340518"/>
                    </a:lnTo>
                    <a:lnTo>
                      <a:pt x="38100" y="378618"/>
                    </a:lnTo>
                    <a:lnTo>
                      <a:pt x="21432" y="400050"/>
                    </a:lnTo>
                    <a:lnTo>
                      <a:pt x="33338" y="431006"/>
                    </a:lnTo>
                    <a:lnTo>
                      <a:pt x="45244" y="497681"/>
                    </a:lnTo>
                    <a:lnTo>
                      <a:pt x="100013" y="519112"/>
                    </a:lnTo>
                    <a:lnTo>
                      <a:pt x="100013" y="538162"/>
                    </a:lnTo>
                    <a:lnTo>
                      <a:pt x="130969" y="566737"/>
                    </a:lnTo>
                    <a:lnTo>
                      <a:pt x="152400" y="619125"/>
                    </a:lnTo>
                    <a:lnTo>
                      <a:pt x="145257" y="650081"/>
                    </a:lnTo>
                    <a:lnTo>
                      <a:pt x="197644" y="681037"/>
                    </a:lnTo>
                    <a:lnTo>
                      <a:pt x="240507" y="735806"/>
                    </a:lnTo>
                    <a:lnTo>
                      <a:pt x="261938" y="759618"/>
                    </a:lnTo>
                    <a:lnTo>
                      <a:pt x="252413" y="783431"/>
                    </a:lnTo>
                    <a:lnTo>
                      <a:pt x="280988" y="816768"/>
                    </a:lnTo>
                    <a:lnTo>
                      <a:pt x="304800" y="804862"/>
                    </a:lnTo>
                    <a:lnTo>
                      <a:pt x="309563" y="776287"/>
                    </a:lnTo>
                    <a:lnTo>
                      <a:pt x="307182" y="757237"/>
                    </a:lnTo>
                    <a:lnTo>
                      <a:pt x="280988" y="731043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965A46B5-917F-FEDC-3738-1BBE39CB7473}"/>
                  </a:ext>
                </a:extLst>
              </p:cNvPr>
              <p:cNvSpPr/>
              <p:nvPr/>
            </p:nvSpPr>
            <p:spPr>
              <a:xfrm>
                <a:off x="4693444" y="2800350"/>
                <a:ext cx="438150" cy="840581"/>
              </a:xfrm>
              <a:custGeom>
                <a:avLst/>
                <a:gdLst>
                  <a:gd name="connsiteX0" fmla="*/ 0 w 438150"/>
                  <a:gd name="connsiteY0" fmla="*/ 0 h 840581"/>
                  <a:gd name="connsiteX1" fmla="*/ 21431 w 438150"/>
                  <a:gd name="connsiteY1" fmla="*/ 0 h 840581"/>
                  <a:gd name="connsiteX2" fmla="*/ 71437 w 438150"/>
                  <a:gd name="connsiteY2" fmla="*/ 47625 h 840581"/>
                  <a:gd name="connsiteX3" fmla="*/ 73819 w 438150"/>
                  <a:gd name="connsiteY3" fmla="*/ 66675 h 840581"/>
                  <a:gd name="connsiteX4" fmla="*/ 88106 w 438150"/>
                  <a:gd name="connsiteY4" fmla="*/ 76200 h 840581"/>
                  <a:gd name="connsiteX5" fmla="*/ 104775 w 438150"/>
                  <a:gd name="connsiteY5" fmla="*/ 119063 h 840581"/>
                  <a:gd name="connsiteX6" fmla="*/ 147637 w 438150"/>
                  <a:gd name="connsiteY6" fmla="*/ 121444 h 840581"/>
                  <a:gd name="connsiteX7" fmla="*/ 147637 w 438150"/>
                  <a:gd name="connsiteY7" fmla="*/ 154781 h 840581"/>
                  <a:gd name="connsiteX8" fmla="*/ 157162 w 438150"/>
                  <a:gd name="connsiteY8" fmla="*/ 173831 h 840581"/>
                  <a:gd name="connsiteX9" fmla="*/ 147637 w 438150"/>
                  <a:gd name="connsiteY9" fmla="*/ 197644 h 840581"/>
                  <a:gd name="connsiteX10" fmla="*/ 176212 w 438150"/>
                  <a:gd name="connsiteY10" fmla="*/ 192881 h 840581"/>
                  <a:gd name="connsiteX11" fmla="*/ 202406 w 438150"/>
                  <a:gd name="connsiteY11" fmla="*/ 226219 h 840581"/>
                  <a:gd name="connsiteX12" fmla="*/ 230981 w 438150"/>
                  <a:gd name="connsiteY12" fmla="*/ 219075 h 840581"/>
                  <a:gd name="connsiteX13" fmla="*/ 216694 w 438150"/>
                  <a:gd name="connsiteY13" fmla="*/ 166688 h 840581"/>
                  <a:gd name="connsiteX14" fmla="*/ 314325 w 438150"/>
                  <a:gd name="connsiteY14" fmla="*/ 180975 h 840581"/>
                  <a:gd name="connsiteX15" fmla="*/ 307181 w 438150"/>
                  <a:gd name="connsiteY15" fmla="*/ 226219 h 840581"/>
                  <a:gd name="connsiteX16" fmla="*/ 340519 w 438150"/>
                  <a:gd name="connsiteY16" fmla="*/ 261938 h 840581"/>
                  <a:gd name="connsiteX17" fmla="*/ 402431 w 438150"/>
                  <a:gd name="connsiteY17" fmla="*/ 264319 h 840581"/>
                  <a:gd name="connsiteX18" fmla="*/ 431006 w 438150"/>
                  <a:gd name="connsiteY18" fmla="*/ 342900 h 840581"/>
                  <a:gd name="connsiteX19" fmla="*/ 421481 w 438150"/>
                  <a:gd name="connsiteY19" fmla="*/ 373856 h 840581"/>
                  <a:gd name="connsiteX20" fmla="*/ 423862 w 438150"/>
                  <a:gd name="connsiteY20" fmla="*/ 435769 h 840581"/>
                  <a:gd name="connsiteX21" fmla="*/ 373856 w 438150"/>
                  <a:gd name="connsiteY21" fmla="*/ 464344 h 840581"/>
                  <a:gd name="connsiteX22" fmla="*/ 340519 w 438150"/>
                  <a:gd name="connsiteY22" fmla="*/ 559594 h 840581"/>
                  <a:gd name="connsiteX23" fmla="*/ 383381 w 438150"/>
                  <a:gd name="connsiteY23" fmla="*/ 602456 h 840581"/>
                  <a:gd name="connsiteX24" fmla="*/ 397669 w 438150"/>
                  <a:gd name="connsiteY24" fmla="*/ 650081 h 840581"/>
                  <a:gd name="connsiteX25" fmla="*/ 423862 w 438150"/>
                  <a:gd name="connsiteY25" fmla="*/ 671513 h 840581"/>
                  <a:gd name="connsiteX26" fmla="*/ 438150 w 438150"/>
                  <a:gd name="connsiteY26" fmla="*/ 721519 h 840581"/>
                  <a:gd name="connsiteX27" fmla="*/ 426244 w 438150"/>
                  <a:gd name="connsiteY27" fmla="*/ 788194 h 840581"/>
                  <a:gd name="connsiteX28" fmla="*/ 371475 w 438150"/>
                  <a:gd name="connsiteY28" fmla="*/ 833438 h 840581"/>
                  <a:gd name="connsiteX29" fmla="*/ 338137 w 438150"/>
                  <a:gd name="connsiteY29" fmla="*/ 840581 h 8405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38150" h="840581">
                    <a:moveTo>
                      <a:pt x="0" y="0"/>
                    </a:moveTo>
                    <a:lnTo>
                      <a:pt x="21431" y="0"/>
                    </a:lnTo>
                    <a:lnTo>
                      <a:pt x="71437" y="47625"/>
                    </a:lnTo>
                    <a:lnTo>
                      <a:pt x="73819" y="66675"/>
                    </a:lnTo>
                    <a:lnTo>
                      <a:pt x="88106" y="76200"/>
                    </a:lnTo>
                    <a:lnTo>
                      <a:pt x="104775" y="119063"/>
                    </a:lnTo>
                    <a:lnTo>
                      <a:pt x="147637" y="121444"/>
                    </a:lnTo>
                    <a:lnTo>
                      <a:pt x="147637" y="154781"/>
                    </a:lnTo>
                    <a:lnTo>
                      <a:pt x="157162" y="173831"/>
                    </a:lnTo>
                    <a:lnTo>
                      <a:pt x="147637" y="197644"/>
                    </a:lnTo>
                    <a:lnTo>
                      <a:pt x="176212" y="192881"/>
                    </a:lnTo>
                    <a:lnTo>
                      <a:pt x="202406" y="226219"/>
                    </a:lnTo>
                    <a:lnTo>
                      <a:pt x="230981" y="219075"/>
                    </a:lnTo>
                    <a:lnTo>
                      <a:pt x="216694" y="166688"/>
                    </a:lnTo>
                    <a:lnTo>
                      <a:pt x="314325" y="180975"/>
                    </a:lnTo>
                    <a:lnTo>
                      <a:pt x="307181" y="226219"/>
                    </a:lnTo>
                    <a:lnTo>
                      <a:pt x="340519" y="261938"/>
                    </a:lnTo>
                    <a:lnTo>
                      <a:pt x="402431" y="264319"/>
                    </a:lnTo>
                    <a:lnTo>
                      <a:pt x="431006" y="342900"/>
                    </a:lnTo>
                    <a:lnTo>
                      <a:pt x="421481" y="373856"/>
                    </a:lnTo>
                    <a:cubicBezTo>
                      <a:pt x="422275" y="394494"/>
                      <a:pt x="423068" y="415131"/>
                      <a:pt x="423862" y="435769"/>
                    </a:cubicBezTo>
                    <a:lnTo>
                      <a:pt x="373856" y="464344"/>
                    </a:lnTo>
                    <a:lnTo>
                      <a:pt x="340519" y="559594"/>
                    </a:lnTo>
                    <a:lnTo>
                      <a:pt x="383381" y="602456"/>
                    </a:lnTo>
                    <a:lnTo>
                      <a:pt x="397669" y="650081"/>
                    </a:lnTo>
                    <a:lnTo>
                      <a:pt x="423862" y="671513"/>
                    </a:lnTo>
                    <a:lnTo>
                      <a:pt x="438150" y="721519"/>
                    </a:lnTo>
                    <a:lnTo>
                      <a:pt x="426244" y="788194"/>
                    </a:lnTo>
                    <a:lnTo>
                      <a:pt x="371475" y="833438"/>
                    </a:lnTo>
                    <a:lnTo>
                      <a:pt x="338137" y="840581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2E43E749-615A-A6D4-15F9-551F3423B59C}"/>
                  </a:ext>
                </a:extLst>
              </p:cNvPr>
              <p:cNvSpPr/>
              <p:nvPr/>
            </p:nvSpPr>
            <p:spPr>
              <a:xfrm>
                <a:off x="4648200" y="3190875"/>
                <a:ext cx="188119" cy="395288"/>
              </a:xfrm>
              <a:custGeom>
                <a:avLst/>
                <a:gdLst>
                  <a:gd name="connsiteX0" fmla="*/ 0 w 188119"/>
                  <a:gd name="connsiteY0" fmla="*/ 4763 h 395288"/>
                  <a:gd name="connsiteX1" fmla="*/ 42863 w 188119"/>
                  <a:gd name="connsiteY1" fmla="*/ 0 h 395288"/>
                  <a:gd name="connsiteX2" fmla="*/ 57150 w 188119"/>
                  <a:gd name="connsiteY2" fmla="*/ 7144 h 395288"/>
                  <a:gd name="connsiteX3" fmla="*/ 57150 w 188119"/>
                  <a:gd name="connsiteY3" fmla="*/ 59531 h 395288"/>
                  <a:gd name="connsiteX4" fmla="*/ 90488 w 188119"/>
                  <a:gd name="connsiteY4" fmla="*/ 78581 h 395288"/>
                  <a:gd name="connsiteX5" fmla="*/ 102394 w 188119"/>
                  <a:gd name="connsiteY5" fmla="*/ 138113 h 395288"/>
                  <a:gd name="connsiteX6" fmla="*/ 95250 w 188119"/>
                  <a:gd name="connsiteY6" fmla="*/ 154781 h 395288"/>
                  <a:gd name="connsiteX7" fmla="*/ 121444 w 188119"/>
                  <a:gd name="connsiteY7" fmla="*/ 192881 h 395288"/>
                  <a:gd name="connsiteX8" fmla="*/ 185738 w 188119"/>
                  <a:gd name="connsiteY8" fmla="*/ 226219 h 395288"/>
                  <a:gd name="connsiteX9" fmla="*/ 188119 w 188119"/>
                  <a:gd name="connsiteY9" fmla="*/ 257175 h 395288"/>
                  <a:gd name="connsiteX10" fmla="*/ 114300 w 188119"/>
                  <a:gd name="connsiteY10" fmla="*/ 314325 h 395288"/>
                  <a:gd name="connsiteX11" fmla="*/ 140494 w 188119"/>
                  <a:gd name="connsiteY11" fmla="*/ 338138 h 395288"/>
                  <a:gd name="connsiteX12" fmla="*/ 135731 w 188119"/>
                  <a:gd name="connsiteY12" fmla="*/ 352425 h 395288"/>
                  <a:gd name="connsiteX13" fmla="*/ 161925 w 188119"/>
                  <a:gd name="connsiteY13" fmla="*/ 371475 h 395288"/>
                  <a:gd name="connsiteX14" fmla="*/ 145256 w 188119"/>
                  <a:gd name="connsiteY14" fmla="*/ 395288 h 395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8119" h="395288">
                    <a:moveTo>
                      <a:pt x="0" y="4763"/>
                    </a:moveTo>
                    <a:lnTo>
                      <a:pt x="42863" y="0"/>
                    </a:lnTo>
                    <a:lnTo>
                      <a:pt x="57150" y="7144"/>
                    </a:lnTo>
                    <a:lnTo>
                      <a:pt x="57150" y="59531"/>
                    </a:lnTo>
                    <a:lnTo>
                      <a:pt x="90488" y="78581"/>
                    </a:lnTo>
                    <a:lnTo>
                      <a:pt x="102394" y="138113"/>
                    </a:lnTo>
                    <a:lnTo>
                      <a:pt x="95250" y="154781"/>
                    </a:lnTo>
                    <a:lnTo>
                      <a:pt x="121444" y="192881"/>
                    </a:lnTo>
                    <a:lnTo>
                      <a:pt x="185738" y="226219"/>
                    </a:lnTo>
                    <a:lnTo>
                      <a:pt x="188119" y="257175"/>
                    </a:lnTo>
                    <a:lnTo>
                      <a:pt x="114300" y="314325"/>
                    </a:lnTo>
                    <a:lnTo>
                      <a:pt x="140494" y="338138"/>
                    </a:lnTo>
                    <a:lnTo>
                      <a:pt x="135731" y="352425"/>
                    </a:lnTo>
                    <a:lnTo>
                      <a:pt x="161925" y="371475"/>
                    </a:lnTo>
                    <a:lnTo>
                      <a:pt x="145256" y="395288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05ED9912-95F7-72E7-B35A-D98ADD712A11}"/>
                  </a:ext>
                </a:extLst>
              </p:cNvPr>
              <p:cNvSpPr/>
              <p:nvPr/>
            </p:nvSpPr>
            <p:spPr>
              <a:xfrm>
                <a:off x="5749925" y="2327275"/>
                <a:ext cx="365125" cy="2006600"/>
              </a:xfrm>
              <a:custGeom>
                <a:avLst/>
                <a:gdLst>
                  <a:gd name="connsiteX0" fmla="*/ 365125 w 365125"/>
                  <a:gd name="connsiteY0" fmla="*/ 1914525 h 2006600"/>
                  <a:gd name="connsiteX1" fmla="*/ 327025 w 365125"/>
                  <a:gd name="connsiteY1" fmla="*/ 1968500 h 2006600"/>
                  <a:gd name="connsiteX2" fmla="*/ 190500 w 365125"/>
                  <a:gd name="connsiteY2" fmla="*/ 2006600 h 2006600"/>
                  <a:gd name="connsiteX3" fmla="*/ 196850 w 365125"/>
                  <a:gd name="connsiteY3" fmla="*/ 1952625 h 2006600"/>
                  <a:gd name="connsiteX4" fmla="*/ 190500 w 365125"/>
                  <a:gd name="connsiteY4" fmla="*/ 1943100 h 2006600"/>
                  <a:gd name="connsiteX5" fmla="*/ 193675 w 365125"/>
                  <a:gd name="connsiteY5" fmla="*/ 1905000 h 2006600"/>
                  <a:gd name="connsiteX6" fmla="*/ 184150 w 365125"/>
                  <a:gd name="connsiteY6" fmla="*/ 1816100 h 2006600"/>
                  <a:gd name="connsiteX7" fmla="*/ 196850 w 365125"/>
                  <a:gd name="connsiteY7" fmla="*/ 1755775 h 2006600"/>
                  <a:gd name="connsiteX8" fmla="*/ 177800 w 365125"/>
                  <a:gd name="connsiteY8" fmla="*/ 1743075 h 2006600"/>
                  <a:gd name="connsiteX9" fmla="*/ 184150 w 365125"/>
                  <a:gd name="connsiteY9" fmla="*/ 1701800 h 2006600"/>
                  <a:gd name="connsiteX10" fmla="*/ 168275 w 365125"/>
                  <a:gd name="connsiteY10" fmla="*/ 1663700 h 2006600"/>
                  <a:gd name="connsiteX11" fmla="*/ 149225 w 365125"/>
                  <a:gd name="connsiteY11" fmla="*/ 1647825 h 2006600"/>
                  <a:gd name="connsiteX12" fmla="*/ 171450 w 365125"/>
                  <a:gd name="connsiteY12" fmla="*/ 1524000 h 2006600"/>
                  <a:gd name="connsiteX13" fmla="*/ 114300 w 365125"/>
                  <a:gd name="connsiteY13" fmla="*/ 1454150 h 2006600"/>
                  <a:gd name="connsiteX14" fmla="*/ 60325 w 365125"/>
                  <a:gd name="connsiteY14" fmla="*/ 1441450 h 2006600"/>
                  <a:gd name="connsiteX15" fmla="*/ 60325 w 365125"/>
                  <a:gd name="connsiteY15" fmla="*/ 1441450 h 2006600"/>
                  <a:gd name="connsiteX16" fmla="*/ 28575 w 365125"/>
                  <a:gd name="connsiteY16" fmla="*/ 1403350 h 2006600"/>
                  <a:gd name="connsiteX17" fmla="*/ 19050 w 365125"/>
                  <a:gd name="connsiteY17" fmla="*/ 1374775 h 2006600"/>
                  <a:gd name="connsiteX18" fmla="*/ 82550 w 365125"/>
                  <a:gd name="connsiteY18" fmla="*/ 1250950 h 2006600"/>
                  <a:gd name="connsiteX19" fmla="*/ 76200 w 365125"/>
                  <a:gd name="connsiteY19" fmla="*/ 1209675 h 2006600"/>
                  <a:gd name="connsiteX20" fmla="*/ 50800 w 365125"/>
                  <a:gd name="connsiteY20" fmla="*/ 1162050 h 2006600"/>
                  <a:gd name="connsiteX21" fmla="*/ 38100 w 365125"/>
                  <a:gd name="connsiteY21" fmla="*/ 1139825 h 2006600"/>
                  <a:gd name="connsiteX22" fmla="*/ 25400 w 365125"/>
                  <a:gd name="connsiteY22" fmla="*/ 1127125 h 2006600"/>
                  <a:gd name="connsiteX23" fmla="*/ 25400 w 365125"/>
                  <a:gd name="connsiteY23" fmla="*/ 1079500 h 2006600"/>
                  <a:gd name="connsiteX24" fmla="*/ 0 w 365125"/>
                  <a:gd name="connsiteY24" fmla="*/ 1073150 h 2006600"/>
                  <a:gd name="connsiteX25" fmla="*/ 38100 w 365125"/>
                  <a:gd name="connsiteY25" fmla="*/ 981075 h 2006600"/>
                  <a:gd name="connsiteX26" fmla="*/ 66675 w 365125"/>
                  <a:gd name="connsiteY26" fmla="*/ 949325 h 2006600"/>
                  <a:gd name="connsiteX27" fmla="*/ 44450 w 365125"/>
                  <a:gd name="connsiteY27" fmla="*/ 933450 h 2006600"/>
                  <a:gd name="connsiteX28" fmla="*/ 31750 w 365125"/>
                  <a:gd name="connsiteY28" fmla="*/ 857250 h 2006600"/>
                  <a:gd name="connsiteX29" fmla="*/ 85725 w 365125"/>
                  <a:gd name="connsiteY29" fmla="*/ 828675 h 2006600"/>
                  <a:gd name="connsiteX30" fmla="*/ 85725 w 365125"/>
                  <a:gd name="connsiteY30" fmla="*/ 815975 h 2006600"/>
                  <a:gd name="connsiteX31" fmla="*/ 57150 w 365125"/>
                  <a:gd name="connsiteY31" fmla="*/ 806450 h 2006600"/>
                  <a:gd name="connsiteX32" fmla="*/ 69850 w 365125"/>
                  <a:gd name="connsiteY32" fmla="*/ 762000 h 2006600"/>
                  <a:gd name="connsiteX33" fmla="*/ 53975 w 365125"/>
                  <a:gd name="connsiteY33" fmla="*/ 730250 h 2006600"/>
                  <a:gd name="connsiteX34" fmla="*/ 85725 w 365125"/>
                  <a:gd name="connsiteY34" fmla="*/ 701675 h 2006600"/>
                  <a:gd name="connsiteX35" fmla="*/ 79375 w 365125"/>
                  <a:gd name="connsiteY35" fmla="*/ 609600 h 2006600"/>
                  <a:gd name="connsiteX36" fmla="*/ 98425 w 365125"/>
                  <a:gd name="connsiteY36" fmla="*/ 587375 h 2006600"/>
                  <a:gd name="connsiteX37" fmla="*/ 85725 w 365125"/>
                  <a:gd name="connsiteY37" fmla="*/ 574675 h 2006600"/>
                  <a:gd name="connsiteX38" fmla="*/ 85725 w 365125"/>
                  <a:gd name="connsiteY38" fmla="*/ 527050 h 2006600"/>
                  <a:gd name="connsiteX39" fmla="*/ 50800 w 365125"/>
                  <a:gd name="connsiteY39" fmla="*/ 457200 h 2006600"/>
                  <a:gd name="connsiteX40" fmla="*/ 22225 w 365125"/>
                  <a:gd name="connsiteY40" fmla="*/ 422275 h 2006600"/>
                  <a:gd name="connsiteX41" fmla="*/ 41275 w 365125"/>
                  <a:gd name="connsiteY41" fmla="*/ 403225 h 2006600"/>
                  <a:gd name="connsiteX42" fmla="*/ 38100 w 365125"/>
                  <a:gd name="connsiteY42" fmla="*/ 390525 h 2006600"/>
                  <a:gd name="connsiteX43" fmla="*/ 69850 w 365125"/>
                  <a:gd name="connsiteY43" fmla="*/ 368300 h 2006600"/>
                  <a:gd name="connsiteX44" fmla="*/ 60325 w 365125"/>
                  <a:gd name="connsiteY44" fmla="*/ 339725 h 2006600"/>
                  <a:gd name="connsiteX45" fmla="*/ 41275 w 365125"/>
                  <a:gd name="connsiteY45" fmla="*/ 304800 h 2006600"/>
                  <a:gd name="connsiteX46" fmla="*/ 101600 w 365125"/>
                  <a:gd name="connsiteY46" fmla="*/ 206375 h 2006600"/>
                  <a:gd name="connsiteX47" fmla="*/ 95250 w 365125"/>
                  <a:gd name="connsiteY47" fmla="*/ 149225 h 2006600"/>
                  <a:gd name="connsiteX48" fmla="*/ 114300 w 365125"/>
                  <a:gd name="connsiteY48" fmla="*/ 136525 h 2006600"/>
                  <a:gd name="connsiteX49" fmla="*/ 133350 w 365125"/>
                  <a:gd name="connsiteY49" fmla="*/ 69850 h 2006600"/>
                  <a:gd name="connsiteX50" fmla="*/ 146050 w 365125"/>
                  <a:gd name="connsiteY50" fmla="*/ 44450 h 2006600"/>
                  <a:gd name="connsiteX51" fmla="*/ 136525 w 365125"/>
                  <a:gd name="connsiteY51" fmla="*/ 3175 h 2006600"/>
                  <a:gd name="connsiteX52" fmla="*/ 117475 w 365125"/>
                  <a:gd name="connsiteY52" fmla="*/ 0 h 2006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365125" h="2006600">
                    <a:moveTo>
                      <a:pt x="365125" y="1914525"/>
                    </a:moveTo>
                    <a:lnTo>
                      <a:pt x="327025" y="1968500"/>
                    </a:lnTo>
                    <a:lnTo>
                      <a:pt x="190500" y="2006600"/>
                    </a:lnTo>
                    <a:lnTo>
                      <a:pt x="196850" y="1952625"/>
                    </a:lnTo>
                    <a:lnTo>
                      <a:pt x="190500" y="1943100"/>
                    </a:lnTo>
                    <a:lnTo>
                      <a:pt x="193675" y="1905000"/>
                    </a:lnTo>
                    <a:lnTo>
                      <a:pt x="184150" y="1816100"/>
                    </a:lnTo>
                    <a:lnTo>
                      <a:pt x="196850" y="1755775"/>
                    </a:lnTo>
                    <a:lnTo>
                      <a:pt x="177800" y="1743075"/>
                    </a:lnTo>
                    <a:lnTo>
                      <a:pt x="184150" y="1701800"/>
                    </a:lnTo>
                    <a:lnTo>
                      <a:pt x="168275" y="1663700"/>
                    </a:lnTo>
                    <a:lnTo>
                      <a:pt x="149225" y="1647825"/>
                    </a:lnTo>
                    <a:lnTo>
                      <a:pt x="171450" y="1524000"/>
                    </a:lnTo>
                    <a:lnTo>
                      <a:pt x="114300" y="1454150"/>
                    </a:lnTo>
                    <a:lnTo>
                      <a:pt x="60325" y="1441450"/>
                    </a:lnTo>
                    <a:lnTo>
                      <a:pt x="60325" y="1441450"/>
                    </a:lnTo>
                    <a:lnTo>
                      <a:pt x="28575" y="1403350"/>
                    </a:lnTo>
                    <a:lnTo>
                      <a:pt x="19050" y="1374775"/>
                    </a:lnTo>
                    <a:lnTo>
                      <a:pt x="82550" y="1250950"/>
                    </a:lnTo>
                    <a:lnTo>
                      <a:pt x="76200" y="1209675"/>
                    </a:lnTo>
                    <a:lnTo>
                      <a:pt x="50800" y="1162050"/>
                    </a:lnTo>
                    <a:lnTo>
                      <a:pt x="38100" y="1139825"/>
                    </a:lnTo>
                    <a:lnTo>
                      <a:pt x="25400" y="1127125"/>
                    </a:lnTo>
                    <a:lnTo>
                      <a:pt x="25400" y="1079500"/>
                    </a:lnTo>
                    <a:lnTo>
                      <a:pt x="0" y="1073150"/>
                    </a:lnTo>
                    <a:lnTo>
                      <a:pt x="38100" y="981075"/>
                    </a:lnTo>
                    <a:lnTo>
                      <a:pt x="66675" y="949325"/>
                    </a:lnTo>
                    <a:lnTo>
                      <a:pt x="44450" y="933450"/>
                    </a:lnTo>
                    <a:lnTo>
                      <a:pt x="31750" y="857250"/>
                    </a:lnTo>
                    <a:lnTo>
                      <a:pt x="85725" y="828675"/>
                    </a:lnTo>
                    <a:lnTo>
                      <a:pt x="85725" y="815975"/>
                    </a:lnTo>
                    <a:lnTo>
                      <a:pt x="57150" y="806450"/>
                    </a:lnTo>
                    <a:lnTo>
                      <a:pt x="69850" y="762000"/>
                    </a:lnTo>
                    <a:lnTo>
                      <a:pt x="53975" y="730250"/>
                    </a:lnTo>
                    <a:lnTo>
                      <a:pt x="85725" y="701675"/>
                    </a:lnTo>
                    <a:lnTo>
                      <a:pt x="79375" y="609600"/>
                    </a:lnTo>
                    <a:lnTo>
                      <a:pt x="98425" y="587375"/>
                    </a:lnTo>
                    <a:lnTo>
                      <a:pt x="85725" y="574675"/>
                    </a:lnTo>
                    <a:lnTo>
                      <a:pt x="85725" y="527050"/>
                    </a:lnTo>
                    <a:lnTo>
                      <a:pt x="50800" y="457200"/>
                    </a:lnTo>
                    <a:lnTo>
                      <a:pt x="22225" y="422275"/>
                    </a:lnTo>
                    <a:lnTo>
                      <a:pt x="41275" y="403225"/>
                    </a:lnTo>
                    <a:lnTo>
                      <a:pt x="38100" y="390525"/>
                    </a:lnTo>
                    <a:lnTo>
                      <a:pt x="69850" y="368300"/>
                    </a:lnTo>
                    <a:lnTo>
                      <a:pt x="60325" y="339725"/>
                    </a:lnTo>
                    <a:lnTo>
                      <a:pt x="41275" y="304800"/>
                    </a:lnTo>
                    <a:lnTo>
                      <a:pt x="101600" y="206375"/>
                    </a:lnTo>
                    <a:lnTo>
                      <a:pt x="95250" y="149225"/>
                    </a:lnTo>
                    <a:lnTo>
                      <a:pt x="114300" y="136525"/>
                    </a:lnTo>
                    <a:lnTo>
                      <a:pt x="133350" y="69850"/>
                    </a:lnTo>
                    <a:lnTo>
                      <a:pt x="146050" y="44450"/>
                    </a:lnTo>
                    <a:lnTo>
                      <a:pt x="136525" y="3175"/>
                    </a:lnTo>
                    <a:lnTo>
                      <a:pt x="117475" y="0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9DA7C8BD-CAD0-5C8E-AF01-6C90FFB44369}"/>
                  </a:ext>
                </a:extLst>
              </p:cNvPr>
              <p:cNvSpPr/>
              <p:nvPr/>
            </p:nvSpPr>
            <p:spPr>
              <a:xfrm>
                <a:off x="5248275" y="4219575"/>
                <a:ext cx="587375" cy="288925"/>
              </a:xfrm>
              <a:custGeom>
                <a:avLst/>
                <a:gdLst>
                  <a:gd name="connsiteX0" fmla="*/ 587375 w 587375"/>
                  <a:gd name="connsiteY0" fmla="*/ 288925 h 288925"/>
                  <a:gd name="connsiteX1" fmla="*/ 504825 w 587375"/>
                  <a:gd name="connsiteY1" fmla="*/ 203200 h 288925"/>
                  <a:gd name="connsiteX2" fmla="*/ 536575 w 587375"/>
                  <a:gd name="connsiteY2" fmla="*/ 171450 h 288925"/>
                  <a:gd name="connsiteX3" fmla="*/ 495300 w 587375"/>
                  <a:gd name="connsiteY3" fmla="*/ 95250 h 288925"/>
                  <a:gd name="connsiteX4" fmla="*/ 381000 w 587375"/>
                  <a:gd name="connsiteY4" fmla="*/ 79375 h 288925"/>
                  <a:gd name="connsiteX5" fmla="*/ 346075 w 587375"/>
                  <a:gd name="connsiteY5" fmla="*/ 92075 h 288925"/>
                  <a:gd name="connsiteX6" fmla="*/ 295275 w 587375"/>
                  <a:gd name="connsiteY6" fmla="*/ 98425 h 288925"/>
                  <a:gd name="connsiteX7" fmla="*/ 250825 w 587375"/>
                  <a:gd name="connsiteY7" fmla="*/ 69850 h 288925"/>
                  <a:gd name="connsiteX8" fmla="*/ 244475 w 587375"/>
                  <a:gd name="connsiteY8" fmla="*/ 38100 h 288925"/>
                  <a:gd name="connsiteX9" fmla="*/ 177800 w 587375"/>
                  <a:gd name="connsiteY9" fmla="*/ 38100 h 288925"/>
                  <a:gd name="connsiteX10" fmla="*/ 133350 w 587375"/>
                  <a:gd name="connsiteY10" fmla="*/ 31750 h 288925"/>
                  <a:gd name="connsiteX11" fmla="*/ 82550 w 587375"/>
                  <a:gd name="connsiteY11" fmla="*/ 0 h 288925"/>
                  <a:gd name="connsiteX12" fmla="*/ 28575 w 587375"/>
                  <a:gd name="connsiteY12" fmla="*/ 44450 h 288925"/>
                  <a:gd name="connsiteX13" fmla="*/ 0 w 587375"/>
                  <a:gd name="connsiteY13" fmla="*/ 69850 h 288925"/>
                  <a:gd name="connsiteX14" fmla="*/ 12700 w 587375"/>
                  <a:gd name="connsiteY14" fmla="*/ 107950 h 288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87375" h="288925">
                    <a:moveTo>
                      <a:pt x="587375" y="288925"/>
                    </a:moveTo>
                    <a:lnTo>
                      <a:pt x="504825" y="203200"/>
                    </a:lnTo>
                    <a:lnTo>
                      <a:pt x="536575" y="171450"/>
                    </a:lnTo>
                    <a:lnTo>
                      <a:pt x="495300" y="95250"/>
                    </a:lnTo>
                    <a:lnTo>
                      <a:pt x="381000" y="79375"/>
                    </a:lnTo>
                    <a:lnTo>
                      <a:pt x="346075" y="92075"/>
                    </a:lnTo>
                    <a:lnTo>
                      <a:pt x="295275" y="98425"/>
                    </a:lnTo>
                    <a:lnTo>
                      <a:pt x="250825" y="69850"/>
                    </a:lnTo>
                    <a:lnTo>
                      <a:pt x="244475" y="38100"/>
                    </a:lnTo>
                    <a:lnTo>
                      <a:pt x="177800" y="38100"/>
                    </a:lnTo>
                    <a:lnTo>
                      <a:pt x="133350" y="31750"/>
                    </a:lnTo>
                    <a:lnTo>
                      <a:pt x="82550" y="0"/>
                    </a:lnTo>
                    <a:lnTo>
                      <a:pt x="28575" y="44450"/>
                    </a:lnTo>
                    <a:lnTo>
                      <a:pt x="0" y="69850"/>
                    </a:lnTo>
                    <a:lnTo>
                      <a:pt x="12700" y="107950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532DA112-80C9-9EE2-0BF9-C05EF6113C1B}"/>
                  </a:ext>
                </a:extLst>
              </p:cNvPr>
              <p:cNvSpPr/>
              <p:nvPr/>
            </p:nvSpPr>
            <p:spPr>
              <a:xfrm>
                <a:off x="5127625" y="4629150"/>
                <a:ext cx="482600" cy="139700"/>
              </a:xfrm>
              <a:custGeom>
                <a:avLst/>
                <a:gdLst>
                  <a:gd name="connsiteX0" fmla="*/ 0 w 482600"/>
                  <a:gd name="connsiteY0" fmla="*/ 12700 h 139700"/>
                  <a:gd name="connsiteX1" fmla="*/ 98425 w 482600"/>
                  <a:gd name="connsiteY1" fmla="*/ 22225 h 139700"/>
                  <a:gd name="connsiteX2" fmla="*/ 127000 w 482600"/>
                  <a:gd name="connsiteY2" fmla="*/ 0 h 139700"/>
                  <a:gd name="connsiteX3" fmla="*/ 285750 w 482600"/>
                  <a:gd name="connsiteY3" fmla="*/ 98425 h 139700"/>
                  <a:gd name="connsiteX4" fmla="*/ 323850 w 482600"/>
                  <a:gd name="connsiteY4" fmla="*/ 88900 h 139700"/>
                  <a:gd name="connsiteX5" fmla="*/ 361950 w 482600"/>
                  <a:gd name="connsiteY5" fmla="*/ 114300 h 139700"/>
                  <a:gd name="connsiteX6" fmla="*/ 419100 w 482600"/>
                  <a:gd name="connsiteY6" fmla="*/ 95250 h 139700"/>
                  <a:gd name="connsiteX7" fmla="*/ 482600 w 482600"/>
                  <a:gd name="connsiteY7" fmla="*/ 139700 h 139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2600" h="139700">
                    <a:moveTo>
                      <a:pt x="0" y="12700"/>
                    </a:moveTo>
                    <a:lnTo>
                      <a:pt x="98425" y="22225"/>
                    </a:lnTo>
                    <a:lnTo>
                      <a:pt x="127000" y="0"/>
                    </a:lnTo>
                    <a:lnTo>
                      <a:pt x="285750" y="98425"/>
                    </a:lnTo>
                    <a:lnTo>
                      <a:pt x="323850" y="88900"/>
                    </a:lnTo>
                    <a:lnTo>
                      <a:pt x="361950" y="114300"/>
                    </a:lnTo>
                    <a:lnTo>
                      <a:pt x="419100" y="95250"/>
                    </a:lnTo>
                    <a:lnTo>
                      <a:pt x="482600" y="139700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A28F2D0C-9A88-6CB2-17C5-305EC75B0843}"/>
                  </a:ext>
                </a:extLst>
              </p:cNvPr>
              <p:cNvSpPr/>
              <p:nvPr/>
            </p:nvSpPr>
            <p:spPr>
              <a:xfrm>
                <a:off x="4632325" y="4876800"/>
                <a:ext cx="933450" cy="1250950"/>
              </a:xfrm>
              <a:custGeom>
                <a:avLst/>
                <a:gdLst>
                  <a:gd name="connsiteX0" fmla="*/ 0 w 933450"/>
                  <a:gd name="connsiteY0" fmla="*/ 1168400 h 1250950"/>
                  <a:gd name="connsiteX1" fmla="*/ 50800 w 933450"/>
                  <a:gd name="connsiteY1" fmla="*/ 1174750 h 1250950"/>
                  <a:gd name="connsiteX2" fmla="*/ 117475 w 933450"/>
                  <a:gd name="connsiteY2" fmla="*/ 1203325 h 1250950"/>
                  <a:gd name="connsiteX3" fmla="*/ 146050 w 933450"/>
                  <a:gd name="connsiteY3" fmla="*/ 1209675 h 1250950"/>
                  <a:gd name="connsiteX4" fmla="*/ 165100 w 933450"/>
                  <a:gd name="connsiteY4" fmla="*/ 1200150 h 1250950"/>
                  <a:gd name="connsiteX5" fmla="*/ 193675 w 933450"/>
                  <a:gd name="connsiteY5" fmla="*/ 1187450 h 1250950"/>
                  <a:gd name="connsiteX6" fmla="*/ 200025 w 933450"/>
                  <a:gd name="connsiteY6" fmla="*/ 1222375 h 1250950"/>
                  <a:gd name="connsiteX7" fmla="*/ 260350 w 933450"/>
                  <a:gd name="connsiteY7" fmla="*/ 1250950 h 1250950"/>
                  <a:gd name="connsiteX8" fmla="*/ 292100 w 933450"/>
                  <a:gd name="connsiteY8" fmla="*/ 1231900 h 1250950"/>
                  <a:gd name="connsiteX9" fmla="*/ 358775 w 933450"/>
                  <a:gd name="connsiteY9" fmla="*/ 1247775 h 1250950"/>
                  <a:gd name="connsiteX10" fmla="*/ 396875 w 933450"/>
                  <a:gd name="connsiteY10" fmla="*/ 1193800 h 1250950"/>
                  <a:gd name="connsiteX11" fmla="*/ 409575 w 933450"/>
                  <a:gd name="connsiteY11" fmla="*/ 1177925 h 1250950"/>
                  <a:gd name="connsiteX12" fmla="*/ 400050 w 933450"/>
                  <a:gd name="connsiteY12" fmla="*/ 1111250 h 1250950"/>
                  <a:gd name="connsiteX13" fmla="*/ 409575 w 933450"/>
                  <a:gd name="connsiteY13" fmla="*/ 1095375 h 1250950"/>
                  <a:gd name="connsiteX14" fmla="*/ 425450 w 933450"/>
                  <a:gd name="connsiteY14" fmla="*/ 1031875 h 1250950"/>
                  <a:gd name="connsiteX15" fmla="*/ 403225 w 933450"/>
                  <a:gd name="connsiteY15" fmla="*/ 1022350 h 1250950"/>
                  <a:gd name="connsiteX16" fmla="*/ 387350 w 933450"/>
                  <a:gd name="connsiteY16" fmla="*/ 933450 h 1250950"/>
                  <a:gd name="connsiteX17" fmla="*/ 406400 w 933450"/>
                  <a:gd name="connsiteY17" fmla="*/ 901700 h 1250950"/>
                  <a:gd name="connsiteX18" fmla="*/ 434975 w 933450"/>
                  <a:gd name="connsiteY18" fmla="*/ 819150 h 1250950"/>
                  <a:gd name="connsiteX19" fmla="*/ 415925 w 933450"/>
                  <a:gd name="connsiteY19" fmla="*/ 736600 h 1250950"/>
                  <a:gd name="connsiteX20" fmla="*/ 447675 w 933450"/>
                  <a:gd name="connsiteY20" fmla="*/ 692150 h 1250950"/>
                  <a:gd name="connsiteX21" fmla="*/ 469900 w 933450"/>
                  <a:gd name="connsiteY21" fmla="*/ 625475 h 1250950"/>
                  <a:gd name="connsiteX22" fmla="*/ 504825 w 933450"/>
                  <a:gd name="connsiteY22" fmla="*/ 635000 h 1250950"/>
                  <a:gd name="connsiteX23" fmla="*/ 527050 w 933450"/>
                  <a:gd name="connsiteY23" fmla="*/ 577850 h 1250950"/>
                  <a:gd name="connsiteX24" fmla="*/ 504825 w 933450"/>
                  <a:gd name="connsiteY24" fmla="*/ 539750 h 1250950"/>
                  <a:gd name="connsiteX25" fmla="*/ 511175 w 933450"/>
                  <a:gd name="connsiteY25" fmla="*/ 485775 h 1250950"/>
                  <a:gd name="connsiteX26" fmla="*/ 488950 w 933450"/>
                  <a:gd name="connsiteY26" fmla="*/ 454025 h 1250950"/>
                  <a:gd name="connsiteX27" fmla="*/ 517525 w 933450"/>
                  <a:gd name="connsiteY27" fmla="*/ 342900 h 1250950"/>
                  <a:gd name="connsiteX28" fmla="*/ 565150 w 933450"/>
                  <a:gd name="connsiteY28" fmla="*/ 298450 h 1250950"/>
                  <a:gd name="connsiteX29" fmla="*/ 628650 w 933450"/>
                  <a:gd name="connsiteY29" fmla="*/ 269875 h 1250950"/>
                  <a:gd name="connsiteX30" fmla="*/ 701675 w 933450"/>
                  <a:gd name="connsiteY30" fmla="*/ 200025 h 1250950"/>
                  <a:gd name="connsiteX31" fmla="*/ 771525 w 933450"/>
                  <a:gd name="connsiteY31" fmla="*/ 222250 h 1250950"/>
                  <a:gd name="connsiteX32" fmla="*/ 819150 w 933450"/>
                  <a:gd name="connsiteY32" fmla="*/ 231775 h 1250950"/>
                  <a:gd name="connsiteX33" fmla="*/ 803275 w 933450"/>
                  <a:gd name="connsiteY33" fmla="*/ 184150 h 1250950"/>
                  <a:gd name="connsiteX34" fmla="*/ 815975 w 933450"/>
                  <a:gd name="connsiteY34" fmla="*/ 123825 h 1250950"/>
                  <a:gd name="connsiteX35" fmla="*/ 828675 w 933450"/>
                  <a:gd name="connsiteY35" fmla="*/ 28575 h 1250950"/>
                  <a:gd name="connsiteX36" fmla="*/ 866775 w 933450"/>
                  <a:gd name="connsiteY36" fmla="*/ 28575 h 1250950"/>
                  <a:gd name="connsiteX37" fmla="*/ 892175 w 933450"/>
                  <a:gd name="connsiteY37" fmla="*/ 3175 h 1250950"/>
                  <a:gd name="connsiteX38" fmla="*/ 917575 w 933450"/>
                  <a:gd name="connsiteY38" fmla="*/ 0 h 1250950"/>
                  <a:gd name="connsiteX39" fmla="*/ 914400 w 933450"/>
                  <a:gd name="connsiteY39" fmla="*/ 50800 h 1250950"/>
                  <a:gd name="connsiteX40" fmla="*/ 933450 w 933450"/>
                  <a:gd name="connsiteY40" fmla="*/ 53975 h 1250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933450" h="1250950">
                    <a:moveTo>
                      <a:pt x="0" y="1168400"/>
                    </a:moveTo>
                    <a:lnTo>
                      <a:pt x="50800" y="1174750"/>
                    </a:lnTo>
                    <a:lnTo>
                      <a:pt x="117475" y="1203325"/>
                    </a:lnTo>
                    <a:lnTo>
                      <a:pt x="146050" y="1209675"/>
                    </a:lnTo>
                    <a:lnTo>
                      <a:pt x="165100" y="1200150"/>
                    </a:lnTo>
                    <a:lnTo>
                      <a:pt x="193675" y="1187450"/>
                    </a:lnTo>
                    <a:lnTo>
                      <a:pt x="200025" y="1222375"/>
                    </a:lnTo>
                    <a:lnTo>
                      <a:pt x="260350" y="1250950"/>
                    </a:lnTo>
                    <a:lnTo>
                      <a:pt x="292100" y="1231900"/>
                    </a:lnTo>
                    <a:lnTo>
                      <a:pt x="358775" y="1247775"/>
                    </a:lnTo>
                    <a:lnTo>
                      <a:pt x="396875" y="1193800"/>
                    </a:lnTo>
                    <a:lnTo>
                      <a:pt x="409575" y="1177925"/>
                    </a:lnTo>
                    <a:lnTo>
                      <a:pt x="400050" y="1111250"/>
                    </a:lnTo>
                    <a:lnTo>
                      <a:pt x="409575" y="1095375"/>
                    </a:lnTo>
                    <a:lnTo>
                      <a:pt x="425450" y="1031875"/>
                    </a:lnTo>
                    <a:lnTo>
                      <a:pt x="403225" y="1022350"/>
                    </a:lnTo>
                    <a:lnTo>
                      <a:pt x="387350" y="933450"/>
                    </a:lnTo>
                    <a:lnTo>
                      <a:pt x="406400" y="901700"/>
                    </a:lnTo>
                    <a:lnTo>
                      <a:pt x="434975" y="819150"/>
                    </a:lnTo>
                    <a:lnTo>
                      <a:pt x="415925" y="736600"/>
                    </a:lnTo>
                    <a:lnTo>
                      <a:pt x="447675" y="692150"/>
                    </a:lnTo>
                    <a:lnTo>
                      <a:pt x="469900" y="625475"/>
                    </a:lnTo>
                    <a:lnTo>
                      <a:pt x="504825" y="635000"/>
                    </a:lnTo>
                    <a:lnTo>
                      <a:pt x="527050" y="577850"/>
                    </a:lnTo>
                    <a:lnTo>
                      <a:pt x="504825" y="539750"/>
                    </a:lnTo>
                    <a:lnTo>
                      <a:pt x="511175" y="485775"/>
                    </a:lnTo>
                    <a:lnTo>
                      <a:pt x="488950" y="454025"/>
                    </a:lnTo>
                    <a:lnTo>
                      <a:pt x="517525" y="342900"/>
                    </a:lnTo>
                    <a:lnTo>
                      <a:pt x="565150" y="298450"/>
                    </a:lnTo>
                    <a:lnTo>
                      <a:pt x="628650" y="269875"/>
                    </a:lnTo>
                    <a:lnTo>
                      <a:pt x="701675" y="200025"/>
                    </a:lnTo>
                    <a:lnTo>
                      <a:pt x="771525" y="222250"/>
                    </a:lnTo>
                    <a:lnTo>
                      <a:pt x="819150" y="231775"/>
                    </a:lnTo>
                    <a:lnTo>
                      <a:pt x="803275" y="184150"/>
                    </a:lnTo>
                    <a:lnTo>
                      <a:pt x="815975" y="123825"/>
                    </a:lnTo>
                    <a:lnTo>
                      <a:pt x="828675" y="28575"/>
                    </a:lnTo>
                    <a:lnTo>
                      <a:pt x="866775" y="28575"/>
                    </a:lnTo>
                    <a:lnTo>
                      <a:pt x="892175" y="3175"/>
                    </a:lnTo>
                    <a:lnTo>
                      <a:pt x="917575" y="0"/>
                    </a:lnTo>
                    <a:lnTo>
                      <a:pt x="914400" y="50800"/>
                    </a:lnTo>
                    <a:lnTo>
                      <a:pt x="933450" y="53975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0F9C766A-FB24-794C-D89C-8EF5C3616BD4}"/>
                  </a:ext>
                </a:extLst>
              </p:cNvPr>
              <p:cNvSpPr/>
              <p:nvPr/>
            </p:nvSpPr>
            <p:spPr>
              <a:xfrm>
                <a:off x="4445000" y="3803650"/>
                <a:ext cx="574675" cy="1031875"/>
              </a:xfrm>
              <a:custGeom>
                <a:avLst/>
                <a:gdLst>
                  <a:gd name="connsiteX0" fmla="*/ 0 w 574675"/>
                  <a:gd name="connsiteY0" fmla="*/ 0 h 1031875"/>
                  <a:gd name="connsiteX1" fmla="*/ 44450 w 574675"/>
                  <a:gd name="connsiteY1" fmla="*/ 63500 h 1031875"/>
                  <a:gd name="connsiteX2" fmla="*/ 76200 w 574675"/>
                  <a:gd name="connsiteY2" fmla="*/ 47625 h 1031875"/>
                  <a:gd name="connsiteX3" fmla="*/ 114300 w 574675"/>
                  <a:gd name="connsiteY3" fmla="*/ 57150 h 1031875"/>
                  <a:gd name="connsiteX4" fmla="*/ 139700 w 574675"/>
                  <a:gd name="connsiteY4" fmla="*/ 101600 h 1031875"/>
                  <a:gd name="connsiteX5" fmla="*/ 193675 w 574675"/>
                  <a:gd name="connsiteY5" fmla="*/ 152400 h 1031875"/>
                  <a:gd name="connsiteX6" fmla="*/ 203200 w 574675"/>
                  <a:gd name="connsiteY6" fmla="*/ 180975 h 1031875"/>
                  <a:gd name="connsiteX7" fmla="*/ 250825 w 574675"/>
                  <a:gd name="connsiteY7" fmla="*/ 200025 h 1031875"/>
                  <a:gd name="connsiteX8" fmla="*/ 263525 w 574675"/>
                  <a:gd name="connsiteY8" fmla="*/ 225425 h 1031875"/>
                  <a:gd name="connsiteX9" fmla="*/ 288925 w 574675"/>
                  <a:gd name="connsiteY9" fmla="*/ 219075 h 1031875"/>
                  <a:gd name="connsiteX10" fmla="*/ 403225 w 574675"/>
                  <a:gd name="connsiteY10" fmla="*/ 254000 h 1031875"/>
                  <a:gd name="connsiteX11" fmla="*/ 422275 w 574675"/>
                  <a:gd name="connsiteY11" fmla="*/ 298450 h 1031875"/>
                  <a:gd name="connsiteX12" fmla="*/ 479425 w 574675"/>
                  <a:gd name="connsiteY12" fmla="*/ 336550 h 1031875"/>
                  <a:gd name="connsiteX13" fmla="*/ 504825 w 574675"/>
                  <a:gd name="connsiteY13" fmla="*/ 314325 h 1031875"/>
                  <a:gd name="connsiteX14" fmla="*/ 549275 w 574675"/>
                  <a:gd name="connsiteY14" fmla="*/ 352425 h 1031875"/>
                  <a:gd name="connsiteX15" fmla="*/ 530225 w 574675"/>
                  <a:gd name="connsiteY15" fmla="*/ 377825 h 1031875"/>
                  <a:gd name="connsiteX16" fmla="*/ 574675 w 574675"/>
                  <a:gd name="connsiteY16" fmla="*/ 447675 h 1031875"/>
                  <a:gd name="connsiteX17" fmla="*/ 561975 w 574675"/>
                  <a:gd name="connsiteY17" fmla="*/ 511175 h 1031875"/>
                  <a:gd name="connsiteX18" fmla="*/ 533400 w 574675"/>
                  <a:gd name="connsiteY18" fmla="*/ 520700 h 1031875"/>
                  <a:gd name="connsiteX19" fmla="*/ 530225 w 574675"/>
                  <a:gd name="connsiteY19" fmla="*/ 654050 h 1031875"/>
                  <a:gd name="connsiteX20" fmla="*/ 523875 w 574675"/>
                  <a:gd name="connsiteY20" fmla="*/ 714375 h 1031875"/>
                  <a:gd name="connsiteX21" fmla="*/ 482600 w 574675"/>
                  <a:gd name="connsiteY21" fmla="*/ 762000 h 1031875"/>
                  <a:gd name="connsiteX22" fmla="*/ 422275 w 574675"/>
                  <a:gd name="connsiteY22" fmla="*/ 701675 h 1031875"/>
                  <a:gd name="connsiteX23" fmla="*/ 330200 w 574675"/>
                  <a:gd name="connsiteY23" fmla="*/ 806450 h 1031875"/>
                  <a:gd name="connsiteX24" fmla="*/ 339725 w 574675"/>
                  <a:gd name="connsiteY24" fmla="*/ 828675 h 1031875"/>
                  <a:gd name="connsiteX25" fmla="*/ 288925 w 574675"/>
                  <a:gd name="connsiteY25" fmla="*/ 857250 h 1031875"/>
                  <a:gd name="connsiteX26" fmla="*/ 279400 w 574675"/>
                  <a:gd name="connsiteY26" fmla="*/ 898525 h 1031875"/>
                  <a:gd name="connsiteX27" fmla="*/ 292100 w 574675"/>
                  <a:gd name="connsiteY27" fmla="*/ 939800 h 1031875"/>
                  <a:gd name="connsiteX28" fmla="*/ 263525 w 574675"/>
                  <a:gd name="connsiteY28" fmla="*/ 971550 h 1031875"/>
                  <a:gd name="connsiteX29" fmla="*/ 244475 w 574675"/>
                  <a:gd name="connsiteY29" fmla="*/ 1003300 h 1031875"/>
                  <a:gd name="connsiteX30" fmla="*/ 244475 w 574675"/>
                  <a:gd name="connsiteY30" fmla="*/ 1031875 h 1031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74675" h="1031875">
                    <a:moveTo>
                      <a:pt x="0" y="0"/>
                    </a:moveTo>
                    <a:lnTo>
                      <a:pt x="44450" y="63500"/>
                    </a:lnTo>
                    <a:lnTo>
                      <a:pt x="76200" y="47625"/>
                    </a:lnTo>
                    <a:lnTo>
                      <a:pt x="114300" y="57150"/>
                    </a:lnTo>
                    <a:lnTo>
                      <a:pt x="139700" y="101600"/>
                    </a:lnTo>
                    <a:lnTo>
                      <a:pt x="193675" y="152400"/>
                    </a:lnTo>
                    <a:lnTo>
                      <a:pt x="203200" y="180975"/>
                    </a:lnTo>
                    <a:lnTo>
                      <a:pt x="250825" y="200025"/>
                    </a:lnTo>
                    <a:lnTo>
                      <a:pt x="263525" y="225425"/>
                    </a:lnTo>
                    <a:lnTo>
                      <a:pt x="288925" y="219075"/>
                    </a:lnTo>
                    <a:lnTo>
                      <a:pt x="403225" y="254000"/>
                    </a:lnTo>
                    <a:lnTo>
                      <a:pt x="422275" y="298450"/>
                    </a:lnTo>
                    <a:lnTo>
                      <a:pt x="479425" y="336550"/>
                    </a:lnTo>
                    <a:lnTo>
                      <a:pt x="504825" y="314325"/>
                    </a:lnTo>
                    <a:lnTo>
                      <a:pt x="549275" y="352425"/>
                    </a:lnTo>
                    <a:lnTo>
                      <a:pt x="530225" y="377825"/>
                    </a:lnTo>
                    <a:lnTo>
                      <a:pt x="574675" y="447675"/>
                    </a:lnTo>
                    <a:lnTo>
                      <a:pt x="561975" y="511175"/>
                    </a:lnTo>
                    <a:lnTo>
                      <a:pt x="533400" y="520700"/>
                    </a:lnTo>
                    <a:cubicBezTo>
                      <a:pt x="532342" y="565150"/>
                      <a:pt x="531283" y="609600"/>
                      <a:pt x="530225" y="654050"/>
                    </a:cubicBezTo>
                    <a:lnTo>
                      <a:pt x="523875" y="714375"/>
                    </a:lnTo>
                    <a:lnTo>
                      <a:pt x="482600" y="762000"/>
                    </a:lnTo>
                    <a:lnTo>
                      <a:pt x="422275" y="701675"/>
                    </a:lnTo>
                    <a:lnTo>
                      <a:pt x="330200" y="806450"/>
                    </a:lnTo>
                    <a:lnTo>
                      <a:pt x="339725" y="828675"/>
                    </a:lnTo>
                    <a:lnTo>
                      <a:pt x="288925" y="857250"/>
                    </a:lnTo>
                    <a:lnTo>
                      <a:pt x="279400" y="898525"/>
                    </a:lnTo>
                    <a:lnTo>
                      <a:pt x="292100" y="939800"/>
                    </a:lnTo>
                    <a:lnTo>
                      <a:pt x="263525" y="971550"/>
                    </a:lnTo>
                    <a:lnTo>
                      <a:pt x="244475" y="1003300"/>
                    </a:lnTo>
                    <a:lnTo>
                      <a:pt x="244475" y="1031875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D8D9BE70-3C26-F9F7-86C9-44662EA5D6D8}"/>
                  </a:ext>
                </a:extLst>
              </p:cNvPr>
              <p:cNvSpPr/>
              <p:nvPr/>
            </p:nvSpPr>
            <p:spPr>
              <a:xfrm>
                <a:off x="4394200" y="3902075"/>
                <a:ext cx="98425" cy="619125"/>
              </a:xfrm>
              <a:custGeom>
                <a:avLst/>
                <a:gdLst>
                  <a:gd name="connsiteX0" fmla="*/ 15875 w 98425"/>
                  <a:gd name="connsiteY0" fmla="*/ 0 h 619125"/>
                  <a:gd name="connsiteX1" fmla="*/ 92075 w 98425"/>
                  <a:gd name="connsiteY1" fmla="*/ 31750 h 619125"/>
                  <a:gd name="connsiteX2" fmla="*/ 88900 w 98425"/>
                  <a:gd name="connsiteY2" fmla="*/ 142875 h 619125"/>
                  <a:gd name="connsiteX3" fmla="*/ 98425 w 98425"/>
                  <a:gd name="connsiteY3" fmla="*/ 228600 h 619125"/>
                  <a:gd name="connsiteX4" fmla="*/ 95250 w 98425"/>
                  <a:gd name="connsiteY4" fmla="*/ 276225 h 619125"/>
                  <a:gd name="connsiteX5" fmla="*/ 69850 w 98425"/>
                  <a:gd name="connsiteY5" fmla="*/ 298450 h 619125"/>
                  <a:gd name="connsiteX6" fmla="*/ 73025 w 98425"/>
                  <a:gd name="connsiteY6" fmla="*/ 368300 h 619125"/>
                  <a:gd name="connsiteX7" fmla="*/ 44450 w 98425"/>
                  <a:gd name="connsiteY7" fmla="*/ 412750 h 619125"/>
                  <a:gd name="connsiteX8" fmla="*/ 0 w 98425"/>
                  <a:gd name="connsiteY8" fmla="*/ 476250 h 619125"/>
                  <a:gd name="connsiteX9" fmla="*/ 44450 w 98425"/>
                  <a:gd name="connsiteY9" fmla="*/ 536575 h 619125"/>
                  <a:gd name="connsiteX10" fmla="*/ 44450 w 98425"/>
                  <a:gd name="connsiteY10" fmla="*/ 574675 h 619125"/>
                  <a:gd name="connsiteX11" fmla="*/ 73025 w 98425"/>
                  <a:gd name="connsiteY11" fmla="*/ 619125 h 619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8425" h="619125">
                    <a:moveTo>
                      <a:pt x="15875" y="0"/>
                    </a:moveTo>
                    <a:lnTo>
                      <a:pt x="92075" y="31750"/>
                    </a:lnTo>
                    <a:cubicBezTo>
                      <a:pt x="91017" y="68792"/>
                      <a:pt x="89958" y="105833"/>
                      <a:pt x="88900" y="142875"/>
                    </a:cubicBezTo>
                    <a:lnTo>
                      <a:pt x="98425" y="228600"/>
                    </a:lnTo>
                    <a:lnTo>
                      <a:pt x="95250" y="276225"/>
                    </a:lnTo>
                    <a:lnTo>
                      <a:pt x="69850" y="298450"/>
                    </a:lnTo>
                    <a:lnTo>
                      <a:pt x="73025" y="368300"/>
                    </a:lnTo>
                    <a:lnTo>
                      <a:pt x="44450" y="412750"/>
                    </a:lnTo>
                    <a:lnTo>
                      <a:pt x="0" y="476250"/>
                    </a:lnTo>
                    <a:lnTo>
                      <a:pt x="44450" y="536575"/>
                    </a:lnTo>
                    <a:lnTo>
                      <a:pt x="44450" y="574675"/>
                    </a:lnTo>
                    <a:lnTo>
                      <a:pt x="73025" y="619125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1" name="グループ化 260">
              <a:extLst>
                <a:ext uri="{FF2B5EF4-FFF2-40B4-BE49-F238E27FC236}">
                  <a16:creationId xmlns:a16="http://schemas.microsoft.com/office/drawing/2014/main" id="{3209D56B-BB35-C630-4B5B-35BE9A6BB4FC}"/>
                </a:ext>
              </a:extLst>
            </p:cNvPr>
            <p:cNvGrpSpPr/>
            <p:nvPr/>
          </p:nvGrpSpPr>
          <p:grpSpPr>
            <a:xfrm>
              <a:off x="4007903" y="1037233"/>
              <a:ext cx="2708205" cy="4152539"/>
              <a:chOff x="4007903" y="1037233"/>
              <a:chExt cx="2708205" cy="4152539"/>
            </a:xfrm>
          </p:grpSpPr>
          <p:sp>
            <p:nvSpPr>
              <p:cNvPr id="230" name="テキスト ボックス 229">
                <a:extLst>
                  <a:ext uri="{FF2B5EF4-FFF2-40B4-BE49-F238E27FC236}">
                    <a16:creationId xmlns:a16="http://schemas.microsoft.com/office/drawing/2014/main" id="{E5A8492A-6F55-B29E-F329-F03A8FD233FB}"/>
                  </a:ext>
                </a:extLst>
              </p:cNvPr>
              <p:cNvSpPr txBox="1"/>
              <p:nvPr/>
            </p:nvSpPr>
            <p:spPr>
              <a:xfrm>
                <a:off x="5794155" y="4424198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なるせがわ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鳴瀬川</a:t>
                </a:r>
              </a:p>
            </p:txBody>
          </p:sp>
          <p:sp>
            <p:nvSpPr>
              <p:cNvPr id="30" name="テキスト ボックス 29">
                <a:extLst>
                  <a:ext uri="{FF2B5EF4-FFF2-40B4-BE49-F238E27FC236}">
                    <a16:creationId xmlns:a16="http://schemas.microsoft.com/office/drawing/2014/main" id="{7D44A2A9-4506-2124-5A5D-169012A2B1C3}"/>
                  </a:ext>
                </a:extLst>
              </p:cNvPr>
              <p:cNvSpPr txBox="1"/>
              <p:nvPr/>
            </p:nvSpPr>
            <p:spPr>
              <a:xfrm>
                <a:off x="4582070" y="1069324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いわきがわ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岩木川</a:t>
                </a:r>
              </a:p>
            </p:txBody>
          </p:sp>
          <p:sp>
            <p:nvSpPr>
              <p:cNvPr id="31" name="テキスト ボックス 30">
                <a:extLst>
                  <a:ext uri="{FF2B5EF4-FFF2-40B4-BE49-F238E27FC236}">
                    <a16:creationId xmlns:a16="http://schemas.microsoft.com/office/drawing/2014/main" id="{F8E89E59-A41B-0504-A6DE-20B70986DB5D}"/>
                  </a:ext>
                </a:extLst>
              </p:cNvPr>
              <p:cNvSpPr txBox="1"/>
              <p:nvPr/>
            </p:nvSpPr>
            <p:spPr>
              <a:xfrm>
                <a:off x="6018251" y="1037233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たかせがわ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高瀬川</a:t>
                </a:r>
              </a:p>
            </p:txBody>
          </p:sp>
          <p:sp>
            <p:nvSpPr>
              <p:cNvPr id="224" name="テキスト ボックス 223">
                <a:extLst>
                  <a:ext uri="{FF2B5EF4-FFF2-40B4-BE49-F238E27FC236}">
                    <a16:creationId xmlns:a16="http://schemas.microsoft.com/office/drawing/2014/main" id="{75D9B4BA-08EB-B757-3865-5A7F525F4C45}"/>
                  </a:ext>
                </a:extLst>
              </p:cNvPr>
              <p:cNvSpPr txBox="1"/>
              <p:nvPr/>
            </p:nvSpPr>
            <p:spPr>
              <a:xfrm>
                <a:off x="6119559" y="1420209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まべちがわ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馬淵川</a:t>
                </a:r>
              </a:p>
            </p:txBody>
          </p:sp>
          <p:sp>
            <p:nvSpPr>
              <p:cNvPr id="225" name="テキスト ボックス 224">
                <a:extLst>
                  <a:ext uri="{FF2B5EF4-FFF2-40B4-BE49-F238E27FC236}">
                    <a16:creationId xmlns:a16="http://schemas.microsoft.com/office/drawing/2014/main" id="{92BF0FF3-0F41-78A6-A0A8-855877549827}"/>
                  </a:ext>
                </a:extLst>
              </p:cNvPr>
              <p:cNvSpPr txBox="1"/>
              <p:nvPr/>
            </p:nvSpPr>
            <p:spPr>
              <a:xfrm>
                <a:off x="4152671" y="1903790"/>
                <a:ext cx="56938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よねしろがわ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米代川</a:t>
                </a:r>
              </a:p>
            </p:txBody>
          </p:sp>
          <p:sp>
            <p:nvSpPr>
              <p:cNvPr id="226" name="テキスト ボックス 225">
                <a:extLst>
                  <a:ext uri="{FF2B5EF4-FFF2-40B4-BE49-F238E27FC236}">
                    <a16:creationId xmlns:a16="http://schemas.microsoft.com/office/drawing/2014/main" id="{4CFB712E-0F80-8240-8BB2-1D941DF9DA87}"/>
                  </a:ext>
                </a:extLst>
              </p:cNvPr>
              <p:cNvSpPr txBox="1"/>
              <p:nvPr/>
            </p:nvSpPr>
            <p:spPr>
              <a:xfrm>
                <a:off x="4233614" y="2632155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おものがわ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雄物川</a:t>
                </a:r>
              </a:p>
            </p:txBody>
          </p:sp>
          <p:sp>
            <p:nvSpPr>
              <p:cNvPr id="227" name="テキスト ボックス 226">
                <a:extLst>
                  <a:ext uri="{FF2B5EF4-FFF2-40B4-BE49-F238E27FC236}">
                    <a16:creationId xmlns:a16="http://schemas.microsoft.com/office/drawing/2014/main" id="{731FA1FC-DB31-8AD9-DB5E-9DBF214FE639}"/>
                  </a:ext>
                </a:extLst>
              </p:cNvPr>
              <p:cNvSpPr txBox="1"/>
              <p:nvPr/>
            </p:nvSpPr>
            <p:spPr>
              <a:xfrm>
                <a:off x="6146721" y="4073473"/>
                <a:ext cx="56938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きたかみがわ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北上川</a:t>
                </a:r>
              </a:p>
            </p:txBody>
          </p:sp>
          <p:sp>
            <p:nvSpPr>
              <p:cNvPr id="228" name="テキスト ボックス 227">
                <a:extLst>
                  <a:ext uri="{FF2B5EF4-FFF2-40B4-BE49-F238E27FC236}">
                    <a16:creationId xmlns:a16="http://schemas.microsoft.com/office/drawing/2014/main" id="{5422D15D-F931-2CF2-A213-0E4D6E279A32}"/>
                  </a:ext>
                </a:extLst>
              </p:cNvPr>
              <p:cNvSpPr txBox="1"/>
              <p:nvPr/>
            </p:nvSpPr>
            <p:spPr>
              <a:xfrm>
                <a:off x="4007903" y="3558154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もがみがわ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最上川</a:t>
                </a:r>
              </a:p>
            </p:txBody>
          </p:sp>
          <p:sp>
            <p:nvSpPr>
              <p:cNvPr id="229" name="テキスト ボックス 228">
                <a:extLst>
                  <a:ext uri="{FF2B5EF4-FFF2-40B4-BE49-F238E27FC236}">
                    <a16:creationId xmlns:a16="http://schemas.microsoft.com/office/drawing/2014/main" id="{302747FA-2629-4751-E8A0-9D3CD6C6BD12}"/>
                  </a:ext>
                </a:extLst>
              </p:cNvPr>
              <p:cNvSpPr txBox="1"/>
              <p:nvPr/>
            </p:nvSpPr>
            <p:spPr>
              <a:xfrm>
                <a:off x="4026390" y="3833263"/>
                <a:ext cx="44114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あかがわ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赤川</a:t>
                </a:r>
              </a:p>
            </p:txBody>
          </p:sp>
          <p:sp>
            <p:nvSpPr>
              <p:cNvPr id="231" name="テキスト ボックス 230">
                <a:extLst>
                  <a:ext uri="{FF2B5EF4-FFF2-40B4-BE49-F238E27FC236}">
                    <a16:creationId xmlns:a16="http://schemas.microsoft.com/office/drawing/2014/main" id="{ABE89B82-21F0-490C-473B-6524C3F477E1}"/>
                  </a:ext>
                </a:extLst>
              </p:cNvPr>
              <p:cNvSpPr txBox="1"/>
              <p:nvPr/>
            </p:nvSpPr>
            <p:spPr>
              <a:xfrm>
                <a:off x="5570192" y="4636458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なとりがわ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名取川</a:t>
                </a:r>
              </a:p>
            </p:txBody>
          </p:sp>
          <p:sp>
            <p:nvSpPr>
              <p:cNvPr id="232" name="テキスト ボックス 231">
                <a:extLst>
                  <a:ext uri="{FF2B5EF4-FFF2-40B4-BE49-F238E27FC236}">
                    <a16:creationId xmlns:a16="http://schemas.microsoft.com/office/drawing/2014/main" id="{F9CC1A0A-EAE0-814C-4728-6905D236B2C0}"/>
                  </a:ext>
                </a:extLst>
              </p:cNvPr>
              <p:cNvSpPr txBox="1"/>
              <p:nvPr/>
            </p:nvSpPr>
            <p:spPr>
              <a:xfrm>
                <a:off x="5517313" y="4881995"/>
                <a:ext cx="64633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あぶくまがわ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阿武隈川</a:t>
                </a:r>
              </a:p>
            </p:txBody>
          </p:sp>
          <p:sp>
            <p:nvSpPr>
              <p:cNvPr id="233" name="テキスト ボックス 232">
                <a:extLst>
                  <a:ext uri="{FF2B5EF4-FFF2-40B4-BE49-F238E27FC236}">
                    <a16:creationId xmlns:a16="http://schemas.microsoft.com/office/drawing/2014/main" id="{CA823714-7DCF-555D-3E13-6315FC03ABBF}"/>
                  </a:ext>
                </a:extLst>
              </p:cNvPr>
              <p:cNvSpPr txBox="1"/>
              <p:nvPr/>
            </p:nvSpPr>
            <p:spPr>
              <a:xfrm>
                <a:off x="4172379" y="3089011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こよしがわ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子吉川</a:t>
                </a:r>
              </a:p>
            </p:txBody>
          </p:sp>
        </p:grpSp>
        <p:grpSp>
          <p:nvGrpSpPr>
            <p:cNvPr id="255" name="グループ化 254">
              <a:extLst>
                <a:ext uri="{FF2B5EF4-FFF2-40B4-BE49-F238E27FC236}">
                  <a16:creationId xmlns:a16="http://schemas.microsoft.com/office/drawing/2014/main" id="{B9F3AC8A-832C-54B1-DA61-507DA5438C94}"/>
                </a:ext>
              </a:extLst>
            </p:cNvPr>
            <p:cNvGrpSpPr/>
            <p:nvPr/>
          </p:nvGrpSpPr>
          <p:grpSpPr>
            <a:xfrm>
              <a:off x="3438836" y="1374718"/>
              <a:ext cx="3172640" cy="4514017"/>
              <a:chOff x="3438836" y="1374718"/>
              <a:chExt cx="3172640" cy="4514017"/>
            </a:xfrm>
          </p:grpSpPr>
          <p:sp>
            <p:nvSpPr>
              <p:cNvPr id="247" name="テキスト ボックス 246">
                <a:extLst>
                  <a:ext uri="{FF2B5EF4-FFF2-40B4-BE49-F238E27FC236}">
                    <a16:creationId xmlns:a16="http://schemas.microsoft.com/office/drawing/2014/main" id="{747EB512-BD5B-E443-8238-5FECF9B99F83}"/>
                  </a:ext>
                </a:extLst>
              </p:cNvPr>
              <p:cNvSpPr txBox="1"/>
              <p:nvPr/>
            </p:nvSpPr>
            <p:spPr>
              <a:xfrm>
                <a:off x="5122857" y="1374718"/>
                <a:ext cx="54373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4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青森</a:t>
                </a:r>
                <a:endParaRPr kumimoji="1" lang="ja-JP" altLang="en-US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8" name="テキスト ボックス 247">
                <a:extLst>
                  <a:ext uri="{FF2B5EF4-FFF2-40B4-BE49-F238E27FC236}">
                    <a16:creationId xmlns:a16="http://schemas.microsoft.com/office/drawing/2014/main" id="{99CDD41C-F7CE-62FA-2BC0-16A5672A0734}"/>
                  </a:ext>
                </a:extLst>
              </p:cNvPr>
              <p:cNvSpPr txBox="1"/>
              <p:nvPr/>
            </p:nvSpPr>
            <p:spPr>
              <a:xfrm>
                <a:off x="6067737" y="2609158"/>
                <a:ext cx="54373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4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岩手</a:t>
                </a:r>
                <a:endParaRPr kumimoji="1" lang="ja-JP" altLang="en-US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9" name="テキスト ボックス 248">
                <a:extLst>
                  <a:ext uri="{FF2B5EF4-FFF2-40B4-BE49-F238E27FC236}">
                    <a16:creationId xmlns:a16="http://schemas.microsoft.com/office/drawing/2014/main" id="{149ADE79-60EF-2A21-7058-7ADC9B19F2AA}"/>
                  </a:ext>
                </a:extLst>
              </p:cNvPr>
              <p:cNvSpPr txBox="1"/>
              <p:nvPr/>
            </p:nvSpPr>
            <p:spPr>
              <a:xfrm>
                <a:off x="4741857" y="2403418"/>
                <a:ext cx="54373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4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秋田</a:t>
                </a:r>
                <a:endParaRPr kumimoji="1" lang="ja-JP" altLang="en-US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0" name="テキスト ボックス 249">
                <a:extLst>
                  <a:ext uri="{FF2B5EF4-FFF2-40B4-BE49-F238E27FC236}">
                    <a16:creationId xmlns:a16="http://schemas.microsoft.com/office/drawing/2014/main" id="{23EAE689-00B0-466B-8B80-5BE0458E6E9D}"/>
                  </a:ext>
                </a:extLst>
              </p:cNvPr>
              <p:cNvSpPr txBox="1"/>
              <p:nvPr/>
            </p:nvSpPr>
            <p:spPr>
              <a:xfrm>
                <a:off x="4467536" y="4209358"/>
                <a:ext cx="54373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4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山形</a:t>
                </a:r>
                <a:endParaRPr kumimoji="1" lang="ja-JP" altLang="en-US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1" name="テキスト ボックス 250">
                <a:extLst>
                  <a:ext uri="{FF2B5EF4-FFF2-40B4-BE49-F238E27FC236}">
                    <a16:creationId xmlns:a16="http://schemas.microsoft.com/office/drawing/2014/main" id="{EAFB8738-48DB-E1B4-DE41-DD1F4EB2C113}"/>
                  </a:ext>
                </a:extLst>
              </p:cNvPr>
              <p:cNvSpPr txBox="1"/>
              <p:nvPr/>
            </p:nvSpPr>
            <p:spPr>
              <a:xfrm>
                <a:off x="3438836" y="5352358"/>
                <a:ext cx="54373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4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新潟</a:t>
                </a:r>
                <a:endParaRPr kumimoji="1" lang="ja-JP" altLang="en-US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2" name="テキスト ボックス 251">
                <a:extLst>
                  <a:ext uri="{FF2B5EF4-FFF2-40B4-BE49-F238E27FC236}">
                    <a16:creationId xmlns:a16="http://schemas.microsoft.com/office/drawing/2014/main" id="{BB3D4D27-E3ED-EF8F-E191-3DA8433E8B6B}"/>
                  </a:ext>
                </a:extLst>
              </p:cNvPr>
              <p:cNvSpPr txBox="1"/>
              <p:nvPr/>
            </p:nvSpPr>
            <p:spPr>
              <a:xfrm>
                <a:off x="4490396" y="5580958"/>
                <a:ext cx="54373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4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福島</a:t>
                </a:r>
                <a:endParaRPr kumimoji="1" lang="ja-JP" altLang="en-US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4" name="テキスト ボックス 253">
                <a:extLst>
                  <a:ext uri="{FF2B5EF4-FFF2-40B4-BE49-F238E27FC236}">
                    <a16:creationId xmlns:a16="http://schemas.microsoft.com/office/drawing/2014/main" id="{4153DFFF-7D38-DFFC-EB28-F4A0A5A4D09A}"/>
                  </a:ext>
                </a:extLst>
              </p:cNvPr>
              <p:cNvSpPr txBox="1"/>
              <p:nvPr/>
            </p:nvSpPr>
            <p:spPr>
              <a:xfrm>
                <a:off x="5243865" y="4308673"/>
                <a:ext cx="54373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4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宮城</a:t>
                </a:r>
                <a:endParaRPr kumimoji="1" lang="ja-JP" altLang="en-US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475695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78E0FC-6004-964F-344C-4C83389542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テキスト ボックス 240">
            <a:extLst>
              <a:ext uri="{FF2B5EF4-FFF2-40B4-BE49-F238E27FC236}">
                <a16:creationId xmlns:a16="http://schemas.microsoft.com/office/drawing/2014/main" id="{EAEA9B9F-4C63-413E-6C54-DB937828D383}"/>
              </a:ext>
            </a:extLst>
          </p:cNvPr>
          <p:cNvSpPr txBox="1"/>
          <p:nvPr/>
        </p:nvSpPr>
        <p:spPr>
          <a:xfrm>
            <a:off x="276046" y="232912"/>
            <a:ext cx="2262158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東北地方の一級河川</a:t>
            </a: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66EA487C-A8A2-3B2F-B985-24A8AB81FD1D}"/>
              </a:ext>
            </a:extLst>
          </p:cNvPr>
          <p:cNvGrpSpPr/>
          <p:nvPr/>
        </p:nvGrpSpPr>
        <p:grpSpPr>
          <a:xfrm>
            <a:off x="2242038" y="305766"/>
            <a:ext cx="4497127" cy="6304606"/>
            <a:chOff x="2242038" y="305766"/>
            <a:chExt cx="4497127" cy="6304606"/>
          </a:xfrm>
        </p:grpSpPr>
        <p:grpSp>
          <p:nvGrpSpPr>
            <p:cNvPr id="246" name="グループ化 245">
              <a:extLst>
                <a:ext uri="{FF2B5EF4-FFF2-40B4-BE49-F238E27FC236}">
                  <a16:creationId xmlns:a16="http://schemas.microsoft.com/office/drawing/2014/main" id="{D16CF460-61FB-9980-1F9E-C648852D4E76}"/>
                </a:ext>
              </a:extLst>
            </p:cNvPr>
            <p:cNvGrpSpPr/>
            <p:nvPr/>
          </p:nvGrpSpPr>
          <p:grpSpPr>
            <a:xfrm>
              <a:off x="2242038" y="305766"/>
              <a:ext cx="4497127" cy="6304606"/>
              <a:chOff x="2242038" y="305766"/>
              <a:chExt cx="4497127" cy="6304606"/>
            </a:xfrm>
            <a:solidFill>
              <a:schemeClr val="bg1">
                <a:lumMod val="85000"/>
              </a:schemeClr>
            </a:solidFill>
          </p:grpSpPr>
          <p:grpSp>
            <p:nvGrpSpPr>
              <p:cNvPr id="245" name="グループ化 244">
                <a:extLst>
                  <a:ext uri="{FF2B5EF4-FFF2-40B4-BE49-F238E27FC236}">
                    <a16:creationId xmlns:a16="http://schemas.microsoft.com/office/drawing/2014/main" id="{5097A407-4A3C-2AFF-F73D-754F48F48FC2}"/>
                  </a:ext>
                </a:extLst>
              </p:cNvPr>
              <p:cNvGrpSpPr/>
              <p:nvPr/>
            </p:nvGrpSpPr>
            <p:grpSpPr>
              <a:xfrm>
                <a:off x="2242038" y="4297555"/>
                <a:ext cx="2290491" cy="2312817"/>
                <a:chOff x="2242038" y="4297555"/>
                <a:chExt cx="2290491" cy="2312817"/>
              </a:xfrm>
              <a:grpFill/>
            </p:grpSpPr>
            <p:sp>
              <p:nvSpPr>
                <p:cNvPr id="243" name="フリーフォーム: 図形 242">
                  <a:extLst>
                    <a:ext uri="{FF2B5EF4-FFF2-40B4-BE49-F238E27FC236}">
                      <a16:creationId xmlns:a16="http://schemas.microsoft.com/office/drawing/2014/main" id="{E548FFF1-ABF7-1865-3DF2-562EE4B055CF}"/>
                    </a:ext>
                  </a:extLst>
                </p:cNvPr>
                <p:cNvSpPr/>
                <p:nvPr/>
              </p:nvSpPr>
              <p:spPr>
                <a:xfrm>
                  <a:off x="2818039" y="4560331"/>
                  <a:ext cx="364677" cy="686302"/>
                </a:xfrm>
                <a:custGeom>
                  <a:avLst/>
                  <a:gdLst>
                    <a:gd name="connsiteX0" fmla="*/ 929640 w 1097280"/>
                    <a:gd name="connsiteY0" fmla="*/ 0 h 2065020"/>
                    <a:gd name="connsiteX1" fmla="*/ 762000 w 1097280"/>
                    <a:gd name="connsiteY1" fmla="*/ 53340 h 2065020"/>
                    <a:gd name="connsiteX2" fmla="*/ 723900 w 1097280"/>
                    <a:gd name="connsiteY2" fmla="*/ 198120 h 2065020"/>
                    <a:gd name="connsiteX3" fmla="*/ 716280 w 1097280"/>
                    <a:gd name="connsiteY3" fmla="*/ 289560 h 2065020"/>
                    <a:gd name="connsiteX4" fmla="*/ 594360 w 1097280"/>
                    <a:gd name="connsiteY4" fmla="*/ 342900 h 2065020"/>
                    <a:gd name="connsiteX5" fmla="*/ 457200 w 1097280"/>
                    <a:gd name="connsiteY5" fmla="*/ 525780 h 2065020"/>
                    <a:gd name="connsiteX6" fmla="*/ 388620 w 1097280"/>
                    <a:gd name="connsiteY6" fmla="*/ 563880 h 2065020"/>
                    <a:gd name="connsiteX7" fmla="*/ 243840 w 1097280"/>
                    <a:gd name="connsiteY7" fmla="*/ 792480 h 2065020"/>
                    <a:gd name="connsiteX8" fmla="*/ 99060 w 1097280"/>
                    <a:gd name="connsiteY8" fmla="*/ 998220 h 2065020"/>
                    <a:gd name="connsiteX9" fmla="*/ 83820 w 1097280"/>
                    <a:gd name="connsiteY9" fmla="*/ 1219200 h 2065020"/>
                    <a:gd name="connsiteX10" fmla="*/ 68580 w 1097280"/>
                    <a:gd name="connsiteY10" fmla="*/ 1257300 h 2065020"/>
                    <a:gd name="connsiteX11" fmla="*/ 83820 w 1097280"/>
                    <a:gd name="connsiteY11" fmla="*/ 1325880 h 2065020"/>
                    <a:gd name="connsiteX12" fmla="*/ 60960 w 1097280"/>
                    <a:gd name="connsiteY12" fmla="*/ 1394460 h 2065020"/>
                    <a:gd name="connsiteX13" fmla="*/ 106680 w 1097280"/>
                    <a:gd name="connsiteY13" fmla="*/ 1463040 h 2065020"/>
                    <a:gd name="connsiteX14" fmla="*/ 228600 w 1097280"/>
                    <a:gd name="connsiteY14" fmla="*/ 1295400 h 2065020"/>
                    <a:gd name="connsiteX15" fmla="*/ 320040 w 1097280"/>
                    <a:gd name="connsiteY15" fmla="*/ 1310640 h 2065020"/>
                    <a:gd name="connsiteX16" fmla="*/ 411480 w 1097280"/>
                    <a:gd name="connsiteY16" fmla="*/ 1402080 h 2065020"/>
                    <a:gd name="connsiteX17" fmla="*/ 411480 w 1097280"/>
                    <a:gd name="connsiteY17" fmla="*/ 1493520 h 2065020"/>
                    <a:gd name="connsiteX18" fmla="*/ 236220 w 1097280"/>
                    <a:gd name="connsiteY18" fmla="*/ 1623060 h 2065020"/>
                    <a:gd name="connsiteX19" fmla="*/ 251460 w 1097280"/>
                    <a:gd name="connsiteY19" fmla="*/ 1767840 h 2065020"/>
                    <a:gd name="connsiteX20" fmla="*/ 198120 w 1097280"/>
                    <a:gd name="connsiteY20" fmla="*/ 1905000 h 2065020"/>
                    <a:gd name="connsiteX21" fmla="*/ 30480 w 1097280"/>
                    <a:gd name="connsiteY21" fmla="*/ 1958340 h 2065020"/>
                    <a:gd name="connsiteX22" fmla="*/ 0 w 1097280"/>
                    <a:gd name="connsiteY22" fmla="*/ 2004060 h 2065020"/>
                    <a:gd name="connsiteX23" fmla="*/ 91440 w 1097280"/>
                    <a:gd name="connsiteY23" fmla="*/ 2065020 h 2065020"/>
                    <a:gd name="connsiteX24" fmla="*/ 190500 w 1097280"/>
                    <a:gd name="connsiteY24" fmla="*/ 2065020 h 2065020"/>
                    <a:gd name="connsiteX25" fmla="*/ 289560 w 1097280"/>
                    <a:gd name="connsiteY25" fmla="*/ 1996440 h 2065020"/>
                    <a:gd name="connsiteX26" fmla="*/ 449580 w 1097280"/>
                    <a:gd name="connsiteY26" fmla="*/ 1996440 h 2065020"/>
                    <a:gd name="connsiteX27" fmla="*/ 685800 w 1097280"/>
                    <a:gd name="connsiteY27" fmla="*/ 1775460 h 2065020"/>
                    <a:gd name="connsiteX28" fmla="*/ 807720 w 1097280"/>
                    <a:gd name="connsiteY28" fmla="*/ 1691640 h 2065020"/>
                    <a:gd name="connsiteX29" fmla="*/ 891540 w 1097280"/>
                    <a:gd name="connsiteY29" fmla="*/ 1607820 h 2065020"/>
                    <a:gd name="connsiteX30" fmla="*/ 891540 w 1097280"/>
                    <a:gd name="connsiteY30" fmla="*/ 1531620 h 2065020"/>
                    <a:gd name="connsiteX31" fmla="*/ 1097280 w 1097280"/>
                    <a:gd name="connsiteY31" fmla="*/ 1120140 h 2065020"/>
                    <a:gd name="connsiteX32" fmla="*/ 1074420 w 1097280"/>
                    <a:gd name="connsiteY32" fmla="*/ 967740 h 2065020"/>
                    <a:gd name="connsiteX33" fmla="*/ 830580 w 1097280"/>
                    <a:gd name="connsiteY33" fmla="*/ 1074420 h 2065020"/>
                    <a:gd name="connsiteX34" fmla="*/ 746760 w 1097280"/>
                    <a:gd name="connsiteY34" fmla="*/ 1021080 h 2065020"/>
                    <a:gd name="connsiteX35" fmla="*/ 701040 w 1097280"/>
                    <a:gd name="connsiteY35" fmla="*/ 883920 h 2065020"/>
                    <a:gd name="connsiteX36" fmla="*/ 845820 w 1097280"/>
                    <a:gd name="connsiteY36" fmla="*/ 563880 h 2065020"/>
                    <a:gd name="connsiteX37" fmla="*/ 906780 w 1097280"/>
                    <a:gd name="connsiteY37" fmla="*/ 297180 h 2065020"/>
                    <a:gd name="connsiteX38" fmla="*/ 952500 w 1097280"/>
                    <a:gd name="connsiteY38" fmla="*/ 60960 h 2065020"/>
                    <a:gd name="connsiteX39" fmla="*/ 929640 w 1097280"/>
                    <a:gd name="connsiteY39" fmla="*/ 0 h 2065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097280" h="2065020">
                      <a:moveTo>
                        <a:pt x="929640" y="0"/>
                      </a:moveTo>
                      <a:lnTo>
                        <a:pt x="762000" y="53340"/>
                      </a:lnTo>
                      <a:lnTo>
                        <a:pt x="723900" y="198120"/>
                      </a:lnTo>
                      <a:lnTo>
                        <a:pt x="716280" y="289560"/>
                      </a:lnTo>
                      <a:lnTo>
                        <a:pt x="594360" y="342900"/>
                      </a:lnTo>
                      <a:lnTo>
                        <a:pt x="457200" y="525780"/>
                      </a:lnTo>
                      <a:lnTo>
                        <a:pt x="388620" y="563880"/>
                      </a:lnTo>
                      <a:lnTo>
                        <a:pt x="243840" y="792480"/>
                      </a:lnTo>
                      <a:lnTo>
                        <a:pt x="99060" y="998220"/>
                      </a:lnTo>
                      <a:lnTo>
                        <a:pt x="83820" y="1219200"/>
                      </a:lnTo>
                      <a:lnTo>
                        <a:pt x="68580" y="1257300"/>
                      </a:lnTo>
                      <a:lnTo>
                        <a:pt x="83820" y="1325880"/>
                      </a:lnTo>
                      <a:lnTo>
                        <a:pt x="60960" y="1394460"/>
                      </a:lnTo>
                      <a:lnTo>
                        <a:pt x="106680" y="1463040"/>
                      </a:lnTo>
                      <a:lnTo>
                        <a:pt x="228600" y="1295400"/>
                      </a:lnTo>
                      <a:lnTo>
                        <a:pt x="320040" y="1310640"/>
                      </a:lnTo>
                      <a:lnTo>
                        <a:pt x="411480" y="1402080"/>
                      </a:lnTo>
                      <a:lnTo>
                        <a:pt x="411480" y="1493520"/>
                      </a:lnTo>
                      <a:lnTo>
                        <a:pt x="236220" y="1623060"/>
                      </a:lnTo>
                      <a:lnTo>
                        <a:pt x="251460" y="1767840"/>
                      </a:lnTo>
                      <a:lnTo>
                        <a:pt x="198120" y="1905000"/>
                      </a:lnTo>
                      <a:lnTo>
                        <a:pt x="30480" y="1958340"/>
                      </a:lnTo>
                      <a:lnTo>
                        <a:pt x="0" y="2004060"/>
                      </a:lnTo>
                      <a:lnTo>
                        <a:pt x="91440" y="2065020"/>
                      </a:lnTo>
                      <a:lnTo>
                        <a:pt x="190500" y="2065020"/>
                      </a:lnTo>
                      <a:lnTo>
                        <a:pt x="289560" y="1996440"/>
                      </a:lnTo>
                      <a:lnTo>
                        <a:pt x="449580" y="1996440"/>
                      </a:lnTo>
                      <a:lnTo>
                        <a:pt x="685800" y="1775460"/>
                      </a:lnTo>
                      <a:lnTo>
                        <a:pt x="807720" y="1691640"/>
                      </a:lnTo>
                      <a:lnTo>
                        <a:pt x="891540" y="1607820"/>
                      </a:lnTo>
                      <a:lnTo>
                        <a:pt x="891540" y="1531620"/>
                      </a:lnTo>
                      <a:lnTo>
                        <a:pt x="1097280" y="1120140"/>
                      </a:lnTo>
                      <a:lnTo>
                        <a:pt x="1074420" y="967740"/>
                      </a:lnTo>
                      <a:lnTo>
                        <a:pt x="830580" y="1074420"/>
                      </a:lnTo>
                      <a:lnTo>
                        <a:pt x="746760" y="1021080"/>
                      </a:lnTo>
                      <a:lnTo>
                        <a:pt x="701040" y="883920"/>
                      </a:lnTo>
                      <a:lnTo>
                        <a:pt x="845820" y="563880"/>
                      </a:lnTo>
                      <a:lnTo>
                        <a:pt x="906780" y="297180"/>
                      </a:lnTo>
                      <a:lnTo>
                        <a:pt x="952500" y="60960"/>
                      </a:lnTo>
                      <a:lnTo>
                        <a:pt x="92964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0267D1A4-6DAC-8147-BD06-6A9655648EB3}"/>
                    </a:ext>
                  </a:extLst>
                </p:cNvPr>
                <p:cNvSpPr/>
                <p:nvPr/>
              </p:nvSpPr>
              <p:spPr>
                <a:xfrm>
                  <a:off x="2242038" y="4297555"/>
                  <a:ext cx="2290491" cy="2312817"/>
                </a:xfrm>
                <a:custGeom>
                  <a:avLst/>
                  <a:gdLst>
                    <a:gd name="connsiteX0" fmla="*/ 5836172 w 6891872"/>
                    <a:gd name="connsiteY0" fmla="*/ 0 h 6959054"/>
                    <a:gd name="connsiteX1" fmla="*/ 6007952 w 6891872"/>
                    <a:gd name="connsiteY1" fmla="*/ 89624 h 6959054"/>
                    <a:gd name="connsiteX2" fmla="*/ 6084152 w 6891872"/>
                    <a:gd name="connsiteY2" fmla="*/ 59144 h 6959054"/>
                    <a:gd name="connsiteX3" fmla="*/ 6114632 w 6891872"/>
                    <a:gd name="connsiteY3" fmla="*/ 120104 h 6959054"/>
                    <a:gd name="connsiteX4" fmla="*/ 6221312 w 6891872"/>
                    <a:gd name="connsiteY4" fmla="*/ 142964 h 6959054"/>
                    <a:gd name="connsiteX5" fmla="*/ 6289892 w 6891872"/>
                    <a:gd name="connsiteY5" fmla="*/ 142964 h 6959054"/>
                    <a:gd name="connsiteX6" fmla="*/ 6381332 w 6891872"/>
                    <a:gd name="connsiteY6" fmla="*/ 188684 h 6959054"/>
                    <a:gd name="connsiteX7" fmla="*/ 6327992 w 6891872"/>
                    <a:gd name="connsiteY7" fmla="*/ 249644 h 6959054"/>
                    <a:gd name="connsiteX8" fmla="*/ 6366092 w 6891872"/>
                    <a:gd name="connsiteY8" fmla="*/ 318224 h 6959054"/>
                    <a:gd name="connsiteX9" fmla="*/ 6343232 w 6891872"/>
                    <a:gd name="connsiteY9" fmla="*/ 485864 h 6959054"/>
                    <a:gd name="connsiteX10" fmla="*/ 6312752 w 6891872"/>
                    <a:gd name="connsiteY10" fmla="*/ 523964 h 6959054"/>
                    <a:gd name="connsiteX11" fmla="*/ 6312752 w 6891872"/>
                    <a:gd name="connsiteY11" fmla="*/ 600164 h 6959054"/>
                    <a:gd name="connsiteX12" fmla="*/ 6373712 w 6891872"/>
                    <a:gd name="connsiteY12" fmla="*/ 577304 h 6959054"/>
                    <a:gd name="connsiteX13" fmla="*/ 6381332 w 6891872"/>
                    <a:gd name="connsiteY13" fmla="*/ 668744 h 6959054"/>
                    <a:gd name="connsiteX14" fmla="*/ 6526112 w 6891872"/>
                    <a:gd name="connsiteY14" fmla="*/ 752564 h 6959054"/>
                    <a:gd name="connsiteX15" fmla="*/ 6617552 w 6891872"/>
                    <a:gd name="connsiteY15" fmla="*/ 729704 h 6959054"/>
                    <a:gd name="connsiteX16" fmla="*/ 6739472 w 6891872"/>
                    <a:gd name="connsiteY16" fmla="*/ 798284 h 6959054"/>
                    <a:gd name="connsiteX17" fmla="*/ 6853772 w 6891872"/>
                    <a:gd name="connsiteY17" fmla="*/ 927824 h 6959054"/>
                    <a:gd name="connsiteX18" fmla="*/ 6884252 w 6891872"/>
                    <a:gd name="connsiteY18" fmla="*/ 958304 h 6959054"/>
                    <a:gd name="connsiteX19" fmla="*/ 6891872 w 6891872"/>
                    <a:gd name="connsiteY19" fmla="*/ 1042124 h 6959054"/>
                    <a:gd name="connsiteX20" fmla="*/ 6830912 w 6891872"/>
                    <a:gd name="connsiteY20" fmla="*/ 1095464 h 6959054"/>
                    <a:gd name="connsiteX21" fmla="*/ 6792812 w 6891872"/>
                    <a:gd name="connsiteY21" fmla="*/ 1209764 h 6959054"/>
                    <a:gd name="connsiteX22" fmla="*/ 6640412 w 6891872"/>
                    <a:gd name="connsiteY22" fmla="*/ 1293584 h 6959054"/>
                    <a:gd name="connsiteX23" fmla="*/ 6564212 w 6891872"/>
                    <a:gd name="connsiteY23" fmla="*/ 1362164 h 6959054"/>
                    <a:gd name="connsiteX24" fmla="*/ 6457532 w 6891872"/>
                    <a:gd name="connsiteY24" fmla="*/ 1346924 h 6959054"/>
                    <a:gd name="connsiteX25" fmla="*/ 6335612 w 6891872"/>
                    <a:gd name="connsiteY25" fmla="*/ 1324064 h 6959054"/>
                    <a:gd name="connsiteX26" fmla="*/ 6289892 w 6891872"/>
                    <a:gd name="connsiteY26" fmla="*/ 1331684 h 6959054"/>
                    <a:gd name="connsiteX27" fmla="*/ 6289892 w 6891872"/>
                    <a:gd name="connsiteY27" fmla="*/ 1362164 h 6959054"/>
                    <a:gd name="connsiteX28" fmla="*/ 6228932 w 6891872"/>
                    <a:gd name="connsiteY28" fmla="*/ 1438364 h 6959054"/>
                    <a:gd name="connsiteX29" fmla="*/ 6259412 w 6891872"/>
                    <a:gd name="connsiteY29" fmla="*/ 1506944 h 6959054"/>
                    <a:gd name="connsiteX30" fmla="*/ 6251792 w 6891872"/>
                    <a:gd name="connsiteY30" fmla="*/ 1674584 h 6959054"/>
                    <a:gd name="connsiteX31" fmla="*/ 6221312 w 6891872"/>
                    <a:gd name="connsiteY31" fmla="*/ 1735544 h 6959054"/>
                    <a:gd name="connsiteX32" fmla="*/ 6259412 w 6891872"/>
                    <a:gd name="connsiteY32" fmla="*/ 1804124 h 6959054"/>
                    <a:gd name="connsiteX33" fmla="*/ 6259412 w 6891872"/>
                    <a:gd name="connsiteY33" fmla="*/ 1872704 h 6959054"/>
                    <a:gd name="connsiteX34" fmla="*/ 6213692 w 6891872"/>
                    <a:gd name="connsiteY34" fmla="*/ 1948904 h 6959054"/>
                    <a:gd name="connsiteX35" fmla="*/ 6145112 w 6891872"/>
                    <a:gd name="connsiteY35" fmla="*/ 1956524 h 6959054"/>
                    <a:gd name="connsiteX36" fmla="*/ 6145112 w 6891872"/>
                    <a:gd name="connsiteY36" fmla="*/ 2101304 h 6959054"/>
                    <a:gd name="connsiteX37" fmla="*/ 6107012 w 6891872"/>
                    <a:gd name="connsiteY37" fmla="*/ 2147024 h 6959054"/>
                    <a:gd name="connsiteX38" fmla="*/ 6114632 w 6891872"/>
                    <a:gd name="connsiteY38" fmla="*/ 2207984 h 6959054"/>
                    <a:gd name="connsiteX39" fmla="*/ 6122252 w 6891872"/>
                    <a:gd name="connsiteY39" fmla="*/ 2253704 h 6959054"/>
                    <a:gd name="connsiteX40" fmla="*/ 6068912 w 6891872"/>
                    <a:gd name="connsiteY40" fmla="*/ 2375624 h 6959054"/>
                    <a:gd name="connsiteX41" fmla="*/ 6068912 w 6891872"/>
                    <a:gd name="connsiteY41" fmla="*/ 2428964 h 6959054"/>
                    <a:gd name="connsiteX42" fmla="*/ 6084152 w 6891872"/>
                    <a:gd name="connsiteY42" fmla="*/ 2505164 h 6959054"/>
                    <a:gd name="connsiteX43" fmla="*/ 6160352 w 6891872"/>
                    <a:gd name="connsiteY43" fmla="*/ 2619464 h 6959054"/>
                    <a:gd name="connsiteX44" fmla="*/ 6267032 w 6891872"/>
                    <a:gd name="connsiteY44" fmla="*/ 2688044 h 6959054"/>
                    <a:gd name="connsiteX45" fmla="*/ 6312752 w 6891872"/>
                    <a:gd name="connsiteY45" fmla="*/ 2680424 h 6959054"/>
                    <a:gd name="connsiteX46" fmla="*/ 6404192 w 6891872"/>
                    <a:gd name="connsiteY46" fmla="*/ 2787104 h 6959054"/>
                    <a:gd name="connsiteX47" fmla="*/ 6289892 w 6891872"/>
                    <a:gd name="connsiteY47" fmla="*/ 2939504 h 6959054"/>
                    <a:gd name="connsiteX48" fmla="*/ 6160352 w 6891872"/>
                    <a:gd name="connsiteY48" fmla="*/ 3038564 h 6959054"/>
                    <a:gd name="connsiteX49" fmla="*/ 6167972 w 6891872"/>
                    <a:gd name="connsiteY49" fmla="*/ 3122384 h 6959054"/>
                    <a:gd name="connsiteX50" fmla="*/ 6038432 w 6891872"/>
                    <a:gd name="connsiteY50" fmla="*/ 3236684 h 6959054"/>
                    <a:gd name="connsiteX51" fmla="*/ 6038432 w 6891872"/>
                    <a:gd name="connsiteY51" fmla="*/ 3297644 h 6959054"/>
                    <a:gd name="connsiteX52" fmla="*/ 5931752 w 6891872"/>
                    <a:gd name="connsiteY52" fmla="*/ 3442424 h 6959054"/>
                    <a:gd name="connsiteX53" fmla="*/ 5855552 w 6891872"/>
                    <a:gd name="connsiteY53" fmla="*/ 3465284 h 6959054"/>
                    <a:gd name="connsiteX54" fmla="*/ 5840312 w 6891872"/>
                    <a:gd name="connsiteY54" fmla="*/ 3625304 h 6959054"/>
                    <a:gd name="connsiteX55" fmla="*/ 5855552 w 6891872"/>
                    <a:gd name="connsiteY55" fmla="*/ 3671024 h 6959054"/>
                    <a:gd name="connsiteX56" fmla="*/ 5893652 w 6891872"/>
                    <a:gd name="connsiteY56" fmla="*/ 3815804 h 6959054"/>
                    <a:gd name="connsiteX57" fmla="*/ 5916512 w 6891872"/>
                    <a:gd name="connsiteY57" fmla="*/ 3892004 h 6959054"/>
                    <a:gd name="connsiteX58" fmla="*/ 5946992 w 6891872"/>
                    <a:gd name="connsiteY58" fmla="*/ 3952964 h 6959054"/>
                    <a:gd name="connsiteX59" fmla="*/ 5901272 w 6891872"/>
                    <a:gd name="connsiteY59" fmla="*/ 4044404 h 6959054"/>
                    <a:gd name="connsiteX60" fmla="*/ 5817452 w 6891872"/>
                    <a:gd name="connsiteY60" fmla="*/ 3983444 h 6959054"/>
                    <a:gd name="connsiteX61" fmla="*/ 5672672 w 6891872"/>
                    <a:gd name="connsiteY61" fmla="*/ 3991064 h 6959054"/>
                    <a:gd name="connsiteX62" fmla="*/ 5611712 w 6891872"/>
                    <a:gd name="connsiteY62" fmla="*/ 4044404 h 6959054"/>
                    <a:gd name="connsiteX63" fmla="*/ 5543132 w 6891872"/>
                    <a:gd name="connsiteY63" fmla="*/ 3975824 h 6959054"/>
                    <a:gd name="connsiteX64" fmla="*/ 5413592 w 6891872"/>
                    <a:gd name="connsiteY64" fmla="*/ 3998684 h 6959054"/>
                    <a:gd name="connsiteX65" fmla="*/ 5398352 w 6891872"/>
                    <a:gd name="connsiteY65" fmla="*/ 4151084 h 6959054"/>
                    <a:gd name="connsiteX66" fmla="*/ 5352632 w 6891872"/>
                    <a:gd name="connsiteY66" fmla="*/ 4189184 h 6959054"/>
                    <a:gd name="connsiteX67" fmla="*/ 5276432 w 6891872"/>
                    <a:gd name="connsiteY67" fmla="*/ 4173944 h 6959054"/>
                    <a:gd name="connsiteX68" fmla="*/ 5207852 w 6891872"/>
                    <a:gd name="connsiteY68" fmla="*/ 4189184 h 6959054"/>
                    <a:gd name="connsiteX69" fmla="*/ 4872572 w 6891872"/>
                    <a:gd name="connsiteY69" fmla="*/ 4234904 h 6959054"/>
                    <a:gd name="connsiteX70" fmla="*/ 4811612 w 6891872"/>
                    <a:gd name="connsiteY70" fmla="*/ 4257764 h 6959054"/>
                    <a:gd name="connsiteX71" fmla="*/ 4781132 w 6891872"/>
                    <a:gd name="connsiteY71" fmla="*/ 4387304 h 6959054"/>
                    <a:gd name="connsiteX72" fmla="*/ 4819232 w 6891872"/>
                    <a:gd name="connsiteY72" fmla="*/ 4455884 h 6959054"/>
                    <a:gd name="connsiteX73" fmla="*/ 4864952 w 6891872"/>
                    <a:gd name="connsiteY73" fmla="*/ 4471124 h 6959054"/>
                    <a:gd name="connsiteX74" fmla="*/ 4872572 w 6891872"/>
                    <a:gd name="connsiteY74" fmla="*/ 4539704 h 6959054"/>
                    <a:gd name="connsiteX75" fmla="*/ 4842092 w 6891872"/>
                    <a:gd name="connsiteY75" fmla="*/ 4692104 h 6959054"/>
                    <a:gd name="connsiteX76" fmla="*/ 4819232 w 6891872"/>
                    <a:gd name="connsiteY76" fmla="*/ 4867364 h 6959054"/>
                    <a:gd name="connsiteX77" fmla="*/ 4666832 w 6891872"/>
                    <a:gd name="connsiteY77" fmla="*/ 5042624 h 6959054"/>
                    <a:gd name="connsiteX78" fmla="*/ 4727792 w 6891872"/>
                    <a:gd name="connsiteY78" fmla="*/ 5225504 h 6959054"/>
                    <a:gd name="connsiteX79" fmla="*/ 4811612 w 6891872"/>
                    <a:gd name="connsiteY79" fmla="*/ 5187404 h 6959054"/>
                    <a:gd name="connsiteX80" fmla="*/ 4895432 w 6891872"/>
                    <a:gd name="connsiteY80" fmla="*/ 5301704 h 6959054"/>
                    <a:gd name="connsiteX81" fmla="*/ 4872572 w 6891872"/>
                    <a:gd name="connsiteY81" fmla="*/ 5576024 h 6959054"/>
                    <a:gd name="connsiteX82" fmla="*/ 4925912 w 6891872"/>
                    <a:gd name="connsiteY82" fmla="*/ 5774144 h 6959054"/>
                    <a:gd name="connsiteX83" fmla="*/ 4925912 w 6891872"/>
                    <a:gd name="connsiteY83" fmla="*/ 5842724 h 6959054"/>
                    <a:gd name="connsiteX84" fmla="*/ 4910672 w 6891872"/>
                    <a:gd name="connsiteY84" fmla="*/ 5911304 h 6959054"/>
                    <a:gd name="connsiteX85" fmla="*/ 4918292 w 6891872"/>
                    <a:gd name="connsiteY85" fmla="*/ 6010364 h 6959054"/>
                    <a:gd name="connsiteX86" fmla="*/ 4910672 w 6891872"/>
                    <a:gd name="connsiteY86" fmla="*/ 6109424 h 6959054"/>
                    <a:gd name="connsiteX87" fmla="*/ 4899272 w 6891872"/>
                    <a:gd name="connsiteY87" fmla="*/ 6125710 h 6959054"/>
                    <a:gd name="connsiteX88" fmla="*/ 4819232 w 6891872"/>
                    <a:gd name="connsiteY88" fmla="*/ 6114504 h 6959054"/>
                    <a:gd name="connsiteX89" fmla="*/ 4774780 w 6891872"/>
                    <a:gd name="connsiteY89" fmla="*/ 6120854 h 6959054"/>
                    <a:gd name="connsiteX90" fmla="*/ 4717632 w 6891872"/>
                    <a:gd name="connsiteY90" fmla="*/ 6095454 h 6959054"/>
                    <a:gd name="connsiteX91" fmla="*/ 4685884 w 6891872"/>
                    <a:gd name="connsiteY91" fmla="*/ 6057354 h 6959054"/>
                    <a:gd name="connsiteX92" fmla="*/ 4679532 w 6891872"/>
                    <a:gd name="connsiteY92" fmla="*/ 5949404 h 6959054"/>
                    <a:gd name="connsiteX93" fmla="*/ 4622380 w 6891872"/>
                    <a:gd name="connsiteY93" fmla="*/ 5936704 h 6959054"/>
                    <a:gd name="connsiteX94" fmla="*/ 4571580 w 6891872"/>
                    <a:gd name="connsiteY94" fmla="*/ 5854154 h 6959054"/>
                    <a:gd name="connsiteX95" fmla="*/ 4514432 w 6891872"/>
                    <a:gd name="connsiteY95" fmla="*/ 5784304 h 6959054"/>
                    <a:gd name="connsiteX96" fmla="*/ 4457284 w 6891872"/>
                    <a:gd name="connsiteY96" fmla="*/ 5746204 h 6959054"/>
                    <a:gd name="connsiteX97" fmla="*/ 4425532 w 6891872"/>
                    <a:gd name="connsiteY97" fmla="*/ 5790654 h 6959054"/>
                    <a:gd name="connsiteX98" fmla="*/ 4419180 w 6891872"/>
                    <a:gd name="connsiteY98" fmla="*/ 5911304 h 6959054"/>
                    <a:gd name="connsiteX99" fmla="*/ 4247732 w 6891872"/>
                    <a:gd name="connsiteY99" fmla="*/ 6019254 h 6959054"/>
                    <a:gd name="connsiteX100" fmla="*/ 4082632 w 6891872"/>
                    <a:gd name="connsiteY100" fmla="*/ 6031954 h 6959054"/>
                    <a:gd name="connsiteX101" fmla="*/ 4044532 w 6891872"/>
                    <a:gd name="connsiteY101" fmla="*/ 6063704 h 6959054"/>
                    <a:gd name="connsiteX102" fmla="*/ 4038180 w 6891872"/>
                    <a:gd name="connsiteY102" fmla="*/ 6203404 h 6959054"/>
                    <a:gd name="connsiteX103" fmla="*/ 4088980 w 6891872"/>
                    <a:gd name="connsiteY103" fmla="*/ 6254204 h 6959054"/>
                    <a:gd name="connsiteX104" fmla="*/ 4088980 w 6891872"/>
                    <a:gd name="connsiteY104" fmla="*/ 6387554 h 6959054"/>
                    <a:gd name="connsiteX105" fmla="*/ 4000084 w 6891872"/>
                    <a:gd name="connsiteY105" fmla="*/ 6374854 h 6959054"/>
                    <a:gd name="connsiteX106" fmla="*/ 3936580 w 6891872"/>
                    <a:gd name="connsiteY106" fmla="*/ 6393904 h 6959054"/>
                    <a:gd name="connsiteX107" fmla="*/ 3904832 w 6891872"/>
                    <a:gd name="connsiteY107" fmla="*/ 6432004 h 6959054"/>
                    <a:gd name="connsiteX108" fmla="*/ 3923884 w 6891872"/>
                    <a:gd name="connsiteY108" fmla="*/ 6546304 h 6959054"/>
                    <a:gd name="connsiteX109" fmla="*/ 3911180 w 6891872"/>
                    <a:gd name="connsiteY109" fmla="*/ 6609804 h 6959054"/>
                    <a:gd name="connsiteX110" fmla="*/ 3873084 w 6891872"/>
                    <a:gd name="connsiteY110" fmla="*/ 6622504 h 6959054"/>
                    <a:gd name="connsiteX111" fmla="*/ 3758780 w 6891872"/>
                    <a:gd name="connsiteY111" fmla="*/ 6616154 h 6959054"/>
                    <a:gd name="connsiteX112" fmla="*/ 3714332 w 6891872"/>
                    <a:gd name="connsiteY112" fmla="*/ 6666954 h 6959054"/>
                    <a:gd name="connsiteX113" fmla="*/ 3612732 w 6891872"/>
                    <a:gd name="connsiteY113" fmla="*/ 6666954 h 6959054"/>
                    <a:gd name="connsiteX114" fmla="*/ 3631780 w 6891872"/>
                    <a:gd name="connsiteY114" fmla="*/ 6781254 h 6959054"/>
                    <a:gd name="connsiteX115" fmla="*/ 3580980 w 6891872"/>
                    <a:gd name="connsiteY115" fmla="*/ 6857454 h 6959054"/>
                    <a:gd name="connsiteX116" fmla="*/ 3542884 w 6891872"/>
                    <a:gd name="connsiteY116" fmla="*/ 6863804 h 6959054"/>
                    <a:gd name="connsiteX117" fmla="*/ 3511132 w 6891872"/>
                    <a:gd name="connsiteY117" fmla="*/ 6920954 h 6959054"/>
                    <a:gd name="connsiteX118" fmla="*/ 3466684 w 6891872"/>
                    <a:gd name="connsiteY118" fmla="*/ 6920954 h 6959054"/>
                    <a:gd name="connsiteX119" fmla="*/ 3339684 w 6891872"/>
                    <a:gd name="connsiteY119" fmla="*/ 6876504 h 6959054"/>
                    <a:gd name="connsiteX120" fmla="*/ 3301580 w 6891872"/>
                    <a:gd name="connsiteY120" fmla="*/ 6882854 h 6959054"/>
                    <a:gd name="connsiteX121" fmla="*/ 3263484 w 6891872"/>
                    <a:gd name="connsiteY121" fmla="*/ 6959054 h 6959054"/>
                    <a:gd name="connsiteX122" fmla="*/ 3206332 w 6891872"/>
                    <a:gd name="connsiteY122" fmla="*/ 6959054 h 6959054"/>
                    <a:gd name="connsiteX123" fmla="*/ 3187284 w 6891872"/>
                    <a:gd name="connsiteY123" fmla="*/ 6844754 h 6959054"/>
                    <a:gd name="connsiteX124" fmla="*/ 3136484 w 6891872"/>
                    <a:gd name="connsiteY124" fmla="*/ 6825704 h 6959054"/>
                    <a:gd name="connsiteX125" fmla="*/ 3136484 w 6891872"/>
                    <a:gd name="connsiteY125" fmla="*/ 6787604 h 6959054"/>
                    <a:gd name="connsiteX126" fmla="*/ 3199980 w 6891872"/>
                    <a:gd name="connsiteY126" fmla="*/ 6755854 h 6959054"/>
                    <a:gd name="connsiteX127" fmla="*/ 3206332 w 6891872"/>
                    <a:gd name="connsiteY127" fmla="*/ 6692354 h 6959054"/>
                    <a:gd name="connsiteX128" fmla="*/ 3180932 w 6891872"/>
                    <a:gd name="connsiteY128" fmla="*/ 6628854 h 6959054"/>
                    <a:gd name="connsiteX129" fmla="*/ 3206332 w 6891872"/>
                    <a:gd name="connsiteY129" fmla="*/ 6533604 h 6959054"/>
                    <a:gd name="connsiteX130" fmla="*/ 3168232 w 6891872"/>
                    <a:gd name="connsiteY130" fmla="*/ 6463754 h 6959054"/>
                    <a:gd name="connsiteX131" fmla="*/ 3104732 w 6891872"/>
                    <a:gd name="connsiteY131" fmla="*/ 6476454 h 6959054"/>
                    <a:gd name="connsiteX132" fmla="*/ 2977732 w 6891872"/>
                    <a:gd name="connsiteY132" fmla="*/ 6387554 h 6959054"/>
                    <a:gd name="connsiteX133" fmla="*/ 2977732 w 6891872"/>
                    <a:gd name="connsiteY133" fmla="*/ 6311354 h 6959054"/>
                    <a:gd name="connsiteX134" fmla="*/ 2914232 w 6891872"/>
                    <a:gd name="connsiteY134" fmla="*/ 6311354 h 6959054"/>
                    <a:gd name="connsiteX135" fmla="*/ 2901532 w 6891872"/>
                    <a:gd name="connsiteY135" fmla="*/ 6273254 h 6959054"/>
                    <a:gd name="connsiteX136" fmla="*/ 2895180 w 6891872"/>
                    <a:gd name="connsiteY136" fmla="*/ 6235154 h 6959054"/>
                    <a:gd name="connsiteX137" fmla="*/ 2869780 w 6891872"/>
                    <a:gd name="connsiteY137" fmla="*/ 6000204 h 6959054"/>
                    <a:gd name="connsiteX138" fmla="*/ 2844380 w 6891872"/>
                    <a:gd name="connsiteY138" fmla="*/ 5955754 h 6959054"/>
                    <a:gd name="connsiteX139" fmla="*/ 2838032 w 6891872"/>
                    <a:gd name="connsiteY139" fmla="*/ 5879554 h 6959054"/>
                    <a:gd name="connsiteX140" fmla="*/ 2691980 w 6891872"/>
                    <a:gd name="connsiteY140" fmla="*/ 5866854 h 6959054"/>
                    <a:gd name="connsiteX141" fmla="*/ 2660232 w 6891872"/>
                    <a:gd name="connsiteY141" fmla="*/ 5841454 h 6959054"/>
                    <a:gd name="connsiteX142" fmla="*/ 2279232 w 6891872"/>
                    <a:gd name="connsiteY142" fmla="*/ 5974804 h 6959054"/>
                    <a:gd name="connsiteX143" fmla="*/ 2234780 w 6891872"/>
                    <a:gd name="connsiteY143" fmla="*/ 6063704 h 6959054"/>
                    <a:gd name="connsiteX144" fmla="*/ 2222084 w 6891872"/>
                    <a:gd name="connsiteY144" fmla="*/ 6178004 h 6959054"/>
                    <a:gd name="connsiteX145" fmla="*/ 2101432 w 6891872"/>
                    <a:gd name="connsiteY145" fmla="*/ 6241504 h 6959054"/>
                    <a:gd name="connsiteX146" fmla="*/ 2056980 w 6891872"/>
                    <a:gd name="connsiteY146" fmla="*/ 6260554 h 6959054"/>
                    <a:gd name="connsiteX147" fmla="*/ 1987132 w 6891872"/>
                    <a:gd name="connsiteY147" fmla="*/ 6330404 h 6959054"/>
                    <a:gd name="connsiteX148" fmla="*/ 2006180 w 6891872"/>
                    <a:gd name="connsiteY148" fmla="*/ 6425654 h 6959054"/>
                    <a:gd name="connsiteX149" fmla="*/ 1987132 w 6891872"/>
                    <a:gd name="connsiteY149" fmla="*/ 6463754 h 6959054"/>
                    <a:gd name="connsiteX150" fmla="*/ 2006180 w 6891872"/>
                    <a:gd name="connsiteY150" fmla="*/ 6520904 h 6959054"/>
                    <a:gd name="connsiteX151" fmla="*/ 1942684 w 6891872"/>
                    <a:gd name="connsiteY151" fmla="*/ 6571704 h 6959054"/>
                    <a:gd name="connsiteX152" fmla="*/ 1923632 w 6891872"/>
                    <a:gd name="connsiteY152" fmla="*/ 6501854 h 6959054"/>
                    <a:gd name="connsiteX153" fmla="*/ 1853780 w 6891872"/>
                    <a:gd name="connsiteY153" fmla="*/ 6457404 h 6959054"/>
                    <a:gd name="connsiteX154" fmla="*/ 1822032 w 6891872"/>
                    <a:gd name="connsiteY154" fmla="*/ 6482804 h 6959054"/>
                    <a:gd name="connsiteX155" fmla="*/ 1733132 w 6891872"/>
                    <a:gd name="connsiteY155" fmla="*/ 6476454 h 6959054"/>
                    <a:gd name="connsiteX156" fmla="*/ 1669632 w 6891872"/>
                    <a:gd name="connsiteY156" fmla="*/ 6533604 h 6959054"/>
                    <a:gd name="connsiteX157" fmla="*/ 1561684 w 6891872"/>
                    <a:gd name="connsiteY157" fmla="*/ 6552654 h 6959054"/>
                    <a:gd name="connsiteX158" fmla="*/ 1472780 w 6891872"/>
                    <a:gd name="connsiteY158" fmla="*/ 6539954 h 6959054"/>
                    <a:gd name="connsiteX159" fmla="*/ 1409284 w 6891872"/>
                    <a:gd name="connsiteY159" fmla="*/ 6539954 h 6959054"/>
                    <a:gd name="connsiteX160" fmla="*/ 1326732 w 6891872"/>
                    <a:gd name="connsiteY160" fmla="*/ 6641554 h 6959054"/>
                    <a:gd name="connsiteX161" fmla="*/ 1326732 w 6891872"/>
                    <a:gd name="connsiteY161" fmla="*/ 6692354 h 6959054"/>
                    <a:gd name="connsiteX162" fmla="*/ 1282284 w 6891872"/>
                    <a:gd name="connsiteY162" fmla="*/ 6705054 h 6959054"/>
                    <a:gd name="connsiteX163" fmla="*/ 1098132 w 6891872"/>
                    <a:gd name="connsiteY163" fmla="*/ 6622504 h 6959054"/>
                    <a:gd name="connsiteX164" fmla="*/ 1142580 w 6891872"/>
                    <a:gd name="connsiteY164" fmla="*/ 6552654 h 6959054"/>
                    <a:gd name="connsiteX165" fmla="*/ 1136232 w 6891872"/>
                    <a:gd name="connsiteY165" fmla="*/ 6514554 h 6959054"/>
                    <a:gd name="connsiteX166" fmla="*/ 1174332 w 6891872"/>
                    <a:gd name="connsiteY166" fmla="*/ 6444704 h 6959054"/>
                    <a:gd name="connsiteX167" fmla="*/ 1167980 w 6891872"/>
                    <a:gd name="connsiteY167" fmla="*/ 6374854 h 6959054"/>
                    <a:gd name="connsiteX168" fmla="*/ 1136232 w 6891872"/>
                    <a:gd name="connsiteY168" fmla="*/ 6374854 h 6959054"/>
                    <a:gd name="connsiteX169" fmla="*/ 1110832 w 6891872"/>
                    <a:gd name="connsiteY169" fmla="*/ 6336754 h 6959054"/>
                    <a:gd name="connsiteX170" fmla="*/ 1079084 w 6891872"/>
                    <a:gd name="connsiteY170" fmla="*/ 6336754 h 6959054"/>
                    <a:gd name="connsiteX171" fmla="*/ 1072732 w 6891872"/>
                    <a:gd name="connsiteY171" fmla="*/ 6298654 h 6959054"/>
                    <a:gd name="connsiteX172" fmla="*/ 1015580 w 6891872"/>
                    <a:gd name="connsiteY172" fmla="*/ 6292304 h 6959054"/>
                    <a:gd name="connsiteX173" fmla="*/ 971132 w 6891872"/>
                    <a:gd name="connsiteY173" fmla="*/ 6330404 h 6959054"/>
                    <a:gd name="connsiteX174" fmla="*/ 818732 w 6891872"/>
                    <a:gd name="connsiteY174" fmla="*/ 6266904 h 6959054"/>
                    <a:gd name="connsiteX175" fmla="*/ 755232 w 6891872"/>
                    <a:gd name="connsiteY175" fmla="*/ 6311354 h 6959054"/>
                    <a:gd name="connsiteX176" fmla="*/ 685380 w 6891872"/>
                    <a:gd name="connsiteY176" fmla="*/ 6292304 h 6959054"/>
                    <a:gd name="connsiteX177" fmla="*/ 666332 w 6891872"/>
                    <a:gd name="connsiteY177" fmla="*/ 6387554 h 6959054"/>
                    <a:gd name="connsiteX178" fmla="*/ 698084 w 6891872"/>
                    <a:gd name="connsiteY178" fmla="*/ 6432004 h 6959054"/>
                    <a:gd name="connsiteX179" fmla="*/ 698084 w 6891872"/>
                    <a:gd name="connsiteY179" fmla="*/ 6489154 h 6959054"/>
                    <a:gd name="connsiteX180" fmla="*/ 647284 w 6891872"/>
                    <a:gd name="connsiteY180" fmla="*/ 6552654 h 6959054"/>
                    <a:gd name="connsiteX181" fmla="*/ 507580 w 6891872"/>
                    <a:gd name="connsiteY181" fmla="*/ 6743154 h 6959054"/>
                    <a:gd name="connsiteX182" fmla="*/ 469484 w 6891872"/>
                    <a:gd name="connsiteY182" fmla="*/ 6781254 h 6959054"/>
                    <a:gd name="connsiteX183" fmla="*/ 456780 w 6891872"/>
                    <a:gd name="connsiteY183" fmla="*/ 6813004 h 6959054"/>
                    <a:gd name="connsiteX184" fmla="*/ 374232 w 6891872"/>
                    <a:gd name="connsiteY184" fmla="*/ 6857454 h 6959054"/>
                    <a:gd name="connsiteX185" fmla="*/ 323432 w 6891872"/>
                    <a:gd name="connsiteY185" fmla="*/ 6806654 h 6959054"/>
                    <a:gd name="connsiteX186" fmla="*/ 361532 w 6891872"/>
                    <a:gd name="connsiteY186" fmla="*/ 6736804 h 6959054"/>
                    <a:gd name="connsiteX187" fmla="*/ 278980 w 6891872"/>
                    <a:gd name="connsiteY187" fmla="*/ 6622504 h 6959054"/>
                    <a:gd name="connsiteX188" fmla="*/ 278980 w 6891872"/>
                    <a:gd name="connsiteY188" fmla="*/ 6432004 h 6959054"/>
                    <a:gd name="connsiteX189" fmla="*/ 209132 w 6891872"/>
                    <a:gd name="connsiteY189" fmla="*/ 6381204 h 6959054"/>
                    <a:gd name="connsiteX190" fmla="*/ 190084 w 6891872"/>
                    <a:gd name="connsiteY190" fmla="*/ 6324054 h 6959054"/>
                    <a:gd name="connsiteX191" fmla="*/ 240884 w 6891872"/>
                    <a:gd name="connsiteY191" fmla="*/ 6305004 h 6959054"/>
                    <a:gd name="connsiteX192" fmla="*/ 240884 w 6891872"/>
                    <a:gd name="connsiteY192" fmla="*/ 6235154 h 6959054"/>
                    <a:gd name="connsiteX193" fmla="*/ 202780 w 6891872"/>
                    <a:gd name="connsiteY193" fmla="*/ 6171654 h 6959054"/>
                    <a:gd name="connsiteX194" fmla="*/ 75780 w 6891872"/>
                    <a:gd name="connsiteY194" fmla="*/ 6146254 h 6959054"/>
                    <a:gd name="connsiteX195" fmla="*/ 0 w 6891872"/>
                    <a:gd name="connsiteY195" fmla="*/ 6043408 h 6959054"/>
                    <a:gd name="connsiteX196" fmla="*/ 4344 w 6891872"/>
                    <a:gd name="connsiteY196" fmla="*/ 6044654 h 6959054"/>
                    <a:gd name="connsiteX197" fmla="*/ 537744 w 6891872"/>
                    <a:gd name="connsiteY197" fmla="*/ 5839868 h 6959054"/>
                    <a:gd name="connsiteX198" fmla="*/ 599656 w 6891872"/>
                    <a:gd name="connsiteY198" fmla="*/ 5768428 h 6959054"/>
                    <a:gd name="connsiteX199" fmla="*/ 733008 w 6891872"/>
                    <a:gd name="connsiteY199" fmla="*/ 5773192 h 6959054"/>
                    <a:gd name="connsiteX200" fmla="*/ 904456 w 6891872"/>
                    <a:gd name="connsiteY200" fmla="*/ 5677942 h 6959054"/>
                    <a:gd name="connsiteX201" fmla="*/ 928268 w 6891872"/>
                    <a:gd name="connsiteY201" fmla="*/ 5644604 h 6959054"/>
                    <a:gd name="connsiteX202" fmla="*/ 966372 w 6891872"/>
                    <a:gd name="connsiteY202" fmla="*/ 5625554 h 6959054"/>
                    <a:gd name="connsiteX203" fmla="*/ 1085432 w 6891872"/>
                    <a:gd name="connsiteY203" fmla="*/ 5516016 h 6959054"/>
                    <a:gd name="connsiteX204" fmla="*/ 1180684 w 6891872"/>
                    <a:gd name="connsiteY204" fmla="*/ 5511254 h 6959054"/>
                    <a:gd name="connsiteX205" fmla="*/ 1375944 w 6891872"/>
                    <a:gd name="connsiteY205" fmla="*/ 5306468 h 6959054"/>
                    <a:gd name="connsiteX206" fmla="*/ 1475956 w 6891872"/>
                    <a:gd name="connsiteY206" fmla="*/ 5311228 h 6959054"/>
                    <a:gd name="connsiteX207" fmla="*/ 1518820 w 6891872"/>
                    <a:gd name="connsiteY207" fmla="*/ 5349328 h 6959054"/>
                    <a:gd name="connsiteX208" fmla="*/ 1699796 w 6891872"/>
                    <a:gd name="connsiteY208" fmla="*/ 5311228 h 6959054"/>
                    <a:gd name="connsiteX209" fmla="*/ 1747420 w 6891872"/>
                    <a:gd name="connsiteY209" fmla="*/ 5306468 h 6959054"/>
                    <a:gd name="connsiteX210" fmla="*/ 1814096 w 6891872"/>
                    <a:gd name="connsiteY210" fmla="*/ 5296942 h 6959054"/>
                    <a:gd name="connsiteX211" fmla="*/ 1861720 w 6891872"/>
                    <a:gd name="connsiteY211" fmla="*/ 5215980 h 6959054"/>
                    <a:gd name="connsiteX212" fmla="*/ 1966496 w 6891872"/>
                    <a:gd name="connsiteY212" fmla="*/ 5182642 h 6959054"/>
                    <a:gd name="connsiteX213" fmla="*/ 2261772 w 6891872"/>
                    <a:gd name="connsiteY213" fmla="*/ 4915942 h 6959054"/>
                    <a:gd name="connsiteX214" fmla="*/ 2371308 w 6891872"/>
                    <a:gd name="connsiteY214" fmla="*/ 4763542 h 6959054"/>
                    <a:gd name="connsiteX215" fmla="*/ 2609432 w 6891872"/>
                    <a:gd name="connsiteY215" fmla="*/ 4596854 h 6959054"/>
                    <a:gd name="connsiteX216" fmla="*/ 2766596 w 6891872"/>
                    <a:gd name="connsiteY216" fmla="*/ 4520654 h 6959054"/>
                    <a:gd name="connsiteX217" fmla="*/ 2885656 w 6891872"/>
                    <a:gd name="connsiteY217" fmla="*/ 4339680 h 6959054"/>
                    <a:gd name="connsiteX218" fmla="*/ 2966620 w 6891872"/>
                    <a:gd name="connsiteY218" fmla="*/ 4134892 h 6959054"/>
                    <a:gd name="connsiteX219" fmla="*/ 3066632 w 6891872"/>
                    <a:gd name="connsiteY219" fmla="*/ 4049168 h 6959054"/>
                    <a:gd name="connsiteX220" fmla="*/ 3085684 w 6891872"/>
                    <a:gd name="connsiteY220" fmla="*/ 3977728 h 6959054"/>
                    <a:gd name="connsiteX221" fmla="*/ 3223796 w 6891872"/>
                    <a:gd name="connsiteY221" fmla="*/ 3834854 h 6959054"/>
                    <a:gd name="connsiteX222" fmla="*/ 3290468 w 6891872"/>
                    <a:gd name="connsiteY222" fmla="*/ 3753892 h 6959054"/>
                    <a:gd name="connsiteX223" fmla="*/ 3323808 w 6891872"/>
                    <a:gd name="connsiteY223" fmla="*/ 3677692 h 6959054"/>
                    <a:gd name="connsiteX224" fmla="*/ 3414296 w 6891872"/>
                    <a:gd name="connsiteY224" fmla="*/ 3558628 h 6959054"/>
                    <a:gd name="connsiteX225" fmla="*/ 3452396 w 6891872"/>
                    <a:gd name="connsiteY225" fmla="*/ 3401468 h 6959054"/>
                    <a:gd name="connsiteX226" fmla="*/ 3504780 w 6891872"/>
                    <a:gd name="connsiteY226" fmla="*/ 3191916 h 6959054"/>
                    <a:gd name="connsiteX227" fmla="*/ 3504780 w 6891872"/>
                    <a:gd name="connsiteY227" fmla="*/ 3144292 h 6959054"/>
                    <a:gd name="connsiteX228" fmla="*/ 3501616 w 6891872"/>
                    <a:gd name="connsiteY228" fmla="*/ 3120396 h 6959054"/>
                    <a:gd name="connsiteX229" fmla="*/ 3623844 w 6891872"/>
                    <a:gd name="connsiteY229" fmla="*/ 2844254 h 6959054"/>
                    <a:gd name="connsiteX230" fmla="*/ 3833396 w 6891872"/>
                    <a:gd name="connsiteY230" fmla="*/ 2658516 h 6959054"/>
                    <a:gd name="connsiteX231" fmla="*/ 4100096 w 6891872"/>
                    <a:gd name="connsiteY231" fmla="*/ 2506116 h 6959054"/>
                    <a:gd name="connsiteX232" fmla="*/ 4371556 w 6891872"/>
                    <a:gd name="connsiteY232" fmla="*/ 2301328 h 6959054"/>
                    <a:gd name="connsiteX233" fmla="*/ 4581108 w 6891872"/>
                    <a:gd name="connsiteY233" fmla="*/ 2229892 h 6959054"/>
                    <a:gd name="connsiteX234" fmla="*/ 4790656 w 6891872"/>
                    <a:gd name="connsiteY234" fmla="*/ 2177504 h 6959054"/>
                    <a:gd name="connsiteX235" fmla="*/ 4866856 w 6891872"/>
                    <a:gd name="connsiteY235" fmla="*/ 2072728 h 6959054"/>
                    <a:gd name="connsiteX236" fmla="*/ 4900196 w 6891872"/>
                    <a:gd name="connsiteY236" fmla="*/ 2067968 h 6959054"/>
                    <a:gd name="connsiteX237" fmla="*/ 5028780 w 6891872"/>
                    <a:gd name="connsiteY237" fmla="*/ 2006054 h 6959054"/>
                    <a:gd name="connsiteX238" fmla="*/ 5219284 w 6891872"/>
                    <a:gd name="connsiteY238" fmla="*/ 1801268 h 6959054"/>
                    <a:gd name="connsiteX239" fmla="*/ 5390732 w 6891872"/>
                    <a:gd name="connsiteY239" fmla="*/ 1567904 h 6959054"/>
                    <a:gd name="connsiteX240" fmla="*/ 5471696 w 6891872"/>
                    <a:gd name="connsiteY240" fmla="*/ 1382168 h 6959054"/>
                    <a:gd name="connsiteX241" fmla="*/ 5471696 w 6891872"/>
                    <a:gd name="connsiteY241" fmla="*/ 1291680 h 6959054"/>
                    <a:gd name="connsiteX242" fmla="*/ 5528844 w 6891872"/>
                    <a:gd name="connsiteY242" fmla="*/ 1182142 h 6959054"/>
                    <a:gd name="connsiteX243" fmla="*/ 5533608 w 6891872"/>
                    <a:gd name="connsiteY243" fmla="*/ 572542 h 69590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</a:cxnLst>
                  <a:rect l="l" t="t" r="r" b="b"/>
                  <a:pathLst>
                    <a:path w="6891872" h="6959054">
                      <a:moveTo>
                        <a:pt x="5836172" y="0"/>
                      </a:moveTo>
                      <a:lnTo>
                        <a:pt x="6007952" y="89624"/>
                      </a:lnTo>
                      <a:lnTo>
                        <a:pt x="6084152" y="59144"/>
                      </a:lnTo>
                      <a:lnTo>
                        <a:pt x="6114632" y="120104"/>
                      </a:lnTo>
                      <a:lnTo>
                        <a:pt x="6221312" y="142964"/>
                      </a:lnTo>
                      <a:lnTo>
                        <a:pt x="6289892" y="142964"/>
                      </a:lnTo>
                      <a:lnTo>
                        <a:pt x="6381332" y="188684"/>
                      </a:lnTo>
                      <a:lnTo>
                        <a:pt x="6327992" y="249644"/>
                      </a:lnTo>
                      <a:lnTo>
                        <a:pt x="6366092" y="318224"/>
                      </a:lnTo>
                      <a:lnTo>
                        <a:pt x="6343232" y="485864"/>
                      </a:lnTo>
                      <a:lnTo>
                        <a:pt x="6312752" y="523964"/>
                      </a:lnTo>
                      <a:lnTo>
                        <a:pt x="6312752" y="600164"/>
                      </a:lnTo>
                      <a:lnTo>
                        <a:pt x="6373712" y="577304"/>
                      </a:lnTo>
                      <a:lnTo>
                        <a:pt x="6381332" y="668744"/>
                      </a:lnTo>
                      <a:lnTo>
                        <a:pt x="6526112" y="752564"/>
                      </a:lnTo>
                      <a:lnTo>
                        <a:pt x="6617552" y="729704"/>
                      </a:lnTo>
                      <a:lnTo>
                        <a:pt x="6739472" y="798284"/>
                      </a:lnTo>
                      <a:lnTo>
                        <a:pt x="6853772" y="927824"/>
                      </a:lnTo>
                      <a:lnTo>
                        <a:pt x="6884252" y="958304"/>
                      </a:lnTo>
                      <a:lnTo>
                        <a:pt x="6891872" y="1042124"/>
                      </a:lnTo>
                      <a:lnTo>
                        <a:pt x="6830912" y="1095464"/>
                      </a:lnTo>
                      <a:lnTo>
                        <a:pt x="6792812" y="1209764"/>
                      </a:lnTo>
                      <a:lnTo>
                        <a:pt x="6640412" y="1293584"/>
                      </a:lnTo>
                      <a:lnTo>
                        <a:pt x="6564212" y="1362164"/>
                      </a:lnTo>
                      <a:lnTo>
                        <a:pt x="6457532" y="1346924"/>
                      </a:lnTo>
                      <a:lnTo>
                        <a:pt x="6335612" y="1324064"/>
                      </a:lnTo>
                      <a:lnTo>
                        <a:pt x="6289892" y="1331684"/>
                      </a:lnTo>
                      <a:lnTo>
                        <a:pt x="6289892" y="1362164"/>
                      </a:lnTo>
                      <a:lnTo>
                        <a:pt x="6228932" y="1438364"/>
                      </a:lnTo>
                      <a:lnTo>
                        <a:pt x="6259412" y="1506944"/>
                      </a:lnTo>
                      <a:lnTo>
                        <a:pt x="6251792" y="1674584"/>
                      </a:lnTo>
                      <a:lnTo>
                        <a:pt x="6221312" y="1735544"/>
                      </a:lnTo>
                      <a:lnTo>
                        <a:pt x="6259412" y="1804124"/>
                      </a:lnTo>
                      <a:lnTo>
                        <a:pt x="6259412" y="1872704"/>
                      </a:lnTo>
                      <a:lnTo>
                        <a:pt x="6213692" y="1948904"/>
                      </a:lnTo>
                      <a:lnTo>
                        <a:pt x="6145112" y="1956524"/>
                      </a:lnTo>
                      <a:lnTo>
                        <a:pt x="6145112" y="2101304"/>
                      </a:lnTo>
                      <a:lnTo>
                        <a:pt x="6107012" y="2147024"/>
                      </a:lnTo>
                      <a:lnTo>
                        <a:pt x="6114632" y="2207984"/>
                      </a:lnTo>
                      <a:lnTo>
                        <a:pt x="6122252" y="2253704"/>
                      </a:lnTo>
                      <a:lnTo>
                        <a:pt x="6068912" y="2375624"/>
                      </a:lnTo>
                      <a:lnTo>
                        <a:pt x="6068912" y="2428964"/>
                      </a:lnTo>
                      <a:lnTo>
                        <a:pt x="6084152" y="2505164"/>
                      </a:lnTo>
                      <a:lnTo>
                        <a:pt x="6160352" y="2619464"/>
                      </a:lnTo>
                      <a:lnTo>
                        <a:pt x="6267032" y="2688044"/>
                      </a:lnTo>
                      <a:lnTo>
                        <a:pt x="6312752" y="2680424"/>
                      </a:lnTo>
                      <a:lnTo>
                        <a:pt x="6404192" y="2787104"/>
                      </a:lnTo>
                      <a:lnTo>
                        <a:pt x="6289892" y="2939504"/>
                      </a:lnTo>
                      <a:lnTo>
                        <a:pt x="6160352" y="3038564"/>
                      </a:lnTo>
                      <a:lnTo>
                        <a:pt x="6167972" y="3122384"/>
                      </a:lnTo>
                      <a:lnTo>
                        <a:pt x="6038432" y="3236684"/>
                      </a:lnTo>
                      <a:lnTo>
                        <a:pt x="6038432" y="3297644"/>
                      </a:lnTo>
                      <a:lnTo>
                        <a:pt x="5931752" y="3442424"/>
                      </a:lnTo>
                      <a:lnTo>
                        <a:pt x="5855552" y="3465284"/>
                      </a:lnTo>
                      <a:lnTo>
                        <a:pt x="5840312" y="3625304"/>
                      </a:lnTo>
                      <a:lnTo>
                        <a:pt x="5855552" y="3671024"/>
                      </a:lnTo>
                      <a:lnTo>
                        <a:pt x="5893652" y="3815804"/>
                      </a:lnTo>
                      <a:lnTo>
                        <a:pt x="5916512" y="3892004"/>
                      </a:lnTo>
                      <a:lnTo>
                        <a:pt x="5946992" y="3952964"/>
                      </a:lnTo>
                      <a:lnTo>
                        <a:pt x="5901272" y="4044404"/>
                      </a:lnTo>
                      <a:lnTo>
                        <a:pt x="5817452" y="3983444"/>
                      </a:lnTo>
                      <a:lnTo>
                        <a:pt x="5672672" y="3991064"/>
                      </a:lnTo>
                      <a:lnTo>
                        <a:pt x="5611712" y="4044404"/>
                      </a:lnTo>
                      <a:lnTo>
                        <a:pt x="5543132" y="3975824"/>
                      </a:lnTo>
                      <a:lnTo>
                        <a:pt x="5413592" y="3998684"/>
                      </a:lnTo>
                      <a:lnTo>
                        <a:pt x="5398352" y="4151084"/>
                      </a:lnTo>
                      <a:lnTo>
                        <a:pt x="5352632" y="4189184"/>
                      </a:lnTo>
                      <a:lnTo>
                        <a:pt x="5276432" y="4173944"/>
                      </a:lnTo>
                      <a:lnTo>
                        <a:pt x="5207852" y="4189184"/>
                      </a:lnTo>
                      <a:lnTo>
                        <a:pt x="4872572" y="4234904"/>
                      </a:lnTo>
                      <a:lnTo>
                        <a:pt x="4811612" y="4257764"/>
                      </a:lnTo>
                      <a:lnTo>
                        <a:pt x="4781132" y="4387304"/>
                      </a:lnTo>
                      <a:lnTo>
                        <a:pt x="4819232" y="4455884"/>
                      </a:lnTo>
                      <a:lnTo>
                        <a:pt x="4864952" y="4471124"/>
                      </a:lnTo>
                      <a:lnTo>
                        <a:pt x="4872572" y="4539704"/>
                      </a:lnTo>
                      <a:lnTo>
                        <a:pt x="4842092" y="4692104"/>
                      </a:lnTo>
                      <a:lnTo>
                        <a:pt x="4819232" y="4867364"/>
                      </a:lnTo>
                      <a:lnTo>
                        <a:pt x="4666832" y="5042624"/>
                      </a:lnTo>
                      <a:lnTo>
                        <a:pt x="4727792" y="5225504"/>
                      </a:lnTo>
                      <a:lnTo>
                        <a:pt x="4811612" y="5187404"/>
                      </a:lnTo>
                      <a:lnTo>
                        <a:pt x="4895432" y="5301704"/>
                      </a:lnTo>
                      <a:lnTo>
                        <a:pt x="4872572" y="5576024"/>
                      </a:lnTo>
                      <a:lnTo>
                        <a:pt x="4925912" y="5774144"/>
                      </a:lnTo>
                      <a:lnTo>
                        <a:pt x="4925912" y="5842724"/>
                      </a:lnTo>
                      <a:lnTo>
                        <a:pt x="4910672" y="5911304"/>
                      </a:lnTo>
                      <a:lnTo>
                        <a:pt x="4918292" y="6010364"/>
                      </a:lnTo>
                      <a:lnTo>
                        <a:pt x="4910672" y="6109424"/>
                      </a:lnTo>
                      <a:lnTo>
                        <a:pt x="4899272" y="6125710"/>
                      </a:lnTo>
                      <a:lnTo>
                        <a:pt x="4819232" y="6114504"/>
                      </a:lnTo>
                      <a:lnTo>
                        <a:pt x="4774780" y="6120854"/>
                      </a:lnTo>
                      <a:lnTo>
                        <a:pt x="4717632" y="6095454"/>
                      </a:lnTo>
                      <a:lnTo>
                        <a:pt x="4685884" y="6057354"/>
                      </a:lnTo>
                      <a:lnTo>
                        <a:pt x="4679532" y="5949404"/>
                      </a:lnTo>
                      <a:lnTo>
                        <a:pt x="4622380" y="5936704"/>
                      </a:lnTo>
                      <a:lnTo>
                        <a:pt x="4571580" y="5854154"/>
                      </a:lnTo>
                      <a:lnTo>
                        <a:pt x="4514432" y="5784304"/>
                      </a:lnTo>
                      <a:lnTo>
                        <a:pt x="4457284" y="5746204"/>
                      </a:lnTo>
                      <a:lnTo>
                        <a:pt x="4425532" y="5790654"/>
                      </a:lnTo>
                      <a:lnTo>
                        <a:pt x="4419180" y="5911304"/>
                      </a:lnTo>
                      <a:lnTo>
                        <a:pt x="4247732" y="6019254"/>
                      </a:lnTo>
                      <a:lnTo>
                        <a:pt x="4082632" y="6031954"/>
                      </a:lnTo>
                      <a:lnTo>
                        <a:pt x="4044532" y="6063704"/>
                      </a:lnTo>
                      <a:lnTo>
                        <a:pt x="4038180" y="6203404"/>
                      </a:lnTo>
                      <a:lnTo>
                        <a:pt x="4088980" y="6254204"/>
                      </a:lnTo>
                      <a:lnTo>
                        <a:pt x="4088980" y="6387554"/>
                      </a:lnTo>
                      <a:lnTo>
                        <a:pt x="4000084" y="6374854"/>
                      </a:lnTo>
                      <a:lnTo>
                        <a:pt x="3936580" y="6393904"/>
                      </a:lnTo>
                      <a:lnTo>
                        <a:pt x="3904832" y="6432004"/>
                      </a:lnTo>
                      <a:lnTo>
                        <a:pt x="3923884" y="6546304"/>
                      </a:lnTo>
                      <a:lnTo>
                        <a:pt x="3911180" y="6609804"/>
                      </a:lnTo>
                      <a:lnTo>
                        <a:pt x="3873084" y="6622504"/>
                      </a:lnTo>
                      <a:lnTo>
                        <a:pt x="3758780" y="6616154"/>
                      </a:lnTo>
                      <a:lnTo>
                        <a:pt x="3714332" y="6666954"/>
                      </a:lnTo>
                      <a:lnTo>
                        <a:pt x="3612732" y="6666954"/>
                      </a:lnTo>
                      <a:lnTo>
                        <a:pt x="3631780" y="6781254"/>
                      </a:lnTo>
                      <a:lnTo>
                        <a:pt x="3580980" y="6857454"/>
                      </a:lnTo>
                      <a:lnTo>
                        <a:pt x="3542884" y="6863804"/>
                      </a:lnTo>
                      <a:lnTo>
                        <a:pt x="3511132" y="6920954"/>
                      </a:lnTo>
                      <a:lnTo>
                        <a:pt x="3466684" y="6920954"/>
                      </a:lnTo>
                      <a:lnTo>
                        <a:pt x="3339684" y="6876504"/>
                      </a:lnTo>
                      <a:lnTo>
                        <a:pt x="3301580" y="6882854"/>
                      </a:lnTo>
                      <a:lnTo>
                        <a:pt x="3263484" y="6959054"/>
                      </a:lnTo>
                      <a:lnTo>
                        <a:pt x="3206332" y="6959054"/>
                      </a:lnTo>
                      <a:lnTo>
                        <a:pt x="3187284" y="6844754"/>
                      </a:lnTo>
                      <a:lnTo>
                        <a:pt x="3136484" y="6825704"/>
                      </a:lnTo>
                      <a:lnTo>
                        <a:pt x="3136484" y="6787604"/>
                      </a:lnTo>
                      <a:lnTo>
                        <a:pt x="3199980" y="6755854"/>
                      </a:lnTo>
                      <a:lnTo>
                        <a:pt x="3206332" y="6692354"/>
                      </a:lnTo>
                      <a:lnTo>
                        <a:pt x="3180932" y="6628854"/>
                      </a:lnTo>
                      <a:lnTo>
                        <a:pt x="3206332" y="6533604"/>
                      </a:lnTo>
                      <a:lnTo>
                        <a:pt x="3168232" y="6463754"/>
                      </a:lnTo>
                      <a:lnTo>
                        <a:pt x="3104732" y="6476454"/>
                      </a:lnTo>
                      <a:lnTo>
                        <a:pt x="2977732" y="6387554"/>
                      </a:lnTo>
                      <a:lnTo>
                        <a:pt x="2977732" y="6311354"/>
                      </a:lnTo>
                      <a:lnTo>
                        <a:pt x="2914232" y="6311354"/>
                      </a:lnTo>
                      <a:lnTo>
                        <a:pt x="2901532" y="6273254"/>
                      </a:lnTo>
                      <a:lnTo>
                        <a:pt x="2895180" y="6235154"/>
                      </a:lnTo>
                      <a:lnTo>
                        <a:pt x="2869780" y="6000204"/>
                      </a:lnTo>
                      <a:lnTo>
                        <a:pt x="2844380" y="5955754"/>
                      </a:lnTo>
                      <a:lnTo>
                        <a:pt x="2838032" y="5879554"/>
                      </a:lnTo>
                      <a:lnTo>
                        <a:pt x="2691980" y="5866854"/>
                      </a:lnTo>
                      <a:lnTo>
                        <a:pt x="2660232" y="5841454"/>
                      </a:lnTo>
                      <a:lnTo>
                        <a:pt x="2279232" y="5974804"/>
                      </a:lnTo>
                      <a:lnTo>
                        <a:pt x="2234780" y="6063704"/>
                      </a:lnTo>
                      <a:lnTo>
                        <a:pt x="2222084" y="6178004"/>
                      </a:lnTo>
                      <a:lnTo>
                        <a:pt x="2101432" y="6241504"/>
                      </a:lnTo>
                      <a:lnTo>
                        <a:pt x="2056980" y="6260554"/>
                      </a:lnTo>
                      <a:lnTo>
                        <a:pt x="1987132" y="6330404"/>
                      </a:lnTo>
                      <a:lnTo>
                        <a:pt x="2006180" y="6425654"/>
                      </a:lnTo>
                      <a:lnTo>
                        <a:pt x="1987132" y="6463754"/>
                      </a:lnTo>
                      <a:lnTo>
                        <a:pt x="2006180" y="6520904"/>
                      </a:lnTo>
                      <a:lnTo>
                        <a:pt x="1942684" y="6571704"/>
                      </a:lnTo>
                      <a:lnTo>
                        <a:pt x="1923632" y="6501854"/>
                      </a:lnTo>
                      <a:lnTo>
                        <a:pt x="1853780" y="6457404"/>
                      </a:lnTo>
                      <a:lnTo>
                        <a:pt x="1822032" y="6482804"/>
                      </a:lnTo>
                      <a:lnTo>
                        <a:pt x="1733132" y="6476454"/>
                      </a:lnTo>
                      <a:lnTo>
                        <a:pt x="1669632" y="6533604"/>
                      </a:lnTo>
                      <a:lnTo>
                        <a:pt x="1561684" y="6552654"/>
                      </a:lnTo>
                      <a:lnTo>
                        <a:pt x="1472780" y="6539954"/>
                      </a:lnTo>
                      <a:lnTo>
                        <a:pt x="1409284" y="6539954"/>
                      </a:lnTo>
                      <a:lnTo>
                        <a:pt x="1326732" y="6641554"/>
                      </a:lnTo>
                      <a:lnTo>
                        <a:pt x="1326732" y="6692354"/>
                      </a:lnTo>
                      <a:lnTo>
                        <a:pt x="1282284" y="6705054"/>
                      </a:lnTo>
                      <a:lnTo>
                        <a:pt x="1098132" y="6622504"/>
                      </a:lnTo>
                      <a:lnTo>
                        <a:pt x="1142580" y="6552654"/>
                      </a:lnTo>
                      <a:lnTo>
                        <a:pt x="1136232" y="6514554"/>
                      </a:lnTo>
                      <a:lnTo>
                        <a:pt x="1174332" y="6444704"/>
                      </a:lnTo>
                      <a:lnTo>
                        <a:pt x="1167980" y="6374854"/>
                      </a:lnTo>
                      <a:lnTo>
                        <a:pt x="1136232" y="6374854"/>
                      </a:lnTo>
                      <a:lnTo>
                        <a:pt x="1110832" y="6336754"/>
                      </a:lnTo>
                      <a:lnTo>
                        <a:pt x="1079084" y="6336754"/>
                      </a:lnTo>
                      <a:lnTo>
                        <a:pt x="1072732" y="6298654"/>
                      </a:lnTo>
                      <a:lnTo>
                        <a:pt x="1015580" y="6292304"/>
                      </a:lnTo>
                      <a:lnTo>
                        <a:pt x="971132" y="6330404"/>
                      </a:lnTo>
                      <a:lnTo>
                        <a:pt x="818732" y="6266904"/>
                      </a:lnTo>
                      <a:lnTo>
                        <a:pt x="755232" y="6311354"/>
                      </a:lnTo>
                      <a:lnTo>
                        <a:pt x="685380" y="6292304"/>
                      </a:lnTo>
                      <a:lnTo>
                        <a:pt x="666332" y="6387554"/>
                      </a:lnTo>
                      <a:lnTo>
                        <a:pt x="698084" y="6432004"/>
                      </a:lnTo>
                      <a:lnTo>
                        <a:pt x="698084" y="6489154"/>
                      </a:lnTo>
                      <a:lnTo>
                        <a:pt x="647284" y="6552654"/>
                      </a:lnTo>
                      <a:lnTo>
                        <a:pt x="507580" y="6743154"/>
                      </a:lnTo>
                      <a:lnTo>
                        <a:pt x="469484" y="6781254"/>
                      </a:lnTo>
                      <a:lnTo>
                        <a:pt x="456780" y="6813004"/>
                      </a:lnTo>
                      <a:lnTo>
                        <a:pt x="374232" y="6857454"/>
                      </a:lnTo>
                      <a:lnTo>
                        <a:pt x="323432" y="6806654"/>
                      </a:lnTo>
                      <a:lnTo>
                        <a:pt x="361532" y="6736804"/>
                      </a:lnTo>
                      <a:lnTo>
                        <a:pt x="278980" y="6622504"/>
                      </a:lnTo>
                      <a:lnTo>
                        <a:pt x="278980" y="6432004"/>
                      </a:lnTo>
                      <a:lnTo>
                        <a:pt x="209132" y="6381204"/>
                      </a:lnTo>
                      <a:lnTo>
                        <a:pt x="190084" y="6324054"/>
                      </a:lnTo>
                      <a:lnTo>
                        <a:pt x="240884" y="6305004"/>
                      </a:lnTo>
                      <a:lnTo>
                        <a:pt x="240884" y="6235154"/>
                      </a:lnTo>
                      <a:lnTo>
                        <a:pt x="202780" y="6171654"/>
                      </a:lnTo>
                      <a:lnTo>
                        <a:pt x="75780" y="6146254"/>
                      </a:lnTo>
                      <a:lnTo>
                        <a:pt x="0" y="6043408"/>
                      </a:lnTo>
                      <a:lnTo>
                        <a:pt x="4344" y="6044654"/>
                      </a:lnTo>
                      <a:lnTo>
                        <a:pt x="537744" y="5839868"/>
                      </a:lnTo>
                      <a:lnTo>
                        <a:pt x="599656" y="5768428"/>
                      </a:lnTo>
                      <a:lnTo>
                        <a:pt x="733008" y="5773192"/>
                      </a:lnTo>
                      <a:lnTo>
                        <a:pt x="904456" y="5677942"/>
                      </a:lnTo>
                      <a:lnTo>
                        <a:pt x="928268" y="5644604"/>
                      </a:lnTo>
                      <a:lnTo>
                        <a:pt x="966372" y="5625554"/>
                      </a:lnTo>
                      <a:lnTo>
                        <a:pt x="1085432" y="5516016"/>
                      </a:lnTo>
                      <a:lnTo>
                        <a:pt x="1180684" y="5511254"/>
                      </a:lnTo>
                      <a:lnTo>
                        <a:pt x="1375944" y="5306468"/>
                      </a:lnTo>
                      <a:lnTo>
                        <a:pt x="1475956" y="5311228"/>
                      </a:lnTo>
                      <a:lnTo>
                        <a:pt x="1518820" y="5349328"/>
                      </a:lnTo>
                      <a:lnTo>
                        <a:pt x="1699796" y="5311228"/>
                      </a:lnTo>
                      <a:lnTo>
                        <a:pt x="1747420" y="5306468"/>
                      </a:lnTo>
                      <a:lnTo>
                        <a:pt x="1814096" y="5296942"/>
                      </a:lnTo>
                      <a:lnTo>
                        <a:pt x="1861720" y="5215980"/>
                      </a:lnTo>
                      <a:lnTo>
                        <a:pt x="1966496" y="5182642"/>
                      </a:lnTo>
                      <a:lnTo>
                        <a:pt x="2261772" y="4915942"/>
                      </a:lnTo>
                      <a:lnTo>
                        <a:pt x="2371308" y="4763542"/>
                      </a:lnTo>
                      <a:lnTo>
                        <a:pt x="2609432" y="4596854"/>
                      </a:lnTo>
                      <a:lnTo>
                        <a:pt x="2766596" y="4520654"/>
                      </a:lnTo>
                      <a:lnTo>
                        <a:pt x="2885656" y="4339680"/>
                      </a:lnTo>
                      <a:lnTo>
                        <a:pt x="2966620" y="4134892"/>
                      </a:lnTo>
                      <a:lnTo>
                        <a:pt x="3066632" y="4049168"/>
                      </a:lnTo>
                      <a:lnTo>
                        <a:pt x="3085684" y="3977728"/>
                      </a:lnTo>
                      <a:lnTo>
                        <a:pt x="3223796" y="3834854"/>
                      </a:lnTo>
                      <a:lnTo>
                        <a:pt x="3290468" y="3753892"/>
                      </a:lnTo>
                      <a:lnTo>
                        <a:pt x="3323808" y="3677692"/>
                      </a:lnTo>
                      <a:lnTo>
                        <a:pt x="3414296" y="3558628"/>
                      </a:lnTo>
                      <a:lnTo>
                        <a:pt x="3452396" y="3401468"/>
                      </a:lnTo>
                      <a:lnTo>
                        <a:pt x="3504780" y="3191916"/>
                      </a:lnTo>
                      <a:lnTo>
                        <a:pt x="3504780" y="3144292"/>
                      </a:lnTo>
                      <a:lnTo>
                        <a:pt x="3501616" y="3120396"/>
                      </a:lnTo>
                      <a:lnTo>
                        <a:pt x="3623844" y="2844254"/>
                      </a:lnTo>
                      <a:lnTo>
                        <a:pt x="3833396" y="2658516"/>
                      </a:lnTo>
                      <a:lnTo>
                        <a:pt x="4100096" y="2506116"/>
                      </a:lnTo>
                      <a:lnTo>
                        <a:pt x="4371556" y="2301328"/>
                      </a:lnTo>
                      <a:lnTo>
                        <a:pt x="4581108" y="2229892"/>
                      </a:lnTo>
                      <a:lnTo>
                        <a:pt x="4790656" y="2177504"/>
                      </a:lnTo>
                      <a:lnTo>
                        <a:pt x="4866856" y="2072728"/>
                      </a:lnTo>
                      <a:lnTo>
                        <a:pt x="4900196" y="2067968"/>
                      </a:lnTo>
                      <a:lnTo>
                        <a:pt x="5028780" y="2006054"/>
                      </a:lnTo>
                      <a:lnTo>
                        <a:pt x="5219284" y="1801268"/>
                      </a:lnTo>
                      <a:lnTo>
                        <a:pt x="5390732" y="1567904"/>
                      </a:lnTo>
                      <a:lnTo>
                        <a:pt x="5471696" y="1382168"/>
                      </a:lnTo>
                      <a:lnTo>
                        <a:pt x="5471696" y="1291680"/>
                      </a:lnTo>
                      <a:lnTo>
                        <a:pt x="5528844" y="1182142"/>
                      </a:lnTo>
                      <a:cubicBezTo>
                        <a:pt x="5530432" y="978942"/>
                        <a:pt x="5532020" y="775742"/>
                        <a:pt x="5533608" y="572542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grpSp>
            <p:nvGrpSpPr>
              <p:cNvPr id="2" name="グループ化 1">
                <a:extLst>
                  <a:ext uri="{FF2B5EF4-FFF2-40B4-BE49-F238E27FC236}">
                    <a16:creationId xmlns:a16="http://schemas.microsoft.com/office/drawing/2014/main" id="{747D98FD-95C2-2165-16DD-CCD4BC2049F7}"/>
                  </a:ext>
                </a:extLst>
              </p:cNvPr>
              <p:cNvGrpSpPr/>
              <p:nvPr/>
            </p:nvGrpSpPr>
            <p:grpSpPr>
              <a:xfrm>
                <a:off x="3793044" y="305766"/>
                <a:ext cx="2946121" cy="6237074"/>
                <a:chOff x="1520244" y="1086463"/>
                <a:chExt cx="1710457" cy="3621120"/>
              </a:xfrm>
              <a:grpFill/>
            </p:grpSpPr>
            <p:sp>
              <p:nvSpPr>
                <p:cNvPr id="3" name="フリーフォーム: 図形 2">
                  <a:extLst>
                    <a:ext uri="{FF2B5EF4-FFF2-40B4-BE49-F238E27FC236}">
                      <a16:creationId xmlns:a16="http://schemas.microsoft.com/office/drawing/2014/main" id="{D179AFB6-A825-BDCB-D53C-895254C44730}"/>
                    </a:ext>
                  </a:extLst>
                </p:cNvPr>
                <p:cNvSpPr/>
                <p:nvPr/>
              </p:nvSpPr>
              <p:spPr>
                <a:xfrm>
                  <a:off x="1928990" y="1086463"/>
                  <a:ext cx="1073324" cy="1035096"/>
                </a:xfrm>
                <a:custGeom>
                  <a:avLst/>
                  <a:gdLst>
                    <a:gd name="connsiteX0" fmla="*/ 1447800 w 5562600"/>
                    <a:gd name="connsiteY0" fmla="*/ 1165860 h 5364480"/>
                    <a:gd name="connsiteX1" fmla="*/ 1417320 w 5562600"/>
                    <a:gd name="connsiteY1" fmla="*/ 1310640 h 5364480"/>
                    <a:gd name="connsiteX2" fmla="*/ 1463040 w 5562600"/>
                    <a:gd name="connsiteY2" fmla="*/ 1470660 h 5364480"/>
                    <a:gd name="connsiteX3" fmla="*/ 1440180 w 5562600"/>
                    <a:gd name="connsiteY3" fmla="*/ 1623060 h 5364480"/>
                    <a:gd name="connsiteX4" fmla="*/ 1348740 w 5562600"/>
                    <a:gd name="connsiteY4" fmla="*/ 1699260 h 5364480"/>
                    <a:gd name="connsiteX5" fmla="*/ 1196340 w 5562600"/>
                    <a:gd name="connsiteY5" fmla="*/ 1653540 h 5364480"/>
                    <a:gd name="connsiteX6" fmla="*/ 1165860 w 5562600"/>
                    <a:gd name="connsiteY6" fmla="*/ 1722120 h 5364480"/>
                    <a:gd name="connsiteX7" fmla="*/ 1318260 w 5562600"/>
                    <a:gd name="connsiteY7" fmla="*/ 1798320 h 5364480"/>
                    <a:gd name="connsiteX8" fmla="*/ 1402080 w 5562600"/>
                    <a:gd name="connsiteY8" fmla="*/ 1905000 h 5364480"/>
                    <a:gd name="connsiteX9" fmla="*/ 1386840 w 5562600"/>
                    <a:gd name="connsiteY9" fmla="*/ 2423160 h 5364480"/>
                    <a:gd name="connsiteX10" fmla="*/ 1211580 w 5562600"/>
                    <a:gd name="connsiteY10" fmla="*/ 3025140 h 5364480"/>
                    <a:gd name="connsiteX11" fmla="*/ 1158240 w 5562600"/>
                    <a:gd name="connsiteY11" fmla="*/ 3124200 h 5364480"/>
                    <a:gd name="connsiteX12" fmla="*/ 1028700 w 5562600"/>
                    <a:gd name="connsiteY12" fmla="*/ 3101340 h 5364480"/>
                    <a:gd name="connsiteX13" fmla="*/ 883920 w 5562600"/>
                    <a:gd name="connsiteY13" fmla="*/ 3246120 h 5364480"/>
                    <a:gd name="connsiteX14" fmla="*/ 754380 w 5562600"/>
                    <a:gd name="connsiteY14" fmla="*/ 3284220 h 5364480"/>
                    <a:gd name="connsiteX15" fmla="*/ 601980 w 5562600"/>
                    <a:gd name="connsiteY15" fmla="*/ 3162300 h 5364480"/>
                    <a:gd name="connsiteX16" fmla="*/ 426720 w 5562600"/>
                    <a:gd name="connsiteY16" fmla="*/ 3276600 h 5364480"/>
                    <a:gd name="connsiteX17" fmla="*/ 327660 w 5562600"/>
                    <a:gd name="connsiteY17" fmla="*/ 3489960 h 5364480"/>
                    <a:gd name="connsiteX18" fmla="*/ 274320 w 5562600"/>
                    <a:gd name="connsiteY18" fmla="*/ 3558540 h 5364480"/>
                    <a:gd name="connsiteX19" fmla="*/ 243840 w 5562600"/>
                    <a:gd name="connsiteY19" fmla="*/ 3581400 h 5364480"/>
                    <a:gd name="connsiteX20" fmla="*/ 213360 w 5562600"/>
                    <a:gd name="connsiteY20" fmla="*/ 3649980 h 5364480"/>
                    <a:gd name="connsiteX21" fmla="*/ 99060 w 5562600"/>
                    <a:gd name="connsiteY21" fmla="*/ 3695700 h 5364480"/>
                    <a:gd name="connsiteX22" fmla="*/ 0 w 5562600"/>
                    <a:gd name="connsiteY22" fmla="*/ 3802380 h 5364480"/>
                    <a:gd name="connsiteX23" fmla="*/ 30480 w 5562600"/>
                    <a:gd name="connsiteY23" fmla="*/ 3931920 h 5364480"/>
                    <a:gd name="connsiteX24" fmla="*/ 175260 w 5562600"/>
                    <a:gd name="connsiteY24" fmla="*/ 3901440 h 5364480"/>
                    <a:gd name="connsiteX25" fmla="*/ 259080 w 5562600"/>
                    <a:gd name="connsiteY25" fmla="*/ 4046220 h 5364480"/>
                    <a:gd name="connsiteX26" fmla="*/ 259080 w 5562600"/>
                    <a:gd name="connsiteY26" fmla="*/ 4335780 h 5364480"/>
                    <a:gd name="connsiteX27" fmla="*/ 228600 w 5562600"/>
                    <a:gd name="connsiteY27" fmla="*/ 4533900 h 5364480"/>
                    <a:gd name="connsiteX28" fmla="*/ 419100 w 5562600"/>
                    <a:gd name="connsiteY28" fmla="*/ 4495800 h 5364480"/>
                    <a:gd name="connsiteX29" fmla="*/ 495300 w 5562600"/>
                    <a:gd name="connsiteY29" fmla="*/ 4556760 h 5364480"/>
                    <a:gd name="connsiteX30" fmla="*/ 510540 w 5562600"/>
                    <a:gd name="connsiteY30" fmla="*/ 4411980 h 5364480"/>
                    <a:gd name="connsiteX31" fmla="*/ 632460 w 5562600"/>
                    <a:gd name="connsiteY31" fmla="*/ 4396740 h 5364480"/>
                    <a:gd name="connsiteX32" fmla="*/ 731520 w 5562600"/>
                    <a:gd name="connsiteY32" fmla="*/ 4434840 h 5364480"/>
                    <a:gd name="connsiteX33" fmla="*/ 746760 w 5562600"/>
                    <a:gd name="connsiteY33" fmla="*/ 4488180 h 5364480"/>
                    <a:gd name="connsiteX34" fmla="*/ 1051560 w 5562600"/>
                    <a:gd name="connsiteY34" fmla="*/ 4480560 h 5364480"/>
                    <a:gd name="connsiteX35" fmla="*/ 1127760 w 5562600"/>
                    <a:gd name="connsiteY35" fmla="*/ 4511040 h 5364480"/>
                    <a:gd name="connsiteX36" fmla="*/ 1303020 w 5562600"/>
                    <a:gd name="connsiteY36" fmla="*/ 4480560 h 5364480"/>
                    <a:gd name="connsiteX37" fmla="*/ 1455420 w 5562600"/>
                    <a:gd name="connsiteY37" fmla="*/ 4488180 h 5364480"/>
                    <a:gd name="connsiteX38" fmla="*/ 1485900 w 5562600"/>
                    <a:gd name="connsiteY38" fmla="*/ 4389120 h 5364480"/>
                    <a:gd name="connsiteX39" fmla="*/ 1577340 w 5562600"/>
                    <a:gd name="connsiteY39" fmla="*/ 4328160 h 5364480"/>
                    <a:gd name="connsiteX40" fmla="*/ 1737360 w 5562600"/>
                    <a:gd name="connsiteY40" fmla="*/ 4335780 h 5364480"/>
                    <a:gd name="connsiteX41" fmla="*/ 1752600 w 5562600"/>
                    <a:gd name="connsiteY41" fmla="*/ 4411980 h 5364480"/>
                    <a:gd name="connsiteX42" fmla="*/ 1874520 w 5562600"/>
                    <a:gd name="connsiteY42" fmla="*/ 4419600 h 5364480"/>
                    <a:gd name="connsiteX43" fmla="*/ 1905000 w 5562600"/>
                    <a:gd name="connsiteY43" fmla="*/ 4495800 h 5364480"/>
                    <a:gd name="connsiteX44" fmla="*/ 2004060 w 5562600"/>
                    <a:gd name="connsiteY44" fmla="*/ 4526280 h 5364480"/>
                    <a:gd name="connsiteX45" fmla="*/ 2042160 w 5562600"/>
                    <a:gd name="connsiteY45" fmla="*/ 4594860 h 5364480"/>
                    <a:gd name="connsiteX46" fmla="*/ 2141220 w 5562600"/>
                    <a:gd name="connsiteY46" fmla="*/ 4640580 h 5364480"/>
                    <a:gd name="connsiteX47" fmla="*/ 2141220 w 5562600"/>
                    <a:gd name="connsiteY47" fmla="*/ 4549140 h 5364480"/>
                    <a:gd name="connsiteX48" fmla="*/ 2247900 w 5562600"/>
                    <a:gd name="connsiteY48" fmla="*/ 4518660 h 5364480"/>
                    <a:gd name="connsiteX49" fmla="*/ 2339340 w 5562600"/>
                    <a:gd name="connsiteY49" fmla="*/ 4579620 h 5364480"/>
                    <a:gd name="connsiteX50" fmla="*/ 2339340 w 5562600"/>
                    <a:gd name="connsiteY50" fmla="*/ 4617720 h 5364480"/>
                    <a:gd name="connsiteX51" fmla="*/ 2461260 w 5562600"/>
                    <a:gd name="connsiteY51" fmla="*/ 4617720 h 5364480"/>
                    <a:gd name="connsiteX52" fmla="*/ 2537460 w 5562600"/>
                    <a:gd name="connsiteY52" fmla="*/ 4541520 h 5364480"/>
                    <a:gd name="connsiteX53" fmla="*/ 2590800 w 5562600"/>
                    <a:gd name="connsiteY53" fmla="*/ 4541520 h 5364480"/>
                    <a:gd name="connsiteX54" fmla="*/ 2651760 w 5562600"/>
                    <a:gd name="connsiteY54" fmla="*/ 4587240 h 5364480"/>
                    <a:gd name="connsiteX55" fmla="*/ 2682240 w 5562600"/>
                    <a:gd name="connsiteY55" fmla="*/ 4495800 h 5364480"/>
                    <a:gd name="connsiteX56" fmla="*/ 2773680 w 5562600"/>
                    <a:gd name="connsiteY56" fmla="*/ 4434840 h 5364480"/>
                    <a:gd name="connsiteX57" fmla="*/ 2887980 w 5562600"/>
                    <a:gd name="connsiteY57" fmla="*/ 4465320 h 5364480"/>
                    <a:gd name="connsiteX58" fmla="*/ 2895600 w 5562600"/>
                    <a:gd name="connsiteY58" fmla="*/ 4328160 h 5364480"/>
                    <a:gd name="connsiteX59" fmla="*/ 3002280 w 5562600"/>
                    <a:gd name="connsiteY59" fmla="*/ 4244340 h 5364480"/>
                    <a:gd name="connsiteX60" fmla="*/ 3108960 w 5562600"/>
                    <a:gd name="connsiteY60" fmla="*/ 4244340 h 5364480"/>
                    <a:gd name="connsiteX61" fmla="*/ 3055620 w 5562600"/>
                    <a:gd name="connsiteY61" fmla="*/ 4472940 h 5364480"/>
                    <a:gd name="connsiteX62" fmla="*/ 3139440 w 5562600"/>
                    <a:gd name="connsiteY62" fmla="*/ 4556760 h 5364480"/>
                    <a:gd name="connsiteX63" fmla="*/ 3413760 w 5562600"/>
                    <a:gd name="connsiteY63" fmla="*/ 4541520 h 5364480"/>
                    <a:gd name="connsiteX64" fmla="*/ 3406140 w 5562600"/>
                    <a:gd name="connsiteY64" fmla="*/ 4602480 h 5364480"/>
                    <a:gd name="connsiteX65" fmla="*/ 3444240 w 5562600"/>
                    <a:gd name="connsiteY65" fmla="*/ 4663440 h 5364480"/>
                    <a:gd name="connsiteX66" fmla="*/ 3474720 w 5562600"/>
                    <a:gd name="connsiteY66" fmla="*/ 4815840 h 5364480"/>
                    <a:gd name="connsiteX67" fmla="*/ 3444240 w 5562600"/>
                    <a:gd name="connsiteY67" fmla="*/ 4876800 h 5364480"/>
                    <a:gd name="connsiteX68" fmla="*/ 3390900 w 5562600"/>
                    <a:gd name="connsiteY68" fmla="*/ 4861560 h 5364480"/>
                    <a:gd name="connsiteX69" fmla="*/ 3345180 w 5562600"/>
                    <a:gd name="connsiteY69" fmla="*/ 4968240 h 5364480"/>
                    <a:gd name="connsiteX70" fmla="*/ 3345180 w 5562600"/>
                    <a:gd name="connsiteY70" fmla="*/ 5029200 h 5364480"/>
                    <a:gd name="connsiteX71" fmla="*/ 3291840 w 5562600"/>
                    <a:gd name="connsiteY71" fmla="*/ 5074920 h 5364480"/>
                    <a:gd name="connsiteX72" fmla="*/ 3345180 w 5562600"/>
                    <a:gd name="connsiteY72" fmla="*/ 5135880 h 5364480"/>
                    <a:gd name="connsiteX73" fmla="*/ 3314700 w 5562600"/>
                    <a:gd name="connsiteY73" fmla="*/ 5242560 h 5364480"/>
                    <a:gd name="connsiteX74" fmla="*/ 3429000 w 5562600"/>
                    <a:gd name="connsiteY74" fmla="*/ 5364480 h 5364480"/>
                    <a:gd name="connsiteX75" fmla="*/ 3520440 w 5562600"/>
                    <a:gd name="connsiteY75" fmla="*/ 5364480 h 5364480"/>
                    <a:gd name="connsiteX76" fmla="*/ 3703320 w 5562600"/>
                    <a:gd name="connsiteY76" fmla="*/ 5257800 h 5364480"/>
                    <a:gd name="connsiteX77" fmla="*/ 3802380 w 5562600"/>
                    <a:gd name="connsiteY77" fmla="*/ 5257800 h 5364480"/>
                    <a:gd name="connsiteX78" fmla="*/ 3802380 w 5562600"/>
                    <a:gd name="connsiteY78" fmla="*/ 5143500 h 5364480"/>
                    <a:gd name="connsiteX79" fmla="*/ 3962400 w 5562600"/>
                    <a:gd name="connsiteY79" fmla="*/ 5021580 h 5364480"/>
                    <a:gd name="connsiteX80" fmla="*/ 4099560 w 5562600"/>
                    <a:gd name="connsiteY80" fmla="*/ 4998720 h 5364480"/>
                    <a:gd name="connsiteX81" fmla="*/ 4274820 w 5562600"/>
                    <a:gd name="connsiteY81" fmla="*/ 4861560 h 5364480"/>
                    <a:gd name="connsiteX82" fmla="*/ 4358640 w 5562600"/>
                    <a:gd name="connsiteY82" fmla="*/ 4861560 h 5364480"/>
                    <a:gd name="connsiteX83" fmla="*/ 4381500 w 5562600"/>
                    <a:gd name="connsiteY83" fmla="*/ 4808220 h 5364480"/>
                    <a:gd name="connsiteX84" fmla="*/ 4442460 w 5562600"/>
                    <a:gd name="connsiteY84" fmla="*/ 4777740 h 5364480"/>
                    <a:gd name="connsiteX85" fmla="*/ 4503420 w 5562600"/>
                    <a:gd name="connsiteY85" fmla="*/ 4808220 h 5364480"/>
                    <a:gd name="connsiteX86" fmla="*/ 4503420 w 5562600"/>
                    <a:gd name="connsiteY86" fmla="*/ 4853940 h 5364480"/>
                    <a:gd name="connsiteX87" fmla="*/ 4541520 w 5562600"/>
                    <a:gd name="connsiteY87" fmla="*/ 4930140 h 5364480"/>
                    <a:gd name="connsiteX88" fmla="*/ 4640580 w 5562600"/>
                    <a:gd name="connsiteY88" fmla="*/ 4853940 h 5364480"/>
                    <a:gd name="connsiteX89" fmla="*/ 4671060 w 5562600"/>
                    <a:gd name="connsiteY89" fmla="*/ 4808220 h 5364480"/>
                    <a:gd name="connsiteX90" fmla="*/ 4770120 w 5562600"/>
                    <a:gd name="connsiteY90" fmla="*/ 4808220 h 5364480"/>
                    <a:gd name="connsiteX91" fmla="*/ 4800600 w 5562600"/>
                    <a:gd name="connsiteY91" fmla="*/ 4777740 h 5364480"/>
                    <a:gd name="connsiteX92" fmla="*/ 4945380 w 5562600"/>
                    <a:gd name="connsiteY92" fmla="*/ 4770120 h 5364480"/>
                    <a:gd name="connsiteX93" fmla="*/ 5097780 w 5562600"/>
                    <a:gd name="connsiteY93" fmla="*/ 4853940 h 5364480"/>
                    <a:gd name="connsiteX94" fmla="*/ 5257800 w 5562600"/>
                    <a:gd name="connsiteY94" fmla="*/ 4777740 h 5364480"/>
                    <a:gd name="connsiteX95" fmla="*/ 5234940 w 5562600"/>
                    <a:gd name="connsiteY95" fmla="*/ 4671060 h 5364480"/>
                    <a:gd name="connsiteX96" fmla="*/ 5250180 w 5562600"/>
                    <a:gd name="connsiteY96" fmla="*/ 4617720 h 5364480"/>
                    <a:gd name="connsiteX97" fmla="*/ 5433060 w 5562600"/>
                    <a:gd name="connsiteY97" fmla="*/ 4556760 h 5364480"/>
                    <a:gd name="connsiteX98" fmla="*/ 5562600 w 5562600"/>
                    <a:gd name="connsiteY98" fmla="*/ 4465320 h 5364480"/>
                    <a:gd name="connsiteX99" fmla="*/ 5234940 w 5562600"/>
                    <a:gd name="connsiteY99" fmla="*/ 4114800 h 5364480"/>
                    <a:gd name="connsiteX100" fmla="*/ 5097780 w 5562600"/>
                    <a:gd name="connsiteY100" fmla="*/ 4114800 h 5364480"/>
                    <a:gd name="connsiteX101" fmla="*/ 4998720 w 5562600"/>
                    <a:gd name="connsiteY101" fmla="*/ 4038600 h 5364480"/>
                    <a:gd name="connsiteX102" fmla="*/ 4899660 w 5562600"/>
                    <a:gd name="connsiteY102" fmla="*/ 3825240 h 5364480"/>
                    <a:gd name="connsiteX103" fmla="*/ 4739640 w 5562600"/>
                    <a:gd name="connsiteY103" fmla="*/ 3223260 h 5364480"/>
                    <a:gd name="connsiteX104" fmla="*/ 4671060 w 5562600"/>
                    <a:gd name="connsiteY104" fmla="*/ 2529840 h 5364480"/>
                    <a:gd name="connsiteX105" fmla="*/ 4655820 w 5562600"/>
                    <a:gd name="connsiteY105" fmla="*/ 2499360 h 5364480"/>
                    <a:gd name="connsiteX106" fmla="*/ 4655820 w 5562600"/>
                    <a:gd name="connsiteY106" fmla="*/ 2415540 h 5364480"/>
                    <a:gd name="connsiteX107" fmla="*/ 4701540 w 5562600"/>
                    <a:gd name="connsiteY107" fmla="*/ 1684020 h 5364480"/>
                    <a:gd name="connsiteX108" fmla="*/ 4655820 w 5562600"/>
                    <a:gd name="connsiteY108" fmla="*/ 1569720 h 5364480"/>
                    <a:gd name="connsiteX109" fmla="*/ 4800600 w 5562600"/>
                    <a:gd name="connsiteY109" fmla="*/ 830580 h 5364480"/>
                    <a:gd name="connsiteX110" fmla="*/ 4869180 w 5562600"/>
                    <a:gd name="connsiteY110" fmla="*/ 708660 h 5364480"/>
                    <a:gd name="connsiteX111" fmla="*/ 4869180 w 5562600"/>
                    <a:gd name="connsiteY111" fmla="*/ 617220 h 5364480"/>
                    <a:gd name="connsiteX112" fmla="*/ 4907280 w 5562600"/>
                    <a:gd name="connsiteY112" fmla="*/ 472440 h 5364480"/>
                    <a:gd name="connsiteX113" fmla="*/ 4747260 w 5562600"/>
                    <a:gd name="connsiteY113" fmla="*/ 632460 h 5364480"/>
                    <a:gd name="connsiteX114" fmla="*/ 4602480 w 5562600"/>
                    <a:gd name="connsiteY114" fmla="*/ 731520 h 5364480"/>
                    <a:gd name="connsiteX115" fmla="*/ 4411980 w 5562600"/>
                    <a:gd name="connsiteY115" fmla="*/ 800100 h 5364480"/>
                    <a:gd name="connsiteX116" fmla="*/ 4251960 w 5562600"/>
                    <a:gd name="connsiteY116" fmla="*/ 769620 h 5364480"/>
                    <a:gd name="connsiteX117" fmla="*/ 4061460 w 5562600"/>
                    <a:gd name="connsiteY117" fmla="*/ 662940 h 5364480"/>
                    <a:gd name="connsiteX118" fmla="*/ 4030980 w 5562600"/>
                    <a:gd name="connsiteY118" fmla="*/ 556260 h 5364480"/>
                    <a:gd name="connsiteX119" fmla="*/ 3931920 w 5562600"/>
                    <a:gd name="connsiteY119" fmla="*/ 472440 h 5364480"/>
                    <a:gd name="connsiteX120" fmla="*/ 3832860 w 5562600"/>
                    <a:gd name="connsiteY120" fmla="*/ 320040 h 5364480"/>
                    <a:gd name="connsiteX121" fmla="*/ 3718560 w 5562600"/>
                    <a:gd name="connsiteY121" fmla="*/ 266700 h 5364480"/>
                    <a:gd name="connsiteX122" fmla="*/ 3489960 w 5562600"/>
                    <a:gd name="connsiteY122" fmla="*/ 243840 h 5364480"/>
                    <a:gd name="connsiteX123" fmla="*/ 3375660 w 5562600"/>
                    <a:gd name="connsiteY123" fmla="*/ 144780 h 5364480"/>
                    <a:gd name="connsiteX124" fmla="*/ 3223260 w 5562600"/>
                    <a:gd name="connsiteY124" fmla="*/ 0 h 5364480"/>
                    <a:gd name="connsiteX125" fmla="*/ 3162300 w 5562600"/>
                    <a:gd name="connsiteY125" fmla="*/ 68580 h 5364480"/>
                    <a:gd name="connsiteX126" fmla="*/ 3192780 w 5562600"/>
                    <a:gd name="connsiteY126" fmla="*/ 190500 h 5364480"/>
                    <a:gd name="connsiteX127" fmla="*/ 3002280 w 5562600"/>
                    <a:gd name="connsiteY127" fmla="*/ 556260 h 5364480"/>
                    <a:gd name="connsiteX128" fmla="*/ 2918460 w 5562600"/>
                    <a:gd name="connsiteY128" fmla="*/ 838200 h 5364480"/>
                    <a:gd name="connsiteX129" fmla="*/ 2880360 w 5562600"/>
                    <a:gd name="connsiteY129" fmla="*/ 891540 h 5364480"/>
                    <a:gd name="connsiteX130" fmla="*/ 2857500 w 5562600"/>
                    <a:gd name="connsiteY130" fmla="*/ 1036320 h 5364480"/>
                    <a:gd name="connsiteX131" fmla="*/ 2796540 w 5562600"/>
                    <a:gd name="connsiteY131" fmla="*/ 1280160 h 5364480"/>
                    <a:gd name="connsiteX132" fmla="*/ 2804160 w 5562600"/>
                    <a:gd name="connsiteY132" fmla="*/ 1386840 h 5364480"/>
                    <a:gd name="connsiteX133" fmla="*/ 2796540 w 5562600"/>
                    <a:gd name="connsiteY133" fmla="*/ 1432560 h 5364480"/>
                    <a:gd name="connsiteX134" fmla="*/ 2781300 w 5562600"/>
                    <a:gd name="connsiteY134" fmla="*/ 1645920 h 5364480"/>
                    <a:gd name="connsiteX135" fmla="*/ 2910840 w 5562600"/>
                    <a:gd name="connsiteY135" fmla="*/ 1714500 h 5364480"/>
                    <a:gd name="connsiteX136" fmla="*/ 3025140 w 5562600"/>
                    <a:gd name="connsiteY136" fmla="*/ 1554480 h 5364480"/>
                    <a:gd name="connsiteX137" fmla="*/ 3154680 w 5562600"/>
                    <a:gd name="connsiteY137" fmla="*/ 1569720 h 5364480"/>
                    <a:gd name="connsiteX138" fmla="*/ 3276600 w 5562600"/>
                    <a:gd name="connsiteY138" fmla="*/ 1508760 h 5364480"/>
                    <a:gd name="connsiteX139" fmla="*/ 3368040 w 5562600"/>
                    <a:gd name="connsiteY139" fmla="*/ 1432560 h 5364480"/>
                    <a:gd name="connsiteX140" fmla="*/ 3505200 w 5562600"/>
                    <a:gd name="connsiteY140" fmla="*/ 1432560 h 5364480"/>
                    <a:gd name="connsiteX141" fmla="*/ 3596640 w 5562600"/>
                    <a:gd name="connsiteY141" fmla="*/ 1501140 h 5364480"/>
                    <a:gd name="connsiteX142" fmla="*/ 3649980 w 5562600"/>
                    <a:gd name="connsiteY142" fmla="*/ 1493520 h 5364480"/>
                    <a:gd name="connsiteX143" fmla="*/ 3718560 w 5562600"/>
                    <a:gd name="connsiteY143" fmla="*/ 1394460 h 5364480"/>
                    <a:gd name="connsiteX144" fmla="*/ 3848100 w 5562600"/>
                    <a:gd name="connsiteY144" fmla="*/ 1363980 h 5364480"/>
                    <a:gd name="connsiteX145" fmla="*/ 3947160 w 5562600"/>
                    <a:gd name="connsiteY145" fmla="*/ 1280160 h 5364480"/>
                    <a:gd name="connsiteX146" fmla="*/ 3962400 w 5562600"/>
                    <a:gd name="connsiteY146" fmla="*/ 1104900 h 5364480"/>
                    <a:gd name="connsiteX147" fmla="*/ 4046220 w 5562600"/>
                    <a:gd name="connsiteY147" fmla="*/ 1104900 h 5364480"/>
                    <a:gd name="connsiteX148" fmla="*/ 4244340 w 5562600"/>
                    <a:gd name="connsiteY148" fmla="*/ 1333500 h 5364480"/>
                    <a:gd name="connsiteX149" fmla="*/ 4297680 w 5562600"/>
                    <a:gd name="connsiteY149" fmla="*/ 1531620 h 5364480"/>
                    <a:gd name="connsiteX150" fmla="*/ 4305300 w 5562600"/>
                    <a:gd name="connsiteY150" fmla="*/ 1691640 h 5364480"/>
                    <a:gd name="connsiteX151" fmla="*/ 4221480 w 5562600"/>
                    <a:gd name="connsiteY151" fmla="*/ 1828800 h 5364480"/>
                    <a:gd name="connsiteX152" fmla="*/ 4206240 w 5562600"/>
                    <a:gd name="connsiteY152" fmla="*/ 2164080 h 5364480"/>
                    <a:gd name="connsiteX153" fmla="*/ 4130040 w 5562600"/>
                    <a:gd name="connsiteY153" fmla="*/ 2453640 h 5364480"/>
                    <a:gd name="connsiteX154" fmla="*/ 4015740 w 5562600"/>
                    <a:gd name="connsiteY154" fmla="*/ 2697480 h 5364480"/>
                    <a:gd name="connsiteX155" fmla="*/ 3863340 w 5562600"/>
                    <a:gd name="connsiteY155" fmla="*/ 2766060 h 5364480"/>
                    <a:gd name="connsiteX156" fmla="*/ 3733800 w 5562600"/>
                    <a:gd name="connsiteY156" fmla="*/ 2720340 h 5364480"/>
                    <a:gd name="connsiteX157" fmla="*/ 3627120 w 5562600"/>
                    <a:gd name="connsiteY157" fmla="*/ 2583180 h 5364480"/>
                    <a:gd name="connsiteX158" fmla="*/ 3375660 w 5562600"/>
                    <a:gd name="connsiteY158" fmla="*/ 2499360 h 5364480"/>
                    <a:gd name="connsiteX159" fmla="*/ 3406140 w 5562600"/>
                    <a:gd name="connsiteY159" fmla="*/ 2400300 h 5364480"/>
                    <a:gd name="connsiteX160" fmla="*/ 3307080 w 5562600"/>
                    <a:gd name="connsiteY160" fmla="*/ 2263140 h 5364480"/>
                    <a:gd name="connsiteX161" fmla="*/ 3261360 w 5562600"/>
                    <a:gd name="connsiteY161" fmla="*/ 2247900 h 5364480"/>
                    <a:gd name="connsiteX162" fmla="*/ 3147060 w 5562600"/>
                    <a:gd name="connsiteY162" fmla="*/ 2194560 h 5364480"/>
                    <a:gd name="connsiteX163" fmla="*/ 3063240 w 5562600"/>
                    <a:gd name="connsiteY163" fmla="*/ 2301240 h 5364480"/>
                    <a:gd name="connsiteX164" fmla="*/ 3063240 w 5562600"/>
                    <a:gd name="connsiteY164" fmla="*/ 2400300 h 5364480"/>
                    <a:gd name="connsiteX165" fmla="*/ 3040380 w 5562600"/>
                    <a:gd name="connsiteY165" fmla="*/ 2438400 h 5364480"/>
                    <a:gd name="connsiteX166" fmla="*/ 3086100 w 5562600"/>
                    <a:gd name="connsiteY166" fmla="*/ 2499360 h 5364480"/>
                    <a:gd name="connsiteX167" fmla="*/ 3086100 w 5562600"/>
                    <a:gd name="connsiteY167" fmla="*/ 2644140 h 5364480"/>
                    <a:gd name="connsiteX168" fmla="*/ 2910840 w 5562600"/>
                    <a:gd name="connsiteY168" fmla="*/ 2865120 h 5364480"/>
                    <a:gd name="connsiteX169" fmla="*/ 2682240 w 5562600"/>
                    <a:gd name="connsiteY169" fmla="*/ 2926080 h 5364480"/>
                    <a:gd name="connsiteX170" fmla="*/ 2552700 w 5562600"/>
                    <a:gd name="connsiteY170" fmla="*/ 2842260 h 5364480"/>
                    <a:gd name="connsiteX171" fmla="*/ 2453640 w 5562600"/>
                    <a:gd name="connsiteY171" fmla="*/ 2522220 h 5364480"/>
                    <a:gd name="connsiteX172" fmla="*/ 2362200 w 5562600"/>
                    <a:gd name="connsiteY172" fmla="*/ 1889760 h 5364480"/>
                    <a:gd name="connsiteX173" fmla="*/ 2339340 w 5562600"/>
                    <a:gd name="connsiteY173" fmla="*/ 1699260 h 5364480"/>
                    <a:gd name="connsiteX174" fmla="*/ 2392680 w 5562600"/>
                    <a:gd name="connsiteY174" fmla="*/ 1524000 h 5364480"/>
                    <a:gd name="connsiteX175" fmla="*/ 2316480 w 5562600"/>
                    <a:gd name="connsiteY175" fmla="*/ 1379220 h 5364480"/>
                    <a:gd name="connsiteX176" fmla="*/ 2148840 w 5562600"/>
                    <a:gd name="connsiteY176" fmla="*/ 1303020 h 5364480"/>
                    <a:gd name="connsiteX177" fmla="*/ 1988820 w 5562600"/>
                    <a:gd name="connsiteY177" fmla="*/ 1325880 h 5364480"/>
                    <a:gd name="connsiteX178" fmla="*/ 1981200 w 5562600"/>
                    <a:gd name="connsiteY178" fmla="*/ 1402080 h 5364480"/>
                    <a:gd name="connsiteX179" fmla="*/ 1912620 w 5562600"/>
                    <a:gd name="connsiteY179" fmla="*/ 1485900 h 5364480"/>
                    <a:gd name="connsiteX180" fmla="*/ 1821180 w 5562600"/>
                    <a:gd name="connsiteY180" fmla="*/ 1478280 h 5364480"/>
                    <a:gd name="connsiteX181" fmla="*/ 1668780 w 5562600"/>
                    <a:gd name="connsiteY181" fmla="*/ 1394460 h 5364480"/>
                    <a:gd name="connsiteX182" fmla="*/ 1653540 w 5562600"/>
                    <a:gd name="connsiteY182" fmla="*/ 1303020 h 5364480"/>
                    <a:gd name="connsiteX183" fmla="*/ 1447800 w 5562600"/>
                    <a:gd name="connsiteY183" fmla="*/ 1165860 h 5364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</a:cxnLst>
                  <a:rect l="l" t="t" r="r" b="b"/>
                  <a:pathLst>
                    <a:path w="5562600" h="5364480">
                      <a:moveTo>
                        <a:pt x="1447800" y="1165860"/>
                      </a:moveTo>
                      <a:lnTo>
                        <a:pt x="1417320" y="1310640"/>
                      </a:lnTo>
                      <a:lnTo>
                        <a:pt x="1463040" y="1470660"/>
                      </a:lnTo>
                      <a:lnTo>
                        <a:pt x="1440180" y="1623060"/>
                      </a:lnTo>
                      <a:lnTo>
                        <a:pt x="1348740" y="1699260"/>
                      </a:lnTo>
                      <a:lnTo>
                        <a:pt x="1196340" y="1653540"/>
                      </a:lnTo>
                      <a:lnTo>
                        <a:pt x="1165860" y="1722120"/>
                      </a:lnTo>
                      <a:lnTo>
                        <a:pt x="1318260" y="1798320"/>
                      </a:lnTo>
                      <a:lnTo>
                        <a:pt x="1402080" y="1905000"/>
                      </a:lnTo>
                      <a:lnTo>
                        <a:pt x="1386840" y="2423160"/>
                      </a:lnTo>
                      <a:lnTo>
                        <a:pt x="1211580" y="3025140"/>
                      </a:lnTo>
                      <a:lnTo>
                        <a:pt x="1158240" y="3124200"/>
                      </a:lnTo>
                      <a:lnTo>
                        <a:pt x="1028700" y="3101340"/>
                      </a:lnTo>
                      <a:lnTo>
                        <a:pt x="883920" y="3246120"/>
                      </a:lnTo>
                      <a:lnTo>
                        <a:pt x="754380" y="3284220"/>
                      </a:lnTo>
                      <a:lnTo>
                        <a:pt x="601980" y="3162300"/>
                      </a:lnTo>
                      <a:lnTo>
                        <a:pt x="426720" y="3276600"/>
                      </a:lnTo>
                      <a:lnTo>
                        <a:pt x="327660" y="3489960"/>
                      </a:lnTo>
                      <a:lnTo>
                        <a:pt x="274320" y="3558540"/>
                      </a:lnTo>
                      <a:lnTo>
                        <a:pt x="243840" y="3581400"/>
                      </a:lnTo>
                      <a:lnTo>
                        <a:pt x="213360" y="3649980"/>
                      </a:lnTo>
                      <a:lnTo>
                        <a:pt x="99060" y="3695700"/>
                      </a:lnTo>
                      <a:lnTo>
                        <a:pt x="0" y="3802380"/>
                      </a:lnTo>
                      <a:lnTo>
                        <a:pt x="30480" y="3931920"/>
                      </a:lnTo>
                      <a:lnTo>
                        <a:pt x="175260" y="3901440"/>
                      </a:lnTo>
                      <a:lnTo>
                        <a:pt x="259080" y="4046220"/>
                      </a:lnTo>
                      <a:lnTo>
                        <a:pt x="259080" y="4335780"/>
                      </a:lnTo>
                      <a:lnTo>
                        <a:pt x="228600" y="4533900"/>
                      </a:lnTo>
                      <a:lnTo>
                        <a:pt x="419100" y="4495800"/>
                      </a:lnTo>
                      <a:lnTo>
                        <a:pt x="495300" y="4556760"/>
                      </a:lnTo>
                      <a:lnTo>
                        <a:pt x="510540" y="4411980"/>
                      </a:lnTo>
                      <a:lnTo>
                        <a:pt x="632460" y="4396740"/>
                      </a:lnTo>
                      <a:lnTo>
                        <a:pt x="731520" y="4434840"/>
                      </a:lnTo>
                      <a:lnTo>
                        <a:pt x="746760" y="4488180"/>
                      </a:lnTo>
                      <a:lnTo>
                        <a:pt x="1051560" y="4480560"/>
                      </a:lnTo>
                      <a:lnTo>
                        <a:pt x="1127760" y="4511040"/>
                      </a:lnTo>
                      <a:lnTo>
                        <a:pt x="1303020" y="4480560"/>
                      </a:lnTo>
                      <a:lnTo>
                        <a:pt x="1455420" y="4488180"/>
                      </a:lnTo>
                      <a:lnTo>
                        <a:pt x="1485900" y="4389120"/>
                      </a:lnTo>
                      <a:lnTo>
                        <a:pt x="1577340" y="4328160"/>
                      </a:lnTo>
                      <a:lnTo>
                        <a:pt x="1737360" y="4335780"/>
                      </a:lnTo>
                      <a:lnTo>
                        <a:pt x="1752600" y="4411980"/>
                      </a:lnTo>
                      <a:lnTo>
                        <a:pt x="1874520" y="4419600"/>
                      </a:lnTo>
                      <a:lnTo>
                        <a:pt x="1905000" y="4495800"/>
                      </a:lnTo>
                      <a:lnTo>
                        <a:pt x="2004060" y="4526280"/>
                      </a:lnTo>
                      <a:lnTo>
                        <a:pt x="2042160" y="4594860"/>
                      </a:lnTo>
                      <a:lnTo>
                        <a:pt x="2141220" y="4640580"/>
                      </a:lnTo>
                      <a:lnTo>
                        <a:pt x="2141220" y="4549140"/>
                      </a:lnTo>
                      <a:lnTo>
                        <a:pt x="2247900" y="4518660"/>
                      </a:lnTo>
                      <a:lnTo>
                        <a:pt x="2339340" y="4579620"/>
                      </a:lnTo>
                      <a:lnTo>
                        <a:pt x="2339340" y="4617720"/>
                      </a:lnTo>
                      <a:lnTo>
                        <a:pt x="2461260" y="4617720"/>
                      </a:lnTo>
                      <a:lnTo>
                        <a:pt x="2537460" y="4541520"/>
                      </a:lnTo>
                      <a:lnTo>
                        <a:pt x="2590800" y="4541520"/>
                      </a:lnTo>
                      <a:lnTo>
                        <a:pt x="2651760" y="4587240"/>
                      </a:lnTo>
                      <a:lnTo>
                        <a:pt x="2682240" y="4495800"/>
                      </a:lnTo>
                      <a:lnTo>
                        <a:pt x="2773680" y="4434840"/>
                      </a:lnTo>
                      <a:lnTo>
                        <a:pt x="2887980" y="4465320"/>
                      </a:lnTo>
                      <a:lnTo>
                        <a:pt x="2895600" y="4328160"/>
                      </a:lnTo>
                      <a:lnTo>
                        <a:pt x="3002280" y="4244340"/>
                      </a:lnTo>
                      <a:lnTo>
                        <a:pt x="3108960" y="4244340"/>
                      </a:lnTo>
                      <a:lnTo>
                        <a:pt x="3055620" y="4472940"/>
                      </a:lnTo>
                      <a:lnTo>
                        <a:pt x="3139440" y="4556760"/>
                      </a:lnTo>
                      <a:lnTo>
                        <a:pt x="3413760" y="4541520"/>
                      </a:lnTo>
                      <a:lnTo>
                        <a:pt x="3406140" y="4602480"/>
                      </a:lnTo>
                      <a:lnTo>
                        <a:pt x="3444240" y="4663440"/>
                      </a:lnTo>
                      <a:lnTo>
                        <a:pt x="3474720" y="4815840"/>
                      </a:lnTo>
                      <a:lnTo>
                        <a:pt x="3444240" y="4876800"/>
                      </a:lnTo>
                      <a:lnTo>
                        <a:pt x="3390900" y="4861560"/>
                      </a:lnTo>
                      <a:lnTo>
                        <a:pt x="3345180" y="4968240"/>
                      </a:lnTo>
                      <a:lnTo>
                        <a:pt x="3345180" y="5029200"/>
                      </a:lnTo>
                      <a:lnTo>
                        <a:pt x="3291840" y="5074920"/>
                      </a:lnTo>
                      <a:lnTo>
                        <a:pt x="3345180" y="5135880"/>
                      </a:lnTo>
                      <a:lnTo>
                        <a:pt x="3314700" y="5242560"/>
                      </a:lnTo>
                      <a:lnTo>
                        <a:pt x="3429000" y="5364480"/>
                      </a:lnTo>
                      <a:lnTo>
                        <a:pt x="3520440" y="5364480"/>
                      </a:lnTo>
                      <a:lnTo>
                        <a:pt x="3703320" y="5257800"/>
                      </a:lnTo>
                      <a:lnTo>
                        <a:pt x="3802380" y="5257800"/>
                      </a:lnTo>
                      <a:lnTo>
                        <a:pt x="3802380" y="5143500"/>
                      </a:lnTo>
                      <a:lnTo>
                        <a:pt x="3962400" y="5021580"/>
                      </a:lnTo>
                      <a:lnTo>
                        <a:pt x="4099560" y="4998720"/>
                      </a:lnTo>
                      <a:lnTo>
                        <a:pt x="4274820" y="4861560"/>
                      </a:lnTo>
                      <a:lnTo>
                        <a:pt x="4358640" y="4861560"/>
                      </a:lnTo>
                      <a:lnTo>
                        <a:pt x="4381500" y="4808220"/>
                      </a:lnTo>
                      <a:lnTo>
                        <a:pt x="4442460" y="4777740"/>
                      </a:lnTo>
                      <a:lnTo>
                        <a:pt x="4503420" y="4808220"/>
                      </a:lnTo>
                      <a:lnTo>
                        <a:pt x="4503420" y="4853940"/>
                      </a:lnTo>
                      <a:lnTo>
                        <a:pt x="4541520" y="4930140"/>
                      </a:lnTo>
                      <a:lnTo>
                        <a:pt x="4640580" y="4853940"/>
                      </a:lnTo>
                      <a:lnTo>
                        <a:pt x="4671060" y="4808220"/>
                      </a:lnTo>
                      <a:lnTo>
                        <a:pt x="4770120" y="4808220"/>
                      </a:lnTo>
                      <a:lnTo>
                        <a:pt x="4800600" y="4777740"/>
                      </a:lnTo>
                      <a:lnTo>
                        <a:pt x="4945380" y="4770120"/>
                      </a:lnTo>
                      <a:lnTo>
                        <a:pt x="5097780" y="4853940"/>
                      </a:lnTo>
                      <a:lnTo>
                        <a:pt x="5257800" y="4777740"/>
                      </a:lnTo>
                      <a:lnTo>
                        <a:pt x="5234940" y="4671060"/>
                      </a:lnTo>
                      <a:lnTo>
                        <a:pt x="5250180" y="4617720"/>
                      </a:lnTo>
                      <a:lnTo>
                        <a:pt x="5433060" y="4556760"/>
                      </a:lnTo>
                      <a:lnTo>
                        <a:pt x="5562600" y="4465320"/>
                      </a:lnTo>
                      <a:lnTo>
                        <a:pt x="5234940" y="4114800"/>
                      </a:lnTo>
                      <a:lnTo>
                        <a:pt x="5097780" y="4114800"/>
                      </a:lnTo>
                      <a:lnTo>
                        <a:pt x="4998720" y="4038600"/>
                      </a:lnTo>
                      <a:lnTo>
                        <a:pt x="4899660" y="3825240"/>
                      </a:lnTo>
                      <a:lnTo>
                        <a:pt x="4739640" y="3223260"/>
                      </a:lnTo>
                      <a:lnTo>
                        <a:pt x="4671060" y="2529840"/>
                      </a:lnTo>
                      <a:lnTo>
                        <a:pt x="4655820" y="2499360"/>
                      </a:lnTo>
                      <a:lnTo>
                        <a:pt x="4655820" y="2415540"/>
                      </a:lnTo>
                      <a:lnTo>
                        <a:pt x="4701540" y="1684020"/>
                      </a:lnTo>
                      <a:lnTo>
                        <a:pt x="4655820" y="1569720"/>
                      </a:lnTo>
                      <a:lnTo>
                        <a:pt x="4800600" y="830580"/>
                      </a:lnTo>
                      <a:lnTo>
                        <a:pt x="4869180" y="708660"/>
                      </a:lnTo>
                      <a:lnTo>
                        <a:pt x="4869180" y="617220"/>
                      </a:lnTo>
                      <a:lnTo>
                        <a:pt x="4907280" y="472440"/>
                      </a:lnTo>
                      <a:lnTo>
                        <a:pt x="4747260" y="632460"/>
                      </a:lnTo>
                      <a:lnTo>
                        <a:pt x="4602480" y="731520"/>
                      </a:lnTo>
                      <a:lnTo>
                        <a:pt x="4411980" y="800100"/>
                      </a:lnTo>
                      <a:lnTo>
                        <a:pt x="4251960" y="769620"/>
                      </a:lnTo>
                      <a:lnTo>
                        <a:pt x="4061460" y="662940"/>
                      </a:lnTo>
                      <a:lnTo>
                        <a:pt x="4030980" y="556260"/>
                      </a:lnTo>
                      <a:lnTo>
                        <a:pt x="3931920" y="472440"/>
                      </a:lnTo>
                      <a:lnTo>
                        <a:pt x="3832860" y="320040"/>
                      </a:lnTo>
                      <a:lnTo>
                        <a:pt x="3718560" y="266700"/>
                      </a:lnTo>
                      <a:lnTo>
                        <a:pt x="3489960" y="243840"/>
                      </a:lnTo>
                      <a:lnTo>
                        <a:pt x="3375660" y="144780"/>
                      </a:lnTo>
                      <a:lnTo>
                        <a:pt x="3223260" y="0"/>
                      </a:lnTo>
                      <a:lnTo>
                        <a:pt x="3162300" y="68580"/>
                      </a:lnTo>
                      <a:lnTo>
                        <a:pt x="3192780" y="190500"/>
                      </a:lnTo>
                      <a:lnTo>
                        <a:pt x="3002280" y="556260"/>
                      </a:lnTo>
                      <a:lnTo>
                        <a:pt x="2918460" y="838200"/>
                      </a:lnTo>
                      <a:lnTo>
                        <a:pt x="2880360" y="891540"/>
                      </a:lnTo>
                      <a:lnTo>
                        <a:pt x="2857500" y="1036320"/>
                      </a:lnTo>
                      <a:lnTo>
                        <a:pt x="2796540" y="1280160"/>
                      </a:lnTo>
                      <a:lnTo>
                        <a:pt x="2804160" y="1386840"/>
                      </a:lnTo>
                      <a:lnTo>
                        <a:pt x="2796540" y="1432560"/>
                      </a:lnTo>
                      <a:lnTo>
                        <a:pt x="2781300" y="1645920"/>
                      </a:lnTo>
                      <a:lnTo>
                        <a:pt x="2910840" y="1714500"/>
                      </a:lnTo>
                      <a:lnTo>
                        <a:pt x="3025140" y="1554480"/>
                      </a:lnTo>
                      <a:lnTo>
                        <a:pt x="3154680" y="1569720"/>
                      </a:lnTo>
                      <a:lnTo>
                        <a:pt x="3276600" y="1508760"/>
                      </a:lnTo>
                      <a:lnTo>
                        <a:pt x="3368040" y="1432560"/>
                      </a:lnTo>
                      <a:lnTo>
                        <a:pt x="3505200" y="1432560"/>
                      </a:lnTo>
                      <a:lnTo>
                        <a:pt x="3596640" y="1501140"/>
                      </a:lnTo>
                      <a:lnTo>
                        <a:pt x="3649980" y="1493520"/>
                      </a:lnTo>
                      <a:lnTo>
                        <a:pt x="3718560" y="1394460"/>
                      </a:lnTo>
                      <a:lnTo>
                        <a:pt x="3848100" y="1363980"/>
                      </a:lnTo>
                      <a:lnTo>
                        <a:pt x="3947160" y="1280160"/>
                      </a:lnTo>
                      <a:lnTo>
                        <a:pt x="3962400" y="1104900"/>
                      </a:lnTo>
                      <a:lnTo>
                        <a:pt x="4046220" y="1104900"/>
                      </a:lnTo>
                      <a:lnTo>
                        <a:pt x="4244340" y="1333500"/>
                      </a:lnTo>
                      <a:lnTo>
                        <a:pt x="4297680" y="1531620"/>
                      </a:lnTo>
                      <a:lnTo>
                        <a:pt x="4305300" y="1691640"/>
                      </a:lnTo>
                      <a:lnTo>
                        <a:pt x="4221480" y="1828800"/>
                      </a:lnTo>
                      <a:lnTo>
                        <a:pt x="4206240" y="2164080"/>
                      </a:lnTo>
                      <a:lnTo>
                        <a:pt x="4130040" y="2453640"/>
                      </a:lnTo>
                      <a:lnTo>
                        <a:pt x="4015740" y="2697480"/>
                      </a:lnTo>
                      <a:lnTo>
                        <a:pt x="3863340" y="2766060"/>
                      </a:lnTo>
                      <a:lnTo>
                        <a:pt x="3733800" y="2720340"/>
                      </a:lnTo>
                      <a:lnTo>
                        <a:pt x="3627120" y="2583180"/>
                      </a:lnTo>
                      <a:lnTo>
                        <a:pt x="3375660" y="2499360"/>
                      </a:lnTo>
                      <a:lnTo>
                        <a:pt x="3406140" y="2400300"/>
                      </a:lnTo>
                      <a:lnTo>
                        <a:pt x="3307080" y="2263140"/>
                      </a:lnTo>
                      <a:lnTo>
                        <a:pt x="3261360" y="2247900"/>
                      </a:lnTo>
                      <a:lnTo>
                        <a:pt x="3147060" y="2194560"/>
                      </a:lnTo>
                      <a:lnTo>
                        <a:pt x="3063240" y="2301240"/>
                      </a:lnTo>
                      <a:lnTo>
                        <a:pt x="3063240" y="2400300"/>
                      </a:lnTo>
                      <a:lnTo>
                        <a:pt x="3040380" y="2438400"/>
                      </a:lnTo>
                      <a:lnTo>
                        <a:pt x="3086100" y="2499360"/>
                      </a:lnTo>
                      <a:lnTo>
                        <a:pt x="3086100" y="2644140"/>
                      </a:lnTo>
                      <a:lnTo>
                        <a:pt x="2910840" y="2865120"/>
                      </a:lnTo>
                      <a:lnTo>
                        <a:pt x="2682240" y="2926080"/>
                      </a:lnTo>
                      <a:lnTo>
                        <a:pt x="2552700" y="2842260"/>
                      </a:lnTo>
                      <a:lnTo>
                        <a:pt x="2453640" y="2522220"/>
                      </a:lnTo>
                      <a:lnTo>
                        <a:pt x="2362200" y="1889760"/>
                      </a:lnTo>
                      <a:lnTo>
                        <a:pt x="2339340" y="1699260"/>
                      </a:lnTo>
                      <a:lnTo>
                        <a:pt x="2392680" y="1524000"/>
                      </a:lnTo>
                      <a:lnTo>
                        <a:pt x="2316480" y="1379220"/>
                      </a:lnTo>
                      <a:lnTo>
                        <a:pt x="2148840" y="1303020"/>
                      </a:lnTo>
                      <a:lnTo>
                        <a:pt x="1988820" y="1325880"/>
                      </a:lnTo>
                      <a:lnTo>
                        <a:pt x="1981200" y="1402080"/>
                      </a:lnTo>
                      <a:lnTo>
                        <a:pt x="1912620" y="1485900"/>
                      </a:lnTo>
                      <a:lnTo>
                        <a:pt x="1821180" y="1478280"/>
                      </a:lnTo>
                      <a:lnTo>
                        <a:pt x="1668780" y="1394460"/>
                      </a:lnTo>
                      <a:lnTo>
                        <a:pt x="1653540" y="1303020"/>
                      </a:lnTo>
                      <a:lnTo>
                        <a:pt x="1447800" y="116586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4" name="フリーフォーム: 図形 3">
                  <a:extLst>
                    <a:ext uri="{FF2B5EF4-FFF2-40B4-BE49-F238E27FC236}">
                      <a16:creationId xmlns:a16="http://schemas.microsoft.com/office/drawing/2014/main" id="{D246FE5A-65BF-FA28-0E52-4257D7A487DC}"/>
                    </a:ext>
                  </a:extLst>
                </p:cNvPr>
                <p:cNvSpPr/>
                <p:nvPr/>
              </p:nvSpPr>
              <p:spPr>
                <a:xfrm>
                  <a:off x="1831949" y="1905424"/>
                  <a:ext cx="767500" cy="1246820"/>
                </a:xfrm>
                <a:custGeom>
                  <a:avLst/>
                  <a:gdLst>
                    <a:gd name="connsiteX0" fmla="*/ 3505200 w 3977640"/>
                    <a:gd name="connsiteY0" fmla="*/ 0 h 6461760"/>
                    <a:gd name="connsiteX1" fmla="*/ 3611880 w 3977640"/>
                    <a:gd name="connsiteY1" fmla="*/ 0 h 6461760"/>
                    <a:gd name="connsiteX2" fmla="*/ 3558540 w 3977640"/>
                    <a:gd name="connsiteY2" fmla="*/ 228600 h 6461760"/>
                    <a:gd name="connsiteX3" fmla="*/ 3642360 w 3977640"/>
                    <a:gd name="connsiteY3" fmla="*/ 312420 h 6461760"/>
                    <a:gd name="connsiteX4" fmla="*/ 3916680 w 3977640"/>
                    <a:gd name="connsiteY4" fmla="*/ 297180 h 6461760"/>
                    <a:gd name="connsiteX5" fmla="*/ 3909060 w 3977640"/>
                    <a:gd name="connsiteY5" fmla="*/ 358140 h 6461760"/>
                    <a:gd name="connsiteX6" fmla="*/ 3947160 w 3977640"/>
                    <a:gd name="connsiteY6" fmla="*/ 419100 h 6461760"/>
                    <a:gd name="connsiteX7" fmla="*/ 3977640 w 3977640"/>
                    <a:gd name="connsiteY7" fmla="*/ 571500 h 6461760"/>
                    <a:gd name="connsiteX8" fmla="*/ 3947160 w 3977640"/>
                    <a:gd name="connsiteY8" fmla="*/ 632460 h 6461760"/>
                    <a:gd name="connsiteX9" fmla="*/ 3893820 w 3977640"/>
                    <a:gd name="connsiteY9" fmla="*/ 617220 h 6461760"/>
                    <a:gd name="connsiteX10" fmla="*/ 3848100 w 3977640"/>
                    <a:gd name="connsiteY10" fmla="*/ 723900 h 6461760"/>
                    <a:gd name="connsiteX11" fmla="*/ 3848100 w 3977640"/>
                    <a:gd name="connsiteY11" fmla="*/ 784860 h 6461760"/>
                    <a:gd name="connsiteX12" fmla="*/ 3794760 w 3977640"/>
                    <a:gd name="connsiteY12" fmla="*/ 830580 h 6461760"/>
                    <a:gd name="connsiteX13" fmla="*/ 3848100 w 3977640"/>
                    <a:gd name="connsiteY13" fmla="*/ 891540 h 6461760"/>
                    <a:gd name="connsiteX14" fmla="*/ 3817620 w 3977640"/>
                    <a:gd name="connsiteY14" fmla="*/ 998220 h 6461760"/>
                    <a:gd name="connsiteX15" fmla="*/ 3817620 w 3977640"/>
                    <a:gd name="connsiteY15" fmla="*/ 1082040 h 6461760"/>
                    <a:gd name="connsiteX16" fmla="*/ 3695700 w 3977640"/>
                    <a:gd name="connsiteY16" fmla="*/ 1120140 h 6461760"/>
                    <a:gd name="connsiteX17" fmla="*/ 3642360 w 3977640"/>
                    <a:gd name="connsiteY17" fmla="*/ 1264920 h 6461760"/>
                    <a:gd name="connsiteX18" fmla="*/ 3566160 w 3977640"/>
                    <a:gd name="connsiteY18" fmla="*/ 1310640 h 6461760"/>
                    <a:gd name="connsiteX19" fmla="*/ 3634740 w 3977640"/>
                    <a:gd name="connsiteY19" fmla="*/ 1386840 h 6461760"/>
                    <a:gd name="connsiteX20" fmla="*/ 3573780 w 3977640"/>
                    <a:gd name="connsiteY20" fmla="*/ 1447800 h 6461760"/>
                    <a:gd name="connsiteX21" fmla="*/ 3634740 w 3977640"/>
                    <a:gd name="connsiteY21" fmla="*/ 1577340 h 6461760"/>
                    <a:gd name="connsiteX22" fmla="*/ 3619500 w 3977640"/>
                    <a:gd name="connsiteY22" fmla="*/ 1623060 h 6461760"/>
                    <a:gd name="connsiteX23" fmla="*/ 3505200 w 3977640"/>
                    <a:gd name="connsiteY23" fmla="*/ 1691640 h 6461760"/>
                    <a:gd name="connsiteX24" fmla="*/ 3550920 w 3977640"/>
                    <a:gd name="connsiteY24" fmla="*/ 1798320 h 6461760"/>
                    <a:gd name="connsiteX25" fmla="*/ 3520440 w 3977640"/>
                    <a:gd name="connsiteY25" fmla="*/ 2133600 h 6461760"/>
                    <a:gd name="connsiteX26" fmla="*/ 3550920 w 3977640"/>
                    <a:gd name="connsiteY26" fmla="*/ 2225040 h 6461760"/>
                    <a:gd name="connsiteX27" fmla="*/ 3550920 w 3977640"/>
                    <a:gd name="connsiteY27" fmla="*/ 2301240 h 6461760"/>
                    <a:gd name="connsiteX28" fmla="*/ 3611880 w 3977640"/>
                    <a:gd name="connsiteY28" fmla="*/ 2506980 h 6461760"/>
                    <a:gd name="connsiteX29" fmla="*/ 3550920 w 3977640"/>
                    <a:gd name="connsiteY29" fmla="*/ 2552700 h 6461760"/>
                    <a:gd name="connsiteX30" fmla="*/ 3451860 w 3977640"/>
                    <a:gd name="connsiteY30" fmla="*/ 2476500 h 6461760"/>
                    <a:gd name="connsiteX31" fmla="*/ 3337560 w 3977640"/>
                    <a:gd name="connsiteY31" fmla="*/ 2545080 h 6461760"/>
                    <a:gd name="connsiteX32" fmla="*/ 3345180 w 3977640"/>
                    <a:gd name="connsiteY32" fmla="*/ 2720340 h 6461760"/>
                    <a:gd name="connsiteX33" fmla="*/ 3505200 w 3977640"/>
                    <a:gd name="connsiteY33" fmla="*/ 2811780 h 6461760"/>
                    <a:gd name="connsiteX34" fmla="*/ 3383280 w 3977640"/>
                    <a:gd name="connsiteY34" fmla="*/ 3017520 h 6461760"/>
                    <a:gd name="connsiteX35" fmla="*/ 3307080 w 3977640"/>
                    <a:gd name="connsiteY35" fmla="*/ 3078480 h 6461760"/>
                    <a:gd name="connsiteX36" fmla="*/ 3413760 w 3977640"/>
                    <a:gd name="connsiteY36" fmla="*/ 3185160 h 6461760"/>
                    <a:gd name="connsiteX37" fmla="*/ 3451860 w 3977640"/>
                    <a:gd name="connsiteY37" fmla="*/ 3375660 h 6461760"/>
                    <a:gd name="connsiteX38" fmla="*/ 3337560 w 3977640"/>
                    <a:gd name="connsiteY38" fmla="*/ 3581400 h 6461760"/>
                    <a:gd name="connsiteX39" fmla="*/ 3154680 w 3977640"/>
                    <a:gd name="connsiteY39" fmla="*/ 3749040 h 6461760"/>
                    <a:gd name="connsiteX40" fmla="*/ 3200400 w 3977640"/>
                    <a:gd name="connsiteY40" fmla="*/ 3810000 h 6461760"/>
                    <a:gd name="connsiteX41" fmla="*/ 3116580 w 3977640"/>
                    <a:gd name="connsiteY41" fmla="*/ 3970020 h 6461760"/>
                    <a:gd name="connsiteX42" fmla="*/ 3154680 w 3977640"/>
                    <a:gd name="connsiteY42" fmla="*/ 4046220 h 6461760"/>
                    <a:gd name="connsiteX43" fmla="*/ 2994660 w 3977640"/>
                    <a:gd name="connsiteY43" fmla="*/ 4191000 h 6461760"/>
                    <a:gd name="connsiteX44" fmla="*/ 3032760 w 3977640"/>
                    <a:gd name="connsiteY44" fmla="*/ 4244340 h 6461760"/>
                    <a:gd name="connsiteX45" fmla="*/ 3032760 w 3977640"/>
                    <a:gd name="connsiteY45" fmla="*/ 4297680 h 6461760"/>
                    <a:gd name="connsiteX46" fmla="*/ 2926080 w 3977640"/>
                    <a:gd name="connsiteY46" fmla="*/ 4358640 h 6461760"/>
                    <a:gd name="connsiteX47" fmla="*/ 2910840 w 3977640"/>
                    <a:gd name="connsiteY47" fmla="*/ 4411980 h 6461760"/>
                    <a:gd name="connsiteX48" fmla="*/ 2994660 w 3977640"/>
                    <a:gd name="connsiteY48" fmla="*/ 4457700 h 6461760"/>
                    <a:gd name="connsiteX49" fmla="*/ 2994660 w 3977640"/>
                    <a:gd name="connsiteY49" fmla="*/ 4549140 h 6461760"/>
                    <a:gd name="connsiteX50" fmla="*/ 3078480 w 3977640"/>
                    <a:gd name="connsiteY50" fmla="*/ 4610100 h 6461760"/>
                    <a:gd name="connsiteX51" fmla="*/ 3040380 w 3977640"/>
                    <a:gd name="connsiteY51" fmla="*/ 4724400 h 6461760"/>
                    <a:gd name="connsiteX52" fmla="*/ 3124200 w 3977640"/>
                    <a:gd name="connsiteY52" fmla="*/ 4770120 h 6461760"/>
                    <a:gd name="connsiteX53" fmla="*/ 3116580 w 3977640"/>
                    <a:gd name="connsiteY53" fmla="*/ 4892040 h 6461760"/>
                    <a:gd name="connsiteX54" fmla="*/ 3337560 w 3977640"/>
                    <a:gd name="connsiteY54" fmla="*/ 5021580 h 6461760"/>
                    <a:gd name="connsiteX55" fmla="*/ 3329940 w 3977640"/>
                    <a:gd name="connsiteY55" fmla="*/ 5090160 h 6461760"/>
                    <a:gd name="connsiteX56" fmla="*/ 3261360 w 3977640"/>
                    <a:gd name="connsiteY56" fmla="*/ 5135880 h 6461760"/>
                    <a:gd name="connsiteX57" fmla="*/ 3261360 w 3977640"/>
                    <a:gd name="connsiteY57" fmla="*/ 5173980 h 6461760"/>
                    <a:gd name="connsiteX58" fmla="*/ 3383280 w 3977640"/>
                    <a:gd name="connsiteY58" fmla="*/ 5250180 h 6461760"/>
                    <a:gd name="connsiteX59" fmla="*/ 3230880 w 3977640"/>
                    <a:gd name="connsiteY59" fmla="*/ 5356860 h 6461760"/>
                    <a:gd name="connsiteX60" fmla="*/ 3261360 w 3977640"/>
                    <a:gd name="connsiteY60" fmla="*/ 5455920 h 6461760"/>
                    <a:gd name="connsiteX61" fmla="*/ 3223260 w 3977640"/>
                    <a:gd name="connsiteY61" fmla="*/ 5577840 h 6461760"/>
                    <a:gd name="connsiteX62" fmla="*/ 3246120 w 3977640"/>
                    <a:gd name="connsiteY62" fmla="*/ 5615940 h 6461760"/>
                    <a:gd name="connsiteX63" fmla="*/ 3337560 w 3977640"/>
                    <a:gd name="connsiteY63" fmla="*/ 5661660 h 6461760"/>
                    <a:gd name="connsiteX64" fmla="*/ 3390900 w 3977640"/>
                    <a:gd name="connsiteY64" fmla="*/ 5753100 h 6461760"/>
                    <a:gd name="connsiteX65" fmla="*/ 3337560 w 3977640"/>
                    <a:gd name="connsiteY65" fmla="*/ 5867400 h 6461760"/>
                    <a:gd name="connsiteX66" fmla="*/ 3291840 w 3977640"/>
                    <a:gd name="connsiteY66" fmla="*/ 5943600 h 6461760"/>
                    <a:gd name="connsiteX67" fmla="*/ 3268980 w 3977640"/>
                    <a:gd name="connsiteY67" fmla="*/ 5981700 h 6461760"/>
                    <a:gd name="connsiteX68" fmla="*/ 3276600 w 3977640"/>
                    <a:gd name="connsiteY68" fmla="*/ 6134100 h 6461760"/>
                    <a:gd name="connsiteX69" fmla="*/ 3192780 w 3977640"/>
                    <a:gd name="connsiteY69" fmla="*/ 6141720 h 6461760"/>
                    <a:gd name="connsiteX70" fmla="*/ 3108960 w 3977640"/>
                    <a:gd name="connsiteY70" fmla="*/ 6278880 h 6461760"/>
                    <a:gd name="connsiteX71" fmla="*/ 3017520 w 3977640"/>
                    <a:gd name="connsiteY71" fmla="*/ 6301740 h 6461760"/>
                    <a:gd name="connsiteX72" fmla="*/ 2910840 w 3977640"/>
                    <a:gd name="connsiteY72" fmla="*/ 6431280 h 6461760"/>
                    <a:gd name="connsiteX73" fmla="*/ 2796540 w 3977640"/>
                    <a:gd name="connsiteY73" fmla="*/ 6377940 h 6461760"/>
                    <a:gd name="connsiteX74" fmla="*/ 2644140 w 3977640"/>
                    <a:gd name="connsiteY74" fmla="*/ 6461760 h 6461760"/>
                    <a:gd name="connsiteX75" fmla="*/ 2583180 w 3977640"/>
                    <a:gd name="connsiteY75" fmla="*/ 6385560 h 6461760"/>
                    <a:gd name="connsiteX76" fmla="*/ 2430780 w 3977640"/>
                    <a:gd name="connsiteY76" fmla="*/ 6362700 h 6461760"/>
                    <a:gd name="connsiteX77" fmla="*/ 2407920 w 3977640"/>
                    <a:gd name="connsiteY77" fmla="*/ 6301740 h 6461760"/>
                    <a:gd name="connsiteX78" fmla="*/ 2308860 w 3977640"/>
                    <a:gd name="connsiteY78" fmla="*/ 6271260 h 6461760"/>
                    <a:gd name="connsiteX79" fmla="*/ 2308860 w 3977640"/>
                    <a:gd name="connsiteY79" fmla="*/ 6111240 h 6461760"/>
                    <a:gd name="connsiteX80" fmla="*/ 2247900 w 3977640"/>
                    <a:gd name="connsiteY80" fmla="*/ 6012180 h 6461760"/>
                    <a:gd name="connsiteX81" fmla="*/ 2133600 w 3977640"/>
                    <a:gd name="connsiteY81" fmla="*/ 5996940 h 6461760"/>
                    <a:gd name="connsiteX82" fmla="*/ 2072640 w 3977640"/>
                    <a:gd name="connsiteY82" fmla="*/ 5935980 h 6461760"/>
                    <a:gd name="connsiteX83" fmla="*/ 1935480 w 3977640"/>
                    <a:gd name="connsiteY83" fmla="*/ 5844540 h 6461760"/>
                    <a:gd name="connsiteX84" fmla="*/ 1874520 w 3977640"/>
                    <a:gd name="connsiteY84" fmla="*/ 5920740 h 6461760"/>
                    <a:gd name="connsiteX85" fmla="*/ 1767840 w 3977640"/>
                    <a:gd name="connsiteY85" fmla="*/ 5836920 h 6461760"/>
                    <a:gd name="connsiteX86" fmla="*/ 1676400 w 3977640"/>
                    <a:gd name="connsiteY86" fmla="*/ 5859780 h 6461760"/>
                    <a:gd name="connsiteX87" fmla="*/ 1562100 w 3977640"/>
                    <a:gd name="connsiteY87" fmla="*/ 5821680 h 6461760"/>
                    <a:gd name="connsiteX88" fmla="*/ 1524000 w 3977640"/>
                    <a:gd name="connsiteY88" fmla="*/ 5745480 h 6461760"/>
                    <a:gd name="connsiteX89" fmla="*/ 1417320 w 3977640"/>
                    <a:gd name="connsiteY89" fmla="*/ 5768340 h 6461760"/>
                    <a:gd name="connsiteX90" fmla="*/ 1318260 w 3977640"/>
                    <a:gd name="connsiteY90" fmla="*/ 5722620 h 6461760"/>
                    <a:gd name="connsiteX91" fmla="*/ 1257300 w 3977640"/>
                    <a:gd name="connsiteY91" fmla="*/ 5676900 h 6461760"/>
                    <a:gd name="connsiteX92" fmla="*/ 1135380 w 3977640"/>
                    <a:gd name="connsiteY92" fmla="*/ 5631180 h 6461760"/>
                    <a:gd name="connsiteX93" fmla="*/ 1097280 w 3977640"/>
                    <a:gd name="connsiteY93" fmla="*/ 5463540 h 6461760"/>
                    <a:gd name="connsiteX94" fmla="*/ 937260 w 3977640"/>
                    <a:gd name="connsiteY94" fmla="*/ 5486400 h 6461760"/>
                    <a:gd name="connsiteX95" fmla="*/ 922020 w 3977640"/>
                    <a:gd name="connsiteY95" fmla="*/ 5554980 h 6461760"/>
                    <a:gd name="connsiteX96" fmla="*/ 807720 w 3977640"/>
                    <a:gd name="connsiteY96" fmla="*/ 5509260 h 6461760"/>
                    <a:gd name="connsiteX97" fmla="*/ 532312 w 3977640"/>
                    <a:gd name="connsiteY97" fmla="*/ 5509260 h 6461760"/>
                    <a:gd name="connsiteX98" fmla="*/ 571500 w 3977640"/>
                    <a:gd name="connsiteY98" fmla="*/ 5372100 h 6461760"/>
                    <a:gd name="connsiteX99" fmla="*/ 632460 w 3977640"/>
                    <a:gd name="connsiteY99" fmla="*/ 5280660 h 6461760"/>
                    <a:gd name="connsiteX100" fmla="*/ 632460 w 3977640"/>
                    <a:gd name="connsiteY100" fmla="*/ 5204460 h 6461760"/>
                    <a:gd name="connsiteX101" fmla="*/ 609600 w 3977640"/>
                    <a:gd name="connsiteY101" fmla="*/ 5128260 h 6461760"/>
                    <a:gd name="connsiteX102" fmla="*/ 670560 w 3977640"/>
                    <a:gd name="connsiteY102" fmla="*/ 4998720 h 6461760"/>
                    <a:gd name="connsiteX103" fmla="*/ 655320 w 3977640"/>
                    <a:gd name="connsiteY103" fmla="*/ 4914900 h 6461760"/>
                    <a:gd name="connsiteX104" fmla="*/ 701040 w 3977640"/>
                    <a:gd name="connsiteY104" fmla="*/ 4831080 h 6461760"/>
                    <a:gd name="connsiteX105" fmla="*/ 830580 w 3977640"/>
                    <a:gd name="connsiteY105" fmla="*/ 4823460 h 6461760"/>
                    <a:gd name="connsiteX106" fmla="*/ 1013460 w 3977640"/>
                    <a:gd name="connsiteY106" fmla="*/ 4328160 h 6461760"/>
                    <a:gd name="connsiteX107" fmla="*/ 1104900 w 3977640"/>
                    <a:gd name="connsiteY107" fmla="*/ 3672840 h 6461760"/>
                    <a:gd name="connsiteX108" fmla="*/ 1082040 w 3977640"/>
                    <a:gd name="connsiteY108" fmla="*/ 3101340 h 6461760"/>
                    <a:gd name="connsiteX109" fmla="*/ 1043940 w 3977640"/>
                    <a:gd name="connsiteY109" fmla="*/ 2926080 h 6461760"/>
                    <a:gd name="connsiteX110" fmla="*/ 1051560 w 3977640"/>
                    <a:gd name="connsiteY110" fmla="*/ 2834640 h 6461760"/>
                    <a:gd name="connsiteX111" fmla="*/ 982980 w 3977640"/>
                    <a:gd name="connsiteY111" fmla="*/ 2689860 h 6461760"/>
                    <a:gd name="connsiteX112" fmla="*/ 838200 w 3977640"/>
                    <a:gd name="connsiteY112" fmla="*/ 2491740 h 6461760"/>
                    <a:gd name="connsiteX113" fmla="*/ 685800 w 3977640"/>
                    <a:gd name="connsiteY113" fmla="*/ 2400300 h 6461760"/>
                    <a:gd name="connsiteX114" fmla="*/ 495300 w 3977640"/>
                    <a:gd name="connsiteY114" fmla="*/ 2438400 h 6461760"/>
                    <a:gd name="connsiteX115" fmla="*/ 495300 w 3977640"/>
                    <a:gd name="connsiteY115" fmla="*/ 2529840 h 6461760"/>
                    <a:gd name="connsiteX116" fmla="*/ 373380 w 3977640"/>
                    <a:gd name="connsiteY116" fmla="*/ 2545080 h 6461760"/>
                    <a:gd name="connsiteX117" fmla="*/ 335280 w 3977640"/>
                    <a:gd name="connsiteY117" fmla="*/ 2545080 h 6461760"/>
                    <a:gd name="connsiteX118" fmla="*/ 175260 w 3977640"/>
                    <a:gd name="connsiteY118" fmla="*/ 2567940 h 6461760"/>
                    <a:gd name="connsiteX119" fmla="*/ 129540 w 3977640"/>
                    <a:gd name="connsiteY119" fmla="*/ 2506980 h 6461760"/>
                    <a:gd name="connsiteX120" fmla="*/ 129540 w 3977640"/>
                    <a:gd name="connsiteY120" fmla="*/ 2385060 h 6461760"/>
                    <a:gd name="connsiteX121" fmla="*/ 53340 w 3977640"/>
                    <a:gd name="connsiteY121" fmla="*/ 2362200 h 6461760"/>
                    <a:gd name="connsiteX122" fmla="*/ 30480 w 3977640"/>
                    <a:gd name="connsiteY122" fmla="*/ 2263140 h 6461760"/>
                    <a:gd name="connsiteX123" fmla="*/ 53340 w 3977640"/>
                    <a:gd name="connsiteY123" fmla="*/ 2179320 h 6461760"/>
                    <a:gd name="connsiteX124" fmla="*/ 0 w 3977640"/>
                    <a:gd name="connsiteY124" fmla="*/ 2148840 h 6461760"/>
                    <a:gd name="connsiteX125" fmla="*/ 0 w 3977640"/>
                    <a:gd name="connsiteY125" fmla="*/ 1988820 h 6461760"/>
                    <a:gd name="connsiteX126" fmla="*/ 83820 w 3977640"/>
                    <a:gd name="connsiteY126" fmla="*/ 2080260 h 6461760"/>
                    <a:gd name="connsiteX127" fmla="*/ 160020 w 3977640"/>
                    <a:gd name="connsiteY127" fmla="*/ 2087880 h 6461760"/>
                    <a:gd name="connsiteX128" fmla="*/ 251460 w 3977640"/>
                    <a:gd name="connsiteY128" fmla="*/ 2125980 h 6461760"/>
                    <a:gd name="connsiteX129" fmla="*/ 304800 w 3977640"/>
                    <a:gd name="connsiteY129" fmla="*/ 2179320 h 6461760"/>
                    <a:gd name="connsiteX130" fmla="*/ 480060 w 3977640"/>
                    <a:gd name="connsiteY130" fmla="*/ 2125980 h 6461760"/>
                    <a:gd name="connsiteX131" fmla="*/ 609600 w 3977640"/>
                    <a:gd name="connsiteY131" fmla="*/ 1981200 h 6461760"/>
                    <a:gd name="connsiteX132" fmla="*/ 762000 w 3977640"/>
                    <a:gd name="connsiteY132" fmla="*/ 1737360 h 6461760"/>
                    <a:gd name="connsiteX133" fmla="*/ 906780 w 3977640"/>
                    <a:gd name="connsiteY133" fmla="*/ 1303020 h 6461760"/>
                    <a:gd name="connsiteX134" fmla="*/ 899160 w 3977640"/>
                    <a:gd name="connsiteY134" fmla="*/ 1135380 h 6461760"/>
                    <a:gd name="connsiteX135" fmla="*/ 937260 w 3977640"/>
                    <a:gd name="connsiteY135" fmla="*/ 1120140 h 6461760"/>
                    <a:gd name="connsiteX136" fmla="*/ 982980 w 3977640"/>
                    <a:gd name="connsiteY136" fmla="*/ 952500 h 6461760"/>
                    <a:gd name="connsiteX137" fmla="*/ 982980 w 3977640"/>
                    <a:gd name="connsiteY137" fmla="*/ 586740 h 6461760"/>
                    <a:gd name="connsiteX138" fmla="*/ 922020 w 3977640"/>
                    <a:gd name="connsiteY138" fmla="*/ 502920 h 6461760"/>
                    <a:gd name="connsiteX139" fmla="*/ 861060 w 3977640"/>
                    <a:gd name="connsiteY139" fmla="*/ 457200 h 6461760"/>
                    <a:gd name="connsiteX140" fmla="*/ 853440 w 3977640"/>
                    <a:gd name="connsiteY140" fmla="*/ 426720 h 6461760"/>
                    <a:gd name="connsiteX141" fmla="*/ 739140 w 3977640"/>
                    <a:gd name="connsiteY141" fmla="*/ 289560 h 6461760"/>
                    <a:gd name="connsiteX142" fmla="*/ 740284 w 3977640"/>
                    <a:gd name="connsiteY142" fmla="*/ 287807 h 6461760"/>
                    <a:gd name="connsiteX143" fmla="*/ 922020 w 3977640"/>
                    <a:gd name="connsiteY143" fmla="*/ 251460 h 6461760"/>
                    <a:gd name="connsiteX144" fmla="*/ 998220 w 3977640"/>
                    <a:gd name="connsiteY144" fmla="*/ 312420 h 6461760"/>
                    <a:gd name="connsiteX145" fmla="*/ 1013460 w 3977640"/>
                    <a:gd name="connsiteY145" fmla="*/ 167640 h 6461760"/>
                    <a:gd name="connsiteX146" fmla="*/ 1135380 w 3977640"/>
                    <a:gd name="connsiteY146" fmla="*/ 152400 h 6461760"/>
                    <a:gd name="connsiteX147" fmla="*/ 1234440 w 3977640"/>
                    <a:gd name="connsiteY147" fmla="*/ 190500 h 6461760"/>
                    <a:gd name="connsiteX148" fmla="*/ 1249680 w 3977640"/>
                    <a:gd name="connsiteY148" fmla="*/ 243840 h 6461760"/>
                    <a:gd name="connsiteX149" fmla="*/ 1554480 w 3977640"/>
                    <a:gd name="connsiteY149" fmla="*/ 236220 h 6461760"/>
                    <a:gd name="connsiteX150" fmla="*/ 1630680 w 3977640"/>
                    <a:gd name="connsiteY150" fmla="*/ 266700 h 6461760"/>
                    <a:gd name="connsiteX151" fmla="*/ 1805940 w 3977640"/>
                    <a:gd name="connsiteY151" fmla="*/ 236220 h 6461760"/>
                    <a:gd name="connsiteX152" fmla="*/ 1958340 w 3977640"/>
                    <a:gd name="connsiteY152" fmla="*/ 243840 h 6461760"/>
                    <a:gd name="connsiteX153" fmla="*/ 1988820 w 3977640"/>
                    <a:gd name="connsiteY153" fmla="*/ 144780 h 6461760"/>
                    <a:gd name="connsiteX154" fmla="*/ 2080260 w 3977640"/>
                    <a:gd name="connsiteY154" fmla="*/ 83820 h 6461760"/>
                    <a:gd name="connsiteX155" fmla="*/ 2240280 w 3977640"/>
                    <a:gd name="connsiteY155" fmla="*/ 91440 h 6461760"/>
                    <a:gd name="connsiteX156" fmla="*/ 2255520 w 3977640"/>
                    <a:gd name="connsiteY156" fmla="*/ 167640 h 6461760"/>
                    <a:gd name="connsiteX157" fmla="*/ 2377440 w 3977640"/>
                    <a:gd name="connsiteY157" fmla="*/ 175260 h 6461760"/>
                    <a:gd name="connsiteX158" fmla="*/ 2407920 w 3977640"/>
                    <a:gd name="connsiteY158" fmla="*/ 251460 h 6461760"/>
                    <a:gd name="connsiteX159" fmla="*/ 2506980 w 3977640"/>
                    <a:gd name="connsiteY159" fmla="*/ 281940 h 6461760"/>
                    <a:gd name="connsiteX160" fmla="*/ 2545080 w 3977640"/>
                    <a:gd name="connsiteY160" fmla="*/ 350520 h 6461760"/>
                    <a:gd name="connsiteX161" fmla="*/ 2644140 w 3977640"/>
                    <a:gd name="connsiteY161" fmla="*/ 396240 h 6461760"/>
                    <a:gd name="connsiteX162" fmla="*/ 2644140 w 3977640"/>
                    <a:gd name="connsiteY162" fmla="*/ 304800 h 6461760"/>
                    <a:gd name="connsiteX163" fmla="*/ 2750820 w 3977640"/>
                    <a:gd name="connsiteY163" fmla="*/ 274320 h 6461760"/>
                    <a:gd name="connsiteX164" fmla="*/ 2842260 w 3977640"/>
                    <a:gd name="connsiteY164" fmla="*/ 335280 h 6461760"/>
                    <a:gd name="connsiteX165" fmla="*/ 2842260 w 3977640"/>
                    <a:gd name="connsiteY165" fmla="*/ 373380 h 6461760"/>
                    <a:gd name="connsiteX166" fmla="*/ 2964180 w 3977640"/>
                    <a:gd name="connsiteY166" fmla="*/ 373380 h 6461760"/>
                    <a:gd name="connsiteX167" fmla="*/ 3040380 w 3977640"/>
                    <a:gd name="connsiteY167" fmla="*/ 297180 h 6461760"/>
                    <a:gd name="connsiteX168" fmla="*/ 3093720 w 3977640"/>
                    <a:gd name="connsiteY168" fmla="*/ 297180 h 6461760"/>
                    <a:gd name="connsiteX169" fmla="*/ 3154680 w 3977640"/>
                    <a:gd name="connsiteY169" fmla="*/ 342900 h 6461760"/>
                    <a:gd name="connsiteX170" fmla="*/ 3185160 w 3977640"/>
                    <a:gd name="connsiteY170" fmla="*/ 251460 h 6461760"/>
                    <a:gd name="connsiteX171" fmla="*/ 3276600 w 3977640"/>
                    <a:gd name="connsiteY171" fmla="*/ 190500 h 6461760"/>
                    <a:gd name="connsiteX172" fmla="*/ 3390900 w 3977640"/>
                    <a:gd name="connsiteY172" fmla="*/ 220980 h 6461760"/>
                    <a:gd name="connsiteX173" fmla="*/ 3398520 w 3977640"/>
                    <a:gd name="connsiteY173" fmla="*/ 83820 h 6461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</a:cxnLst>
                  <a:rect l="l" t="t" r="r" b="b"/>
                  <a:pathLst>
                    <a:path w="3977640" h="6461760">
                      <a:moveTo>
                        <a:pt x="3505200" y="0"/>
                      </a:moveTo>
                      <a:lnTo>
                        <a:pt x="3611880" y="0"/>
                      </a:lnTo>
                      <a:lnTo>
                        <a:pt x="3558540" y="228600"/>
                      </a:lnTo>
                      <a:lnTo>
                        <a:pt x="3642360" y="312420"/>
                      </a:lnTo>
                      <a:lnTo>
                        <a:pt x="3916680" y="297180"/>
                      </a:lnTo>
                      <a:lnTo>
                        <a:pt x="3909060" y="358140"/>
                      </a:lnTo>
                      <a:lnTo>
                        <a:pt x="3947160" y="419100"/>
                      </a:lnTo>
                      <a:lnTo>
                        <a:pt x="3977640" y="571500"/>
                      </a:lnTo>
                      <a:lnTo>
                        <a:pt x="3947160" y="632460"/>
                      </a:lnTo>
                      <a:lnTo>
                        <a:pt x="3893820" y="617220"/>
                      </a:lnTo>
                      <a:lnTo>
                        <a:pt x="3848100" y="723900"/>
                      </a:lnTo>
                      <a:lnTo>
                        <a:pt x="3848100" y="784860"/>
                      </a:lnTo>
                      <a:lnTo>
                        <a:pt x="3794760" y="830580"/>
                      </a:lnTo>
                      <a:lnTo>
                        <a:pt x="3848100" y="891540"/>
                      </a:lnTo>
                      <a:lnTo>
                        <a:pt x="3817620" y="998220"/>
                      </a:lnTo>
                      <a:lnTo>
                        <a:pt x="3817620" y="1082040"/>
                      </a:lnTo>
                      <a:lnTo>
                        <a:pt x="3695700" y="1120140"/>
                      </a:lnTo>
                      <a:lnTo>
                        <a:pt x="3642360" y="1264920"/>
                      </a:lnTo>
                      <a:lnTo>
                        <a:pt x="3566160" y="1310640"/>
                      </a:lnTo>
                      <a:lnTo>
                        <a:pt x="3634740" y="1386840"/>
                      </a:lnTo>
                      <a:lnTo>
                        <a:pt x="3573780" y="1447800"/>
                      </a:lnTo>
                      <a:lnTo>
                        <a:pt x="3634740" y="1577340"/>
                      </a:lnTo>
                      <a:lnTo>
                        <a:pt x="3619500" y="1623060"/>
                      </a:lnTo>
                      <a:lnTo>
                        <a:pt x="3505200" y="1691640"/>
                      </a:lnTo>
                      <a:lnTo>
                        <a:pt x="3550920" y="1798320"/>
                      </a:lnTo>
                      <a:lnTo>
                        <a:pt x="3520440" y="2133600"/>
                      </a:lnTo>
                      <a:lnTo>
                        <a:pt x="3550920" y="2225040"/>
                      </a:lnTo>
                      <a:lnTo>
                        <a:pt x="3550920" y="2301240"/>
                      </a:lnTo>
                      <a:lnTo>
                        <a:pt x="3611880" y="2506980"/>
                      </a:lnTo>
                      <a:lnTo>
                        <a:pt x="3550920" y="2552700"/>
                      </a:lnTo>
                      <a:lnTo>
                        <a:pt x="3451860" y="2476500"/>
                      </a:lnTo>
                      <a:lnTo>
                        <a:pt x="3337560" y="2545080"/>
                      </a:lnTo>
                      <a:lnTo>
                        <a:pt x="3345180" y="2720340"/>
                      </a:lnTo>
                      <a:lnTo>
                        <a:pt x="3505200" y="2811780"/>
                      </a:lnTo>
                      <a:lnTo>
                        <a:pt x="3383280" y="3017520"/>
                      </a:lnTo>
                      <a:lnTo>
                        <a:pt x="3307080" y="3078480"/>
                      </a:lnTo>
                      <a:lnTo>
                        <a:pt x="3413760" y="3185160"/>
                      </a:lnTo>
                      <a:lnTo>
                        <a:pt x="3451860" y="3375660"/>
                      </a:lnTo>
                      <a:lnTo>
                        <a:pt x="3337560" y="3581400"/>
                      </a:lnTo>
                      <a:lnTo>
                        <a:pt x="3154680" y="3749040"/>
                      </a:lnTo>
                      <a:lnTo>
                        <a:pt x="3200400" y="3810000"/>
                      </a:lnTo>
                      <a:lnTo>
                        <a:pt x="3116580" y="3970020"/>
                      </a:lnTo>
                      <a:lnTo>
                        <a:pt x="3154680" y="4046220"/>
                      </a:lnTo>
                      <a:lnTo>
                        <a:pt x="2994660" y="4191000"/>
                      </a:lnTo>
                      <a:lnTo>
                        <a:pt x="3032760" y="4244340"/>
                      </a:lnTo>
                      <a:lnTo>
                        <a:pt x="3032760" y="4297680"/>
                      </a:lnTo>
                      <a:lnTo>
                        <a:pt x="2926080" y="4358640"/>
                      </a:lnTo>
                      <a:lnTo>
                        <a:pt x="2910840" y="4411980"/>
                      </a:lnTo>
                      <a:lnTo>
                        <a:pt x="2994660" y="4457700"/>
                      </a:lnTo>
                      <a:lnTo>
                        <a:pt x="2994660" y="4549140"/>
                      </a:lnTo>
                      <a:lnTo>
                        <a:pt x="3078480" y="4610100"/>
                      </a:lnTo>
                      <a:lnTo>
                        <a:pt x="3040380" y="4724400"/>
                      </a:lnTo>
                      <a:lnTo>
                        <a:pt x="3124200" y="4770120"/>
                      </a:lnTo>
                      <a:lnTo>
                        <a:pt x="3116580" y="4892040"/>
                      </a:lnTo>
                      <a:lnTo>
                        <a:pt x="3337560" y="5021580"/>
                      </a:lnTo>
                      <a:lnTo>
                        <a:pt x="3329940" y="5090160"/>
                      </a:lnTo>
                      <a:lnTo>
                        <a:pt x="3261360" y="5135880"/>
                      </a:lnTo>
                      <a:lnTo>
                        <a:pt x="3261360" y="5173980"/>
                      </a:lnTo>
                      <a:lnTo>
                        <a:pt x="3383280" y="5250180"/>
                      </a:lnTo>
                      <a:lnTo>
                        <a:pt x="3230880" y="5356860"/>
                      </a:lnTo>
                      <a:lnTo>
                        <a:pt x="3261360" y="5455920"/>
                      </a:lnTo>
                      <a:lnTo>
                        <a:pt x="3223260" y="5577840"/>
                      </a:lnTo>
                      <a:lnTo>
                        <a:pt x="3246120" y="5615940"/>
                      </a:lnTo>
                      <a:lnTo>
                        <a:pt x="3337560" y="5661660"/>
                      </a:lnTo>
                      <a:lnTo>
                        <a:pt x="3390900" y="5753100"/>
                      </a:lnTo>
                      <a:lnTo>
                        <a:pt x="3337560" y="5867400"/>
                      </a:lnTo>
                      <a:lnTo>
                        <a:pt x="3291840" y="5943600"/>
                      </a:lnTo>
                      <a:lnTo>
                        <a:pt x="3268980" y="5981700"/>
                      </a:lnTo>
                      <a:lnTo>
                        <a:pt x="3276600" y="6134100"/>
                      </a:lnTo>
                      <a:lnTo>
                        <a:pt x="3192780" y="6141720"/>
                      </a:lnTo>
                      <a:lnTo>
                        <a:pt x="3108960" y="6278880"/>
                      </a:lnTo>
                      <a:lnTo>
                        <a:pt x="3017520" y="6301740"/>
                      </a:lnTo>
                      <a:lnTo>
                        <a:pt x="2910840" y="6431280"/>
                      </a:lnTo>
                      <a:lnTo>
                        <a:pt x="2796540" y="6377940"/>
                      </a:lnTo>
                      <a:lnTo>
                        <a:pt x="2644140" y="6461760"/>
                      </a:lnTo>
                      <a:lnTo>
                        <a:pt x="2583180" y="6385560"/>
                      </a:lnTo>
                      <a:lnTo>
                        <a:pt x="2430780" y="6362700"/>
                      </a:lnTo>
                      <a:lnTo>
                        <a:pt x="2407920" y="6301740"/>
                      </a:lnTo>
                      <a:lnTo>
                        <a:pt x="2308860" y="6271260"/>
                      </a:lnTo>
                      <a:lnTo>
                        <a:pt x="2308860" y="6111240"/>
                      </a:lnTo>
                      <a:lnTo>
                        <a:pt x="2247900" y="6012180"/>
                      </a:lnTo>
                      <a:lnTo>
                        <a:pt x="2133600" y="5996940"/>
                      </a:lnTo>
                      <a:lnTo>
                        <a:pt x="2072640" y="5935980"/>
                      </a:lnTo>
                      <a:lnTo>
                        <a:pt x="1935480" y="5844540"/>
                      </a:lnTo>
                      <a:lnTo>
                        <a:pt x="1874520" y="5920740"/>
                      </a:lnTo>
                      <a:lnTo>
                        <a:pt x="1767840" y="5836920"/>
                      </a:lnTo>
                      <a:lnTo>
                        <a:pt x="1676400" y="5859780"/>
                      </a:lnTo>
                      <a:lnTo>
                        <a:pt x="1562100" y="5821680"/>
                      </a:lnTo>
                      <a:lnTo>
                        <a:pt x="1524000" y="5745480"/>
                      </a:lnTo>
                      <a:lnTo>
                        <a:pt x="1417320" y="5768340"/>
                      </a:lnTo>
                      <a:lnTo>
                        <a:pt x="1318260" y="5722620"/>
                      </a:lnTo>
                      <a:lnTo>
                        <a:pt x="1257300" y="5676900"/>
                      </a:lnTo>
                      <a:lnTo>
                        <a:pt x="1135380" y="5631180"/>
                      </a:lnTo>
                      <a:lnTo>
                        <a:pt x="1097280" y="5463540"/>
                      </a:lnTo>
                      <a:lnTo>
                        <a:pt x="937260" y="5486400"/>
                      </a:lnTo>
                      <a:lnTo>
                        <a:pt x="922020" y="5554980"/>
                      </a:lnTo>
                      <a:lnTo>
                        <a:pt x="807720" y="5509260"/>
                      </a:lnTo>
                      <a:lnTo>
                        <a:pt x="532312" y="5509260"/>
                      </a:lnTo>
                      <a:lnTo>
                        <a:pt x="571500" y="5372100"/>
                      </a:lnTo>
                      <a:lnTo>
                        <a:pt x="632460" y="5280660"/>
                      </a:lnTo>
                      <a:lnTo>
                        <a:pt x="632460" y="5204460"/>
                      </a:lnTo>
                      <a:lnTo>
                        <a:pt x="609600" y="5128260"/>
                      </a:lnTo>
                      <a:lnTo>
                        <a:pt x="670560" y="4998720"/>
                      </a:lnTo>
                      <a:lnTo>
                        <a:pt x="655320" y="4914900"/>
                      </a:lnTo>
                      <a:lnTo>
                        <a:pt x="701040" y="4831080"/>
                      </a:lnTo>
                      <a:lnTo>
                        <a:pt x="830580" y="4823460"/>
                      </a:lnTo>
                      <a:lnTo>
                        <a:pt x="1013460" y="4328160"/>
                      </a:lnTo>
                      <a:lnTo>
                        <a:pt x="1104900" y="3672840"/>
                      </a:lnTo>
                      <a:lnTo>
                        <a:pt x="1082040" y="3101340"/>
                      </a:lnTo>
                      <a:lnTo>
                        <a:pt x="1043940" y="2926080"/>
                      </a:lnTo>
                      <a:lnTo>
                        <a:pt x="1051560" y="2834640"/>
                      </a:lnTo>
                      <a:lnTo>
                        <a:pt x="982980" y="2689860"/>
                      </a:lnTo>
                      <a:lnTo>
                        <a:pt x="838200" y="2491740"/>
                      </a:lnTo>
                      <a:lnTo>
                        <a:pt x="685800" y="2400300"/>
                      </a:lnTo>
                      <a:lnTo>
                        <a:pt x="495300" y="2438400"/>
                      </a:lnTo>
                      <a:lnTo>
                        <a:pt x="495300" y="2529840"/>
                      </a:lnTo>
                      <a:lnTo>
                        <a:pt x="373380" y="2545080"/>
                      </a:lnTo>
                      <a:lnTo>
                        <a:pt x="335280" y="2545080"/>
                      </a:lnTo>
                      <a:lnTo>
                        <a:pt x="175260" y="2567940"/>
                      </a:lnTo>
                      <a:lnTo>
                        <a:pt x="129540" y="2506980"/>
                      </a:lnTo>
                      <a:lnTo>
                        <a:pt x="129540" y="2385060"/>
                      </a:lnTo>
                      <a:lnTo>
                        <a:pt x="53340" y="2362200"/>
                      </a:lnTo>
                      <a:lnTo>
                        <a:pt x="30480" y="2263140"/>
                      </a:lnTo>
                      <a:lnTo>
                        <a:pt x="53340" y="2179320"/>
                      </a:lnTo>
                      <a:lnTo>
                        <a:pt x="0" y="2148840"/>
                      </a:lnTo>
                      <a:lnTo>
                        <a:pt x="0" y="1988820"/>
                      </a:lnTo>
                      <a:lnTo>
                        <a:pt x="83820" y="2080260"/>
                      </a:lnTo>
                      <a:lnTo>
                        <a:pt x="160020" y="2087880"/>
                      </a:lnTo>
                      <a:lnTo>
                        <a:pt x="251460" y="2125980"/>
                      </a:lnTo>
                      <a:lnTo>
                        <a:pt x="304800" y="2179320"/>
                      </a:lnTo>
                      <a:lnTo>
                        <a:pt x="480060" y="2125980"/>
                      </a:lnTo>
                      <a:lnTo>
                        <a:pt x="609600" y="1981200"/>
                      </a:lnTo>
                      <a:lnTo>
                        <a:pt x="762000" y="1737360"/>
                      </a:lnTo>
                      <a:lnTo>
                        <a:pt x="906780" y="1303020"/>
                      </a:lnTo>
                      <a:lnTo>
                        <a:pt x="899160" y="1135380"/>
                      </a:lnTo>
                      <a:lnTo>
                        <a:pt x="937260" y="1120140"/>
                      </a:lnTo>
                      <a:lnTo>
                        <a:pt x="982980" y="952500"/>
                      </a:lnTo>
                      <a:lnTo>
                        <a:pt x="982980" y="586740"/>
                      </a:lnTo>
                      <a:lnTo>
                        <a:pt x="922020" y="502920"/>
                      </a:lnTo>
                      <a:lnTo>
                        <a:pt x="861060" y="457200"/>
                      </a:lnTo>
                      <a:lnTo>
                        <a:pt x="853440" y="426720"/>
                      </a:lnTo>
                      <a:lnTo>
                        <a:pt x="739140" y="289560"/>
                      </a:lnTo>
                      <a:lnTo>
                        <a:pt x="740284" y="287807"/>
                      </a:lnTo>
                      <a:lnTo>
                        <a:pt x="922020" y="251460"/>
                      </a:lnTo>
                      <a:lnTo>
                        <a:pt x="998220" y="312420"/>
                      </a:lnTo>
                      <a:lnTo>
                        <a:pt x="1013460" y="167640"/>
                      </a:lnTo>
                      <a:lnTo>
                        <a:pt x="1135380" y="152400"/>
                      </a:lnTo>
                      <a:lnTo>
                        <a:pt x="1234440" y="190500"/>
                      </a:lnTo>
                      <a:lnTo>
                        <a:pt x="1249680" y="243840"/>
                      </a:lnTo>
                      <a:lnTo>
                        <a:pt x="1554480" y="236220"/>
                      </a:lnTo>
                      <a:lnTo>
                        <a:pt x="1630680" y="266700"/>
                      </a:lnTo>
                      <a:lnTo>
                        <a:pt x="1805940" y="236220"/>
                      </a:lnTo>
                      <a:lnTo>
                        <a:pt x="1958340" y="243840"/>
                      </a:lnTo>
                      <a:lnTo>
                        <a:pt x="1988820" y="144780"/>
                      </a:lnTo>
                      <a:lnTo>
                        <a:pt x="2080260" y="83820"/>
                      </a:lnTo>
                      <a:lnTo>
                        <a:pt x="2240280" y="91440"/>
                      </a:lnTo>
                      <a:lnTo>
                        <a:pt x="2255520" y="167640"/>
                      </a:lnTo>
                      <a:lnTo>
                        <a:pt x="2377440" y="175260"/>
                      </a:lnTo>
                      <a:lnTo>
                        <a:pt x="2407920" y="251460"/>
                      </a:lnTo>
                      <a:lnTo>
                        <a:pt x="2506980" y="281940"/>
                      </a:lnTo>
                      <a:lnTo>
                        <a:pt x="2545080" y="350520"/>
                      </a:lnTo>
                      <a:lnTo>
                        <a:pt x="2644140" y="396240"/>
                      </a:lnTo>
                      <a:lnTo>
                        <a:pt x="2644140" y="304800"/>
                      </a:lnTo>
                      <a:lnTo>
                        <a:pt x="2750820" y="274320"/>
                      </a:lnTo>
                      <a:lnTo>
                        <a:pt x="2842260" y="335280"/>
                      </a:lnTo>
                      <a:lnTo>
                        <a:pt x="2842260" y="373380"/>
                      </a:lnTo>
                      <a:lnTo>
                        <a:pt x="2964180" y="373380"/>
                      </a:lnTo>
                      <a:lnTo>
                        <a:pt x="3040380" y="297180"/>
                      </a:lnTo>
                      <a:lnTo>
                        <a:pt x="3093720" y="297180"/>
                      </a:lnTo>
                      <a:lnTo>
                        <a:pt x="3154680" y="342900"/>
                      </a:lnTo>
                      <a:lnTo>
                        <a:pt x="3185160" y="251460"/>
                      </a:lnTo>
                      <a:lnTo>
                        <a:pt x="3276600" y="190500"/>
                      </a:lnTo>
                      <a:lnTo>
                        <a:pt x="3390900" y="220980"/>
                      </a:lnTo>
                      <a:lnTo>
                        <a:pt x="3398520" y="8382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" name="フリーフォーム: 図形 4">
                  <a:extLst>
                    <a:ext uri="{FF2B5EF4-FFF2-40B4-BE49-F238E27FC236}">
                      <a16:creationId xmlns:a16="http://schemas.microsoft.com/office/drawing/2014/main" id="{AA6CE7C3-8E7A-AA17-81BD-088704DC2F6E}"/>
                    </a:ext>
                  </a:extLst>
                </p:cNvPr>
                <p:cNvSpPr/>
                <p:nvPr/>
              </p:nvSpPr>
              <p:spPr>
                <a:xfrm>
                  <a:off x="2393606" y="1946767"/>
                  <a:ext cx="837095" cy="1296635"/>
                </a:xfrm>
                <a:custGeom>
                  <a:avLst/>
                  <a:gdLst>
                    <a:gd name="connsiteX0" fmla="*/ 3148404 w 4338320"/>
                    <a:gd name="connsiteY0" fmla="*/ 0 h 6719932"/>
                    <a:gd name="connsiteX1" fmla="*/ 3157220 w 4338320"/>
                    <a:gd name="connsiteY1" fmla="*/ 1632 h 6719932"/>
                    <a:gd name="connsiteX2" fmla="*/ 3296920 w 4338320"/>
                    <a:gd name="connsiteY2" fmla="*/ 217532 h 6719932"/>
                    <a:gd name="connsiteX3" fmla="*/ 3436620 w 4338320"/>
                    <a:gd name="connsiteY3" fmla="*/ 458832 h 6719932"/>
                    <a:gd name="connsiteX4" fmla="*/ 3627140 w 4338320"/>
                    <a:gd name="connsiteY4" fmla="*/ 828663 h 6719932"/>
                    <a:gd name="connsiteX5" fmla="*/ 3589020 w 4338320"/>
                    <a:gd name="connsiteY5" fmla="*/ 943020 h 6719932"/>
                    <a:gd name="connsiteX6" fmla="*/ 3512820 w 4338320"/>
                    <a:gd name="connsiteY6" fmla="*/ 966832 h 6719932"/>
                    <a:gd name="connsiteX7" fmla="*/ 3527108 w 4338320"/>
                    <a:gd name="connsiteY7" fmla="*/ 1052557 h 6719932"/>
                    <a:gd name="connsiteX8" fmla="*/ 3589020 w 4338320"/>
                    <a:gd name="connsiteY8" fmla="*/ 1085895 h 6719932"/>
                    <a:gd name="connsiteX9" fmla="*/ 3674744 w 4338320"/>
                    <a:gd name="connsiteY9" fmla="*/ 1104945 h 6719932"/>
                    <a:gd name="connsiteX10" fmla="*/ 3678144 w 4338320"/>
                    <a:gd name="connsiteY10" fmla="*/ 1103746 h 6719932"/>
                    <a:gd name="connsiteX11" fmla="*/ 3716020 w 4338320"/>
                    <a:gd name="connsiteY11" fmla="*/ 1170032 h 6719932"/>
                    <a:gd name="connsiteX12" fmla="*/ 3766820 w 4338320"/>
                    <a:gd name="connsiteY12" fmla="*/ 1258932 h 6719932"/>
                    <a:gd name="connsiteX13" fmla="*/ 3627120 w 4338320"/>
                    <a:gd name="connsiteY13" fmla="*/ 1297032 h 6719932"/>
                    <a:gd name="connsiteX14" fmla="*/ 3614420 w 4338320"/>
                    <a:gd name="connsiteY14" fmla="*/ 1449432 h 6719932"/>
                    <a:gd name="connsiteX15" fmla="*/ 3665220 w 4338320"/>
                    <a:gd name="connsiteY15" fmla="*/ 1576432 h 6719932"/>
                    <a:gd name="connsiteX16" fmla="*/ 3741420 w 4338320"/>
                    <a:gd name="connsiteY16" fmla="*/ 1614532 h 6719932"/>
                    <a:gd name="connsiteX17" fmla="*/ 3855720 w 4338320"/>
                    <a:gd name="connsiteY17" fmla="*/ 1741532 h 6719932"/>
                    <a:gd name="connsiteX18" fmla="*/ 3931920 w 4338320"/>
                    <a:gd name="connsiteY18" fmla="*/ 1792332 h 6719932"/>
                    <a:gd name="connsiteX19" fmla="*/ 4020820 w 4338320"/>
                    <a:gd name="connsiteY19" fmla="*/ 1982832 h 6719932"/>
                    <a:gd name="connsiteX20" fmla="*/ 3957320 w 4338320"/>
                    <a:gd name="connsiteY20" fmla="*/ 2046332 h 6719932"/>
                    <a:gd name="connsiteX21" fmla="*/ 4046220 w 4338320"/>
                    <a:gd name="connsiteY21" fmla="*/ 2300332 h 6719932"/>
                    <a:gd name="connsiteX22" fmla="*/ 4147820 w 4338320"/>
                    <a:gd name="connsiteY22" fmla="*/ 2643232 h 6719932"/>
                    <a:gd name="connsiteX23" fmla="*/ 4147820 w 4338320"/>
                    <a:gd name="connsiteY23" fmla="*/ 2719432 h 6719932"/>
                    <a:gd name="connsiteX24" fmla="*/ 4173220 w 4338320"/>
                    <a:gd name="connsiteY24" fmla="*/ 2833732 h 6719932"/>
                    <a:gd name="connsiteX25" fmla="*/ 4046220 w 4338320"/>
                    <a:gd name="connsiteY25" fmla="*/ 3011532 h 6719932"/>
                    <a:gd name="connsiteX26" fmla="*/ 4046220 w 4338320"/>
                    <a:gd name="connsiteY26" fmla="*/ 3252832 h 6719932"/>
                    <a:gd name="connsiteX27" fmla="*/ 3982720 w 4338320"/>
                    <a:gd name="connsiteY27" fmla="*/ 3417932 h 6719932"/>
                    <a:gd name="connsiteX28" fmla="*/ 4211320 w 4338320"/>
                    <a:gd name="connsiteY28" fmla="*/ 3202032 h 6719932"/>
                    <a:gd name="connsiteX29" fmla="*/ 4236720 w 4338320"/>
                    <a:gd name="connsiteY29" fmla="*/ 3519532 h 6719932"/>
                    <a:gd name="connsiteX30" fmla="*/ 4338320 w 4338320"/>
                    <a:gd name="connsiteY30" fmla="*/ 3519532 h 6719932"/>
                    <a:gd name="connsiteX31" fmla="*/ 4338320 w 4338320"/>
                    <a:gd name="connsiteY31" fmla="*/ 3621132 h 6719932"/>
                    <a:gd name="connsiteX32" fmla="*/ 4185920 w 4338320"/>
                    <a:gd name="connsiteY32" fmla="*/ 3671932 h 6719932"/>
                    <a:gd name="connsiteX33" fmla="*/ 4122420 w 4338320"/>
                    <a:gd name="connsiteY33" fmla="*/ 3849732 h 6719932"/>
                    <a:gd name="connsiteX34" fmla="*/ 4033520 w 4338320"/>
                    <a:gd name="connsiteY34" fmla="*/ 3875132 h 6719932"/>
                    <a:gd name="connsiteX35" fmla="*/ 4033520 w 4338320"/>
                    <a:gd name="connsiteY35" fmla="*/ 3925932 h 6719932"/>
                    <a:gd name="connsiteX36" fmla="*/ 4046220 w 4338320"/>
                    <a:gd name="connsiteY36" fmla="*/ 3989432 h 6719932"/>
                    <a:gd name="connsiteX37" fmla="*/ 4173220 w 4338320"/>
                    <a:gd name="connsiteY37" fmla="*/ 3976732 h 6719932"/>
                    <a:gd name="connsiteX38" fmla="*/ 4262120 w 4338320"/>
                    <a:gd name="connsiteY38" fmla="*/ 3875132 h 6719932"/>
                    <a:gd name="connsiteX39" fmla="*/ 4312920 w 4338320"/>
                    <a:gd name="connsiteY39" fmla="*/ 3913232 h 6719932"/>
                    <a:gd name="connsiteX40" fmla="*/ 4160520 w 4338320"/>
                    <a:gd name="connsiteY40" fmla="*/ 4141832 h 6719932"/>
                    <a:gd name="connsiteX41" fmla="*/ 4058920 w 4338320"/>
                    <a:gd name="connsiteY41" fmla="*/ 4103732 h 6719932"/>
                    <a:gd name="connsiteX42" fmla="*/ 3970020 w 4338320"/>
                    <a:gd name="connsiteY42" fmla="*/ 4281532 h 6719932"/>
                    <a:gd name="connsiteX43" fmla="*/ 3995420 w 4338320"/>
                    <a:gd name="connsiteY43" fmla="*/ 4357732 h 6719932"/>
                    <a:gd name="connsiteX44" fmla="*/ 3982720 w 4338320"/>
                    <a:gd name="connsiteY44" fmla="*/ 4395832 h 6719932"/>
                    <a:gd name="connsiteX45" fmla="*/ 3855720 w 4338320"/>
                    <a:gd name="connsiteY45" fmla="*/ 4408532 h 6719932"/>
                    <a:gd name="connsiteX46" fmla="*/ 3843020 w 4338320"/>
                    <a:gd name="connsiteY46" fmla="*/ 4472032 h 6719932"/>
                    <a:gd name="connsiteX47" fmla="*/ 4097020 w 4338320"/>
                    <a:gd name="connsiteY47" fmla="*/ 4395832 h 6719932"/>
                    <a:gd name="connsiteX48" fmla="*/ 4033520 w 4338320"/>
                    <a:gd name="connsiteY48" fmla="*/ 4522832 h 6719932"/>
                    <a:gd name="connsiteX49" fmla="*/ 3830320 w 4338320"/>
                    <a:gd name="connsiteY49" fmla="*/ 4573632 h 6719932"/>
                    <a:gd name="connsiteX50" fmla="*/ 3893820 w 4338320"/>
                    <a:gd name="connsiteY50" fmla="*/ 4687932 h 6719932"/>
                    <a:gd name="connsiteX51" fmla="*/ 3817620 w 4338320"/>
                    <a:gd name="connsiteY51" fmla="*/ 4713332 h 6719932"/>
                    <a:gd name="connsiteX52" fmla="*/ 3817620 w 4338320"/>
                    <a:gd name="connsiteY52" fmla="*/ 4776832 h 6719932"/>
                    <a:gd name="connsiteX53" fmla="*/ 3957320 w 4338320"/>
                    <a:gd name="connsiteY53" fmla="*/ 4789532 h 6719932"/>
                    <a:gd name="connsiteX54" fmla="*/ 3957320 w 4338320"/>
                    <a:gd name="connsiteY54" fmla="*/ 4929232 h 6719932"/>
                    <a:gd name="connsiteX55" fmla="*/ 3716020 w 4338320"/>
                    <a:gd name="connsiteY55" fmla="*/ 4992732 h 6719932"/>
                    <a:gd name="connsiteX56" fmla="*/ 3881120 w 4338320"/>
                    <a:gd name="connsiteY56" fmla="*/ 5056232 h 6719932"/>
                    <a:gd name="connsiteX57" fmla="*/ 3779520 w 4338320"/>
                    <a:gd name="connsiteY57" fmla="*/ 5183232 h 6719932"/>
                    <a:gd name="connsiteX58" fmla="*/ 3665220 w 4338320"/>
                    <a:gd name="connsiteY58" fmla="*/ 5183232 h 6719932"/>
                    <a:gd name="connsiteX59" fmla="*/ 3728720 w 4338320"/>
                    <a:gd name="connsiteY59" fmla="*/ 5259432 h 6719932"/>
                    <a:gd name="connsiteX60" fmla="*/ 3855720 w 4338320"/>
                    <a:gd name="connsiteY60" fmla="*/ 5361032 h 6719932"/>
                    <a:gd name="connsiteX61" fmla="*/ 3792220 w 4338320"/>
                    <a:gd name="connsiteY61" fmla="*/ 5399132 h 6719932"/>
                    <a:gd name="connsiteX62" fmla="*/ 3665220 w 4338320"/>
                    <a:gd name="connsiteY62" fmla="*/ 5361032 h 6719932"/>
                    <a:gd name="connsiteX63" fmla="*/ 3576320 w 4338320"/>
                    <a:gd name="connsiteY63" fmla="*/ 5361032 h 6719932"/>
                    <a:gd name="connsiteX64" fmla="*/ 3576320 w 4338320"/>
                    <a:gd name="connsiteY64" fmla="*/ 5424532 h 6719932"/>
                    <a:gd name="connsiteX65" fmla="*/ 3690620 w 4338320"/>
                    <a:gd name="connsiteY65" fmla="*/ 5500732 h 6719932"/>
                    <a:gd name="connsiteX66" fmla="*/ 3614420 w 4338320"/>
                    <a:gd name="connsiteY66" fmla="*/ 5576932 h 6719932"/>
                    <a:gd name="connsiteX67" fmla="*/ 3665220 w 4338320"/>
                    <a:gd name="connsiteY67" fmla="*/ 5640432 h 6719932"/>
                    <a:gd name="connsiteX68" fmla="*/ 3614420 w 4338320"/>
                    <a:gd name="connsiteY68" fmla="*/ 5678532 h 6719932"/>
                    <a:gd name="connsiteX69" fmla="*/ 3462020 w 4338320"/>
                    <a:gd name="connsiteY69" fmla="*/ 5640432 h 6719932"/>
                    <a:gd name="connsiteX70" fmla="*/ 3411220 w 4338320"/>
                    <a:gd name="connsiteY70" fmla="*/ 5665832 h 6719932"/>
                    <a:gd name="connsiteX71" fmla="*/ 3296920 w 4338320"/>
                    <a:gd name="connsiteY71" fmla="*/ 5564232 h 6719932"/>
                    <a:gd name="connsiteX72" fmla="*/ 3296920 w 4338320"/>
                    <a:gd name="connsiteY72" fmla="*/ 5792832 h 6719932"/>
                    <a:gd name="connsiteX73" fmla="*/ 3258820 w 4338320"/>
                    <a:gd name="connsiteY73" fmla="*/ 5843632 h 6719932"/>
                    <a:gd name="connsiteX74" fmla="*/ 3284220 w 4338320"/>
                    <a:gd name="connsiteY74" fmla="*/ 5919832 h 6719932"/>
                    <a:gd name="connsiteX75" fmla="*/ 3246120 w 4338320"/>
                    <a:gd name="connsiteY75" fmla="*/ 5957932 h 6719932"/>
                    <a:gd name="connsiteX76" fmla="*/ 3093720 w 4338320"/>
                    <a:gd name="connsiteY76" fmla="*/ 5856332 h 6719932"/>
                    <a:gd name="connsiteX77" fmla="*/ 3093720 w 4338320"/>
                    <a:gd name="connsiteY77" fmla="*/ 5742032 h 6719932"/>
                    <a:gd name="connsiteX78" fmla="*/ 3004820 w 4338320"/>
                    <a:gd name="connsiteY78" fmla="*/ 5716632 h 6719932"/>
                    <a:gd name="connsiteX79" fmla="*/ 3004820 w 4338320"/>
                    <a:gd name="connsiteY79" fmla="*/ 5843632 h 6719932"/>
                    <a:gd name="connsiteX80" fmla="*/ 2890520 w 4338320"/>
                    <a:gd name="connsiteY80" fmla="*/ 5792832 h 6719932"/>
                    <a:gd name="connsiteX81" fmla="*/ 2636520 w 4338320"/>
                    <a:gd name="connsiteY81" fmla="*/ 5742032 h 6719932"/>
                    <a:gd name="connsiteX82" fmla="*/ 2560320 w 4338320"/>
                    <a:gd name="connsiteY82" fmla="*/ 5742032 h 6719932"/>
                    <a:gd name="connsiteX83" fmla="*/ 2534920 w 4338320"/>
                    <a:gd name="connsiteY83" fmla="*/ 5856332 h 6719932"/>
                    <a:gd name="connsiteX84" fmla="*/ 2585720 w 4338320"/>
                    <a:gd name="connsiteY84" fmla="*/ 5945232 h 6719932"/>
                    <a:gd name="connsiteX85" fmla="*/ 2560320 w 4338320"/>
                    <a:gd name="connsiteY85" fmla="*/ 6110332 h 6719932"/>
                    <a:gd name="connsiteX86" fmla="*/ 2458720 w 4338320"/>
                    <a:gd name="connsiteY86" fmla="*/ 6275432 h 6719932"/>
                    <a:gd name="connsiteX87" fmla="*/ 2509520 w 4338320"/>
                    <a:gd name="connsiteY87" fmla="*/ 6338932 h 6719932"/>
                    <a:gd name="connsiteX88" fmla="*/ 2433320 w 4338320"/>
                    <a:gd name="connsiteY88" fmla="*/ 6478632 h 6719932"/>
                    <a:gd name="connsiteX89" fmla="*/ 2357120 w 4338320"/>
                    <a:gd name="connsiteY89" fmla="*/ 6516732 h 6719932"/>
                    <a:gd name="connsiteX90" fmla="*/ 2331720 w 4338320"/>
                    <a:gd name="connsiteY90" fmla="*/ 6592932 h 6719932"/>
                    <a:gd name="connsiteX91" fmla="*/ 2293620 w 4338320"/>
                    <a:gd name="connsiteY91" fmla="*/ 6592932 h 6719932"/>
                    <a:gd name="connsiteX92" fmla="*/ 2166620 w 4338320"/>
                    <a:gd name="connsiteY92" fmla="*/ 6516732 h 6719932"/>
                    <a:gd name="connsiteX93" fmla="*/ 2090420 w 4338320"/>
                    <a:gd name="connsiteY93" fmla="*/ 6516732 h 6719932"/>
                    <a:gd name="connsiteX94" fmla="*/ 2026920 w 4338320"/>
                    <a:gd name="connsiteY94" fmla="*/ 6465932 h 6719932"/>
                    <a:gd name="connsiteX95" fmla="*/ 2001520 w 4338320"/>
                    <a:gd name="connsiteY95" fmla="*/ 6567532 h 6719932"/>
                    <a:gd name="connsiteX96" fmla="*/ 1899920 w 4338320"/>
                    <a:gd name="connsiteY96" fmla="*/ 6580232 h 6719932"/>
                    <a:gd name="connsiteX97" fmla="*/ 1836420 w 4338320"/>
                    <a:gd name="connsiteY97" fmla="*/ 6719932 h 6719932"/>
                    <a:gd name="connsiteX98" fmla="*/ 1772920 w 4338320"/>
                    <a:gd name="connsiteY98" fmla="*/ 6719932 h 6719932"/>
                    <a:gd name="connsiteX99" fmla="*/ 1709420 w 4338320"/>
                    <a:gd name="connsiteY99" fmla="*/ 6707232 h 6719932"/>
                    <a:gd name="connsiteX100" fmla="*/ 1696720 w 4338320"/>
                    <a:gd name="connsiteY100" fmla="*/ 6631032 h 6719932"/>
                    <a:gd name="connsiteX101" fmla="*/ 1506220 w 4338320"/>
                    <a:gd name="connsiteY101" fmla="*/ 6554832 h 6719932"/>
                    <a:gd name="connsiteX102" fmla="*/ 1506220 w 4338320"/>
                    <a:gd name="connsiteY102" fmla="*/ 6478632 h 6719932"/>
                    <a:gd name="connsiteX103" fmla="*/ 1391920 w 4338320"/>
                    <a:gd name="connsiteY103" fmla="*/ 6453232 h 6719932"/>
                    <a:gd name="connsiteX104" fmla="*/ 1531620 w 4338320"/>
                    <a:gd name="connsiteY104" fmla="*/ 6351632 h 6719932"/>
                    <a:gd name="connsiteX105" fmla="*/ 1506220 w 4338320"/>
                    <a:gd name="connsiteY105" fmla="*/ 6224632 h 6719932"/>
                    <a:gd name="connsiteX106" fmla="*/ 1353820 w 4338320"/>
                    <a:gd name="connsiteY106" fmla="*/ 6199232 h 6719932"/>
                    <a:gd name="connsiteX107" fmla="*/ 1023620 w 4338320"/>
                    <a:gd name="connsiteY107" fmla="*/ 6237332 h 6719932"/>
                    <a:gd name="connsiteX108" fmla="*/ 972820 w 4338320"/>
                    <a:gd name="connsiteY108" fmla="*/ 6123032 h 6719932"/>
                    <a:gd name="connsiteX109" fmla="*/ 820420 w 4338320"/>
                    <a:gd name="connsiteY109" fmla="*/ 6034132 h 6719932"/>
                    <a:gd name="connsiteX110" fmla="*/ 731520 w 4338320"/>
                    <a:gd name="connsiteY110" fmla="*/ 6059532 h 6719932"/>
                    <a:gd name="connsiteX111" fmla="*/ 553720 w 4338320"/>
                    <a:gd name="connsiteY111" fmla="*/ 5919832 h 6719932"/>
                    <a:gd name="connsiteX112" fmla="*/ 365760 w 4338320"/>
                    <a:gd name="connsiteY112" fmla="*/ 5919832 h 6719932"/>
                    <a:gd name="connsiteX113" fmla="*/ 358140 w 4338320"/>
                    <a:gd name="connsiteY113" fmla="*/ 5767432 h 6719932"/>
                    <a:gd name="connsiteX114" fmla="*/ 381000 w 4338320"/>
                    <a:gd name="connsiteY114" fmla="*/ 5729332 h 6719932"/>
                    <a:gd name="connsiteX115" fmla="*/ 426720 w 4338320"/>
                    <a:gd name="connsiteY115" fmla="*/ 5653132 h 6719932"/>
                    <a:gd name="connsiteX116" fmla="*/ 480060 w 4338320"/>
                    <a:gd name="connsiteY116" fmla="*/ 5538832 h 6719932"/>
                    <a:gd name="connsiteX117" fmla="*/ 426720 w 4338320"/>
                    <a:gd name="connsiteY117" fmla="*/ 5447392 h 6719932"/>
                    <a:gd name="connsiteX118" fmla="*/ 335280 w 4338320"/>
                    <a:gd name="connsiteY118" fmla="*/ 5401672 h 6719932"/>
                    <a:gd name="connsiteX119" fmla="*/ 312420 w 4338320"/>
                    <a:gd name="connsiteY119" fmla="*/ 5363572 h 6719932"/>
                    <a:gd name="connsiteX120" fmla="*/ 350520 w 4338320"/>
                    <a:gd name="connsiteY120" fmla="*/ 5241652 h 6719932"/>
                    <a:gd name="connsiteX121" fmla="*/ 320040 w 4338320"/>
                    <a:gd name="connsiteY121" fmla="*/ 5142592 h 6719932"/>
                    <a:gd name="connsiteX122" fmla="*/ 472440 w 4338320"/>
                    <a:gd name="connsiteY122" fmla="*/ 5035912 h 6719932"/>
                    <a:gd name="connsiteX123" fmla="*/ 350520 w 4338320"/>
                    <a:gd name="connsiteY123" fmla="*/ 4959712 h 6719932"/>
                    <a:gd name="connsiteX124" fmla="*/ 350520 w 4338320"/>
                    <a:gd name="connsiteY124" fmla="*/ 4921612 h 6719932"/>
                    <a:gd name="connsiteX125" fmla="*/ 419100 w 4338320"/>
                    <a:gd name="connsiteY125" fmla="*/ 4875892 h 6719932"/>
                    <a:gd name="connsiteX126" fmla="*/ 426720 w 4338320"/>
                    <a:gd name="connsiteY126" fmla="*/ 4807312 h 6719932"/>
                    <a:gd name="connsiteX127" fmla="*/ 205740 w 4338320"/>
                    <a:gd name="connsiteY127" fmla="*/ 4677772 h 6719932"/>
                    <a:gd name="connsiteX128" fmla="*/ 213360 w 4338320"/>
                    <a:gd name="connsiteY128" fmla="*/ 4555852 h 6719932"/>
                    <a:gd name="connsiteX129" fmla="*/ 129540 w 4338320"/>
                    <a:gd name="connsiteY129" fmla="*/ 4510132 h 6719932"/>
                    <a:gd name="connsiteX130" fmla="*/ 167640 w 4338320"/>
                    <a:gd name="connsiteY130" fmla="*/ 4395832 h 6719932"/>
                    <a:gd name="connsiteX131" fmla="*/ 83820 w 4338320"/>
                    <a:gd name="connsiteY131" fmla="*/ 4334872 h 6719932"/>
                    <a:gd name="connsiteX132" fmla="*/ 83820 w 4338320"/>
                    <a:gd name="connsiteY132" fmla="*/ 4243432 h 6719932"/>
                    <a:gd name="connsiteX133" fmla="*/ 0 w 4338320"/>
                    <a:gd name="connsiteY133" fmla="*/ 4197712 h 6719932"/>
                    <a:gd name="connsiteX134" fmla="*/ 15240 w 4338320"/>
                    <a:gd name="connsiteY134" fmla="*/ 4144372 h 6719932"/>
                    <a:gd name="connsiteX135" fmla="*/ 121920 w 4338320"/>
                    <a:gd name="connsiteY135" fmla="*/ 4083412 h 6719932"/>
                    <a:gd name="connsiteX136" fmla="*/ 121920 w 4338320"/>
                    <a:gd name="connsiteY136" fmla="*/ 4030072 h 6719932"/>
                    <a:gd name="connsiteX137" fmla="*/ 83820 w 4338320"/>
                    <a:gd name="connsiteY137" fmla="*/ 3976732 h 6719932"/>
                    <a:gd name="connsiteX138" fmla="*/ 243840 w 4338320"/>
                    <a:gd name="connsiteY138" fmla="*/ 3831952 h 6719932"/>
                    <a:gd name="connsiteX139" fmla="*/ 205740 w 4338320"/>
                    <a:gd name="connsiteY139" fmla="*/ 3755752 h 6719932"/>
                    <a:gd name="connsiteX140" fmla="*/ 289560 w 4338320"/>
                    <a:gd name="connsiteY140" fmla="*/ 3595732 h 6719932"/>
                    <a:gd name="connsiteX141" fmla="*/ 243840 w 4338320"/>
                    <a:gd name="connsiteY141" fmla="*/ 3534772 h 6719932"/>
                    <a:gd name="connsiteX142" fmla="*/ 426720 w 4338320"/>
                    <a:gd name="connsiteY142" fmla="*/ 3367132 h 6719932"/>
                    <a:gd name="connsiteX143" fmla="*/ 541020 w 4338320"/>
                    <a:gd name="connsiteY143" fmla="*/ 3161392 h 6719932"/>
                    <a:gd name="connsiteX144" fmla="*/ 502920 w 4338320"/>
                    <a:gd name="connsiteY144" fmla="*/ 2970892 h 6719932"/>
                    <a:gd name="connsiteX145" fmla="*/ 396240 w 4338320"/>
                    <a:gd name="connsiteY145" fmla="*/ 2864212 h 6719932"/>
                    <a:gd name="connsiteX146" fmla="*/ 472440 w 4338320"/>
                    <a:gd name="connsiteY146" fmla="*/ 2803252 h 6719932"/>
                    <a:gd name="connsiteX147" fmla="*/ 594360 w 4338320"/>
                    <a:gd name="connsiteY147" fmla="*/ 2597512 h 6719932"/>
                    <a:gd name="connsiteX148" fmla="*/ 434340 w 4338320"/>
                    <a:gd name="connsiteY148" fmla="*/ 2506072 h 6719932"/>
                    <a:gd name="connsiteX149" fmla="*/ 426720 w 4338320"/>
                    <a:gd name="connsiteY149" fmla="*/ 2330812 h 6719932"/>
                    <a:gd name="connsiteX150" fmla="*/ 541020 w 4338320"/>
                    <a:gd name="connsiteY150" fmla="*/ 2262232 h 6719932"/>
                    <a:gd name="connsiteX151" fmla="*/ 640080 w 4338320"/>
                    <a:gd name="connsiteY151" fmla="*/ 2338432 h 6719932"/>
                    <a:gd name="connsiteX152" fmla="*/ 701040 w 4338320"/>
                    <a:gd name="connsiteY152" fmla="*/ 2292712 h 6719932"/>
                    <a:gd name="connsiteX153" fmla="*/ 640080 w 4338320"/>
                    <a:gd name="connsiteY153" fmla="*/ 2086972 h 6719932"/>
                    <a:gd name="connsiteX154" fmla="*/ 640080 w 4338320"/>
                    <a:gd name="connsiteY154" fmla="*/ 2010772 h 6719932"/>
                    <a:gd name="connsiteX155" fmla="*/ 609600 w 4338320"/>
                    <a:gd name="connsiteY155" fmla="*/ 1919332 h 6719932"/>
                    <a:gd name="connsiteX156" fmla="*/ 640080 w 4338320"/>
                    <a:gd name="connsiteY156" fmla="*/ 1584052 h 6719932"/>
                    <a:gd name="connsiteX157" fmla="*/ 594360 w 4338320"/>
                    <a:gd name="connsiteY157" fmla="*/ 1477372 h 6719932"/>
                    <a:gd name="connsiteX158" fmla="*/ 708660 w 4338320"/>
                    <a:gd name="connsiteY158" fmla="*/ 1408792 h 6719932"/>
                    <a:gd name="connsiteX159" fmla="*/ 723900 w 4338320"/>
                    <a:gd name="connsiteY159" fmla="*/ 1363072 h 6719932"/>
                    <a:gd name="connsiteX160" fmla="*/ 662940 w 4338320"/>
                    <a:gd name="connsiteY160" fmla="*/ 1233532 h 6719932"/>
                    <a:gd name="connsiteX161" fmla="*/ 723900 w 4338320"/>
                    <a:gd name="connsiteY161" fmla="*/ 1172572 h 6719932"/>
                    <a:gd name="connsiteX162" fmla="*/ 655320 w 4338320"/>
                    <a:gd name="connsiteY162" fmla="*/ 1096372 h 6719932"/>
                    <a:gd name="connsiteX163" fmla="*/ 731520 w 4338320"/>
                    <a:gd name="connsiteY163" fmla="*/ 1050652 h 6719932"/>
                    <a:gd name="connsiteX164" fmla="*/ 784860 w 4338320"/>
                    <a:gd name="connsiteY164" fmla="*/ 905872 h 6719932"/>
                    <a:gd name="connsiteX165" fmla="*/ 906780 w 4338320"/>
                    <a:gd name="connsiteY165" fmla="*/ 867772 h 6719932"/>
                    <a:gd name="connsiteX166" fmla="*/ 906780 w 4338320"/>
                    <a:gd name="connsiteY166" fmla="*/ 783952 h 6719932"/>
                    <a:gd name="connsiteX167" fmla="*/ 1021080 w 4338320"/>
                    <a:gd name="connsiteY167" fmla="*/ 905872 h 6719932"/>
                    <a:gd name="connsiteX168" fmla="*/ 1112520 w 4338320"/>
                    <a:gd name="connsiteY168" fmla="*/ 905872 h 6719932"/>
                    <a:gd name="connsiteX169" fmla="*/ 1295400 w 4338320"/>
                    <a:gd name="connsiteY169" fmla="*/ 799192 h 6719932"/>
                    <a:gd name="connsiteX170" fmla="*/ 1394460 w 4338320"/>
                    <a:gd name="connsiteY170" fmla="*/ 799192 h 6719932"/>
                    <a:gd name="connsiteX171" fmla="*/ 1394460 w 4338320"/>
                    <a:gd name="connsiteY171" fmla="*/ 684892 h 6719932"/>
                    <a:gd name="connsiteX172" fmla="*/ 1554480 w 4338320"/>
                    <a:gd name="connsiteY172" fmla="*/ 562972 h 6719932"/>
                    <a:gd name="connsiteX173" fmla="*/ 1691640 w 4338320"/>
                    <a:gd name="connsiteY173" fmla="*/ 540112 h 6719932"/>
                    <a:gd name="connsiteX174" fmla="*/ 1866900 w 4338320"/>
                    <a:gd name="connsiteY174" fmla="*/ 402952 h 6719932"/>
                    <a:gd name="connsiteX175" fmla="*/ 1950720 w 4338320"/>
                    <a:gd name="connsiteY175" fmla="*/ 402952 h 6719932"/>
                    <a:gd name="connsiteX176" fmla="*/ 1973580 w 4338320"/>
                    <a:gd name="connsiteY176" fmla="*/ 349612 h 6719932"/>
                    <a:gd name="connsiteX177" fmla="*/ 2034540 w 4338320"/>
                    <a:gd name="connsiteY177" fmla="*/ 319132 h 6719932"/>
                    <a:gd name="connsiteX178" fmla="*/ 2095500 w 4338320"/>
                    <a:gd name="connsiteY178" fmla="*/ 349612 h 6719932"/>
                    <a:gd name="connsiteX179" fmla="*/ 2095500 w 4338320"/>
                    <a:gd name="connsiteY179" fmla="*/ 395332 h 6719932"/>
                    <a:gd name="connsiteX180" fmla="*/ 2133600 w 4338320"/>
                    <a:gd name="connsiteY180" fmla="*/ 471532 h 6719932"/>
                    <a:gd name="connsiteX181" fmla="*/ 2232660 w 4338320"/>
                    <a:gd name="connsiteY181" fmla="*/ 395332 h 6719932"/>
                    <a:gd name="connsiteX182" fmla="*/ 2263140 w 4338320"/>
                    <a:gd name="connsiteY182" fmla="*/ 349612 h 6719932"/>
                    <a:gd name="connsiteX183" fmla="*/ 2362200 w 4338320"/>
                    <a:gd name="connsiteY183" fmla="*/ 349612 h 6719932"/>
                    <a:gd name="connsiteX184" fmla="*/ 2392680 w 4338320"/>
                    <a:gd name="connsiteY184" fmla="*/ 319132 h 6719932"/>
                    <a:gd name="connsiteX185" fmla="*/ 2537460 w 4338320"/>
                    <a:gd name="connsiteY185" fmla="*/ 311512 h 6719932"/>
                    <a:gd name="connsiteX186" fmla="*/ 2689860 w 4338320"/>
                    <a:gd name="connsiteY186" fmla="*/ 395332 h 6719932"/>
                    <a:gd name="connsiteX187" fmla="*/ 2849880 w 4338320"/>
                    <a:gd name="connsiteY187" fmla="*/ 319132 h 6719932"/>
                    <a:gd name="connsiteX188" fmla="*/ 2827020 w 4338320"/>
                    <a:gd name="connsiteY188" fmla="*/ 212452 h 6719932"/>
                    <a:gd name="connsiteX189" fmla="*/ 2842260 w 4338320"/>
                    <a:gd name="connsiteY189" fmla="*/ 159112 h 6719932"/>
                    <a:gd name="connsiteX190" fmla="*/ 3025140 w 4338320"/>
                    <a:gd name="connsiteY190" fmla="*/ 98152 h 6719932"/>
                    <a:gd name="connsiteX191" fmla="*/ 3154680 w 4338320"/>
                    <a:gd name="connsiteY191" fmla="*/ 6712 h 6719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</a:cxnLst>
                  <a:rect l="l" t="t" r="r" b="b"/>
                  <a:pathLst>
                    <a:path w="4338320" h="6719932">
                      <a:moveTo>
                        <a:pt x="3148404" y="0"/>
                      </a:moveTo>
                      <a:lnTo>
                        <a:pt x="3157220" y="1632"/>
                      </a:lnTo>
                      <a:lnTo>
                        <a:pt x="3296920" y="217532"/>
                      </a:lnTo>
                      <a:lnTo>
                        <a:pt x="3436620" y="458832"/>
                      </a:lnTo>
                      <a:lnTo>
                        <a:pt x="3627140" y="828663"/>
                      </a:lnTo>
                      <a:lnTo>
                        <a:pt x="3589020" y="943020"/>
                      </a:lnTo>
                      <a:lnTo>
                        <a:pt x="3512820" y="966832"/>
                      </a:lnTo>
                      <a:lnTo>
                        <a:pt x="3527108" y="1052557"/>
                      </a:lnTo>
                      <a:lnTo>
                        <a:pt x="3589020" y="1085895"/>
                      </a:lnTo>
                      <a:lnTo>
                        <a:pt x="3674744" y="1104945"/>
                      </a:lnTo>
                      <a:lnTo>
                        <a:pt x="3678144" y="1103746"/>
                      </a:lnTo>
                      <a:lnTo>
                        <a:pt x="3716020" y="1170032"/>
                      </a:lnTo>
                      <a:lnTo>
                        <a:pt x="3766820" y="1258932"/>
                      </a:lnTo>
                      <a:lnTo>
                        <a:pt x="3627120" y="1297032"/>
                      </a:lnTo>
                      <a:lnTo>
                        <a:pt x="3614420" y="1449432"/>
                      </a:lnTo>
                      <a:lnTo>
                        <a:pt x="3665220" y="1576432"/>
                      </a:lnTo>
                      <a:lnTo>
                        <a:pt x="3741420" y="1614532"/>
                      </a:lnTo>
                      <a:lnTo>
                        <a:pt x="3855720" y="1741532"/>
                      </a:lnTo>
                      <a:lnTo>
                        <a:pt x="3931920" y="1792332"/>
                      </a:lnTo>
                      <a:lnTo>
                        <a:pt x="4020820" y="1982832"/>
                      </a:lnTo>
                      <a:lnTo>
                        <a:pt x="3957320" y="2046332"/>
                      </a:lnTo>
                      <a:lnTo>
                        <a:pt x="4046220" y="2300332"/>
                      </a:lnTo>
                      <a:lnTo>
                        <a:pt x="4147820" y="2643232"/>
                      </a:lnTo>
                      <a:lnTo>
                        <a:pt x="4147820" y="2719432"/>
                      </a:lnTo>
                      <a:lnTo>
                        <a:pt x="4173220" y="2833732"/>
                      </a:lnTo>
                      <a:lnTo>
                        <a:pt x="4046220" y="3011532"/>
                      </a:lnTo>
                      <a:lnTo>
                        <a:pt x="4046220" y="3252832"/>
                      </a:lnTo>
                      <a:lnTo>
                        <a:pt x="3982720" y="3417932"/>
                      </a:lnTo>
                      <a:lnTo>
                        <a:pt x="4211320" y="3202032"/>
                      </a:lnTo>
                      <a:lnTo>
                        <a:pt x="4236720" y="3519532"/>
                      </a:lnTo>
                      <a:lnTo>
                        <a:pt x="4338320" y="3519532"/>
                      </a:lnTo>
                      <a:lnTo>
                        <a:pt x="4338320" y="3621132"/>
                      </a:lnTo>
                      <a:lnTo>
                        <a:pt x="4185920" y="3671932"/>
                      </a:lnTo>
                      <a:lnTo>
                        <a:pt x="4122420" y="3849732"/>
                      </a:lnTo>
                      <a:lnTo>
                        <a:pt x="4033520" y="3875132"/>
                      </a:lnTo>
                      <a:lnTo>
                        <a:pt x="4033520" y="3925932"/>
                      </a:lnTo>
                      <a:lnTo>
                        <a:pt x="4046220" y="3989432"/>
                      </a:lnTo>
                      <a:lnTo>
                        <a:pt x="4173220" y="3976732"/>
                      </a:lnTo>
                      <a:lnTo>
                        <a:pt x="4262120" y="3875132"/>
                      </a:lnTo>
                      <a:lnTo>
                        <a:pt x="4312920" y="3913232"/>
                      </a:lnTo>
                      <a:lnTo>
                        <a:pt x="4160520" y="4141832"/>
                      </a:lnTo>
                      <a:lnTo>
                        <a:pt x="4058920" y="4103732"/>
                      </a:lnTo>
                      <a:lnTo>
                        <a:pt x="3970020" y="4281532"/>
                      </a:lnTo>
                      <a:lnTo>
                        <a:pt x="3995420" y="4357732"/>
                      </a:lnTo>
                      <a:lnTo>
                        <a:pt x="3982720" y="4395832"/>
                      </a:lnTo>
                      <a:lnTo>
                        <a:pt x="3855720" y="4408532"/>
                      </a:lnTo>
                      <a:lnTo>
                        <a:pt x="3843020" y="4472032"/>
                      </a:lnTo>
                      <a:lnTo>
                        <a:pt x="4097020" y="4395832"/>
                      </a:lnTo>
                      <a:lnTo>
                        <a:pt x="4033520" y="4522832"/>
                      </a:lnTo>
                      <a:lnTo>
                        <a:pt x="3830320" y="4573632"/>
                      </a:lnTo>
                      <a:lnTo>
                        <a:pt x="3893820" y="4687932"/>
                      </a:lnTo>
                      <a:lnTo>
                        <a:pt x="3817620" y="4713332"/>
                      </a:lnTo>
                      <a:lnTo>
                        <a:pt x="3817620" y="4776832"/>
                      </a:lnTo>
                      <a:lnTo>
                        <a:pt x="3957320" y="4789532"/>
                      </a:lnTo>
                      <a:lnTo>
                        <a:pt x="3957320" y="4929232"/>
                      </a:lnTo>
                      <a:lnTo>
                        <a:pt x="3716020" y="4992732"/>
                      </a:lnTo>
                      <a:lnTo>
                        <a:pt x="3881120" y="5056232"/>
                      </a:lnTo>
                      <a:lnTo>
                        <a:pt x="3779520" y="5183232"/>
                      </a:lnTo>
                      <a:lnTo>
                        <a:pt x="3665220" y="5183232"/>
                      </a:lnTo>
                      <a:lnTo>
                        <a:pt x="3728720" y="5259432"/>
                      </a:lnTo>
                      <a:lnTo>
                        <a:pt x="3855720" y="5361032"/>
                      </a:lnTo>
                      <a:lnTo>
                        <a:pt x="3792220" y="5399132"/>
                      </a:lnTo>
                      <a:lnTo>
                        <a:pt x="3665220" y="5361032"/>
                      </a:lnTo>
                      <a:lnTo>
                        <a:pt x="3576320" y="5361032"/>
                      </a:lnTo>
                      <a:lnTo>
                        <a:pt x="3576320" y="5424532"/>
                      </a:lnTo>
                      <a:lnTo>
                        <a:pt x="3690620" y="5500732"/>
                      </a:lnTo>
                      <a:lnTo>
                        <a:pt x="3614420" y="5576932"/>
                      </a:lnTo>
                      <a:lnTo>
                        <a:pt x="3665220" y="5640432"/>
                      </a:lnTo>
                      <a:lnTo>
                        <a:pt x="3614420" y="5678532"/>
                      </a:lnTo>
                      <a:lnTo>
                        <a:pt x="3462020" y="5640432"/>
                      </a:lnTo>
                      <a:lnTo>
                        <a:pt x="3411220" y="5665832"/>
                      </a:lnTo>
                      <a:lnTo>
                        <a:pt x="3296920" y="5564232"/>
                      </a:lnTo>
                      <a:lnTo>
                        <a:pt x="3296920" y="5792832"/>
                      </a:lnTo>
                      <a:lnTo>
                        <a:pt x="3258820" y="5843632"/>
                      </a:lnTo>
                      <a:lnTo>
                        <a:pt x="3284220" y="5919832"/>
                      </a:lnTo>
                      <a:lnTo>
                        <a:pt x="3246120" y="5957932"/>
                      </a:lnTo>
                      <a:lnTo>
                        <a:pt x="3093720" y="5856332"/>
                      </a:lnTo>
                      <a:lnTo>
                        <a:pt x="3093720" y="5742032"/>
                      </a:lnTo>
                      <a:lnTo>
                        <a:pt x="3004820" y="5716632"/>
                      </a:lnTo>
                      <a:lnTo>
                        <a:pt x="3004820" y="5843632"/>
                      </a:lnTo>
                      <a:lnTo>
                        <a:pt x="2890520" y="5792832"/>
                      </a:lnTo>
                      <a:lnTo>
                        <a:pt x="2636520" y="5742032"/>
                      </a:lnTo>
                      <a:lnTo>
                        <a:pt x="2560320" y="5742032"/>
                      </a:lnTo>
                      <a:lnTo>
                        <a:pt x="2534920" y="5856332"/>
                      </a:lnTo>
                      <a:lnTo>
                        <a:pt x="2585720" y="5945232"/>
                      </a:lnTo>
                      <a:lnTo>
                        <a:pt x="2560320" y="6110332"/>
                      </a:lnTo>
                      <a:lnTo>
                        <a:pt x="2458720" y="6275432"/>
                      </a:lnTo>
                      <a:lnTo>
                        <a:pt x="2509520" y="6338932"/>
                      </a:lnTo>
                      <a:lnTo>
                        <a:pt x="2433320" y="6478632"/>
                      </a:lnTo>
                      <a:lnTo>
                        <a:pt x="2357120" y="6516732"/>
                      </a:lnTo>
                      <a:lnTo>
                        <a:pt x="2331720" y="6592932"/>
                      </a:lnTo>
                      <a:lnTo>
                        <a:pt x="2293620" y="6592932"/>
                      </a:lnTo>
                      <a:lnTo>
                        <a:pt x="2166620" y="6516732"/>
                      </a:lnTo>
                      <a:lnTo>
                        <a:pt x="2090420" y="6516732"/>
                      </a:lnTo>
                      <a:lnTo>
                        <a:pt x="2026920" y="6465932"/>
                      </a:lnTo>
                      <a:lnTo>
                        <a:pt x="2001520" y="6567532"/>
                      </a:lnTo>
                      <a:lnTo>
                        <a:pt x="1899920" y="6580232"/>
                      </a:lnTo>
                      <a:lnTo>
                        <a:pt x="1836420" y="6719932"/>
                      </a:lnTo>
                      <a:lnTo>
                        <a:pt x="1772920" y="6719932"/>
                      </a:lnTo>
                      <a:lnTo>
                        <a:pt x="1709420" y="6707232"/>
                      </a:lnTo>
                      <a:lnTo>
                        <a:pt x="1696720" y="6631032"/>
                      </a:lnTo>
                      <a:lnTo>
                        <a:pt x="1506220" y="6554832"/>
                      </a:lnTo>
                      <a:lnTo>
                        <a:pt x="1506220" y="6478632"/>
                      </a:lnTo>
                      <a:lnTo>
                        <a:pt x="1391920" y="6453232"/>
                      </a:lnTo>
                      <a:lnTo>
                        <a:pt x="1531620" y="6351632"/>
                      </a:lnTo>
                      <a:lnTo>
                        <a:pt x="1506220" y="6224632"/>
                      </a:lnTo>
                      <a:lnTo>
                        <a:pt x="1353820" y="6199232"/>
                      </a:lnTo>
                      <a:lnTo>
                        <a:pt x="1023620" y="6237332"/>
                      </a:lnTo>
                      <a:lnTo>
                        <a:pt x="972820" y="6123032"/>
                      </a:lnTo>
                      <a:lnTo>
                        <a:pt x="820420" y="6034132"/>
                      </a:lnTo>
                      <a:lnTo>
                        <a:pt x="731520" y="6059532"/>
                      </a:lnTo>
                      <a:lnTo>
                        <a:pt x="553720" y="5919832"/>
                      </a:lnTo>
                      <a:lnTo>
                        <a:pt x="365760" y="5919832"/>
                      </a:lnTo>
                      <a:lnTo>
                        <a:pt x="358140" y="5767432"/>
                      </a:lnTo>
                      <a:lnTo>
                        <a:pt x="381000" y="5729332"/>
                      </a:lnTo>
                      <a:lnTo>
                        <a:pt x="426720" y="5653132"/>
                      </a:lnTo>
                      <a:lnTo>
                        <a:pt x="480060" y="5538832"/>
                      </a:lnTo>
                      <a:lnTo>
                        <a:pt x="426720" y="5447392"/>
                      </a:lnTo>
                      <a:lnTo>
                        <a:pt x="335280" y="5401672"/>
                      </a:lnTo>
                      <a:lnTo>
                        <a:pt x="312420" y="5363572"/>
                      </a:lnTo>
                      <a:lnTo>
                        <a:pt x="350520" y="5241652"/>
                      </a:lnTo>
                      <a:lnTo>
                        <a:pt x="320040" y="5142592"/>
                      </a:lnTo>
                      <a:lnTo>
                        <a:pt x="472440" y="5035912"/>
                      </a:lnTo>
                      <a:lnTo>
                        <a:pt x="350520" y="4959712"/>
                      </a:lnTo>
                      <a:lnTo>
                        <a:pt x="350520" y="4921612"/>
                      </a:lnTo>
                      <a:lnTo>
                        <a:pt x="419100" y="4875892"/>
                      </a:lnTo>
                      <a:lnTo>
                        <a:pt x="426720" y="4807312"/>
                      </a:lnTo>
                      <a:lnTo>
                        <a:pt x="205740" y="4677772"/>
                      </a:lnTo>
                      <a:lnTo>
                        <a:pt x="213360" y="4555852"/>
                      </a:lnTo>
                      <a:lnTo>
                        <a:pt x="129540" y="4510132"/>
                      </a:lnTo>
                      <a:lnTo>
                        <a:pt x="167640" y="4395832"/>
                      </a:lnTo>
                      <a:lnTo>
                        <a:pt x="83820" y="4334872"/>
                      </a:lnTo>
                      <a:lnTo>
                        <a:pt x="83820" y="4243432"/>
                      </a:lnTo>
                      <a:lnTo>
                        <a:pt x="0" y="4197712"/>
                      </a:lnTo>
                      <a:lnTo>
                        <a:pt x="15240" y="4144372"/>
                      </a:lnTo>
                      <a:lnTo>
                        <a:pt x="121920" y="4083412"/>
                      </a:lnTo>
                      <a:lnTo>
                        <a:pt x="121920" y="4030072"/>
                      </a:lnTo>
                      <a:lnTo>
                        <a:pt x="83820" y="3976732"/>
                      </a:lnTo>
                      <a:lnTo>
                        <a:pt x="243840" y="3831952"/>
                      </a:lnTo>
                      <a:lnTo>
                        <a:pt x="205740" y="3755752"/>
                      </a:lnTo>
                      <a:lnTo>
                        <a:pt x="289560" y="3595732"/>
                      </a:lnTo>
                      <a:lnTo>
                        <a:pt x="243840" y="3534772"/>
                      </a:lnTo>
                      <a:lnTo>
                        <a:pt x="426720" y="3367132"/>
                      </a:lnTo>
                      <a:lnTo>
                        <a:pt x="541020" y="3161392"/>
                      </a:lnTo>
                      <a:lnTo>
                        <a:pt x="502920" y="2970892"/>
                      </a:lnTo>
                      <a:lnTo>
                        <a:pt x="396240" y="2864212"/>
                      </a:lnTo>
                      <a:lnTo>
                        <a:pt x="472440" y="2803252"/>
                      </a:lnTo>
                      <a:lnTo>
                        <a:pt x="594360" y="2597512"/>
                      </a:lnTo>
                      <a:lnTo>
                        <a:pt x="434340" y="2506072"/>
                      </a:lnTo>
                      <a:lnTo>
                        <a:pt x="426720" y="2330812"/>
                      </a:lnTo>
                      <a:lnTo>
                        <a:pt x="541020" y="2262232"/>
                      </a:lnTo>
                      <a:lnTo>
                        <a:pt x="640080" y="2338432"/>
                      </a:lnTo>
                      <a:lnTo>
                        <a:pt x="701040" y="2292712"/>
                      </a:lnTo>
                      <a:lnTo>
                        <a:pt x="640080" y="2086972"/>
                      </a:lnTo>
                      <a:lnTo>
                        <a:pt x="640080" y="2010772"/>
                      </a:lnTo>
                      <a:lnTo>
                        <a:pt x="609600" y="1919332"/>
                      </a:lnTo>
                      <a:lnTo>
                        <a:pt x="640080" y="1584052"/>
                      </a:lnTo>
                      <a:lnTo>
                        <a:pt x="594360" y="1477372"/>
                      </a:lnTo>
                      <a:lnTo>
                        <a:pt x="708660" y="1408792"/>
                      </a:lnTo>
                      <a:lnTo>
                        <a:pt x="723900" y="1363072"/>
                      </a:lnTo>
                      <a:lnTo>
                        <a:pt x="662940" y="1233532"/>
                      </a:lnTo>
                      <a:lnTo>
                        <a:pt x="723900" y="1172572"/>
                      </a:lnTo>
                      <a:lnTo>
                        <a:pt x="655320" y="1096372"/>
                      </a:lnTo>
                      <a:lnTo>
                        <a:pt x="731520" y="1050652"/>
                      </a:lnTo>
                      <a:lnTo>
                        <a:pt x="784860" y="905872"/>
                      </a:lnTo>
                      <a:lnTo>
                        <a:pt x="906780" y="867772"/>
                      </a:lnTo>
                      <a:lnTo>
                        <a:pt x="906780" y="783952"/>
                      </a:lnTo>
                      <a:lnTo>
                        <a:pt x="1021080" y="905872"/>
                      </a:lnTo>
                      <a:lnTo>
                        <a:pt x="1112520" y="905872"/>
                      </a:lnTo>
                      <a:lnTo>
                        <a:pt x="1295400" y="799192"/>
                      </a:lnTo>
                      <a:lnTo>
                        <a:pt x="1394460" y="799192"/>
                      </a:lnTo>
                      <a:lnTo>
                        <a:pt x="1394460" y="684892"/>
                      </a:lnTo>
                      <a:lnTo>
                        <a:pt x="1554480" y="562972"/>
                      </a:lnTo>
                      <a:lnTo>
                        <a:pt x="1691640" y="540112"/>
                      </a:lnTo>
                      <a:lnTo>
                        <a:pt x="1866900" y="402952"/>
                      </a:lnTo>
                      <a:lnTo>
                        <a:pt x="1950720" y="402952"/>
                      </a:lnTo>
                      <a:lnTo>
                        <a:pt x="1973580" y="349612"/>
                      </a:lnTo>
                      <a:lnTo>
                        <a:pt x="2034540" y="319132"/>
                      </a:lnTo>
                      <a:lnTo>
                        <a:pt x="2095500" y="349612"/>
                      </a:lnTo>
                      <a:lnTo>
                        <a:pt x="2095500" y="395332"/>
                      </a:lnTo>
                      <a:lnTo>
                        <a:pt x="2133600" y="471532"/>
                      </a:lnTo>
                      <a:lnTo>
                        <a:pt x="2232660" y="395332"/>
                      </a:lnTo>
                      <a:lnTo>
                        <a:pt x="2263140" y="349612"/>
                      </a:lnTo>
                      <a:lnTo>
                        <a:pt x="2362200" y="349612"/>
                      </a:lnTo>
                      <a:lnTo>
                        <a:pt x="2392680" y="319132"/>
                      </a:lnTo>
                      <a:lnTo>
                        <a:pt x="2537460" y="311512"/>
                      </a:lnTo>
                      <a:lnTo>
                        <a:pt x="2689860" y="395332"/>
                      </a:lnTo>
                      <a:lnTo>
                        <a:pt x="2849880" y="319132"/>
                      </a:lnTo>
                      <a:lnTo>
                        <a:pt x="2827020" y="212452"/>
                      </a:lnTo>
                      <a:lnTo>
                        <a:pt x="2842260" y="159112"/>
                      </a:lnTo>
                      <a:lnTo>
                        <a:pt x="3025140" y="98152"/>
                      </a:lnTo>
                      <a:lnTo>
                        <a:pt x="3154680" y="6712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" name="フリーフォーム: 図形 5">
                  <a:extLst>
                    <a:ext uri="{FF2B5EF4-FFF2-40B4-BE49-F238E27FC236}">
                      <a16:creationId xmlns:a16="http://schemas.microsoft.com/office/drawing/2014/main" id="{55C58AB1-316D-1FBE-6724-226E56B90F70}"/>
                    </a:ext>
                  </a:extLst>
                </p:cNvPr>
                <p:cNvSpPr/>
                <p:nvPr/>
              </p:nvSpPr>
              <p:spPr>
                <a:xfrm>
                  <a:off x="1743731" y="2959633"/>
                  <a:ext cx="648405" cy="1048329"/>
                </a:xfrm>
                <a:custGeom>
                  <a:avLst/>
                  <a:gdLst>
                    <a:gd name="connsiteX0" fmla="*/ 1554480 w 3360420"/>
                    <a:gd name="connsiteY0" fmla="*/ 0 h 5433060"/>
                    <a:gd name="connsiteX1" fmla="*/ 1592580 w 3360420"/>
                    <a:gd name="connsiteY1" fmla="*/ 167640 h 5433060"/>
                    <a:gd name="connsiteX2" fmla="*/ 1714500 w 3360420"/>
                    <a:gd name="connsiteY2" fmla="*/ 213360 h 5433060"/>
                    <a:gd name="connsiteX3" fmla="*/ 1775460 w 3360420"/>
                    <a:gd name="connsiteY3" fmla="*/ 259080 h 5433060"/>
                    <a:gd name="connsiteX4" fmla="*/ 1874520 w 3360420"/>
                    <a:gd name="connsiteY4" fmla="*/ 304800 h 5433060"/>
                    <a:gd name="connsiteX5" fmla="*/ 1981200 w 3360420"/>
                    <a:gd name="connsiteY5" fmla="*/ 281940 h 5433060"/>
                    <a:gd name="connsiteX6" fmla="*/ 2019300 w 3360420"/>
                    <a:gd name="connsiteY6" fmla="*/ 358140 h 5433060"/>
                    <a:gd name="connsiteX7" fmla="*/ 2133600 w 3360420"/>
                    <a:gd name="connsiteY7" fmla="*/ 396240 h 5433060"/>
                    <a:gd name="connsiteX8" fmla="*/ 2225040 w 3360420"/>
                    <a:gd name="connsiteY8" fmla="*/ 373380 h 5433060"/>
                    <a:gd name="connsiteX9" fmla="*/ 2331720 w 3360420"/>
                    <a:gd name="connsiteY9" fmla="*/ 457200 h 5433060"/>
                    <a:gd name="connsiteX10" fmla="*/ 2392680 w 3360420"/>
                    <a:gd name="connsiteY10" fmla="*/ 381000 h 5433060"/>
                    <a:gd name="connsiteX11" fmla="*/ 2529840 w 3360420"/>
                    <a:gd name="connsiteY11" fmla="*/ 472440 h 5433060"/>
                    <a:gd name="connsiteX12" fmla="*/ 2590800 w 3360420"/>
                    <a:gd name="connsiteY12" fmla="*/ 533400 h 5433060"/>
                    <a:gd name="connsiteX13" fmla="*/ 2705100 w 3360420"/>
                    <a:gd name="connsiteY13" fmla="*/ 548640 h 5433060"/>
                    <a:gd name="connsiteX14" fmla="*/ 2766060 w 3360420"/>
                    <a:gd name="connsiteY14" fmla="*/ 647700 h 5433060"/>
                    <a:gd name="connsiteX15" fmla="*/ 2766060 w 3360420"/>
                    <a:gd name="connsiteY15" fmla="*/ 807720 h 5433060"/>
                    <a:gd name="connsiteX16" fmla="*/ 2865120 w 3360420"/>
                    <a:gd name="connsiteY16" fmla="*/ 838200 h 5433060"/>
                    <a:gd name="connsiteX17" fmla="*/ 2887980 w 3360420"/>
                    <a:gd name="connsiteY17" fmla="*/ 899160 h 5433060"/>
                    <a:gd name="connsiteX18" fmla="*/ 3040380 w 3360420"/>
                    <a:gd name="connsiteY18" fmla="*/ 922020 h 5433060"/>
                    <a:gd name="connsiteX19" fmla="*/ 3092984 w 3360420"/>
                    <a:gd name="connsiteY19" fmla="*/ 987773 h 5433060"/>
                    <a:gd name="connsiteX20" fmla="*/ 3078480 w 3360420"/>
                    <a:gd name="connsiteY20" fmla="*/ 1082040 h 5433060"/>
                    <a:gd name="connsiteX21" fmla="*/ 3124200 w 3360420"/>
                    <a:gd name="connsiteY21" fmla="*/ 1127760 h 5433060"/>
                    <a:gd name="connsiteX22" fmla="*/ 3230880 w 3360420"/>
                    <a:gd name="connsiteY22" fmla="*/ 1203960 h 5433060"/>
                    <a:gd name="connsiteX23" fmla="*/ 3200400 w 3360420"/>
                    <a:gd name="connsiteY23" fmla="*/ 1295400 h 5433060"/>
                    <a:gd name="connsiteX24" fmla="*/ 3246120 w 3360420"/>
                    <a:gd name="connsiteY24" fmla="*/ 1386840 h 5433060"/>
                    <a:gd name="connsiteX25" fmla="*/ 3329940 w 3360420"/>
                    <a:gd name="connsiteY25" fmla="*/ 1386840 h 5433060"/>
                    <a:gd name="connsiteX26" fmla="*/ 3360420 w 3360420"/>
                    <a:gd name="connsiteY26" fmla="*/ 1417320 h 5433060"/>
                    <a:gd name="connsiteX27" fmla="*/ 3230880 w 3360420"/>
                    <a:gd name="connsiteY27" fmla="*/ 1615440 h 5433060"/>
                    <a:gd name="connsiteX28" fmla="*/ 3238500 w 3360420"/>
                    <a:gd name="connsiteY28" fmla="*/ 1676400 h 5433060"/>
                    <a:gd name="connsiteX29" fmla="*/ 3307080 w 3360420"/>
                    <a:gd name="connsiteY29" fmla="*/ 1699260 h 5433060"/>
                    <a:gd name="connsiteX30" fmla="*/ 3246120 w 3360420"/>
                    <a:gd name="connsiteY30" fmla="*/ 1859280 h 5433060"/>
                    <a:gd name="connsiteX31" fmla="*/ 3169920 w 3360420"/>
                    <a:gd name="connsiteY31" fmla="*/ 1958340 h 5433060"/>
                    <a:gd name="connsiteX32" fmla="*/ 3055620 w 3360420"/>
                    <a:gd name="connsiteY32" fmla="*/ 1882140 h 5433060"/>
                    <a:gd name="connsiteX33" fmla="*/ 3025140 w 3360420"/>
                    <a:gd name="connsiteY33" fmla="*/ 1981200 h 5433060"/>
                    <a:gd name="connsiteX34" fmla="*/ 3093720 w 3360420"/>
                    <a:gd name="connsiteY34" fmla="*/ 2057400 h 5433060"/>
                    <a:gd name="connsiteX35" fmla="*/ 3139440 w 3360420"/>
                    <a:gd name="connsiteY35" fmla="*/ 2217420 h 5433060"/>
                    <a:gd name="connsiteX36" fmla="*/ 3086100 w 3360420"/>
                    <a:gd name="connsiteY36" fmla="*/ 2331720 h 5433060"/>
                    <a:gd name="connsiteX37" fmla="*/ 3124200 w 3360420"/>
                    <a:gd name="connsiteY37" fmla="*/ 2392680 h 5433060"/>
                    <a:gd name="connsiteX38" fmla="*/ 3108960 w 3360420"/>
                    <a:gd name="connsiteY38" fmla="*/ 2461260 h 5433060"/>
                    <a:gd name="connsiteX39" fmla="*/ 3238500 w 3360420"/>
                    <a:gd name="connsiteY39" fmla="*/ 2552700 h 5433060"/>
                    <a:gd name="connsiteX40" fmla="*/ 3253740 w 3360420"/>
                    <a:gd name="connsiteY40" fmla="*/ 2628900 h 5433060"/>
                    <a:gd name="connsiteX41" fmla="*/ 3238500 w 3360420"/>
                    <a:gd name="connsiteY41" fmla="*/ 2697480 h 5433060"/>
                    <a:gd name="connsiteX42" fmla="*/ 3154680 w 3360420"/>
                    <a:gd name="connsiteY42" fmla="*/ 2712720 h 5433060"/>
                    <a:gd name="connsiteX43" fmla="*/ 3108960 w 3360420"/>
                    <a:gd name="connsiteY43" fmla="*/ 2926080 h 5433060"/>
                    <a:gd name="connsiteX44" fmla="*/ 2987040 w 3360420"/>
                    <a:gd name="connsiteY44" fmla="*/ 3063240 h 5433060"/>
                    <a:gd name="connsiteX45" fmla="*/ 2987040 w 3360420"/>
                    <a:gd name="connsiteY45" fmla="*/ 3192780 h 5433060"/>
                    <a:gd name="connsiteX46" fmla="*/ 2887980 w 3360420"/>
                    <a:gd name="connsiteY46" fmla="*/ 3268980 h 5433060"/>
                    <a:gd name="connsiteX47" fmla="*/ 2887980 w 3360420"/>
                    <a:gd name="connsiteY47" fmla="*/ 3368040 h 5433060"/>
                    <a:gd name="connsiteX48" fmla="*/ 2827020 w 3360420"/>
                    <a:gd name="connsiteY48" fmla="*/ 3383280 h 5433060"/>
                    <a:gd name="connsiteX49" fmla="*/ 2827020 w 3360420"/>
                    <a:gd name="connsiteY49" fmla="*/ 3749040 h 5433060"/>
                    <a:gd name="connsiteX50" fmla="*/ 2758440 w 3360420"/>
                    <a:gd name="connsiteY50" fmla="*/ 3817620 h 5433060"/>
                    <a:gd name="connsiteX51" fmla="*/ 2750820 w 3360420"/>
                    <a:gd name="connsiteY51" fmla="*/ 3886200 h 5433060"/>
                    <a:gd name="connsiteX52" fmla="*/ 2697480 w 3360420"/>
                    <a:gd name="connsiteY52" fmla="*/ 3924300 h 5433060"/>
                    <a:gd name="connsiteX53" fmla="*/ 2659380 w 3360420"/>
                    <a:gd name="connsiteY53" fmla="*/ 4038600 h 5433060"/>
                    <a:gd name="connsiteX54" fmla="*/ 2659380 w 3360420"/>
                    <a:gd name="connsiteY54" fmla="*/ 4114800 h 5433060"/>
                    <a:gd name="connsiteX55" fmla="*/ 2644140 w 3360420"/>
                    <a:gd name="connsiteY55" fmla="*/ 4137660 h 5433060"/>
                    <a:gd name="connsiteX56" fmla="*/ 2567940 w 3360420"/>
                    <a:gd name="connsiteY56" fmla="*/ 4160520 h 5433060"/>
                    <a:gd name="connsiteX57" fmla="*/ 2529840 w 3360420"/>
                    <a:gd name="connsiteY57" fmla="*/ 4183380 h 5433060"/>
                    <a:gd name="connsiteX58" fmla="*/ 2255520 w 3360420"/>
                    <a:gd name="connsiteY58" fmla="*/ 4183380 h 5433060"/>
                    <a:gd name="connsiteX59" fmla="*/ 2232660 w 3360420"/>
                    <a:gd name="connsiteY59" fmla="*/ 4297680 h 5433060"/>
                    <a:gd name="connsiteX60" fmla="*/ 2263140 w 3360420"/>
                    <a:gd name="connsiteY60" fmla="*/ 4411980 h 5433060"/>
                    <a:gd name="connsiteX61" fmla="*/ 2217420 w 3360420"/>
                    <a:gd name="connsiteY61" fmla="*/ 4511040 h 5433060"/>
                    <a:gd name="connsiteX62" fmla="*/ 2232660 w 3360420"/>
                    <a:gd name="connsiteY62" fmla="*/ 4678680 h 5433060"/>
                    <a:gd name="connsiteX63" fmla="*/ 2225040 w 3360420"/>
                    <a:gd name="connsiteY63" fmla="*/ 4739640 h 5433060"/>
                    <a:gd name="connsiteX64" fmla="*/ 2194560 w 3360420"/>
                    <a:gd name="connsiteY64" fmla="*/ 4991100 h 5433060"/>
                    <a:gd name="connsiteX65" fmla="*/ 2179320 w 3360420"/>
                    <a:gd name="connsiteY65" fmla="*/ 5052060 h 5433060"/>
                    <a:gd name="connsiteX66" fmla="*/ 2293620 w 3360420"/>
                    <a:gd name="connsiteY66" fmla="*/ 5158740 h 5433060"/>
                    <a:gd name="connsiteX67" fmla="*/ 2065020 w 3360420"/>
                    <a:gd name="connsiteY67" fmla="*/ 5394960 h 5433060"/>
                    <a:gd name="connsiteX68" fmla="*/ 1935480 w 3360420"/>
                    <a:gd name="connsiteY68" fmla="*/ 5356860 h 5433060"/>
                    <a:gd name="connsiteX69" fmla="*/ 1851660 w 3360420"/>
                    <a:gd name="connsiteY69" fmla="*/ 5356860 h 5433060"/>
                    <a:gd name="connsiteX70" fmla="*/ 1798320 w 3360420"/>
                    <a:gd name="connsiteY70" fmla="*/ 5425440 h 5433060"/>
                    <a:gd name="connsiteX71" fmla="*/ 1706880 w 3360420"/>
                    <a:gd name="connsiteY71" fmla="*/ 5433060 h 5433060"/>
                    <a:gd name="connsiteX72" fmla="*/ 1600200 w 3360420"/>
                    <a:gd name="connsiteY72" fmla="*/ 5356860 h 5433060"/>
                    <a:gd name="connsiteX73" fmla="*/ 1600200 w 3360420"/>
                    <a:gd name="connsiteY73" fmla="*/ 5334000 h 5433060"/>
                    <a:gd name="connsiteX74" fmla="*/ 1531620 w 3360420"/>
                    <a:gd name="connsiteY74" fmla="*/ 5280660 h 5433060"/>
                    <a:gd name="connsiteX75" fmla="*/ 1501140 w 3360420"/>
                    <a:gd name="connsiteY75" fmla="*/ 5326380 h 5433060"/>
                    <a:gd name="connsiteX76" fmla="*/ 1348740 w 3360420"/>
                    <a:gd name="connsiteY76" fmla="*/ 5334000 h 5433060"/>
                    <a:gd name="connsiteX77" fmla="*/ 1287780 w 3360420"/>
                    <a:gd name="connsiteY77" fmla="*/ 5250180 h 5433060"/>
                    <a:gd name="connsiteX78" fmla="*/ 1249680 w 3360420"/>
                    <a:gd name="connsiteY78" fmla="*/ 5135880 h 5433060"/>
                    <a:gd name="connsiteX79" fmla="*/ 1165860 w 3360420"/>
                    <a:gd name="connsiteY79" fmla="*/ 5067300 h 5433060"/>
                    <a:gd name="connsiteX80" fmla="*/ 1127760 w 3360420"/>
                    <a:gd name="connsiteY80" fmla="*/ 5128260 h 5433060"/>
                    <a:gd name="connsiteX81" fmla="*/ 1021080 w 3360420"/>
                    <a:gd name="connsiteY81" fmla="*/ 5143500 h 5433060"/>
                    <a:gd name="connsiteX82" fmla="*/ 922020 w 3360420"/>
                    <a:gd name="connsiteY82" fmla="*/ 5105400 h 5433060"/>
                    <a:gd name="connsiteX83" fmla="*/ 800100 w 3360420"/>
                    <a:gd name="connsiteY83" fmla="*/ 5166360 h 5433060"/>
                    <a:gd name="connsiteX84" fmla="*/ 716280 w 3360420"/>
                    <a:gd name="connsiteY84" fmla="*/ 5067300 h 5433060"/>
                    <a:gd name="connsiteX85" fmla="*/ 579120 w 3360420"/>
                    <a:gd name="connsiteY85" fmla="*/ 5090160 h 5433060"/>
                    <a:gd name="connsiteX86" fmla="*/ 487680 w 3360420"/>
                    <a:gd name="connsiteY86" fmla="*/ 4983480 h 5433060"/>
                    <a:gd name="connsiteX87" fmla="*/ 441960 w 3360420"/>
                    <a:gd name="connsiteY87" fmla="*/ 4991100 h 5433060"/>
                    <a:gd name="connsiteX88" fmla="*/ 335280 w 3360420"/>
                    <a:gd name="connsiteY88" fmla="*/ 4922520 h 5433060"/>
                    <a:gd name="connsiteX89" fmla="*/ 259080 w 3360420"/>
                    <a:gd name="connsiteY89" fmla="*/ 4808220 h 5433060"/>
                    <a:gd name="connsiteX90" fmla="*/ 243840 w 3360420"/>
                    <a:gd name="connsiteY90" fmla="*/ 4732020 h 5433060"/>
                    <a:gd name="connsiteX91" fmla="*/ 243840 w 3360420"/>
                    <a:gd name="connsiteY91" fmla="*/ 4678680 h 5433060"/>
                    <a:gd name="connsiteX92" fmla="*/ 297180 w 3360420"/>
                    <a:gd name="connsiteY92" fmla="*/ 4556760 h 5433060"/>
                    <a:gd name="connsiteX93" fmla="*/ 289560 w 3360420"/>
                    <a:gd name="connsiteY93" fmla="*/ 4511040 h 5433060"/>
                    <a:gd name="connsiteX94" fmla="*/ 281940 w 3360420"/>
                    <a:gd name="connsiteY94" fmla="*/ 4450080 h 5433060"/>
                    <a:gd name="connsiteX95" fmla="*/ 320040 w 3360420"/>
                    <a:gd name="connsiteY95" fmla="*/ 4404360 h 5433060"/>
                    <a:gd name="connsiteX96" fmla="*/ 320040 w 3360420"/>
                    <a:gd name="connsiteY96" fmla="*/ 4259580 h 5433060"/>
                    <a:gd name="connsiteX97" fmla="*/ 388620 w 3360420"/>
                    <a:gd name="connsiteY97" fmla="*/ 4251960 h 5433060"/>
                    <a:gd name="connsiteX98" fmla="*/ 434340 w 3360420"/>
                    <a:gd name="connsiteY98" fmla="*/ 4175760 h 5433060"/>
                    <a:gd name="connsiteX99" fmla="*/ 434340 w 3360420"/>
                    <a:gd name="connsiteY99" fmla="*/ 4107180 h 5433060"/>
                    <a:gd name="connsiteX100" fmla="*/ 396240 w 3360420"/>
                    <a:gd name="connsiteY100" fmla="*/ 4038600 h 5433060"/>
                    <a:gd name="connsiteX101" fmla="*/ 426720 w 3360420"/>
                    <a:gd name="connsiteY101" fmla="*/ 3977640 h 5433060"/>
                    <a:gd name="connsiteX102" fmla="*/ 434340 w 3360420"/>
                    <a:gd name="connsiteY102" fmla="*/ 3810000 h 5433060"/>
                    <a:gd name="connsiteX103" fmla="*/ 403860 w 3360420"/>
                    <a:gd name="connsiteY103" fmla="*/ 3741420 h 5433060"/>
                    <a:gd name="connsiteX104" fmla="*/ 464820 w 3360420"/>
                    <a:gd name="connsiteY104" fmla="*/ 3665220 h 5433060"/>
                    <a:gd name="connsiteX105" fmla="*/ 464820 w 3360420"/>
                    <a:gd name="connsiteY105" fmla="*/ 3634740 h 5433060"/>
                    <a:gd name="connsiteX106" fmla="*/ 510540 w 3360420"/>
                    <a:gd name="connsiteY106" fmla="*/ 3627120 h 5433060"/>
                    <a:gd name="connsiteX107" fmla="*/ 632460 w 3360420"/>
                    <a:gd name="connsiteY107" fmla="*/ 3649980 h 5433060"/>
                    <a:gd name="connsiteX108" fmla="*/ 739140 w 3360420"/>
                    <a:gd name="connsiteY108" fmla="*/ 3665220 h 5433060"/>
                    <a:gd name="connsiteX109" fmla="*/ 815340 w 3360420"/>
                    <a:gd name="connsiteY109" fmla="*/ 3596640 h 5433060"/>
                    <a:gd name="connsiteX110" fmla="*/ 967740 w 3360420"/>
                    <a:gd name="connsiteY110" fmla="*/ 3512820 h 5433060"/>
                    <a:gd name="connsiteX111" fmla="*/ 1005840 w 3360420"/>
                    <a:gd name="connsiteY111" fmla="*/ 3398520 h 5433060"/>
                    <a:gd name="connsiteX112" fmla="*/ 1066800 w 3360420"/>
                    <a:gd name="connsiteY112" fmla="*/ 3345180 h 5433060"/>
                    <a:gd name="connsiteX113" fmla="*/ 1059180 w 3360420"/>
                    <a:gd name="connsiteY113" fmla="*/ 3261360 h 5433060"/>
                    <a:gd name="connsiteX114" fmla="*/ 1028700 w 3360420"/>
                    <a:gd name="connsiteY114" fmla="*/ 3230880 h 5433060"/>
                    <a:gd name="connsiteX115" fmla="*/ 914400 w 3360420"/>
                    <a:gd name="connsiteY115" fmla="*/ 3101340 h 5433060"/>
                    <a:gd name="connsiteX116" fmla="*/ 792480 w 3360420"/>
                    <a:gd name="connsiteY116" fmla="*/ 3032760 h 5433060"/>
                    <a:gd name="connsiteX117" fmla="*/ 701040 w 3360420"/>
                    <a:gd name="connsiteY117" fmla="*/ 3055620 h 5433060"/>
                    <a:gd name="connsiteX118" fmla="*/ 556260 w 3360420"/>
                    <a:gd name="connsiteY118" fmla="*/ 2971800 h 5433060"/>
                    <a:gd name="connsiteX119" fmla="*/ 548640 w 3360420"/>
                    <a:gd name="connsiteY119" fmla="*/ 2880360 h 5433060"/>
                    <a:gd name="connsiteX120" fmla="*/ 487680 w 3360420"/>
                    <a:gd name="connsiteY120" fmla="*/ 2903220 h 5433060"/>
                    <a:gd name="connsiteX121" fmla="*/ 487680 w 3360420"/>
                    <a:gd name="connsiteY121" fmla="*/ 2827020 h 5433060"/>
                    <a:gd name="connsiteX122" fmla="*/ 518160 w 3360420"/>
                    <a:gd name="connsiteY122" fmla="*/ 2788920 h 5433060"/>
                    <a:gd name="connsiteX123" fmla="*/ 541020 w 3360420"/>
                    <a:gd name="connsiteY123" fmla="*/ 2621280 h 5433060"/>
                    <a:gd name="connsiteX124" fmla="*/ 502920 w 3360420"/>
                    <a:gd name="connsiteY124" fmla="*/ 2552700 h 5433060"/>
                    <a:gd name="connsiteX125" fmla="*/ 556260 w 3360420"/>
                    <a:gd name="connsiteY125" fmla="*/ 2491740 h 5433060"/>
                    <a:gd name="connsiteX126" fmla="*/ 464820 w 3360420"/>
                    <a:gd name="connsiteY126" fmla="*/ 2446020 h 5433060"/>
                    <a:gd name="connsiteX127" fmla="*/ 396240 w 3360420"/>
                    <a:gd name="connsiteY127" fmla="*/ 2446020 h 5433060"/>
                    <a:gd name="connsiteX128" fmla="*/ 289560 w 3360420"/>
                    <a:gd name="connsiteY128" fmla="*/ 2423160 h 5433060"/>
                    <a:gd name="connsiteX129" fmla="*/ 259080 w 3360420"/>
                    <a:gd name="connsiteY129" fmla="*/ 2362200 h 5433060"/>
                    <a:gd name="connsiteX130" fmla="*/ 182880 w 3360420"/>
                    <a:gd name="connsiteY130" fmla="*/ 2392680 h 5433060"/>
                    <a:gd name="connsiteX131" fmla="*/ 7620 w 3360420"/>
                    <a:gd name="connsiteY131" fmla="*/ 2301240 h 5433060"/>
                    <a:gd name="connsiteX132" fmla="*/ 0 w 3360420"/>
                    <a:gd name="connsiteY132" fmla="*/ 2232660 h 5433060"/>
                    <a:gd name="connsiteX133" fmla="*/ 91440 w 3360420"/>
                    <a:gd name="connsiteY133" fmla="*/ 2057400 h 5433060"/>
                    <a:gd name="connsiteX134" fmla="*/ 160020 w 3360420"/>
                    <a:gd name="connsiteY134" fmla="*/ 1836420 h 5433060"/>
                    <a:gd name="connsiteX135" fmla="*/ 259080 w 3360420"/>
                    <a:gd name="connsiteY135" fmla="*/ 1752600 h 5433060"/>
                    <a:gd name="connsiteX136" fmla="*/ 342900 w 3360420"/>
                    <a:gd name="connsiteY136" fmla="*/ 1722120 h 5433060"/>
                    <a:gd name="connsiteX137" fmla="*/ 396240 w 3360420"/>
                    <a:gd name="connsiteY137" fmla="*/ 1615440 h 5433060"/>
                    <a:gd name="connsiteX138" fmla="*/ 480060 w 3360420"/>
                    <a:gd name="connsiteY138" fmla="*/ 1546860 h 5433060"/>
                    <a:gd name="connsiteX139" fmla="*/ 525780 w 3360420"/>
                    <a:gd name="connsiteY139" fmla="*/ 1463040 h 5433060"/>
                    <a:gd name="connsiteX140" fmla="*/ 617220 w 3360420"/>
                    <a:gd name="connsiteY140" fmla="*/ 1394460 h 5433060"/>
                    <a:gd name="connsiteX141" fmla="*/ 670560 w 3360420"/>
                    <a:gd name="connsiteY141" fmla="*/ 1272540 h 5433060"/>
                    <a:gd name="connsiteX142" fmla="*/ 792480 w 3360420"/>
                    <a:gd name="connsiteY142" fmla="*/ 845820 h 5433060"/>
                    <a:gd name="connsiteX143" fmla="*/ 800100 w 3360420"/>
                    <a:gd name="connsiteY143" fmla="*/ 754380 h 5433060"/>
                    <a:gd name="connsiteX144" fmla="*/ 861060 w 3360420"/>
                    <a:gd name="connsiteY144" fmla="*/ 662940 h 5433060"/>
                    <a:gd name="connsiteX145" fmla="*/ 838200 w 3360420"/>
                    <a:gd name="connsiteY145" fmla="*/ 617220 h 5433060"/>
                    <a:gd name="connsiteX146" fmla="*/ 883920 w 3360420"/>
                    <a:gd name="connsiteY146" fmla="*/ 541020 h 5433060"/>
                    <a:gd name="connsiteX147" fmla="*/ 922020 w 3360420"/>
                    <a:gd name="connsiteY147" fmla="*/ 434340 h 5433060"/>
                    <a:gd name="connsiteX148" fmla="*/ 952500 w 3360420"/>
                    <a:gd name="connsiteY148" fmla="*/ 381000 h 5433060"/>
                    <a:gd name="connsiteX149" fmla="*/ 1005840 w 3360420"/>
                    <a:gd name="connsiteY149" fmla="*/ 175260 h 5433060"/>
                    <a:gd name="connsiteX150" fmla="*/ 982980 w 3360420"/>
                    <a:gd name="connsiteY150" fmla="*/ 38100 h 5433060"/>
                    <a:gd name="connsiteX151" fmla="*/ 993236 w 3360420"/>
                    <a:gd name="connsiteY151" fmla="*/ 32688 h 5433060"/>
                    <a:gd name="connsiteX152" fmla="*/ 989512 w 3360420"/>
                    <a:gd name="connsiteY152" fmla="*/ 45720 h 5433060"/>
                    <a:gd name="connsiteX153" fmla="*/ 1264920 w 3360420"/>
                    <a:gd name="connsiteY153" fmla="*/ 45720 h 5433060"/>
                    <a:gd name="connsiteX154" fmla="*/ 1379220 w 3360420"/>
                    <a:gd name="connsiteY154" fmla="*/ 91440 h 5433060"/>
                    <a:gd name="connsiteX155" fmla="*/ 1394460 w 3360420"/>
                    <a:gd name="connsiteY155" fmla="*/ 22860 h 5433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</a:cxnLst>
                  <a:rect l="l" t="t" r="r" b="b"/>
                  <a:pathLst>
                    <a:path w="3360420" h="5433060">
                      <a:moveTo>
                        <a:pt x="1554480" y="0"/>
                      </a:moveTo>
                      <a:lnTo>
                        <a:pt x="1592580" y="167640"/>
                      </a:lnTo>
                      <a:lnTo>
                        <a:pt x="1714500" y="213360"/>
                      </a:lnTo>
                      <a:lnTo>
                        <a:pt x="1775460" y="259080"/>
                      </a:lnTo>
                      <a:lnTo>
                        <a:pt x="1874520" y="304800"/>
                      </a:lnTo>
                      <a:lnTo>
                        <a:pt x="1981200" y="281940"/>
                      </a:lnTo>
                      <a:lnTo>
                        <a:pt x="2019300" y="358140"/>
                      </a:lnTo>
                      <a:lnTo>
                        <a:pt x="2133600" y="396240"/>
                      </a:lnTo>
                      <a:lnTo>
                        <a:pt x="2225040" y="373380"/>
                      </a:lnTo>
                      <a:lnTo>
                        <a:pt x="2331720" y="457200"/>
                      </a:lnTo>
                      <a:lnTo>
                        <a:pt x="2392680" y="381000"/>
                      </a:lnTo>
                      <a:lnTo>
                        <a:pt x="2529840" y="472440"/>
                      </a:lnTo>
                      <a:lnTo>
                        <a:pt x="2590800" y="533400"/>
                      </a:lnTo>
                      <a:lnTo>
                        <a:pt x="2705100" y="548640"/>
                      </a:lnTo>
                      <a:lnTo>
                        <a:pt x="2766060" y="647700"/>
                      </a:lnTo>
                      <a:lnTo>
                        <a:pt x="2766060" y="807720"/>
                      </a:lnTo>
                      <a:lnTo>
                        <a:pt x="2865120" y="838200"/>
                      </a:lnTo>
                      <a:lnTo>
                        <a:pt x="2887980" y="899160"/>
                      </a:lnTo>
                      <a:lnTo>
                        <a:pt x="3040380" y="922020"/>
                      </a:lnTo>
                      <a:lnTo>
                        <a:pt x="3092984" y="987773"/>
                      </a:lnTo>
                      <a:lnTo>
                        <a:pt x="3078480" y="1082040"/>
                      </a:lnTo>
                      <a:lnTo>
                        <a:pt x="3124200" y="1127760"/>
                      </a:lnTo>
                      <a:lnTo>
                        <a:pt x="3230880" y="1203960"/>
                      </a:lnTo>
                      <a:lnTo>
                        <a:pt x="3200400" y="1295400"/>
                      </a:lnTo>
                      <a:lnTo>
                        <a:pt x="3246120" y="1386840"/>
                      </a:lnTo>
                      <a:lnTo>
                        <a:pt x="3329940" y="1386840"/>
                      </a:lnTo>
                      <a:lnTo>
                        <a:pt x="3360420" y="1417320"/>
                      </a:lnTo>
                      <a:lnTo>
                        <a:pt x="3230880" y="1615440"/>
                      </a:lnTo>
                      <a:lnTo>
                        <a:pt x="3238500" y="1676400"/>
                      </a:lnTo>
                      <a:lnTo>
                        <a:pt x="3307080" y="1699260"/>
                      </a:lnTo>
                      <a:lnTo>
                        <a:pt x="3246120" y="1859280"/>
                      </a:lnTo>
                      <a:lnTo>
                        <a:pt x="3169920" y="1958340"/>
                      </a:lnTo>
                      <a:lnTo>
                        <a:pt x="3055620" y="1882140"/>
                      </a:lnTo>
                      <a:lnTo>
                        <a:pt x="3025140" y="1981200"/>
                      </a:lnTo>
                      <a:lnTo>
                        <a:pt x="3093720" y="2057400"/>
                      </a:lnTo>
                      <a:lnTo>
                        <a:pt x="3139440" y="2217420"/>
                      </a:lnTo>
                      <a:lnTo>
                        <a:pt x="3086100" y="2331720"/>
                      </a:lnTo>
                      <a:lnTo>
                        <a:pt x="3124200" y="2392680"/>
                      </a:lnTo>
                      <a:lnTo>
                        <a:pt x="3108960" y="2461260"/>
                      </a:lnTo>
                      <a:lnTo>
                        <a:pt x="3238500" y="2552700"/>
                      </a:lnTo>
                      <a:lnTo>
                        <a:pt x="3253740" y="2628900"/>
                      </a:lnTo>
                      <a:lnTo>
                        <a:pt x="3238500" y="2697480"/>
                      </a:lnTo>
                      <a:lnTo>
                        <a:pt x="3154680" y="2712720"/>
                      </a:lnTo>
                      <a:lnTo>
                        <a:pt x="3108960" y="2926080"/>
                      </a:lnTo>
                      <a:lnTo>
                        <a:pt x="2987040" y="3063240"/>
                      </a:lnTo>
                      <a:lnTo>
                        <a:pt x="2987040" y="3192780"/>
                      </a:lnTo>
                      <a:lnTo>
                        <a:pt x="2887980" y="3268980"/>
                      </a:lnTo>
                      <a:lnTo>
                        <a:pt x="2887980" y="3368040"/>
                      </a:lnTo>
                      <a:lnTo>
                        <a:pt x="2827020" y="3383280"/>
                      </a:lnTo>
                      <a:lnTo>
                        <a:pt x="2827020" y="3749040"/>
                      </a:lnTo>
                      <a:lnTo>
                        <a:pt x="2758440" y="3817620"/>
                      </a:lnTo>
                      <a:lnTo>
                        <a:pt x="2750820" y="3886200"/>
                      </a:lnTo>
                      <a:lnTo>
                        <a:pt x="2697480" y="3924300"/>
                      </a:lnTo>
                      <a:lnTo>
                        <a:pt x="2659380" y="4038600"/>
                      </a:lnTo>
                      <a:lnTo>
                        <a:pt x="2659380" y="4114800"/>
                      </a:lnTo>
                      <a:lnTo>
                        <a:pt x="2644140" y="4137660"/>
                      </a:lnTo>
                      <a:lnTo>
                        <a:pt x="2567940" y="4160520"/>
                      </a:lnTo>
                      <a:lnTo>
                        <a:pt x="2529840" y="4183380"/>
                      </a:lnTo>
                      <a:lnTo>
                        <a:pt x="2255520" y="4183380"/>
                      </a:lnTo>
                      <a:lnTo>
                        <a:pt x="2232660" y="4297680"/>
                      </a:lnTo>
                      <a:lnTo>
                        <a:pt x="2263140" y="4411980"/>
                      </a:lnTo>
                      <a:lnTo>
                        <a:pt x="2217420" y="4511040"/>
                      </a:lnTo>
                      <a:lnTo>
                        <a:pt x="2232660" y="4678680"/>
                      </a:lnTo>
                      <a:lnTo>
                        <a:pt x="2225040" y="4739640"/>
                      </a:lnTo>
                      <a:lnTo>
                        <a:pt x="2194560" y="4991100"/>
                      </a:lnTo>
                      <a:lnTo>
                        <a:pt x="2179320" y="5052060"/>
                      </a:lnTo>
                      <a:lnTo>
                        <a:pt x="2293620" y="5158740"/>
                      </a:lnTo>
                      <a:lnTo>
                        <a:pt x="2065020" y="5394960"/>
                      </a:lnTo>
                      <a:lnTo>
                        <a:pt x="1935480" y="5356860"/>
                      </a:lnTo>
                      <a:lnTo>
                        <a:pt x="1851660" y="5356860"/>
                      </a:lnTo>
                      <a:lnTo>
                        <a:pt x="1798320" y="5425440"/>
                      </a:lnTo>
                      <a:lnTo>
                        <a:pt x="1706880" y="5433060"/>
                      </a:lnTo>
                      <a:lnTo>
                        <a:pt x="1600200" y="5356860"/>
                      </a:lnTo>
                      <a:lnTo>
                        <a:pt x="1600200" y="5334000"/>
                      </a:lnTo>
                      <a:lnTo>
                        <a:pt x="1531620" y="5280660"/>
                      </a:lnTo>
                      <a:lnTo>
                        <a:pt x="1501140" y="5326380"/>
                      </a:lnTo>
                      <a:lnTo>
                        <a:pt x="1348740" y="5334000"/>
                      </a:lnTo>
                      <a:lnTo>
                        <a:pt x="1287780" y="5250180"/>
                      </a:lnTo>
                      <a:lnTo>
                        <a:pt x="1249680" y="5135880"/>
                      </a:lnTo>
                      <a:lnTo>
                        <a:pt x="1165860" y="5067300"/>
                      </a:lnTo>
                      <a:lnTo>
                        <a:pt x="1127760" y="5128260"/>
                      </a:lnTo>
                      <a:lnTo>
                        <a:pt x="1021080" y="5143500"/>
                      </a:lnTo>
                      <a:lnTo>
                        <a:pt x="922020" y="5105400"/>
                      </a:lnTo>
                      <a:lnTo>
                        <a:pt x="800100" y="5166360"/>
                      </a:lnTo>
                      <a:lnTo>
                        <a:pt x="716280" y="5067300"/>
                      </a:lnTo>
                      <a:lnTo>
                        <a:pt x="579120" y="5090160"/>
                      </a:lnTo>
                      <a:lnTo>
                        <a:pt x="487680" y="4983480"/>
                      </a:lnTo>
                      <a:lnTo>
                        <a:pt x="441960" y="4991100"/>
                      </a:lnTo>
                      <a:lnTo>
                        <a:pt x="335280" y="4922520"/>
                      </a:lnTo>
                      <a:lnTo>
                        <a:pt x="259080" y="4808220"/>
                      </a:lnTo>
                      <a:lnTo>
                        <a:pt x="243840" y="4732020"/>
                      </a:lnTo>
                      <a:lnTo>
                        <a:pt x="243840" y="4678680"/>
                      </a:lnTo>
                      <a:lnTo>
                        <a:pt x="297180" y="4556760"/>
                      </a:lnTo>
                      <a:lnTo>
                        <a:pt x="289560" y="4511040"/>
                      </a:lnTo>
                      <a:lnTo>
                        <a:pt x="281940" y="4450080"/>
                      </a:lnTo>
                      <a:lnTo>
                        <a:pt x="320040" y="4404360"/>
                      </a:lnTo>
                      <a:lnTo>
                        <a:pt x="320040" y="4259580"/>
                      </a:lnTo>
                      <a:lnTo>
                        <a:pt x="388620" y="4251960"/>
                      </a:lnTo>
                      <a:lnTo>
                        <a:pt x="434340" y="4175760"/>
                      </a:lnTo>
                      <a:lnTo>
                        <a:pt x="434340" y="4107180"/>
                      </a:lnTo>
                      <a:lnTo>
                        <a:pt x="396240" y="4038600"/>
                      </a:lnTo>
                      <a:lnTo>
                        <a:pt x="426720" y="3977640"/>
                      </a:lnTo>
                      <a:lnTo>
                        <a:pt x="434340" y="3810000"/>
                      </a:lnTo>
                      <a:lnTo>
                        <a:pt x="403860" y="3741420"/>
                      </a:lnTo>
                      <a:lnTo>
                        <a:pt x="464820" y="3665220"/>
                      </a:lnTo>
                      <a:lnTo>
                        <a:pt x="464820" y="3634740"/>
                      </a:lnTo>
                      <a:lnTo>
                        <a:pt x="510540" y="3627120"/>
                      </a:lnTo>
                      <a:lnTo>
                        <a:pt x="632460" y="3649980"/>
                      </a:lnTo>
                      <a:lnTo>
                        <a:pt x="739140" y="3665220"/>
                      </a:lnTo>
                      <a:lnTo>
                        <a:pt x="815340" y="3596640"/>
                      </a:lnTo>
                      <a:lnTo>
                        <a:pt x="967740" y="3512820"/>
                      </a:lnTo>
                      <a:lnTo>
                        <a:pt x="1005840" y="3398520"/>
                      </a:lnTo>
                      <a:lnTo>
                        <a:pt x="1066800" y="3345180"/>
                      </a:lnTo>
                      <a:lnTo>
                        <a:pt x="1059180" y="3261360"/>
                      </a:lnTo>
                      <a:lnTo>
                        <a:pt x="1028700" y="3230880"/>
                      </a:lnTo>
                      <a:lnTo>
                        <a:pt x="914400" y="3101340"/>
                      </a:lnTo>
                      <a:lnTo>
                        <a:pt x="792480" y="3032760"/>
                      </a:lnTo>
                      <a:lnTo>
                        <a:pt x="701040" y="3055620"/>
                      </a:lnTo>
                      <a:lnTo>
                        <a:pt x="556260" y="2971800"/>
                      </a:lnTo>
                      <a:lnTo>
                        <a:pt x="548640" y="2880360"/>
                      </a:lnTo>
                      <a:lnTo>
                        <a:pt x="487680" y="2903220"/>
                      </a:lnTo>
                      <a:lnTo>
                        <a:pt x="487680" y="2827020"/>
                      </a:lnTo>
                      <a:lnTo>
                        <a:pt x="518160" y="2788920"/>
                      </a:lnTo>
                      <a:lnTo>
                        <a:pt x="541020" y="2621280"/>
                      </a:lnTo>
                      <a:lnTo>
                        <a:pt x="502920" y="2552700"/>
                      </a:lnTo>
                      <a:lnTo>
                        <a:pt x="556260" y="2491740"/>
                      </a:lnTo>
                      <a:lnTo>
                        <a:pt x="464820" y="2446020"/>
                      </a:lnTo>
                      <a:lnTo>
                        <a:pt x="396240" y="2446020"/>
                      </a:lnTo>
                      <a:lnTo>
                        <a:pt x="289560" y="2423160"/>
                      </a:lnTo>
                      <a:lnTo>
                        <a:pt x="259080" y="2362200"/>
                      </a:lnTo>
                      <a:lnTo>
                        <a:pt x="182880" y="2392680"/>
                      </a:lnTo>
                      <a:lnTo>
                        <a:pt x="7620" y="2301240"/>
                      </a:lnTo>
                      <a:lnTo>
                        <a:pt x="0" y="2232660"/>
                      </a:lnTo>
                      <a:lnTo>
                        <a:pt x="91440" y="2057400"/>
                      </a:lnTo>
                      <a:lnTo>
                        <a:pt x="160020" y="1836420"/>
                      </a:lnTo>
                      <a:lnTo>
                        <a:pt x="259080" y="1752600"/>
                      </a:lnTo>
                      <a:lnTo>
                        <a:pt x="342900" y="1722120"/>
                      </a:lnTo>
                      <a:lnTo>
                        <a:pt x="396240" y="1615440"/>
                      </a:lnTo>
                      <a:lnTo>
                        <a:pt x="480060" y="1546860"/>
                      </a:lnTo>
                      <a:lnTo>
                        <a:pt x="525780" y="1463040"/>
                      </a:lnTo>
                      <a:lnTo>
                        <a:pt x="617220" y="1394460"/>
                      </a:lnTo>
                      <a:lnTo>
                        <a:pt x="670560" y="1272540"/>
                      </a:lnTo>
                      <a:lnTo>
                        <a:pt x="792480" y="845820"/>
                      </a:lnTo>
                      <a:lnTo>
                        <a:pt x="800100" y="754380"/>
                      </a:lnTo>
                      <a:lnTo>
                        <a:pt x="861060" y="662940"/>
                      </a:lnTo>
                      <a:lnTo>
                        <a:pt x="838200" y="617220"/>
                      </a:lnTo>
                      <a:lnTo>
                        <a:pt x="883920" y="541020"/>
                      </a:lnTo>
                      <a:lnTo>
                        <a:pt x="922020" y="434340"/>
                      </a:lnTo>
                      <a:lnTo>
                        <a:pt x="952500" y="381000"/>
                      </a:lnTo>
                      <a:lnTo>
                        <a:pt x="1005840" y="175260"/>
                      </a:lnTo>
                      <a:lnTo>
                        <a:pt x="982980" y="38100"/>
                      </a:lnTo>
                      <a:lnTo>
                        <a:pt x="993236" y="32688"/>
                      </a:lnTo>
                      <a:lnTo>
                        <a:pt x="989512" y="45720"/>
                      </a:lnTo>
                      <a:lnTo>
                        <a:pt x="1264920" y="45720"/>
                      </a:lnTo>
                      <a:lnTo>
                        <a:pt x="1379220" y="91440"/>
                      </a:lnTo>
                      <a:lnTo>
                        <a:pt x="1394460" y="2286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7" name="フリーフォーム: 図形 6">
                  <a:extLst>
                    <a:ext uri="{FF2B5EF4-FFF2-40B4-BE49-F238E27FC236}">
                      <a16:creationId xmlns:a16="http://schemas.microsoft.com/office/drawing/2014/main" id="{8FD6F47D-46F4-F0B9-2668-5DAC5A5F3C05}"/>
                    </a:ext>
                  </a:extLst>
                </p:cNvPr>
                <p:cNvSpPr/>
                <p:nvPr/>
              </p:nvSpPr>
              <p:spPr>
                <a:xfrm>
                  <a:off x="2172348" y="3054713"/>
                  <a:ext cx="823104" cy="925313"/>
                </a:xfrm>
                <a:custGeom>
                  <a:avLst/>
                  <a:gdLst>
                    <a:gd name="connsiteX0" fmla="*/ 3707012 w 4265812"/>
                    <a:gd name="connsiteY0" fmla="*/ 0 h 4795520"/>
                    <a:gd name="connsiteX1" fmla="*/ 3783212 w 4265812"/>
                    <a:gd name="connsiteY1" fmla="*/ 0 h 4795520"/>
                    <a:gd name="connsiteX2" fmla="*/ 4037212 w 4265812"/>
                    <a:gd name="connsiteY2" fmla="*/ 50800 h 4795520"/>
                    <a:gd name="connsiteX3" fmla="*/ 4151436 w 4265812"/>
                    <a:gd name="connsiteY3" fmla="*/ 101566 h 4795520"/>
                    <a:gd name="connsiteX4" fmla="*/ 4265812 w 4265812"/>
                    <a:gd name="connsiteY4" fmla="*/ 527050 h 4795520"/>
                    <a:gd name="connsiteX5" fmla="*/ 4253112 w 4265812"/>
                    <a:gd name="connsiteY5" fmla="*/ 590550 h 4795520"/>
                    <a:gd name="connsiteX6" fmla="*/ 4126112 w 4265812"/>
                    <a:gd name="connsiteY6" fmla="*/ 425450 h 4795520"/>
                    <a:gd name="connsiteX7" fmla="*/ 4157864 w 4265812"/>
                    <a:gd name="connsiteY7" fmla="*/ 654050 h 4795520"/>
                    <a:gd name="connsiteX8" fmla="*/ 4145160 w 4265812"/>
                    <a:gd name="connsiteY8" fmla="*/ 692150 h 4795520"/>
                    <a:gd name="connsiteX9" fmla="*/ 4043560 w 4265812"/>
                    <a:gd name="connsiteY9" fmla="*/ 527050 h 4795520"/>
                    <a:gd name="connsiteX10" fmla="*/ 4011812 w 4265812"/>
                    <a:gd name="connsiteY10" fmla="*/ 609600 h 4795520"/>
                    <a:gd name="connsiteX11" fmla="*/ 4024512 w 4265812"/>
                    <a:gd name="connsiteY11" fmla="*/ 723900 h 4795520"/>
                    <a:gd name="connsiteX12" fmla="*/ 3954664 w 4265812"/>
                    <a:gd name="connsiteY12" fmla="*/ 762000 h 4795520"/>
                    <a:gd name="connsiteX13" fmla="*/ 3814960 w 4265812"/>
                    <a:gd name="connsiteY13" fmla="*/ 844550 h 4795520"/>
                    <a:gd name="connsiteX14" fmla="*/ 3789560 w 4265812"/>
                    <a:gd name="connsiteY14" fmla="*/ 908050 h 4795520"/>
                    <a:gd name="connsiteX15" fmla="*/ 3865760 w 4265812"/>
                    <a:gd name="connsiteY15" fmla="*/ 1009650 h 4795520"/>
                    <a:gd name="connsiteX16" fmla="*/ 3948312 w 4265812"/>
                    <a:gd name="connsiteY16" fmla="*/ 1054100 h 4795520"/>
                    <a:gd name="connsiteX17" fmla="*/ 3935612 w 4265812"/>
                    <a:gd name="connsiteY17" fmla="*/ 1187450 h 4795520"/>
                    <a:gd name="connsiteX18" fmla="*/ 3834012 w 4265812"/>
                    <a:gd name="connsiteY18" fmla="*/ 1174750 h 4795520"/>
                    <a:gd name="connsiteX19" fmla="*/ 3821312 w 4265812"/>
                    <a:gd name="connsiteY19" fmla="*/ 1219200 h 4795520"/>
                    <a:gd name="connsiteX20" fmla="*/ 3751464 w 4265812"/>
                    <a:gd name="connsiteY20" fmla="*/ 1225550 h 4795520"/>
                    <a:gd name="connsiteX21" fmla="*/ 3726064 w 4265812"/>
                    <a:gd name="connsiteY21" fmla="*/ 1289050 h 4795520"/>
                    <a:gd name="connsiteX22" fmla="*/ 3573664 w 4265812"/>
                    <a:gd name="connsiteY22" fmla="*/ 1333500 h 4795520"/>
                    <a:gd name="connsiteX23" fmla="*/ 3573664 w 4265812"/>
                    <a:gd name="connsiteY23" fmla="*/ 1403350 h 4795520"/>
                    <a:gd name="connsiteX24" fmla="*/ 3694312 w 4265812"/>
                    <a:gd name="connsiteY24" fmla="*/ 1409700 h 4795520"/>
                    <a:gd name="connsiteX25" fmla="*/ 3808612 w 4265812"/>
                    <a:gd name="connsiteY25" fmla="*/ 1460500 h 4795520"/>
                    <a:gd name="connsiteX26" fmla="*/ 3834012 w 4265812"/>
                    <a:gd name="connsiteY26" fmla="*/ 1543050 h 4795520"/>
                    <a:gd name="connsiteX27" fmla="*/ 3649864 w 4265812"/>
                    <a:gd name="connsiteY27" fmla="*/ 1701800 h 4795520"/>
                    <a:gd name="connsiteX28" fmla="*/ 3649864 w 4265812"/>
                    <a:gd name="connsiteY28" fmla="*/ 1746250 h 4795520"/>
                    <a:gd name="connsiteX29" fmla="*/ 3726064 w 4265812"/>
                    <a:gd name="connsiteY29" fmla="*/ 1765300 h 4795520"/>
                    <a:gd name="connsiteX30" fmla="*/ 3757812 w 4265812"/>
                    <a:gd name="connsiteY30" fmla="*/ 1822450 h 4795520"/>
                    <a:gd name="connsiteX31" fmla="*/ 3859412 w 4265812"/>
                    <a:gd name="connsiteY31" fmla="*/ 1803400 h 4795520"/>
                    <a:gd name="connsiteX32" fmla="*/ 3884812 w 4265812"/>
                    <a:gd name="connsiteY32" fmla="*/ 1885950 h 4795520"/>
                    <a:gd name="connsiteX33" fmla="*/ 3814960 w 4265812"/>
                    <a:gd name="connsiteY33" fmla="*/ 1981200 h 4795520"/>
                    <a:gd name="connsiteX34" fmla="*/ 3764160 w 4265812"/>
                    <a:gd name="connsiteY34" fmla="*/ 1943100 h 4795520"/>
                    <a:gd name="connsiteX35" fmla="*/ 3707012 w 4265812"/>
                    <a:gd name="connsiteY35" fmla="*/ 1949450 h 4795520"/>
                    <a:gd name="connsiteX36" fmla="*/ 3738760 w 4265812"/>
                    <a:gd name="connsiteY36" fmla="*/ 2019300 h 4795520"/>
                    <a:gd name="connsiteX37" fmla="*/ 3726064 w 4265812"/>
                    <a:gd name="connsiteY37" fmla="*/ 2114550 h 4795520"/>
                    <a:gd name="connsiteX38" fmla="*/ 3764160 w 4265812"/>
                    <a:gd name="connsiteY38" fmla="*/ 2197100 h 4795520"/>
                    <a:gd name="connsiteX39" fmla="*/ 3624464 w 4265812"/>
                    <a:gd name="connsiteY39" fmla="*/ 2222500 h 4795520"/>
                    <a:gd name="connsiteX40" fmla="*/ 3656212 w 4265812"/>
                    <a:gd name="connsiteY40" fmla="*/ 2292350 h 4795520"/>
                    <a:gd name="connsiteX41" fmla="*/ 3656212 w 4265812"/>
                    <a:gd name="connsiteY41" fmla="*/ 2362200 h 4795520"/>
                    <a:gd name="connsiteX42" fmla="*/ 3757812 w 4265812"/>
                    <a:gd name="connsiteY42" fmla="*/ 2362200 h 4795520"/>
                    <a:gd name="connsiteX43" fmla="*/ 3770512 w 4265812"/>
                    <a:gd name="connsiteY43" fmla="*/ 2393950 h 4795520"/>
                    <a:gd name="connsiteX44" fmla="*/ 3745112 w 4265812"/>
                    <a:gd name="connsiteY44" fmla="*/ 2463800 h 4795520"/>
                    <a:gd name="connsiteX45" fmla="*/ 3834012 w 4265812"/>
                    <a:gd name="connsiteY45" fmla="*/ 2501900 h 4795520"/>
                    <a:gd name="connsiteX46" fmla="*/ 3834012 w 4265812"/>
                    <a:gd name="connsiteY46" fmla="*/ 2616200 h 4795520"/>
                    <a:gd name="connsiteX47" fmla="*/ 3853064 w 4265812"/>
                    <a:gd name="connsiteY47" fmla="*/ 2717800 h 4795520"/>
                    <a:gd name="connsiteX48" fmla="*/ 3821312 w 4265812"/>
                    <a:gd name="connsiteY48" fmla="*/ 2863850 h 4795520"/>
                    <a:gd name="connsiteX49" fmla="*/ 3783212 w 4265812"/>
                    <a:gd name="connsiteY49" fmla="*/ 2876550 h 4795520"/>
                    <a:gd name="connsiteX50" fmla="*/ 3757812 w 4265812"/>
                    <a:gd name="connsiteY50" fmla="*/ 2844800 h 4795520"/>
                    <a:gd name="connsiteX51" fmla="*/ 3713360 w 4265812"/>
                    <a:gd name="connsiteY51" fmla="*/ 2781300 h 4795520"/>
                    <a:gd name="connsiteX52" fmla="*/ 3707012 w 4265812"/>
                    <a:gd name="connsiteY52" fmla="*/ 2743200 h 4795520"/>
                    <a:gd name="connsiteX53" fmla="*/ 3656212 w 4265812"/>
                    <a:gd name="connsiteY53" fmla="*/ 2743200 h 4795520"/>
                    <a:gd name="connsiteX54" fmla="*/ 3599064 w 4265812"/>
                    <a:gd name="connsiteY54" fmla="*/ 2698750 h 4795520"/>
                    <a:gd name="connsiteX55" fmla="*/ 3624464 w 4265812"/>
                    <a:gd name="connsiteY55" fmla="*/ 2622550 h 4795520"/>
                    <a:gd name="connsiteX56" fmla="*/ 3624464 w 4265812"/>
                    <a:gd name="connsiteY56" fmla="*/ 2584450 h 4795520"/>
                    <a:gd name="connsiteX57" fmla="*/ 3529212 w 4265812"/>
                    <a:gd name="connsiteY57" fmla="*/ 2571750 h 4795520"/>
                    <a:gd name="connsiteX58" fmla="*/ 3491112 w 4265812"/>
                    <a:gd name="connsiteY58" fmla="*/ 2559050 h 4795520"/>
                    <a:gd name="connsiteX59" fmla="*/ 3560960 w 4265812"/>
                    <a:gd name="connsiteY59" fmla="*/ 2495550 h 4795520"/>
                    <a:gd name="connsiteX60" fmla="*/ 3522864 w 4265812"/>
                    <a:gd name="connsiteY60" fmla="*/ 2444750 h 4795520"/>
                    <a:gd name="connsiteX61" fmla="*/ 3535560 w 4265812"/>
                    <a:gd name="connsiteY61" fmla="*/ 2413000 h 4795520"/>
                    <a:gd name="connsiteX62" fmla="*/ 3453012 w 4265812"/>
                    <a:gd name="connsiteY62" fmla="*/ 2374900 h 4795520"/>
                    <a:gd name="connsiteX63" fmla="*/ 3383160 w 4265812"/>
                    <a:gd name="connsiteY63" fmla="*/ 2432050 h 4795520"/>
                    <a:gd name="connsiteX64" fmla="*/ 3345064 w 4265812"/>
                    <a:gd name="connsiteY64" fmla="*/ 2413000 h 4795520"/>
                    <a:gd name="connsiteX65" fmla="*/ 3351412 w 4265812"/>
                    <a:gd name="connsiteY65" fmla="*/ 2330450 h 4795520"/>
                    <a:gd name="connsiteX66" fmla="*/ 3179960 w 4265812"/>
                    <a:gd name="connsiteY66" fmla="*/ 2311400 h 4795520"/>
                    <a:gd name="connsiteX67" fmla="*/ 3052960 w 4265812"/>
                    <a:gd name="connsiteY67" fmla="*/ 2349500 h 4795520"/>
                    <a:gd name="connsiteX68" fmla="*/ 2932312 w 4265812"/>
                    <a:gd name="connsiteY68" fmla="*/ 2355850 h 4795520"/>
                    <a:gd name="connsiteX69" fmla="*/ 2856112 w 4265812"/>
                    <a:gd name="connsiteY69" fmla="*/ 2393950 h 4795520"/>
                    <a:gd name="connsiteX70" fmla="*/ 2710064 w 4265812"/>
                    <a:gd name="connsiteY70" fmla="*/ 2495550 h 4795520"/>
                    <a:gd name="connsiteX71" fmla="*/ 2703712 w 4265812"/>
                    <a:gd name="connsiteY71" fmla="*/ 2584450 h 4795520"/>
                    <a:gd name="connsiteX72" fmla="*/ 2659264 w 4265812"/>
                    <a:gd name="connsiteY72" fmla="*/ 2622550 h 4795520"/>
                    <a:gd name="connsiteX73" fmla="*/ 2646560 w 4265812"/>
                    <a:gd name="connsiteY73" fmla="*/ 2559050 h 4795520"/>
                    <a:gd name="connsiteX74" fmla="*/ 2621160 w 4265812"/>
                    <a:gd name="connsiteY74" fmla="*/ 2533650 h 4795520"/>
                    <a:gd name="connsiteX75" fmla="*/ 2621160 w 4265812"/>
                    <a:gd name="connsiteY75" fmla="*/ 2444750 h 4795520"/>
                    <a:gd name="connsiteX76" fmla="*/ 2538612 w 4265812"/>
                    <a:gd name="connsiteY76" fmla="*/ 2438400 h 4795520"/>
                    <a:gd name="connsiteX77" fmla="*/ 2430664 w 4265812"/>
                    <a:gd name="connsiteY77" fmla="*/ 2438400 h 4795520"/>
                    <a:gd name="connsiteX78" fmla="*/ 2405264 w 4265812"/>
                    <a:gd name="connsiteY78" fmla="*/ 2552700 h 4795520"/>
                    <a:gd name="connsiteX79" fmla="*/ 2354464 w 4265812"/>
                    <a:gd name="connsiteY79" fmla="*/ 2603500 h 4795520"/>
                    <a:gd name="connsiteX80" fmla="*/ 2373512 w 4265812"/>
                    <a:gd name="connsiteY80" fmla="*/ 2647950 h 4795520"/>
                    <a:gd name="connsiteX81" fmla="*/ 2341760 w 4265812"/>
                    <a:gd name="connsiteY81" fmla="*/ 2679700 h 4795520"/>
                    <a:gd name="connsiteX82" fmla="*/ 2398912 w 4265812"/>
                    <a:gd name="connsiteY82" fmla="*/ 2711450 h 4795520"/>
                    <a:gd name="connsiteX83" fmla="*/ 2443360 w 4265812"/>
                    <a:gd name="connsiteY83" fmla="*/ 2673350 h 4795520"/>
                    <a:gd name="connsiteX84" fmla="*/ 2487812 w 4265812"/>
                    <a:gd name="connsiteY84" fmla="*/ 2755900 h 4795520"/>
                    <a:gd name="connsiteX85" fmla="*/ 2449712 w 4265812"/>
                    <a:gd name="connsiteY85" fmla="*/ 2806700 h 4795520"/>
                    <a:gd name="connsiteX86" fmla="*/ 2278264 w 4265812"/>
                    <a:gd name="connsiteY86" fmla="*/ 2870200 h 4795520"/>
                    <a:gd name="connsiteX87" fmla="*/ 2287268 w 4265812"/>
                    <a:gd name="connsiteY87" fmla="*/ 2890162 h 4795520"/>
                    <a:gd name="connsiteX88" fmla="*/ 2266832 w 4265812"/>
                    <a:gd name="connsiteY88" fmla="*/ 2882900 h 4795520"/>
                    <a:gd name="connsiteX89" fmla="*/ 2205872 w 4265812"/>
                    <a:gd name="connsiteY89" fmla="*/ 3004820 h 4795520"/>
                    <a:gd name="connsiteX90" fmla="*/ 2137292 w 4265812"/>
                    <a:gd name="connsiteY90" fmla="*/ 3164840 h 4795520"/>
                    <a:gd name="connsiteX91" fmla="*/ 2007752 w 4265812"/>
                    <a:gd name="connsiteY91" fmla="*/ 3561080 h 4795520"/>
                    <a:gd name="connsiteX92" fmla="*/ 1962032 w 4265812"/>
                    <a:gd name="connsiteY92" fmla="*/ 3858260 h 4795520"/>
                    <a:gd name="connsiteX93" fmla="*/ 1962032 w 4265812"/>
                    <a:gd name="connsiteY93" fmla="*/ 4102100 h 4795520"/>
                    <a:gd name="connsiteX94" fmla="*/ 2007752 w 4265812"/>
                    <a:gd name="connsiteY94" fmla="*/ 4323080 h 4795520"/>
                    <a:gd name="connsiteX95" fmla="*/ 1847732 w 4265812"/>
                    <a:gd name="connsiteY95" fmla="*/ 4315460 h 4795520"/>
                    <a:gd name="connsiteX96" fmla="*/ 1786772 w 4265812"/>
                    <a:gd name="connsiteY96" fmla="*/ 4368800 h 4795520"/>
                    <a:gd name="connsiteX97" fmla="*/ 1786772 w 4265812"/>
                    <a:gd name="connsiteY97" fmla="*/ 4505960 h 4795520"/>
                    <a:gd name="connsiteX98" fmla="*/ 1771532 w 4265812"/>
                    <a:gd name="connsiteY98" fmla="*/ 4704080 h 4795520"/>
                    <a:gd name="connsiteX99" fmla="*/ 1558172 w 4265812"/>
                    <a:gd name="connsiteY99" fmla="*/ 4704080 h 4795520"/>
                    <a:gd name="connsiteX100" fmla="*/ 1588652 w 4265812"/>
                    <a:gd name="connsiteY100" fmla="*/ 4795520 h 4795520"/>
                    <a:gd name="connsiteX101" fmla="*/ 1428632 w 4265812"/>
                    <a:gd name="connsiteY101" fmla="*/ 4772660 h 4795520"/>
                    <a:gd name="connsiteX102" fmla="*/ 1352432 w 4265812"/>
                    <a:gd name="connsiteY102" fmla="*/ 4772660 h 4795520"/>
                    <a:gd name="connsiteX103" fmla="*/ 1344812 w 4265812"/>
                    <a:gd name="connsiteY103" fmla="*/ 4704080 h 4795520"/>
                    <a:gd name="connsiteX104" fmla="*/ 1245752 w 4265812"/>
                    <a:gd name="connsiteY104" fmla="*/ 4658360 h 4795520"/>
                    <a:gd name="connsiteX105" fmla="*/ 1268612 w 4265812"/>
                    <a:gd name="connsiteY105" fmla="*/ 4490720 h 4795520"/>
                    <a:gd name="connsiteX106" fmla="*/ 1268612 w 4265812"/>
                    <a:gd name="connsiteY106" fmla="*/ 4429760 h 4795520"/>
                    <a:gd name="connsiteX107" fmla="*/ 1268612 w 4265812"/>
                    <a:gd name="connsiteY107" fmla="*/ 4345940 h 4795520"/>
                    <a:gd name="connsiteX108" fmla="*/ 918092 w 4265812"/>
                    <a:gd name="connsiteY108" fmla="*/ 4262120 h 4795520"/>
                    <a:gd name="connsiteX109" fmla="*/ 712352 w 4265812"/>
                    <a:gd name="connsiteY109" fmla="*/ 4300220 h 4795520"/>
                    <a:gd name="connsiteX110" fmla="*/ 613292 w 4265812"/>
                    <a:gd name="connsiteY110" fmla="*/ 4262120 h 4795520"/>
                    <a:gd name="connsiteX111" fmla="*/ 598052 w 4265812"/>
                    <a:gd name="connsiteY111" fmla="*/ 4193540 h 4795520"/>
                    <a:gd name="connsiteX112" fmla="*/ 628532 w 4265812"/>
                    <a:gd name="connsiteY112" fmla="*/ 4117340 h 4795520"/>
                    <a:gd name="connsiteX113" fmla="*/ 453272 w 4265812"/>
                    <a:gd name="connsiteY113" fmla="*/ 4102100 h 4795520"/>
                    <a:gd name="connsiteX114" fmla="*/ 407552 w 4265812"/>
                    <a:gd name="connsiteY114" fmla="*/ 4010660 h 4795520"/>
                    <a:gd name="connsiteX115" fmla="*/ 316112 w 4265812"/>
                    <a:gd name="connsiteY115" fmla="*/ 4102100 h 4795520"/>
                    <a:gd name="connsiteX116" fmla="*/ 186572 w 4265812"/>
                    <a:gd name="connsiteY116" fmla="*/ 4109720 h 4795520"/>
                    <a:gd name="connsiteX117" fmla="*/ 0 w 4265812"/>
                    <a:gd name="connsiteY117" fmla="*/ 4009770 h 4795520"/>
                    <a:gd name="connsiteX118" fmla="*/ 41792 w 4265812"/>
                    <a:gd name="connsiteY118" fmla="*/ 3919220 h 4795520"/>
                    <a:gd name="connsiteX119" fmla="*/ 11312 w 4265812"/>
                    <a:gd name="connsiteY119" fmla="*/ 3804920 h 4795520"/>
                    <a:gd name="connsiteX120" fmla="*/ 34172 w 4265812"/>
                    <a:gd name="connsiteY120" fmla="*/ 3690620 h 4795520"/>
                    <a:gd name="connsiteX121" fmla="*/ 308492 w 4265812"/>
                    <a:gd name="connsiteY121" fmla="*/ 3690620 h 4795520"/>
                    <a:gd name="connsiteX122" fmla="*/ 346592 w 4265812"/>
                    <a:gd name="connsiteY122" fmla="*/ 3667760 h 4795520"/>
                    <a:gd name="connsiteX123" fmla="*/ 422792 w 4265812"/>
                    <a:gd name="connsiteY123" fmla="*/ 3644900 h 4795520"/>
                    <a:gd name="connsiteX124" fmla="*/ 438032 w 4265812"/>
                    <a:gd name="connsiteY124" fmla="*/ 3622040 h 4795520"/>
                    <a:gd name="connsiteX125" fmla="*/ 438032 w 4265812"/>
                    <a:gd name="connsiteY125" fmla="*/ 3545840 h 4795520"/>
                    <a:gd name="connsiteX126" fmla="*/ 476132 w 4265812"/>
                    <a:gd name="connsiteY126" fmla="*/ 3431540 h 4795520"/>
                    <a:gd name="connsiteX127" fmla="*/ 529472 w 4265812"/>
                    <a:gd name="connsiteY127" fmla="*/ 3393440 h 4795520"/>
                    <a:gd name="connsiteX128" fmla="*/ 537092 w 4265812"/>
                    <a:gd name="connsiteY128" fmla="*/ 3324860 h 4795520"/>
                    <a:gd name="connsiteX129" fmla="*/ 605672 w 4265812"/>
                    <a:gd name="connsiteY129" fmla="*/ 3256280 h 4795520"/>
                    <a:gd name="connsiteX130" fmla="*/ 605672 w 4265812"/>
                    <a:gd name="connsiteY130" fmla="*/ 2890520 h 4795520"/>
                    <a:gd name="connsiteX131" fmla="*/ 666632 w 4265812"/>
                    <a:gd name="connsiteY131" fmla="*/ 2875280 h 4795520"/>
                    <a:gd name="connsiteX132" fmla="*/ 666632 w 4265812"/>
                    <a:gd name="connsiteY132" fmla="*/ 2776220 h 4795520"/>
                    <a:gd name="connsiteX133" fmla="*/ 765692 w 4265812"/>
                    <a:gd name="connsiteY133" fmla="*/ 2700020 h 4795520"/>
                    <a:gd name="connsiteX134" fmla="*/ 765692 w 4265812"/>
                    <a:gd name="connsiteY134" fmla="*/ 2570480 h 4795520"/>
                    <a:gd name="connsiteX135" fmla="*/ 887612 w 4265812"/>
                    <a:gd name="connsiteY135" fmla="*/ 2433320 h 4795520"/>
                    <a:gd name="connsiteX136" fmla="*/ 933332 w 4265812"/>
                    <a:gd name="connsiteY136" fmla="*/ 2219960 h 4795520"/>
                    <a:gd name="connsiteX137" fmla="*/ 1017152 w 4265812"/>
                    <a:gd name="connsiteY137" fmla="*/ 2204720 h 4795520"/>
                    <a:gd name="connsiteX138" fmla="*/ 1032392 w 4265812"/>
                    <a:gd name="connsiteY138" fmla="*/ 2136140 h 4795520"/>
                    <a:gd name="connsiteX139" fmla="*/ 1017152 w 4265812"/>
                    <a:gd name="connsiteY139" fmla="*/ 2059940 h 4795520"/>
                    <a:gd name="connsiteX140" fmla="*/ 887612 w 4265812"/>
                    <a:gd name="connsiteY140" fmla="*/ 1968500 h 4795520"/>
                    <a:gd name="connsiteX141" fmla="*/ 902852 w 4265812"/>
                    <a:gd name="connsiteY141" fmla="*/ 1899920 h 4795520"/>
                    <a:gd name="connsiteX142" fmla="*/ 864752 w 4265812"/>
                    <a:gd name="connsiteY142" fmla="*/ 1838960 h 4795520"/>
                    <a:gd name="connsiteX143" fmla="*/ 918092 w 4265812"/>
                    <a:gd name="connsiteY143" fmla="*/ 1724660 h 4795520"/>
                    <a:gd name="connsiteX144" fmla="*/ 872372 w 4265812"/>
                    <a:gd name="connsiteY144" fmla="*/ 1564640 h 4795520"/>
                    <a:gd name="connsiteX145" fmla="*/ 803792 w 4265812"/>
                    <a:gd name="connsiteY145" fmla="*/ 1488440 h 4795520"/>
                    <a:gd name="connsiteX146" fmla="*/ 834272 w 4265812"/>
                    <a:gd name="connsiteY146" fmla="*/ 1389380 h 4795520"/>
                    <a:gd name="connsiteX147" fmla="*/ 948572 w 4265812"/>
                    <a:gd name="connsiteY147" fmla="*/ 1465580 h 4795520"/>
                    <a:gd name="connsiteX148" fmla="*/ 1024772 w 4265812"/>
                    <a:gd name="connsiteY148" fmla="*/ 1366520 h 4795520"/>
                    <a:gd name="connsiteX149" fmla="*/ 1085732 w 4265812"/>
                    <a:gd name="connsiteY149" fmla="*/ 1206500 h 4795520"/>
                    <a:gd name="connsiteX150" fmla="*/ 1017152 w 4265812"/>
                    <a:gd name="connsiteY150" fmla="*/ 1183640 h 4795520"/>
                    <a:gd name="connsiteX151" fmla="*/ 1009532 w 4265812"/>
                    <a:gd name="connsiteY151" fmla="*/ 1122680 h 4795520"/>
                    <a:gd name="connsiteX152" fmla="*/ 1139072 w 4265812"/>
                    <a:gd name="connsiteY152" fmla="*/ 924560 h 4795520"/>
                    <a:gd name="connsiteX153" fmla="*/ 1108592 w 4265812"/>
                    <a:gd name="connsiteY153" fmla="*/ 894080 h 4795520"/>
                    <a:gd name="connsiteX154" fmla="*/ 1024772 w 4265812"/>
                    <a:gd name="connsiteY154" fmla="*/ 894080 h 4795520"/>
                    <a:gd name="connsiteX155" fmla="*/ 979052 w 4265812"/>
                    <a:gd name="connsiteY155" fmla="*/ 802640 h 4795520"/>
                    <a:gd name="connsiteX156" fmla="*/ 1009532 w 4265812"/>
                    <a:gd name="connsiteY156" fmla="*/ 711200 h 4795520"/>
                    <a:gd name="connsiteX157" fmla="*/ 902852 w 4265812"/>
                    <a:gd name="connsiteY157" fmla="*/ 635000 h 4795520"/>
                    <a:gd name="connsiteX158" fmla="*/ 857132 w 4265812"/>
                    <a:gd name="connsiteY158" fmla="*/ 589280 h 4795520"/>
                    <a:gd name="connsiteX159" fmla="*/ 871636 w 4265812"/>
                    <a:gd name="connsiteY159" fmla="*/ 495015 h 4795520"/>
                    <a:gd name="connsiteX160" fmla="*/ 879992 w 4265812"/>
                    <a:gd name="connsiteY160" fmla="*/ 505460 h 4795520"/>
                    <a:gd name="connsiteX161" fmla="*/ 1032392 w 4265812"/>
                    <a:gd name="connsiteY161" fmla="*/ 421640 h 4795520"/>
                    <a:gd name="connsiteX162" fmla="*/ 1146692 w 4265812"/>
                    <a:gd name="connsiteY162" fmla="*/ 474980 h 4795520"/>
                    <a:gd name="connsiteX163" fmla="*/ 1253372 w 4265812"/>
                    <a:gd name="connsiteY163" fmla="*/ 345440 h 4795520"/>
                    <a:gd name="connsiteX164" fmla="*/ 1344812 w 4265812"/>
                    <a:gd name="connsiteY164" fmla="*/ 322580 h 4795520"/>
                    <a:gd name="connsiteX165" fmla="*/ 1428632 w 4265812"/>
                    <a:gd name="connsiteY165" fmla="*/ 185420 h 4795520"/>
                    <a:gd name="connsiteX166" fmla="*/ 1512452 w 4265812"/>
                    <a:gd name="connsiteY166" fmla="*/ 177800 h 4795520"/>
                    <a:gd name="connsiteX167" fmla="*/ 1700412 w 4265812"/>
                    <a:gd name="connsiteY167" fmla="*/ 177800 h 4795520"/>
                    <a:gd name="connsiteX168" fmla="*/ 1878212 w 4265812"/>
                    <a:gd name="connsiteY168" fmla="*/ 317500 h 4795520"/>
                    <a:gd name="connsiteX169" fmla="*/ 1967112 w 4265812"/>
                    <a:gd name="connsiteY169" fmla="*/ 292100 h 4795520"/>
                    <a:gd name="connsiteX170" fmla="*/ 2119512 w 4265812"/>
                    <a:gd name="connsiteY170" fmla="*/ 381000 h 4795520"/>
                    <a:gd name="connsiteX171" fmla="*/ 2170312 w 4265812"/>
                    <a:gd name="connsiteY171" fmla="*/ 495300 h 4795520"/>
                    <a:gd name="connsiteX172" fmla="*/ 2500512 w 4265812"/>
                    <a:gd name="connsiteY172" fmla="*/ 457200 h 4795520"/>
                    <a:gd name="connsiteX173" fmla="*/ 2652912 w 4265812"/>
                    <a:gd name="connsiteY173" fmla="*/ 482600 h 4795520"/>
                    <a:gd name="connsiteX174" fmla="*/ 2678312 w 4265812"/>
                    <a:gd name="connsiteY174" fmla="*/ 609600 h 4795520"/>
                    <a:gd name="connsiteX175" fmla="*/ 2538612 w 4265812"/>
                    <a:gd name="connsiteY175" fmla="*/ 711200 h 4795520"/>
                    <a:gd name="connsiteX176" fmla="*/ 2652912 w 4265812"/>
                    <a:gd name="connsiteY176" fmla="*/ 736600 h 4795520"/>
                    <a:gd name="connsiteX177" fmla="*/ 2652912 w 4265812"/>
                    <a:gd name="connsiteY177" fmla="*/ 812800 h 4795520"/>
                    <a:gd name="connsiteX178" fmla="*/ 2843412 w 4265812"/>
                    <a:gd name="connsiteY178" fmla="*/ 889000 h 4795520"/>
                    <a:gd name="connsiteX179" fmla="*/ 2856112 w 4265812"/>
                    <a:gd name="connsiteY179" fmla="*/ 965200 h 4795520"/>
                    <a:gd name="connsiteX180" fmla="*/ 2919612 w 4265812"/>
                    <a:gd name="connsiteY180" fmla="*/ 977900 h 4795520"/>
                    <a:gd name="connsiteX181" fmla="*/ 2983112 w 4265812"/>
                    <a:gd name="connsiteY181" fmla="*/ 977900 h 4795520"/>
                    <a:gd name="connsiteX182" fmla="*/ 3046612 w 4265812"/>
                    <a:gd name="connsiteY182" fmla="*/ 838200 h 4795520"/>
                    <a:gd name="connsiteX183" fmla="*/ 3148212 w 4265812"/>
                    <a:gd name="connsiteY183" fmla="*/ 825500 h 4795520"/>
                    <a:gd name="connsiteX184" fmla="*/ 3173612 w 4265812"/>
                    <a:gd name="connsiteY184" fmla="*/ 723900 h 4795520"/>
                    <a:gd name="connsiteX185" fmla="*/ 3237112 w 4265812"/>
                    <a:gd name="connsiteY185" fmla="*/ 774700 h 4795520"/>
                    <a:gd name="connsiteX186" fmla="*/ 3313312 w 4265812"/>
                    <a:gd name="connsiteY186" fmla="*/ 774700 h 4795520"/>
                    <a:gd name="connsiteX187" fmla="*/ 3440312 w 4265812"/>
                    <a:gd name="connsiteY187" fmla="*/ 850900 h 4795520"/>
                    <a:gd name="connsiteX188" fmla="*/ 3478412 w 4265812"/>
                    <a:gd name="connsiteY188" fmla="*/ 850900 h 4795520"/>
                    <a:gd name="connsiteX189" fmla="*/ 3503812 w 4265812"/>
                    <a:gd name="connsiteY189" fmla="*/ 774700 h 4795520"/>
                    <a:gd name="connsiteX190" fmla="*/ 3580012 w 4265812"/>
                    <a:gd name="connsiteY190" fmla="*/ 736600 h 4795520"/>
                    <a:gd name="connsiteX191" fmla="*/ 3656212 w 4265812"/>
                    <a:gd name="connsiteY191" fmla="*/ 596900 h 4795520"/>
                    <a:gd name="connsiteX192" fmla="*/ 3605412 w 4265812"/>
                    <a:gd name="connsiteY192" fmla="*/ 533400 h 4795520"/>
                    <a:gd name="connsiteX193" fmla="*/ 3707012 w 4265812"/>
                    <a:gd name="connsiteY193" fmla="*/ 368300 h 4795520"/>
                    <a:gd name="connsiteX194" fmla="*/ 3732412 w 4265812"/>
                    <a:gd name="connsiteY194" fmla="*/ 203200 h 4795520"/>
                    <a:gd name="connsiteX195" fmla="*/ 3681612 w 4265812"/>
                    <a:gd name="connsiteY195" fmla="*/ 114300 h 4795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</a:cxnLst>
                  <a:rect l="l" t="t" r="r" b="b"/>
                  <a:pathLst>
                    <a:path w="4265812" h="4795520">
                      <a:moveTo>
                        <a:pt x="3707012" y="0"/>
                      </a:moveTo>
                      <a:lnTo>
                        <a:pt x="3783212" y="0"/>
                      </a:lnTo>
                      <a:lnTo>
                        <a:pt x="4037212" y="50800"/>
                      </a:lnTo>
                      <a:lnTo>
                        <a:pt x="4151436" y="101566"/>
                      </a:lnTo>
                      <a:lnTo>
                        <a:pt x="4265812" y="527050"/>
                      </a:lnTo>
                      <a:lnTo>
                        <a:pt x="4253112" y="590550"/>
                      </a:lnTo>
                      <a:lnTo>
                        <a:pt x="4126112" y="425450"/>
                      </a:lnTo>
                      <a:lnTo>
                        <a:pt x="4157864" y="654050"/>
                      </a:lnTo>
                      <a:lnTo>
                        <a:pt x="4145160" y="692150"/>
                      </a:lnTo>
                      <a:lnTo>
                        <a:pt x="4043560" y="527050"/>
                      </a:lnTo>
                      <a:lnTo>
                        <a:pt x="4011812" y="609600"/>
                      </a:lnTo>
                      <a:lnTo>
                        <a:pt x="4024512" y="723900"/>
                      </a:lnTo>
                      <a:lnTo>
                        <a:pt x="3954664" y="762000"/>
                      </a:lnTo>
                      <a:lnTo>
                        <a:pt x="3814960" y="844550"/>
                      </a:lnTo>
                      <a:lnTo>
                        <a:pt x="3789560" y="908050"/>
                      </a:lnTo>
                      <a:lnTo>
                        <a:pt x="3865760" y="1009650"/>
                      </a:lnTo>
                      <a:lnTo>
                        <a:pt x="3948312" y="1054100"/>
                      </a:lnTo>
                      <a:lnTo>
                        <a:pt x="3935612" y="1187450"/>
                      </a:lnTo>
                      <a:lnTo>
                        <a:pt x="3834012" y="1174750"/>
                      </a:lnTo>
                      <a:lnTo>
                        <a:pt x="3821312" y="1219200"/>
                      </a:lnTo>
                      <a:lnTo>
                        <a:pt x="3751464" y="1225550"/>
                      </a:lnTo>
                      <a:lnTo>
                        <a:pt x="3726064" y="1289050"/>
                      </a:lnTo>
                      <a:lnTo>
                        <a:pt x="3573664" y="1333500"/>
                      </a:lnTo>
                      <a:lnTo>
                        <a:pt x="3573664" y="1403350"/>
                      </a:lnTo>
                      <a:lnTo>
                        <a:pt x="3694312" y="1409700"/>
                      </a:lnTo>
                      <a:lnTo>
                        <a:pt x="3808612" y="1460500"/>
                      </a:lnTo>
                      <a:lnTo>
                        <a:pt x="3834012" y="1543050"/>
                      </a:lnTo>
                      <a:lnTo>
                        <a:pt x="3649864" y="1701800"/>
                      </a:lnTo>
                      <a:lnTo>
                        <a:pt x="3649864" y="1746250"/>
                      </a:lnTo>
                      <a:lnTo>
                        <a:pt x="3726064" y="1765300"/>
                      </a:lnTo>
                      <a:lnTo>
                        <a:pt x="3757812" y="1822450"/>
                      </a:lnTo>
                      <a:lnTo>
                        <a:pt x="3859412" y="1803400"/>
                      </a:lnTo>
                      <a:lnTo>
                        <a:pt x="3884812" y="1885950"/>
                      </a:lnTo>
                      <a:lnTo>
                        <a:pt x="3814960" y="1981200"/>
                      </a:lnTo>
                      <a:lnTo>
                        <a:pt x="3764160" y="1943100"/>
                      </a:lnTo>
                      <a:lnTo>
                        <a:pt x="3707012" y="1949450"/>
                      </a:lnTo>
                      <a:lnTo>
                        <a:pt x="3738760" y="2019300"/>
                      </a:lnTo>
                      <a:lnTo>
                        <a:pt x="3726064" y="2114550"/>
                      </a:lnTo>
                      <a:lnTo>
                        <a:pt x="3764160" y="2197100"/>
                      </a:lnTo>
                      <a:lnTo>
                        <a:pt x="3624464" y="2222500"/>
                      </a:lnTo>
                      <a:lnTo>
                        <a:pt x="3656212" y="2292350"/>
                      </a:lnTo>
                      <a:lnTo>
                        <a:pt x="3656212" y="2362200"/>
                      </a:lnTo>
                      <a:lnTo>
                        <a:pt x="3757812" y="2362200"/>
                      </a:lnTo>
                      <a:lnTo>
                        <a:pt x="3770512" y="2393950"/>
                      </a:lnTo>
                      <a:lnTo>
                        <a:pt x="3745112" y="2463800"/>
                      </a:lnTo>
                      <a:lnTo>
                        <a:pt x="3834012" y="2501900"/>
                      </a:lnTo>
                      <a:lnTo>
                        <a:pt x="3834012" y="2616200"/>
                      </a:lnTo>
                      <a:lnTo>
                        <a:pt x="3853064" y="2717800"/>
                      </a:lnTo>
                      <a:lnTo>
                        <a:pt x="3821312" y="2863850"/>
                      </a:lnTo>
                      <a:lnTo>
                        <a:pt x="3783212" y="2876550"/>
                      </a:lnTo>
                      <a:lnTo>
                        <a:pt x="3757812" y="2844800"/>
                      </a:lnTo>
                      <a:lnTo>
                        <a:pt x="3713360" y="2781300"/>
                      </a:lnTo>
                      <a:lnTo>
                        <a:pt x="3707012" y="2743200"/>
                      </a:lnTo>
                      <a:lnTo>
                        <a:pt x="3656212" y="2743200"/>
                      </a:lnTo>
                      <a:lnTo>
                        <a:pt x="3599064" y="2698750"/>
                      </a:lnTo>
                      <a:lnTo>
                        <a:pt x="3624464" y="2622550"/>
                      </a:lnTo>
                      <a:lnTo>
                        <a:pt x="3624464" y="2584450"/>
                      </a:lnTo>
                      <a:lnTo>
                        <a:pt x="3529212" y="2571750"/>
                      </a:lnTo>
                      <a:lnTo>
                        <a:pt x="3491112" y="2559050"/>
                      </a:lnTo>
                      <a:lnTo>
                        <a:pt x="3560960" y="2495550"/>
                      </a:lnTo>
                      <a:lnTo>
                        <a:pt x="3522864" y="2444750"/>
                      </a:lnTo>
                      <a:lnTo>
                        <a:pt x="3535560" y="2413000"/>
                      </a:lnTo>
                      <a:lnTo>
                        <a:pt x="3453012" y="2374900"/>
                      </a:lnTo>
                      <a:lnTo>
                        <a:pt x="3383160" y="2432050"/>
                      </a:lnTo>
                      <a:lnTo>
                        <a:pt x="3345064" y="2413000"/>
                      </a:lnTo>
                      <a:lnTo>
                        <a:pt x="3351412" y="2330450"/>
                      </a:lnTo>
                      <a:lnTo>
                        <a:pt x="3179960" y="2311400"/>
                      </a:lnTo>
                      <a:lnTo>
                        <a:pt x="3052960" y="2349500"/>
                      </a:lnTo>
                      <a:lnTo>
                        <a:pt x="2932312" y="2355850"/>
                      </a:lnTo>
                      <a:lnTo>
                        <a:pt x="2856112" y="2393950"/>
                      </a:lnTo>
                      <a:lnTo>
                        <a:pt x="2710064" y="2495550"/>
                      </a:lnTo>
                      <a:lnTo>
                        <a:pt x="2703712" y="2584450"/>
                      </a:lnTo>
                      <a:lnTo>
                        <a:pt x="2659264" y="2622550"/>
                      </a:lnTo>
                      <a:lnTo>
                        <a:pt x="2646560" y="2559050"/>
                      </a:lnTo>
                      <a:lnTo>
                        <a:pt x="2621160" y="2533650"/>
                      </a:lnTo>
                      <a:lnTo>
                        <a:pt x="2621160" y="2444750"/>
                      </a:lnTo>
                      <a:lnTo>
                        <a:pt x="2538612" y="2438400"/>
                      </a:lnTo>
                      <a:lnTo>
                        <a:pt x="2430664" y="2438400"/>
                      </a:lnTo>
                      <a:lnTo>
                        <a:pt x="2405264" y="2552700"/>
                      </a:lnTo>
                      <a:lnTo>
                        <a:pt x="2354464" y="2603500"/>
                      </a:lnTo>
                      <a:lnTo>
                        <a:pt x="2373512" y="2647950"/>
                      </a:lnTo>
                      <a:lnTo>
                        <a:pt x="2341760" y="2679700"/>
                      </a:lnTo>
                      <a:lnTo>
                        <a:pt x="2398912" y="2711450"/>
                      </a:lnTo>
                      <a:lnTo>
                        <a:pt x="2443360" y="2673350"/>
                      </a:lnTo>
                      <a:lnTo>
                        <a:pt x="2487812" y="2755900"/>
                      </a:lnTo>
                      <a:lnTo>
                        <a:pt x="2449712" y="2806700"/>
                      </a:lnTo>
                      <a:lnTo>
                        <a:pt x="2278264" y="2870200"/>
                      </a:lnTo>
                      <a:lnTo>
                        <a:pt x="2287268" y="2890162"/>
                      </a:lnTo>
                      <a:lnTo>
                        <a:pt x="2266832" y="2882900"/>
                      </a:lnTo>
                      <a:lnTo>
                        <a:pt x="2205872" y="3004820"/>
                      </a:lnTo>
                      <a:lnTo>
                        <a:pt x="2137292" y="3164840"/>
                      </a:lnTo>
                      <a:lnTo>
                        <a:pt x="2007752" y="3561080"/>
                      </a:lnTo>
                      <a:lnTo>
                        <a:pt x="1962032" y="3858260"/>
                      </a:lnTo>
                      <a:lnTo>
                        <a:pt x="1962032" y="4102100"/>
                      </a:lnTo>
                      <a:lnTo>
                        <a:pt x="2007752" y="4323080"/>
                      </a:lnTo>
                      <a:lnTo>
                        <a:pt x="1847732" y="4315460"/>
                      </a:lnTo>
                      <a:lnTo>
                        <a:pt x="1786772" y="4368800"/>
                      </a:lnTo>
                      <a:lnTo>
                        <a:pt x="1786772" y="4505960"/>
                      </a:lnTo>
                      <a:lnTo>
                        <a:pt x="1771532" y="4704080"/>
                      </a:lnTo>
                      <a:lnTo>
                        <a:pt x="1558172" y="4704080"/>
                      </a:lnTo>
                      <a:lnTo>
                        <a:pt x="1588652" y="4795520"/>
                      </a:lnTo>
                      <a:lnTo>
                        <a:pt x="1428632" y="4772660"/>
                      </a:lnTo>
                      <a:lnTo>
                        <a:pt x="1352432" y="4772660"/>
                      </a:lnTo>
                      <a:lnTo>
                        <a:pt x="1344812" y="4704080"/>
                      </a:lnTo>
                      <a:lnTo>
                        <a:pt x="1245752" y="4658360"/>
                      </a:lnTo>
                      <a:lnTo>
                        <a:pt x="1268612" y="4490720"/>
                      </a:lnTo>
                      <a:lnTo>
                        <a:pt x="1268612" y="4429760"/>
                      </a:lnTo>
                      <a:lnTo>
                        <a:pt x="1268612" y="4345940"/>
                      </a:lnTo>
                      <a:lnTo>
                        <a:pt x="918092" y="4262120"/>
                      </a:lnTo>
                      <a:lnTo>
                        <a:pt x="712352" y="4300220"/>
                      </a:lnTo>
                      <a:lnTo>
                        <a:pt x="613292" y="4262120"/>
                      </a:lnTo>
                      <a:lnTo>
                        <a:pt x="598052" y="4193540"/>
                      </a:lnTo>
                      <a:lnTo>
                        <a:pt x="628532" y="4117340"/>
                      </a:lnTo>
                      <a:lnTo>
                        <a:pt x="453272" y="4102100"/>
                      </a:lnTo>
                      <a:lnTo>
                        <a:pt x="407552" y="4010660"/>
                      </a:lnTo>
                      <a:lnTo>
                        <a:pt x="316112" y="4102100"/>
                      </a:lnTo>
                      <a:lnTo>
                        <a:pt x="186572" y="4109720"/>
                      </a:lnTo>
                      <a:lnTo>
                        <a:pt x="0" y="4009770"/>
                      </a:lnTo>
                      <a:lnTo>
                        <a:pt x="41792" y="3919220"/>
                      </a:lnTo>
                      <a:lnTo>
                        <a:pt x="11312" y="3804920"/>
                      </a:lnTo>
                      <a:lnTo>
                        <a:pt x="34172" y="3690620"/>
                      </a:lnTo>
                      <a:lnTo>
                        <a:pt x="308492" y="3690620"/>
                      </a:lnTo>
                      <a:lnTo>
                        <a:pt x="346592" y="3667760"/>
                      </a:lnTo>
                      <a:lnTo>
                        <a:pt x="422792" y="3644900"/>
                      </a:lnTo>
                      <a:lnTo>
                        <a:pt x="438032" y="3622040"/>
                      </a:lnTo>
                      <a:lnTo>
                        <a:pt x="438032" y="3545840"/>
                      </a:lnTo>
                      <a:lnTo>
                        <a:pt x="476132" y="3431540"/>
                      </a:lnTo>
                      <a:lnTo>
                        <a:pt x="529472" y="3393440"/>
                      </a:lnTo>
                      <a:lnTo>
                        <a:pt x="537092" y="3324860"/>
                      </a:lnTo>
                      <a:lnTo>
                        <a:pt x="605672" y="3256280"/>
                      </a:lnTo>
                      <a:lnTo>
                        <a:pt x="605672" y="2890520"/>
                      </a:lnTo>
                      <a:lnTo>
                        <a:pt x="666632" y="2875280"/>
                      </a:lnTo>
                      <a:lnTo>
                        <a:pt x="666632" y="2776220"/>
                      </a:lnTo>
                      <a:lnTo>
                        <a:pt x="765692" y="2700020"/>
                      </a:lnTo>
                      <a:lnTo>
                        <a:pt x="765692" y="2570480"/>
                      </a:lnTo>
                      <a:lnTo>
                        <a:pt x="887612" y="2433320"/>
                      </a:lnTo>
                      <a:lnTo>
                        <a:pt x="933332" y="2219960"/>
                      </a:lnTo>
                      <a:lnTo>
                        <a:pt x="1017152" y="2204720"/>
                      </a:lnTo>
                      <a:lnTo>
                        <a:pt x="1032392" y="2136140"/>
                      </a:lnTo>
                      <a:lnTo>
                        <a:pt x="1017152" y="2059940"/>
                      </a:lnTo>
                      <a:lnTo>
                        <a:pt x="887612" y="1968500"/>
                      </a:lnTo>
                      <a:lnTo>
                        <a:pt x="902852" y="1899920"/>
                      </a:lnTo>
                      <a:lnTo>
                        <a:pt x="864752" y="1838960"/>
                      </a:lnTo>
                      <a:lnTo>
                        <a:pt x="918092" y="1724660"/>
                      </a:lnTo>
                      <a:lnTo>
                        <a:pt x="872372" y="1564640"/>
                      </a:lnTo>
                      <a:lnTo>
                        <a:pt x="803792" y="1488440"/>
                      </a:lnTo>
                      <a:lnTo>
                        <a:pt x="834272" y="1389380"/>
                      </a:lnTo>
                      <a:lnTo>
                        <a:pt x="948572" y="1465580"/>
                      </a:lnTo>
                      <a:lnTo>
                        <a:pt x="1024772" y="1366520"/>
                      </a:lnTo>
                      <a:lnTo>
                        <a:pt x="1085732" y="1206500"/>
                      </a:lnTo>
                      <a:lnTo>
                        <a:pt x="1017152" y="1183640"/>
                      </a:lnTo>
                      <a:lnTo>
                        <a:pt x="1009532" y="1122680"/>
                      </a:lnTo>
                      <a:lnTo>
                        <a:pt x="1139072" y="924560"/>
                      </a:lnTo>
                      <a:lnTo>
                        <a:pt x="1108592" y="894080"/>
                      </a:lnTo>
                      <a:lnTo>
                        <a:pt x="1024772" y="894080"/>
                      </a:lnTo>
                      <a:lnTo>
                        <a:pt x="979052" y="802640"/>
                      </a:lnTo>
                      <a:lnTo>
                        <a:pt x="1009532" y="711200"/>
                      </a:lnTo>
                      <a:lnTo>
                        <a:pt x="902852" y="635000"/>
                      </a:lnTo>
                      <a:lnTo>
                        <a:pt x="857132" y="589280"/>
                      </a:lnTo>
                      <a:lnTo>
                        <a:pt x="871636" y="495015"/>
                      </a:lnTo>
                      <a:lnTo>
                        <a:pt x="879992" y="505460"/>
                      </a:lnTo>
                      <a:lnTo>
                        <a:pt x="1032392" y="421640"/>
                      </a:lnTo>
                      <a:lnTo>
                        <a:pt x="1146692" y="474980"/>
                      </a:lnTo>
                      <a:lnTo>
                        <a:pt x="1253372" y="345440"/>
                      </a:lnTo>
                      <a:lnTo>
                        <a:pt x="1344812" y="322580"/>
                      </a:lnTo>
                      <a:lnTo>
                        <a:pt x="1428632" y="185420"/>
                      </a:lnTo>
                      <a:lnTo>
                        <a:pt x="1512452" y="177800"/>
                      </a:lnTo>
                      <a:lnTo>
                        <a:pt x="1700412" y="177800"/>
                      </a:lnTo>
                      <a:lnTo>
                        <a:pt x="1878212" y="317500"/>
                      </a:lnTo>
                      <a:lnTo>
                        <a:pt x="1967112" y="292100"/>
                      </a:lnTo>
                      <a:lnTo>
                        <a:pt x="2119512" y="381000"/>
                      </a:lnTo>
                      <a:lnTo>
                        <a:pt x="2170312" y="495300"/>
                      </a:lnTo>
                      <a:lnTo>
                        <a:pt x="2500512" y="457200"/>
                      </a:lnTo>
                      <a:lnTo>
                        <a:pt x="2652912" y="482600"/>
                      </a:lnTo>
                      <a:lnTo>
                        <a:pt x="2678312" y="609600"/>
                      </a:lnTo>
                      <a:lnTo>
                        <a:pt x="2538612" y="711200"/>
                      </a:lnTo>
                      <a:lnTo>
                        <a:pt x="2652912" y="736600"/>
                      </a:lnTo>
                      <a:lnTo>
                        <a:pt x="2652912" y="812800"/>
                      </a:lnTo>
                      <a:lnTo>
                        <a:pt x="2843412" y="889000"/>
                      </a:lnTo>
                      <a:lnTo>
                        <a:pt x="2856112" y="965200"/>
                      </a:lnTo>
                      <a:lnTo>
                        <a:pt x="2919612" y="977900"/>
                      </a:lnTo>
                      <a:lnTo>
                        <a:pt x="2983112" y="977900"/>
                      </a:lnTo>
                      <a:lnTo>
                        <a:pt x="3046612" y="838200"/>
                      </a:lnTo>
                      <a:lnTo>
                        <a:pt x="3148212" y="825500"/>
                      </a:lnTo>
                      <a:lnTo>
                        <a:pt x="3173612" y="723900"/>
                      </a:lnTo>
                      <a:lnTo>
                        <a:pt x="3237112" y="774700"/>
                      </a:lnTo>
                      <a:lnTo>
                        <a:pt x="3313312" y="774700"/>
                      </a:lnTo>
                      <a:lnTo>
                        <a:pt x="3440312" y="850900"/>
                      </a:lnTo>
                      <a:lnTo>
                        <a:pt x="3478412" y="850900"/>
                      </a:lnTo>
                      <a:lnTo>
                        <a:pt x="3503812" y="774700"/>
                      </a:lnTo>
                      <a:lnTo>
                        <a:pt x="3580012" y="736600"/>
                      </a:lnTo>
                      <a:lnTo>
                        <a:pt x="3656212" y="596900"/>
                      </a:lnTo>
                      <a:lnTo>
                        <a:pt x="3605412" y="533400"/>
                      </a:lnTo>
                      <a:lnTo>
                        <a:pt x="3707012" y="368300"/>
                      </a:lnTo>
                      <a:lnTo>
                        <a:pt x="3732412" y="203200"/>
                      </a:lnTo>
                      <a:lnTo>
                        <a:pt x="3681612" y="11430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9" name="フリーフォーム: 図形 8">
                  <a:extLst>
                    <a:ext uri="{FF2B5EF4-FFF2-40B4-BE49-F238E27FC236}">
                      <a16:creationId xmlns:a16="http://schemas.microsoft.com/office/drawing/2014/main" id="{66B3EDFD-25E2-4847-57F2-D8F5D36F030F}"/>
                    </a:ext>
                  </a:extLst>
                </p:cNvPr>
                <p:cNvSpPr/>
                <p:nvPr/>
              </p:nvSpPr>
              <p:spPr>
                <a:xfrm>
                  <a:off x="1520244" y="3828413"/>
                  <a:ext cx="1102730" cy="879170"/>
                </a:xfrm>
                <a:custGeom>
                  <a:avLst/>
                  <a:gdLst>
                    <a:gd name="connsiteX0" fmla="*/ 3379588 w 5715000"/>
                    <a:gd name="connsiteY0" fmla="*/ 0 h 4556380"/>
                    <a:gd name="connsiteX1" fmla="*/ 3566160 w 5715000"/>
                    <a:gd name="connsiteY1" fmla="*/ 99950 h 4556380"/>
                    <a:gd name="connsiteX2" fmla="*/ 3695700 w 5715000"/>
                    <a:gd name="connsiteY2" fmla="*/ 92330 h 4556380"/>
                    <a:gd name="connsiteX3" fmla="*/ 3787140 w 5715000"/>
                    <a:gd name="connsiteY3" fmla="*/ 890 h 4556380"/>
                    <a:gd name="connsiteX4" fmla="*/ 3832860 w 5715000"/>
                    <a:gd name="connsiteY4" fmla="*/ 92330 h 4556380"/>
                    <a:gd name="connsiteX5" fmla="*/ 4008120 w 5715000"/>
                    <a:gd name="connsiteY5" fmla="*/ 107570 h 4556380"/>
                    <a:gd name="connsiteX6" fmla="*/ 3977640 w 5715000"/>
                    <a:gd name="connsiteY6" fmla="*/ 183770 h 4556380"/>
                    <a:gd name="connsiteX7" fmla="*/ 3992880 w 5715000"/>
                    <a:gd name="connsiteY7" fmla="*/ 252350 h 4556380"/>
                    <a:gd name="connsiteX8" fmla="*/ 4091940 w 5715000"/>
                    <a:gd name="connsiteY8" fmla="*/ 290450 h 4556380"/>
                    <a:gd name="connsiteX9" fmla="*/ 4297680 w 5715000"/>
                    <a:gd name="connsiteY9" fmla="*/ 252350 h 4556380"/>
                    <a:gd name="connsiteX10" fmla="*/ 4648200 w 5715000"/>
                    <a:gd name="connsiteY10" fmla="*/ 336170 h 4556380"/>
                    <a:gd name="connsiteX11" fmla="*/ 4648200 w 5715000"/>
                    <a:gd name="connsiteY11" fmla="*/ 419990 h 4556380"/>
                    <a:gd name="connsiteX12" fmla="*/ 4648200 w 5715000"/>
                    <a:gd name="connsiteY12" fmla="*/ 480950 h 4556380"/>
                    <a:gd name="connsiteX13" fmla="*/ 4625340 w 5715000"/>
                    <a:gd name="connsiteY13" fmla="*/ 648590 h 4556380"/>
                    <a:gd name="connsiteX14" fmla="*/ 4724400 w 5715000"/>
                    <a:gd name="connsiteY14" fmla="*/ 694310 h 4556380"/>
                    <a:gd name="connsiteX15" fmla="*/ 4732020 w 5715000"/>
                    <a:gd name="connsiteY15" fmla="*/ 762890 h 4556380"/>
                    <a:gd name="connsiteX16" fmla="*/ 4808220 w 5715000"/>
                    <a:gd name="connsiteY16" fmla="*/ 762890 h 4556380"/>
                    <a:gd name="connsiteX17" fmla="*/ 4968240 w 5715000"/>
                    <a:gd name="connsiteY17" fmla="*/ 785750 h 4556380"/>
                    <a:gd name="connsiteX18" fmla="*/ 4937760 w 5715000"/>
                    <a:gd name="connsiteY18" fmla="*/ 694310 h 4556380"/>
                    <a:gd name="connsiteX19" fmla="*/ 5151120 w 5715000"/>
                    <a:gd name="connsiteY19" fmla="*/ 694310 h 4556380"/>
                    <a:gd name="connsiteX20" fmla="*/ 5166360 w 5715000"/>
                    <a:gd name="connsiteY20" fmla="*/ 496190 h 4556380"/>
                    <a:gd name="connsiteX21" fmla="*/ 5166360 w 5715000"/>
                    <a:gd name="connsiteY21" fmla="*/ 359030 h 4556380"/>
                    <a:gd name="connsiteX22" fmla="*/ 5227320 w 5715000"/>
                    <a:gd name="connsiteY22" fmla="*/ 305690 h 4556380"/>
                    <a:gd name="connsiteX23" fmla="*/ 5382788 w 5715000"/>
                    <a:gd name="connsiteY23" fmla="*/ 313094 h 4556380"/>
                    <a:gd name="connsiteX24" fmla="*/ 5384800 w 5715000"/>
                    <a:gd name="connsiteY24" fmla="*/ 314580 h 4556380"/>
                    <a:gd name="connsiteX25" fmla="*/ 5391148 w 5715000"/>
                    <a:gd name="connsiteY25" fmla="*/ 428880 h 4556380"/>
                    <a:gd name="connsiteX26" fmla="*/ 5549900 w 5715000"/>
                    <a:gd name="connsiteY26" fmla="*/ 600330 h 4556380"/>
                    <a:gd name="connsiteX27" fmla="*/ 5549900 w 5715000"/>
                    <a:gd name="connsiteY27" fmla="*/ 797180 h 4556380"/>
                    <a:gd name="connsiteX28" fmla="*/ 5626100 w 5715000"/>
                    <a:gd name="connsiteY28" fmla="*/ 873380 h 4556380"/>
                    <a:gd name="connsiteX29" fmla="*/ 5619748 w 5715000"/>
                    <a:gd name="connsiteY29" fmla="*/ 1127380 h 4556380"/>
                    <a:gd name="connsiteX30" fmla="*/ 5651500 w 5715000"/>
                    <a:gd name="connsiteY30" fmla="*/ 1197230 h 4556380"/>
                    <a:gd name="connsiteX31" fmla="*/ 5651500 w 5715000"/>
                    <a:gd name="connsiteY31" fmla="*/ 1254380 h 4556380"/>
                    <a:gd name="connsiteX32" fmla="*/ 5670548 w 5715000"/>
                    <a:gd name="connsiteY32" fmla="*/ 1311530 h 4556380"/>
                    <a:gd name="connsiteX33" fmla="*/ 5676900 w 5715000"/>
                    <a:gd name="connsiteY33" fmla="*/ 1590930 h 4556380"/>
                    <a:gd name="connsiteX34" fmla="*/ 5689600 w 5715000"/>
                    <a:gd name="connsiteY34" fmla="*/ 1679830 h 4556380"/>
                    <a:gd name="connsiteX35" fmla="*/ 5715000 w 5715000"/>
                    <a:gd name="connsiteY35" fmla="*/ 1813180 h 4556380"/>
                    <a:gd name="connsiteX36" fmla="*/ 5708652 w 5715000"/>
                    <a:gd name="connsiteY36" fmla="*/ 1952880 h 4556380"/>
                    <a:gd name="connsiteX37" fmla="*/ 5695948 w 5715000"/>
                    <a:gd name="connsiteY37" fmla="*/ 2035430 h 4556380"/>
                    <a:gd name="connsiteX38" fmla="*/ 5689600 w 5715000"/>
                    <a:gd name="connsiteY38" fmla="*/ 2137030 h 4556380"/>
                    <a:gd name="connsiteX39" fmla="*/ 5695948 w 5715000"/>
                    <a:gd name="connsiteY39" fmla="*/ 2194180 h 4556380"/>
                    <a:gd name="connsiteX40" fmla="*/ 5695948 w 5715000"/>
                    <a:gd name="connsiteY40" fmla="*/ 2264030 h 4556380"/>
                    <a:gd name="connsiteX41" fmla="*/ 5689600 w 5715000"/>
                    <a:gd name="connsiteY41" fmla="*/ 2321180 h 4556380"/>
                    <a:gd name="connsiteX42" fmla="*/ 5702300 w 5715000"/>
                    <a:gd name="connsiteY42" fmla="*/ 2365630 h 4556380"/>
                    <a:gd name="connsiteX43" fmla="*/ 5670548 w 5715000"/>
                    <a:gd name="connsiteY43" fmla="*/ 2492630 h 4556380"/>
                    <a:gd name="connsiteX44" fmla="*/ 5689600 w 5715000"/>
                    <a:gd name="connsiteY44" fmla="*/ 2530730 h 4556380"/>
                    <a:gd name="connsiteX45" fmla="*/ 5632452 w 5715000"/>
                    <a:gd name="connsiteY45" fmla="*/ 2702180 h 4556380"/>
                    <a:gd name="connsiteX46" fmla="*/ 5657852 w 5715000"/>
                    <a:gd name="connsiteY46" fmla="*/ 2854580 h 4556380"/>
                    <a:gd name="connsiteX47" fmla="*/ 5594348 w 5715000"/>
                    <a:gd name="connsiteY47" fmla="*/ 3006980 h 4556380"/>
                    <a:gd name="connsiteX48" fmla="*/ 5613400 w 5715000"/>
                    <a:gd name="connsiteY48" fmla="*/ 3197480 h 4556380"/>
                    <a:gd name="connsiteX49" fmla="*/ 5613400 w 5715000"/>
                    <a:gd name="connsiteY49" fmla="*/ 3318130 h 4556380"/>
                    <a:gd name="connsiteX50" fmla="*/ 5524500 w 5715000"/>
                    <a:gd name="connsiteY50" fmla="*/ 3438780 h 4556380"/>
                    <a:gd name="connsiteX51" fmla="*/ 5518148 w 5715000"/>
                    <a:gd name="connsiteY51" fmla="*/ 3680080 h 4556380"/>
                    <a:gd name="connsiteX52" fmla="*/ 5537200 w 5715000"/>
                    <a:gd name="connsiteY52" fmla="*/ 3737230 h 4556380"/>
                    <a:gd name="connsiteX53" fmla="*/ 5537200 w 5715000"/>
                    <a:gd name="connsiteY53" fmla="*/ 3800730 h 4556380"/>
                    <a:gd name="connsiteX54" fmla="*/ 5454652 w 5715000"/>
                    <a:gd name="connsiteY54" fmla="*/ 3883280 h 4556380"/>
                    <a:gd name="connsiteX55" fmla="*/ 5429252 w 5715000"/>
                    <a:gd name="connsiteY55" fmla="*/ 3921380 h 4556380"/>
                    <a:gd name="connsiteX56" fmla="*/ 5340348 w 5715000"/>
                    <a:gd name="connsiteY56" fmla="*/ 4022980 h 4556380"/>
                    <a:gd name="connsiteX57" fmla="*/ 5283200 w 5715000"/>
                    <a:gd name="connsiteY57" fmla="*/ 3978530 h 4556380"/>
                    <a:gd name="connsiteX58" fmla="*/ 5175252 w 5715000"/>
                    <a:gd name="connsiteY58" fmla="*/ 4061080 h 4556380"/>
                    <a:gd name="connsiteX59" fmla="*/ 5092700 w 5715000"/>
                    <a:gd name="connsiteY59" fmla="*/ 4099180 h 4556380"/>
                    <a:gd name="connsiteX60" fmla="*/ 5048252 w 5715000"/>
                    <a:gd name="connsiteY60" fmla="*/ 4124580 h 4556380"/>
                    <a:gd name="connsiteX61" fmla="*/ 4978400 w 5715000"/>
                    <a:gd name="connsiteY61" fmla="*/ 4169030 h 4556380"/>
                    <a:gd name="connsiteX62" fmla="*/ 4933948 w 5715000"/>
                    <a:gd name="connsiteY62" fmla="*/ 4276980 h 4556380"/>
                    <a:gd name="connsiteX63" fmla="*/ 4832348 w 5715000"/>
                    <a:gd name="connsiteY63" fmla="*/ 4226180 h 4556380"/>
                    <a:gd name="connsiteX64" fmla="*/ 4749800 w 5715000"/>
                    <a:gd name="connsiteY64" fmla="*/ 4257930 h 4556380"/>
                    <a:gd name="connsiteX65" fmla="*/ 4692652 w 5715000"/>
                    <a:gd name="connsiteY65" fmla="*/ 4200780 h 4556380"/>
                    <a:gd name="connsiteX66" fmla="*/ 4578348 w 5715000"/>
                    <a:gd name="connsiteY66" fmla="*/ 4156330 h 4556380"/>
                    <a:gd name="connsiteX67" fmla="*/ 4457700 w 5715000"/>
                    <a:gd name="connsiteY67" fmla="*/ 4137280 h 4556380"/>
                    <a:gd name="connsiteX68" fmla="*/ 4349748 w 5715000"/>
                    <a:gd name="connsiteY68" fmla="*/ 3978530 h 4556380"/>
                    <a:gd name="connsiteX69" fmla="*/ 4279900 w 5715000"/>
                    <a:gd name="connsiteY69" fmla="*/ 3984880 h 4556380"/>
                    <a:gd name="connsiteX70" fmla="*/ 4279900 w 5715000"/>
                    <a:gd name="connsiteY70" fmla="*/ 4080130 h 4556380"/>
                    <a:gd name="connsiteX71" fmla="*/ 4349748 w 5715000"/>
                    <a:gd name="connsiteY71" fmla="*/ 4213480 h 4556380"/>
                    <a:gd name="connsiteX72" fmla="*/ 4184652 w 5715000"/>
                    <a:gd name="connsiteY72" fmla="*/ 4308730 h 4556380"/>
                    <a:gd name="connsiteX73" fmla="*/ 4159252 w 5715000"/>
                    <a:gd name="connsiteY73" fmla="*/ 4327780 h 4556380"/>
                    <a:gd name="connsiteX74" fmla="*/ 4095748 w 5715000"/>
                    <a:gd name="connsiteY74" fmla="*/ 4423030 h 4556380"/>
                    <a:gd name="connsiteX75" fmla="*/ 4032252 w 5715000"/>
                    <a:gd name="connsiteY75" fmla="*/ 4467480 h 4556380"/>
                    <a:gd name="connsiteX76" fmla="*/ 3975100 w 5715000"/>
                    <a:gd name="connsiteY76" fmla="*/ 4556380 h 4556380"/>
                    <a:gd name="connsiteX77" fmla="*/ 3898900 w 5715000"/>
                    <a:gd name="connsiteY77" fmla="*/ 4461130 h 4556380"/>
                    <a:gd name="connsiteX78" fmla="*/ 3822700 w 5715000"/>
                    <a:gd name="connsiteY78" fmla="*/ 4410330 h 4556380"/>
                    <a:gd name="connsiteX79" fmla="*/ 3683000 w 5715000"/>
                    <a:gd name="connsiteY79" fmla="*/ 4372230 h 4556380"/>
                    <a:gd name="connsiteX80" fmla="*/ 3651252 w 5715000"/>
                    <a:gd name="connsiteY80" fmla="*/ 4219830 h 4556380"/>
                    <a:gd name="connsiteX81" fmla="*/ 3536948 w 5715000"/>
                    <a:gd name="connsiteY81" fmla="*/ 4169030 h 4556380"/>
                    <a:gd name="connsiteX82" fmla="*/ 3492500 w 5715000"/>
                    <a:gd name="connsiteY82" fmla="*/ 4061080 h 4556380"/>
                    <a:gd name="connsiteX83" fmla="*/ 3390900 w 5715000"/>
                    <a:gd name="connsiteY83" fmla="*/ 4035680 h 4556380"/>
                    <a:gd name="connsiteX84" fmla="*/ 3333748 w 5715000"/>
                    <a:gd name="connsiteY84" fmla="*/ 4022980 h 4556380"/>
                    <a:gd name="connsiteX85" fmla="*/ 3289300 w 5715000"/>
                    <a:gd name="connsiteY85" fmla="*/ 3965830 h 4556380"/>
                    <a:gd name="connsiteX86" fmla="*/ 3302000 w 5715000"/>
                    <a:gd name="connsiteY86" fmla="*/ 3921380 h 4556380"/>
                    <a:gd name="connsiteX87" fmla="*/ 3289300 w 5715000"/>
                    <a:gd name="connsiteY87" fmla="*/ 3826130 h 4556380"/>
                    <a:gd name="connsiteX88" fmla="*/ 3276600 w 5715000"/>
                    <a:gd name="connsiteY88" fmla="*/ 3768980 h 4556380"/>
                    <a:gd name="connsiteX89" fmla="*/ 3308348 w 5715000"/>
                    <a:gd name="connsiteY89" fmla="*/ 3711830 h 4556380"/>
                    <a:gd name="connsiteX90" fmla="*/ 3308348 w 5715000"/>
                    <a:gd name="connsiteY90" fmla="*/ 3673730 h 4556380"/>
                    <a:gd name="connsiteX91" fmla="*/ 3155948 w 5715000"/>
                    <a:gd name="connsiteY91" fmla="*/ 3673730 h 4556380"/>
                    <a:gd name="connsiteX92" fmla="*/ 3130548 w 5715000"/>
                    <a:gd name="connsiteY92" fmla="*/ 3534030 h 4556380"/>
                    <a:gd name="connsiteX93" fmla="*/ 3060700 w 5715000"/>
                    <a:gd name="connsiteY93" fmla="*/ 3476880 h 4556380"/>
                    <a:gd name="connsiteX94" fmla="*/ 2946400 w 5715000"/>
                    <a:gd name="connsiteY94" fmla="*/ 3349880 h 4556380"/>
                    <a:gd name="connsiteX95" fmla="*/ 2832100 w 5715000"/>
                    <a:gd name="connsiteY95" fmla="*/ 3299080 h 4556380"/>
                    <a:gd name="connsiteX96" fmla="*/ 2762252 w 5715000"/>
                    <a:gd name="connsiteY96" fmla="*/ 3292730 h 4556380"/>
                    <a:gd name="connsiteX97" fmla="*/ 2654300 w 5715000"/>
                    <a:gd name="connsiteY97" fmla="*/ 3241930 h 4556380"/>
                    <a:gd name="connsiteX98" fmla="*/ 2444748 w 5715000"/>
                    <a:gd name="connsiteY98" fmla="*/ 3197480 h 4556380"/>
                    <a:gd name="connsiteX99" fmla="*/ 2362200 w 5715000"/>
                    <a:gd name="connsiteY99" fmla="*/ 3172080 h 4556380"/>
                    <a:gd name="connsiteX100" fmla="*/ 2228852 w 5715000"/>
                    <a:gd name="connsiteY100" fmla="*/ 3184780 h 4556380"/>
                    <a:gd name="connsiteX101" fmla="*/ 2032000 w 5715000"/>
                    <a:gd name="connsiteY101" fmla="*/ 3241930 h 4556380"/>
                    <a:gd name="connsiteX102" fmla="*/ 1987548 w 5715000"/>
                    <a:gd name="connsiteY102" fmla="*/ 3299080 h 4556380"/>
                    <a:gd name="connsiteX103" fmla="*/ 2006600 w 5715000"/>
                    <a:gd name="connsiteY103" fmla="*/ 3381630 h 4556380"/>
                    <a:gd name="connsiteX104" fmla="*/ 2006600 w 5715000"/>
                    <a:gd name="connsiteY104" fmla="*/ 3426080 h 4556380"/>
                    <a:gd name="connsiteX105" fmla="*/ 1854200 w 5715000"/>
                    <a:gd name="connsiteY105" fmla="*/ 3426080 h 4556380"/>
                    <a:gd name="connsiteX106" fmla="*/ 1758948 w 5715000"/>
                    <a:gd name="connsiteY106" fmla="*/ 3495930 h 4556380"/>
                    <a:gd name="connsiteX107" fmla="*/ 1663700 w 5715000"/>
                    <a:gd name="connsiteY107" fmla="*/ 3489580 h 4556380"/>
                    <a:gd name="connsiteX108" fmla="*/ 1562100 w 5715000"/>
                    <a:gd name="connsiteY108" fmla="*/ 3546730 h 4556380"/>
                    <a:gd name="connsiteX109" fmla="*/ 1524000 w 5715000"/>
                    <a:gd name="connsiteY109" fmla="*/ 3610230 h 4556380"/>
                    <a:gd name="connsiteX110" fmla="*/ 1397000 w 5715000"/>
                    <a:gd name="connsiteY110" fmla="*/ 3622930 h 4556380"/>
                    <a:gd name="connsiteX111" fmla="*/ 1390652 w 5715000"/>
                    <a:gd name="connsiteY111" fmla="*/ 3686430 h 4556380"/>
                    <a:gd name="connsiteX112" fmla="*/ 1282700 w 5715000"/>
                    <a:gd name="connsiteY112" fmla="*/ 3705480 h 4556380"/>
                    <a:gd name="connsiteX113" fmla="*/ 1238252 w 5715000"/>
                    <a:gd name="connsiteY113" fmla="*/ 3756280 h 4556380"/>
                    <a:gd name="connsiteX114" fmla="*/ 1181100 w 5715000"/>
                    <a:gd name="connsiteY114" fmla="*/ 3807080 h 4556380"/>
                    <a:gd name="connsiteX115" fmla="*/ 996948 w 5715000"/>
                    <a:gd name="connsiteY115" fmla="*/ 3889630 h 4556380"/>
                    <a:gd name="connsiteX116" fmla="*/ 927100 w 5715000"/>
                    <a:gd name="connsiteY116" fmla="*/ 3876930 h 4556380"/>
                    <a:gd name="connsiteX117" fmla="*/ 889000 w 5715000"/>
                    <a:gd name="connsiteY117" fmla="*/ 3953130 h 4556380"/>
                    <a:gd name="connsiteX118" fmla="*/ 755652 w 5715000"/>
                    <a:gd name="connsiteY118" fmla="*/ 4016630 h 4556380"/>
                    <a:gd name="connsiteX119" fmla="*/ 742948 w 5715000"/>
                    <a:gd name="connsiteY119" fmla="*/ 4061080 h 4556380"/>
                    <a:gd name="connsiteX120" fmla="*/ 679452 w 5715000"/>
                    <a:gd name="connsiteY120" fmla="*/ 4086480 h 4556380"/>
                    <a:gd name="connsiteX121" fmla="*/ 654052 w 5715000"/>
                    <a:gd name="connsiteY121" fmla="*/ 4099180 h 4556380"/>
                    <a:gd name="connsiteX122" fmla="*/ 622300 w 5715000"/>
                    <a:gd name="connsiteY122" fmla="*/ 4073780 h 4556380"/>
                    <a:gd name="connsiteX123" fmla="*/ 520700 w 5715000"/>
                    <a:gd name="connsiteY123" fmla="*/ 4042030 h 4556380"/>
                    <a:gd name="connsiteX124" fmla="*/ 317500 w 5715000"/>
                    <a:gd name="connsiteY124" fmla="*/ 4003930 h 4556380"/>
                    <a:gd name="connsiteX125" fmla="*/ 222252 w 5715000"/>
                    <a:gd name="connsiteY125" fmla="*/ 4029330 h 4556380"/>
                    <a:gd name="connsiteX126" fmla="*/ 193796 w 5715000"/>
                    <a:gd name="connsiteY126" fmla="*/ 4005618 h 4556380"/>
                    <a:gd name="connsiteX127" fmla="*/ 190500 w 5715000"/>
                    <a:gd name="connsiteY127" fmla="*/ 3986150 h 4556380"/>
                    <a:gd name="connsiteX128" fmla="*/ 243840 w 5715000"/>
                    <a:gd name="connsiteY128" fmla="*/ 3909950 h 4556380"/>
                    <a:gd name="connsiteX129" fmla="*/ 251460 w 5715000"/>
                    <a:gd name="connsiteY129" fmla="*/ 3810890 h 4556380"/>
                    <a:gd name="connsiteX130" fmla="*/ 243840 w 5715000"/>
                    <a:gd name="connsiteY130" fmla="*/ 3711830 h 4556380"/>
                    <a:gd name="connsiteX131" fmla="*/ 259080 w 5715000"/>
                    <a:gd name="connsiteY131" fmla="*/ 3643250 h 4556380"/>
                    <a:gd name="connsiteX132" fmla="*/ 259080 w 5715000"/>
                    <a:gd name="connsiteY132" fmla="*/ 3574670 h 4556380"/>
                    <a:gd name="connsiteX133" fmla="*/ 205740 w 5715000"/>
                    <a:gd name="connsiteY133" fmla="*/ 3376550 h 4556380"/>
                    <a:gd name="connsiteX134" fmla="*/ 228600 w 5715000"/>
                    <a:gd name="connsiteY134" fmla="*/ 3102230 h 4556380"/>
                    <a:gd name="connsiteX135" fmla="*/ 144780 w 5715000"/>
                    <a:gd name="connsiteY135" fmla="*/ 2987930 h 4556380"/>
                    <a:gd name="connsiteX136" fmla="*/ 60960 w 5715000"/>
                    <a:gd name="connsiteY136" fmla="*/ 3026030 h 4556380"/>
                    <a:gd name="connsiteX137" fmla="*/ 0 w 5715000"/>
                    <a:gd name="connsiteY137" fmla="*/ 2843150 h 4556380"/>
                    <a:gd name="connsiteX138" fmla="*/ 152400 w 5715000"/>
                    <a:gd name="connsiteY138" fmla="*/ 2667890 h 4556380"/>
                    <a:gd name="connsiteX139" fmla="*/ 175260 w 5715000"/>
                    <a:gd name="connsiteY139" fmla="*/ 2492630 h 4556380"/>
                    <a:gd name="connsiteX140" fmla="*/ 205740 w 5715000"/>
                    <a:gd name="connsiteY140" fmla="*/ 2340230 h 4556380"/>
                    <a:gd name="connsiteX141" fmla="*/ 198120 w 5715000"/>
                    <a:gd name="connsiteY141" fmla="*/ 2271650 h 4556380"/>
                    <a:gd name="connsiteX142" fmla="*/ 152400 w 5715000"/>
                    <a:gd name="connsiteY142" fmla="*/ 2256410 h 4556380"/>
                    <a:gd name="connsiteX143" fmla="*/ 114300 w 5715000"/>
                    <a:gd name="connsiteY143" fmla="*/ 2187830 h 4556380"/>
                    <a:gd name="connsiteX144" fmla="*/ 144780 w 5715000"/>
                    <a:gd name="connsiteY144" fmla="*/ 2058290 h 4556380"/>
                    <a:gd name="connsiteX145" fmla="*/ 205740 w 5715000"/>
                    <a:gd name="connsiteY145" fmla="*/ 2035430 h 4556380"/>
                    <a:gd name="connsiteX146" fmla="*/ 541020 w 5715000"/>
                    <a:gd name="connsiteY146" fmla="*/ 1989710 h 4556380"/>
                    <a:gd name="connsiteX147" fmla="*/ 609600 w 5715000"/>
                    <a:gd name="connsiteY147" fmla="*/ 1974470 h 4556380"/>
                    <a:gd name="connsiteX148" fmla="*/ 685800 w 5715000"/>
                    <a:gd name="connsiteY148" fmla="*/ 1989710 h 4556380"/>
                    <a:gd name="connsiteX149" fmla="*/ 731520 w 5715000"/>
                    <a:gd name="connsiteY149" fmla="*/ 1951610 h 4556380"/>
                    <a:gd name="connsiteX150" fmla="*/ 746760 w 5715000"/>
                    <a:gd name="connsiteY150" fmla="*/ 1799210 h 4556380"/>
                    <a:gd name="connsiteX151" fmla="*/ 876300 w 5715000"/>
                    <a:gd name="connsiteY151" fmla="*/ 1776350 h 4556380"/>
                    <a:gd name="connsiteX152" fmla="*/ 944880 w 5715000"/>
                    <a:gd name="connsiteY152" fmla="*/ 1844930 h 4556380"/>
                    <a:gd name="connsiteX153" fmla="*/ 1005840 w 5715000"/>
                    <a:gd name="connsiteY153" fmla="*/ 1791590 h 4556380"/>
                    <a:gd name="connsiteX154" fmla="*/ 1150620 w 5715000"/>
                    <a:gd name="connsiteY154" fmla="*/ 1783970 h 4556380"/>
                    <a:gd name="connsiteX155" fmla="*/ 1234440 w 5715000"/>
                    <a:gd name="connsiteY155" fmla="*/ 1844930 h 4556380"/>
                    <a:gd name="connsiteX156" fmla="*/ 1280160 w 5715000"/>
                    <a:gd name="connsiteY156" fmla="*/ 1753490 h 4556380"/>
                    <a:gd name="connsiteX157" fmla="*/ 1249680 w 5715000"/>
                    <a:gd name="connsiteY157" fmla="*/ 1692530 h 4556380"/>
                    <a:gd name="connsiteX158" fmla="*/ 1226820 w 5715000"/>
                    <a:gd name="connsiteY158" fmla="*/ 1616330 h 4556380"/>
                    <a:gd name="connsiteX159" fmla="*/ 1188720 w 5715000"/>
                    <a:gd name="connsiteY159" fmla="*/ 1471550 h 4556380"/>
                    <a:gd name="connsiteX160" fmla="*/ 1173480 w 5715000"/>
                    <a:gd name="connsiteY160" fmla="*/ 1425830 h 4556380"/>
                    <a:gd name="connsiteX161" fmla="*/ 1188720 w 5715000"/>
                    <a:gd name="connsiteY161" fmla="*/ 1265810 h 4556380"/>
                    <a:gd name="connsiteX162" fmla="*/ 1264920 w 5715000"/>
                    <a:gd name="connsiteY162" fmla="*/ 1242950 h 4556380"/>
                    <a:gd name="connsiteX163" fmla="*/ 1371600 w 5715000"/>
                    <a:gd name="connsiteY163" fmla="*/ 1098170 h 4556380"/>
                    <a:gd name="connsiteX164" fmla="*/ 1371600 w 5715000"/>
                    <a:gd name="connsiteY164" fmla="*/ 1037210 h 4556380"/>
                    <a:gd name="connsiteX165" fmla="*/ 1501140 w 5715000"/>
                    <a:gd name="connsiteY165" fmla="*/ 922910 h 4556380"/>
                    <a:gd name="connsiteX166" fmla="*/ 1493520 w 5715000"/>
                    <a:gd name="connsiteY166" fmla="*/ 839090 h 4556380"/>
                    <a:gd name="connsiteX167" fmla="*/ 1623060 w 5715000"/>
                    <a:gd name="connsiteY167" fmla="*/ 740030 h 4556380"/>
                    <a:gd name="connsiteX168" fmla="*/ 1737360 w 5715000"/>
                    <a:gd name="connsiteY168" fmla="*/ 587630 h 4556380"/>
                    <a:gd name="connsiteX169" fmla="*/ 1874520 w 5715000"/>
                    <a:gd name="connsiteY169" fmla="*/ 564770 h 4556380"/>
                    <a:gd name="connsiteX170" fmla="*/ 1958340 w 5715000"/>
                    <a:gd name="connsiteY170" fmla="*/ 663830 h 4556380"/>
                    <a:gd name="connsiteX171" fmla="*/ 2080260 w 5715000"/>
                    <a:gd name="connsiteY171" fmla="*/ 602870 h 4556380"/>
                    <a:gd name="connsiteX172" fmla="*/ 2179320 w 5715000"/>
                    <a:gd name="connsiteY172" fmla="*/ 640970 h 4556380"/>
                    <a:gd name="connsiteX173" fmla="*/ 2286000 w 5715000"/>
                    <a:gd name="connsiteY173" fmla="*/ 625730 h 4556380"/>
                    <a:gd name="connsiteX174" fmla="*/ 2324100 w 5715000"/>
                    <a:gd name="connsiteY174" fmla="*/ 564770 h 4556380"/>
                    <a:gd name="connsiteX175" fmla="*/ 2407920 w 5715000"/>
                    <a:gd name="connsiteY175" fmla="*/ 633350 h 4556380"/>
                    <a:gd name="connsiteX176" fmla="*/ 2446020 w 5715000"/>
                    <a:gd name="connsiteY176" fmla="*/ 747650 h 4556380"/>
                    <a:gd name="connsiteX177" fmla="*/ 2506980 w 5715000"/>
                    <a:gd name="connsiteY177" fmla="*/ 831470 h 4556380"/>
                    <a:gd name="connsiteX178" fmla="*/ 2659380 w 5715000"/>
                    <a:gd name="connsiteY178" fmla="*/ 823850 h 4556380"/>
                    <a:gd name="connsiteX179" fmla="*/ 2689860 w 5715000"/>
                    <a:gd name="connsiteY179" fmla="*/ 778130 h 4556380"/>
                    <a:gd name="connsiteX180" fmla="*/ 2758440 w 5715000"/>
                    <a:gd name="connsiteY180" fmla="*/ 831470 h 4556380"/>
                    <a:gd name="connsiteX181" fmla="*/ 2758440 w 5715000"/>
                    <a:gd name="connsiteY181" fmla="*/ 854330 h 4556380"/>
                    <a:gd name="connsiteX182" fmla="*/ 2865120 w 5715000"/>
                    <a:gd name="connsiteY182" fmla="*/ 930530 h 4556380"/>
                    <a:gd name="connsiteX183" fmla="*/ 2956560 w 5715000"/>
                    <a:gd name="connsiteY183" fmla="*/ 922910 h 4556380"/>
                    <a:gd name="connsiteX184" fmla="*/ 3009900 w 5715000"/>
                    <a:gd name="connsiteY184" fmla="*/ 854330 h 4556380"/>
                    <a:gd name="connsiteX185" fmla="*/ 3093720 w 5715000"/>
                    <a:gd name="connsiteY185" fmla="*/ 854330 h 4556380"/>
                    <a:gd name="connsiteX186" fmla="*/ 3223260 w 5715000"/>
                    <a:gd name="connsiteY186" fmla="*/ 892430 h 4556380"/>
                    <a:gd name="connsiteX187" fmla="*/ 3451860 w 5715000"/>
                    <a:gd name="connsiteY187" fmla="*/ 656210 h 4556380"/>
                    <a:gd name="connsiteX188" fmla="*/ 3337560 w 5715000"/>
                    <a:gd name="connsiteY188" fmla="*/ 549530 h 4556380"/>
                    <a:gd name="connsiteX189" fmla="*/ 3352800 w 5715000"/>
                    <a:gd name="connsiteY189" fmla="*/ 488570 h 4556380"/>
                    <a:gd name="connsiteX190" fmla="*/ 3383280 w 5715000"/>
                    <a:gd name="connsiteY190" fmla="*/ 237110 h 4556380"/>
                    <a:gd name="connsiteX191" fmla="*/ 3390900 w 5715000"/>
                    <a:gd name="connsiteY191" fmla="*/ 176150 h 4556380"/>
                    <a:gd name="connsiteX192" fmla="*/ 3375660 w 5715000"/>
                    <a:gd name="connsiteY192" fmla="*/ 8510 h 4556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</a:cxnLst>
                  <a:rect l="l" t="t" r="r" b="b"/>
                  <a:pathLst>
                    <a:path w="5715000" h="4556380">
                      <a:moveTo>
                        <a:pt x="3379588" y="0"/>
                      </a:moveTo>
                      <a:lnTo>
                        <a:pt x="3566160" y="99950"/>
                      </a:lnTo>
                      <a:lnTo>
                        <a:pt x="3695700" y="92330"/>
                      </a:lnTo>
                      <a:lnTo>
                        <a:pt x="3787140" y="890"/>
                      </a:lnTo>
                      <a:lnTo>
                        <a:pt x="3832860" y="92330"/>
                      </a:lnTo>
                      <a:lnTo>
                        <a:pt x="4008120" y="107570"/>
                      </a:lnTo>
                      <a:lnTo>
                        <a:pt x="3977640" y="183770"/>
                      </a:lnTo>
                      <a:lnTo>
                        <a:pt x="3992880" y="252350"/>
                      </a:lnTo>
                      <a:lnTo>
                        <a:pt x="4091940" y="290450"/>
                      </a:lnTo>
                      <a:lnTo>
                        <a:pt x="4297680" y="252350"/>
                      </a:lnTo>
                      <a:lnTo>
                        <a:pt x="4648200" y="336170"/>
                      </a:lnTo>
                      <a:lnTo>
                        <a:pt x="4648200" y="419990"/>
                      </a:lnTo>
                      <a:lnTo>
                        <a:pt x="4648200" y="480950"/>
                      </a:lnTo>
                      <a:lnTo>
                        <a:pt x="4625340" y="648590"/>
                      </a:lnTo>
                      <a:lnTo>
                        <a:pt x="4724400" y="694310"/>
                      </a:lnTo>
                      <a:lnTo>
                        <a:pt x="4732020" y="762890"/>
                      </a:lnTo>
                      <a:lnTo>
                        <a:pt x="4808220" y="762890"/>
                      </a:lnTo>
                      <a:lnTo>
                        <a:pt x="4968240" y="785750"/>
                      </a:lnTo>
                      <a:lnTo>
                        <a:pt x="4937760" y="694310"/>
                      </a:lnTo>
                      <a:lnTo>
                        <a:pt x="5151120" y="694310"/>
                      </a:lnTo>
                      <a:lnTo>
                        <a:pt x="5166360" y="496190"/>
                      </a:lnTo>
                      <a:lnTo>
                        <a:pt x="5166360" y="359030"/>
                      </a:lnTo>
                      <a:lnTo>
                        <a:pt x="5227320" y="305690"/>
                      </a:lnTo>
                      <a:lnTo>
                        <a:pt x="5382788" y="313094"/>
                      </a:lnTo>
                      <a:lnTo>
                        <a:pt x="5384800" y="314580"/>
                      </a:lnTo>
                      <a:lnTo>
                        <a:pt x="5391148" y="428880"/>
                      </a:lnTo>
                      <a:lnTo>
                        <a:pt x="5549900" y="600330"/>
                      </a:lnTo>
                      <a:lnTo>
                        <a:pt x="5549900" y="797180"/>
                      </a:lnTo>
                      <a:lnTo>
                        <a:pt x="5626100" y="873380"/>
                      </a:lnTo>
                      <a:lnTo>
                        <a:pt x="5619748" y="1127380"/>
                      </a:lnTo>
                      <a:lnTo>
                        <a:pt x="5651500" y="1197230"/>
                      </a:lnTo>
                      <a:lnTo>
                        <a:pt x="5651500" y="1254380"/>
                      </a:lnTo>
                      <a:lnTo>
                        <a:pt x="5670548" y="1311530"/>
                      </a:lnTo>
                      <a:lnTo>
                        <a:pt x="5676900" y="1590930"/>
                      </a:lnTo>
                      <a:lnTo>
                        <a:pt x="5689600" y="1679830"/>
                      </a:lnTo>
                      <a:lnTo>
                        <a:pt x="5715000" y="1813180"/>
                      </a:lnTo>
                      <a:lnTo>
                        <a:pt x="5708652" y="1952880"/>
                      </a:lnTo>
                      <a:lnTo>
                        <a:pt x="5695948" y="2035430"/>
                      </a:lnTo>
                      <a:lnTo>
                        <a:pt x="5689600" y="2137030"/>
                      </a:lnTo>
                      <a:lnTo>
                        <a:pt x="5695948" y="2194180"/>
                      </a:lnTo>
                      <a:lnTo>
                        <a:pt x="5695948" y="2264030"/>
                      </a:lnTo>
                      <a:lnTo>
                        <a:pt x="5689600" y="2321180"/>
                      </a:lnTo>
                      <a:lnTo>
                        <a:pt x="5702300" y="2365630"/>
                      </a:lnTo>
                      <a:lnTo>
                        <a:pt x="5670548" y="2492630"/>
                      </a:lnTo>
                      <a:lnTo>
                        <a:pt x="5689600" y="2530730"/>
                      </a:lnTo>
                      <a:lnTo>
                        <a:pt x="5632452" y="2702180"/>
                      </a:lnTo>
                      <a:lnTo>
                        <a:pt x="5657852" y="2854580"/>
                      </a:lnTo>
                      <a:lnTo>
                        <a:pt x="5594348" y="3006980"/>
                      </a:lnTo>
                      <a:lnTo>
                        <a:pt x="5613400" y="3197480"/>
                      </a:lnTo>
                      <a:lnTo>
                        <a:pt x="5613400" y="3318130"/>
                      </a:lnTo>
                      <a:lnTo>
                        <a:pt x="5524500" y="3438780"/>
                      </a:lnTo>
                      <a:lnTo>
                        <a:pt x="5518148" y="3680080"/>
                      </a:lnTo>
                      <a:lnTo>
                        <a:pt x="5537200" y="3737230"/>
                      </a:lnTo>
                      <a:lnTo>
                        <a:pt x="5537200" y="3800730"/>
                      </a:lnTo>
                      <a:lnTo>
                        <a:pt x="5454652" y="3883280"/>
                      </a:lnTo>
                      <a:lnTo>
                        <a:pt x="5429252" y="3921380"/>
                      </a:lnTo>
                      <a:lnTo>
                        <a:pt x="5340348" y="4022980"/>
                      </a:lnTo>
                      <a:lnTo>
                        <a:pt x="5283200" y="3978530"/>
                      </a:lnTo>
                      <a:lnTo>
                        <a:pt x="5175252" y="4061080"/>
                      </a:lnTo>
                      <a:lnTo>
                        <a:pt x="5092700" y="4099180"/>
                      </a:lnTo>
                      <a:lnTo>
                        <a:pt x="5048252" y="4124580"/>
                      </a:lnTo>
                      <a:lnTo>
                        <a:pt x="4978400" y="4169030"/>
                      </a:lnTo>
                      <a:lnTo>
                        <a:pt x="4933948" y="4276980"/>
                      </a:lnTo>
                      <a:lnTo>
                        <a:pt x="4832348" y="4226180"/>
                      </a:lnTo>
                      <a:lnTo>
                        <a:pt x="4749800" y="4257930"/>
                      </a:lnTo>
                      <a:lnTo>
                        <a:pt x="4692652" y="4200780"/>
                      </a:lnTo>
                      <a:lnTo>
                        <a:pt x="4578348" y="4156330"/>
                      </a:lnTo>
                      <a:lnTo>
                        <a:pt x="4457700" y="4137280"/>
                      </a:lnTo>
                      <a:lnTo>
                        <a:pt x="4349748" y="3978530"/>
                      </a:lnTo>
                      <a:lnTo>
                        <a:pt x="4279900" y="3984880"/>
                      </a:lnTo>
                      <a:lnTo>
                        <a:pt x="4279900" y="4080130"/>
                      </a:lnTo>
                      <a:lnTo>
                        <a:pt x="4349748" y="4213480"/>
                      </a:lnTo>
                      <a:lnTo>
                        <a:pt x="4184652" y="4308730"/>
                      </a:lnTo>
                      <a:lnTo>
                        <a:pt x="4159252" y="4327780"/>
                      </a:lnTo>
                      <a:lnTo>
                        <a:pt x="4095748" y="4423030"/>
                      </a:lnTo>
                      <a:lnTo>
                        <a:pt x="4032252" y="4467480"/>
                      </a:lnTo>
                      <a:lnTo>
                        <a:pt x="3975100" y="4556380"/>
                      </a:lnTo>
                      <a:lnTo>
                        <a:pt x="3898900" y="4461130"/>
                      </a:lnTo>
                      <a:lnTo>
                        <a:pt x="3822700" y="4410330"/>
                      </a:lnTo>
                      <a:lnTo>
                        <a:pt x="3683000" y="4372230"/>
                      </a:lnTo>
                      <a:lnTo>
                        <a:pt x="3651252" y="4219830"/>
                      </a:lnTo>
                      <a:lnTo>
                        <a:pt x="3536948" y="4169030"/>
                      </a:lnTo>
                      <a:lnTo>
                        <a:pt x="3492500" y="4061080"/>
                      </a:lnTo>
                      <a:lnTo>
                        <a:pt x="3390900" y="4035680"/>
                      </a:lnTo>
                      <a:lnTo>
                        <a:pt x="3333748" y="4022980"/>
                      </a:lnTo>
                      <a:lnTo>
                        <a:pt x="3289300" y="3965830"/>
                      </a:lnTo>
                      <a:lnTo>
                        <a:pt x="3302000" y="3921380"/>
                      </a:lnTo>
                      <a:lnTo>
                        <a:pt x="3289300" y="3826130"/>
                      </a:lnTo>
                      <a:lnTo>
                        <a:pt x="3276600" y="3768980"/>
                      </a:lnTo>
                      <a:lnTo>
                        <a:pt x="3308348" y="3711830"/>
                      </a:lnTo>
                      <a:lnTo>
                        <a:pt x="3308348" y="3673730"/>
                      </a:lnTo>
                      <a:lnTo>
                        <a:pt x="3155948" y="3673730"/>
                      </a:lnTo>
                      <a:lnTo>
                        <a:pt x="3130548" y="3534030"/>
                      </a:lnTo>
                      <a:lnTo>
                        <a:pt x="3060700" y="3476880"/>
                      </a:lnTo>
                      <a:lnTo>
                        <a:pt x="2946400" y="3349880"/>
                      </a:lnTo>
                      <a:lnTo>
                        <a:pt x="2832100" y="3299080"/>
                      </a:lnTo>
                      <a:lnTo>
                        <a:pt x="2762252" y="3292730"/>
                      </a:lnTo>
                      <a:lnTo>
                        <a:pt x="2654300" y="3241930"/>
                      </a:lnTo>
                      <a:lnTo>
                        <a:pt x="2444748" y="3197480"/>
                      </a:lnTo>
                      <a:lnTo>
                        <a:pt x="2362200" y="3172080"/>
                      </a:lnTo>
                      <a:lnTo>
                        <a:pt x="2228852" y="3184780"/>
                      </a:lnTo>
                      <a:lnTo>
                        <a:pt x="2032000" y="3241930"/>
                      </a:lnTo>
                      <a:lnTo>
                        <a:pt x="1987548" y="3299080"/>
                      </a:lnTo>
                      <a:lnTo>
                        <a:pt x="2006600" y="3381630"/>
                      </a:lnTo>
                      <a:lnTo>
                        <a:pt x="2006600" y="3426080"/>
                      </a:lnTo>
                      <a:lnTo>
                        <a:pt x="1854200" y="3426080"/>
                      </a:lnTo>
                      <a:lnTo>
                        <a:pt x="1758948" y="3495930"/>
                      </a:lnTo>
                      <a:lnTo>
                        <a:pt x="1663700" y="3489580"/>
                      </a:lnTo>
                      <a:lnTo>
                        <a:pt x="1562100" y="3546730"/>
                      </a:lnTo>
                      <a:lnTo>
                        <a:pt x="1524000" y="3610230"/>
                      </a:lnTo>
                      <a:lnTo>
                        <a:pt x="1397000" y="3622930"/>
                      </a:lnTo>
                      <a:lnTo>
                        <a:pt x="1390652" y="3686430"/>
                      </a:lnTo>
                      <a:lnTo>
                        <a:pt x="1282700" y="3705480"/>
                      </a:lnTo>
                      <a:lnTo>
                        <a:pt x="1238252" y="3756280"/>
                      </a:lnTo>
                      <a:lnTo>
                        <a:pt x="1181100" y="3807080"/>
                      </a:lnTo>
                      <a:lnTo>
                        <a:pt x="996948" y="3889630"/>
                      </a:lnTo>
                      <a:lnTo>
                        <a:pt x="927100" y="3876930"/>
                      </a:lnTo>
                      <a:lnTo>
                        <a:pt x="889000" y="3953130"/>
                      </a:lnTo>
                      <a:lnTo>
                        <a:pt x="755652" y="4016630"/>
                      </a:lnTo>
                      <a:lnTo>
                        <a:pt x="742948" y="4061080"/>
                      </a:lnTo>
                      <a:lnTo>
                        <a:pt x="679452" y="4086480"/>
                      </a:lnTo>
                      <a:lnTo>
                        <a:pt x="654052" y="4099180"/>
                      </a:lnTo>
                      <a:lnTo>
                        <a:pt x="622300" y="4073780"/>
                      </a:lnTo>
                      <a:lnTo>
                        <a:pt x="520700" y="4042030"/>
                      </a:lnTo>
                      <a:lnTo>
                        <a:pt x="317500" y="4003930"/>
                      </a:lnTo>
                      <a:lnTo>
                        <a:pt x="222252" y="4029330"/>
                      </a:lnTo>
                      <a:lnTo>
                        <a:pt x="193796" y="4005618"/>
                      </a:lnTo>
                      <a:lnTo>
                        <a:pt x="190500" y="3986150"/>
                      </a:lnTo>
                      <a:lnTo>
                        <a:pt x="243840" y="3909950"/>
                      </a:lnTo>
                      <a:lnTo>
                        <a:pt x="251460" y="3810890"/>
                      </a:lnTo>
                      <a:lnTo>
                        <a:pt x="243840" y="3711830"/>
                      </a:lnTo>
                      <a:lnTo>
                        <a:pt x="259080" y="3643250"/>
                      </a:lnTo>
                      <a:lnTo>
                        <a:pt x="259080" y="3574670"/>
                      </a:lnTo>
                      <a:lnTo>
                        <a:pt x="205740" y="3376550"/>
                      </a:lnTo>
                      <a:lnTo>
                        <a:pt x="228600" y="3102230"/>
                      </a:lnTo>
                      <a:lnTo>
                        <a:pt x="144780" y="2987930"/>
                      </a:lnTo>
                      <a:lnTo>
                        <a:pt x="60960" y="3026030"/>
                      </a:lnTo>
                      <a:lnTo>
                        <a:pt x="0" y="2843150"/>
                      </a:lnTo>
                      <a:lnTo>
                        <a:pt x="152400" y="2667890"/>
                      </a:lnTo>
                      <a:lnTo>
                        <a:pt x="175260" y="2492630"/>
                      </a:lnTo>
                      <a:lnTo>
                        <a:pt x="205740" y="2340230"/>
                      </a:lnTo>
                      <a:lnTo>
                        <a:pt x="198120" y="2271650"/>
                      </a:lnTo>
                      <a:lnTo>
                        <a:pt x="152400" y="2256410"/>
                      </a:lnTo>
                      <a:lnTo>
                        <a:pt x="114300" y="2187830"/>
                      </a:lnTo>
                      <a:lnTo>
                        <a:pt x="144780" y="2058290"/>
                      </a:lnTo>
                      <a:lnTo>
                        <a:pt x="205740" y="2035430"/>
                      </a:lnTo>
                      <a:lnTo>
                        <a:pt x="541020" y="1989710"/>
                      </a:lnTo>
                      <a:lnTo>
                        <a:pt x="609600" y="1974470"/>
                      </a:lnTo>
                      <a:lnTo>
                        <a:pt x="685800" y="1989710"/>
                      </a:lnTo>
                      <a:lnTo>
                        <a:pt x="731520" y="1951610"/>
                      </a:lnTo>
                      <a:lnTo>
                        <a:pt x="746760" y="1799210"/>
                      </a:lnTo>
                      <a:lnTo>
                        <a:pt x="876300" y="1776350"/>
                      </a:lnTo>
                      <a:lnTo>
                        <a:pt x="944880" y="1844930"/>
                      </a:lnTo>
                      <a:lnTo>
                        <a:pt x="1005840" y="1791590"/>
                      </a:lnTo>
                      <a:lnTo>
                        <a:pt x="1150620" y="1783970"/>
                      </a:lnTo>
                      <a:lnTo>
                        <a:pt x="1234440" y="1844930"/>
                      </a:lnTo>
                      <a:lnTo>
                        <a:pt x="1280160" y="1753490"/>
                      </a:lnTo>
                      <a:lnTo>
                        <a:pt x="1249680" y="1692530"/>
                      </a:lnTo>
                      <a:lnTo>
                        <a:pt x="1226820" y="1616330"/>
                      </a:lnTo>
                      <a:lnTo>
                        <a:pt x="1188720" y="1471550"/>
                      </a:lnTo>
                      <a:lnTo>
                        <a:pt x="1173480" y="1425830"/>
                      </a:lnTo>
                      <a:lnTo>
                        <a:pt x="1188720" y="1265810"/>
                      </a:lnTo>
                      <a:lnTo>
                        <a:pt x="1264920" y="1242950"/>
                      </a:lnTo>
                      <a:lnTo>
                        <a:pt x="1371600" y="1098170"/>
                      </a:lnTo>
                      <a:lnTo>
                        <a:pt x="1371600" y="1037210"/>
                      </a:lnTo>
                      <a:lnTo>
                        <a:pt x="1501140" y="922910"/>
                      </a:lnTo>
                      <a:lnTo>
                        <a:pt x="1493520" y="839090"/>
                      </a:lnTo>
                      <a:lnTo>
                        <a:pt x="1623060" y="740030"/>
                      </a:lnTo>
                      <a:lnTo>
                        <a:pt x="1737360" y="587630"/>
                      </a:lnTo>
                      <a:lnTo>
                        <a:pt x="1874520" y="564770"/>
                      </a:lnTo>
                      <a:lnTo>
                        <a:pt x="1958340" y="663830"/>
                      </a:lnTo>
                      <a:lnTo>
                        <a:pt x="2080260" y="602870"/>
                      </a:lnTo>
                      <a:lnTo>
                        <a:pt x="2179320" y="640970"/>
                      </a:lnTo>
                      <a:lnTo>
                        <a:pt x="2286000" y="625730"/>
                      </a:lnTo>
                      <a:lnTo>
                        <a:pt x="2324100" y="564770"/>
                      </a:lnTo>
                      <a:lnTo>
                        <a:pt x="2407920" y="633350"/>
                      </a:lnTo>
                      <a:lnTo>
                        <a:pt x="2446020" y="747650"/>
                      </a:lnTo>
                      <a:lnTo>
                        <a:pt x="2506980" y="831470"/>
                      </a:lnTo>
                      <a:lnTo>
                        <a:pt x="2659380" y="823850"/>
                      </a:lnTo>
                      <a:lnTo>
                        <a:pt x="2689860" y="778130"/>
                      </a:lnTo>
                      <a:lnTo>
                        <a:pt x="2758440" y="831470"/>
                      </a:lnTo>
                      <a:lnTo>
                        <a:pt x="2758440" y="854330"/>
                      </a:lnTo>
                      <a:lnTo>
                        <a:pt x="2865120" y="930530"/>
                      </a:lnTo>
                      <a:lnTo>
                        <a:pt x="2956560" y="922910"/>
                      </a:lnTo>
                      <a:lnTo>
                        <a:pt x="3009900" y="854330"/>
                      </a:lnTo>
                      <a:lnTo>
                        <a:pt x="3093720" y="854330"/>
                      </a:lnTo>
                      <a:lnTo>
                        <a:pt x="3223260" y="892430"/>
                      </a:lnTo>
                      <a:lnTo>
                        <a:pt x="3451860" y="656210"/>
                      </a:lnTo>
                      <a:lnTo>
                        <a:pt x="3337560" y="549530"/>
                      </a:lnTo>
                      <a:lnTo>
                        <a:pt x="3352800" y="488570"/>
                      </a:lnTo>
                      <a:lnTo>
                        <a:pt x="3383280" y="237110"/>
                      </a:lnTo>
                      <a:lnTo>
                        <a:pt x="3390900" y="176150"/>
                      </a:lnTo>
                      <a:lnTo>
                        <a:pt x="3375660" y="851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</p:grpSp>
        <p:grpSp>
          <p:nvGrpSpPr>
            <p:cNvPr id="264" name="グループ化 263">
              <a:extLst>
                <a:ext uri="{FF2B5EF4-FFF2-40B4-BE49-F238E27FC236}">
                  <a16:creationId xmlns:a16="http://schemas.microsoft.com/office/drawing/2014/main" id="{F4C736C2-FAD6-91E8-AC59-F397CE6C72C8}"/>
                </a:ext>
              </a:extLst>
            </p:cNvPr>
            <p:cNvGrpSpPr/>
            <p:nvPr/>
          </p:nvGrpSpPr>
          <p:grpSpPr>
            <a:xfrm>
              <a:off x="4394200" y="1000125"/>
              <a:ext cx="1823244" cy="5127625"/>
              <a:chOff x="4394200" y="1000125"/>
              <a:chExt cx="1823244" cy="5127625"/>
            </a:xfrm>
          </p:grpSpPr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761B249B-0836-8B6E-6CE7-95509D311A73}"/>
                  </a:ext>
                </a:extLst>
              </p:cNvPr>
              <p:cNvSpPr/>
              <p:nvPr/>
            </p:nvSpPr>
            <p:spPr>
              <a:xfrm>
                <a:off x="4838700" y="1000125"/>
                <a:ext cx="276225" cy="721519"/>
              </a:xfrm>
              <a:custGeom>
                <a:avLst/>
                <a:gdLst>
                  <a:gd name="connsiteX0" fmla="*/ 121444 w 276225"/>
                  <a:gd name="connsiteY0" fmla="*/ 0 h 721519"/>
                  <a:gd name="connsiteX1" fmla="*/ 180975 w 276225"/>
                  <a:gd name="connsiteY1" fmla="*/ 42863 h 721519"/>
                  <a:gd name="connsiteX2" fmla="*/ 202406 w 276225"/>
                  <a:gd name="connsiteY2" fmla="*/ 78581 h 721519"/>
                  <a:gd name="connsiteX3" fmla="*/ 188119 w 276225"/>
                  <a:gd name="connsiteY3" fmla="*/ 102394 h 721519"/>
                  <a:gd name="connsiteX4" fmla="*/ 190500 w 276225"/>
                  <a:gd name="connsiteY4" fmla="*/ 138113 h 721519"/>
                  <a:gd name="connsiteX5" fmla="*/ 211931 w 276225"/>
                  <a:gd name="connsiteY5" fmla="*/ 142875 h 721519"/>
                  <a:gd name="connsiteX6" fmla="*/ 223838 w 276225"/>
                  <a:gd name="connsiteY6" fmla="*/ 192881 h 721519"/>
                  <a:gd name="connsiteX7" fmla="*/ 211931 w 276225"/>
                  <a:gd name="connsiteY7" fmla="*/ 221456 h 721519"/>
                  <a:gd name="connsiteX8" fmla="*/ 204788 w 276225"/>
                  <a:gd name="connsiteY8" fmla="*/ 259556 h 721519"/>
                  <a:gd name="connsiteX9" fmla="*/ 240506 w 276225"/>
                  <a:gd name="connsiteY9" fmla="*/ 295275 h 721519"/>
                  <a:gd name="connsiteX10" fmla="*/ 245269 w 276225"/>
                  <a:gd name="connsiteY10" fmla="*/ 335756 h 721519"/>
                  <a:gd name="connsiteX11" fmla="*/ 219075 w 276225"/>
                  <a:gd name="connsiteY11" fmla="*/ 342900 h 721519"/>
                  <a:gd name="connsiteX12" fmla="*/ 235744 w 276225"/>
                  <a:gd name="connsiteY12" fmla="*/ 371475 h 721519"/>
                  <a:gd name="connsiteX13" fmla="*/ 221456 w 276225"/>
                  <a:gd name="connsiteY13" fmla="*/ 426244 h 721519"/>
                  <a:gd name="connsiteX14" fmla="*/ 254794 w 276225"/>
                  <a:gd name="connsiteY14" fmla="*/ 450056 h 721519"/>
                  <a:gd name="connsiteX15" fmla="*/ 276225 w 276225"/>
                  <a:gd name="connsiteY15" fmla="*/ 502444 h 721519"/>
                  <a:gd name="connsiteX16" fmla="*/ 276225 w 276225"/>
                  <a:gd name="connsiteY16" fmla="*/ 581025 h 721519"/>
                  <a:gd name="connsiteX17" fmla="*/ 204788 w 276225"/>
                  <a:gd name="connsiteY17" fmla="*/ 607219 h 721519"/>
                  <a:gd name="connsiteX18" fmla="*/ 173831 w 276225"/>
                  <a:gd name="connsiteY18" fmla="*/ 597694 h 721519"/>
                  <a:gd name="connsiteX19" fmla="*/ 92869 w 276225"/>
                  <a:gd name="connsiteY19" fmla="*/ 616744 h 721519"/>
                  <a:gd name="connsiteX20" fmla="*/ 73819 w 276225"/>
                  <a:gd name="connsiteY20" fmla="*/ 676275 h 721519"/>
                  <a:gd name="connsiteX21" fmla="*/ 47625 w 276225"/>
                  <a:gd name="connsiteY21" fmla="*/ 676275 h 721519"/>
                  <a:gd name="connsiteX22" fmla="*/ 4763 w 276225"/>
                  <a:gd name="connsiteY22" fmla="*/ 697706 h 721519"/>
                  <a:gd name="connsiteX23" fmla="*/ 0 w 276225"/>
                  <a:gd name="connsiteY23" fmla="*/ 721519 h 7215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76225" h="721519">
                    <a:moveTo>
                      <a:pt x="121444" y="0"/>
                    </a:moveTo>
                    <a:lnTo>
                      <a:pt x="180975" y="42863"/>
                    </a:lnTo>
                    <a:lnTo>
                      <a:pt x="202406" y="78581"/>
                    </a:lnTo>
                    <a:lnTo>
                      <a:pt x="188119" y="102394"/>
                    </a:lnTo>
                    <a:lnTo>
                      <a:pt x="190500" y="138113"/>
                    </a:lnTo>
                    <a:lnTo>
                      <a:pt x="211931" y="142875"/>
                    </a:lnTo>
                    <a:lnTo>
                      <a:pt x="223838" y="192881"/>
                    </a:lnTo>
                    <a:lnTo>
                      <a:pt x="211931" y="221456"/>
                    </a:lnTo>
                    <a:lnTo>
                      <a:pt x="204788" y="259556"/>
                    </a:lnTo>
                    <a:lnTo>
                      <a:pt x="240506" y="295275"/>
                    </a:lnTo>
                    <a:lnTo>
                      <a:pt x="245269" y="335756"/>
                    </a:lnTo>
                    <a:lnTo>
                      <a:pt x="219075" y="342900"/>
                    </a:lnTo>
                    <a:lnTo>
                      <a:pt x="235744" y="371475"/>
                    </a:lnTo>
                    <a:lnTo>
                      <a:pt x="221456" y="426244"/>
                    </a:lnTo>
                    <a:lnTo>
                      <a:pt x="254794" y="450056"/>
                    </a:lnTo>
                    <a:lnTo>
                      <a:pt x="276225" y="502444"/>
                    </a:lnTo>
                    <a:lnTo>
                      <a:pt x="276225" y="581025"/>
                    </a:lnTo>
                    <a:lnTo>
                      <a:pt x="204788" y="607219"/>
                    </a:lnTo>
                    <a:lnTo>
                      <a:pt x="173831" y="597694"/>
                    </a:lnTo>
                    <a:lnTo>
                      <a:pt x="92869" y="616744"/>
                    </a:lnTo>
                    <a:lnTo>
                      <a:pt x="73819" y="676275"/>
                    </a:lnTo>
                    <a:lnTo>
                      <a:pt x="47625" y="676275"/>
                    </a:lnTo>
                    <a:lnTo>
                      <a:pt x="4763" y="697706"/>
                    </a:lnTo>
                    <a:lnTo>
                      <a:pt x="0" y="721519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385A3375-0962-E8DE-4EDE-DB0C50EF5E66}"/>
                  </a:ext>
                </a:extLst>
              </p:cNvPr>
              <p:cNvSpPr/>
              <p:nvPr/>
            </p:nvSpPr>
            <p:spPr>
              <a:xfrm>
                <a:off x="5653088" y="1202531"/>
                <a:ext cx="397668" cy="292894"/>
              </a:xfrm>
              <a:custGeom>
                <a:avLst/>
                <a:gdLst>
                  <a:gd name="connsiteX0" fmla="*/ 0 w 397668"/>
                  <a:gd name="connsiteY0" fmla="*/ 292894 h 292894"/>
                  <a:gd name="connsiteX1" fmla="*/ 73818 w 397668"/>
                  <a:gd name="connsiteY1" fmla="*/ 266700 h 292894"/>
                  <a:gd name="connsiteX2" fmla="*/ 121443 w 397668"/>
                  <a:gd name="connsiteY2" fmla="*/ 276225 h 292894"/>
                  <a:gd name="connsiteX3" fmla="*/ 245268 w 397668"/>
                  <a:gd name="connsiteY3" fmla="*/ 214313 h 292894"/>
                  <a:gd name="connsiteX4" fmla="*/ 257175 w 397668"/>
                  <a:gd name="connsiteY4" fmla="*/ 180975 h 292894"/>
                  <a:gd name="connsiteX5" fmla="*/ 326231 w 397668"/>
                  <a:gd name="connsiteY5" fmla="*/ 185738 h 292894"/>
                  <a:gd name="connsiteX6" fmla="*/ 350043 w 397668"/>
                  <a:gd name="connsiteY6" fmla="*/ 83344 h 292894"/>
                  <a:gd name="connsiteX7" fmla="*/ 373856 w 397668"/>
                  <a:gd name="connsiteY7" fmla="*/ 69057 h 292894"/>
                  <a:gd name="connsiteX8" fmla="*/ 369093 w 397668"/>
                  <a:gd name="connsiteY8" fmla="*/ 45244 h 292894"/>
                  <a:gd name="connsiteX9" fmla="*/ 373856 w 397668"/>
                  <a:gd name="connsiteY9" fmla="*/ 11907 h 292894"/>
                  <a:gd name="connsiteX10" fmla="*/ 397668 w 397668"/>
                  <a:gd name="connsiteY10" fmla="*/ 0 h 292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97668" h="292894">
                    <a:moveTo>
                      <a:pt x="0" y="292894"/>
                    </a:moveTo>
                    <a:lnTo>
                      <a:pt x="73818" y="266700"/>
                    </a:lnTo>
                    <a:lnTo>
                      <a:pt x="121443" y="276225"/>
                    </a:lnTo>
                    <a:lnTo>
                      <a:pt x="245268" y="214313"/>
                    </a:lnTo>
                    <a:lnTo>
                      <a:pt x="257175" y="180975"/>
                    </a:lnTo>
                    <a:lnTo>
                      <a:pt x="326231" y="185738"/>
                    </a:lnTo>
                    <a:lnTo>
                      <a:pt x="350043" y="83344"/>
                    </a:lnTo>
                    <a:lnTo>
                      <a:pt x="373856" y="69057"/>
                    </a:lnTo>
                    <a:lnTo>
                      <a:pt x="369093" y="45244"/>
                    </a:lnTo>
                    <a:lnTo>
                      <a:pt x="373856" y="11907"/>
                    </a:lnTo>
                    <a:lnTo>
                      <a:pt x="397668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B7026115-9150-6FD9-0C66-39997C836778}"/>
                  </a:ext>
                </a:extLst>
              </p:cNvPr>
              <p:cNvSpPr/>
              <p:nvPr/>
            </p:nvSpPr>
            <p:spPr>
              <a:xfrm>
                <a:off x="4636294" y="2031206"/>
                <a:ext cx="973931" cy="211932"/>
              </a:xfrm>
              <a:custGeom>
                <a:avLst/>
                <a:gdLst>
                  <a:gd name="connsiteX0" fmla="*/ 0 w 973931"/>
                  <a:gd name="connsiteY0" fmla="*/ 57150 h 211932"/>
                  <a:gd name="connsiteX1" fmla="*/ 57150 w 973931"/>
                  <a:gd name="connsiteY1" fmla="*/ 104775 h 211932"/>
                  <a:gd name="connsiteX2" fmla="*/ 71437 w 973931"/>
                  <a:gd name="connsiteY2" fmla="*/ 76200 h 211932"/>
                  <a:gd name="connsiteX3" fmla="*/ 95250 w 973931"/>
                  <a:gd name="connsiteY3" fmla="*/ 71438 h 211932"/>
                  <a:gd name="connsiteX4" fmla="*/ 121444 w 973931"/>
                  <a:gd name="connsiteY4" fmla="*/ 76200 h 211932"/>
                  <a:gd name="connsiteX5" fmla="*/ 145256 w 973931"/>
                  <a:gd name="connsiteY5" fmla="*/ 45244 h 211932"/>
                  <a:gd name="connsiteX6" fmla="*/ 178594 w 973931"/>
                  <a:gd name="connsiteY6" fmla="*/ 57150 h 211932"/>
                  <a:gd name="connsiteX7" fmla="*/ 178594 w 973931"/>
                  <a:gd name="connsiteY7" fmla="*/ 57150 h 211932"/>
                  <a:gd name="connsiteX8" fmla="*/ 216694 w 973931"/>
                  <a:gd name="connsiteY8" fmla="*/ 80963 h 211932"/>
                  <a:gd name="connsiteX9" fmla="*/ 228600 w 973931"/>
                  <a:gd name="connsiteY9" fmla="*/ 104775 h 211932"/>
                  <a:gd name="connsiteX10" fmla="*/ 254794 w 973931"/>
                  <a:gd name="connsiteY10" fmla="*/ 71438 h 211932"/>
                  <a:gd name="connsiteX11" fmla="*/ 271462 w 973931"/>
                  <a:gd name="connsiteY11" fmla="*/ 85725 h 211932"/>
                  <a:gd name="connsiteX12" fmla="*/ 321469 w 973931"/>
                  <a:gd name="connsiteY12" fmla="*/ 71438 h 211932"/>
                  <a:gd name="connsiteX13" fmla="*/ 385762 w 973931"/>
                  <a:gd name="connsiteY13" fmla="*/ 76200 h 211932"/>
                  <a:gd name="connsiteX14" fmla="*/ 419100 w 973931"/>
                  <a:gd name="connsiteY14" fmla="*/ 9525 h 211932"/>
                  <a:gd name="connsiteX15" fmla="*/ 514350 w 973931"/>
                  <a:gd name="connsiteY15" fmla="*/ 0 h 211932"/>
                  <a:gd name="connsiteX16" fmla="*/ 564356 w 973931"/>
                  <a:gd name="connsiteY16" fmla="*/ 26194 h 211932"/>
                  <a:gd name="connsiteX17" fmla="*/ 590550 w 973931"/>
                  <a:gd name="connsiteY17" fmla="*/ 57150 h 211932"/>
                  <a:gd name="connsiteX18" fmla="*/ 647700 w 973931"/>
                  <a:gd name="connsiteY18" fmla="*/ 80963 h 211932"/>
                  <a:gd name="connsiteX19" fmla="*/ 707231 w 973931"/>
                  <a:gd name="connsiteY19" fmla="*/ 52388 h 211932"/>
                  <a:gd name="connsiteX20" fmla="*/ 726281 w 973931"/>
                  <a:gd name="connsiteY20" fmla="*/ 61913 h 211932"/>
                  <a:gd name="connsiteX21" fmla="*/ 738187 w 973931"/>
                  <a:gd name="connsiteY21" fmla="*/ 45244 h 211932"/>
                  <a:gd name="connsiteX22" fmla="*/ 769144 w 973931"/>
                  <a:gd name="connsiteY22" fmla="*/ 14288 h 211932"/>
                  <a:gd name="connsiteX23" fmla="*/ 781050 w 973931"/>
                  <a:gd name="connsiteY23" fmla="*/ 33338 h 211932"/>
                  <a:gd name="connsiteX24" fmla="*/ 797719 w 973931"/>
                  <a:gd name="connsiteY24" fmla="*/ 161925 h 211932"/>
                  <a:gd name="connsiteX25" fmla="*/ 814387 w 973931"/>
                  <a:gd name="connsiteY25" fmla="*/ 166688 h 211932"/>
                  <a:gd name="connsiteX26" fmla="*/ 835819 w 973931"/>
                  <a:gd name="connsiteY26" fmla="*/ 195263 h 211932"/>
                  <a:gd name="connsiteX27" fmla="*/ 904875 w 973931"/>
                  <a:gd name="connsiteY27" fmla="*/ 211932 h 211932"/>
                  <a:gd name="connsiteX28" fmla="*/ 945356 w 973931"/>
                  <a:gd name="connsiteY28" fmla="*/ 173832 h 211932"/>
                  <a:gd name="connsiteX29" fmla="*/ 969169 w 973931"/>
                  <a:gd name="connsiteY29" fmla="*/ 169069 h 211932"/>
                  <a:gd name="connsiteX30" fmla="*/ 973931 w 973931"/>
                  <a:gd name="connsiteY30" fmla="*/ 126207 h 211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973931" h="211932">
                    <a:moveTo>
                      <a:pt x="0" y="57150"/>
                    </a:moveTo>
                    <a:lnTo>
                      <a:pt x="57150" y="104775"/>
                    </a:lnTo>
                    <a:lnTo>
                      <a:pt x="71437" y="76200"/>
                    </a:lnTo>
                    <a:lnTo>
                      <a:pt x="95250" y="71438"/>
                    </a:lnTo>
                    <a:lnTo>
                      <a:pt x="121444" y="76200"/>
                    </a:lnTo>
                    <a:lnTo>
                      <a:pt x="145256" y="45244"/>
                    </a:lnTo>
                    <a:lnTo>
                      <a:pt x="178594" y="57150"/>
                    </a:lnTo>
                    <a:lnTo>
                      <a:pt x="178594" y="57150"/>
                    </a:lnTo>
                    <a:lnTo>
                      <a:pt x="216694" y="80963"/>
                    </a:lnTo>
                    <a:lnTo>
                      <a:pt x="228600" y="104775"/>
                    </a:lnTo>
                    <a:lnTo>
                      <a:pt x="254794" y="71438"/>
                    </a:lnTo>
                    <a:lnTo>
                      <a:pt x="271462" y="85725"/>
                    </a:lnTo>
                    <a:lnTo>
                      <a:pt x="321469" y="71438"/>
                    </a:lnTo>
                    <a:lnTo>
                      <a:pt x="385762" y="76200"/>
                    </a:lnTo>
                    <a:lnTo>
                      <a:pt x="419100" y="9525"/>
                    </a:lnTo>
                    <a:lnTo>
                      <a:pt x="514350" y="0"/>
                    </a:lnTo>
                    <a:lnTo>
                      <a:pt x="564356" y="26194"/>
                    </a:lnTo>
                    <a:lnTo>
                      <a:pt x="590550" y="57150"/>
                    </a:lnTo>
                    <a:lnTo>
                      <a:pt x="647700" y="80963"/>
                    </a:lnTo>
                    <a:lnTo>
                      <a:pt x="707231" y="52388"/>
                    </a:lnTo>
                    <a:lnTo>
                      <a:pt x="726281" y="61913"/>
                    </a:lnTo>
                    <a:lnTo>
                      <a:pt x="738187" y="45244"/>
                    </a:lnTo>
                    <a:lnTo>
                      <a:pt x="769144" y="14288"/>
                    </a:lnTo>
                    <a:lnTo>
                      <a:pt x="781050" y="33338"/>
                    </a:lnTo>
                    <a:lnTo>
                      <a:pt x="797719" y="161925"/>
                    </a:lnTo>
                    <a:lnTo>
                      <a:pt x="814387" y="166688"/>
                    </a:lnTo>
                    <a:lnTo>
                      <a:pt x="835819" y="195263"/>
                    </a:lnTo>
                    <a:lnTo>
                      <a:pt x="904875" y="211932"/>
                    </a:lnTo>
                    <a:lnTo>
                      <a:pt x="945356" y="173832"/>
                    </a:lnTo>
                    <a:lnTo>
                      <a:pt x="969169" y="169069"/>
                    </a:lnTo>
                    <a:lnTo>
                      <a:pt x="973931" y="126207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856AE99D-6E83-63E3-2C8C-DA498B2409CE}"/>
                  </a:ext>
                </a:extLst>
              </p:cNvPr>
              <p:cNvSpPr/>
              <p:nvPr/>
            </p:nvSpPr>
            <p:spPr>
              <a:xfrm>
                <a:off x="5907881" y="1662113"/>
                <a:ext cx="309563" cy="816768"/>
              </a:xfrm>
              <a:custGeom>
                <a:avLst/>
                <a:gdLst>
                  <a:gd name="connsiteX0" fmla="*/ 261938 w 309563"/>
                  <a:gd name="connsiteY0" fmla="*/ 0 h 816768"/>
                  <a:gd name="connsiteX1" fmla="*/ 176213 w 309563"/>
                  <a:gd name="connsiteY1" fmla="*/ 57150 h 816768"/>
                  <a:gd name="connsiteX2" fmla="*/ 176213 w 309563"/>
                  <a:gd name="connsiteY2" fmla="*/ 95250 h 816768"/>
                  <a:gd name="connsiteX3" fmla="*/ 104775 w 309563"/>
                  <a:gd name="connsiteY3" fmla="*/ 111918 h 816768"/>
                  <a:gd name="connsiteX4" fmla="*/ 69057 w 309563"/>
                  <a:gd name="connsiteY4" fmla="*/ 166687 h 816768"/>
                  <a:gd name="connsiteX5" fmla="*/ 0 w 309563"/>
                  <a:gd name="connsiteY5" fmla="*/ 183356 h 816768"/>
                  <a:gd name="connsiteX6" fmla="*/ 38100 w 309563"/>
                  <a:gd name="connsiteY6" fmla="*/ 254793 h 816768"/>
                  <a:gd name="connsiteX7" fmla="*/ 38100 w 309563"/>
                  <a:gd name="connsiteY7" fmla="*/ 271462 h 816768"/>
                  <a:gd name="connsiteX8" fmla="*/ 30957 w 309563"/>
                  <a:gd name="connsiteY8" fmla="*/ 278606 h 816768"/>
                  <a:gd name="connsiteX9" fmla="*/ 59532 w 309563"/>
                  <a:gd name="connsiteY9" fmla="*/ 304800 h 816768"/>
                  <a:gd name="connsiteX10" fmla="*/ 57150 w 309563"/>
                  <a:gd name="connsiteY10" fmla="*/ 328612 h 816768"/>
                  <a:gd name="connsiteX11" fmla="*/ 45244 w 309563"/>
                  <a:gd name="connsiteY11" fmla="*/ 340518 h 816768"/>
                  <a:gd name="connsiteX12" fmla="*/ 38100 w 309563"/>
                  <a:gd name="connsiteY12" fmla="*/ 378618 h 816768"/>
                  <a:gd name="connsiteX13" fmla="*/ 21432 w 309563"/>
                  <a:gd name="connsiteY13" fmla="*/ 400050 h 816768"/>
                  <a:gd name="connsiteX14" fmla="*/ 33338 w 309563"/>
                  <a:gd name="connsiteY14" fmla="*/ 431006 h 816768"/>
                  <a:gd name="connsiteX15" fmla="*/ 45244 w 309563"/>
                  <a:gd name="connsiteY15" fmla="*/ 497681 h 816768"/>
                  <a:gd name="connsiteX16" fmla="*/ 100013 w 309563"/>
                  <a:gd name="connsiteY16" fmla="*/ 519112 h 816768"/>
                  <a:gd name="connsiteX17" fmla="*/ 100013 w 309563"/>
                  <a:gd name="connsiteY17" fmla="*/ 538162 h 816768"/>
                  <a:gd name="connsiteX18" fmla="*/ 130969 w 309563"/>
                  <a:gd name="connsiteY18" fmla="*/ 566737 h 816768"/>
                  <a:gd name="connsiteX19" fmla="*/ 152400 w 309563"/>
                  <a:gd name="connsiteY19" fmla="*/ 619125 h 816768"/>
                  <a:gd name="connsiteX20" fmla="*/ 145257 w 309563"/>
                  <a:gd name="connsiteY20" fmla="*/ 650081 h 816768"/>
                  <a:gd name="connsiteX21" fmla="*/ 197644 w 309563"/>
                  <a:gd name="connsiteY21" fmla="*/ 681037 h 816768"/>
                  <a:gd name="connsiteX22" fmla="*/ 240507 w 309563"/>
                  <a:gd name="connsiteY22" fmla="*/ 735806 h 816768"/>
                  <a:gd name="connsiteX23" fmla="*/ 261938 w 309563"/>
                  <a:gd name="connsiteY23" fmla="*/ 759618 h 816768"/>
                  <a:gd name="connsiteX24" fmla="*/ 252413 w 309563"/>
                  <a:gd name="connsiteY24" fmla="*/ 783431 h 816768"/>
                  <a:gd name="connsiteX25" fmla="*/ 280988 w 309563"/>
                  <a:gd name="connsiteY25" fmla="*/ 816768 h 816768"/>
                  <a:gd name="connsiteX26" fmla="*/ 304800 w 309563"/>
                  <a:gd name="connsiteY26" fmla="*/ 804862 h 816768"/>
                  <a:gd name="connsiteX27" fmla="*/ 309563 w 309563"/>
                  <a:gd name="connsiteY27" fmla="*/ 776287 h 816768"/>
                  <a:gd name="connsiteX28" fmla="*/ 307182 w 309563"/>
                  <a:gd name="connsiteY28" fmla="*/ 757237 h 816768"/>
                  <a:gd name="connsiteX29" fmla="*/ 280988 w 309563"/>
                  <a:gd name="connsiteY29" fmla="*/ 731043 h 8167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09563" h="816768">
                    <a:moveTo>
                      <a:pt x="261938" y="0"/>
                    </a:moveTo>
                    <a:lnTo>
                      <a:pt x="176213" y="57150"/>
                    </a:lnTo>
                    <a:lnTo>
                      <a:pt x="176213" y="95250"/>
                    </a:lnTo>
                    <a:lnTo>
                      <a:pt x="104775" y="111918"/>
                    </a:lnTo>
                    <a:lnTo>
                      <a:pt x="69057" y="166687"/>
                    </a:lnTo>
                    <a:lnTo>
                      <a:pt x="0" y="183356"/>
                    </a:lnTo>
                    <a:lnTo>
                      <a:pt x="38100" y="254793"/>
                    </a:lnTo>
                    <a:lnTo>
                      <a:pt x="38100" y="271462"/>
                    </a:lnTo>
                    <a:lnTo>
                      <a:pt x="30957" y="278606"/>
                    </a:lnTo>
                    <a:lnTo>
                      <a:pt x="59532" y="304800"/>
                    </a:lnTo>
                    <a:lnTo>
                      <a:pt x="57150" y="328612"/>
                    </a:lnTo>
                    <a:lnTo>
                      <a:pt x="45244" y="340518"/>
                    </a:lnTo>
                    <a:lnTo>
                      <a:pt x="38100" y="378618"/>
                    </a:lnTo>
                    <a:lnTo>
                      <a:pt x="21432" y="400050"/>
                    </a:lnTo>
                    <a:lnTo>
                      <a:pt x="33338" y="431006"/>
                    </a:lnTo>
                    <a:lnTo>
                      <a:pt x="45244" y="497681"/>
                    </a:lnTo>
                    <a:lnTo>
                      <a:pt x="100013" y="519112"/>
                    </a:lnTo>
                    <a:lnTo>
                      <a:pt x="100013" y="538162"/>
                    </a:lnTo>
                    <a:lnTo>
                      <a:pt x="130969" y="566737"/>
                    </a:lnTo>
                    <a:lnTo>
                      <a:pt x="152400" y="619125"/>
                    </a:lnTo>
                    <a:lnTo>
                      <a:pt x="145257" y="650081"/>
                    </a:lnTo>
                    <a:lnTo>
                      <a:pt x="197644" y="681037"/>
                    </a:lnTo>
                    <a:lnTo>
                      <a:pt x="240507" y="735806"/>
                    </a:lnTo>
                    <a:lnTo>
                      <a:pt x="261938" y="759618"/>
                    </a:lnTo>
                    <a:lnTo>
                      <a:pt x="252413" y="783431"/>
                    </a:lnTo>
                    <a:lnTo>
                      <a:pt x="280988" y="816768"/>
                    </a:lnTo>
                    <a:lnTo>
                      <a:pt x="304800" y="804862"/>
                    </a:lnTo>
                    <a:lnTo>
                      <a:pt x="309563" y="776287"/>
                    </a:lnTo>
                    <a:lnTo>
                      <a:pt x="307182" y="757237"/>
                    </a:lnTo>
                    <a:lnTo>
                      <a:pt x="280988" y="731043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167F9BB9-DF64-A2D0-2D86-D558AEE3DF4E}"/>
                  </a:ext>
                </a:extLst>
              </p:cNvPr>
              <p:cNvSpPr/>
              <p:nvPr/>
            </p:nvSpPr>
            <p:spPr>
              <a:xfrm>
                <a:off x="4693444" y="2800350"/>
                <a:ext cx="438150" cy="840581"/>
              </a:xfrm>
              <a:custGeom>
                <a:avLst/>
                <a:gdLst>
                  <a:gd name="connsiteX0" fmla="*/ 0 w 438150"/>
                  <a:gd name="connsiteY0" fmla="*/ 0 h 840581"/>
                  <a:gd name="connsiteX1" fmla="*/ 21431 w 438150"/>
                  <a:gd name="connsiteY1" fmla="*/ 0 h 840581"/>
                  <a:gd name="connsiteX2" fmla="*/ 71437 w 438150"/>
                  <a:gd name="connsiteY2" fmla="*/ 47625 h 840581"/>
                  <a:gd name="connsiteX3" fmla="*/ 73819 w 438150"/>
                  <a:gd name="connsiteY3" fmla="*/ 66675 h 840581"/>
                  <a:gd name="connsiteX4" fmla="*/ 88106 w 438150"/>
                  <a:gd name="connsiteY4" fmla="*/ 76200 h 840581"/>
                  <a:gd name="connsiteX5" fmla="*/ 104775 w 438150"/>
                  <a:gd name="connsiteY5" fmla="*/ 119063 h 840581"/>
                  <a:gd name="connsiteX6" fmla="*/ 147637 w 438150"/>
                  <a:gd name="connsiteY6" fmla="*/ 121444 h 840581"/>
                  <a:gd name="connsiteX7" fmla="*/ 147637 w 438150"/>
                  <a:gd name="connsiteY7" fmla="*/ 154781 h 840581"/>
                  <a:gd name="connsiteX8" fmla="*/ 157162 w 438150"/>
                  <a:gd name="connsiteY8" fmla="*/ 173831 h 840581"/>
                  <a:gd name="connsiteX9" fmla="*/ 147637 w 438150"/>
                  <a:gd name="connsiteY9" fmla="*/ 197644 h 840581"/>
                  <a:gd name="connsiteX10" fmla="*/ 176212 w 438150"/>
                  <a:gd name="connsiteY10" fmla="*/ 192881 h 840581"/>
                  <a:gd name="connsiteX11" fmla="*/ 202406 w 438150"/>
                  <a:gd name="connsiteY11" fmla="*/ 226219 h 840581"/>
                  <a:gd name="connsiteX12" fmla="*/ 230981 w 438150"/>
                  <a:gd name="connsiteY12" fmla="*/ 219075 h 840581"/>
                  <a:gd name="connsiteX13" fmla="*/ 216694 w 438150"/>
                  <a:gd name="connsiteY13" fmla="*/ 166688 h 840581"/>
                  <a:gd name="connsiteX14" fmla="*/ 314325 w 438150"/>
                  <a:gd name="connsiteY14" fmla="*/ 180975 h 840581"/>
                  <a:gd name="connsiteX15" fmla="*/ 307181 w 438150"/>
                  <a:gd name="connsiteY15" fmla="*/ 226219 h 840581"/>
                  <a:gd name="connsiteX16" fmla="*/ 340519 w 438150"/>
                  <a:gd name="connsiteY16" fmla="*/ 261938 h 840581"/>
                  <a:gd name="connsiteX17" fmla="*/ 402431 w 438150"/>
                  <a:gd name="connsiteY17" fmla="*/ 264319 h 840581"/>
                  <a:gd name="connsiteX18" fmla="*/ 431006 w 438150"/>
                  <a:gd name="connsiteY18" fmla="*/ 342900 h 840581"/>
                  <a:gd name="connsiteX19" fmla="*/ 421481 w 438150"/>
                  <a:gd name="connsiteY19" fmla="*/ 373856 h 840581"/>
                  <a:gd name="connsiteX20" fmla="*/ 423862 w 438150"/>
                  <a:gd name="connsiteY20" fmla="*/ 435769 h 840581"/>
                  <a:gd name="connsiteX21" fmla="*/ 373856 w 438150"/>
                  <a:gd name="connsiteY21" fmla="*/ 464344 h 840581"/>
                  <a:gd name="connsiteX22" fmla="*/ 340519 w 438150"/>
                  <a:gd name="connsiteY22" fmla="*/ 559594 h 840581"/>
                  <a:gd name="connsiteX23" fmla="*/ 383381 w 438150"/>
                  <a:gd name="connsiteY23" fmla="*/ 602456 h 840581"/>
                  <a:gd name="connsiteX24" fmla="*/ 397669 w 438150"/>
                  <a:gd name="connsiteY24" fmla="*/ 650081 h 840581"/>
                  <a:gd name="connsiteX25" fmla="*/ 423862 w 438150"/>
                  <a:gd name="connsiteY25" fmla="*/ 671513 h 840581"/>
                  <a:gd name="connsiteX26" fmla="*/ 438150 w 438150"/>
                  <a:gd name="connsiteY26" fmla="*/ 721519 h 840581"/>
                  <a:gd name="connsiteX27" fmla="*/ 426244 w 438150"/>
                  <a:gd name="connsiteY27" fmla="*/ 788194 h 840581"/>
                  <a:gd name="connsiteX28" fmla="*/ 371475 w 438150"/>
                  <a:gd name="connsiteY28" fmla="*/ 833438 h 840581"/>
                  <a:gd name="connsiteX29" fmla="*/ 338137 w 438150"/>
                  <a:gd name="connsiteY29" fmla="*/ 840581 h 8405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38150" h="840581">
                    <a:moveTo>
                      <a:pt x="0" y="0"/>
                    </a:moveTo>
                    <a:lnTo>
                      <a:pt x="21431" y="0"/>
                    </a:lnTo>
                    <a:lnTo>
                      <a:pt x="71437" y="47625"/>
                    </a:lnTo>
                    <a:lnTo>
                      <a:pt x="73819" y="66675"/>
                    </a:lnTo>
                    <a:lnTo>
                      <a:pt x="88106" y="76200"/>
                    </a:lnTo>
                    <a:lnTo>
                      <a:pt x="104775" y="119063"/>
                    </a:lnTo>
                    <a:lnTo>
                      <a:pt x="147637" y="121444"/>
                    </a:lnTo>
                    <a:lnTo>
                      <a:pt x="147637" y="154781"/>
                    </a:lnTo>
                    <a:lnTo>
                      <a:pt x="157162" y="173831"/>
                    </a:lnTo>
                    <a:lnTo>
                      <a:pt x="147637" y="197644"/>
                    </a:lnTo>
                    <a:lnTo>
                      <a:pt x="176212" y="192881"/>
                    </a:lnTo>
                    <a:lnTo>
                      <a:pt x="202406" y="226219"/>
                    </a:lnTo>
                    <a:lnTo>
                      <a:pt x="230981" y="219075"/>
                    </a:lnTo>
                    <a:lnTo>
                      <a:pt x="216694" y="166688"/>
                    </a:lnTo>
                    <a:lnTo>
                      <a:pt x="314325" y="180975"/>
                    </a:lnTo>
                    <a:lnTo>
                      <a:pt x="307181" y="226219"/>
                    </a:lnTo>
                    <a:lnTo>
                      <a:pt x="340519" y="261938"/>
                    </a:lnTo>
                    <a:lnTo>
                      <a:pt x="402431" y="264319"/>
                    </a:lnTo>
                    <a:lnTo>
                      <a:pt x="431006" y="342900"/>
                    </a:lnTo>
                    <a:lnTo>
                      <a:pt x="421481" y="373856"/>
                    </a:lnTo>
                    <a:cubicBezTo>
                      <a:pt x="422275" y="394494"/>
                      <a:pt x="423068" y="415131"/>
                      <a:pt x="423862" y="435769"/>
                    </a:cubicBezTo>
                    <a:lnTo>
                      <a:pt x="373856" y="464344"/>
                    </a:lnTo>
                    <a:lnTo>
                      <a:pt x="340519" y="559594"/>
                    </a:lnTo>
                    <a:lnTo>
                      <a:pt x="383381" y="602456"/>
                    </a:lnTo>
                    <a:lnTo>
                      <a:pt x="397669" y="650081"/>
                    </a:lnTo>
                    <a:lnTo>
                      <a:pt x="423862" y="671513"/>
                    </a:lnTo>
                    <a:lnTo>
                      <a:pt x="438150" y="721519"/>
                    </a:lnTo>
                    <a:lnTo>
                      <a:pt x="426244" y="788194"/>
                    </a:lnTo>
                    <a:lnTo>
                      <a:pt x="371475" y="833438"/>
                    </a:lnTo>
                    <a:lnTo>
                      <a:pt x="338137" y="840581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BBCCE099-3B4D-E4BC-66F2-C2DC2AC0CC11}"/>
                  </a:ext>
                </a:extLst>
              </p:cNvPr>
              <p:cNvSpPr/>
              <p:nvPr/>
            </p:nvSpPr>
            <p:spPr>
              <a:xfrm>
                <a:off x="4648200" y="3190875"/>
                <a:ext cx="188119" cy="395288"/>
              </a:xfrm>
              <a:custGeom>
                <a:avLst/>
                <a:gdLst>
                  <a:gd name="connsiteX0" fmla="*/ 0 w 188119"/>
                  <a:gd name="connsiteY0" fmla="*/ 4763 h 395288"/>
                  <a:gd name="connsiteX1" fmla="*/ 42863 w 188119"/>
                  <a:gd name="connsiteY1" fmla="*/ 0 h 395288"/>
                  <a:gd name="connsiteX2" fmla="*/ 57150 w 188119"/>
                  <a:gd name="connsiteY2" fmla="*/ 7144 h 395288"/>
                  <a:gd name="connsiteX3" fmla="*/ 57150 w 188119"/>
                  <a:gd name="connsiteY3" fmla="*/ 59531 h 395288"/>
                  <a:gd name="connsiteX4" fmla="*/ 90488 w 188119"/>
                  <a:gd name="connsiteY4" fmla="*/ 78581 h 395288"/>
                  <a:gd name="connsiteX5" fmla="*/ 102394 w 188119"/>
                  <a:gd name="connsiteY5" fmla="*/ 138113 h 395288"/>
                  <a:gd name="connsiteX6" fmla="*/ 95250 w 188119"/>
                  <a:gd name="connsiteY6" fmla="*/ 154781 h 395288"/>
                  <a:gd name="connsiteX7" fmla="*/ 121444 w 188119"/>
                  <a:gd name="connsiteY7" fmla="*/ 192881 h 395288"/>
                  <a:gd name="connsiteX8" fmla="*/ 185738 w 188119"/>
                  <a:gd name="connsiteY8" fmla="*/ 226219 h 395288"/>
                  <a:gd name="connsiteX9" fmla="*/ 188119 w 188119"/>
                  <a:gd name="connsiteY9" fmla="*/ 257175 h 395288"/>
                  <a:gd name="connsiteX10" fmla="*/ 114300 w 188119"/>
                  <a:gd name="connsiteY10" fmla="*/ 314325 h 395288"/>
                  <a:gd name="connsiteX11" fmla="*/ 140494 w 188119"/>
                  <a:gd name="connsiteY11" fmla="*/ 338138 h 395288"/>
                  <a:gd name="connsiteX12" fmla="*/ 135731 w 188119"/>
                  <a:gd name="connsiteY12" fmla="*/ 352425 h 395288"/>
                  <a:gd name="connsiteX13" fmla="*/ 161925 w 188119"/>
                  <a:gd name="connsiteY13" fmla="*/ 371475 h 395288"/>
                  <a:gd name="connsiteX14" fmla="*/ 145256 w 188119"/>
                  <a:gd name="connsiteY14" fmla="*/ 395288 h 395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8119" h="395288">
                    <a:moveTo>
                      <a:pt x="0" y="4763"/>
                    </a:moveTo>
                    <a:lnTo>
                      <a:pt x="42863" y="0"/>
                    </a:lnTo>
                    <a:lnTo>
                      <a:pt x="57150" y="7144"/>
                    </a:lnTo>
                    <a:lnTo>
                      <a:pt x="57150" y="59531"/>
                    </a:lnTo>
                    <a:lnTo>
                      <a:pt x="90488" y="78581"/>
                    </a:lnTo>
                    <a:lnTo>
                      <a:pt x="102394" y="138113"/>
                    </a:lnTo>
                    <a:lnTo>
                      <a:pt x="95250" y="154781"/>
                    </a:lnTo>
                    <a:lnTo>
                      <a:pt x="121444" y="192881"/>
                    </a:lnTo>
                    <a:lnTo>
                      <a:pt x="185738" y="226219"/>
                    </a:lnTo>
                    <a:lnTo>
                      <a:pt x="188119" y="257175"/>
                    </a:lnTo>
                    <a:lnTo>
                      <a:pt x="114300" y="314325"/>
                    </a:lnTo>
                    <a:lnTo>
                      <a:pt x="140494" y="338138"/>
                    </a:lnTo>
                    <a:lnTo>
                      <a:pt x="135731" y="352425"/>
                    </a:lnTo>
                    <a:lnTo>
                      <a:pt x="161925" y="371475"/>
                    </a:lnTo>
                    <a:lnTo>
                      <a:pt x="145256" y="395288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5BD0F357-367C-F6BA-9360-F3EED7233FAE}"/>
                  </a:ext>
                </a:extLst>
              </p:cNvPr>
              <p:cNvSpPr/>
              <p:nvPr/>
            </p:nvSpPr>
            <p:spPr>
              <a:xfrm>
                <a:off x="5749925" y="2327275"/>
                <a:ext cx="365125" cy="2006600"/>
              </a:xfrm>
              <a:custGeom>
                <a:avLst/>
                <a:gdLst>
                  <a:gd name="connsiteX0" fmla="*/ 365125 w 365125"/>
                  <a:gd name="connsiteY0" fmla="*/ 1914525 h 2006600"/>
                  <a:gd name="connsiteX1" fmla="*/ 327025 w 365125"/>
                  <a:gd name="connsiteY1" fmla="*/ 1968500 h 2006600"/>
                  <a:gd name="connsiteX2" fmla="*/ 190500 w 365125"/>
                  <a:gd name="connsiteY2" fmla="*/ 2006600 h 2006600"/>
                  <a:gd name="connsiteX3" fmla="*/ 196850 w 365125"/>
                  <a:gd name="connsiteY3" fmla="*/ 1952625 h 2006600"/>
                  <a:gd name="connsiteX4" fmla="*/ 190500 w 365125"/>
                  <a:gd name="connsiteY4" fmla="*/ 1943100 h 2006600"/>
                  <a:gd name="connsiteX5" fmla="*/ 193675 w 365125"/>
                  <a:gd name="connsiteY5" fmla="*/ 1905000 h 2006600"/>
                  <a:gd name="connsiteX6" fmla="*/ 184150 w 365125"/>
                  <a:gd name="connsiteY6" fmla="*/ 1816100 h 2006600"/>
                  <a:gd name="connsiteX7" fmla="*/ 196850 w 365125"/>
                  <a:gd name="connsiteY7" fmla="*/ 1755775 h 2006600"/>
                  <a:gd name="connsiteX8" fmla="*/ 177800 w 365125"/>
                  <a:gd name="connsiteY8" fmla="*/ 1743075 h 2006600"/>
                  <a:gd name="connsiteX9" fmla="*/ 184150 w 365125"/>
                  <a:gd name="connsiteY9" fmla="*/ 1701800 h 2006600"/>
                  <a:gd name="connsiteX10" fmla="*/ 168275 w 365125"/>
                  <a:gd name="connsiteY10" fmla="*/ 1663700 h 2006600"/>
                  <a:gd name="connsiteX11" fmla="*/ 149225 w 365125"/>
                  <a:gd name="connsiteY11" fmla="*/ 1647825 h 2006600"/>
                  <a:gd name="connsiteX12" fmla="*/ 171450 w 365125"/>
                  <a:gd name="connsiteY12" fmla="*/ 1524000 h 2006600"/>
                  <a:gd name="connsiteX13" fmla="*/ 114300 w 365125"/>
                  <a:gd name="connsiteY13" fmla="*/ 1454150 h 2006600"/>
                  <a:gd name="connsiteX14" fmla="*/ 60325 w 365125"/>
                  <a:gd name="connsiteY14" fmla="*/ 1441450 h 2006600"/>
                  <a:gd name="connsiteX15" fmla="*/ 60325 w 365125"/>
                  <a:gd name="connsiteY15" fmla="*/ 1441450 h 2006600"/>
                  <a:gd name="connsiteX16" fmla="*/ 28575 w 365125"/>
                  <a:gd name="connsiteY16" fmla="*/ 1403350 h 2006600"/>
                  <a:gd name="connsiteX17" fmla="*/ 19050 w 365125"/>
                  <a:gd name="connsiteY17" fmla="*/ 1374775 h 2006600"/>
                  <a:gd name="connsiteX18" fmla="*/ 82550 w 365125"/>
                  <a:gd name="connsiteY18" fmla="*/ 1250950 h 2006600"/>
                  <a:gd name="connsiteX19" fmla="*/ 76200 w 365125"/>
                  <a:gd name="connsiteY19" fmla="*/ 1209675 h 2006600"/>
                  <a:gd name="connsiteX20" fmla="*/ 50800 w 365125"/>
                  <a:gd name="connsiteY20" fmla="*/ 1162050 h 2006600"/>
                  <a:gd name="connsiteX21" fmla="*/ 38100 w 365125"/>
                  <a:gd name="connsiteY21" fmla="*/ 1139825 h 2006600"/>
                  <a:gd name="connsiteX22" fmla="*/ 25400 w 365125"/>
                  <a:gd name="connsiteY22" fmla="*/ 1127125 h 2006600"/>
                  <a:gd name="connsiteX23" fmla="*/ 25400 w 365125"/>
                  <a:gd name="connsiteY23" fmla="*/ 1079500 h 2006600"/>
                  <a:gd name="connsiteX24" fmla="*/ 0 w 365125"/>
                  <a:gd name="connsiteY24" fmla="*/ 1073150 h 2006600"/>
                  <a:gd name="connsiteX25" fmla="*/ 38100 w 365125"/>
                  <a:gd name="connsiteY25" fmla="*/ 981075 h 2006600"/>
                  <a:gd name="connsiteX26" fmla="*/ 66675 w 365125"/>
                  <a:gd name="connsiteY26" fmla="*/ 949325 h 2006600"/>
                  <a:gd name="connsiteX27" fmla="*/ 44450 w 365125"/>
                  <a:gd name="connsiteY27" fmla="*/ 933450 h 2006600"/>
                  <a:gd name="connsiteX28" fmla="*/ 31750 w 365125"/>
                  <a:gd name="connsiteY28" fmla="*/ 857250 h 2006600"/>
                  <a:gd name="connsiteX29" fmla="*/ 85725 w 365125"/>
                  <a:gd name="connsiteY29" fmla="*/ 828675 h 2006600"/>
                  <a:gd name="connsiteX30" fmla="*/ 85725 w 365125"/>
                  <a:gd name="connsiteY30" fmla="*/ 815975 h 2006600"/>
                  <a:gd name="connsiteX31" fmla="*/ 57150 w 365125"/>
                  <a:gd name="connsiteY31" fmla="*/ 806450 h 2006600"/>
                  <a:gd name="connsiteX32" fmla="*/ 69850 w 365125"/>
                  <a:gd name="connsiteY32" fmla="*/ 762000 h 2006600"/>
                  <a:gd name="connsiteX33" fmla="*/ 53975 w 365125"/>
                  <a:gd name="connsiteY33" fmla="*/ 730250 h 2006600"/>
                  <a:gd name="connsiteX34" fmla="*/ 85725 w 365125"/>
                  <a:gd name="connsiteY34" fmla="*/ 701675 h 2006600"/>
                  <a:gd name="connsiteX35" fmla="*/ 79375 w 365125"/>
                  <a:gd name="connsiteY35" fmla="*/ 609600 h 2006600"/>
                  <a:gd name="connsiteX36" fmla="*/ 98425 w 365125"/>
                  <a:gd name="connsiteY36" fmla="*/ 587375 h 2006600"/>
                  <a:gd name="connsiteX37" fmla="*/ 85725 w 365125"/>
                  <a:gd name="connsiteY37" fmla="*/ 574675 h 2006600"/>
                  <a:gd name="connsiteX38" fmla="*/ 85725 w 365125"/>
                  <a:gd name="connsiteY38" fmla="*/ 527050 h 2006600"/>
                  <a:gd name="connsiteX39" fmla="*/ 50800 w 365125"/>
                  <a:gd name="connsiteY39" fmla="*/ 457200 h 2006600"/>
                  <a:gd name="connsiteX40" fmla="*/ 22225 w 365125"/>
                  <a:gd name="connsiteY40" fmla="*/ 422275 h 2006600"/>
                  <a:gd name="connsiteX41" fmla="*/ 41275 w 365125"/>
                  <a:gd name="connsiteY41" fmla="*/ 403225 h 2006600"/>
                  <a:gd name="connsiteX42" fmla="*/ 38100 w 365125"/>
                  <a:gd name="connsiteY42" fmla="*/ 390525 h 2006600"/>
                  <a:gd name="connsiteX43" fmla="*/ 69850 w 365125"/>
                  <a:gd name="connsiteY43" fmla="*/ 368300 h 2006600"/>
                  <a:gd name="connsiteX44" fmla="*/ 60325 w 365125"/>
                  <a:gd name="connsiteY44" fmla="*/ 339725 h 2006600"/>
                  <a:gd name="connsiteX45" fmla="*/ 41275 w 365125"/>
                  <a:gd name="connsiteY45" fmla="*/ 304800 h 2006600"/>
                  <a:gd name="connsiteX46" fmla="*/ 101600 w 365125"/>
                  <a:gd name="connsiteY46" fmla="*/ 206375 h 2006600"/>
                  <a:gd name="connsiteX47" fmla="*/ 95250 w 365125"/>
                  <a:gd name="connsiteY47" fmla="*/ 149225 h 2006600"/>
                  <a:gd name="connsiteX48" fmla="*/ 114300 w 365125"/>
                  <a:gd name="connsiteY48" fmla="*/ 136525 h 2006600"/>
                  <a:gd name="connsiteX49" fmla="*/ 133350 w 365125"/>
                  <a:gd name="connsiteY49" fmla="*/ 69850 h 2006600"/>
                  <a:gd name="connsiteX50" fmla="*/ 146050 w 365125"/>
                  <a:gd name="connsiteY50" fmla="*/ 44450 h 2006600"/>
                  <a:gd name="connsiteX51" fmla="*/ 136525 w 365125"/>
                  <a:gd name="connsiteY51" fmla="*/ 3175 h 2006600"/>
                  <a:gd name="connsiteX52" fmla="*/ 117475 w 365125"/>
                  <a:gd name="connsiteY52" fmla="*/ 0 h 2006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365125" h="2006600">
                    <a:moveTo>
                      <a:pt x="365125" y="1914525"/>
                    </a:moveTo>
                    <a:lnTo>
                      <a:pt x="327025" y="1968500"/>
                    </a:lnTo>
                    <a:lnTo>
                      <a:pt x="190500" y="2006600"/>
                    </a:lnTo>
                    <a:lnTo>
                      <a:pt x="196850" y="1952625"/>
                    </a:lnTo>
                    <a:lnTo>
                      <a:pt x="190500" y="1943100"/>
                    </a:lnTo>
                    <a:lnTo>
                      <a:pt x="193675" y="1905000"/>
                    </a:lnTo>
                    <a:lnTo>
                      <a:pt x="184150" y="1816100"/>
                    </a:lnTo>
                    <a:lnTo>
                      <a:pt x="196850" y="1755775"/>
                    </a:lnTo>
                    <a:lnTo>
                      <a:pt x="177800" y="1743075"/>
                    </a:lnTo>
                    <a:lnTo>
                      <a:pt x="184150" y="1701800"/>
                    </a:lnTo>
                    <a:lnTo>
                      <a:pt x="168275" y="1663700"/>
                    </a:lnTo>
                    <a:lnTo>
                      <a:pt x="149225" y="1647825"/>
                    </a:lnTo>
                    <a:lnTo>
                      <a:pt x="171450" y="1524000"/>
                    </a:lnTo>
                    <a:lnTo>
                      <a:pt x="114300" y="1454150"/>
                    </a:lnTo>
                    <a:lnTo>
                      <a:pt x="60325" y="1441450"/>
                    </a:lnTo>
                    <a:lnTo>
                      <a:pt x="60325" y="1441450"/>
                    </a:lnTo>
                    <a:lnTo>
                      <a:pt x="28575" y="1403350"/>
                    </a:lnTo>
                    <a:lnTo>
                      <a:pt x="19050" y="1374775"/>
                    </a:lnTo>
                    <a:lnTo>
                      <a:pt x="82550" y="1250950"/>
                    </a:lnTo>
                    <a:lnTo>
                      <a:pt x="76200" y="1209675"/>
                    </a:lnTo>
                    <a:lnTo>
                      <a:pt x="50800" y="1162050"/>
                    </a:lnTo>
                    <a:lnTo>
                      <a:pt x="38100" y="1139825"/>
                    </a:lnTo>
                    <a:lnTo>
                      <a:pt x="25400" y="1127125"/>
                    </a:lnTo>
                    <a:lnTo>
                      <a:pt x="25400" y="1079500"/>
                    </a:lnTo>
                    <a:lnTo>
                      <a:pt x="0" y="1073150"/>
                    </a:lnTo>
                    <a:lnTo>
                      <a:pt x="38100" y="981075"/>
                    </a:lnTo>
                    <a:lnTo>
                      <a:pt x="66675" y="949325"/>
                    </a:lnTo>
                    <a:lnTo>
                      <a:pt x="44450" y="933450"/>
                    </a:lnTo>
                    <a:lnTo>
                      <a:pt x="31750" y="857250"/>
                    </a:lnTo>
                    <a:lnTo>
                      <a:pt x="85725" y="828675"/>
                    </a:lnTo>
                    <a:lnTo>
                      <a:pt x="85725" y="815975"/>
                    </a:lnTo>
                    <a:lnTo>
                      <a:pt x="57150" y="806450"/>
                    </a:lnTo>
                    <a:lnTo>
                      <a:pt x="69850" y="762000"/>
                    </a:lnTo>
                    <a:lnTo>
                      <a:pt x="53975" y="730250"/>
                    </a:lnTo>
                    <a:lnTo>
                      <a:pt x="85725" y="701675"/>
                    </a:lnTo>
                    <a:lnTo>
                      <a:pt x="79375" y="609600"/>
                    </a:lnTo>
                    <a:lnTo>
                      <a:pt x="98425" y="587375"/>
                    </a:lnTo>
                    <a:lnTo>
                      <a:pt x="85725" y="574675"/>
                    </a:lnTo>
                    <a:lnTo>
                      <a:pt x="85725" y="527050"/>
                    </a:lnTo>
                    <a:lnTo>
                      <a:pt x="50800" y="457200"/>
                    </a:lnTo>
                    <a:lnTo>
                      <a:pt x="22225" y="422275"/>
                    </a:lnTo>
                    <a:lnTo>
                      <a:pt x="41275" y="403225"/>
                    </a:lnTo>
                    <a:lnTo>
                      <a:pt x="38100" y="390525"/>
                    </a:lnTo>
                    <a:lnTo>
                      <a:pt x="69850" y="368300"/>
                    </a:lnTo>
                    <a:lnTo>
                      <a:pt x="60325" y="339725"/>
                    </a:lnTo>
                    <a:lnTo>
                      <a:pt x="41275" y="304800"/>
                    </a:lnTo>
                    <a:lnTo>
                      <a:pt x="101600" y="206375"/>
                    </a:lnTo>
                    <a:lnTo>
                      <a:pt x="95250" y="149225"/>
                    </a:lnTo>
                    <a:lnTo>
                      <a:pt x="114300" y="136525"/>
                    </a:lnTo>
                    <a:lnTo>
                      <a:pt x="133350" y="69850"/>
                    </a:lnTo>
                    <a:lnTo>
                      <a:pt x="146050" y="44450"/>
                    </a:lnTo>
                    <a:lnTo>
                      <a:pt x="136525" y="3175"/>
                    </a:lnTo>
                    <a:lnTo>
                      <a:pt x="117475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F7D12D99-0E8E-54B1-5F2C-E8BC329655B2}"/>
                  </a:ext>
                </a:extLst>
              </p:cNvPr>
              <p:cNvSpPr/>
              <p:nvPr/>
            </p:nvSpPr>
            <p:spPr>
              <a:xfrm>
                <a:off x="5248275" y="4219575"/>
                <a:ext cx="587375" cy="288925"/>
              </a:xfrm>
              <a:custGeom>
                <a:avLst/>
                <a:gdLst>
                  <a:gd name="connsiteX0" fmla="*/ 587375 w 587375"/>
                  <a:gd name="connsiteY0" fmla="*/ 288925 h 288925"/>
                  <a:gd name="connsiteX1" fmla="*/ 504825 w 587375"/>
                  <a:gd name="connsiteY1" fmla="*/ 203200 h 288925"/>
                  <a:gd name="connsiteX2" fmla="*/ 536575 w 587375"/>
                  <a:gd name="connsiteY2" fmla="*/ 171450 h 288925"/>
                  <a:gd name="connsiteX3" fmla="*/ 495300 w 587375"/>
                  <a:gd name="connsiteY3" fmla="*/ 95250 h 288925"/>
                  <a:gd name="connsiteX4" fmla="*/ 381000 w 587375"/>
                  <a:gd name="connsiteY4" fmla="*/ 79375 h 288925"/>
                  <a:gd name="connsiteX5" fmla="*/ 346075 w 587375"/>
                  <a:gd name="connsiteY5" fmla="*/ 92075 h 288925"/>
                  <a:gd name="connsiteX6" fmla="*/ 295275 w 587375"/>
                  <a:gd name="connsiteY6" fmla="*/ 98425 h 288925"/>
                  <a:gd name="connsiteX7" fmla="*/ 250825 w 587375"/>
                  <a:gd name="connsiteY7" fmla="*/ 69850 h 288925"/>
                  <a:gd name="connsiteX8" fmla="*/ 244475 w 587375"/>
                  <a:gd name="connsiteY8" fmla="*/ 38100 h 288925"/>
                  <a:gd name="connsiteX9" fmla="*/ 177800 w 587375"/>
                  <a:gd name="connsiteY9" fmla="*/ 38100 h 288925"/>
                  <a:gd name="connsiteX10" fmla="*/ 133350 w 587375"/>
                  <a:gd name="connsiteY10" fmla="*/ 31750 h 288925"/>
                  <a:gd name="connsiteX11" fmla="*/ 82550 w 587375"/>
                  <a:gd name="connsiteY11" fmla="*/ 0 h 288925"/>
                  <a:gd name="connsiteX12" fmla="*/ 28575 w 587375"/>
                  <a:gd name="connsiteY12" fmla="*/ 44450 h 288925"/>
                  <a:gd name="connsiteX13" fmla="*/ 0 w 587375"/>
                  <a:gd name="connsiteY13" fmla="*/ 69850 h 288925"/>
                  <a:gd name="connsiteX14" fmla="*/ 12700 w 587375"/>
                  <a:gd name="connsiteY14" fmla="*/ 107950 h 288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87375" h="288925">
                    <a:moveTo>
                      <a:pt x="587375" y="288925"/>
                    </a:moveTo>
                    <a:lnTo>
                      <a:pt x="504825" y="203200"/>
                    </a:lnTo>
                    <a:lnTo>
                      <a:pt x="536575" y="171450"/>
                    </a:lnTo>
                    <a:lnTo>
                      <a:pt x="495300" y="95250"/>
                    </a:lnTo>
                    <a:lnTo>
                      <a:pt x="381000" y="79375"/>
                    </a:lnTo>
                    <a:lnTo>
                      <a:pt x="346075" y="92075"/>
                    </a:lnTo>
                    <a:lnTo>
                      <a:pt x="295275" y="98425"/>
                    </a:lnTo>
                    <a:lnTo>
                      <a:pt x="250825" y="69850"/>
                    </a:lnTo>
                    <a:lnTo>
                      <a:pt x="244475" y="38100"/>
                    </a:lnTo>
                    <a:lnTo>
                      <a:pt x="177800" y="38100"/>
                    </a:lnTo>
                    <a:lnTo>
                      <a:pt x="133350" y="31750"/>
                    </a:lnTo>
                    <a:lnTo>
                      <a:pt x="82550" y="0"/>
                    </a:lnTo>
                    <a:lnTo>
                      <a:pt x="28575" y="44450"/>
                    </a:lnTo>
                    <a:lnTo>
                      <a:pt x="0" y="69850"/>
                    </a:lnTo>
                    <a:lnTo>
                      <a:pt x="12700" y="10795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F79212E5-4154-2B61-2494-6A65D53F5222}"/>
                  </a:ext>
                </a:extLst>
              </p:cNvPr>
              <p:cNvSpPr/>
              <p:nvPr/>
            </p:nvSpPr>
            <p:spPr>
              <a:xfrm>
                <a:off x="5127625" y="4629150"/>
                <a:ext cx="482600" cy="139700"/>
              </a:xfrm>
              <a:custGeom>
                <a:avLst/>
                <a:gdLst>
                  <a:gd name="connsiteX0" fmla="*/ 0 w 482600"/>
                  <a:gd name="connsiteY0" fmla="*/ 12700 h 139700"/>
                  <a:gd name="connsiteX1" fmla="*/ 98425 w 482600"/>
                  <a:gd name="connsiteY1" fmla="*/ 22225 h 139700"/>
                  <a:gd name="connsiteX2" fmla="*/ 127000 w 482600"/>
                  <a:gd name="connsiteY2" fmla="*/ 0 h 139700"/>
                  <a:gd name="connsiteX3" fmla="*/ 285750 w 482600"/>
                  <a:gd name="connsiteY3" fmla="*/ 98425 h 139700"/>
                  <a:gd name="connsiteX4" fmla="*/ 323850 w 482600"/>
                  <a:gd name="connsiteY4" fmla="*/ 88900 h 139700"/>
                  <a:gd name="connsiteX5" fmla="*/ 361950 w 482600"/>
                  <a:gd name="connsiteY5" fmla="*/ 114300 h 139700"/>
                  <a:gd name="connsiteX6" fmla="*/ 419100 w 482600"/>
                  <a:gd name="connsiteY6" fmla="*/ 95250 h 139700"/>
                  <a:gd name="connsiteX7" fmla="*/ 482600 w 482600"/>
                  <a:gd name="connsiteY7" fmla="*/ 139700 h 139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2600" h="139700">
                    <a:moveTo>
                      <a:pt x="0" y="12700"/>
                    </a:moveTo>
                    <a:lnTo>
                      <a:pt x="98425" y="22225"/>
                    </a:lnTo>
                    <a:lnTo>
                      <a:pt x="127000" y="0"/>
                    </a:lnTo>
                    <a:lnTo>
                      <a:pt x="285750" y="98425"/>
                    </a:lnTo>
                    <a:lnTo>
                      <a:pt x="323850" y="88900"/>
                    </a:lnTo>
                    <a:lnTo>
                      <a:pt x="361950" y="114300"/>
                    </a:lnTo>
                    <a:lnTo>
                      <a:pt x="419100" y="95250"/>
                    </a:lnTo>
                    <a:lnTo>
                      <a:pt x="482600" y="13970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341BE274-3700-451E-3E6F-4EA61FFCD8FC}"/>
                  </a:ext>
                </a:extLst>
              </p:cNvPr>
              <p:cNvSpPr/>
              <p:nvPr/>
            </p:nvSpPr>
            <p:spPr>
              <a:xfrm>
                <a:off x="4632325" y="4876800"/>
                <a:ext cx="933450" cy="1250950"/>
              </a:xfrm>
              <a:custGeom>
                <a:avLst/>
                <a:gdLst>
                  <a:gd name="connsiteX0" fmla="*/ 0 w 933450"/>
                  <a:gd name="connsiteY0" fmla="*/ 1168400 h 1250950"/>
                  <a:gd name="connsiteX1" fmla="*/ 50800 w 933450"/>
                  <a:gd name="connsiteY1" fmla="*/ 1174750 h 1250950"/>
                  <a:gd name="connsiteX2" fmla="*/ 117475 w 933450"/>
                  <a:gd name="connsiteY2" fmla="*/ 1203325 h 1250950"/>
                  <a:gd name="connsiteX3" fmla="*/ 146050 w 933450"/>
                  <a:gd name="connsiteY3" fmla="*/ 1209675 h 1250950"/>
                  <a:gd name="connsiteX4" fmla="*/ 165100 w 933450"/>
                  <a:gd name="connsiteY4" fmla="*/ 1200150 h 1250950"/>
                  <a:gd name="connsiteX5" fmla="*/ 193675 w 933450"/>
                  <a:gd name="connsiteY5" fmla="*/ 1187450 h 1250950"/>
                  <a:gd name="connsiteX6" fmla="*/ 200025 w 933450"/>
                  <a:gd name="connsiteY6" fmla="*/ 1222375 h 1250950"/>
                  <a:gd name="connsiteX7" fmla="*/ 260350 w 933450"/>
                  <a:gd name="connsiteY7" fmla="*/ 1250950 h 1250950"/>
                  <a:gd name="connsiteX8" fmla="*/ 292100 w 933450"/>
                  <a:gd name="connsiteY8" fmla="*/ 1231900 h 1250950"/>
                  <a:gd name="connsiteX9" fmla="*/ 358775 w 933450"/>
                  <a:gd name="connsiteY9" fmla="*/ 1247775 h 1250950"/>
                  <a:gd name="connsiteX10" fmla="*/ 396875 w 933450"/>
                  <a:gd name="connsiteY10" fmla="*/ 1193800 h 1250950"/>
                  <a:gd name="connsiteX11" fmla="*/ 409575 w 933450"/>
                  <a:gd name="connsiteY11" fmla="*/ 1177925 h 1250950"/>
                  <a:gd name="connsiteX12" fmla="*/ 400050 w 933450"/>
                  <a:gd name="connsiteY12" fmla="*/ 1111250 h 1250950"/>
                  <a:gd name="connsiteX13" fmla="*/ 409575 w 933450"/>
                  <a:gd name="connsiteY13" fmla="*/ 1095375 h 1250950"/>
                  <a:gd name="connsiteX14" fmla="*/ 425450 w 933450"/>
                  <a:gd name="connsiteY14" fmla="*/ 1031875 h 1250950"/>
                  <a:gd name="connsiteX15" fmla="*/ 403225 w 933450"/>
                  <a:gd name="connsiteY15" fmla="*/ 1022350 h 1250950"/>
                  <a:gd name="connsiteX16" fmla="*/ 387350 w 933450"/>
                  <a:gd name="connsiteY16" fmla="*/ 933450 h 1250950"/>
                  <a:gd name="connsiteX17" fmla="*/ 406400 w 933450"/>
                  <a:gd name="connsiteY17" fmla="*/ 901700 h 1250950"/>
                  <a:gd name="connsiteX18" fmla="*/ 434975 w 933450"/>
                  <a:gd name="connsiteY18" fmla="*/ 819150 h 1250950"/>
                  <a:gd name="connsiteX19" fmla="*/ 415925 w 933450"/>
                  <a:gd name="connsiteY19" fmla="*/ 736600 h 1250950"/>
                  <a:gd name="connsiteX20" fmla="*/ 447675 w 933450"/>
                  <a:gd name="connsiteY20" fmla="*/ 692150 h 1250950"/>
                  <a:gd name="connsiteX21" fmla="*/ 469900 w 933450"/>
                  <a:gd name="connsiteY21" fmla="*/ 625475 h 1250950"/>
                  <a:gd name="connsiteX22" fmla="*/ 504825 w 933450"/>
                  <a:gd name="connsiteY22" fmla="*/ 635000 h 1250950"/>
                  <a:gd name="connsiteX23" fmla="*/ 527050 w 933450"/>
                  <a:gd name="connsiteY23" fmla="*/ 577850 h 1250950"/>
                  <a:gd name="connsiteX24" fmla="*/ 504825 w 933450"/>
                  <a:gd name="connsiteY24" fmla="*/ 539750 h 1250950"/>
                  <a:gd name="connsiteX25" fmla="*/ 511175 w 933450"/>
                  <a:gd name="connsiteY25" fmla="*/ 485775 h 1250950"/>
                  <a:gd name="connsiteX26" fmla="*/ 488950 w 933450"/>
                  <a:gd name="connsiteY26" fmla="*/ 454025 h 1250950"/>
                  <a:gd name="connsiteX27" fmla="*/ 517525 w 933450"/>
                  <a:gd name="connsiteY27" fmla="*/ 342900 h 1250950"/>
                  <a:gd name="connsiteX28" fmla="*/ 565150 w 933450"/>
                  <a:gd name="connsiteY28" fmla="*/ 298450 h 1250950"/>
                  <a:gd name="connsiteX29" fmla="*/ 628650 w 933450"/>
                  <a:gd name="connsiteY29" fmla="*/ 269875 h 1250950"/>
                  <a:gd name="connsiteX30" fmla="*/ 701675 w 933450"/>
                  <a:gd name="connsiteY30" fmla="*/ 200025 h 1250950"/>
                  <a:gd name="connsiteX31" fmla="*/ 771525 w 933450"/>
                  <a:gd name="connsiteY31" fmla="*/ 222250 h 1250950"/>
                  <a:gd name="connsiteX32" fmla="*/ 819150 w 933450"/>
                  <a:gd name="connsiteY32" fmla="*/ 231775 h 1250950"/>
                  <a:gd name="connsiteX33" fmla="*/ 803275 w 933450"/>
                  <a:gd name="connsiteY33" fmla="*/ 184150 h 1250950"/>
                  <a:gd name="connsiteX34" fmla="*/ 815975 w 933450"/>
                  <a:gd name="connsiteY34" fmla="*/ 123825 h 1250950"/>
                  <a:gd name="connsiteX35" fmla="*/ 828675 w 933450"/>
                  <a:gd name="connsiteY35" fmla="*/ 28575 h 1250950"/>
                  <a:gd name="connsiteX36" fmla="*/ 866775 w 933450"/>
                  <a:gd name="connsiteY36" fmla="*/ 28575 h 1250950"/>
                  <a:gd name="connsiteX37" fmla="*/ 892175 w 933450"/>
                  <a:gd name="connsiteY37" fmla="*/ 3175 h 1250950"/>
                  <a:gd name="connsiteX38" fmla="*/ 917575 w 933450"/>
                  <a:gd name="connsiteY38" fmla="*/ 0 h 1250950"/>
                  <a:gd name="connsiteX39" fmla="*/ 914400 w 933450"/>
                  <a:gd name="connsiteY39" fmla="*/ 50800 h 1250950"/>
                  <a:gd name="connsiteX40" fmla="*/ 933450 w 933450"/>
                  <a:gd name="connsiteY40" fmla="*/ 53975 h 1250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933450" h="1250950">
                    <a:moveTo>
                      <a:pt x="0" y="1168400"/>
                    </a:moveTo>
                    <a:lnTo>
                      <a:pt x="50800" y="1174750"/>
                    </a:lnTo>
                    <a:lnTo>
                      <a:pt x="117475" y="1203325"/>
                    </a:lnTo>
                    <a:lnTo>
                      <a:pt x="146050" y="1209675"/>
                    </a:lnTo>
                    <a:lnTo>
                      <a:pt x="165100" y="1200150"/>
                    </a:lnTo>
                    <a:lnTo>
                      <a:pt x="193675" y="1187450"/>
                    </a:lnTo>
                    <a:lnTo>
                      <a:pt x="200025" y="1222375"/>
                    </a:lnTo>
                    <a:lnTo>
                      <a:pt x="260350" y="1250950"/>
                    </a:lnTo>
                    <a:lnTo>
                      <a:pt x="292100" y="1231900"/>
                    </a:lnTo>
                    <a:lnTo>
                      <a:pt x="358775" y="1247775"/>
                    </a:lnTo>
                    <a:lnTo>
                      <a:pt x="396875" y="1193800"/>
                    </a:lnTo>
                    <a:lnTo>
                      <a:pt x="409575" y="1177925"/>
                    </a:lnTo>
                    <a:lnTo>
                      <a:pt x="400050" y="1111250"/>
                    </a:lnTo>
                    <a:lnTo>
                      <a:pt x="409575" y="1095375"/>
                    </a:lnTo>
                    <a:lnTo>
                      <a:pt x="425450" y="1031875"/>
                    </a:lnTo>
                    <a:lnTo>
                      <a:pt x="403225" y="1022350"/>
                    </a:lnTo>
                    <a:lnTo>
                      <a:pt x="387350" y="933450"/>
                    </a:lnTo>
                    <a:lnTo>
                      <a:pt x="406400" y="901700"/>
                    </a:lnTo>
                    <a:lnTo>
                      <a:pt x="434975" y="819150"/>
                    </a:lnTo>
                    <a:lnTo>
                      <a:pt x="415925" y="736600"/>
                    </a:lnTo>
                    <a:lnTo>
                      <a:pt x="447675" y="692150"/>
                    </a:lnTo>
                    <a:lnTo>
                      <a:pt x="469900" y="625475"/>
                    </a:lnTo>
                    <a:lnTo>
                      <a:pt x="504825" y="635000"/>
                    </a:lnTo>
                    <a:lnTo>
                      <a:pt x="527050" y="577850"/>
                    </a:lnTo>
                    <a:lnTo>
                      <a:pt x="504825" y="539750"/>
                    </a:lnTo>
                    <a:lnTo>
                      <a:pt x="511175" y="485775"/>
                    </a:lnTo>
                    <a:lnTo>
                      <a:pt x="488950" y="454025"/>
                    </a:lnTo>
                    <a:lnTo>
                      <a:pt x="517525" y="342900"/>
                    </a:lnTo>
                    <a:lnTo>
                      <a:pt x="565150" y="298450"/>
                    </a:lnTo>
                    <a:lnTo>
                      <a:pt x="628650" y="269875"/>
                    </a:lnTo>
                    <a:lnTo>
                      <a:pt x="701675" y="200025"/>
                    </a:lnTo>
                    <a:lnTo>
                      <a:pt x="771525" y="222250"/>
                    </a:lnTo>
                    <a:lnTo>
                      <a:pt x="819150" y="231775"/>
                    </a:lnTo>
                    <a:lnTo>
                      <a:pt x="803275" y="184150"/>
                    </a:lnTo>
                    <a:lnTo>
                      <a:pt x="815975" y="123825"/>
                    </a:lnTo>
                    <a:lnTo>
                      <a:pt x="828675" y="28575"/>
                    </a:lnTo>
                    <a:lnTo>
                      <a:pt x="866775" y="28575"/>
                    </a:lnTo>
                    <a:lnTo>
                      <a:pt x="892175" y="3175"/>
                    </a:lnTo>
                    <a:lnTo>
                      <a:pt x="917575" y="0"/>
                    </a:lnTo>
                    <a:lnTo>
                      <a:pt x="914400" y="50800"/>
                    </a:lnTo>
                    <a:lnTo>
                      <a:pt x="933450" y="53975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6D9D7934-8007-09BA-D111-9256EB6C1868}"/>
                  </a:ext>
                </a:extLst>
              </p:cNvPr>
              <p:cNvSpPr/>
              <p:nvPr/>
            </p:nvSpPr>
            <p:spPr>
              <a:xfrm>
                <a:off x="4445000" y="3803650"/>
                <a:ext cx="574675" cy="1031875"/>
              </a:xfrm>
              <a:custGeom>
                <a:avLst/>
                <a:gdLst>
                  <a:gd name="connsiteX0" fmla="*/ 0 w 574675"/>
                  <a:gd name="connsiteY0" fmla="*/ 0 h 1031875"/>
                  <a:gd name="connsiteX1" fmla="*/ 44450 w 574675"/>
                  <a:gd name="connsiteY1" fmla="*/ 63500 h 1031875"/>
                  <a:gd name="connsiteX2" fmla="*/ 76200 w 574675"/>
                  <a:gd name="connsiteY2" fmla="*/ 47625 h 1031875"/>
                  <a:gd name="connsiteX3" fmla="*/ 114300 w 574675"/>
                  <a:gd name="connsiteY3" fmla="*/ 57150 h 1031875"/>
                  <a:gd name="connsiteX4" fmla="*/ 139700 w 574675"/>
                  <a:gd name="connsiteY4" fmla="*/ 101600 h 1031875"/>
                  <a:gd name="connsiteX5" fmla="*/ 193675 w 574675"/>
                  <a:gd name="connsiteY5" fmla="*/ 152400 h 1031875"/>
                  <a:gd name="connsiteX6" fmla="*/ 203200 w 574675"/>
                  <a:gd name="connsiteY6" fmla="*/ 180975 h 1031875"/>
                  <a:gd name="connsiteX7" fmla="*/ 250825 w 574675"/>
                  <a:gd name="connsiteY7" fmla="*/ 200025 h 1031875"/>
                  <a:gd name="connsiteX8" fmla="*/ 263525 w 574675"/>
                  <a:gd name="connsiteY8" fmla="*/ 225425 h 1031875"/>
                  <a:gd name="connsiteX9" fmla="*/ 288925 w 574675"/>
                  <a:gd name="connsiteY9" fmla="*/ 219075 h 1031875"/>
                  <a:gd name="connsiteX10" fmla="*/ 403225 w 574675"/>
                  <a:gd name="connsiteY10" fmla="*/ 254000 h 1031875"/>
                  <a:gd name="connsiteX11" fmla="*/ 422275 w 574675"/>
                  <a:gd name="connsiteY11" fmla="*/ 298450 h 1031875"/>
                  <a:gd name="connsiteX12" fmla="*/ 479425 w 574675"/>
                  <a:gd name="connsiteY12" fmla="*/ 336550 h 1031875"/>
                  <a:gd name="connsiteX13" fmla="*/ 504825 w 574675"/>
                  <a:gd name="connsiteY13" fmla="*/ 314325 h 1031875"/>
                  <a:gd name="connsiteX14" fmla="*/ 549275 w 574675"/>
                  <a:gd name="connsiteY14" fmla="*/ 352425 h 1031875"/>
                  <a:gd name="connsiteX15" fmla="*/ 530225 w 574675"/>
                  <a:gd name="connsiteY15" fmla="*/ 377825 h 1031875"/>
                  <a:gd name="connsiteX16" fmla="*/ 574675 w 574675"/>
                  <a:gd name="connsiteY16" fmla="*/ 447675 h 1031875"/>
                  <a:gd name="connsiteX17" fmla="*/ 561975 w 574675"/>
                  <a:gd name="connsiteY17" fmla="*/ 511175 h 1031875"/>
                  <a:gd name="connsiteX18" fmla="*/ 533400 w 574675"/>
                  <a:gd name="connsiteY18" fmla="*/ 520700 h 1031875"/>
                  <a:gd name="connsiteX19" fmla="*/ 530225 w 574675"/>
                  <a:gd name="connsiteY19" fmla="*/ 654050 h 1031875"/>
                  <a:gd name="connsiteX20" fmla="*/ 523875 w 574675"/>
                  <a:gd name="connsiteY20" fmla="*/ 714375 h 1031875"/>
                  <a:gd name="connsiteX21" fmla="*/ 482600 w 574675"/>
                  <a:gd name="connsiteY21" fmla="*/ 762000 h 1031875"/>
                  <a:gd name="connsiteX22" fmla="*/ 422275 w 574675"/>
                  <a:gd name="connsiteY22" fmla="*/ 701675 h 1031875"/>
                  <a:gd name="connsiteX23" fmla="*/ 330200 w 574675"/>
                  <a:gd name="connsiteY23" fmla="*/ 806450 h 1031875"/>
                  <a:gd name="connsiteX24" fmla="*/ 339725 w 574675"/>
                  <a:gd name="connsiteY24" fmla="*/ 828675 h 1031875"/>
                  <a:gd name="connsiteX25" fmla="*/ 288925 w 574675"/>
                  <a:gd name="connsiteY25" fmla="*/ 857250 h 1031875"/>
                  <a:gd name="connsiteX26" fmla="*/ 279400 w 574675"/>
                  <a:gd name="connsiteY26" fmla="*/ 898525 h 1031875"/>
                  <a:gd name="connsiteX27" fmla="*/ 292100 w 574675"/>
                  <a:gd name="connsiteY27" fmla="*/ 939800 h 1031875"/>
                  <a:gd name="connsiteX28" fmla="*/ 263525 w 574675"/>
                  <a:gd name="connsiteY28" fmla="*/ 971550 h 1031875"/>
                  <a:gd name="connsiteX29" fmla="*/ 244475 w 574675"/>
                  <a:gd name="connsiteY29" fmla="*/ 1003300 h 1031875"/>
                  <a:gd name="connsiteX30" fmla="*/ 244475 w 574675"/>
                  <a:gd name="connsiteY30" fmla="*/ 1031875 h 1031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74675" h="1031875">
                    <a:moveTo>
                      <a:pt x="0" y="0"/>
                    </a:moveTo>
                    <a:lnTo>
                      <a:pt x="44450" y="63500"/>
                    </a:lnTo>
                    <a:lnTo>
                      <a:pt x="76200" y="47625"/>
                    </a:lnTo>
                    <a:lnTo>
                      <a:pt x="114300" y="57150"/>
                    </a:lnTo>
                    <a:lnTo>
                      <a:pt x="139700" y="101600"/>
                    </a:lnTo>
                    <a:lnTo>
                      <a:pt x="193675" y="152400"/>
                    </a:lnTo>
                    <a:lnTo>
                      <a:pt x="203200" y="180975"/>
                    </a:lnTo>
                    <a:lnTo>
                      <a:pt x="250825" y="200025"/>
                    </a:lnTo>
                    <a:lnTo>
                      <a:pt x="263525" y="225425"/>
                    </a:lnTo>
                    <a:lnTo>
                      <a:pt x="288925" y="219075"/>
                    </a:lnTo>
                    <a:lnTo>
                      <a:pt x="403225" y="254000"/>
                    </a:lnTo>
                    <a:lnTo>
                      <a:pt x="422275" y="298450"/>
                    </a:lnTo>
                    <a:lnTo>
                      <a:pt x="479425" y="336550"/>
                    </a:lnTo>
                    <a:lnTo>
                      <a:pt x="504825" y="314325"/>
                    </a:lnTo>
                    <a:lnTo>
                      <a:pt x="549275" y="352425"/>
                    </a:lnTo>
                    <a:lnTo>
                      <a:pt x="530225" y="377825"/>
                    </a:lnTo>
                    <a:lnTo>
                      <a:pt x="574675" y="447675"/>
                    </a:lnTo>
                    <a:lnTo>
                      <a:pt x="561975" y="511175"/>
                    </a:lnTo>
                    <a:lnTo>
                      <a:pt x="533400" y="520700"/>
                    </a:lnTo>
                    <a:cubicBezTo>
                      <a:pt x="532342" y="565150"/>
                      <a:pt x="531283" y="609600"/>
                      <a:pt x="530225" y="654050"/>
                    </a:cubicBezTo>
                    <a:lnTo>
                      <a:pt x="523875" y="714375"/>
                    </a:lnTo>
                    <a:lnTo>
                      <a:pt x="482600" y="762000"/>
                    </a:lnTo>
                    <a:lnTo>
                      <a:pt x="422275" y="701675"/>
                    </a:lnTo>
                    <a:lnTo>
                      <a:pt x="330200" y="806450"/>
                    </a:lnTo>
                    <a:lnTo>
                      <a:pt x="339725" y="828675"/>
                    </a:lnTo>
                    <a:lnTo>
                      <a:pt x="288925" y="857250"/>
                    </a:lnTo>
                    <a:lnTo>
                      <a:pt x="279400" y="898525"/>
                    </a:lnTo>
                    <a:lnTo>
                      <a:pt x="292100" y="939800"/>
                    </a:lnTo>
                    <a:lnTo>
                      <a:pt x="263525" y="971550"/>
                    </a:lnTo>
                    <a:lnTo>
                      <a:pt x="244475" y="1003300"/>
                    </a:lnTo>
                    <a:lnTo>
                      <a:pt x="244475" y="1031875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3FE71707-7586-B332-EC10-4E3B5B23FE56}"/>
                  </a:ext>
                </a:extLst>
              </p:cNvPr>
              <p:cNvSpPr/>
              <p:nvPr/>
            </p:nvSpPr>
            <p:spPr>
              <a:xfrm>
                <a:off x="4394200" y="3902075"/>
                <a:ext cx="98425" cy="619125"/>
              </a:xfrm>
              <a:custGeom>
                <a:avLst/>
                <a:gdLst>
                  <a:gd name="connsiteX0" fmla="*/ 15875 w 98425"/>
                  <a:gd name="connsiteY0" fmla="*/ 0 h 619125"/>
                  <a:gd name="connsiteX1" fmla="*/ 92075 w 98425"/>
                  <a:gd name="connsiteY1" fmla="*/ 31750 h 619125"/>
                  <a:gd name="connsiteX2" fmla="*/ 88900 w 98425"/>
                  <a:gd name="connsiteY2" fmla="*/ 142875 h 619125"/>
                  <a:gd name="connsiteX3" fmla="*/ 98425 w 98425"/>
                  <a:gd name="connsiteY3" fmla="*/ 228600 h 619125"/>
                  <a:gd name="connsiteX4" fmla="*/ 95250 w 98425"/>
                  <a:gd name="connsiteY4" fmla="*/ 276225 h 619125"/>
                  <a:gd name="connsiteX5" fmla="*/ 69850 w 98425"/>
                  <a:gd name="connsiteY5" fmla="*/ 298450 h 619125"/>
                  <a:gd name="connsiteX6" fmla="*/ 73025 w 98425"/>
                  <a:gd name="connsiteY6" fmla="*/ 368300 h 619125"/>
                  <a:gd name="connsiteX7" fmla="*/ 44450 w 98425"/>
                  <a:gd name="connsiteY7" fmla="*/ 412750 h 619125"/>
                  <a:gd name="connsiteX8" fmla="*/ 0 w 98425"/>
                  <a:gd name="connsiteY8" fmla="*/ 476250 h 619125"/>
                  <a:gd name="connsiteX9" fmla="*/ 44450 w 98425"/>
                  <a:gd name="connsiteY9" fmla="*/ 536575 h 619125"/>
                  <a:gd name="connsiteX10" fmla="*/ 44450 w 98425"/>
                  <a:gd name="connsiteY10" fmla="*/ 574675 h 619125"/>
                  <a:gd name="connsiteX11" fmla="*/ 73025 w 98425"/>
                  <a:gd name="connsiteY11" fmla="*/ 619125 h 619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8425" h="619125">
                    <a:moveTo>
                      <a:pt x="15875" y="0"/>
                    </a:moveTo>
                    <a:lnTo>
                      <a:pt x="92075" y="31750"/>
                    </a:lnTo>
                    <a:cubicBezTo>
                      <a:pt x="91017" y="68792"/>
                      <a:pt x="89958" y="105833"/>
                      <a:pt x="88900" y="142875"/>
                    </a:cubicBezTo>
                    <a:lnTo>
                      <a:pt x="98425" y="228600"/>
                    </a:lnTo>
                    <a:lnTo>
                      <a:pt x="95250" y="276225"/>
                    </a:lnTo>
                    <a:lnTo>
                      <a:pt x="69850" y="298450"/>
                    </a:lnTo>
                    <a:lnTo>
                      <a:pt x="73025" y="368300"/>
                    </a:lnTo>
                    <a:lnTo>
                      <a:pt x="44450" y="412750"/>
                    </a:lnTo>
                    <a:lnTo>
                      <a:pt x="0" y="476250"/>
                    </a:lnTo>
                    <a:lnTo>
                      <a:pt x="44450" y="536575"/>
                    </a:lnTo>
                    <a:lnTo>
                      <a:pt x="44450" y="574675"/>
                    </a:lnTo>
                    <a:lnTo>
                      <a:pt x="73025" y="619125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1" name="グループ化 260">
              <a:extLst>
                <a:ext uri="{FF2B5EF4-FFF2-40B4-BE49-F238E27FC236}">
                  <a16:creationId xmlns:a16="http://schemas.microsoft.com/office/drawing/2014/main" id="{820859C9-A3DB-06EE-9873-9366CBD1F58F}"/>
                </a:ext>
              </a:extLst>
            </p:cNvPr>
            <p:cNvGrpSpPr/>
            <p:nvPr/>
          </p:nvGrpSpPr>
          <p:grpSpPr>
            <a:xfrm>
              <a:off x="4007903" y="1037233"/>
              <a:ext cx="2708205" cy="4152539"/>
              <a:chOff x="4007903" y="1037233"/>
              <a:chExt cx="2708205" cy="4152539"/>
            </a:xfrm>
          </p:grpSpPr>
          <p:sp>
            <p:nvSpPr>
              <p:cNvPr id="230" name="テキスト ボックス 229">
                <a:extLst>
                  <a:ext uri="{FF2B5EF4-FFF2-40B4-BE49-F238E27FC236}">
                    <a16:creationId xmlns:a16="http://schemas.microsoft.com/office/drawing/2014/main" id="{D56B9FA3-D513-0E1B-2C6B-95E8E7E5EE63}"/>
                  </a:ext>
                </a:extLst>
              </p:cNvPr>
              <p:cNvSpPr txBox="1"/>
              <p:nvPr/>
            </p:nvSpPr>
            <p:spPr>
              <a:xfrm>
                <a:off x="5794155" y="4424198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なるせがわ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鳴瀬川</a:t>
                </a:r>
              </a:p>
            </p:txBody>
          </p:sp>
          <p:sp>
            <p:nvSpPr>
              <p:cNvPr id="30" name="テキスト ボックス 29">
                <a:extLst>
                  <a:ext uri="{FF2B5EF4-FFF2-40B4-BE49-F238E27FC236}">
                    <a16:creationId xmlns:a16="http://schemas.microsoft.com/office/drawing/2014/main" id="{4E7B6E82-DF3A-F150-5E84-61DA6C3AB074}"/>
                  </a:ext>
                </a:extLst>
              </p:cNvPr>
              <p:cNvSpPr txBox="1"/>
              <p:nvPr/>
            </p:nvSpPr>
            <p:spPr>
              <a:xfrm>
                <a:off x="4582070" y="1069324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いわきがわ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岩木川</a:t>
                </a:r>
              </a:p>
            </p:txBody>
          </p:sp>
          <p:sp>
            <p:nvSpPr>
              <p:cNvPr id="31" name="テキスト ボックス 30">
                <a:extLst>
                  <a:ext uri="{FF2B5EF4-FFF2-40B4-BE49-F238E27FC236}">
                    <a16:creationId xmlns:a16="http://schemas.microsoft.com/office/drawing/2014/main" id="{C23959E6-5F2F-FC1C-8403-5C9F14D3C853}"/>
                  </a:ext>
                </a:extLst>
              </p:cNvPr>
              <p:cNvSpPr txBox="1"/>
              <p:nvPr/>
            </p:nvSpPr>
            <p:spPr>
              <a:xfrm>
                <a:off x="6018251" y="1037233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たかせがわ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高瀬川</a:t>
                </a:r>
              </a:p>
            </p:txBody>
          </p:sp>
          <p:sp>
            <p:nvSpPr>
              <p:cNvPr id="224" name="テキスト ボックス 223">
                <a:extLst>
                  <a:ext uri="{FF2B5EF4-FFF2-40B4-BE49-F238E27FC236}">
                    <a16:creationId xmlns:a16="http://schemas.microsoft.com/office/drawing/2014/main" id="{A3498F67-93F8-6CC6-A301-23B594C1147B}"/>
                  </a:ext>
                </a:extLst>
              </p:cNvPr>
              <p:cNvSpPr txBox="1"/>
              <p:nvPr/>
            </p:nvSpPr>
            <p:spPr>
              <a:xfrm>
                <a:off x="6119559" y="1420209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まべちがわ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馬淵川</a:t>
                </a:r>
              </a:p>
            </p:txBody>
          </p:sp>
          <p:sp>
            <p:nvSpPr>
              <p:cNvPr id="225" name="テキスト ボックス 224">
                <a:extLst>
                  <a:ext uri="{FF2B5EF4-FFF2-40B4-BE49-F238E27FC236}">
                    <a16:creationId xmlns:a16="http://schemas.microsoft.com/office/drawing/2014/main" id="{29A53894-7D83-9800-29E9-0AA98B453571}"/>
                  </a:ext>
                </a:extLst>
              </p:cNvPr>
              <p:cNvSpPr txBox="1"/>
              <p:nvPr/>
            </p:nvSpPr>
            <p:spPr>
              <a:xfrm>
                <a:off x="4152671" y="1903790"/>
                <a:ext cx="56938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よねしろがわ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米代川</a:t>
                </a:r>
              </a:p>
            </p:txBody>
          </p:sp>
          <p:sp>
            <p:nvSpPr>
              <p:cNvPr id="226" name="テキスト ボックス 225">
                <a:extLst>
                  <a:ext uri="{FF2B5EF4-FFF2-40B4-BE49-F238E27FC236}">
                    <a16:creationId xmlns:a16="http://schemas.microsoft.com/office/drawing/2014/main" id="{E15B0151-73EC-AC37-D668-0BC684B37EA1}"/>
                  </a:ext>
                </a:extLst>
              </p:cNvPr>
              <p:cNvSpPr txBox="1"/>
              <p:nvPr/>
            </p:nvSpPr>
            <p:spPr>
              <a:xfrm>
                <a:off x="4233614" y="2632155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おものがわ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雄物川</a:t>
                </a:r>
              </a:p>
            </p:txBody>
          </p:sp>
          <p:sp>
            <p:nvSpPr>
              <p:cNvPr id="227" name="テキスト ボックス 226">
                <a:extLst>
                  <a:ext uri="{FF2B5EF4-FFF2-40B4-BE49-F238E27FC236}">
                    <a16:creationId xmlns:a16="http://schemas.microsoft.com/office/drawing/2014/main" id="{B502BAF1-7D8E-3A0F-A7A4-2AB877A49E95}"/>
                  </a:ext>
                </a:extLst>
              </p:cNvPr>
              <p:cNvSpPr txBox="1"/>
              <p:nvPr/>
            </p:nvSpPr>
            <p:spPr>
              <a:xfrm>
                <a:off x="6146721" y="4073473"/>
                <a:ext cx="56938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きたかみがわ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北上川</a:t>
                </a:r>
              </a:p>
            </p:txBody>
          </p:sp>
          <p:sp>
            <p:nvSpPr>
              <p:cNvPr id="228" name="テキスト ボックス 227">
                <a:extLst>
                  <a:ext uri="{FF2B5EF4-FFF2-40B4-BE49-F238E27FC236}">
                    <a16:creationId xmlns:a16="http://schemas.microsoft.com/office/drawing/2014/main" id="{4ECFB087-3344-A190-2214-07B6D45BB04C}"/>
                  </a:ext>
                </a:extLst>
              </p:cNvPr>
              <p:cNvSpPr txBox="1"/>
              <p:nvPr/>
            </p:nvSpPr>
            <p:spPr>
              <a:xfrm>
                <a:off x="4007903" y="3558154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もがみがわ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最上川</a:t>
                </a:r>
              </a:p>
            </p:txBody>
          </p:sp>
          <p:sp>
            <p:nvSpPr>
              <p:cNvPr id="229" name="テキスト ボックス 228">
                <a:extLst>
                  <a:ext uri="{FF2B5EF4-FFF2-40B4-BE49-F238E27FC236}">
                    <a16:creationId xmlns:a16="http://schemas.microsoft.com/office/drawing/2014/main" id="{17142263-0F77-C29B-2049-122F51B5869A}"/>
                  </a:ext>
                </a:extLst>
              </p:cNvPr>
              <p:cNvSpPr txBox="1"/>
              <p:nvPr/>
            </p:nvSpPr>
            <p:spPr>
              <a:xfrm>
                <a:off x="4026390" y="3833263"/>
                <a:ext cx="44114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あかがわ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赤川</a:t>
                </a:r>
              </a:p>
            </p:txBody>
          </p:sp>
          <p:sp>
            <p:nvSpPr>
              <p:cNvPr id="231" name="テキスト ボックス 230">
                <a:extLst>
                  <a:ext uri="{FF2B5EF4-FFF2-40B4-BE49-F238E27FC236}">
                    <a16:creationId xmlns:a16="http://schemas.microsoft.com/office/drawing/2014/main" id="{FD6D1213-A754-1B46-F6E9-15E83910FBEB}"/>
                  </a:ext>
                </a:extLst>
              </p:cNvPr>
              <p:cNvSpPr txBox="1"/>
              <p:nvPr/>
            </p:nvSpPr>
            <p:spPr>
              <a:xfrm>
                <a:off x="5570192" y="4636458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なとりがわ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名取川</a:t>
                </a:r>
              </a:p>
            </p:txBody>
          </p:sp>
          <p:sp>
            <p:nvSpPr>
              <p:cNvPr id="232" name="テキスト ボックス 231">
                <a:extLst>
                  <a:ext uri="{FF2B5EF4-FFF2-40B4-BE49-F238E27FC236}">
                    <a16:creationId xmlns:a16="http://schemas.microsoft.com/office/drawing/2014/main" id="{AE5F8F14-638A-82BC-D6F2-C19BC94360BE}"/>
                  </a:ext>
                </a:extLst>
              </p:cNvPr>
              <p:cNvSpPr txBox="1"/>
              <p:nvPr/>
            </p:nvSpPr>
            <p:spPr>
              <a:xfrm>
                <a:off x="5517313" y="4881995"/>
                <a:ext cx="64633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あぶくまがわ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阿武隈川</a:t>
                </a:r>
              </a:p>
            </p:txBody>
          </p:sp>
          <p:sp>
            <p:nvSpPr>
              <p:cNvPr id="233" name="テキスト ボックス 232">
                <a:extLst>
                  <a:ext uri="{FF2B5EF4-FFF2-40B4-BE49-F238E27FC236}">
                    <a16:creationId xmlns:a16="http://schemas.microsoft.com/office/drawing/2014/main" id="{A6752C68-D473-4CD8-2795-390D6D49A23B}"/>
                  </a:ext>
                </a:extLst>
              </p:cNvPr>
              <p:cNvSpPr txBox="1"/>
              <p:nvPr/>
            </p:nvSpPr>
            <p:spPr>
              <a:xfrm>
                <a:off x="4172379" y="3089011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こよしがわ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子吉川</a:t>
                </a:r>
              </a:p>
            </p:txBody>
          </p:sp>
        </p:grpSp>
        <p:grpSp>
          <p:nvGrpSpPr>
            <p:cNvPr id="255" name="グループ化 254">
              <a:extLst>
                <a:ext uri="{FF2B5EF4-FFF2-40B4-BE49-F238E27FC236}">
                  <a16:creationId xmlns:a16="http://schemas.microsoft.com/office/drawing/2014/main" id="{DD8697AF-4A62-4C0D-D2A4-93EAF38ACADD}"/>
                </a:ext>
              </a:extLst>
            </p:cNvPr>
            <p:cNvGrpSpPr/>
            <p:nvPr/>
          </p:nvGrpSpPr>
          <p:grpSpPr>
            <a:xfrm>
              <a:off x="3438836" y="1374718"/>
              <a:ext cx="3172640" cy="4514017"/>
              <a:chOff x="3438836" y="1374718"/>
              <a:chExt cx="3172640" cy="4514017"/>
            </a:xfrm>
          </p:grpSpPr>
          <p:sp>
            <p:nvSpPr>
              <p:cNvPr id="247" name="テキスト ボックス 246">
                <a:extLst>
                  <a:ext uri="{FF2B5EF4-FFF2-40B4-BE49-F238E27FC236}">
                    <a16:creationId xmlns:a16="http://schemas.microsoft.com/office/drawing/2014/main" id="{D6677023-7948-A451-3BE7-A3E85A25AEA8}"/>
                  </a:ext>
                </a:extLst>
              </p:cNvPr>
              <p:cNvSpPr txBox="1"/>
              <p:nvPr/>
            </p:nvSpPr>
            <p:spPr>
              <a:xfrm>
                <a:off x="5122857" y="1374718"/>
                <a:ext cx="54373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4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青森</a:t>
                </a:r>
                <a:endParaRPr kumimoji="1" lang="ja-JP" altLang="en-US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8" name="テキスト ボックス 247">
                <a:extLst>
                  <a:ext uri="{FF2B5EF4-FFF2-40B4-BE49-F238E27FC236}">
                    <a16:creationId xmlns:a16="http://schemas.microsoft.com/office/drawing/2014/main" id="{0FE46E08-A203-F941-C09A-8804C70881BC}"/>
                  </a:ext>
                </a:extLst>
              </p:cNvPr>
              <p:cNvSpPr txBox="1"/>
              <p:nvPr/>
            </p:nvSpPr>
            <p:spPr>
              <a:xfrm>
                <a:off x="6067737" y="2609158"/>
                <a:ext cx="54373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4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岩手</a:t>
                </a:r>
                <a:endParaRPr kumimoji="1" lang="ja-JP" altLang="en-US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9" name="テキスト ボックス 248">
                <a:extLst>
                  <a:ext uri="{FF2B5EF4-FFF2-40B4-BE49-F238E27FC236}">
                    <a16:creationId xmlns:a16="http://schemas.microsoft.com/office/drawing/2014/main" id="{511D01CD-63C5-3FB4-F324-AB909F14856D}"/>
                  </a:ext>
                </a:extLst>
              </p:cNvPr>
              <p:cNvSpPr txBox="1"/>
              <p:nvPr/>
            </p:nvSpPr>
            <p:spPr>
              <a:xfrm>
                <a:off x="4741857" y="2403418"/>
                <a:ext cx="54373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4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秋田</a:t>
                </a:r>
                <a:endParaRPr kumimoji="1" lang="ja-JP" altLang="en-US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0" name="テキスト ボックス 249">
                <a:extLst>
                  <a:ext uri="{FF2B5EF4-FFF2-40B4-BE49-F238E27FC236}">
                    <a16:creationId xmlns:a16="http://schemas.microsoft.com/office/drawing/2014/main" id="{5986F2C5-6739-D383-23C2-B7AA0D3BD176}"/>
                  </a:ext>
                </a:extLst>
              </p:cNvPr>
              <p:cNvSpPr txBox="1"/>
              <p:nvPr/>
            </p:nvSpPr>
            <p:spPr>
              <a:xfrm>
                <a:off x="4467536" y="4209358"/>
                <a:ext cx="54373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4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山形</a:t>
                </a:r>
                <a:endParaRPr kumimoji="1" lang="ja-JP" altLang="en-US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1" name="テキスト ボックス 250">
                <a:extLst>
                  <a:ext uri="{FF2B5EF4-FFF2-40B4-BE49-F238E27FC236}">
                    <a16:creationId xmlns:a16="http://schemas.microsoft.com/office/drawing/2014/main" id="{6E838595-C2A4-B022-FCBD-54086E98DC5E}"/>
                  </a:ext>
                </a:extLst>
              </p:cNvPr>
              <p:cNvSpPr txBox="1"/>
              <p:nvPr/>
            </p:nvSpPr>
            <p:spPr>
              <a:xfrm>
                <a:off x="3438836" y="5352358"/>
                <a:ext cx="54373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4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新潟</a:t>
                </a:r>
                <a:endParaRPr kumimoji="1" lang="ja-JP" altLang="en-US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2" name="テキスト ボックス 251">
                <a:extLst>
                  <a:ext uri="{FF2B5EF4-FFF2-40B4-BE49-F238E27FC236}">
                    <a16:creationId xmlns:a16="http://schemas.microsoft.com/office/drawing/2014/main" id="{80C6E46C-9852-4D2A-3B64-ED40B1CBD3DB}"/>
                  </a:ext>
                </a:extLst>
              </p:cNvPr>
              <p:cNvSpPr txBox="1"/>
              <p:nvPr/>
            </p:nvSpPr>
            <p:spPr>
              <a:xfrm>
                <a:off x="4490396" y="5580958"/>
                <a:ext cx="54373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4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福島</a:t>
                </a:r>
                <a:endParaRPr kumimoji="1" lang="ja-JP" altLang="en-US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4" name="テキスト ボックス 253">
                <a:extLst>
                  <a:ext uri="{FF2B5EF4-FFF2-40B4-BE49-F238E27FC236}">
                    <a16:creationId xmlns:a16="http://schemas.microsoft.com/office/drawing/2014/main" id="{D9892041-F861-64A7-4520-242AA9757B64}"/>
                  </a:ext>
                </a:extLst>
              </p:cNvPr>
              <p:cNvSpPr txBox="1"/>
              <p:nvPr/>
            </p:nvSpPr>
            <p:spPr>
              <a:xfrm>
                <a:off x="5243865" y="4308673"/>
                <a:ext cx="54373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4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宮城</a:t>
                </a:r>
                <a:endParaRPr kumimoji="1" lang="ja-JP" altLang="en-US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990261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18C934-29CB-01D4-D18C-723A034F29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テキスト ボックス 240">
            <a:extLst>
              <a:ext uri="{FF2B5EF4-FFF2-40B4-BE49-F238E27FC236}">
                <a16:creationId xmlns:a16="http://schemas.microsoft.com/office/drawing/2014/main" id="{53DD2C90-B9AB-21B3-F9F1-2F292DE83EDC}"/>
              </a:ext>
            </a:extLst>
          </p:cNvPr>
          <p:cNvSpPr txBox="1"/>
          <p:nvPr/>
        </p:nvSpPr>
        <p:spPr>
          <a:xfrm>
            <a:off x="276046" y="232912"/>
            <a:ext cx="2262158" cy="369332"/>
          </a:xfrm>
          <a:prstGeom prst="rect">
            <a:avLst/>
          </a:prstGeom>
          <a:solidFill>
            <a:srgbClr val="002060"/>
          </a:solidFill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東北地方の一級河川</a:t>
            </a:r>
          </a:p>
        </p:txBody>
      </p:sp>
      <p:grpSp>
        <p:nvGrpSpPr>
          <p:cNvPr id="287" name="グループ化 286">
            <a:extLst>
              <a:ext uri="{FF2B5EF4-FFF2-40B4-BE49-F238E27FC236}">
                <a16:creationId xmlns:a16="http://schemas.microsoft.com/office/drawing/2014/main" id="{426E1FEF-FCE7-FB0E-E8E6-7E9AFD1FD7AC}"/>
              </a:ext>
            </a:extLst>
          </p:cNvPr>
          <p:cNvGrpSpPr/>
          <p:nvPr/>
        </p:nvGrpSpPr>
        <p:grpSpPr>
          <a:xfrm>
            <a:off x="1099039" y="972179"/>
            <a:ext cx="3511311" cy="4913641"/>
            <a:chOff x="1099039" y="972179"/>
            <a:chExt cx="3511311" cy="4913641"/>
          </a:xfrm>
        </p:grpSpPr>
        <p:grpSp>
          <p:nvGrpSpPr>
            <p:cNvPr id="245" name="グループ化 244">
              <a:extLst>
                <a:ext uri="{FF2B5EF4-FFF2-40B4-BE49-F238E27FC236}">
                  <a16:creationId xmlns:a16="http://schemas.microsoft.com/office/drawing/2014/main" id="{AF635AD8-4811-4DC3-C13B-AA4591879231}"/>
                </a:ext>
              </a:extLst>
            </p:cNvPr>
            <p:cNvGrpSpPr/>
            <p:nvPr/>
          </p:nvGrpSpPr>
          <p:grpSpPr>
            <a:xfrm>
              <a:off x="1099039" y="4083272"/>
              <a:ext cx="1785147" cy="1802548"/>
              <a:chOff x="2242038" y="4297555"/>
              <a:chExt cx="2290491" cy="2312817"/>
            </a:xfrm>
          </p:grpSpPr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276FF39F-FD7E-20CE-5AD6-3E21DB0675F8}"/>
                  </a:ext>
                </a:extLst>
              </p:cNvPr>
              <p:cNvSpPr/>
              <p:nvPr/>
            </p:nvSpPr>
            <p:spPr>
              <a:xfrm>
                <a:off x="2818039" y="4560331"/>
                <a:ext cx="364677" cy="686302"/>
              </a:xfrm>
              <a:custGeom>
                <a:avLst/>
                <a:gdLst>
                  <a:gd name="connsiteX0" fmla="*/ 929640 w 1097280"/>
                  <a:gd name="connsiteY0" fmla="*/ 0 h 2065020"/>
                  <a:gd name="connsiteX1" fmla="*/ 762000 w 1097280"/>
                  <a:gd name="connsiteY1" fmla="*/ 53340 h 2065020"/>
                  <a:gd name="connsiteX2" fmla="*/ 723900 w 1097280"/>
                  <a:gd name="connsiteY2" fmla="*/ 198120 h 2065020"/>
                  <a:gd name="connsiteX3" fmla="*/ 716280 w 1097280"/>
                  <a:gd name="connsiteY3" fmla="*/ 289560 h 2065020"/>
                  <a:gd name="connsiteX4" fmla="*/ 594360 w 1097280"/>
                  <a:gd name="connsiteY4" fmla="*/ 342900 h 2065020"/>
                  <a:gd name="connsiteX5" fmla="*/ 457200 w 1097280"/>
                  <a:gd name="connsiteY5" fmla="*/ 525780 h 2065020"/>
                  <a:gd name="connsiteX6" fmla="*/ 388620 w 1097280"/>
                  <a:gd name="connsiteY6" fmla="*/ 563880 h 2065020"/>
                  <a:gd name="connsiteX7" fmla="*/ 243840 w 1097280"/>
                  <a:gd name="connsiteY7" fmla="*/ 792480 h 2065020"/>
                  <a:gd name="connsiteX8" fmla="*/ 99060 w 1097280"/>
                  <a:gd name="connsiteY8" fmla="*/ 998220 h 2065020"/>
                  <a:gd name="connsiteX9" fmla="*/ 83820 w 1097280"/>
                  <a:gd name="connsiteY9" fmla="*/ 1219200 h 2065020"/>
                  <a:gd name="connsiteX10" fmla="*/ 68580 w 1097280"/>
                  <a:gd name="connsiteY10" fmla="*/ 1257300 h 2065020"/>
                  <a:gd name="connsiteX11" fmla="*/ 83820 w 1097280"/>
                  <a:gd name="connsiteY11" fmla="*/ 1325880 h 2065020"/>
                  <a:gd name="connsiteX12" fmla="*/ 60960 w 1097280"/>
                  <a:gd name="connsiteY12" fmla="*/ 1394460 h 2065020"/>
                  <a:gd name="connsiteX13" fmla="*/ 106680 w 1097280"/>
                  <a:gd name="connsiteY13" fmla="*/ 1463040 h 2065020"/>
                  <a:gd name="connsiteX14" fmla="*/ 228600 w 1097280"/>
                  <a:gd name="connsiteY14" fmla="*/ 1295400 h 2065020"/>
                  <a:gd name="connsiteX15" fmla="*/ 320040 w 1097280"/>
                  <a:gd name="connsiteY15" fmla="*/ 1310640 h 2065020"/>
                  <a:gd name="connsiteX16" fmla="*/ 411480 w 1097280"/>
                  <a:gd name="connsiteY16" fmla="*/ 1402080 h 2065020"/>
                  <a:gd name="connsiteX17" fmla="*/ 411480 w 1097280"/>
                  <a:gd name="connsiteY17" fmla="*/ 1493520 h 2065020"/>
                  <a:gd name="connsiteX18" fmla="*/ 236220 w 1097280"/>
                  <a:gd name="connsiteY18" fmla="*/ 1623060 h 2065020"/>
                  <a:gd name="connsiteX19" fmla="*/ 251460 w 1097280"/>
                  <a:gd name="connsiteY19" fmla="*/ 1767840 h 2065020"/>
                  <a:gd name="connsiteX20" fmla="*/ 198120 w 1097280"/>
                  <a:gd name="connsiteY20" fmla="*/ 1905000 h 2065020"/>
                  <a:gd name="connsiteX21" fmla="*/ 30480 w 1097280"/>
                  <a:gd name="connsiteY21" fmla="*/ 1958340 h 2065020"/>
                  <a:gd name="connsiteX22" fmla="*/ 0 w 1097280"/>
                  <a:gd name="connsiteY22" fmla="*/ 2004060 h 2065020"/>
                  <a:gd name="connsiteX23" fmla="*/ 91440 w 1097280"/>
                  <a:gd name="connsiteY23" fmla="*/ 2065020 h 2065020"/>
                  <a:gd name="connsiteX24" fmla="*/ 190500 w 1097280"/>
                  <a:gd name="connsiteY24" fmla="*/ 2065020 h 2065020"/>
                  <a:gd name="connsiteX25" fmla="*/ 289560 w 1097280"/>
                  <a:gd name="connsiteY25" fmla="*/ 1996440 h 2065020"/>
                  <a:gd name="connsiteX26" fmla="*/ 449580 w 1097280"/>
                  <a:gd name="connsiteY26" fmla="*/ 1996440 h 2065020"/>
                  <a:gd name="connsiteX27" fmla="*/ 685800 w 1097280"/>
                  <a:gd name="connsiteY27" fmla="*/ 1775460 h 2065020"/>
                  <a:gd name="connsiteX28" fmla="*/ 807720 w 1097280"/>
                  <a:gd name="connsiteY28" fmla="*/ 1691640 h 2065020"/>
                  <a:gd name="connsiteX29" fmla="*/ 891540 w 1097280"/>
                  <a:gd name="connsiteY29" fmla="*/ 1607820 h 2065020"/>
                  <a:gd name="connsiteX30" fmla="*/ 891540 w 1097280"/>
                  <a:gd name="connsiteY30" fmla="*/ 1531620 h 2065020"/>
                  <a:gd name="connsiteX31" fmla="*/ 1097280 w 1097280"/>
                  <a:gd name="connsiteY31" fmla="*/ 1120140 h 2065020"/>
                  <a:gd name="connsiteX32" fmla="*/ 1074420 w 1097280"/>
                  <a:gd name="connsiteY32" fmla="*/ 967740 h 2065020"/>
                  <a:gd name="connsiteX33" fmla="*/ 830580 w 1097280"/>
                  <a:gd name="connsiteY33" fmla="*/ 1074420 h 2065020"/>
                  <a:gd name="connsiteX34" fmla="*/ 746760 w 1097280"/>
                  <a:gd name="connsiteY34" fmla="*/ 1021080 h 2065020"/>
                  <a:gd name="connsiteX35" fmla="*/ 701040 w 1097280"/>
                  <a:gd name="connsiteY35" fmla="*/ 883920 h 2065020"/>
                  <a:gd name="connsiteX36" fmla="*/ 845820 w 1097280"/>
                  <a:gd name="connsiteY36" fmla="*/ 563880 h 2065020"/>
                  <a:gd name="connsiteX37" fmla="*/ 906780 w 1097280"/>
                  <a:gd name="connsiteY37" fmla="*/ 297180 h 2065020"/>
                  <a:gd name="connsiteX38" fmla="*/ 952500 w 1097280"/>
                  <a:gd name="connsiteY38" fmla="*/ 60960 h 2065020"/>
                  <a:gd name="connsiteX39" fmla="*/ 929640 w 1097280"/>
                  <a:gd name="connsiteY39" fmla="*/ 0 h 206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097280" h="2065020">
                    <a:moveTo>
                      <a:pt x="929640" y="0"/>
                    </a:moveTo>
                    <a:lnTo>
                      <a:pt x="762000" y="53340"/>
                    </a:lnTo>
                    <a:lnTo>
                      <a:pt x="723900" y="198120"/>
                    </a:lnTo>
                    <a:lnTo>
                      <a:pt x="716280" y="289560"/>
                    </a:lnTo>
                    <a:lnTo>
                      <a:pt x="594360" y="342900"/>
                    </a:lnTo>
                    <a:lnTo>
                      <a:pt x="457200" y="525780"/>
                    </a:lnTo>
                    <a:lnTo>
                      <a:pt x="388620" y="563880"/>
                    </a:lnTo>
                    <a:lnTo>
                      <a:pt x="243840" y="792480"/>
                    </a:lnTo>
                    <a:lnTo>
                      <a:pt x="99060" y="998220"/>
                    </a:lnTo>
                    <a:lnTo>
                      <a:pt x="83820" y="1219200"/>
                    </a:lnTo>
                    <a:lnTo>
                      <a:pt x="68580" y="1257300"/>
                    </a:lnTo>
                    <a:lnTo>
                      <a:pt x="83820" y="1325880"/>
                    </a:lnTo>
                    <a:lnTo>
                      <a:pt x="60960" y="1394460"/>
                    </a:lnTo>
                    <a:lnTo>
                      <a:pt x="106680" y="1463040"/>
                    </a:lnTo>
                    <a:lnTo>
                      <a:pt x="228600" y="1295400"/>
                    </a:lnTo>
                    <a:lnTo>
                      <a:pt x="320040" y="1310640"/>
                    </a:lnTo>
                    <a:lnTo>
                      <a:pt x="411480" y="1402080"/>
                    </a:lnTo>
                    <a:lnTo>
                      <a:pt x="411480" y="1493520"/>
                    </a:lnTo>
                    <a:lnTo>
                      <a:pt x="236220" y="1623060"/>
                    </a:lnTo>
                    <a:lnTo>
                      <a:pt x="251460" y="1767840"/>
                    </a:lnTo>
                    <a:lnTo>
                      <a:pt x="198120" y="1905000"/>
                    </a:lnTo>
                    <a:lnTo>
                      <a:pt x="30480" y="1958340"/>
                    </a:lnTo>
                    <a:lnTo>
                      <a:pt x="0" y="2004060"/>
                    </a:lnTo>
                    <a:lnTo>
                      <a:pt x="91440" y="2065020"/>
                    </a:lnTo>
                    <a:lnTo>
                      <a:pt x="190500" y="2065020"/>
                    </a:lnTo>
                    <a:lnTo>
                      <a:pt x="289560" y="1996440"/>
                    </a:lnTo>
                    <a:lnTo>
                      <a:pt x="449580" y="1996440"/>
                    </a:lnTo>
                    <a:lnTo>
                      <a:pt x="685800" y="1775460"/>
                    </a:lnTo>
                    <a:lnTo>
                      <a:pt x="807720" y="1691640"/>
                    </a:lnTo>
                    <a:lnTo>
                      <a:pt x="891540" y="1607820"/>
                    </a:lnTo>
                    <a:lnTo>
                      <a:pt x="891540" y="1531620"/>
                    </a:lnTo>
                    <a:lnTo>
                      <a:pt x="1097280" y="1120140"/>
                    </a:lnTo>
                    <a:lnTo>
                      <a:pt x="1074420" y="967740"/>
                    </a:lnTo>
                    <a:lnTo>
                      <a:pt x="830580" y="1074420"/>
                    </a:lnTo>
                    <a:lnTo>
                      <a:pt x="746760" y="1021080"/>
                    </a:lnTo>
                    <a:lnTo>
                      <a:pt x="701040" y="883920"/>
                    </a:lnTo>
                    <a:lnTo>
                      <a:pt x="845820" y="563880"/>
                    </a:lnTo>
                    <a:lnTo>
                      <a:pt x="906780" y="297180"/>
                    </a:lnTo>
                    <a:lnTo>
                      <a:pt x="952500" y="60960"/>
                    </a:lnTo>
                    <a:lnTo>
                      <a:pt x="929640" y="0"/>
                    </a:ln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C042A5F0-C414-75A2-7162-B6CFCBC2FFB0}"/>
                  </a:ext>
                </a:extLst>
              </p:cNvPr>
              <p:cNvSpPr/>
              <p:nvPr/>
            </p:nvSpPr>
            <p:spPr>
              <a:xfrm>
                <a:off x="2242038" y="4297555"/>
                <a:ext cx="2290491" cy="2312817"/>
              </a:xfrm>
              <a:custGeom>
                <a:avLst/>
                <a:gdLst>
                  <a:gd name="connsiteX0" fmla="*/ 5836172 w 6891872"/>
                  <a:gd name="connsiteY0" fmla="*/ 0 h 6959054"/>
                  <a:gd name="connsiteX1" fmla="*/ 6007952 w 6891872"/>
                  <a:gd name="connsiteY1" fmla="*/ 89624 h 6959054"/>
                  <a:gd name="connsiteX2" fmla="*/ 6084152 w 6891872"/>
                  <a:gd name="connsiteY2" fmla="*/ 59144 h 6959054"/>
                  <a:gd name="connsiteX3" fmla="*/ 6114632 w 6891872"/>
                  <a:gd name="connsiteY3" fmla="*/ 120104 h 6959054"/>
                  <a:gd name="connsiteX4" fmla="*/ 6221312 w 6891872"/>
                  <a:gd name="connsiteY4" fmla="*/ 142964 h 6959054"/>
                  <a:gd name="connsiteX5" fmla="*/ 6289892 w 6891872"/>
                  <a:gd name="connsiteY5" fmla="*/ 142964 h 6959054"/>
                  <a:gd name="connsiteX6" fmla="*/ 6381332 w 6891872"/>
                  <a:gd name="connsiteY6" fmla="*/ 188684 h 6959054"/>
                  <a:gd name="connsiteX7" fmla="*/ 6327992 w 6891872"/>
                  <a:gd name="connsiteY7" fmla="*/ 249644 h 6959054"/>
                  <a:gd name="connsiteX8" fmla="*/ 6366092 w 6891872"/>
                  <a:gd name="connsiteY8" fmla="*/ 318224 h 6959054"/>
                  <a:gd name="connsiteX9" fmla="*/ 6343232 w 6891872"/>
                  <a:gd name="connsiteY9" fmla="*/ 485864 h 6959054"/>
                  <a:gd name="connsiteX10" fmla="*/ 6312752 w 6891872"/>
                  <a:gd name="connsiteY10" fmla="*/ 523964 h 6959054"/>
                  <a:gd name="connsiteX11" fmla="*/ 6312752 w 6891872"/>
                  <a:gd name="connsiteY11" fmla="*/ 600164 h 6959054"/>
                  <a:gd name="connsiteX12" fmla="*/ 6373712 w 6891872"/>
                  <a:gd name="connsiteY12" fmla="*/ 577304 h 6959054"/>
                  <a:gd name="connsiteX13" fmla="*/ 6381332 w 6891872"/>
                  <a:gd name="connsiteY13" fmla="*/ 668744 h 6959054"/>
                  <a:gd name="connsiteX14" fmla="*/ 6526112 w 6891872"/>
                  <a:gd name="connsiteY14" fmla="*/ 752564 h 6959054"/>
                  <a:gd name="connsiteX15" fmla="*/ 6617552 w 6891872"/>
                  <a:gd name="connsiteY15" fmla="*/ 729704 h 6959054"/>
                  <a:gd name="connsiteX16" fmla="*/ 6739472 w 6891872"/>
                  <a:gd name="connsiteY16" fmla="*/ 798284 h 6959054"/>
                  <a:gd name="connsiteX17" fmla="*/ 6853772 w 6891872"/>
                  <a:gd name="connsiteY17" fmla="*/ 927824 h 6959054"/>
                  <a:gd name="connsiteX18" fmla="*/ 6884252 w 6891872"/>
                  <a:gd name="connsiteY18" fmla="*/ 958304 h 6959054"/>
                  <a:gd name="connsiteX19" fmla="*/ 6891872 w 6891872"/>
                  <a:gd name="connsiteY19" fmla="*/ 1042124 h 6959054"/>
                  <a:gd name="connsiteX20" fmla="*/ 6830912 w 6891872"/>
                  <a:gd name="connsiteY20" fmla="*/ 1095464 h 6959054"/>
                  <a:gd name="connsiteX21" fmla="*/ 6792812 w 6891872"/>
                  <a:gd name="connsiteY21" fmla="*/ 1209764 h 6959054"/>
                  <a:gd name="connsiteX22" fmla="*/ 6640412 w 6891872"/>
                  <a:gd name="connsiteY22" fmla="*/ 1293584 h 6959054"/>
                  <a:gd name="connsiteX23" fmla="*/ 6564212 w 6891872"/>
                  <a:gd name="connsiteY23" fmla="*/ 1362164 h 6959054"/>
                  <a:gd name="connsiteX24" fmla="*/ 6457532 w 6891872"/>
                  <a:gd name="connsiteY24" fmla="*/ 1346924 h 6959054"/>
                  <a:gd name="connsiteX25" fmla="*/ 6335612 w 6891872"/>
                  <a:gd name="connsiteY25" fmla="*/ 1324064 h 6959054"/>
                  <a:gd name="connsiteX26" fmla="*/ 6289892 w 6891872"/>
                  <a:gd name="connsiteY26" fmla="*/ 1331684 h 6959054"/>
                  <a:gd name="connsiteX27" fmla="*/ 6289892 w 6891872"/>
                  <a:gd name="connsiteY27" fmla="*/ 1362164 h 6959054"/>
                  <a:gd name="connsiteX28" fmla="*/ 6228932 w 6891872"/>
                  <a:gd name="connsiteY28" fmla="*/ 1438364 h 6959054"/>
                  <a:gd name="connsiteX29" fmla="*/ 6259412 w 6891872"/>
                  <a:gd name="connsiteY29" fmla="*/ 1506944 h 6959054"/>
                  <a:gd name="connsiteX30" fmla="*/ 6251792 w 6891872"/>
                  <a:gd name="connsiteY30" fmla="*/ 1674584 h 6959054"/>
                  <a:gd name="connsiteX31" fmla="*/ 6221312 w 6891872"/>
                  <a:gd name="connsiteY31" fmla="*/ 1735544 h 6959054"/>
                  <a:gd name="connsiteX32" fmla="*/ 6259412 w 6891872"/>
                  <a:gd name="connsiteY32" fmla="*/ 1804124 h 6959054"/>
                  <a:gd name="connsiteX33" fmla="*/ 6259412 w 6891872"/>
                  <a:gd name="connsiteY33" fmla="*/ 1872704 h 6959054"/>
                  <a:gd name="connsiteX34" fmla="*/ 6213692 w 6891872"/>
                  <a:gd name="connsiteY34" fmla="*/ 1948904 h 6959054"/>
                  <a:gd name="connsiteX35" fmla="*/ 6145112 w 6891872"/>
                  <a:gd name="connsiteY35" fmla="*/ 1956524 h 6959054"/>
                  <a:gd name="connsiteX36" fmla="*/ 6145112 w 6891872"/>
                  <a:gd name="connsiteY36" fmla="*/ 2101304 h 6959054"/>
                  <a:gd name="connsiteX37" fmla="*/ 6107012 w 6891872"/>
                  <a:gd name="connsiteY37" fmla="*/ 2147024 h 6959054"/>
                  <a:gd name="connsiteX38" fmla="*/ 6114632 w 6891872"/>
                  <a:gd name="connsiteY38" fmla="*/ 2207984 h 6959054"/>
                  <a:gd name="connsiteX39" fmla="*/ 6122252 w 6891872"/>
                  <a:gd name="connsiteY39" fmla="*/ 2253704 h 6959054"/>
                  <a:gd name="connsiteX40" fmla="*/ 6068912 w 6891872"/>
                  <a:gd name="connsiteY40" fmla="*/ 2375624 h 6959054"/>
                  <a:gd name="connsiteX41" fmla="*/ 6068912 w 6891872"/>
                  <a:gd name="connsiteY41" fmla="*/ 2428964 h 6959054"/>
                  <a:gd name="connsiteX42" fmla="*/ 6084152 w 6891872"/>
                  <a:gd name="connsiteY42" fmla="*/ 2505164 h 6959054"/>
                  <a:gd name="connsiteX43" fmla="*/ 6160352 w 6891872"/>
                  <a:gd name="connsiteY43" fmla="*/ 2619464 h 6959054"/>
                  <a:gd name="connsiteX44" fmla="*/ 6267032 w 6891872"/>
                  <a:gd name="connsiteY44" fmla="*/ 2688044 h 6959054"/>
                  <a:gd name="connsiteX45" fmla="*/ 6312752 w 6891872"/>
                  <a:gd name="connsiteY45" fmla="*/ 2680424 h 6959054"/>
                  <a:gd name="connsiteX46" fmla="*/ 6404192 w 6891872"/>
                  <a:gd name="connsiteY46" fmla="*/ 2787104 h 6959054"/>
                  <a:gd name="connsiteX47" fmla="*/ 6289892 w 6891872"/>
                  <a:gd name="connsiteY47" fmla="*/ 2939504 h 6959054"/>
                  <a:gd name="connsiteX48" fmla="*/ 6160352 w 6891872"/>
                  <a:gd name="connsiteY48" fmla="*/ 3038564 h 6959054"/>
                  <a:gd name="connsiteX49" fmla="*/ 6167972 w 6891872"/>
                  <a:gd name="connsiteY49" fmla="*/ 3122384 h 6959054"/>
                  <a:gd name="connsiteX50" fmla="*/ 6038432 w 6891872"/>
                  <a:gd name="connsiteY50" fmla="*/ 3236684 h 6959054"/>
                  <a:gd name="connsiteX51" fmla="*/ 6038432 w 6891872"/>
                  <a:gd name="connsiteY51" fmla="*/ 3297644 h 6959054"/>
                  <a:gd name="connsiteX52" fmla="*/ 5931752 w 6891872"/>
                  <a:gd name="connsiteY52" fmla="*/ 3442424 h 6959054"/>
                  <a:gd name="connsiteX53" fmla="*/ 5855552 w 6891872"/>
                  <a:gd name="connsiteY53" fmla="*/ 3465284 h 6959054"/>
                  <a:gd name="connsiteX54" fmla="*/ 5840312 w 6891872"/>
                  <a:gd name="connsiteY54" fmla="*/ 3625304 h 6959054"/>
                  <a:gd name="connsiteX55" fmla="*/ 5855552 w 6891872"/>
                  <a:gd name="connsiteY55" fmla="*/ 3671024 h 6959054"/>
                  <a:gd name="connsiteX56" fmla="*/ 5893652 w 6891872"/>
                  <a:gd name="connsiteY56" fmla="*/ 3815804 h 6959054"/>
                  <a:gd name="connsiteX57" fmla="*/ 5916512 w 6891872"/>
                  <a:gd name="connsiteY57" fmla="*/ 3892004 h 6959054"/>
                  <a:gd name="connsiteX58" fmla="*/ 5946992 w 6891872"/>
                  <a:gd name="connsiteY58" fmla="*/ 3952964 h 6959054"/>
                  <a:gd name="connsiteX59" fmla="*/ 5901272 w 6891872"/>
                  <a:gd name="connsiteY59" fmla="*/ 4044404 h 6959054"/>
                  <a:gd name="connsiteX60" fmla="*/ 5817452 w 6891872"/>
                  <a:gd name="connsiteY60" fmla="*/ 3983444 h 6959054"/>
                  <a:gd name="connsiteX61" fmla="*/ 5672672 w 6891872"/>
                  <a:gd name="connsiteY61" fmla="*/ 3991064 h 6959054"/>
                  <a:gd name="connsiteX62" fmla="*/ 5611712 w 6891872"/>
                  <a:gd name="connsiteY62" fmla="*/ 4044404 h 6959054"/>
                  <a:gd name="connsiteX63" fmla="*/ 5543132 w 6891872"/>
                  <a:gd name="connsiteY63" fmla="*/ 3975824 h 6959054"/>
                  <a:gd name="connsiteX64" fmla="*/ 5413592 w 6891872"/>
                  <a:gd name="connsiteY64" fmla="*/ 3998684 h 6959054"/>
                  <a:gd name="connsiteX65" fmla="*/ 5398352 w 6891872"/>
                  <a:gd name="connsiteY65" fmla="*/ 4151084 h 6959054"/>
                  <a:gd name="connsiteX66" fmla="*/ 5352632 w 6891872"/>
                  <a:gd name="connsiteY66" fmla="*/ 4189184 h 6959054"/>
                  <a:gd name="connsiteX67" fmla="*/ 5276432 w 6891872"/>
                  <a:gd name="connsiteY67" fmla="*/ 4173944 h 6959054"/>
                  <a:gd name="connsiteX68" fmla="*/ 5207852 w 6891872"/>
                  <a:gd name="connsiteY68" fmla="*/ 4189184 h 6959054"/>
                  <a:gd name="connsiteX69" fmla="*/ 4872572 w 6891872"/>
                  <a:gd name="connsiteY69" fmla="*/ 4234904 h 6959054"/>
                  <a:gd name="connsiteX70" fmla="*/ 4811612 w 6891872"/>
                  <a:gd name="connsiteY70" fmla="*/ 4257764 h 6959054"/>
                  <a:gd name="connsiteX71" fmla="*/ 4781132 w 6891872"/>
                  <a:gd name="connsiteY71" fmla="*/ 4387304 h 6959054"/>
                  <a:gd name="connsiteX72" fmla="*/ 4819232 w 6891872"/>
                  <a:gd name="connsiteY72" fmla="*/ 4455884 h 6959054"/>
                  <a:gd name="connsiteX73" fmla="*/ 4864952 w 6891872"/>
                  <a:gd name="connsiteY73" fmla="*/ 4471124 h 6959054"/>
                  <a:gd name="connsiteX74" fmla="*/ 4872572 w 6891872"/>
                  <a:gd name="connsiteY74" fmla="*/ 4539704 h 6959054"/>
                  <a:gd name="connsiteX75" fmla="*/ 4842092 w 6891872"/>
                  <a:gd name="connsiteY75" fmla="*/ 4692104 h 6959054"/>
                  <a:gd name="connsiteX76" fmla="*/ 4819232 w 6891872"/>
                  <a:gd name="connsiteY76" fmla="*/ 4867364 h 6959054"/>
                  <a:gd name="connsiteX77" fmla="*/ 4666832 w 6891872"/>
                  <a:gd name="connsiteY77" fmla="*/ 5042624 h 6959054"/>
                  <a:gd name="connsiteX78" fmla="*/ 4727792 w 6891872"/>
                  <a:gd name="connsiteY78" fmla="*/ 5225504 h 6959054"/>
                  <a:gd name="connsiteX79" fmla="*/ 4811612 w 6891872"/>
                  <a:gd name="connsiteY79" fmla="*/ 5187404 h 6959054"/>
                  <a:gd name="connsiteX80" fmla="*/ 4895432 w 6891872"/>
                  <a:gd name="connsiteY80" fmla="*/ 5301704 h 6959054"/>
                  <a:gd name="connsiteX81" fmla="*/ 4872572 w 6891872"/>
                  <a:gd name="connsiteY81" fmla="*/ 5576024 h 6959054"/>
                  <a:gd name="connsiteX82" fmla="*/ 4925912 w 6891872"/>
                  <a:gd name="connsiteY82" fmla="*/ 5774144 h 6959054"/>
                  <a:gd name="connsiteX83" fmla="*/ 4925912 w 6891872"/>
                  <a:gd name="connsiteY83" fmla="*/ 5842724 h 6959054"/>
                  <a:gd name="connsiteX84" fmla="*/ 4910672 w 6891872"/>
                  <a:gd name="connsiteY84" fmla="*/ 5911304 h 6959054"/>
                  <a:gd name="connsiteX85" fmla="*/ 4918292 w 6891872"/>
                  <a:gd name="connsiteY85" fmla="*/ 6010364 h 6959054"/>
                  <a:gd name="connsiteX86" fmla="*/ 4910672 w 6891872"/>
                  <a:gd name="connsiteY86" fmla="*/ 6109424 h 6959054"/>
                  <a:gd name="connsiteX87" fmla="*/ 4899272 w 6891872"/>
                  <a:gd name="connsiteY87" fmla="*/ 6125710 h 6959054"/>
                  <a:gd name="connsiteX88" fmla="*/ 4819232 w 6891872"/>
                  <a:gd name="connsiteY88" fmla="*/ 6114504 h 6959054"/>
                  <a:gd name="connsiteX89" fmla="*/ 4774780 w 6891872"/>
                  <a:gd name="connsiteY89" fmla="*/ 6120854 h 6959054"/>
                  <a:gd name="connsiteX90" fmla="*/ 4717632 w 6891872"/>
                  <a:gd name="connsiteY90" fmla="*/ 6095454 h 6959054"/>
                  <a:gd name="connsiteX91" fmla="*/ 4685884 w 6891872"/>
                  <a:gd name="connsiteY91" fmla="*/ 6057354 h 6959054"/>
                  <a:gd name="connsiteX92" fmla="*/ 4679532 w 6891872"/>
                  <a:gd name="connsiteY92" fmla="*/ 5949404 h 6959054"/>
                  <a:gd name="connsiteX93" fmla="*/ 4622380 w 6891872"/>
                  <a:gd name="connsiteY93" fmla="*/ 5936704 h 6959054"/>
                  <a:gd name="connsiteX94" fmla="*/ 4571580 w 6891872"/>
                  <a:gd name="connsiteY94" fmla="*/ 5854154 h 6959054"/>
                  <a:gd name="connsiteX95" fmla="*/ 4514432 w 6891872"/>
                  <a:gd name="connsiteY95" fmla="*/ 5784304 h 6959054"/>
                  <a:gd name="connsiteX96" fmla="*/ 4457284 w 6891872"/>
                  <a:gd name="connsiteY96" fmla="*/ 5746204 h 6959054"/>
                  <a:gd name="connsiteX97" fmla="*/ 4425532 w 6891872"/>
                  <a:gd name="connsiteY97" fmla="*/ 5790654 h 6959054"/>
                  <a:gd name="connsiteX98" fmla="*/ 4419180 w 6891872"/>
                  <a:gd name="connsiteY98" fmla="*/ 5911304 h 6959054"/>
                  <a:gd name="connsiteX99" fmla="*/ 4247732 w 6891872"/>
                  <a:gd name="connsiteY99" fmla="*/ 6019254 h 6959054"/>
                  <a:gd name="connsiteX100" fmla="*/ 4082632 w 6891872"/>
                  <a:gd name="connsiteY100" fmla="*/ 6031954 h 6959054"/>
                  <a:gd name="connsiteX101" fmla="*/ 4044532 w 6891872"/>
                  <a:gd name="connsiteY101" fmla="*/ 6063704 h 6959054"/>
                  <a:gd name="connsiteX102" fmla="*/ 4038180 w 6891872"/>
                  <a:gd name="connsiteY102" fmla="*/ 6203404 h 6959054"/>
                  <a:gd name="connsiteX103" fmla="*/ 4088980 w 6891872"/>
                  <a:gd name="connsiteY103" fmla="*/ 6254204 h 6959054"/>
                  <a:gd name="connsiteX104" fmla="*/ 4088980 w 6891872"/>
                  <a:gd name="connsiteY104" fmla="*/ 6387554 h 6959054"/>
                  <a:gd name="connsiteX105" fmla="*/ 4000084 w 6891872"/>
                  <a:gd name="connsiteY105" fmla="*/ 6374854 h 6959054"/>
                  <a:gd name="connsiteX106" fmla="*/ 3936580 w 6891872"/>
                  <a:gd name="connsiteY106" fmla="*/ 6393904 h 6959054"/>
                  <a:gd name="connsiteX107" fmla="*/ 3904832 w 6891872"/>
                  <a:gd name="connsiteY107" fmla="*/ 6432004 h 6959054"/>
                  <a:gd name="connsiteX108" fmla="*/ 3923884 w 6891872"/>
                  <a:gd name="connsiteY108" fmla="*/ 6546304 h 6959054"/>
                  <a:gd name="connsiteX109" fmla="*/ 3911180 w 6891872"/>
                  <a:gd name="connsiteY109" fmla="*/ 6609804 h 6959054"/>
                  <a:gd name="connsiteX110" fmla="*/ 3873084 w 6891872"/>
                  <a:gd name="connsiteY110" fmla="*/ 6622504 h 6959054"/>
                  <a:gd name="connsiteX111" fmla="*/ 3758780 w 6891872"/>
                  <a:gd name="connsiteY111" fmla="*/ 6616154 h 6959054"/>
                  <a:gd name="connsiteX112" fmla="*/ 3714332 w 6891872"/>
                  <a:gd name="connsiteY112" fmla="*/ 6666954 h 6959054"/>
                  <a:gd name="connsiteX113" fmla="*/ 3612732 w 6891872"/>
                  <a:gd name="connsiteY113" fmla="*/ 6666954 h 6959054"/>
                  <a:gd name="connsiteX114" fmla="*/ 3631780 w 6891872"/>
                  <a:gd name="connsiteY114" fmla="*/ 6781254 h 6959054"/>
                  <a:gd name="connsiteX115" fmla="*/ 3580980 w 6891872"/>
                  <a:gd name="connsiteY115" fmla="*/ 6857454 h 6959054"/>
                  <a:gd name="connsiteX116" fmla="*/ 3542884 w 6891872"/>
                  <a:gd name="connsiteY116" fmla="*/ 6863804 h 6959054"/>
                  <a:gd name="connsiteX117" fmla="*/ 3511132 w 6891872"/>
                  <a:gd name="connsiteY117" fmla="*/ 6920954 h 6959054"/>
                  <a:gd name="connsiteX118" fmla="*/ 3466684 w 6891872"/>
                  <a:gd name="connsiteY118" fmla="*/ 6920954 h 6959054"/>
                  <a:gd name="connsiteX119" fmla="*/ 3339684 w 6891872"/>
                  <a:gd name="connsiteY119" fmla="*/ 6876504 h 6959054"/>
                  <a:gd name="connsiteX120" fmla="*/ 3301580 w 6891872"/>
                  <a:gd name="connsiteY120" fmla="*/ 6882854 h 6959054"/>
                  <a:gd name="connsiteX121" fmla="*/ 3263484 w 6891872"/>
                  <a:gd name="connsiteY121" fmla="*/ 6959054 h 6959054"/>
                  <a:gd name="connsiteX122" fmla="*/ 3206332 w 6891872"/>
                  <a:gd name="connsiteY122" fmla="*/ 6959054 h 6959054"/>
                  <a:gd name="connsiteX123" fmla="*/ 3187284 w 6891872"/>
                  <a:gd name="connsiteY123" fmla="*/ 6844754 h 6959054"/>
                  <a:gd name="connsiteX124" fmla="*/ 3136484 w 6891872"/>
                  <a:gd name="connsiteY124" fmla="*/ 6825704 h 6959054"/>
                  <a:gd name="connsiteX125" fmla="*/ 3136484 w 6891872"/>
                  <a:gd name="connsiteY125" fmla="*/ 6787604 h 6959054"/>
                  <a:gd name="connsiteX126" fmla="*/ 3199980 w 6891872"/>
                  <a:gd name="connsiteY126" fmla="*/ 6755854 h 6959054"/>
                  <a:gd name="connsiteX127" fmla="*/ 3206332 w 6891872"/>
                  <a:gd name="connsiteY127" fmla="*/ 6692354 h 6959054"/>
                  <a:gd name="connsiteX128" fmla="*/ 3180932 w 6891872"/>
                  <a:gd name="connsiteY128" fmla="*/ 6628854 h 6959054"/>
                  <a:gd name="connsiteX129" fmla="*/ 3206332 w 6891872"/>
                  <a:gd name="connsiteY129" fmla="*/ 6533604 h 6959054"/>
                  <a:gd name="connsiteX130" fmla="*/ 3168232 w 6891872"/>
                  <a:gd name="connsiteY130" fmla="*/ 6463754 h 6959054"/>
                  <a:gd name="connsiteX131" fmla="*/ 3104732 w 6891872"/>
                  <a:gd name="connsiteY131" fmla="*/ 6476454 h 6959054"/>
                  <a:gd name="connsiteX132" fmla="*/ 2977732 w 6891872"/>
                  <a:gd name="connsiteY132" fmla="*/ 6387554 h 6959054"/>
                  <a:gd name="connsiteX133" fmla="*/ 2977732 w 6891872"/>
                  <a:gd name="connsiteY133" fmla="*/ 6311354 h 6959054"/>
                  <a:gd name="connsiteX134" fmla="*/ 2914232 w 6891872"/>
                  <a:gd name="connsiteY134" fmla="*/ 6311354 h 6959054"/>
                  <a:gd name="connsiteX135" fmla="*/ 2901532 w 6891872"/>
                  <a:gd name="connsiteY135" fmla="*/ 6273254 h 6959054"/>
                  <a:gd name="connsiteX136" fmla="*/ 2895180 w 6891872"/>
                  <a:gd name="connsiteY136" fmla="*/ 6235154 h 6959054"/>
                  <a:gd name="connsiteX137" fmla="*/ 2869780 w 6891872"/>
                  <a:gd name="connsiteY137" fmla="*/ 6000204 h 6959054"/>
                  <a:gd name="connsiteX138" fmla="*/ 2844380 w 6891872"/>
                  <a:gd name="connsiteY138" fmla="*/ 5955754 h 6959054"/>
                  <a:gd name="connsiteX139" fmla="*/ 2838032 w 6891872"/>
                  <a:gd name="connsiteY139" fmla="*/ 5879554 h 6959054"/>
                  <a:gd name="connsiteX140" fmla="*/ 2691980 w 6891872"/>
                  <a:gd name="connsiteY140" fmla="*/ 5866854 h 6959054"/>
                  <a:gd name="connsiteX141" fmla="*/ 2660232 w 6891872"/>
                  <a:gd name="connsiteY141" fmla="*/ 5841454 h 6959054"/>
                  <a:gd name="connsiteX142" fmla="*/ 2279232 w 6891872"/>
                  <a:gd name="connsiteY142" fmla="*/ 5974804 h 6959054"/>
                  <a:gd name="connsiteX143" fmla="*/ 2234780 w 6891872"/>
                  <a:gd name="connsiteY143" fmla="*/ 6063704 h 6959054"/>
                  <a:gd name="connsiteX144" fmla="*/ 2222084 w 6891872"/>
                  <a:gd name="connsiteY144" fmla="*/ 6178004 h 6959054"/>
                  <a:gd name="connsiteX145" fmla="*/ 2101432 w 6891872"/>
                  <a:gd name="connsiteY145" fmla="*/ 6241504 h 6959054"/>
                  <a:gd name="connsiteX146" fmla="*/ 2056980 w 6891872"/>
                  <a:gd name="connsiteY146" fmla="*/ 6260554 h 6959054"/>
                  <a:gd name="connsiteX147" fmla="*/ 1987132 w 6891872"/>
                  <a:gd name="connsiteY147" fmla="*/ 6330404 h 6959054"/>
                  <a:gd name="connsiteX148" fmla="*/ 2006180 w 6891872"/>
                  <a:gd name="connsiteY148" fmla="*/ 6425654 h 6959054"/>
                  <a:gd name="connsiteX149" fmla="*/ 1987132 w 6891872"/>
                  <a:gd name="connsiteY149" fmla="*/ 6463754 h 6959054"/>
                  <a:gd name="connsiteX150" fmla="*/ 2006180 w 6891872"/>
                  <a:gd name="connsiteY150" fmla="*/ 6520904 h 6959054"/>
                  <a:gd name="connsiteX151" fmla="*/ 1942684 w 6891872"/>
                  <a:gd name="connsiteY151" fmla="*/ 6571704 h 6959054"/>
                  <a:gd name="connsiteX152" fmla="*/ 1923632 w 6891872"/>
                  <a:gd name="connsiteY152" fmla="*/ 6501854 h 6959054"/>
                  <a:gd name="connsiteX153" fmla="*/ 1853780 w 6891872"/>
                  <a:gd name="connsiteY153" fmla="*/ 6457404 h 6959054"/>
                  <a:gd name="connsiteX154" fmla="*/ 1822032 w 6891872"/>
                  <a:gd name="connsiteY154" fmla="*/ 6482804 h 6959054"/>
                  <a:gd name="connsiteX155" fmla="*/ 1733132 w 6891872"/>
                  <a:gd name="connsiteY155" fmla="*/ 6476454 h 6959054"/>
                  <a:gd name="connsiteX156" fmla="*/ 1669632 w 6891872"/>
                  <a:gd name="connsiteY156" fmla="*/ 6533604 h 6959054"/>
                  <a:gd name="connsiteX157" fmla="*/ 1561684 w 6891872"/>
                  <a:gd name="connsiteY157" fmla="*/ 6552654 h 6959054"/>
                  <a:gd name="connsiteX158" fmla="*/ 1472780 w 6891872"/>
                  <a:gd name="connsiteY158" fmla="*/ 6539954 h 6959054"/>
                  <a:gd name="connsiteX159" fmla="*/ 1409284 w 6891872"/>
                  <a:gd name="connsiteY159" fmla="*/ 6539954 h 6959054"/>
                  <a:gd name="connsiteX160" fmla="*/ 1326732 w 6891872"/>
                  <a:gd name="connsiteY160" fmla="*/ 6641554 h 6959054"/>
                  <a:gd name="connsiteX161" fmla="*/ 1326732 w 6891872"/>
                  <a:gd name="connsiteY161" fmla="*/ 6692354 h 6959054"/>
                  <a:gd name="connsiteX162" fmla="*/ 1282284 w 6891872"/>
                  <a:gd name="connsiteY162" fmla="*/ 6705054 h 6959054"/>
                  <a:gd name="connsiteX163" fmla="*/ 1098132 w 6891872"/>
                  <a:gd name="connsiteY163" fmla="*/ 6622504 h 6959054"/>
                  <a:gd name="connsiteX164" fmla="*/ 1142580 w 6891872"/>
                  <a:gd name="connsiteY164" fmla="*/ 6552654 h 6959054"/>
                  <a:gd name="connsiteX165" fmla="*/ 1136232 w 6891872"/>
                  <a:gd name="connsiteY165" fmla="*/ 6514554 h 6959054"/>
                  <a:gd name="connsiteX166" fmla="*/ 1174332 w 6891872"/>
                  <a:gd name="connsiteY166" fmla="*/ 6444704 h 6959054"/>
                  <a:gd name="connsiteX167" fmla="*/ 1167980 w 6891872"/>
                  <a:gd name="connsiteY167" fmla="*/ 6374854 h 6959054"/>
                  <a:gd name="connsiteX168" fmla="*/ 1136232 w 6891872"/>
                  <a:gd name="connsiteY168" fmla="*/ 6374854 h 6959054"/>
                  <a:gd name="connsiteX169" fmla="*/ 1110832 w 6891872"/>
                  <a:gd name="connsiteY169" fmla="*/ 6336754 h 6959054"/>
                  <a:gd name="connsiteX170" fmla="*/ 1079084 w 6891872"/>
                  <a:gd name="connsiteY170" fmla="*/ 6336754 h 6959054"/>
                  <a:gd name="connsiteX171" fmla="*/ 1072732 w 6891872"/>
                  <a:gd name="connsiteY171" fmla="*/ 6298654 h 6959054"/>
                  <a:gd name="connsiteX172" fmla="*/ 1015580 w 6891872"/>
                  <a:gd name="connsiteY172" fmla="*/ 6292304 h 6959054"/>
                  <a:gd name="connsiteX173" fmla="*/ 971132 w 6891872"/>
                  <a:gd name="connsiteY173" fmla="*/ 6330404 h 6959054"/>
                  <a:gd name="connsiteX174" fmla="*/ 818732 w 6891872"/>
                  <a:gd name="connsiteY174" fmla="*/ 6266904 h 6959054"/>
                  <a:gd name="connsiteX175" fmla="*/ 755232 w 6891872"/>
                  <a:gd name="connsiteY175" fmla="*/ 6311354 h 6959054"/>
                  <a:gd name="connsiteX176" fmla="*/ 685380 w 6891872"/>
                  <a:gd name="connsiteY176" fmla="*/ 6292304 h 6959054"/>
                  <a:gd name="connsiteX177" fmla="*/ 666332 w 6891872"/>
                  <a:gd name="connsiteY177" fmla="*/ 6387554 h 6959054"/>
                  <a:gd name="connsiteX178" fmla="*/ 698084 w 6891872"/>
                  <a:gd name="connsiteY178" fmla="*/ 6432004 h 6959054"/>
                  <a:gd name="connsiteX179" fmla="*/ 698084 w 6891872"/>
                  <a:gd name="connsiteY179" fmla="*/ 6489154 h 6959054"/>
                  <a:gd name="connsiteX180" fmla="*/ 647284 w 6891872"/>
                  <a:gd name="connsiteY180" fmla="*/ 6552654 h 6959054"/>
                  <a:gd name="connsiteX181" fmla="*/ 507580 w 6891872"/>
                  <a:gd name="connsiteY181" fmla="*/ 6743154 h 6959054"/>
                  <a:gd name="connsiteX182" fmla="*/ 469484 w 6891872"/>
                  <a:gd name="connsiteY182" fmla="*/ 6781254 h 6959054"/>
                  <a:gd name="connsiteX183" fmla="*/ 456780 w 6891872"/>
                  <a:gd name="connsiteY183" fmla="*/ 6813004 h 6959054"/>
                  <a:gd name="connsiteX184" fmla="*/ 374232 w 6891872"/>
                  <a:gd name="connsiteY184" fmla="*/ 6857454 h 6959054"/>
                  <a:gd name="connsiteX185" fmla="*/ 323432 w 6891872"/>
                  <a:gd name="connsiteY185" fmla="*/ 6806654 h 6959054"/>
                  <a:gd name="connsiteX186" fmla="*/ 361532 w 6891872"/>
                  <a:gd name="connsiteY186" fmla="*/ 6736804 h 6959054"/>
                  <a:gd name="connsiteX187" fmla="*/ 278980 w 6891872"/>
                  <a:gd name="connsiteY187" fmla="*/ 6622504 h 6959054"/>
                  <a:gd name="connsiteX188" fmla="*/ 278980 w 6891872"/>
                  <a:gd name="connsiteY188" fmla="*/ 6432004 h 6959054"/>
                  <a:gd name="connsiteX189" fmla="*/ 209132 w 6891872"/>
                  <a:gd name="connsiteY189" fmla="*/ 6381204 h 6959054"/>
                  <a:gd name="connsiteX190" fmla="*/ 190084 w 6891872"/>
                  <a:gd name="connsiteY190" fmla="*/ 6324054 h 6959054"/>
                  <a:gd name="connsiteX191" fmla="*/ 240884 w 6891872"/>
                  <a:gd name="connsiteY191" fmla="*/ 6305004 h 6959054"/>
                  <a:gd name="connsiteX192" fmla="*/ 240884 w 6891872"/>
                  <a:gd name="connsiteY192" fmla="*/ 6235154 h 6959054"/>
                  <a:gd name="connsiteX193" fmla="*/ 202780 w 6891872"/>
                  <a:gd name="connsiteY193" fmla="*/ 6171654 h 6959054"/>
                  <a:gd name="connsiteX194" fmla="*/ 75780 w 6891872"/>
                  <a:gd name="connsiteY194" fmla="*/ 6146254 h 6959054"/>
                  <a:gd name="connsiteX195" fmla="*/ 0 w 6891872"/>
                  <a:gd name="connsiteY195" fmla="*/ 6043408 h 6959054"/>
                  <a:gd name="connsiteX196" fmla="*/ 4344 w 6891872"/>
                  <a:gd name="connsiteY196" fmla="*/ 6044654 h 6959054"/>
                  <a:gd name="connsiteX197" fmla="*/ 537744 w 6891872"/>
                  <a:gd name="connsiteY197" fmla="*/ 5839868 h 6959054"/>
                  <a:gd name="connsiteX198" fmla="*/ 599656 w 6891872"/>
                  <a:gd name="connsiteY198" fmla="*/ 5768428 h 6959054"/>
                  <a:gd name="connsiteX199" fmla="*/ 733008 w 6891872"/>
                  <a:gd name="connsiteY199" fmla="*/ 5773192 h 6959054"/>
                  <a:gd name="connsiteX200" fmla="*/ 904456 w 6891872"/>
                  <a:gd name="connsiteY200" fmla="*/ 5677942 h 6959054"/>
                  <a:gd name="connsiteX201" fmla="*/ 928268 w 6891872"/>
                  <a:gd name="connsiteY201" fmla="*/ 5644604 h 6959054"/>
                  <a:gd name="connsiteX202" fmla="*/ 966372 w 6891872"/>
                  <a:gd name="connsiteY202" fmla="*/ 5625554 h 6959054"/>
                  <a:gd name="connsiteX203" fmla="*/ 1085432 w 6891872"/>
                  <a:gd name="connsiteY203" fmla="*/ 5516016 h 6959054"/>
                  <a:gd name="connsiteX204" fmla="*/ 1180684 w 6891872"/>
                  <a:gd name="connsiteY204" fmla="*/ 5511254 h 6959054"/>
                  <a:gd name="connsiteX205" fmla="*/ 1375944 w 6891872"/>
                  <a:gd name="connsiteY205" fmla="*/ 5306468 h 6959054"/>
                  <a:gd name="connsiteX206" fmla="*/ 1475956 w 6891872"/>
                  <a:gd name="connsiteY206" fmla="*/ 5311228 h 6959054"/>
                  <a:gd name="connsiteX207" fmla="*/ 1518820 w 6891872"/>
                  <a:gd name="connsiteY207" fmla="*/ 5349328 h 6959054"/>
                  <a:gd name="connsiteX208" fmla="*/ 1699796 w 6891872"/>
                  <a:gd name="connsiteY208" fmla="*/ 5311228 h 6959054"/>
                  <a:gd name="connsiteX209" fmla="*/ 1747420 w 6891872"/>
                  <a:gd name="connsiteY209" fmla="*/ 5306468 h 6959054"/>
                  <a:gd name="connsiteX210" fmla="*/ 1814096 w 6891872"/>
                  <a:gd name="connsiteY210" fmla="*/ 5296942 h 6959054"/>
                  <a:gd name="connsiteX211" fmla="*/ 1861720 w 6891872"/>
                  <a:gd name="connsiteY211" fmla="*/ 5215980 h 6959054"/>
                  <a:gd name="connsiteX212" fmla="*/ 1966496 w 6891872"/>
                  <a:gd name="connsiteY212" fmla="*/ 5182642 h 6959054"/>
                  <a:gd name="connsiteX213" fmla="*/ 2261772 w 6891872"/>
                  <a:gd name="connsiteY213" fmla="*/ 4915942 h 6959054"/>
                  <a:gd name="connsiteX214" fmla="*/ 2371308 w 6891872"/>
                  <a:gd name="connsiteY214" fmla="*/ 4763542 h 6959054"/>
                  <a:gd name="connsiteX215" fmla="*/ 2609432 w 6891872"/>
                  <a:gd name="connsiteY215" fmla="*/ 4596854 h 6959054"/>
                  <a:gd name="connsiteX216" fmla="*/ 2766596 w 6891872"/>
                  <a:gd name="connsiteY216" fmla="*/ 4520654 h 6959054"/>
                  <a:gd name="connsiteX217" fmla="*/ 2885656 w 6891872"/>
                  <a:gd name="connsiteY217" fmla="*/ 4339680 h 6959054"/>
                  <a:gd name="connsiteX218" fmla="*/ 2966620 w 6891872"/>
                  <a:gd name="connsiteY218" fmla="*/ 4134892 h 6959054"/>
                  <a:gd name="connsiteX219" fmla="*/ 3066632 w 6891872"/>
                  <a:gd name="connsiteY219" fmla="*/ 4049168 h 6959054"/>
                  <a:gd name="connsiteX220" fmla="*/ 3085684 w 6891872"/>
                  <a:gd name="connsiteY220" fmla="*/ 3977728 h 6959054"/>
                  <a:gd name="connsiteX221" fmla="*/ 3223796 w 6891872"/>
                  <a:gd name="connsiteY221" fmla="*/ 3834854 h 6959054"/>
                  <a:gd name="connsiteX222" fmla="*/ 3290468 w 6891872"/>
                  <a:gd name="connsiteY222" fmla="*/ 3753892 h 6959054"/>
                  <a:gd name="connsiteX223" fmla="*/ 3323808 w 6891872"/>
                  <a:gd name="connsiteY223" fmla="*/ 3677692 h 6959054"/>
                  <a:gd name="connsiteX224" fmla="*/ 3414296 w 6891872"/>
                  <a:gd name="connsiteY224" fmla="*/ 3558628 h 6959054"/>
                  <a:gd name="connsiteX225" fmla="*/ 3452396 w 6891872"/>
                  <a:gd name="connsiteY225" fmla="*/ 3401468 h 6959054"/>
                  <a:gd name="connsiteX226" fmla="*/ 3504780 w 6891872"/>
                  <a:gd name="connsiteY226" fmla="*/ 3191916 h 6959054"/>
                  <a:gd name="connsiteX227" fmla="*/ 3504780 w 6891872"/>
                  <a:gd name="connsiteY227" fmla="*/ 3144292 h 6959054"/>
                  <a:gd name="connsiteX228" fmla="*/ 3501616 w 6891872"/>
                  <a:gd name="connsiteY228" fmla="*/ 3120396 h 6959054"/>
                  <a:gd name="connsiteX229" fmla="*/ 3623844 w 6891872"/>
                  <a:gd name="connsiteY229" fmla="*/ 2844254 h 6959054"/>
                  <a:gd name="connsiteX230" fmla="*/ 3833396 w 6891872"/>
                  <a:gd name="connsiteY230" fmla="*/ 2658516 h 6959054"/>
                  <a:gd name="connsiteX231" fmla="*/ 4100096 w 6891872"/>
                  <a:gd name="connsiteY231" fmla="*/ 2506116 h 6959054"/>
                  <a:gd name="connsiteX232" fmla="*/ 4371556 w 6891872"/>
                  <a:gd name="connsiteY232" fmla="*/ 2301328 h 6959054"/>
                  <a:gd name="connsiteX233" fmla="*/ 4581108 w 6891872"/>
                  <a:gd name="connsiteY233" fmla="*/ 2229892 h 6959054"/>
                  <a:gd name="connsiteX234" fmla="*/ 4790656 w 6891872"/>
                  <a:gd name="connsiteY234" fmla="*/ 2177504 h 6959054"/>
                  <a:gd name="connsiteX235" fmla="*/ 4866856 w 6891872"/>
                  <a:gd name="connsiteY235" fmla="*/ 2072728 h 6959054"/>
                  <a:gd name="connsiteX236" fmla="*/ 4900196 w 6891872"/>
                  <a:gd name="connsiteY236" fmla="*/ 2067968 h 6959054"/>
                  <a:gd name="connsiteX237" fmla="*/ 5028780 w 6891872"/>
                  <a:gd name="connsiteY237" fmla="*/ 2006054 h 6959054"/>
                  <a:gd name="connsiteX238" fmla="*/ 5219284 w 6891872"/>
                  <a:gd name="connsiteY238" fmla="*/ 1801268 h 6959054"/>
                  <a:gd name="connsiteX239" fmla="*/ 5390732 w 6891872"/>
                  <a:gd name="connsiteY239" fmla="*/ 1567904 h 6959054"/>
                  <a:gd name="connsiteX240" fmla="*/ 5471696 w 6891872"/>
                  <a:gd name="connsiteY240" fmla="*/ 1382168 h 6959054"/>
                  <a:gd name="connsiteX241" fmla="*/ 5471696 w 6891872"/>
                  <a:gd name="connsiteY241" fmla="*/ 1291680 h 6959054"/>
                  <a:gd name="connsiteX242" fmla="*/ 5528844 w 6891872"/>
                  <a:gd name="connsiteY242" fmla="*/ 1182142 h 6959054"/>
                  <a:gd name="connsiteX243" fmla="*/ 5533608 w 6891872"/>
                  <a:gd name="connsiteY243" fmla="*/ 572542 h 6959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</a:cxnLst>
                <a:rect l="l" t="t" r="r" b="b"/>
                <a:pathLst>
                  <a:path w="6891872" h="6959054">
                    <a:moveTo>
                      <a:pt x="5836172" y="0"/>
                    </a:moveTo>
                    <a:lnTo>
                      <a:pt x="6007952" y="89624"/>
                    </a:lnTo>
                    <a:lnTo>
                      <a:pt x="6084152" y="59144"/>
                    </a:lnTo>
                    <a:lnTo>
                      <a:pt x="6114632" y="120104"/>
                    </a:lnTo>
                    <a:lnTo>
                      <a:pt x="6221312" y="142964"/>
                    </a:lnTo>
                    <a:lnTo>
                      <a:pt x="6289892" y="142964"/>
                    </a:lnTo>
                    <a:lnTo>
                      <a:pt x="6381332" y="188684"/>
                    </a:lnTo>
                    <a:lnTo>
                      <a:pt x="6327992" y="249644"/>
                    </a:lnTo>
                    <a:lnTo>
                      <a:pt x="6366092" y="318224"/>
                    </a:lnTo>
                    <a:lnTo>
                      <a:pt x="6343232" y="485864"/>
                    </a:lnTo>
                    <a:lnTo>
                      <a:pt x="6312752" y="523964"/>
                    </a:lnTo>
                    <a:lnTo>
                      <a:pt x="6312752" y="600164"/>
                    </a:lnTo>
                    <a:lnTo>
                      <a:pt x="6373712" y="577304"/>
                    </a:lnTo>
                    <a:lnTo>
                      <a:pt x="6381332" y="668744"/>
                    </a:lnTo>
                    <a:lnTo>
                      <a:pt x="6526112" y="752564"/>
                    </a:lnTo>
                    <a:lnTo>
                      <a:pt x="6617552" y="729704"/>
                    </a:lnTo>
                    <a:lnTo>
                      <a:pt x="6739472" y="798284"/>
                    </a:lnTo>
                    <a:lnTo>
                      <a:pt x="6853772" y="927824"/>
                    </a:lnTo>
                    <a:lnTo>
                      <a:pt x="6884252" y="958304"/>
                    </a:lnTo>
                    <a:lnTo>
                      <a:pt x="6891872" y="1042124"/>
                    </a:lnTo>
                    <a:lnTo>
                      <a:pt x="6830912" y="1095464"/>
                    </a:lnTo>
                    <a:lnTo>
                      <a:pt x="6792812" y="1209764"/>
                    </a:lnTo>
                    <a:lnTo>
                      <a:pt x="6640412" y="1293584"/>
                    </a:lnTo>
                    <a:lnTo>
                      <a:pt x="6564212" y="1362164"/>
                    </a:lnTo>
                    <a:lnTo>
                      <a:pt x="6457532" y="1346924"/>
                    </a:lnTo>
                    <a:lnTo>
                      <a:pt x="6335612" y="1324064"/>
                    </a:lnTo>
                    <a:lnTo>
                      <a:pt x="6289892" y="1331684"/>
                    </a:lnTo>
                    <a:lnTo>
                      <a:pt x="6289892" y="1362164"/>
                    </a:lnTo>
                    <a:lnTo>
                      <a:pt x="6228932" y="1438364"/>
                    </a:lnTo>
                    <a:lnTo>
                      <a:pt x="6259412" y="1506944"/>
                    </a:lnTo>
                    <a:lnTo>
                      <a:pt x="6251792" y="1674584"/>
                    </a:lnTo>
                    <a:lnTo>
                      <a:pt x="6221312" y="1735544"/>
                    </a:lnTo>
                    <a:lnTo>
                      <a:pt x="6259412" y="1804124"/>
                    </a:lnTo>
                    <a:lnTo>
                      <a:pt x="6259412" y="1872704"/>
                    </a:lnTo>
                    <a:lnTo>
                      <a:pt x="6213692" y="1948904"/>
                    </a:lnTo>
                    <a:lnTo>
                      <a:pt x="6145112" y="1956524"/>
                    </a:lnTo>
                    <a:lnTo>
                      <a:pt x="6145112" y="2101304"/>
                    </a:lnTo>
                    <a:lnTo>
                      <a:pt x="6107012" y="2147024"/>
                    </a:lnTo>
                    <a:lnTo>
                      <a:pt x="6114632" y="2207984"/>
                    </a:lnTo>
                    <a:lnTo>
                      <a:pt x="6122252" y="2253704"/>
                    </a:lnTo>
                    <a:lnTo>
                      <a:pt x="6068912" y="2375624"/>
                    </a:lnTo>
                    <a:lnTo>
                      <a:pt x="6068912" y="2428964"/>
                    </a:lnTo>
                    <a:lnTo>
                      <a:pt x="6084152" y="2505164"/>
                    </a:lnTo>
                    <a:lnTo>
                      <a:pt x="6160352" y="2619464"/>
                    </a:lnTo>
                    <a:lnTo>
                      <a:pt x="6267032" y="2688044"/>
                    </a:lnTo>
                    <a:lnTo>
                      <a:pt x="6312752" y="2680424"/>
                    </a:lnTo>
                    <a:lnTo>
                      <a:pt x="6404192" y="2787104"/>
                    </a:lnTo>
                    <a:lnTo>
                      <a:pt x="6289892" y="2939504"/>
                    </a:lnTo>
                    <a:lnTo>
                      <a:pt x="6160352" y="3038564"/>
                    </a:lnTo>
                    <a:lnTo>
                      <a:pt x="6167972" y="3122384"/>
                    </a:lnTo>
                    <a:lnTo>
                      <a:pt x="6038432" y="3236684"/>
                    </a:lnTo>
                    <a:lnTo>
                      <a:pt x="6038432" y="3297644"/>
                    </a:lnTo>
                    <a:lnTo>
                      <a:pt x="5931752" y="3442424"/>
                    </a:lnTo>
                    <a:lnTo>
                      <a:pt x="5855552" y="3465284"/>
                    </a:lnTo>
                    <a:lnTo>
                      <a:pt x="5840312" y="3625304"/>
                    </a:lnTo>
                    <a:lnTo>
                      <a:pt x="5855552" y="3671024"/>
                    </a:lnTo>
                    <a:lnTo>
                      <a:pt x="5893652" y="3815804"/>
                    </a:lnTo>
                    <a:lnTo>
                      <a:pt x="5916512" y="3892004"/>
                    </a:lnTo>
                    <a:lnTo>
                      <a:pt x="5946992" y="3952964"/>
                    </a:lnTo>
                    <a:lnTo>
                      <a:pt x="5901272" y="4044404"/>
                    </a:lnTo>
                    <a:lnTo>
                      <a:pt x="5817452" y="3983444"/>
                    </a:lnTo>
                    <a:lnTo>
                      <a:pt x="5672672" y="3991064"/>
                    </a:lnTo>
                    <a:lnTo>
                      <a:pt x="5611712" y="4044404"/>
                    </a:lnTo>
                    <a:lnTo>
                      <a:pt x="5543132" y="3975824"/>
                    </a:lnTo>
                    <a:lnTo>
                      <a:pt x="5413592" y="3998684"/>
                    </a:lnTo>
                    <a:lnTo>
                      <a:pt x="5398352" y="4151084"/>
                    </a:lnTo>
                    <a:lnTo>
                      <a:pt x="5352632" y="4189184"/>
                    </a:lnTo>
                    <a:lnTo>
                      <a:pt x="5276432" y="4173944"/>
                    </a:lnTo>
                    <a:lnTo>
                      <a:pt x="5207852" y="4189184"/>
                    </a:lnTo>
                    <a:lnTo>
                      <a:pt x="4872572" y="4234904"/>
                    </a:lnTo>
                    <a:lnTo>
                      <a:pt x="4811612" y="4257764"/>
                    </a:lnTo>
                    <a:lnTo>
                      <a:pt x="4781132" y="4387304"/>
                    </a:lnTo>
                    <a:lnTo>
                      <a:pt x="4819232" y="4455884"/>
                    </a:lnTo>
                    <a:lnTo>
                      <a:pt x="4864952" y="4471124"/>
                    </a:lnTo>
                    <a:lnTo>
                      <a:pt x="4872572" y="4539704"/>
                    </a:lnTo>
                    <a:lnTo>
                      <a:pt x="4842092" y="4692104"/>
                    </a:lnTo>
                    <a:lnTo>
                      <a:pt x="4819232" y="4867364"/>
                    </a:lnTo>
                    <a:lnTo>
                      <a:pt x="4666832" y="5042624"/>
                    </a:lnTo>
                    <a:lnTo>
                      <a:pt x="4727792" y="5225504"/>
                    </a:lnTo>
                    <a:lnTo>
                      <a:pt x="4811612" y="5187404"/>
                    </a:lnTo>
                    <a:lnTo>
                      <a:pt x="4895432" y="5301704"/>
                    </a:lnTo>
                    <a:lnTo>
                      <a:pt x="4872572" y="5576024"/>
                    </a:lnTo>
                    <a:lnTo>
                      <a:pt x="4925912" y="5774144"/>
                    </a:lnTo>
                    <a:lnTo>
                      <a:pt x="4925912" y="5842724"/>
                    </a:lnTo>
                    <a:lnTo>
                      <a:pt x="4910672" y="5911304"/>
                    </a:lnTo>
                    <a:lnTo>
                      <a:pt x="4918292" y="6010364"/>
                    </a:lnTo>
                    <a:lnTo>
                      <a:pt x="4910672" y="6109424"/>
                    </a:lnTo>
                    <a:lnTo>
                      <a:pt x="4899272" y="6125710"/>
                    </a:lnTo>
                    <a:lnTo>
                      <a:pt x="4819232" y="6114504"/>
                    </a:lnTo>
                    <a:lnTo>
                      <a:pt x="4774780" y="6120854"/>
                    </a:lnTo>
                    <a:lnTo>
                      <a:pt x="4717632" y="6095454"/>
                    </a:lnTo>
                    <a:lnTo>
                      <a:pt x="4685884" y="6057354"/>
                    </a:lnTo>
                    <a:lnTo>
                      <a:pt x="4679532" y="5949404"/>
                    </a:lnTo>
                    <a:lnTo>
                      <a:pt x="4622380" y="5936704"/>
                    </a:lnTo>
                    <a:lnTo>
                      <a:pt x="4571580" y="5854154"/>
                    </a:lnTo>
                    <a:lnTo>
                      <a:pt x="4514432" y="5784304"/>
                    </a:lnTo>
                    <a:lnTo>
                      <a:pt x="4457284" y="5746204"/>
                    </a:lnTo>
                    <a:lnTo>
                      <a:pt x="4425532" y="5790654"/>
                    </a:lnTo>
                    <a:lnTo>
                      <a:pt x="4419180" y="5911304"/>
                    </a:lnTo>
                    <a:lnTo>
                      <a:pt x="4247732" y="6019254"/>
                    </a:lnTo>
                    <a:lnTo>
                      <a:pt x="4082632" y="6031954"/>
                    </a:lnTo>
                    <a:lnTo>
                      <a:pt x="4044532" y="6063704"/>
                    </a:lnTo>
                    <a:lnTo>
                      <a:pt x="4038180" y="6203404"/>
                    </a:lnTo>
                    <a:lnTo>
                      <a:pt x="4088980" y="6254204"/>
                    </a:lnTo>
                    <a:lnTo>
                      <a:pt x="4088980" y="6387554"/>
                    </a:lnTo>
                    <a:lnTo>
                      <a:pt x="4000084" y="6374854"/>
                    </a:lnTo>
                    <a:lnTo>
                      <a:pt x="3936580" y="6393904"/>
                    </a:lnTo>
                    <a:lnTo>
                      <a:pt x="3904832" y="6432004"/>
                    </a:lnTo>
                    <a:lnTo>
                      <a:pt x="3923884" y="6546304"/>
                    </a:lnTo>
                    <a:lnTo>
                      <a:pt x="3911180" y="6609804"/>
                    </a:lnTo>
                    <a:lnTo>
                      <a:pt x="3873084" y="6622504"/>
                    </a:lnTo>
                    <a:lnTo>
                      <a:pt x="3758780" y="6616154"/>
                    </a:lnTo>
                    <a:lnTo>
                      <a:pt x="3714332" y="6666954"/>
                    </a:lnTo>
                    <a:lnTo>
                      <a:pt x="3612732" y="6666954"/>
                    </a:lnTo>
                    <a:lnTo>
                      <a:pt x="3631780" y="6781254"/>
                    </a:lnTo>
                    <a:lnTo>
                      <a:pt x="3580980" y="6857454"/>
                    </a:lnTo>
                    <a:lnTo>
                      <a:pt x="3542884" y="6863804"/>
                    </a:lnTo>
                    <a:lnTo>
                      <a:pt x="3511132" y="6920954"/>
                    </a:lnTo>
                    <a:lnTo>
                      <a:pt x="3466684" y="6920954"/>
                    </a:lnTo>
                    <a:lnTo>
                      <a:pt x="3339684" y="6876504"/>
                    </a:lnTo>
                    <a:lnTo>
                      <a:pt x="3301580" y="6882854"/>
                    </a:lnTo>
                    <a:lnTo>
                      <a:pt x="3263484" y="6959054"/>
                    </a:lnTo>
                    <a:lnTo>
                      <a:pt x="3206332" y="6959054"/>
                    </a:lnTo>
                    <a:lnTo>
                      <a:pt x="3187284" y="6844754"/>
                    </a:lnTo>
                    <a:lnTo>
                      <a:pt x="3136484" y="6825704"/>
                    </a:lnTo>
                    <a:lnTo>
                      <a:pt x="3136484" y="6787604"/>
                    </a:lnTo>
                    <a:lnTo>
                      <a:pt x="3199980" y="6755854"/>
                    </a:lnTo>
                    <a:lnTo>
                      <a:pt x="3206332" y="6692354"/>
                    </a:lnTo>
                    <a:lnTo>
                      <a:pt x="3180932" y="6628854"/>
                    </a:lnTo>
                    <a:lnTo>
                      <a:pt x="3206332" y="6533604"/>
                    </a:lnTo>
                    <a:lnTo>
                      <a:pt x="3168232" y="6463754"/>
                    </a:lnTo>
                    <a:lnTo>
                      <a:pt x="3104732" y="6476454"/>
                    </a:lnTo>
                    <a:lnTo>
                      <a:pt x="2977732" y="6387554"/>
                    </a:lnTo>
                    <a:lnTo>
                      <a:pt x="2977732" y="6311354"/>
                    </a:lnTo>
                    <a:lnTo>
                      <a:pt x="2914232" y="6311354"/>
                    </a:lnTo>
                    <a:lnTo>
                      <a:pt x="2901532" y="6273254"/>
                    </a:lnTo>
                    <a:lnTo>
                      <a:pt x="2895180" y="6235154"/>
                    </a:lnTo>
                    <a:lnTo>
                      <a:pt x="2869780" y="6000204"/>
                    </a:lnTo>
                    <a:lnTo>
                      <a:pt x="2844380" y="5955754"/>
                    </a:lnTo>
                    <a:lnTo>
                      <a:pt x="2838032" y="5879554"/>
                    </a:lnTo>
                    <a:lnTo>
                      <a:pt x="2691980" y="5866854"/>
                    </a:lnTo>
                    <a:lnTo>
                      <a:pt x="2660232" y="5841454"/>
                    </a:lnTo>
                    <a:lnTo>
                      <a:pt x="2279232" y="5974804"/>
                    </a:lnTo>
                    <a:lnTo>
                      <a:pt x="2234780" y="6063704"/>
                    </a:lnTo>
                    <a:lnTo>
                      <a:pt x="2222084" y="6178004"/>
                    </a:lnTo>
                    <a:lnTo>
                      <a:pt x="2101432" y="6241504"/>
                    </a:lnTo>
                    <a:lnTo>
                      <a:pt x="2056980" y="6260554"/>
                    </a:lnTo>
                    <a:lnTo>
                      <a:pt x="1987132" y="6330404"/>
                    </a:lnTo>
                    <a:lnTo>
                      <a:pt x="2006180" y="6425654"/>
                    </a:lnTo>
                    <a:lnTo>
                      <a:pt x="1987132" y="6463754"/>
                    </a:lnTo>
                    <a:lnTo>
                      <a:pt x="2006180" y="6520904"/>
                    </a:lnTo>
                    <a:lnTo>
                      <a:pt x="1942684" y="6571704"/>
                    </a:lnTo>
                    <a:lnTo>
                      <a:pt x="1923632" y="6501854"/>
                    </a:lnTo>
                    <a:lnTo>
                      <a:pt x="1853780" y="6457404"/>
                    </a:lnTo>
                    <a:lnTo>
                      <a:pt x="1822032" y="6482804"/>
                    </a:lnTo>
                    <a:lnTo>
                      <a:pt x="1733132" y="6476454"/>
                    </a:lnTo>
                    <a:lnTo>
                      <a:pt x="1669632" y="6533604"/>
                    </a:lnTo>
                    <a:lnTo>
                      <a:pt x="1561684" y="6552654"/>
                    </a:lnTo>
                    <a:lnTo>
                      <a:pt x="1472780" y="6539954"/>
                    </a:lnTo>
                    <a:lnTo>
                      <a:pt x="1409284" y="6539954"/>
                    </a:lnTo>
                    <a:lnTo>
                      <a:pt x="1326732" y="6641554"/>
                    </a:lnTo>
                    <a:lnTo>
                      <a:pt x="1326732" y="6692354"/>
                    </a:lnTo>
                    <a:lnTo>
                      <a:pt x="1282284" y="6705054"/>
                    </a:lnTo>
                    <a:lnTo>
                      <a:pt x="1098132" y="6622504"/>
                    </a:lnTo>
                    <a:lnTo>
                      <a:pt x="1142580" y="6552654"/>
                    </a:lnTo>
                    <a:lnTo>
                      <a:pt x="1136232" y="6514554"/>
                    </a:lnTo>
                    <a:lnTo>
                      <a:pt x="1174332" y="6444704"/>
                    </a:lnTo>
                    <a:lnTo>
                      <a:pt x="1167980" y="6374854"/>
                    </a:lnTo>
                    <a:lnTo>
                      <a:pt x="1136232" y="6374854"/>
                    </a:lnTo>
                    <a:lnTo>
                      <a:pt x="1110832" y="6336754"/>
                    </a:lnTo>
                    <a:lnTo>
                      <a:pt x="1079084" y="6336754"/>
                    </a:lnTo>
                    <a:lnTo>
                      <a:pt x="1072732" y="6298654"/>
                    </a:lnTo>
                    <a:lnTo>
                      <a:pt x="1015580" y="6292304"/>
                    </a:lnTo>
                    <a:lnTo>
                      <a:pt x="971132" y="6330404"/>
                    </a:lnTo>
                    <a:lnTo>
                      <a:pt x="818732" y="6266904"/>
                    </a:lnTo>
                    <a:lnTo>
                      <a:pt x="755232" y="6311354"/>
                    </a:lnTo>
                    <a:lnTo>
                      <a:pt x="685380" y="6292304"/>
                    </a:lnTo>
                    <a:lnTo>
                      <a:pt x="666332" y="6387554"/>
                    </a:lnTo>
                    <a:lnTo>
                      <a:pt x="698084" y="6432004"/>
                    </a:lnTo>
                    <a:lnTo>
                      <a:pt x="698084" y="6489154"/>
                    </a:lnTo>
                    <a:lnTo>
                      <a:pt x="647284" y="6552654"/>
                    </a:lnTo>
                    <a:lnTo>
                      <a:pt x="507580" y="6743154"/>
                    </a:lnTo>
                    <a:lnTo>
                      <a:pt x="469484" y="6781254"/>
                    </a:lnTo>
                    <a:lnTo>
                      <a:pt x="456780" y="6813004"/>
                    </a:lnTo>
                    <a:lnTo>
                      <a:pt x="374232" y="6857454"/>
                    </a:lnTo>
                    <a:lnTo>
                      <a:pt x="323432" y="6806654"/>
                    </a:lnTo>
                    <a:lnTo>
                      <a:pt x="361532" y="6736804"/>
                    </a:lnTo>
                    <a:lnTo>
                      <a:pt x="278980" y="6622504"/>
                    </a:lnTo>
                    <a:lnTo>
                      <a:pt x="278980" y="6432004"/>
                    </a:lnTo>
                    <a:lnTo>
                      <a:pt x="209132" y="6381204"/>
                    </a:lnTo>
                    <a:lnTo>
                      <a:pt x="190084" y="6324054"/>
                    </a:lnTo>
                    <a:lnTo>
                      <a:pt x="240884" y="6305004"/>
                    </a:lnTo>
                    <a:lnTo>
                      <a:pt x="240884" y="6235154"/>
                    </a:lnTo>
                    <a:lnTo>
                      <a:pt x="202780" y="6171654"/>
                    </a:lnTo>
                    <a:lnTo>
                      <a:pt x="75780" y="6146254"/>
                    </a:lnTo>
                    <a:lnTo>
                      <a:pt x="0" y="6043408"/>
                    </a:lnTo>
                    <a:lnTo>
                      <a:pt x="4344" y="6044654"/>
                    </a:lnTo>
                    <a:lnTo>
                      <a:pt x="537744" y="5839868"/>
                    </a:lnTo>
                    <a:lnTo>
                      <a:pt x="599656" y="5768428"/>
                    </a:lnTo>
                    <a:lnTo>
                      <a:pt x="733008" y="5773192"/>
                    </a:lnTo>
                    <a:lnTo>
                      <a:pt x="904456" y="5677942"/>
                    </a:lnTo>
                    <a:lnTo>
                      <a:pt x="928268" y="5644604"/>
                    </a:lnTo>
                    <a:lnTo>
                      <a:pt x="966372" y="5625554"/>
                    </a:lnTo>
                    <a:lnTo>
                      <a:pt x="1085432" y="5516016"/>
                    </a:lnTo>
                    <a:lnTo>
                      <a:pt x="1180684" y="5511254"/>
                    </a:lnTo>
                    <a:lnTo>
                      <a:pt x="1375944" y="5306468"/>
                    </a:lnTo>
                    <a:lnTo>
                      <a:pt x="1475956" y="5311228"/>
                    </a:lnTo>
                    <a:lnTo>
                      <a:pt x="1518820" y="5349328"/>
                    </a:lnTo>
                    <a:lnTo>
                      <a:pt x="1699796" y="5311228"/>
                    </a:lnTo>
                    <a:lnTo>
                      <a:pt x="1747420" y="5306468"/>
                    </a:lnTo>
                    <a:lnTo>
                      <a:pt x="1814096" y="5296942"/>
                    </a:lnTo>
                    <a:lnTo>
                      <a:pt x="1861720" y="5215980"/>
                    </a:lnTo>
                    <a:lnTo>
                      <a:pt x="1966496" y="5182642"/>
                    </a:lnTo>
                    <a:lnTo>
                      <a:pt x="2261772" y="4915942"/>
                    </a:lnTo>
                    <a:lnTo>
                      <a:pt x="2371308" y="4763542"/>
                    </a:lnTo>
                    <a:lnTo>
                      <a:pt x="2609432" y="4596854"/>
                    </a:lnTo>
                    <a:lnTo>
                      <a:pt x="2766596" y="4520654"/>
                    </a:lnTo>
                    <a:lnTo>
                      <a:pt x="2885656" y="4339680"/>
                    </a:lnTo>
                    <a:lnTo>
                      <a:pt x="2966620" y="4134892"/>
                    </a:lnTo>
                    <a:lnTo>
                      <a:pt x="3066632" y="4049168"/>
                    </a:lnTo>
                    <a:lnTo>
                      <a:pt x="3085684" y="3977728"/>
                    </a:lnTo>
                    <a:lnTo>
                      <a:pt x="3223796" y="3834854"/>
                    </a:lnTo>
                    <a:lnTo>
                      <a:pt x="3290468" y="3753892"/>
                    </a:lnTo>
                    <a:lnTo>
                      <a:pt x="3323808" y="3677692"/>
                    </a:lnTo>
                    <a:lnTo>
                      <a:pt x="3414296" y="3558628"/>
                    </a:lnTo>
                    <a:lnTo>
                      <a:pt x="3452396" y="3401468"/>
                    </a:lnTo>
                    <a:lnTo>
                      <a:pt x="3504780" y="3191916"/>
                    </a:lnTo>
                    <a:lnTo>
                      <a:pt x="3504780" y="3144292"/>
                    </a:lnTo>
                    <a:lnTo>
                      <a:pt x="3501616" y="3120396"/>
                    </a:lnTo>
                    <a:lnTo>
                      <a:pt x="3623844" y="2844254"/>
                    </a:lnTo>
                    <a:lnTo>
                      <a:pt x="3833396" y="2658516"/>
                    </a:lnTo>
                    <a:lnTo>
                      <a:pt x="4100096" y="2506116"/>
                    </a:lnTo>
                    <a:lnTo>
                      <a:pt x="4371556" y="2301328"/>
                    </a:lnTo>
                    <a:lnTo>
                      <a:pt x="4581108" y="2229892"/>
                    </a:lnTo>
                    <a:lnTo>
                      <a:pt x="4790656" y="2177504"/>
                    </a:lnTo>
                    <a:lnTo>
                      <a:pt x="4866856" y="2072728"/>
                    </a:lnTo>
                    <a:lnTo>
                      <a:pt x="4900196" y="2067968"/>
                    </a:lnTo>
                    <a:lnTo>
                      <a:pt x="5028780" y="2006054"/>
                    </a:lnTo>
                    <a:lnTo>
                      <a:pt x="5219284" y="1801268"/>
                    </a:lnTo>
                    <a:lnTo>
                      <a:pt x="5390732" y="1567904"/>
                    </a:lnTo>
                    <a:lnTo>
                      <a:pt x="5471696" y="1382168"/>
                    </a:lnTo>
                    <a:lnTo>
                      <a:pt x="5471696" y="1291680"/>
                    </a:lnTo>
                    <a:lnTo>
                      <a:pt x="5528844" y="1182142"/>
                    </a:lnTo>
                    <a:cubicBezTo>
                      <a:pt x="5530432" y="978942"/>
                      <a:pt x="5532020" y="775742"/>
                      <a:pt x="5533608" y="572542"/>
                    </a:cubicBez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110C5A64-3577-BB6C-3B6E-432DB24B1E98}"/>
                </a:ext>
              </a:extLst>
            </p:cNvPr>
            <p:cNvGrpSpPr/>
            <p:nvPr/>
          </p:nvGrpSpPr>
          <p:grpSpPr>
            <a:xfrm>
              <a:off x="2307851" y="972179"/>
              <a:ext cx="2296128" cy="4861008"/>
              <a:chOff x="1520244" y="1086463"/>
              <a:chExt cx="1710457" cy="3621120"/>
            </a:xfrm>
            <a:solidFill>
              <a:srgbClr val="92D050"/>
            </a:solidFill>
          </p:grpSpPr>
          <p:sp>
            <p:nvSpPr>
              <p:cNvPr id="3" name="フリーフォーム: 図形 2">
                <a:extLst>
                  <a:ext uri="{FF2B5EF4-FFF2-40B4-BE49-F238E27FC236}">
                    <a16:creationId xmlns:a16="http://schemas.microsoft.com/office/drawing/2014/main" id="{B4393584-F563-EB47-4E7C-4809DC43B73B}"/>
                  </a:ext>
                </a:extLst>
              </p:cNvPr>
              <p:cNvSpPr/>
              <p:nvPr/>
            </p:nvSpPr>
            <p:spPr>
              <a:xfrm>
                <a:off x="1928990" y="1086463"/>
                <a:ext cx="1073324" cy="1035096"/>
              </a:xfrm>
              <a:custGeom>
                <a:avLst/>
                <a:gdLst>
                  <a:gd name="connsiteX0" fmla="*/ 1447800 w 5562600"/>
                  <a:gd name="connsiteY0" fmla="*/ 1165860 h 5364480"/>
                  <a:gd name="connsiteX1" fmla="*/ 1417320 w 5562600"/>
                  <a:gd name="connsiteY1" fmla="*/ 1310640 h 5364480"/>
                  <a:gd name="connsiteX2" fmla="*/ 1463040 w 5562600"/>
                  <a:gd name="connsiteY2" fmla="*/ 1470660 h 5364480"/>
                  <a:gd name="connsiteX3" fmla="*/ 1440180 w 5562600"/>
                  <a:gd name="connsiteY3" fmla="*/ 1623060 h 5364480"/>
                  <a:gd name="connsiteX4" fmla="*/ 1348740 w 5562600"/>
                  <a:gd name="connsiteY4" fmla="*/ 1699260 h 5364480"/>
                  <a:gd name="connsiteX5" fmla="*/ 1196340 w 5562600"/>
                  <a:gd name="connsiteY5" fmla="*/ 1653540 h 5364480"/>
                  <a:gd name="connsiteX6" fmla="*/ 1165860 w 5562600"/>
                  <a:gd name="connsiteY6" fmla="*/ 1722120 h 5364480"/>
                  <a:gd name="connsiteX7" fmla="*/ 1318260 w 5562600"/>
                  <a:gd name="connsiteY7" fmla="*/ 1798320 h 5364480"/>
                  <a:gd name="connsiteX8" fmla="*/ 1402080 w 5562600"/>
                  <a:gd name="connsiteY8" fmla="*/ 1905000 h 5364480"/>
                  <a:gd name="connsiteX9" fmla="*/ 1386840 w 5562600"/>
                  <a:gd name="connsiteY9" fmla="*/ 2423160 h 5364480"/>
                  <a:gd name="connsiteX10" fmla="*/ 1211580 w 5562600"/>
                  <a:gd name="connsiteY10" fmla="*/ 3025140 h 5364480"/>
                  <a:gd name="connsiteX11" fmla="*/ 1158240 w 5562600"/>
                  <a:gd name="connsiteY11" fmla="*/ 3124200 h 5364480"/>
                  <a:gd name="connsiteX12" fmla="*/ 1028700 w 5562600"/>
                  <a:gd name="connsiteY12" fmla="*/ 3101340 h 5364480"/>
                  <a:gd name="connsiteX13" fmla="*/ 883920 w 5562600"/>
                  <a:gd name="connsiteY13" fmla="*/ 3246120 h 5364480"/>
                  <a:gd name="connsiteX14" fmla="*/ 754380 w 5562600"/>
                  <a:gd name="connsiteY14" fmla="*/ 3284220 h 5364480"/>
                  <a:gd name="connsiteX15" fmla="*/ 601980 w 5562600"/>
                  <a:gd name="connsiteY15" fmla="*/ 3162300 h 5364480"/>
                  <a:gd name="connsiteX16" fmla="*/ 426720 w 5562600"/>
                  <a:gd name="connsiteY16" fmla="*/ 3276600 h 5364480"/>
                  <a:gd name="connsiteX17" fmla="*/ 327660 w 5562600"/>
                  <a:gd name="connsiteY17" fmla="*/ 3489960 h 5364480"/>
                  <a:gd name="connsiteX18" fmla="*/ 274320 w 5562600"/>
                  <a:gd name="connsiteY18" fmla="*/ 3558540 h 5364480"/>
                  <a:gd name="connsiteX19" fmla="*/ 243840 w 5562600"/>
                  <a:gd name="connsiteY19" fmla="*/ 3581400 h 5364480"/>
                  <a:gd name="connsiteX20" fmla="*/ 213360 w 5562600"/>
                  <a:gd name="connsiteY20" fmla="*/ 3649980 h 5364480"/>
                  <a:gd name="connsiteX21" fmla="*/ 99060 w 5562600"/>
                  <a:gd name="connsiteY21" fmla="*/ 3695700 h 5364480"/>
                  <a:gd name="connsiteX22" fmla="*/ 0 w 5562600"/>
                  <a:gd name="connsiteY22" fmla="*/ 3802380 h 5364480"/>
                  <a:gd name="connsiteX23" fmla="*/ 30480 w 5562600"/>
                  <a:gd name="connsiteY23" fmla="*/ 3931920 h 5364480"/>
                  <a:gd name="connsiteX24" fmla="*/ 175260 w 5562600"/>
                  <a:gd name="connsiteY24" fmla="*/ 3901440 h 5364480"/>
                  <a:gd name="connsiteX25" fmla="*/ 259080 w 5562600"/>
                  <a:gd name="connsiteY25" fmla="*/ 4046220 h 5364480"/>
                  <a:gd name="connsiteX26" fmla="*/ 259080 w 5562600"/>
                  <a:gd name="connsiteY26" fmla="*/ 4335780 h 5364480"/>
                  <a:gd name="connsiteX27" fmla="*/ 228600 w 5562600"/>
                  <a:gd name="connsiteY27" fmla="*/ 4533900 h 5364480"/>
                  <a:gd name="connsiteX28" fmla="*/ 419100 w 5562600"/>
                  <a:gd name="connsiteY28" fmla="*/ 4495800 h 5364480"/>
                  <a:gd name="connsiteX29" fmla="*/ 495300 w 5562600"/>
                  <a:gd name="connsiteY29" fmla="*/ 4556760 h 5364480"/>
                  <a:gd name="connsiteX30" fmla="*/ 510540 w 5562600"/>
                  <a:gd name="connsiteY30" fmla="*/ 4411980 h 5364480"/>
                  <a:gd name="connsiteX31" fmla="*/ 632460 w 5562600"/>
                  <a:gd name="connsiteY31" fmla="*/ 4396740 h 5364480"/>
                  <a:gd name="connsiteX32" fmla="*/ 731520 w 5562600"/>
                  <a:gd name="connsiteY32" fmla="*/ 4434840 h 5364480"/>
                  <a:gd name="connsiteX33" fmla="*/ 746760 w 5562600"/>
                  <a:gd name="connsiteY33" fmla="*/ 4488180 h 5364480"/>
                  <a:gd name="connsiteX34" fmla="*/ 1051560 w 5562600"/>
                  <a:gd name="connsiteY34" fmla="*/ 4480560 h 5364480"/>
                  <a:gd name="connsiteX35" fmla="*/ 1127760 w 5562600"/>
                  <a:gd name="connsiteY35" fmla="*/ 4511040 h 5364480"/>
                  <a:gd name="connsiteX36" fmla="*/ 1303020 w 5562600"/>
                  <a:gd name="connsiteY36" fmla="*/ 4480560 h 5364480"/>
                  <a:gd name="connsiteX37" fmla="*/ 1455420 w 5562600"/>
                  <a:gd name="connsiteY37" fmla="*/ 4488180 h 5364480"/>
                  <a:gd name="connsiteX38" fmla="*/ 1485900 w 5562600"/>
                  <a:gd name="connsiteY38" fmla="*/ 4389120 h 5364480"/>
                  <a:gd name="connsiteX39" fmla="*/ 1577340 w 5562600"/>
                  <a:gd name="connsiteY39" fmla="*/ 4328160 h 5364480"/>
                  <a:gd name="connsiteX40" fmla="*/ 1737360 w 5562600"/>
                  <a:gd name="connsiteY40" fmla="*/ 4335780 h 5364480"/>
                  <a:gd name="connsiteX41" fmla="*/ 1752600 w 5562600"/>
                  <a:gd name="connsiteY41" fmla="*/ 4411980 h 5364480"/>
                  <a:gd name="connsiteX42" fmla="*/ 1874520 w 5562600"/>
                  <a:gd name="connsiteY42" fmla="*/ 4419600 h 5364480"/>
                  <a:gd name="connsiteX43" fmla="*/ 1905000 w 5562600"/>
                  <a:gd name="connsiteY43" fmla="*/ 4495800 h 5364480"/>
                  <a:gd name="connsiteX44" fmla="*/ 2004060 w 5562600"/>
                  <a:gd name="connsiteY44" fmla="*/ 4526280 h 5364480"/>
                  <a:gd name="connsiteX45" fmla="*/ 2042160 w 5562600"/>
                  <a:gd name="connsiteY45" fmla="*/ 4594860 h 5364480"/>
                  <a:gd name="connsiteX46" fmla="*/ 2141220 w 5562600"/>
                  <a:gd name="connsiteY46" fmla="*/ 4640580 h 5364480"/>
                  <a:gd name="connsiteX47" fmla="*/ 2141220 w 5562600"/>
                  <a:gd name="connsiteY47" fmla="*/ 4549140 h 5364480"/>
                  <a:gd name="connsiteX48" fmla="*/ 2247900 w 5562600"/>
                  <a:gd name="connsiteY48" fmla="*/ 4518660 h 5364480"/>
                  <a:gd name="connsiteX49" fmla="*/ 2339340 w 5562600"/>
                  <a:gd name="connsiteY49" fmla="*/ 4579620 h 5364480"/>
                  <a:gd name="connsiteX50" fmla="*/ 2339340 w 5562600"/>
                  <a:gd name="connsiteY50" fmla="*/ 4617720 h 5364480"/>
                  <a:gd name="connsiteX51" fmla="*/ 2461260 w 5562600"/>
                  <a:gd name="connsiteY51" fmla="*/ 4617720 h 5364480"/>
                  <a:gd name="connsiteX52" fmla="*/ 2537460 w 5562600"/>
                  <a:gd name="connsiteY52" fmla="*/ 4541520 h 5364480"/>
                  <a:gd name="connsiteX53" fmla="*/ 2590800 w 5562600"/>
                  <a:gd name="connsiteY53" fmla="*/ 4541520 h 5364480"/>
                  <a:gd name="connsiteX54" fmla="*/ 2651760 w 5562600"/>
                  <a:gd name="connsiteY54" fmla="*/ 4587240 h 5364480"/>
                  <a:gd name="connsiteX55" fmla="*/ 2682240 w 5562600"/>
                  <a:gd name="connsiteY55" fmla="*/ 4495800 h 5364480"/>
                  <a:gd name="connsiteX56" fmla="*/ 2773680 w 5562600"/>
                  <a:gd name="connsiteY56" fmla="*/ 4434840 h 5364480"/>
                  <a:gd name="connsiteX57" fmla="*/ 2887980 w 5562600"/>
                  <a:gd name="connsiteY57" fmla="*/ 4465320 h 5364480"/>
                  <a:gd name="connsiteX58" fmla="*/ 2895600 w 5562600"/>
                  <a:gd name="connsiteY58" fmla="*/ 4328160 h 5364480"/>
                  <a:gd name="connsiteX59" fmla="*/ 3002280 w 5562600"/>
                  <a:gd name="connsiteY59" fmla="*/ 4244340 h 5364480"/>
                  <a:gd name="connsiteX60" fmla="*/ 3108960 w 5562600"/>
                  <a:gd name="connsiteY60" fmla="*/ 4244340 h 5364480"/>
                  <a:gd name="connsiteX61" fmla="*/ 3055620 w 5562600"/>
                  <a:gd name="connsiteY61" fmla="*/ 4472940 h 5364480"/>
                  <a:gd name="connsiteX62" fmla="*/ 3139440 w 5562600"/>
                  <a:gd name="connsiteY62" fmla="*/ 4556760 h 5364480"/>
                  <a:gd name="connsiteX63" fmla="*/ 3413760 w 5562600"/>
                  <a:gd name="connsiteY63" fmla="*/ 4541520 h 5364480"/>
                  <a:gd name="connsiteX64" fmla="*/ 3406140 w 5562600"/>
                  <a:gd name="connsiteY64" fmla="*/ 4602480 h 5364480"/>
                  <a:gd name="connsiteX65" fmla="*/ 3444240 w 5562600"/>
                  <a:gd name="connsiteY65" fmla="*/ 4663440 h 5364480"/>
                  <a:gd name="connsiteX66" fmla="*/ 3474720 w 5562600"/>
                  <a:gd name="connsiteY66" fmla="*/ 4815840 h 5364480"/>
                  <a:gd name="connsiteX67" fmla="*/ 3444240 w 5562600"/>
                  <a:gd name="connsiteY67" fmla="*/ 4876800 h 5364480"/>
                  <a:gd name="connsiteX68" fmla="*/ 3390900 w 5562600"/>
                  <a:gd name="connsiteY68" fmla="*/ 4861560 h 5364480"/>
                  <a:gd name="connsiteX69" fmla="*/ 3345180 w 5562600"/>
                  <a:gd name="connsiteY69" fmla="*/ 4968240 h 5364480"/>
                  <a:gd name="connsiteX70" fmla="*/ 3345180 w 5562600"/>
                  <a:gd name="connsiteY70" fmla="*/ 5029200 h 5364480"/>
                  <a:gd name="connsiteX71" fmla="*/ 3291840 w 5562600"/>
                  <a:gd name="connsiteY71" fmla="*/ 5074920 h 5364480"/>
                  <a:gd name="connsiteX72" fmla="*/ 3345180 w 5562600"/>
                  <a:gd name="connsiteY72" fmla="*/ 5135880 h 5364480"/>
                  <a:gd name="connsiteX73" fmla="*/ 3314700 w 5562600"/>
                  <a:gd name="connsiteY73" fmla="*/ 5242560 h 5364480"/>
                  <a:gd name="connsiteX74" fmla="*/ 3429000 w 5562600"/>
                  <a:gd name="connsiteY74" fmla="*/ 5364480 h 5364480"/>
                  <a:gd name="connsiteX75" fmla="*/ 3520440 w 5562600"/>
                  <a:gd name="connsiteY75" fmla="*/ 5364480 h 5364480"/>
                  <a:gd name="connsiteX76" fmla="*/ 3703320 w 5562600"/>
                  <a:gd name="connsiteY76" fmla="*/ 5257800 h 5364480"/>
                  <a:gd name="connsiteX77" fmla="*/ 3802380 w 5562600"/>
                  <a:gd name="connsiteY77" fmla="*/ 5257800 h 5364480"/>
                  <a:gd name="connsiteX78" fmla="*/ 3802380 w 5562600"/>
                  <a:gd name="connsiteY78" fmla="*/ 5143500 h 5364480"/>
                  <a:gd name="connsiteX79" fmla="*/ 3962400 w 5562600"/>
                  <a:gd name="connsiteY79" fmla="*/ 5021580 h 5364480"/>
                  <a:gd name="connsiteX80" fmla="*/ 4099560 w 5562600"/>
                  <a:gd name="connsiteY80" fmla="*/ 4998720 h 5364480"/>
                  <a:gd name="connsiteX81" fmla="*/ 4274820 w 5562600"/>
                  <a:gd name="connsiteY81" fmla="*/ 4861560 h 5364480"/>
                  <a:gd name="connsiteX82" fmla="*/ 4358640 w 5562600"/>
                  <a:gd name="connsiteY82" fmla="*/ 4861560 h 5364480"/>
                  <a:gd name="connsiteX83" fmla="*/ 4381500 w 5562600"/>
                  <a:gd name="connsiteY83" fmla="*/ 4808220 h 5364480"/>
                  <a:gd name="connsiteX84" fmla="*/ 4442460 w 5562600"/>
                  <a:gd name="connsiteY84" fmla="*/ 4777740 h 5364480"/>
                  <a:gd name="connsiteX85" fmla="*/ 4503420 w 5562600"/>
                  <a:gd name="connsiteY85" fmla="*/ 4808220 h 5364480"/>
                  <a:gd name="connsiteX86" fmla="*/ 4503420 w 5562600"/>
                  <a:gd name="connsiteY86" fmla="*/ 4853940 h 5364480"/>
                  <a:gd name="connsiteX87" fmla="*/ 4541520 w 5562600"/>
                  <a:gd name="connsiteY87" fmla="*/ 4930140 h 5364480"/>
                  <a:gd name="connsiteX88" fmla="*/ 4640580 w 5562600"/>
                  <a:gd name="connsiteY88" fmla="*/ 4853940 h 5364480"/>
                  <a:gd name="connsiteX89" fmla="*/ 4671060 w 5562600"/>
                  <a:gd name="connsiteY89" fmla="*/ 4808220 h 5364480"/>
                  <a:gd name="connsiteX90" fmla="*/ 4770120 w 5562600"/>
                  <a:gd name="connsiteY90" fmla="*/ 4808220 h 5364480"/>
                  <a:gd name="connsiteX91" fmla="*/ 4800600 w 5562600"/>
                  <a:gd name="connsiteY91" fmla="*/ 4777740 h 5364480"/>
                  <a:gd name="connsiteX92" fmla="*/ 4945380 w 5562600"/>
                  <a:gd name="connsiteY92" fmla="*/ 4770120 h 5364480"/>
                  <a:gd name="connsiteX93" fmla="*/ 5097780 w 5562600"/>
                  <a:gd name="connsiteY93" fmla="*/ 4853940 h 5364480"/>
                  <a:gd name="connsiteX94" fmla="*/ 5257800 w 5562600"/>
                  <a:gd name="connsiteY94" fmla="*/ 4777740 h 5364480"/>
                  <a:gd name="connsiteX95" fmla="*/ 5234940 w 5562600"/>
                  <a:gd name="connsiteY95" fmla="*/ 4671060 h 5364480"/>
                  <a:gd name="connsiteX96" fmla="*/ 5250180 w 5562600"/>
                  <a:gd name="connsiteY96" fmla="*/ 4617720 h 5364480"/>
                  <a:gd name="connsiteX97" fmla="*/ 5433060 w 5562600"/>
                  <a:gd name="connsiteY97" fmla="*/ 4556760 h 5364480"/>
                  <a:gd name="connsiteX98" fmla="*/ 5562600 w 5562600"/>
                  <a:gd name="connsiteY98" fmla="*/ 4465320 h 5364480"/>
                  <a:gd name="connsiteX99" fmla="*/ 5234940 w 5562600"/>
                  <a:gd name="connsiteY99" fmla="*/ 4114800 h 5364480"/>
                  <a:gd name="connsiteX100" fmla="*/ 5097780 w 5562600"/>
                  <a:gd name="connsiteY100" fmla="*/ 4114800 h 5364480"/>
                  <a:gd name="connsiteX101" fmla="*/ 4998720 w 5562600"/>
                  <a:gd name="connsiteY101" fmla="*/ 4038600 h 5364480"/>
                  <a:gd name="connsiteX102" fmla="*/ 4899660 w 5562600"/>
                  <a:gd name="connsiteY102" fmla="*/ 3825240 h 5364480"/>
                  <a:gd name="connsiteX103" fmla="*/ 4739640 w 5562600"/>
                  <a:gd name="connsiteY103" fmla="*/ 3223260 h 5364480"/>
                  <a:gd name="connsiteX104" fmla="*/ 4671060 w 5562600"/>
                  <a:gd name="connsiteY104" fmla="*/ 2529840 h 5364480"/>
                  <a:gd name="connsiteX105" fmla="*/ 4655820 w 5562600"/>
                  <a:gd name="connsiteY105" fmla="*/ 2499360 h 5364480"/>
                  <a:gd name="connsiteX106" fmla="*/ 4655820 w 5562600"/>
                  <a:gd name="connsiteY106" fmla="*/ 2415540 h 5364480"/>
                  <a:gd name="connsiteX107" fmla="*/ 4701540 w 5562600"/>
                  <a:gd name="connsiteY107" fmla="*/ 1684020 h 5364480"/>
                  <a:gd name="connsiteX108" fmla="*/ 4655820 w 5562600"/>
                  <a:gd name="connsiteY108" fmla="*/ 1569720 h 5364480"/>
                  <a:gd name="connsiteX109" fmla="*/ 4800600 w 5562600"/>
                  <a:gd name="connsiteY109" fmla="*/ 830580 h 5364480"/>
                  <a:gd name="connsiteX110" fmla="*/ 4869180 w 5562600"/>
                  <a:gd name="connsiteY110" fmla="*/ 708660 h 5364480"/>
                  <a:gd name="connsiteX111" fmla="*/ 4869180 w 5562600"/>
                  <a:gd name="connsiteY111" fmla="*/ 617220 h 5364480"/>
                  <a:gd name="connsiteX112" fmla="*/ 4907280 w 5562600"/>
                  <a:gd name="connsiteY112" fmla="*/ 472440 h 5364480"/>
                  <a:gd name="connsiteX113" fmla="*/ 4747260 w 5562600"/>
                  <a:gd name="connsiteY113" fmla="*/ 632460 h 5364480"/>
                  <a:gd name="connsiteX114" fmla="*/ 4602480 w 5562600"/>
                  <a:gd name="connsiteY114" fmla="*/ 731520 h 5364480"/>
                  <a:gd name="connsiteX115" fmla="*/ 4411980 w 5562600"/>
                  <a:gd name="connsiteY115" fmla="*/ 800100 h 5364480"/>
                  <a:gd name="connsiteX116" fmla="*/ 4251960 w 5562600"/>
                  <a:gd name="connsiteY116" fmla="*/ 769620 h 5364480"/>
                  <a:gd name="connsiteX117" fmla="*/ 4061460 w 5562600"/>
                  <a:gd name="connsiteY117" fmla="*/ 662940 h 5364480"/>
                  <a:gd name="connsiteX118" fmla="*/ 4030980 w 5562600"/>
                  <a:gd name="connsiteY118" fmla="*/ 556260 h 5364480"/>
                  <a:gd name="connsiteX119" fmla="*/ 3931920 w 5562600"/>
                  <a:gd name="connsiteY119" fmla="*/ 472440 h 5364480"/>
                  <a:gd name="connsiteX120" fmla="*/ 3832860 w 5562600"/>
                  <a:gd name="connsiteY120" fmla="*/ 320040 h 5364480"/>
                  <a:gd name="connsiteX121" fmla="*/ 3718560 w 5562600"/>
                  <a:gd name="connsiteY121" fmla="*/ 266700 h 5364480"/>
                  <a:gd name="connsiteX122" fmla="*/ 3489960 w 5562600"/>
                  <a:gd name="connsiteY122" fmla="*/ 243840 h 5364480"/>
                  <a:gd name="connsiteX123" fmla="*/ 3375660 w 5562600"/>
                  <a:gd name="connsiteY123" fmla="*/ 144780 h 5364480"/>
                  <a:gd name="connsiteX124" fmla="*/ 3223260 w 5562600"/>
                  <a:gd name="connsiteY124" fmla="*/ 0 h 5364480"/>
                  <a:gd name="connsiteX125" fmla="*/ 3162300 w 5562600"/>
                  <a:gd name="connsiteY125" fmla="*/ 68580 h 5364480"/>
                  <a:gd name="connsiteX126" fmla="*/ 3192780 w 5562600"/>
                  <a:gd name="connsiteY126" fmla="*/ 190500 h 5364480"/>
                  <a:gd name="connsiteX127" fmla="*/ 3002280 w 5562600"/>
                  <a:gd name="connsiteY127" fmla="*/ 556260 h 5364480"/>
                  <a:gd name="connsiteX128" fmla="*/ 2918460 w 5562600"/>
                  <a:gd name="connsiteY128" fmla="*/ 838200 h 5364480"/>
                  <a:gd name="connsiteX129" fmla="*/ 2880360 w 5562600"/>
                  <a:gd name="connsiteY129" fmla="*/ 891540 h 5364480"/>
                  <a:gd name="connsiteX130" fmla="*/ 2857500 w 5562600"/>
                  <a:gd name="connsiteY130" fmla="*/ 1036320 h 5364480"/>
                  <a:gd name="connsiteX131" fmla="*/ 2796540 w 5562600"/>
                  <a:gd name="connsiteY131" fmla="*/ 1280160 h 5364480"/>
                  <a:gd name="connsiteX132" fmla="*/ 2804160 w 5562600"/>
                  <a:gd name="connsiteY132" fmla="*/ 1386840 h 5364480"/>
                  <a:gd name="connsiteX133" fmla="*/ 2796540 w 5562600"/>
                  <a:gd name="connsiteY133" fmla="*/ 1432560 h 5364480"/>
                  <a:gd name="connsiteX134" fmla="*/ 2781300 w 5562600"/>
                  <a:gd name="connsiteY134" fmla="*/ 1645920 h 5364480"/>
                  <a:gd name="connsiteX135" fmla="*/ 2910840 w 5562600"/>
                  <a:gd name="connsiteY135" fmla="*/ 1714500 h 5364480"/>
                  <a:gd name="connsiteX136" fmla="*/ 3025140 w 5562600"/>
                  <a:gd name="connsiteY136" fmla="*/ 1554480 h 5364480"/>
                  <a:gd name="connsiteX137" fmla="*/ 3154680 w 5562600"/>
                  <a:gd name="connsiteY137" fmla="*/ 1569720 h 5364480"/>
                  <a:gd name="connsiteX138" fmla="*/ 3276600 w 5562600"/>
                  <a:gd name="connsiteY138" fmla="*/ 1508760 h 5364480"/>
                  <a:gd name="connsiteX139" fmla="*/ 3368040 w 5562600"/>
                  <a:gd name="connsiteY139" fmla="*/ 1432560 h 5364480"/>
                  <a:gd name="connsiteX140" fmla="*/ 3505200 w 5562600"/>
                  <a:gd name="connsiteY140" fmla="*/ 1432560 h 5364480"/>
                  <a:gd name="connsiteX141" fmla="*/ 3596640 w 5562600"/>
                  <a:gd name="connsiteY141" fmla="*/ 1501140 h 5364480"/>
                  <a:gd name="connsiteX142" fmla="*/ 3649980 w 5562600"/>
                  <a:gd name="connsiteY142" fmla="*/ 1493520 h 5364480"/>
                  <a:gd name="connsiteX143" fmla="*/ 3718560 w 5562600"/>
                  <a:gd name="connsiteY143" fmla="*/ 1394460 h 5364480"/>
                  <a:gd name="connsiteX144" fmla="*/ 3848100 w 5562600"/>
                  <a:gd name="connsiteY144" fmla="*/ 1363980 h 5364480"/>
                  <a:gd name="connsiteX145" fmla="*/ 3947160 w 5562600"/>
                  <a:gd name="connsiteY145" fmla="*/ 1280160 h 5364480"/>
                  <a:gd name="connsiteX146" fmla="*/ 3962400 w 5562600"/>
                  <a:gd name="connsiteY146" fmla="*/ 1104900 h 5364480"/>
                  <a:gd name="connsiteX147" fmla="*/ 4046220 w 5562600"/>
                  <a:gd name="connsiteY147" fmla="*/ 1104900 h 5364480"/>
                  <a:gd name="connsiteX148" fmla="*/ 4244340 w 5562600"/>
                  <a:gd name="connsiteY148" fmla="*/ 1333500 h 5364480"/>
                  <a:gd name="connsiteX149" fmla="*/ 4297680 w 5562600"/>
                  <a:gd name="connsiteY149" fmla="*/ 1531620 h 5364480"/>
                  <a:gd name="connsiteX150" fmla="*/ 4305300 w 5562600"/>
                  <a:gd name="connsiteY150" fmla="*/ 1691640 h 5364480"/>
                  <a:gd name="connsiteX151" fmla="*/ 4221480 w 5562600"/>
                  <a:gd name="connsiteY151" fmla="*/ 1828800 h 5364480"/>
                  <a:gd name="connsiteX152" fmla="*/ 4206240 w 5562600"/>
                  <a:gd name="connsiteY152" fmla="*/ 2164080 h 5364480"/>
                  <a:gd name="connsiteX153" fmla="*/ 4130040 w 5562600"/>
                  <a:gd name="connsiteY153" fmla="*/ 2453640 h 5364480"/>
                  <a:gd name="connsiteX154" fmla="*/ 4015740 w 5562600"/>
                  <a:gd name="connsiteY154" fmla="*/ 2697480 h 5364480"/>
                  <a:gd name="connsiteX155" fmla="*/ 3863340 w 5562600"/>
                  <a:gd name="connsiteY155" fmla="*/ 2766060 h 5364480"/>
                  <a:gd name="connsiteX156" fmla="*/ 3733800 w 5562600"/>
                  <a:gd name="connsiteY156" fmla="*/ 2720340 h 5364480"/>
                  <a:gd name="connsiteX157" fmla="*/ 3627120 w 5562600"/>
                  <a:gd name="connsiteY157" fmla="*/ 2583180 h 5364480"/>
                  <a:gd name="connsiteX158" fmla="*/ 3375660 w 5562600"/>
                  <a:gd name="connsiteY158" fmla="*/ 2499360 h 5364480"/>
                  <a:gd name="connsiteX159" fmla="*/ 3406140 w 5562600"/>
                  <a:gd name="connsiteY159" fmla="*/ 2400300 h 5364480"/>
                  <a:gd name="connsiteX160" fmla="*/ 3307080 w 5562600"/>
                  <a:gd name="connsiteY160" fmla="*/ 2263140 h 5364480"/>
                  <a:gd name="connsiteX161" fmla="*/ 3261360 w 5562600"/>
                  <a:gd name="connsiteY161" fmla="*/ 2247900 h 5364480"/>
                  <a:gd name="connsiteX162" fmla="*/ 3147060 w 5562600"/>
                  <a:gd name="connsiteY162" fmla="*/ 2194560 h 5364480"/>
                  <a:gd name="connsiteX163" fmla="*/ 3063240 w 5562600"/>
                  <a:gd name="connsiteY163" fmla="*/ 2301240 h 5364480"/>
                  <a:gd name="connsiteX164" fmla="*/ 3063240 w 5562600"/>
                  <a:gd name="connsiteY164" fmla="*/ 2400300 h 5364480"/>
                  <a:gd name="connsiteX165" fmla="*/ 3040380 w 5562600"/>
                  <a:gd name="connsiteY165" fmla="*/ 2438400 h 5364480"/>
                  <a:gd name="connsiteX166" fmla="*/ 3086100 w 5562600"/>
                  <a:gd name="connsiteY166" fmla="*/ 2499360 h 5364480"/>
                  <a:gd name="connsiteX167" fmla="*/ 3086100 w 5562600"/>
                  <a:gd name="connsiteY167" fmla="*/ 2644140 h 5364480"/>
                  <a:gd name="connsiteX168" fmla="*/ 2910840 w 5562600"/>
                  <a:gd name="connsiteY168" fmla="*/ 2865120 h 5364480"/>
                  <a:gd name="connsiteX169" fmla="*/ 2682240 w 5562600"/>
                  <a:gd name="connsiteY169" fmla="*/ 2926080 h 5364480"/>
                  <a:gd name="connsiteX170" fmla="*/ 2552700 w 5562600"/>
                  <a:gd name="connsiteY170" fmla="*/ 2842260 h 5364480"/>
                  <a:gd name="connsiteX171" fmla="*/ 2453640 w 5562600"/>
                  <a:gd name="connsiteY171" fmla="*/ 2522220 h 5364480"/>
                  <a:gd name="connsiteX172" fmla="*/ 2362200 w 5562600"/>
                  <a:gd name="connsiteY172" fmla="*/ 1889760 h 5364480"/>
                  <a:gd name="connsiteX173" fmla="*/ 2339340 w 5562600"/>
                  <a:gd name="connsiteY173" fmla="*/ 1699260 h 5364480"/>
                  <a:gd name="connsiteX174" fmla="*/ 2392680 w 5562600"/>
                  <a:gd name="connsiteY174" fmla="*/ 1524000 h 5364480"/>
                  <a:gd name="connsiteX175" fmla="*/ 2316480 w 5562600"/>
                  <a:gd name="connsiteY175" fmla="*/ 1379220 h 5364480"/>
                  <a:gd name="connsiteX176" fmla="*/ 2148840 w 5562600"/>
                  <a:gd name="connsiteY176" fmla="*/ 1303020 h 5364480"/>
                  <a:gd name="connsiteX177" fmla="*/ 1988820 w 5562600"/>
                  <a:gd name="connsiteY177" fmla="*/ 1325880 h 5364480"/>
                  <a:gd name="connsiteX178" fmla="*/ 1981200 w 5562600"/>
                  <a:gd name="connsiteY178" fmla="*/ 1402080 h 5364480"/>
                  <a:gd name="connsiteX179" fmla="*/ 1912620 w 5562600"/>
                  <a:gd name="connsiteY179" fmla="*/ 1485900 h 5364480"/>
                  <a:gd name="connsiteX180" fmla="*/ 1821180 w 5562600"/>
                  <a:gd name="connsiteY180" fmla="*/ 1478280 h 5364480"/>
                  <a:gd name="connsiteX181" fmla="*/ 1668780 w 5562600"/>
                  <a:gd name="connsiteY181" fmla="*/ 1394460 h 5364480"/>
                  <a:gd name="connsiteX182" fmla="*/ 1653540 w 5562600"/>
                  <a:gd name="connsiteY182" fmla="*/ 1303020 h 5364480"/>
                  <a:gd name="connsiteX183" fmla="*/ 1447800 w 5562600"/>
                  <a:gd name="connsiteY183" fmla="*/ 1165860 h 5364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</a:cxnLst>
                <a:rect l="l" t="t" r="r" b="b"/>
                <a:pathLst>
                  <a:path w="5562600" h="5364480">
                    <a:moveTo>
                      <a:pt x="1447800" y="1165860"/>
                    </a:moveTo>
                    <a:lnTo>
                      <a:pt x="1417320" y="1310640"/>
                    </a:lnTo>
                    <a:lnTo>
                      <a:pt x="1463040" y="1470660"/>
                    </a:lnTo>
                    <a:lnTo>
                      <a:pt x="1440180" y="1623060"/>
                    </a:lnTo>
                    <a:lnTo>
                      <a:pt x="1348740" y="1699260"/>
                    </a:lnTo>
                    <a:lnTo>
                      <a:pt x="1196340" y="1653540"/>
                    </a:lnTo>
                    <a:lnTo>
                      <a:pt x="1165860" y="1722120"/>
                    </a:lnTo>
                    <a:lnTo>
                      <a:pt x="1318260" y="1798320"/>
                    </a:lnTo>
                    <a:lnTo>
                      <a:pt x="1402080" y="1905000"/>
                    </a:lnTo>
                    <a:lnTo>
                      <a:pt x="1386840" y="2423160"/>
                    </a:lnTo>
                    <a:lnTo>
                      <a:pt x="1211580" y="3025140"/>
                    </a:lnTo>
                    <a:lnTo>
                      <a:pt x="1158240" y="3124200"/>
                    </a:lnTo>
                    <a:lnTo>
                      <a:pt x="1028700" y="3101340"/>
                    </a:lnTo>
                    <a:lnTo>
                      <a:pt x="883920" y="3246120"/>
                    </a:lnTo>
                    <a:lnTo>
                      <a:pt x="754380" y="3284220"/>
                    </a:lnTo>
                    <a:lnTo>
                      <a:pt x="601980" y="3162300"/>
                    </a:lnTo>
                    <a:lnTo>
                      <a:pt x="426720" y="3276600"/>
                    </a:lnTo>
                    <a:lnTo>
                      <a:pt x="327660" y="3489960"/>
                    </a:lnTo>
                    <a:lnTo>
                      <a:pt x="274320" y="3558540"/>
                    </a:lnTo>
                    <a:lnTo>
                      <a:pt x="243840" y="3581400"/>
                    </a:lnTo>
                    <a:lnTo>
                      <a:pt x="213360" y="3649980"/>
                    </a:lnTo>
                    <a:lnTo>
                      <a:pt x="99060" y="3695700"/>
                    </a:lnTo>
                    <a:lnTo>
                      <a:pt x="0" y="3802380"/>
                    </a:lnTo>
                    <a:lnTo>
                      <a:pt x="30480" y="3931920"/>
                    </a:lnTo>
                    <a:lnTo>
                      <a:pt x="175260" y="3901440"/>
                    </a:lnTo>
                    <a:lnTo>
                      <a:pt x="259080" y="4046220"/>
                    </a:lnTo>
                    <a:lnTo>
                      <a:pt x="259080" y="4335780"/>
                    </a:lnTo>
                    <a:lnTo>
                      <a:pt x="228600" y="4533900"/>
                    </a:lnTo>
                    <a:lnTo>
                      <a:pt x="419100" y="4495800"/>
                    </a:lnTo>
                    <a:lnTo>
                      <a:pt x="495300" y="4556760"/>
                    </a:lnTo>
                    <a:lnTo>
                      <a:pt x="510540" y="4411980"/>
                    </a:lnTo>
                    <a:lnTo>
                      <a:pt x="632460" y="4396740"/>
                    </a:lnTo>
                    <a:lnTo>
                      <a:pt x="731520" y="4434840"/>
                    </a:lnTo>
                    <a:lnTo>
                      <a:pt x="746760" y="4488180"/>
                    </a:lnTo>
                    <a:lnTo>
                      <a:pt x="1051560" y="4480560"/>
                    </a:lnTo>
                    <a:lnTo>
                      <a:pt x="1127760" y="4511040"/>
                    </a:lnTo>
                    <a:lnTo>
                      <a:pt x="1303020" y="4480560"/>
                    </a:lnTo>
                    <a:lnTo>
                      <a:pt x="1455420" y="4488180"/>
                    </a:lnTo>
                    <a:lnTo>
                      <a:pt x="1485900" y="4389120"/>
                    </a:lnTo>
                    <a:lnTo>
                      <a:pt x="1577340" y="4328160"/>
                    </a:lnTo>
                    <a:lnTo>
                      <a:pt x="1737360" y="4335780"/>
                    </a:lnTo>
                    <a:lnTo>
                      <a:pt x="1752600" y="4411980"/>
                    </a:lnTo>
                    <a:lnTo>
                      <a:pt x="1874520" y="4419600"/>
                    </a:lnTo>
                    <a:lnTo>
                      <a:pt x="1905000" y="4495800"/>
                    </a:lnTo>
                    <a:lnTo>
                      <a:pt x="2004060" y="4526280"/>
                    </a:lnTo>
                    <a:lnTo>
                      <a:pt x="2042160" y="4594860"/>
                    </a:lnTo>
                    <a:lnTo>
                      <a:pt x="2141220" y="4640580"/>
                    </a:lnTo>
                    <a:lnTo>
                      <a:pt x="2141220" y="4549140"/>
                    </a:lnTo>
                    <a:lnTo>
                      <a:pt x="2247900" y="4518660"/>
                    </a:lnTo>
                    <a:lnTo>
                      <a:pt x="2339340" y="4579620"/>
                    </a:lnTo>
                    <a:lnTo>
                      <a:pt x="2339340" y="4617720"/>
                    </a:lnTo>
                    <a:lnTo>
                      <a:pt x="2461260" y="4617720"/>
                    </a:lnTo>
                    <a:lnTo>
                      <a:pt x="2537460" y="4541520"/>
                    </a:lnTo>
                    <a:lnTo>
                      <a:pt x="2590800" y="4541520"/>
                    </a:lnTo>
                    <a:lnTo>
                      <a:pt x="2651760" y="4587240"/>
                    </a:lnTo>
                    <a:lnTo>
                      <a:pt x="2682240" y="4495800"/>
                    </a:lnTo>
                    <a:lnTo>
                      <a:pt x="2773680" y="4434840"/>
                    </a:lnTo>
                    <a:lnTo>
                      <a:pt x="2887980" y="4465320"/>
                    </a:lnTo>
                    <a:lnTo>
                      <a:pt x="2895600" y="4328160"/>
                    </a:lnTo>
                    <a:lnTo>
                      <a:pt x="3002280" y="4244340"/>
                    </a:lnTo>
                    <a:lnTo>
                      <a:pt x="3108960" y="4244340"/>
                    </a:lnTo>
                    <a:lnTo>
                      <a:pt x="3055620" y="4472940"/>
                    </a:lnTo>
                    <a:lnTo>
                      <a:pt x="3139440" y="4556760"/>
                    </a:lnTo>
                    <a:lnTo>
                      <a:pt x="3413760" y="4541520"/>
                    </a:lnTo>
                    <a:lnTo>
                      <a:pt x="3406140" y="4602480"/>
                    </a:lnTo>
                    <a:lnTo>
                      <a:pt x="3444240" y="4663440"/>
                    </a:lnTo>
                    <a:lnTo>
                      <a:pt x="3474720" y="4815840"/>
                    </a:lnTo>
                    <a:lnTo>
                      <a:pt x="3444240" y="4876800"/>
                    </a:lnTo>
                    <a:lnTo>
                      <a:pt x="3390900" y="4861560"/>
                    </a:lnTo>
                    <a:lnTo>
                      <a:pt x="3345180" y="4968240"/>
                    </a:lnTo>
                    <a:lnTo>
                      <a:pt x="3345180" y="5029200"/>
                    </a:lnTo>
                    <a:lnTo>
                      <a:pt x="3291840" y="5074920"/>
                    </a:lnTo>
                    <a:lnTo>
                      <a:pt x="3345180" y="5135880"/>
                    </a:lnTo>
                    <a:lnTo>
                      <a:pt x="3314700" y="5242560"/>
                    </a:lnTo>
                    <a:lnTo>
                      <a:pt x="3429000" y="5364480"/>
                    </a:lnTo>
                    <a:lnTo>
                      <a:pt x="3520440" y="5364480"/>
                    </a:lnTo>
                    <a:lnTo>
                      <a:pt x="3703320" y="5257800"/>
                    </a:lnTo>
                    <a:lnTo>
                      <a:pt x="3802380" y="5257800"/>
                    </a:lnTo>
                    <a:lnTo>
                      <a:pt x="3802380" y="5143500"/>
                    </a:lnTo>
                    <a:lnTo>
                      <a:pt x="3962400" y="5021580"/>
                    </a:lnTo>
                    <a:lnTo>
                      <a:pt x="4099560" y="4998720"/>
                    </a:lnTo>
                    <a:lnTo>
                      <a:pt x="4274820" y="4861560"/>
                    </a:lnTo>
                    <a:lnTo>
                      <a:pt x="4358640" y="4861560"/>
                    </a:lnTo>
                    <a:lnTo>
                      <a:pt x="4381500" y="4808220"/>
                    </a:lnTo>
                    <a:lnTo>
                      <a:pt x="4442460" y="4777740"/>
                    </a:lnTo>
                    <a:lnTo>
                      <a:pt x="4503420" y="4808220"/>
                    </a:lnTo>
                    <a:lnTo>
                      <a:pt x="4503420" y="4853940"/>
                    </a:lnTo>
                    <a:lnTo>
                      <a:pt x="4541520" y="4930140"/>
                    </a:lnTo>
                    <a:lnTo>
                      <a:pt x="4640580" y="4853940"/>
                    </a:lnTo>
                    <a:lnTo>
                      <a:pt x="4671060" y="4808220"/>
                    </a:lnTo>
                    <a:lnTo>
                      <a:pt x="4770120" y="4808220"/>
                    </a:lnTo>
                    <a:lnTo>
                      <a:pt x="4800600" y="4777740"/>
                    </a:lnTo>
                    <a:lnTo>
                      <a:pt x="4945380" y="4770120"/>
                    </a:lnTo>
                    <a:lnTo>
                      <a:pt x="5097780" y="4853940"/>
                    </a:lnTo>
                    <a:lnTo>
                      <a:pt x="5257800" y="4777740"/>
                    </a:lnTo>
                    <a:lnTo>
                      <a:pt x="5234940" y="4671060"/>
                    </a:lnTo>
                    <a:lnTo>
                      <a:pt x="5250180" y="4617720"/>
                    </a:lnTo>
                    <a:lnTo>
                      <a:pt x="5433060" y="4556760"/>
                    </a:lnTo>
                    <a:lnTo>
                      <a:pt x="5562600" y="4465320"/>
                    </a:lnTo>
                    <a:lnTo>
                      <a:pt x="5234940" y="4114800"/>
                    </a:lnTo>
                    <a:lnTo>
                      <a:pt x="5097780" y="4114800"/>
                    </a:lnTo>
                    <a:lnTo>
                      <a:pt x="4998720" y="4038600"/>
                    </a:lnTo>
                    <a:lnTo>
                      <a:pt x="4899660" y="3825240"/>
                    </a:lnTo>
                    <a:lnTo>
                      <a:pt x="4739640" y="3223260"/>
                    </a:lnTo>
                    <a:lnTo>
                      <a:pt x="4671060" y="2529840"/>
                    </a:lnTo>
                    <a:lnTo>
                      <a:pt x="4655820" y="2499360"/>
                    </a:lnTo>
                    <a:lnTo>
                      <a:pt x="4655820" y="2415540"/>
                    </a:lnTo>
                    <a:lnTo>
                      <a:pt x="4701540" y="1684020"/>
                    </a:lnTo>
                    <a:lnTo>
                      <a:pt x="4655820" y="1569720"/>
                    </a:lnTo>
                    <a:lnTo>
                      <a:pt x="4800600" y="830580"/>
                    </a:lnTo>
                    <a:lnTo>
                      <a:pt x="4869180" y="708660"/>
                    </a:lnTo>
                    <a:lnTo>
                      <a:pt x="4869180" y="617220"/>
                    </a:lnTo>
                    <a:lnTo>
                      <a:pt x="4907280" y="472440"/>
                    </a:lnTo>
                    <a:lnTo>
                      <a:pt x="4747260" y="632460"/>
                    </a:lnTo>
                    <a:lnTo>
                      <a:pt x="4602480" y="731520"/>
                    </a:lnTo>
                    <a:lnTo>
                      <a:pt x="4411980" y="800100"/>
                    </a:lnTo>
                    <a:lnTo>
                      <a:pt x="4251960" y="769620"/>
                    </a:lnTo>
                    <a:lnTo>
                      <a:pt x="4061460" y="662940"/>
                    </a:lnTo>
                    <a:lnTo>
                      <a:pt x="4030980" y="556260"/>
                    </a:lnTo>
                    <a:lnTo>
                      <a:pt x="3931920" y="472440"/>
                    </a:lnTo>
                    <a:lnTo>
                      <a:pt x="3832860" y="320040"/>
                    </a:lnTo>
                    <a:lnTo>
                      <a:pt x="3718560" y="266700"/>
                    </a:lnTo>
                    <a:lnTo>
                      <a:pt x="3489960" y="243840"/>
                    </a:lnTo>
                    <a:lnTo>
                      <a:pt x="3375660" y="144780"/>
                    </a:lnTo>
                    <a:lnTo>
                      <a:pt x="3223260" y="0"/>
                    </a:lnTo>
                    <a:lnTo>
                      <a:pt x="3162300" y="68580"/>
                    </a:lnTo>
                    <a:lnTo>
                      <a:pt x="3192780" y="190500"/>
                    </a:lnTo>
                    <a:lnTo>
                      <a:pt x="3002280" y="556260"/>
                    </a:lnTo>
                    <a:lnTo>
                      <a:pt x="2918460" y="838200"/>
                    </a:lnTo>
                    <a:lnTo>
                      <a:pt x="2880360" y="891540"/>
                    </a:lnTo>
                    <a:lnTo>
                      <a:pt x="2857500" y="1036320"/>
                    </a:lnTo>
                    <a:lnTo>
                      <a:pt x="2796540" y="1280160"/>
                    </a:lnTo>
                    <a:lnTo>
                      <a:pt x="2804160" y="1386840"/>
                    </a:lnTo>
                    <a:lnTo>
                      <a:pt x="2796540" y="1432560"/>
                    </a:lnTo>
                    <a:lnTo>
                      <a:pt x="2781300" y="1645920"/>
                    </a:lnTo>
                    <a:lnTo>
                      <a:pt x="2910840" y="1714500"/>
                    </a:lnTo>
                    <a:lnTo>
                      <a:pt x="3025140" y="1554480"/>
                    </a:lnTo>
                    <a:lnTo>
                      <a:pt x="3154680" y="1569720"/>
                    </a:lnTo>
                    <a:lnTo>
                      <a:pt x="3276600" y="1508760"/>
                    </a:lnTo>
                    <a:lnTo>
                      <a:pt x="3368040" y="1432560"/>
                    </a:lnTo>
                    <a:lnTo>
                      <a:pt x="3505200" y="1432560"/>
                    </a:lnTo>
                    <a:lnTo>
                      <a:pt x="3596640" y="1501140"/>
                    </a:lnTo>
                    <a:lnTo>
                      <a:pt x="3649980" y="1493520"/>
                    </a:lnTo>
                    <a:lnTo>
                      <a:pt x="3718560" y="1394460"/>
                    </a:lnTo>
                    <a:lnTo>
                      <a:pt x="3848100" y="1363980"/>
                    </a:lnTo>
                    <a:lnTo>
                      <a:pt x="3947160" y="1280160"/>
                    </a:lnTo>
                    <a:lnTo>
                      <a:pt x="3962400" y="1104900"/>
                    </a:lnTo>
                    <a:lnTo>
                      <a:pt x="4046220" y="1104900"/>
                    </a:lnTo>
                    <a:lnTo>
                      <a:pt x="4244340" y="1333500"/>
                    </a:lnTo>
                    <a:lnTo>
                      <a:pt x="4297680" y="1531620"/>
                    </a:lnTo>
                    <a:lnTo>
                      <a:pt x="4305300" y="1691640"/>
                    </a:lnTo>
                    <a:lnTo>
                      <a:pt x="4221480" y="1828800"/>
                    </a:lnTo>
                    <a:lnTo>
                      <a:pt x="4206240" y="2164080"/>
                    </a:lnTo>
                    <a:lnTo>
                      <a:pt x="4130040" y="2453640"/>
                    </a:lnTo>
                    <a:lnTo>
                      <a:pt x="4015740" y="2697480"/>
                    </a:lnTo>
                    <a:lnTo>
                      <a:pt x="3863340" y="2766060"/>
                    </a:lnTo>
                    <a:lnTo>
                      <a:pt x="3733800" y="2720340"/>
                    </a:lnTo>
                    <a:lnTo>
                      <a:pt x="3627120" y="2583180"/>
                    </a:lnTo>
                    <a:lnTo>
                      <a:pt x="3375660" y="2499360"/>
                    </a:lnTo>
                    <a:lnTo>
                      <a:pt x="3406140" y="2400300"/>
                    </a:lnTo>
                    <a:lnTo>
                      <a:pt x="3307080" y="2263140"/>
                    </a:lnTo>
                    <a:lnTo>
                      <a:pt x="3261360" y="2247900"/>
                    </a:lnTo>
                    <a:lnTo>
                      <a:pt x="3147060" y="2194560"/>
                    </a:lnTo>
                    <a:lnTo>
                      <a:pt x="3063240" y="2301240"/>
                    </a:lnTo>
                    <a:lnTo>
                      <a:pt x="3063240" y="2400300"/>
                    </a:lnTo>
                    <a:lnTo>
                      <a:pt x="3040380" y="2438400"/>
                    </a:lnTo>
                    <a:lnTo>
                      <a:pt x="3086100" y="2499360"/>
                    </a:lnTo>
                    <a:lnTo>
                      <a:pt x="3086100" y="2644140"/>
                    </a:lnTo>
                    <a:lnTo>
                      <a:pt x="2910840" y="2865120"/>
                    </a:lnTo>
                    <a:lnTo>
                      <a:pt x="2682240" y="2926080"/>
                    </a:lnTo>
                    <a:lnTo>
                      <a:pt x="2552700" y="2842260"/>
                    </a:lnTo>
                    <a:lnTo>
                      <a:pt x="2453640" y="2522220"/>
                    </a:lnTo>
                    <a:lnTo>
                      <a:pt x="2362200" y="1889760"/>
                    </a:lnTo>
                    <a:lnTo>
                      <a:pt x="2339340" y="1699260"/>
                    </a:lnTo>
                    <a:lnTo>
                      <a:pt x="2392680" y="1524000"/>
                    </a:lnTo>
                    <a:lnTo>
                      <a:pt x="2316480" y="1379220"/>
                    </a:lnTo>
                    <a:lnTo>
                      <a:pt x="2148840" y="1303020"/>
                    </a:lnTo>
                    <a:lnTo>
                      <a:pt x="1988820" y="1325880"/>
                    </a:lnTo>
                    <a:lnTo>
                      <a:pt x="1981200" y="1402080"/>
                    </a:lnTo>
                    <a:lnTo>
                      <a:pt x="1912620" y="1485900"/>
                    </a:lnTo>
                    <a:lnTo>
                      <a:pt x="1821180" y="1478280"/>
                    </a:lnTo>
                    <a:lnTo>
                      <a:pt x="1668780" y="1394460"/>
                    </a:lnTo>
                    <a:lnTo>
                      <a:pt x="1653540" y="1303020"/>
                    </a:lnTo>
                    <a:lnTo>
                      <a:pt x="1447800" y="116586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" name="フリーフォーム: 図形 3">
                <a:extLst>
                  <a:ext uri="{FF2B5EF4-FFF2-40B4-BE49-F238E27FC236}">
                    <a16:creationId xmlns:a16="http://schemas.microsoft.com/office/drawing/2014/main" id="{FFE6329C-118B-1281-E6AA-DCF3D0434A5C}"/>
                  </a:ext>
                </a:extLst>
              </p:cNvPr>
              <p:cNvSpPr/>
              <p:nvPr/>
            </p:nvSpPr>
            <p:spPr>
              <a:xfrm>
                <a:off x="1831949" y="1905424"/>
                <a:ext cx="767500" cy="1246820"/>
              </a:xfrm>
              <a:custGeom>
                <a:avLst/>
                <a:gdLst>
                  <a:gd name="connsiteX0" fmla="*/ 3505200 w 3977640"/>
                  <a:gd name="connsiteY0" fmla="*/ 0 h 6461760"/>
                  <a:gd name="connsiteX1" fmla="*/ 3611880 w 3977640"/>
                  <a:gd name="connsiteY1" fmla="*/ 0 h 6461760"/>
                  <a:gd name="connsiteX2" fmla="*/ 3558540 w 3977640"/>
                  <a:gd name="connsiteY2" fmla="*/ 228600 h 6461760"/>
                  <a:gd name="connsiteX3" fmla="*/ 3642360 w 3977640"/>
                  <a:gd name="connsiteY3" fmla="*/ 312420 h 6461760"/>
                  <a:gd name="connsiteX4" fmla="*/ 3916680 w 3977640"/>
                  <a:gd name="connsiteY4" fmla="*/ 297180 h 6461760"/>
                  <a:gd name="connsiteX5" fmla="*/ 3909060 w 3977640"/>
                  <a:gd name="connsiteY5" fmla="*/ 358140 h 6461760"/>
                  <a:gd name="connsiteX6" fmla="*/ 3947160 w 3977640"/>
                  <a:gd name="connsiteY6" fmla="*/ 419100 h 6461760"/>
                  <a:gd name="connsiteX7" fmla="*/ 3977640 w 3977640"/>
                  <a:gd name="connsiteY7" fmla="*/ 571500 h 6461760"/>
                  <a:gd name="connsiteX8" fmla="*/ 3947160 w 3977640"/>
                  <a:gd name="connsiteY8" fmla="*/ 632460 h 6461760"/>
                  <a:gd name="connsiteX9" fmla="*/ 3893820 w 3977640"/>
                  <a:gd name="connsiteY9" fmla="*/ 617220 h 6461760"/>
                  <a:gd name="connsiteX10" fmla="*/ 3848100 w 3977640"/>
                  <a:gd name="connsiteY10" fmla="*/ 723900 h 6461760"/>
                  <a:gd name="connsiteX11" fmla="*/ 3848100 w 3977640"/>
                  <a:gd name="connsiteY11" fmla="*/ 784860 h 6461760"/>
                  <a:gd name="connsiteX12" fmla="*/ 3794760 w 3977640"/>
                  <a:gd name="connsiteY12" fmla="*/ 830580 h 6461760"/>
                  <a:gd name="connsiteX13" fmla="*/ 3848100 w 3977640"/>
                  <a:gd name="connsiteY13" fmla="*/ 891540 h 6461760"/>
                  <a:gd name="connsiteX14" fmla="*/ 3817620 w 3977640"/>
                  <a:gd name="connsiteY14" fmla="*/ 998220 h 6461760"/>
                  <a:gd name="connsiteX15" fmla="*/ 3817620 w 3977640"/>
                  <a:gd name="connsiteY15" fmla="*/ 1082040 h 6461760"/>
                  <a:gd name="connsiteX16" fmla="*/ 3695700 w 3977640"/>
                  <a:gd name="connsiteY16" fmla="*/ 1120140 h 6461760"/>
                  <a:gd name="connsiteX17" fmla="*/ 3642360 w 3977640"/>
                  <a:gd name="connsiteY17" fmla="*/ 1264920 h 6461760"/>
                  <a:gd name="connsiteX18" fmla="*/ 3566160 w 3977640"/>
                  <a:gd name="connsiteY18" fmla="*/ 1310640 h 6461760"/>
                  <a:gd name="connsiteX19" fmla="*/ 3634740 w 3977640"/>
                  <a:gd name="connsiteY19" fmla="*/ 1386840 h 6461760"/>
                  <a:gd name="connsiteX20" fmla="*/ 3573780 w 3977640"/>
                  <a:gd name="connsiteY20" fmla="*/ 1447800 h 6461760"/>
                  <a:gd name="connsiteX21" fmla="*/ 3634740 w 3977640"/>
                  <a:gd name="connsiteY21" fmla="*/ 1577340 h 6461760"/>
                  <a:gd name="connsiteX22" fmla="*/ 3619500 w 3977640"/>
                  <a:gd name="connsiteY22" fmla="*/ 1623060 h 6461760"/>
                  <a:gd name="connsiteX23" fmla="*/ 3505200 w 3977640"/>
                  <a:gd name="connsiteY23" fmla="*/ 1691640 h 6461760"/>
                  <a:gd name="connsiteX24" fmla="*/ 3550920 w 3977640"/>
                  <a:gd name="connsiteY24" fmla="*/ 1798320 h 6461760"/>
                  <a:gd name="connsiteX25" fmla="*/ 3520440 w 3977640"/>
                  <a:gd name="connsiteY25" fmla="*/ 2133600 h 6461760"/>
                  <a:gd name="connsiteX26" fmla="*/ 3550920 w 3977640"/>
                  <a:gd name="connsiteY26" fmla="*/ 2225040 h 6461760"/>
                  <a:gd name="connsiteX27" fmla="*/ 3550920 w 3977640"/>
                  <a:gd name="connsiteY27" fmla="*/ 2301240 h 6461760"/>
                  <a:gd name="connsiteX28" fmla="*/ 3611880 w 3977640"/>
                  <a:gd name="connsiteY28" fmla="*/ 2506980 h 6461760"/>
                  <a:gd name="connsiteX29" fmla="*/ 3550920 w 3977640"/>
                  <a:gd name="connsiteY29" fmla="*/ 2552700 h 6461760"/>
                  <a:gd name="connsiteX30" fmla="*/ 3451860 w 3977640"/>
                  <a:gd name="connsiteY30" fmla="*/ 2476500 h 6461760"/>
                  <a:gd name="connsiteX31" fmla="*/ 3337560 w 3977640"/>
                  <a:gd name="connsiteY31" fmla="*/ 2545080 h 6461760"/>
                  <a:gd name="connsiteX32" fmla="*/ 3345180 w 3977640"/>
                  <a:gd name="connsiteY32" fmla="*/ 2720340 h 6461760"/>
                  <a:gd name="connsiteX33" fmla="*/ 3505200 w 3977640"/>
                  <a:gd name="connsiteY33" fmla="*/ 2811780 h 6461760"/>
                  <a:gd name="connsiteX34" fmla="*/ 3383280 w 3977640"/>
                  <a:gd name="connsiteY34" fmla="*/ 3017520 h 6461760"/>
                  <a:gd name="connsiteX35" fmla="*/ 3307080 w 3977640"/>
                  <a:gd name="connsiteY35" fmla="*/ 3078480 h 6461760"/>
                  <a:gd name="connsiteX36" fmla="*/ 3413760 w 3977640"/>
                  <a:gd name="connsiteY36" fmla="*/ 3185160 h 6461760"/>
                  <a:gd name="connsiteX37" fmla="*/ 3451860 w 3977640"/>
                  <a:gd name="connsiteY37" fmla="*/ 3375660 h 6461760"/>
                  <a:gd name="connsiteX38" fmla="*/ 3337560 w 3977640"/>
                  <a:gd name="connsiteY38" fmla="*/ 3581400 h 6461760"/>
                  <a:gd name="connsiteX39" fmla="*/ 3154680 w 3977640"/>
                  <a:gd name="connsiteY39" fmla="*/ 3749040 h 6461760"/>
                  <a:gd name="connsiteX40" fmla="*/ 3200400 w 3977640"/>
                  <a:gd name="connsiteY40" fmla="*/ 3810000 h 6461760"/>
                  <a:gd name="connsiteX41" fmla="*/ 3116580 w 3977640"/>
                  <a:gd name="connsiteY41" fmla="*/ 3970020 h 6461760"/>
                  <a:gd name="connsiteX42" fmla="*/ 3154680 w 3977640"/>
                  <a:gd name="connsiteY42" fmla="*/ 4046220 h 6461760"/>
                  <a:gd name="connsiteX43" fmla="*/ 2994660 w 3977640"/>
                  <a:gd name="connsiteY43" fmla="*/ 4191000 h 6461760"/>
                  <a:gd name="connsiteX44" fmla="*/ 3032760 w 3977640"/>
                  <a:gd name="connsiteY44" fmla="*/ 4244340 h 6461760"/>
                  <a:gd name="connsiteX45" fmla="*/ 3032760 w 3977640"/>
                  <a:gd name="connsiteY45" fmla="*/ 4297680 h 6461760"/>
                  <a:gd name="connsiteX46" fmla="*/ 2926080 w 3977640"/>
                  <a:gd name="connsiteY46" fmla="*/ 4358640 h 6461760"/>
                  <a:gd name="connsiteX47" fmla="*/ 2910840 w 3977640"/>
                  <a:gd name="connsiteY47" fmla="*/ 4411980 h 6461760"/>
                  <a:gd name="connsiteX48" fmla="*/ 2994660 w 3977640"/>
                  <a:gd name="connsiteY48" fmla="*/ 4457700 h 6461760"/>
                  <a:gd name="connsiteX49" fmla="*/ 2994660 w 3977640"/>
                  <a:gd name="connsiteY49" fmla="*/ 4549140 h 6461760"/>
                  <a:gd name="connsiteX50" fmla="*/ 3078480 w 3977640"/>
                  <a:gd name="connsiteY50" fmla="*/ 4610100 h 6461760"/>
                  <a:gd name="connsiteX51" fmla="*/ 3040380 w 3977640"/>
                  <a:gd name="connsiteY51" fmla="*/ 4724400 h 6461760"/>
                  <a:gd name="connsiteX52" fmla="*/ 3124200 w 3977640"/>
                  <a:gd name="connsiteY52" fmla="*/ 4770120 h 6461760"/>
                  <a:gd name="connsiteX53" fmla="*/ 3116580 w 3977640"/>
                  <a:gd name="connsiteY53" fmla="*/ 4892040 h 6461760"/>
                  <a:gd name="connsiteX54" fmla="*/ 3337560 w 3977640"/>
                  <a:gd name="connsiteY54" fmla="*/ 5021580 h 6461760"/>
                  <a:gd name="connsiteX55" fmla="*/ 3329940 w 3977640"/>
                  <a:gd name="connsiteY55" fmla="*/ 5090160 h 6461760"/>
                  <a:gd name="connsiteX56" fmla="*/ 3261360 w 3977640"/>
                  <a:gd name="connsiteY56" fmla="*/ 5135880 h 6461760"/>
                  <a:gd name="connsiteX57" fmla="*/ 3261360 w 3977640"/>
                  <a:gd name="connsiteY57" fmla="*/ 5173980 h 6461760"/>
                  <a:gd name="connsiteX58" fmla="*/ 3383280 w 3977640"/>
                  <a:gd name="connsiteY58" fmla="*/ 5250180 h 6461760"/>
                  <a:gd name="connsiteX59" fmla="*/ 3230880 w 3977640"/>
                  <a:gd name="connsiteY59" fmla="*/ 5356860 h 6461760"/>
                  <a:gd name="connsiteX60" fmla="*/ 3261360 w 3977640"/>
                  <a:gd name="connsiteY60" fmla="*/ 5455920 h 6461760"/>
                  <a:gd name="connsiteX61" fmla="*/ 3223260 w 3977640"/>
                  <a:gd name="connsiteY61" fmla="*/ 5577840 h 6461760"/>
                  <a:gd name="connsiteX62" fmla="*/ 3246120 w 3977640"/>
                  <a:gd name="connsiteY62" fmla="*/ 5615940 h 6461760"/>
                  <a:gd name="connsiteX63" fmla="*/ 3337560 w 3977640"/>
                  <a:gd name="connsiteY63" fmla="*/ 5661660 h 6461760"/>
                  <a:gd name="connsiteX64" fmla="*/ 3390900 w 3977640"/>
                  <a:gd name="connsiteY64" fmla="*/ 5753100 h 6461760"/>
                  <a:gd name="connsiteX65" fmla="*/ 3337560 w 3977640"/>
                  <a:gd name="connsiteY65" fmla="*/ 5867400 h 6461760"/>
                  <a:gd name="connsiteX66" fmla="*/ 3291840 w 3977640"/>
                  <a:gd name="connsiteY66" fmla="*/ 5943600 h 6461760"/>
                  <a:gd name="connsiteX67" fmla="*/ 3268980 w 3977640"/>
                  <a:gd name="connsiteY67" fmla="*/ 5981700 h 6461760"/>
                  <a:gd name="connsiteX68" fmla="*/ 3276600 w 3977640"/>
                  <a:gd name="connsiteY68" fmla="*/ 6134100 h 6461760"/>
                  <a:gd name="connsiteX69" fmla="*/ 3192780 w 3977640"/>
                  <a:gd name="connsiteY69" fmla="*/ 6141720 h 6461760"/>
                  <a:gd name="connsiteX70" fmla="*/ 3108960 w 3977640"/>
                  <a:gd name="connsiteY70" fmla="*/ 6278880 h 6461760"/>
                  <a:gd name="connsiteX71" fmla="*/ 3017520 w 3977640"/>
                  <a:gd name="connsiteY71" fmla="*/ 6301740 h 6461760"/>
                  <a:gd name="connsiteX72" fmla="*/ 2910840 w 3977640"/>
                  <a:gd name="connsiteY72" fmla="*/ 6431280 h 6461760"/>
                  <a:gd name="connsiteX73" fmla="*/ 2796540 w 3977640"/>
                  <a:gd name="connsiteY73" fmla="*/ 6377940 h 6461760"/>
                  <a:gd name="connsiteX74" fmla="*/ 2644140 w 3977640"/>
                  <a:gd name="connsiteY74" fmla="*/ 6461760 h 6461760"/>
                  <a:gd name="connsiteX75" fmla="*/ 2583180 w 3977640"/>
                  <a:gd name="connsiteY75" fmla="*/ 6385560 h 6461760"/>
                  <a:gd name="connsiteX76" fmla="*/ 2430780 w 3977640"/>
                  <a:gd name="connsiteY76" fmla="*/ 6362700 h 6461760"/>
                  <a:gd name="connsiteX77" fmla="*/ 2407920 w 3977640"/>
                  <a:gd name="connsiteY77" fmla="*/ 6301740 h 6461760"/>
                  <a:gd name="connsiteX78" fmla="*/ 2308860 w 3977640"/>
                  <a:gd name="connsiteY78" fmla="*/ 6271260 h 6461760"/>
                  <a:gd name="connsiteX79" fmla="*/ 2308860 w 3977640"/>
                  <a:gd name="connsiteY79" fmla="*/ 6111240 h 6461760"/>
                  <a:gd name="connsiteX80" fmla="*/ 2247900 w 3977640"/>
                  <a:gd name="connsiteY80" fmla="*/ 6012180 h 6461760"/>
                  <a:gd name="connsiteX81" fmla="*/ 2133600 w 3977640"/>
                  <a:gd name="connsiteY81" fmla="*/ 5996940 h 6461760"/>
                  <a:gd name="connsiteX82" fmla="*/ 2072640 w 3977640"/>
                  <a:gd name="connsiteY82" fmla="*/ 5935980 h 6461760"/>
                  <a:gd name="connsiteX83" fmla="*/ 1935480 w 3977640"/>
                  <a:gd name="connsiteY83" fmla="*/ 5844540 h 6461760"/>
                  <a:gd name="connsiteX84" fmla="*/ 1874520 w 3977640"/>
                  <a:gd name="connsiteY84" fmla="*/ 5920740 h 6461760"/>
                  <a:gd name="connsiteX85" fmla="*/ 1767840 w 3977640"/>
                  <a:gd name="connsiteY85" fmla="*/ 5836920 h 6461760"/>
                  <a:gd name="connsiteX86" fmla="*/ 1676400 w 3977640"/>
                  <a:gd name="connsiteY86" fmla="*/ 5859780 h 6461760"/>
                  <a:gd name="connsiteX87" fmla="*/ 1562100 w 3977640"/>
                  <a:gd name="connsiteY87" fmla="*/ 5821680 h 6461760"/>
                  <a:gd name="connsiteX88" fmla="*/ 1524000 w 3977640"/>
                  <a:gd name="connsiteY88" fmla="*/ 5745480 h 6461760"/>
                  <a:gd name="connsiteX89" fmla="*/ 1417320 w 3977640"/>
                  <a:gd name="connsiteY89" fmla="*/ 5768340 h 6461760"/>
                  <a:gd name="connsiteX90" fmla="*/ 1318260 w 3977640"/>
                  <a:gd name="connsiteY90" fmla="*/ 5722620 h 6461760"/>
                  <a:gd name="connsiteX91" fmla="*/ 1257300 w 3977640"/>
                  <a:gd name="connsiteY91" fmla="*/ 5676900 h 6461760"/>
                  <a:gd name="connsiteX92" fmla="*/ 1135380 w 3977640"/>
                  <a:gd name="connsiteY92" fmla="*/ 5631180 h 6461760"/>
                  <a:gd name="connsiteX93" fmla="*/ 1097280 w 3977640"/>
                  <a:gd name="connsiteY93" fmla="*/ 5463540 h 6461760"/>
                  <a:gd name="connsiteX94" fmla="*/ 937260 w 3977640"/>
                  <a:gd name="connsiteY94" fmla="*/ 5486400 h 6461760"/>
                  <a:gd name="connsiteX95" fmla="*/ 922020 w 3977640"/>
                  <a:gd name="connsiteY95" fmla="*/ 5554980 h 6461760"/>
                  <a:gd name="connsiteX96" fmla="*/ 807720 w 3977640"/>
                  <a:gd name="connsiteY96" fmla="*/ 5509260 h 6461760"/>
                  <a:gd name="connsiteX97" fmla="*/ 532312 w 3977640"/>
                  <a:gd name="connsiteY97" fmla="*/ 5509260 h 6461760"/>
                  <a:gd name="connsiteX98" fmla="*/ 571500 w 3977640"/>
                  <a:gd name="connsiteY98" fmla="*/ 5372100 h 6461760"/>
                  <a:gd name="connsiteX99" fmla="*/ 632460 w 3977640"/>
                  <a:gd name="connsiteY99" fmla="*/ 5280660 h 6461760"/>
                  <a:gd name="connsiteX100" fmla="*/ 632460 w 3977640"/>
                  <a:gd name="connsiteY100" fmla="*/ 5204460 h 6461760"/>
                  <a:gd name="connsiteX101" fmla="*/ 609600 w 3977640"/>
                  <a:gd name="connsiteY101" fmla="*/ 5128260 h 6461760"/>
                  <a:gd name="connsiteX102" fmla="*/ 670560 w 3977640"/>
                  <a:gd name="connsiteY102" fmla="*/ 4998720 h 6461760"/>
                  <a:gd name="connsiteX103" fmla="*/ 655320 w 3977640"/>
                  <a:gd name="connsiteY103" fmla="*/ 4914900 h 6461760"/>
                  <a:gd name="connsiteX104" fmla="*/ 701040 w 3977640"/>
                  <a:gd name="connsiteY104" fmla="*/ 4831080 h 6461760"/>
                  <a:gd name="connsiteX105" fmla="*/ 830580 w 3977640"/>
                  <a:gd name="connsiteY105" fmla="*/ 4823460 h 6461760"/>
                  <a:gd name="connsiteX106" fmla="*/ 1013460 w 3977640"/>
                  <a:gd name="connsiteY106" fmla="*/ 4328160 h 6461760"/>
                  <a:gd name="connsiteX107" fmla="*/ 1104900 w 3977640"/>
                  <a:gd name="connsiteY107" fmla="*/ 3672840 h 6461760"/>
                  <a:gd name="connsiteX108" fmla="*/ 1082040 w 3977640"/>
                  <a:gd name="connsiteY108" fmla="*/ 3101340 h 6461760"/>
                  <a:gd name="connsiteX109" fmla="*/ 1043940 w 3977640"/>
                  <a:gd name="connsiteY109" fmla="*/ 2926080 h 6461760"/>
                  <a:gd name="connsiteX110" fmla="*/ 1051560 w 3977640"/>
                  <a:gd name="connsiteY110" fmla="*/ 2834640 h 6461760"/>
                  <a:gd name="connsiteX111" fmla="*/ 982980 w 3977640"/>
                  <a:gd name="connsiteY111" fmla="*/ 2689860 h 6461760"/>
                  <a:gd name="connsiteX112" fmla="*/ 838200 w 3977640"/>
                  <a:gd name="connsiteY112" fmla="*/ 2491740 h 6461760"/>
                  <a:gd name="connsiteX113" fmla="*/ 685800 w 3977640"/>
                  <a:gd name="connsiteY113" fmla="*/ 2400300 h 6461760"/>
                  <a:gd name="connsiteX114" fmla="*/ 495300 w 3977640"/>
                  <a:gd name="connsiteY114" fmla="*/ 2438400 h 6461760"/>
                  <a:gd name="connsiteX115" fmla="*/ 495300 w 3977640"/>
                  <a:gd name="connsiteY115" fmla="*/ 2529840 h 6461760"/>
                  <a:gd name="connsiteX116" fmla="*/ 373380 w 3977640"/>
                  <a:gd name="connsiteY116" fmla="*/ 2545080 h 6461760"/>
                  <a:gd name="connsiteX117" fmla="*/ 335280 w 3977640"/>
                  <a:gd name="connsiteY117" fmla="*/ 2545080 h 6461760"/>
                  <a:gd name="connsiteX118" fmla="*/ 175260 w 3977640"/>
                  <a:gd name="connsiteY118" fmla="*/ 2567940 h 6461760"/>
                  <a:gd name="connsiteX119" fmla="*/ 129540 w 3977640"/>
                  <a:gd name="connsiteY119" fmla="*/ 2506980 h 6461760"/>
                  <a:gd name="connsiteX120" fmla="*/ 129540 w 3977640"/>
                  <a:gd name="connsiteY120" fmla="*/ 2385060 h 6461760"/>
                  <a:gd name="connsiteX121" fmla="*/ 53340 w 3977640"/>
                  <a:gd name="connsiteY121" fmla="*/ 2362200 h 6461760"/>
                  <a:gd name="connsiteX122" fmla="*/ 30480 w 3977640"/>
                  <a:gd name="connsiteY122" fmla="*/ 2263140 h 6461760"/>
                  <a:gd name="connsiteX123" fmla="*/ 53340 w 3977640"/>
                  <a:gd name="connsiteY123" fmla="*/ 2179320 h 6461760"/>
                  <a:gd name="connsiteX124" fmla="*/ 0 w 3977640"/>
                  <a:gd name="connsiteY124" fmla="*/ 2148840 h 6461760"/>
                  <a:gd name="connsiteX125" fmla="*/ 0 w 3977640"/>
                  <a:gd name="connsiteY125" fmla="*/ 1988820 h 6461760"/>
                  <a:gd name="connsiteX126" fmla="*/ 83820 w 3977640"/>
                  <a:gd name="connsiteY126" fmla="*/ 2080260 h 6461760"/>
                  <a:gd name="connsiteX127" fmla="*/ 160020 w 3977640"/>
                  <a:gd name="connsiteY127" fmla="*/ 2087880 h 6461760"/>
                  <a:gd name="connsiteX128" fmla="*/ 251460 w 3977640"/>
                  <a:gd name="connsiteY128" fmla="*/ 2125980 h 6461760"/>
                  <a:gd name="connsiteX129" fmla="*/ 304800 w 3977640"/>
                  <a:gd name="connsiteY129" fmla="*/ 2179320 h 6461760"/>
                  <a:gd name="connsiteX130" fmla="*/ 480060 w 3977640"/>
                  <a:gd name="connsiteY130" fmla="*/ 2125980 h 6461760"/>
                  <a:gd name="connsiteX131" fmla="*/ 609600 w 3977640"/>
                  <a:gd name="connsiteY131" fmla="*/ 1981200 h 6461760"/>
                  <a:gd name="connsiteX132" fmla="*/ 762000 w 3977640"/>
                  <a:gd name="connsiteY132" fmla="*/ 1737360 h 6461760"/>
                  <a:gd name="connsiteX133" fmla="*/ 906780 w 3977640"/>
                  <a:gd name="connsiteY133" fmla="*/ 1303020 h 6461760"/>
                  <a:gd name="connsiteX134" fmla="*/ 899160 w 3977640"/>
                  <a:gd name="connsiteY134" fmla="*/ 1135380 h 6461760"/>
                  <a:gd name="connsiteX135" fmla="*/ 937260 w 3977640"/>
                  <a:gd name="connsiteY135" fmla="*/ 1120140 h 6461760"/>
                  <a:gd name="connsiteX136" fmla="*/ 982980 w 3977640"/>
                  <a:gd name="connsiteY136" fmla="*/ 952500 h 6461760"/>
                  <a:gd name="connsiteX137" fmla="*/ 982980 w 3977640"/>
                  <a:gd name="connsiteY137" fmla="*/ 586740 h 6461760"/>
                  <a:gd name="connsiteX138" fmla="*/ 922020 w 3977640"/>
                  <a:gd name="connsiteY138" fmla="*/ 502920 h 6461760"/>
                  <a:gd name="connsiteX139" fmla="*/ 861060 w 3977640"/>
                  <a:gd name="connsiteY139" fmla="*/ 457200 h 6461760"/>
                  <a:gd name="connsiteX140" fmla="*/ 853440 w 3977640"/>
                  <a:gd name="connsiteY140" fmla="*/ 426720 h 6461760"/>
                  <a:gd name="connsiteX141" fmla="*/ 739140 w 3977640"/>
                  <a:gd name="connsiteY141" fmla="*/ 289560 h 6461760"/>
                  <a:gd name="connsiteX142" fmla="*/ 740284 w 3977640"/>
                  <a:gd name="connsiteY142" fmla="*/ 287807 h 6461760"/>
                  <a:gd name="connsiteX143" fmla="*/ 922020 w 3977640"/>
                  <a:gd name="connsiteY143" fmla="*/ 251460 h 6461760"/>
                  <a:gd name="connsiteX144" fmla="*/ 998220 w 3977640"/>
                  <a:gd name="connsiteY144" fmla="*/ 312420 h 6461760"/>
                  <a:gd name="connsiteX145" fmla="*/ 1013460 w 3977640"/>
                  <a:gd name="connsiteY145" fmla="*/ 167640 h 6461760"/>
                  <a:gd name="connsiteX146" fmla="*/ 1135380 w 3977640"/>
                  <a:gd name="connsiteY146" fmla="*/ 152400 h 6461760"/>
                  <a:gd name="connsiteX147" fmla="*/ 1234440 w 3977640"/>
                  <a:gd name="connsiteY147" fmla="*/ 190500 h 6461760"/>
                  <a:gd name="connsiteX148" fmla="*/ 1249680 w 3977640"/>
                  <a:gd name="connsiteY148" fmla="*/ 243840 h 6461760"/>
                  <a:gd name="connsiteX149" fmla="*/ 1554480 w 3977640"/>
                  <a:gd name="connsiteY149" fmla="*/ 236220 h 6461760"/>
                  <a:gd name="connsiteX150" fmla="*/ 1630680 w 3977640"/>
                  <a:gd name="connsiteY150" fmla="*/ 266700 h 6461760"/>
                  <a:gd name="connsiteX151" fmla="*/ 1805940 w 3977640"/>
                  <a:gd name="connsiteY151" fmla="*/ 236220 h 6461760"/>
                  <a:gd name="connsiteX152" fmla="*/ 1958340 w 3977640"/>
                  <a:gd name="connsiteY152" fmla="*/ 243840 h 6461760"/>
                  <a:gd name="connsiteX153" fmla="*/ 1988820 w 3977640"/>
                  <a:gd name="connsiteY153" fmla="*/ 144780 h 6461760"/>
                  <a:gd name="connsiteX154" fmla="*/ 2080260 w 3977640"/>
                  <a:gd name="connsiteY154" fmla="*/ 83820 h 6461760"/>
                  <a:gd name="connsiteX155" fmla="*/ 2240280 w 3977640"/>
                  <a:gd name="connsiteY155" fmla="*/ 91440 h 6461760"/>
                  <a:gd name="connsiteX156" fmla="*/ 2255520 w 3977640"/>
                  <a:gd name="connsiteY156" fmla="*/ 167640 h 6461760"/>
                  <a:gd name="connsiteX157" fmla="*/ 2377440 w 3977640"/>
                  <a:gd name="connsiteY157" fmla="*/ 175260 h 6461760"/>
                  <a:gd name="connsiteX158" fmla="*/ 2407920 w 3977640"/>
                  <a:gd name="connsiteY158" fmla="*/ 251460 h 6461760"/>
                  <a:gd name="connsiteX159" fmla="*/ 2506980 w 3977640"/>
                  <a:gd name="connsiteY159" fmla="*/ 281940 h 6461760"/>
                  <a:gd name="connsiteX160" fmla="*/ 2545080 w 3977640"/>
                  <a:gd name="connsiteY160" fmla="*/ 350520 h 6461760"/>
                  <a:gd name="connsiteX161" fmla="*/ 2644140 w 3977640"/>
                  <a:gd name="connsiteY161" fmla="*/ 396240 h 6461760"/>
                  <a:gd name="connsiteX162" fmla="*/ 2644140 w 3977640"/>
                  <a:gd name="connsiteY162" fmla="*/ 304800 h 6461760"/>
                  <a:gd name="connsiteX163" fmla="*/ 2750820 w 3977640"/>
                  <a:gd name="connsiteY163" fmla="*/ 274320 h 6461760"/>
                  <a:gd name="connsiteX164" fmla="*/ 2842260 w 3977640"/>
                  <a:gd name="connsiteY164" fmla="*/ 335280 h 6461760"/>
                  <a:gd name="connsiteX165" fmla="*/ 2842260 w 3977640"/>
                  <a:gd name="connsiteY165" fmla="*/ 373380 h 6461760"/>
                  <a:gd name="connsiteX166" fmla="*/ 2964180 w 3977640"/>
                  <a:gd name="connsiteY166" fmla="*/ 373380 h 6461760"/>
                  <a:gd name="connsiteX167" fmla="*/ 3040380 w 3977640"/>
                  <a:gd name="connsiteY167" fmla="*/ 297180 h 6461760"/>
                  <a:gd name="connsiteX168" fmla="*/ 3093720 w 3977640"/>
                  <a:gd name="connsiteY168" fmla="*/ 297180 h 6461760"/>
                  <a:gd name="connsiteX169" fmla="*/ 3154680 w 3977640"/>
                  <a:gd name="connsiteY169" fmla="*/ 342900 h 6461760"/>
                  <a:gd name="connsiteX170" fmla="*/ 3185160 w 3977640"/>
                  <a:gd name="connsiteY170" fmla="*/ 251460 h 6461760"/>
                  <a:gd name="connsiteX171" fmla="*/ 3276600 w 3977640"/>
                  <a:gd name="connsiteY171" fmla="*/ 190500 h 6461760"/>
                  <a:gd name="connsiteX172" fmla="*/ 3390900 w 3977640"/>
                  <a:gd name="connsiteY172" fmla="*/ 220980 h 6461760"/>
                  <a:gd name="connsiteX173" fmla="*/ 3398520 w 3977640"/>
                  <a:gd name="connsiteY173" fmla="*/ 83820 h 6461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3977640" h="6461760">
                    <a:moveTo>
                      <a:pt x="3505200" y="0"/>
                    </a:moveTo>
                    <a:lnTo>
                      <a:pt x="3611880" y="0"/>
                    </a:lnTo>
                    <a:lnTo>
                      <a:pt x="3558540" y="228600"/>
                    </a:lnTo>
                    <a:lnTo>
                      <a:pt x="3642360" y="312420"/>
                    </a:lnTo>
                    <a:lnTo>
                      <a:pt x="3916680" y="297180"/>
                    </a:lnTo>
                    <a:lnTo>
                      <a:pt x="3909060" y="358140"/>
                    </a:lnTo>
                    <a:lnTo>
                      <a:pt x="3947160" y="419100"/>
                    </a:lnTo>
                    <a:lnTo>
                      <a:pt x="3977640" y="571500"/>
                    </a:lnTo>
                    <a:lnTo>
                      <a:pt x="3947160" y="632460"/>
                    </a:lnTo>
                    <a:lnTo>
                      <a:pt x="3893820" y="617220"/>
                    </a:lnTo>
                    <a:lnTo>
                      <a:pt x="3848100" y="723900"/>
                    </a:lnTo>
                    <a:lnTo>
                      <a:pt x="3848100" y="784860"/>
                    </a:lnTo>
                    <a:lnTo>
                      <a:pt x="3794760" y="830580"/>
                    </a:lnTo>
                    <a:lnTo>
                      <a:pt x="3848100" y="891540"/>
                    </a:lnTo>
                    <a:lnTo>
                      <a:pt x="3817620" y="998220"/>
                    </a:lnTo>
                    <a:lnTo>
                      <a:pt x="3817620" y="1082040"/>
                    </a:lnTo>
                    <a:lnTo>
                      <a:pt x="3695700" y="1120140"/>
                    </a:lnTo>
                    <a:lnTo>
                      <a:pt x="3642360" y="1264920"/>
                    </a:lnTo>
                    <a:lnTo>
                      <a:pt x="3566160" y="1310640"/>
                    </a:lnTo>
                    <a:lnTo>
                      <a:pt x="3634740" y="1386840"/>
                    </a:lnTo>
                    <a:lnTo>
                      <a:pt x="3573780" y="1447800"/>
                    </a:lnTo>
                    <a:lnTo>
                      <a:pt x="3634740" y="1577340"/>
                    </a:lnTo>
                    <a:lnTo>
                      <a:pt x="3619500" y="1623060"/>
                    </a:lnTo>
                    <a:lnTo>
                      <a:pt x="3505200" y="1691640"/>
                    </a:lnTo>
                    <a:lnTo>
                      <a:pt x="3550920" y="1798320"/>
                    </a:lnTo>
                    <a:lnTo>
                      <a:pt x="3520440" y="2133600"/>
                    </a:lnTo>
                    <a:lnTo>
                      <a:pt x="3550920" y="2225040"/>
                    </a:lnTo>
                    <a:lnTo>
                      <a:pt x="3550920" y="2301240"/>
                    </a:lnTo>
                    <a:lnTo>
                      <a:pt x="3611880" y="2506980"/>
                    </a:lnTo>
                    <a:lnTo>
                      <a:pt x="3550920" y="2552700"/>
                    </a:lnTo>
                    <a:lnTo>
                      <a:pt x="3451860" y="2476500"/>
                    </a:lnTo>
                    <a:lnTo>
                      <a:pt x="3337560" y="2545080"/>
                    </a:lnTo>
                    <a:lnTo>
                      <a:pt x="3345180" y="2720340"/>
                    </a:lnTo>
                    <a:lnTo>
                      <a:pt x="3505200" y="2811780"/>
                    </a:lnTo>
                    <a:lnTo>
                      <a:pt x="3383280" y="3017520"/>
                    </a:lnTo>
                    <a:lnTo>
                      <a:pt x="3307080" y="3078480"/>
                    </a:lnTo>
                    <a:lnTo>
                      <a:pt x="3413760" y="3185160"/>
                    </a:lnTo>
                    <a:lnTo>
                      <a:pt x="3451860" y="3375660"/>
                    </a:lnTo>
                    <a:lnTo>
                      <a:pt x="3337560" y="3581400"/>
                    </a:lnTo>
                    <a:lnTo>
                      <a:pt x="3154680" y="3749040"/>
                    </a:lnTo>
                    <a:lnTo>
                      <a:pt x="3200400" y="3810000"/>
                    </a:lnTo>
                    <a:lnTo>
                      <a:pt x="3116580" y="3970020"/>
                    </a:lnTo>
                    <a:lnTo>
                      <a:pt x="3154680" y="4046220"/>
                    </a:lnTo>
                    <a:lnTo>
                      <a:pt x="2994660" y="4191000"/>
                    </a:lnTo>
                    <a:lnTo>
                      <a:pt x="3032760" y="4244340"/>
                    </a:lnTo>
                    <a:lnTo>
                      <a:pt x="3032760" y="4297680"/>
                    </a:lnTo>
                    <a:lnTo>
                      <a:pt x="2926080" y="4358640"/>
                    </a:lnTo>
                    <a:lnTo>
                      <a:pt x="2910840" y="4411980"/>
                    </a:lnTo>
                    <a:lnTo>
                      <a:pt x="2994660" y="4457700"/>
                    </a:lnTo>
                    <a:lnTo>
                      <a:pt x="2994660" y="4549140"/>
                    </a:lnTo>
                    <a:lnTo>
                      <a:pt x="3078480" y="4610100"/>
                    </a:lnTo>
                    <a:lnTo>
                      <a:pt x="3040380" y="4724400"/>
                    </a:lnTo>
                    <a:lnTo>
                      <a:pt x="3124200" y="4770120"/>
                    </a:lnTo>
                    <a:lnTo>
                      <a:pt x="3116580" y="4892040"/>
                    </a:lnTo>
                    <a:lnTo>
                      <a:pt x="3337560" y="5021580"/>
                    </a:lnTo>
                    <a:lnTo>
                      <a:pt x="3329940" y="5090160"/>
                    </a:lnTo>
                    <a:lnTo>
                      <a:pt x="3261360" y="5135880"/>
                    </a:lnTo>
                    <a:lnTo>
                      <a:pt x="3261360" y="5173980"/>
                    </a:lnTo>
                    <a:lnTo>
                      <a:pt x="3383280" y="5250180"/>
                    </a:lnTo>
                    <a:lnTo>
                      <a:pt x="3230880" y="5356860"/>
                    </a:lnTo>
                    <a:lnTo>
                      <a:pt x="3261360" y="5455920"/>
                    </a:lnTo>
                    <a:lnTo>
                      <a:pt x="3223260" y="5577840"/>
                    </a:lnTo>
                    <a:lnTo>
                      <a:pt x="3246120" y="5615940"/>
                    </a:lnTo>
                    <a:lnTo>
                      <a:pt x="3337560" y="5661660"/>
                    </a:lnTo>
                    <a:lnTo>
                      <a:pt x="3390900" y="5753100"/>
                    </a:lnTo>
                    <a:lnTo>
                      <a:pt x="3337560" y="5867400"/>
                    </a:lnTo>
                    <a:lnTo>
                      <a:pt x="3291840" y="5943600"/>
                    </a:lnTo>
                    <a:lnTo>
                      <a:pt x="3268980" y="5981700"/>
                    </a:lnTo>
                    <a:lnTo>
                      <a:pt x="3276600" y="6134100"/>
                    </a:lnTo>
                    <a:lnTo>
                      <a:pt x="3192780" y="6141720"/>
                    </a:lnTo>
                    <a:lnTo>
                      <a:pt x="3108960" y="6278880"/>
                    </a:lnTo>
                    <a:lnTo>
                      <a:pt x="3017520" y="6301740"/>
                    </a:lnTo>
                    <a:lnTo>
                      <a:pt x="2910840" y="6431280"/>
                    </a:lnTo>
                    <a:lnTo>
                      <a:pt x="2796540" y="6377940"/>
                    </a:lnTo>
                    <a:lnTo>
                      <a:pt x="2644140" y="6461760"/>
                    </a:lnTo>
                    <a:lnTo>
                      <a:pt x="2583180" y="6385560"/>
                    </a:lnTo>
                    <a:lnTo>
                      <a:pt x="2430780" y="6362700"/>
                    </a:lnTo>
                    <a:lnTo>
                      <a:pt x="2407920" y="6301740"/>
                    </a:lnTo>
                    <a:lnTo>
                      <a:pt x="2308860" y="6271260"/>
                    </a:lnTo>
                    <a:lnTo>
                      <a:pt x="2308860" y="6111240"/>
                    </a:lnTo>
                    <a:lnTo>
                      <a:pt x="2247900" y="6012180"/>
                    </a:lnTo>
                    <a:lnTo>
                      <a:pt x="2133600" y="5996940"/>
                    </a:lnTo>
                    <a:lnTo>
                      <a:pt x="2072640" y="5935980"/>
                    </a:lnTo>
                    <a:lnTo>
                      <a:pt x="1935480" y="5844540"/>
                    </a:lnTo>
                    <a:lnTo>
                      <a:pt x="1874520" y="5920740"/>
                    </a:lnTo>
                    <a:lnTo>
                      <a:pt x="1767840" y="5836920"/>
                    </a:lnTo>
                    <a:lnTo>
                      <a:pt x="1676400" y="5859780"/>
                    </a:lnTo>
                    <a:lnTo>
                      <a:pt x="1562100" y="5821680"/>
                    </a:lnTo>
                    <a:lnTo>
                      <a:pt x="1524000" y="5745480"/>
                    </a:lnTo>
                    <a:lnTo>
                      <a:pt x="1417320" y="5768340"/>
                    </a:lnTo>
                    <a:lnTo>
                      <a:pt x="1318260" y="5722620"/>
                    </a:lnTo>
                    <a:lnTo>
                      <a:pt x="1257300" y="5676900"/>
                    </a:lnTo>
                    <a:lnTo>
                      <a:pt x="1135380" y="5631180"/>
                    </a:lnTo>
                    <a:lnTo>
                      <a:pt x="1097280" y="5463540"/>
                    </a:lnTo>
                    <a:lnTo>
                      <a:pt x="937260" y="5486400"/>
                    </a:lnTo>
                    <a:lnTo>
                      <a:pt x="922020" y="5554980"/>
                    </a:lnTo>
                    <a:lnTo>
                      <a:pt x="807720" y="5509260"/>
                    </a:lnTo>
                    <a:lnTo>
                      <a:pt x="532312" y="5509260"/>
                    </a:lnTo>
                    <a:lnTo>
                      <a:pt x="571500" y="5372100"/>
                    </a:lnTo>
                    <a:lnTo>
                      <a:pt x="632460" y="5280660"/>
                    </a:lnTo>
                    <a:lnTo>
                      <a:pt x="632460" y="5204460"/>
                    </a:lnTo>
                    <a:lnTo>
                      <a:pt x="609600" y="5128260"/>
                    </a:lnTo>
                    <a:lnTo>
                      <a:pt x="670560" y="4998720"/>
                    </a:lnTo>
                    <a:lnTo>
                      <a:pt x="655320" y="4914900"/>
                    </a:lnTo>
                    <a:lnTo>
                      <a:pt x="701040" y="4831080"/>
                    </a:lnTo>
                    <a:lnTo>
                      <a:pt x="830580" y="4823460"/>
                    </a:lnTo>
                    <a:lnTo>
                      <a:pt x="1013460" y="4328160"/>
                    </a:lnTo>
                    <a:lnTo>
                      <a:pt x="1104900" y="3672840"/>
                    </a:lnTo>
                    <a:lnTo>
                      <a:pt x="1082040" y="3101340"/>
                    </a:lnTo>
                    <a:lnTo>
                      <a:pt x="1043940" y="2926080"/>
                    </a:lnTo>
                    <a:lnTo>
                      <a:pt x="1051560" y="2834640"/>
                    </a:lnTo>
                    <a:lnTo>
                      <a:pt x="982980" y="2689860"/>
                    </a:lnTo>
                    <a:lnTo>
                      <a:pt x="838200" y="2491740"/>
                    </a:lnTo>
                    <a:lnTo>
                      <a:pt x="685800" y="2400300"/>
                    </a:lnTo>
                    <a:lnTo>
                      <a:pt x="495300" y="2438400"/>
                    </a:lnTo>
                    <a:lnTo>
                      <a:pt x="495300" y="2529840"/>
                    </a:lnTo>
                    <a:lnTo>
                      <a:pt x="373380" y="2545080"/>
                    </a:lnTo>
                    <a:lnTo>
                      <a:pt x="335280" y="2545080"/>
                    </a:lnTo>
                    <a:lnTo>
                      <a:pt x="175260" y="2567940"/>
                    </a:lnTo>
                    <a:lnTo>
                      <a:pt x="129540" y="2506980"/>
                    </a:lnTo>
                    <a:lnTo>
                      <a:pt x="129540" y="2385060"/>
                    </a:lnTo>
                    <a:lnTo>
                      <a:pt x="53340" y="2362200"/>
                    </a:lnTo>
                    <a:lnTo>
                      <a:pt x="30480" y="2263140"/>
                    </a:lnTo>
                    <a:lnTo>
                      <a:pt x="53340" y="2179320"/>
                    </a:lnTo>
                    <a:lnTo>
                      <a:pt x="0" y="2148840"/>
                    </a:lnTo>
                    <a:lnTo>
                      <a:pt x="0" y="1988820"/>
                    </a:lnTo>
                    <a:lnTo>
                      <a:pt x="83820" y="2080260"/>
                    </a:lnTo>
                    <a:lnTo>
                      <a:pt x="160020" y="2087880"/>
                    </a:lnTo>
                    <a:lnTo>
                      <a:pt x="251460" y="2125980"/>
                    </a:lnTo>
                    <a:lnTo>
                      <a:pt x="304800" y="2179320"/>
                    </a:lnTo>
                    <a:lnTo>
                      <a:pt x="480060" y="2125980"/>
                    </a:lnTo>
                    <a:lnTo>
                      <a:pt x="609600" y="1981200"/>
                    </a:lnTo>
                    <a:lnTo>
                      <a:pt x="762000" y="1737360"/>
                    </a:lnTo>
                    <a:lnTo>
                      <a:pt x="906780" y="1303020"/>
                    </a:lnTo>
                    <a:lnTo>
                      <a:pt x="899160" y="1135380"/>
                    </a:lnTo>
                    <a:lnTo>
                      <a:pt x="937260" y="1120140"/>
                    </a:lnTo>
                    <a:lnTo>
                      <a:pt x="982980" y="952500"/>
                    </a:lnTo>
                    <a:lnTo>
                      <a:pt x="982980" y="586740"/>
                    </a:lnTo>
                    <a:lnTo>
                      <a:pt x="922020" y="502920"/>
                    </a:lnTo>
                    <a:lnTo>
                      <a:pt x="861060" y="457200"/>
                    </a:lnTo>
                    <a:lnTo>
                      <a:pt x="853440" y="426720"/>
                    </a:lnTo>
                    <a:lnTo>
                      <a:pt x="739140" y="289560"/>
                    </a:lnTo>
                    <a:lnTo>
                      <a:pt x="740284" y="287807"/>
                    </a:lnTo>
                    <a:lnTo>
                      <a:pt x="922020" y="251460"/>
                    </a:lnTo>
                    <a:lnTo>
                      <a:pt x="998220" y="312420"/>
                    </a:lnTo>
                    <a:lnTo>
                      <a:pt x="1013460" y="167640"/>
                    </a:lnTo>
                    <a:lnTo>
                      <a:pt x="1135380" y="152400"/>
                    </a:lnTo>
                    <a:lnTo>
                      <a:pt x="1234440" y="190500"/>
                    </a:lnTo>
                    <a:lnTo>
                      <a:pt x="1249680" y="243840"/>
                    </a:lnTo>
                    <a:lnTo>
                      <a:pt x="1554480" y="236220"/>
                    </a:lnTo>
                    <a:lnTo>
                      <a:pt x="1630680" y="266700"/>
                    </a:lnTo>
                    <a:lnTo>
                      <a:pt x="1805940" y="236220"/>
                    </a:lnTo>
                    <a:lnTo>
                      <a:pt x="1958340" y="243840"/>
                    </a:lnTo>
                    <a:lnTo>
                      <a:pt x="1988820" y="144780"/>
                    </a:lnTo>
                    <a:lnTo>
                      <a:pt x="2080260" y="83820"/>
                    </a:lnTo>
                    <a:lnTo>
                      <a:pt x="2240280" y="91440"/>
                    </a:lnTo>
                    <a:lnTo>
                      <a:pt x="2255520" y="167640"/>
                    </a:lnTo>
                    <a:lnTo>
                      <a:pt x="2377440" y="175260"/>
                    </a:lnTo>
                    <a:lnTo>
                      <a:pt x="2407920" y="251460"/>
                    </a:lnTo>
                    <a:lnTo>
                      <a:pt x="2506980" y="281940"/>
                    </a:lnTo>
                    <a:lnTo>
                      <a:pt x="2545080" y="350520"/>
                    </a:lnTo>
                    <a:lnTo>
                      <a:pt x="2644140" y="396240"/>
                    </a:lnTo>
                    <a:lnTo>
                      <a:pt x="2644140" y="304800"/>
                    </a:lnTo>
                    <a:lnTo>
                      <a:pt x="2750820" y="274320"/>
                    </a:lnTo>
                    <a:lnTo>
                      <a:pt x="2842260" y="335280"/>
                    </a:lnTo>
                    <a:lnTo>
                      <a:pt x="2842260" y="373380"/>
                    </a:lnTo>
                    <a:lnTo>
                      <a:pt x="2964180" y="373380"/>
                    </a:lnTo>
                    <a:lnTo>
                      <a:pt x="3040380" y="297180"/>
                    </a:lnTo>
                    <a:lnTo>
                      <a:pt x="3093720" y="297180"/>
                    </a:lnTo>
                    <a:lnTo>
                      <a:pt x="3154680" y="342900"/>
                    </a:lnTo>
                    <a:lnTo>
                      <a:pt x="3185160" y="251460"/>
                    </a:lnTo>
                    <a:lnTo>
                      <a:pt x="3276600" y="190500"/>
                    </a:lnTo>
                    <a:lnTo>
                      <a:pt x="3390900" y="220980"/>
                    </a:lnTo>
                    <a:lnTo>
                      <a:pt x="3398520" y="8382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DDB9DD36-F33A-0AE6-F85A-53CAF1D9A767}"/>
                  </a:ext>
                </a:extLst>
              </p:cNvPr>
              <p:cNvSpPr/>
              <p:nvPr/>
            </p:nvSpPr>
            <p:spPr>
              <a:xfrm>
                <a:off x="2393606" y="1946767"/>
                <a:ext cx="837095" cy="1296635"/>
              </a:xfrm>
              <a:custGeom>
                <a:avLst/>
                <a:gdLst>
                  <a:gd name="connsiteX0" fmla="*/ 3148404 w 4338320"/>
                  <a:gd name="connsiteY0" fmla="*/ 0 h 6719932"/>
                  <a:gd name="connsiteX1" fmla="*/ 3157220 w 4338320"/>
                  <a:gd name="connsiteY1" fmla="*/ 1632 h 6719932"/>
                  <a:gd name="connsiteX2" fmla="*/ 3296920 w 4338320"/>
                  <a:gd name="connsiteY2" fmla="*/ 217532 h 6719932"/>
                  <a:gd name="connsiteX3" fmla="*/ 3436620 w 4338320"/>
                  <a:gd name="connsiteY3" fmla="*/ 458832 h 6719932"/>
                  <a:gd name="connsiteX4" fmla="*/ 3627140 w 4338320"/>
                  <a:gd name="connsiteY4" fmla="*/ 828663 h 6719932"/>
                  <a:gd name="connsiteX5" fmla="*/ 3589020 w 4338320"/>
                  <a:gd name="connsiteY5" fmla="*/ 943020 h 6719932"/>
                  <a:gd name="connsiteX6" fmla="*/ 3512820 w 4338320"/>
                  <a:gd name="connsiteY6" fmla="*/ 966832 h 6719932"/>
                  <a:gd name="connsiteX7" fmla="*/ 3527108 w 4338320"/>
                  <a:gd name="connsiteY7" fmla="*/ 1052557 h 6719932"/>
                  <a:gd name="connsiteX8" fmla="*/ 3589020 w 4338320"/>
                  <a:gd name="connsiteY8" fmla="*/ 1085895 h 6719932"/>
                  <a:gd name="connsiteX9" fmla="*/ 3674744 w 4338320"/>
                  <a:gd name="connsiteY9" fmla="*/ 1104945 h 6719932"/>
                  <a:gd name="connsiteX10" fmla="*/ 3678144 w 4338320"/>
                  <a:gd name="connsiteY10" fmla="*/ 1103746 h 6719932"/>
                  <a:gd name="connsiteX11" fmla="*/ 3716020 w 4338320"/>
                  <a:gd name="connsiteY11" fmla="*/ 1170032 h 6719932"/>
                  <a:gd name="connsiteX12" fmla="*/ 3766820 w 4338320"/>
                  <a:gd name="connsiteY12" fmla="*/ 1258932 h 6719932"/>
                  <a:gd name="connsiteX13" fmla="*/ 3627120 w 4338320"/>
                  <a:gd name="connsiteY13" fmla="*/ 1297032 h 6719932"/>
                  <a:gd name="connsiteX14" fmla="*/ 3614420 w 4338320"/>
                  <a:gd name="connsiteY14" fmla="*/ 1449432 h 6719932"/>
                  <a:gd name="connsiteX15" fmla="*/ 3665220 w 4338320"/>
                  <a:gd name="connsiteY15" fmla="*/ 1576432 h 6719932"/>
                  <a:gd name="connsiteX16" fmla="*/ 3741420 w 4338320"/>
                  <a:gd name="connsiteY16" fmla="*/ 1614532 h 6719932"/>
                  <a:gd name="connsiteX17" fmla="*/ 3855720 w 4338320"/>
                  <a:gd name="connsiteY17" fmla="*/ 1741532 h 6719932"/>
                  <a:gd name="connsiteX18" fmla="*/ 3931920 w 4338320"/>
                  <a:gd name="connsiteY18" fmla="*/ 1792332 h 6719932"/>
                  <a:gd name="connsiteX19" fmla="*/ 4020820 w 4338320"/>
                  <a:gd name="connsiteY19" fmla="*/ 1982832 h 6719932"/>
                  <a:gd name="connsiteX20" fmla="*/ 3957320 w 4338320"/>
                  <a:gd name="connsiteY20" fmla="*/ 2046332 h 6719932"/>
                  <a:gd name="connsiteX21" fmla="*/ 4046220 w 4338320"/>
                  <a:gd name="connsiteY21" fmla="*/ 2300332 h 6719932"/>
                  <a:gd name="connsiteX22" fmla="*/ 4147820 w 4338320"/>
                  <a:gd name="connsiteY22" fmla="*/ 2643232 h 6719932"/>
                  <a:gd name="connsiteX23" fmla="*/ 4147820 w 4338320"/>
                  <a:gd name="connsiteY23" fmla="*/ 2719432 h 6719932"/>
                  <a:gd name="connsiteX24" fmla="*/ 4173220 w 4338320"/>
                  <a:gd name="connsiteY24" fmla="*/ 2833732 h 6719932"/>
                  <a:gd name="connsiteX25" fmla="*/ 4046220 w 4338320"/>
                  <a:gd name="connsiteY25" fmla="*/ 3011532 h 6719932"/>
                  <a:gd name="connsiteX26" fmla="*/ 4046220 w 4338320"/>
                  <a:gd name="connsiteY26" fmla="*/ 3252832 h 6719932"/>
                  <a:gd name="connsiteX27" fmla="*/ 3982720 w 4338320"/>
                  <a:gd name="connsiteY27" fmla="*/ 3417932 h 6719932"/>
                  <a:gd name="connsiteX28" fmla="*/ 4211320 w 4338320"/>
                  <a:gd name="connsiteY28" fmla="*/ 3202032 h 6719932"/>
                  <a:gd name="connsiteX29" fmla="*/ 4236720 w 4338320"/>
                  <a:gd name="connsiteY29" fmla="*/ 3519532 h 6719932"/>
                  <a:gd name="connsiteX30" fmla="*/ 4338320 w 4338320"/>
                  <a:gd name="connsiteY30" fmla="*/ 3519532 h 6719932"/>
                  <a:gd name="connsiteX31" fmla="*/ 4338320 w 4338320"/>
                  <a:gd name="connsiteY31" fmla="*/ 3621132 h 6719932"/>
                  <a:gd name="connsiteX32" fmla="*/ 4185920 w 4338320"/>
                  <a:gd name="connsiteY32" fmla="*/ 3671932 h 6719932"/>
                  <a:gd name="connsiteX33" fmla="*/ 4122420 w 4338320"/>
                  <a:gd name="connsiteY33" fmla="*/ 3849732 h 6719932"/>
                  <a:gd name="connsiteX34" fmla="*/ 4033520 w 4338320"/>
                  <a:gd name="connsiteY34" fmla="*/ 3875132 h 6719932"/>
                  <a:gd name="connsiteX35" fmla="*/ 4033520 w 4338320"/>
                  <a:gd name="connsiteY35" fmla="*/ 3925932 h 6719932"/>
                  <a:gd name="connsiteX36" fmla="*/ 4046220 w 4338320"/>
                  <a:gd name="connsiteY36" fmla="*/ 3989432 h 6719932"/>
                  <a:gd name="connsiteX37" fmla="*/ 4173220 w 4338320"/>
                  <a:gd name="connsiteY37" fmla="*/ 3976732 h 6719932"/>
                  <a:gd name="connsiteX38" fmla="*/ 4262120 w 4338320"/>
                  <a:gd name="connsiteY38" fmla="*/ 3875132 h 6719932"/>
                  <a:gd name="connsiteX39" fmla="*/ 4312920 w 4338320"/>
                  <a:gd name="connsiteY39" fmla="*/ 3913232 h 6719932"/>
                  <a:gd name="connsiteX40" fmla="*/ 4160520 w 4338320"/>
                  <a:gd name="connsiteY40" fmla="*/ 4141832 h 6719932"/>
                  <a:gd name="connsiteX41" fmla="*/ 4058920 w 4338320"/>
                  <a:gd name="connsiteY41" fmla="*/ 4103732 h 6719932"/>
                  <a:gd name="connsiteX42" fmla="*/ 3970020 w 4338320"/>
                  <a:gd name="connsiteY42" fmla="*/ 4281532 h 6719932"/>
                  <a:gd name="connsiteX43" fmla="*/ 3995420 w 4338320"/>
                  <a:gd name="connsiteY43" fmla="*/ 4357732 h 6719932"/>
                  <a:gd name="connsiteX44" fmla="*/ 3982720 w 4338320"/>
                  <a:gd name="connsiteY44" fmla="*/ 4395832 h 6719932"/>
                  <a:gd name="connsiteX45" fmla="*/ 3855720 w 4338320"/>
                  <a:gd name="connsiteY45" fmla="*/ 4408532 h 6719932"/>
                  <a:gd name="connsiteX46" fmla="*/ 3843020 w 4338320"/>
                  <a:gd name="connsiteY46" fmla="*/ 4472032 h 6719932"/>
                  <a:gd name="connsiteX47" fmla="*/ 4097020 w 4338320"/>
                  <a:gd name="connsiteY47" fmla="*/ 4395832 h 6719932"/>
                  <a:gd name="connsiteX48" fmla="*/ 4033520 w 4338320"/>
                  <a:gd name="connsiteY48" fmla="*/ 4522832 h 6719932"/>
                  <a:gd name="connsiteX49" fmla="*/ 3830320 w 4338320"/>
                  <a:gd name="connsiteY49" fmla="*/ 4573632 h 6719932"/>
                  <a:gd name="connsiteX50" fmla="*/ 3893820 w 4338320"/>
                  <a:gd name="connsiteY50" fmla="*/ 4687932 h 6719932"/>
                  <a:gd name="connsiteX51" fmla="*/ 3817620 w 4338320"/>
                  <a:gd name="connsiteY51" fmla="*/ 4713332 h 6719932"/>
                  <a:gd name="connsiteX52" fmla="*/ 3817620 w 4338320"/>
                  <a:gd name="connsiteY52" fmla="*/ 4776832 h 6719932"/>
                  <a:gd name="connsiteX53" fmla="*/ 3957320 w 4338320"/>
                  <a:gd name="connsiteY53" fmla="*/ 4789532 h 6719932"/>
                  <a:gd name="connsiteX54" fmla="*/ 3957320 w 4338320"/>
                  <a:gd name="connsiteY54" fmla="*/ 4929232 h 6719932"/>
                  <a:gd name="connsiteX55" fmla="*/ 3716020 w 4338320"/>
                  <a:gd name="connsiteY55" fmla="*/ 4992732 h 6719932"/>
                  <a:gd name="connsiteX56" fmla="*/ 3881120 w 4338320"/>
                  <a:gd name="connsiteY56" fmla="*/ 5056232 h 6719932"/>
                  <a:gd name="connsiteX57" fmla="*/ 3779520 w 4338320"/>
                  <a:gd name="connsiteY57" fmla="*/ 5183232 h 6719932"/>
                  <a:gd name="connsiteX58" fmla="*/ 3665220 w 4338320"/>
                  <a:gd name="connsiteY58" fmla="*/ 5183232 h 6719932"/>
                  <a:gd name="connsiteX59" fmla="*/ 3728720 w 4338320"/>
                  <a:gd name="connsiteY59" fmla="*/ 5259432 h 6719932"/>
                  <a:gd name="connsiteX60" fmla="*/ 3855720 w 4338320"/>
                  <a:gd name="connsiteY60" fmla="*/ 5361032 h 6719932"/>
                  <a:gd name="connsiteX61" fmla="*/ 3792220 w 4338320"/>
                  <a:gd name="connsiteY61" fmla="*/ 5399132 h 6719932"/>
                  <a:gd name="connsiteX62" fmla="*/ 3665220 w 4338320"/>
                  <a:gd name="connsiteY62" fmla="*/ 5361032 h 6719932"/>
                  <a:gd name="connsiteX63" fmla="*/ 3576320 w 4338320"/>
                  <a:gd name="connsiteY63" fmla="*/ 5361032 h 6719932"/>
                  <a:gd name="connsiteX64" fmla="*/ 3576320 w 4338320"/>
                  <a:gd name="connsiteY64" fmla="*/ 5424532 h 6719932"/>
                  <a:gd name="connsiteX65" fmla="*/ 3690620 w 4338320"/>
                  <a:gd name="connsiteY65" fmla="*/ 5500732 h 6719932"/>
                  <a:gd name="connsiteX66" fmla="*/ 3614420 w 4338320"/>
                  <a:gd name="connsiteY66" fmla="*/ 5576932 h 6719932"/>
                  <a:gd name="connsiteX67" fmla="*/ 3665220 w 4338320"/>
                  <a:gd name="connsiteY67" fmla="*/ 5640432 h 6719932"/>
                  <a:gd name="connsiteX68" fmla="*/ 3614420 w 4338320"/>
                  <a:gd name="connsiteY68" fmla="*/ 5678532 h 6719932"/>
                  <a:gd name="connsiteX69" fmla="*/ 3462020 w 4338320"/>
                  <a:gd name="connsiteY69" fmla="*/ 5640432 h 6719932"/>
                  <a:gd name="connsiteX70" fmla="*/ 3411220 w 4338320"/>
                  <a:gd name="connsiteY70" fmla="*/ 5665832 h 6719932"/>
                  <a:gd name="connsiteX71" fmla="*/ 3296920 w 4338320"/>
                  <a:gd name="connsiteY71" fmla="*/ 5564232 h 6719932"/>
                  <a:gd name="connsiteX72" fmla="*/ 3296920 w 4338320"/>
                  <a:gd name="connsiteY72" fmla="*/ 5792832 h 6719932"/>
                  <a:gd name="connsiteX73" fmla="*/ 3258820 w 4338320"/>
                  <a:gd name="connsiteY73" fmla="*/ 5843632 h 6719932"/>
                  <a:gd name="connsiteX74" fmla="*/ 3284220 w 4338320"/>
                  <a:gd name="connsiteY74" fmla="*/ 5919832 h 6719932"/>
                  <a:gd name="connsiteX75" fmla="*/ 3246120 w 4338320"/>
                  <a:gd name="connsiteY75" fmla="*/ 5957932 h 6719932"/>
                  <a:gd name="connsiteX76" fmla="*/ 3093720 w 4338320"/>
                  <a:gd name="connsiteY76" fmla="*/ 5856332 h 6719932"/>
                  <a:gd name="connsiteX77" fmla="*/ 3093720 w 4338320"/>
                  <a:gd name="connsiteY77" fmla="*/ 5742032 h 6719932"/>
                  <a:gd name="connsiteX78" fmla="*/ 3004820 w 4338320"/>
                  <a:gd name="connsiteY78" fmla="*/ 5716632 h 6719932"/>
                  <a:gd name="connsiteX79" fmla="*/ 3004820 w 4338320"/>
                  <a:gd name="connsiteY79" fmla="*/ 5843632 h 6719932"/>
                  <a:gd name="connsiteX80" fmla="*/ 2890520 w 4338320"/>
                  <a:gd name="connsiteY80" fmla="*/ 5792832 h 6719932"/>
                  <a:gd name="connsiteX81" fmla="*/ 2636520 w 4338320"/>
                  <a:gd name="connsiteY81" fmla="*/ 5742032 h 6719932"/>
                  <a:gd name="connsiteX82" fmla="*/ 2560320 w 4338320"/>
                  <a:gd name="connsiteY82" fmla="*/ 5742032 h 6719932"/>
                  <a:gd name="connsiteX83" fmla="*/ 2534920 w 4338320"/>
                  <a:gd name="connsiteY83" fmla="*/ 5856332 h 6719932"/>
                  <a:gd name="connsiteX84" fmla="*/ 2585720 w 4338320"/>
                  <a:gd name="connsiteY84" fmla="*/ 5945232 h 6719932"/>
                  <a:gd name="connsiteX85" fmla="*/ 2560320 w 4338320"/>
                  <a:gd name="connsiteY85" fmla="*/ 6110332 h 6719932"/>
                  <a:gd name="connsiteX86" fmla="*/ 2458720 w 4338320"/>
                  <a:gd name="connsiteY86" fmla="*/ 6275432 h 6719932"/>
                  <a:gd name="connsiteX87" fmla="*/ 2509520 w 4338320"/>
                  <a:gd name="connsiteY87" fmla="*/ 6338932 h 6719932"/>
                  <a:gd name="connsiteX88" fmla="*/ 2433320 w 4338320"/>
                  <a:gd name="connsiteY88" fmla="*/ 6478632 h 6719932"/>
                  <a:gd name="connsiteX89" fmla="*/ 2357120 w 4338320"/>
                  <a:gd name="connsiteY89" fmla="*/ 6516732 h 6719932"/>
                  <a:gd name="connsiteX90" fmla="*/ 2331720 w 4338320"/>
                  <a:gd name="connsiteY90" fmla="*/ 6592932 h 6719932"/>
                  <a:gd name="connsiteX91" fmla="*/ 2293620 w 4338320"/>
                  <a:gd name="connsiteY91" fmla="*/ 6592932 h 6719932"/>
                  <a:gd name="connsiteX92" fmla="*/ 2166620 w 4338320"/>
                  <a:gd name="connsiteY92" fmla="*/ 6516732 h 6719932"/>
                  <a:gd name="connsiteX93" fmla="*/ 2090420 w 4338320"/>
                  <a:gd name="connsiteY93" fmla="*/ 6516732 h 6719932"/>
                  <a:gd name="connsiteX94" fmla="*/ 2026920 w 4338320"/>
                  <a:gd name="connsiteY94" fmla="*/ 6465932 h 6719932"/>
                  <a:gd name="connsiteX95" fmla="*/ 2001520 w 4338320"/>
                  <a:gd name="connsiteY95" fmla="*/ 6567532 h 6719932"/>
                  <a:gd name="connsiteX96" fmla="*/ 1899920 w 4338320"/>
                  <a:gd name="connsiteY96" fmla="*/ 6580232 h 6719932"/>
                  <a:gd name="connsiteX97" fmla="*/ 1836420 w 4338320"/>
                  <a:gd name="connsiteY97" fmla="*/ 6719932 h 6719932"/>
                  <a:gd name="connsiteX98" fmla="*/ 1772920 w 4338320"/>
                  <a:gd name="connsiteY98" fmla="*/ 6719932 h 6719932"/>
                  <a:gd name="connsiteX99" fmla="*/ 1709420 w 4338320"/>
                  <a:gd name="connsiteY99" fmla="*/ 6707232 h 6719932"/>
                  <a:gd name="connsiteX100" fmla="*/ 1696720 w 4338320"/>
                  <a:gd name="connsiteY100" fmla="*/ 6631032 h 6719932"/>
                  <a:gd name="connsiteX101" fmla="*/ 1506220 w 4338320"/>
                  <a:gd name="connsiteY101" fmla="*/ 6554832 h 6719932"/>
                  <a:gd name="connsiteX102" fmla="*/ 1506220 w 4338320"/>
                  <a:gd name="connsiteY102" fmla="*/ 6478632 h 6719932"/>
                  <a:gd name="connsiteX103" fmla="*/ 1391920 w 4338320"/>
                  <a:gd name="connsiteY103" fmla="*/ 6453232 h 6719932"/>
                  <a:gd name="connsiteX104" fmla="*/ 1531620 w 4338320"/>
                  <a:gd name="connsiteY104" fmla="*/ 6351632 h 6719932"/>
                  <a:gd name="connsiteX105" fmla="*/ 1506220 w 4338320"/>
                  <a:gd name="connsiteY105" fmla="*/ 6224632 h 6719932"/>
                  <a:gd name="connsiteX106" fmla="*/ 1353820 w 4338320"/>
                  <a:gd name="connsiteY106" fmla="*/ 6199232 h 6719932"/>
                  <a:gd name="connsiteX107" fmla="*/ 1023620 w 4338320"/>
                  <a:gd name="connsiteY107" fmla="*/ 6237332 h 6719932"/>
                  <a:gd name="connsiteX108" fmla="*/ 972820 w 4338320"/>
                  <a:gd name="connsiteY108" fmla="*/ 6123032 h 6719932"/>
                  <a:gd name="connsiteX109" fmla="*/ 820420 w 4338320"/>
                  <a:gd name="connsiteY109" fmla="*/ 6034132 h 6719932"/>
                  <a:gd name="connsiteX110" fmla="*/ 731520 w 4338320"/>
                  <a:gd name="connsiteY110" fmla="*/ 6059532 h 6719932"/>
                  <a:gd name="connsiteX111" fmla="*/ 553720 w 4338320"/>
                  <a:gd name="connsiteY111" fmla="*/ 5919832 h 6719932"/>
                  <a:gd name="connsiteX112" fmla="*/ 365760 w 4338320"/>
                  <a:gd name="connsiteY112" fmla="*/ 5919832 h 6719932"/>
                  <a:gd name="connsiteX113" fmla="*/ 358140 w 4338320"/>
                  <a:gd name="connsiteY113" fmla="*/ 5767432 h 6719932"/>
                  <a:gd name="connsiteX114" fmla="*/ 381000 w 4338320"/>
                  <a:gd name="connsiteY114" fmla="*/ 5729332 h 6719932"/>
                  <a:gd name="connsiteX115" fmla="*/ 426720 w 4338320"/>
                  <a:gd name="connsiteY115" fmla="*/ 5653132 h 6719932"/>
                  <a:gd name="connsiteX116" fmla="*/ 480060 w 4338320"/>
                  <a:gd name="connsiteY116" fmla="*/ 5538832 h 6719932"/>
                  <a:gd name="connsiteX117" fmla="*/ 426720 w 4338320"/>
                  <a:gd name="connsiteY117" fmla="*/ 5447392 h 6719932"/>
                  <a:gd name="connsiteX118" fmla="*/ 335280 w 4338320"/>
                  <a:gd name="connsiteY118" fmla="*/ 5401672 h 6719932"/>
                  <a:gd name="connsiteX119" fmla="*/ 312420 w 4338320"/>
                  <a:gd name="connsiteY119" fmla="*/ 5363572 h 6719932"/>
                  <a:gd name="connsiteX120" fmla="*/ 350520 w 4338320"/>
                  <a:gd name="connsiteY120" fmla="*/ 5241652 h 6719932"/>
                  <a:gd name="connsiteX121" fmla="*/ 320040 w 4338320"/>
                  <a:gd name="connsiteY121" fmla="*/ 5142592 h 6719932"/>
                  <a:gd name="connsiteX122" fmla="*/ 472440 w 4338320"/>
                  <a:gd name="connsiteY122" fmla="*/ 5035912 h 6719932"/>
                  <a:gd name="connsiteX123" fmla="*/ 350520 w 4338320"/>
                  <a:gd name="connsiteY123" fmla="*/ 4959712 h 6719932"/>
                  <a:gd name="connsiteX124" fmla="*/ 350520 w 4338320"/>
                  <a:gd name="connsiteY124" fmla="*/ 4921612 h 6719932"/>
                  <a:gd name="connsiteX125" fmla="*/ 419100 w 4338320"/>
                  <a:gd name="connsiteY125" fmla="*/ 4875892 h 6719932"/>
                  <a:gd name="connsiteX126" fmla="*/ 426720 w 4338320"/>
                  <a:gd name="connsiteY126" fmla="*/ 4807312 h 6719932"/>
                  <a:gd name="connsiteX127" fmla="*/ 205740 w 4338320"/>
                  <a:gd name="connsiteY127" fmla="*/ 4677772 h 6719932"/>
                  <a:gd name="connsiteX128" fmla="*/ 213360 w 4338320"/>
                  <a:gd name="connsiteY128" fmla="*/ 4555852 h 6719932"/>
                  <a:gd name="connsiteX129" fmla="*/ 129540 w 4338320"/>
                  <a:gd name="connsiteY129" fmla="*/ 4510132 h 6719932"/>
                  <a:gd name="connsiteX130" fmla="*/ 167640 w 4338320"/>
                  <a:gd name="connsiteY130" fmla="*/ 4395832 h 6719932"/>
                  <a:gd name="connsiteX131" fmla="*/ 83820 w 4338320"/>
                  <a:gd name="connsiteY131" fmla="*/ 4334872 h 6719932"/>
                  <a:gd name="connsiteX132" fmla="*/ 83820 w 4338320"/>
                  <a:gd name="connsiteY132" fmla="*/ 4243432 h 6719932"/>
                  <a:gd name="connsiteX133" fmla="*/ 0 w 4338320"/>
                  <a:gd name="connsiteY133" fmla="*/ 4197712 h 6719932"/>
                  <a:gd name="connsiteX134" fmla="*/ 15240 w 4338320"/>
                  <a:gd name="connsiteY134" fmla="*/ 4144372 h 6719932"/>
                  <a:gd name="connsiteX135" fmla="*/ 121920 w 4338320"/>
                  <a:gd name="connsiteY135" fmla="*/ 4083412 h 6719932"/>
                  <a:gd name="connsiteX136" fmla="*/ 121920 w 4338320"/>
                  <a:gd name="connsiteY136" fmla="*/ 4030072 h 6719932"/>
                  <a:gd name="connsiteX137" fmla="*/ 83820 w 4338320"/>
                  <a:gd name="connsiteY137" fmla="*/ 3976732 h 6719932"/>
                  <a:gd name="connsiteX138" fmla="*/ 243840 w 4338320"/>
                  <a:gd name="connsiteY138" fmla="*/ 3831952 h 6719932"/>
                  <a:gd name="connsiteX139" fmla="*/ 205740 w 4338320"/>
                  <a:gd name="connsiteY139" fmla="*/ 3755752 h 6719932"/>
                  <a:gd name="connsiteX140" fmla="*/ 289560 w 4338320"/>
                  <a:gd name="connsiteY140" fmla="*/ 3595732 h 6719932"/>
                  <a:gd name="connsiteX141" fmla="*/ 243840 w 4338320"/>
                  <a:gd name="connsiteY141" fmla="*/ 3534772 h 6719932"/>
                  <a:gd name="connsiteX142" fmla="*/ 426720 w 4338320"/>
                  <a:gd name="connsiteY142" fmla="*/ 3367132 h 6719932"/>
                  <a:gd name="connsiteX143" fmla="*/ 541020 w 4338320"/>
                  <a:gd name="connsiteY143" fmla="*/ 3161392 h 6719932"/>
                  <a:gd name="connsiteX144" fmla="*/ 502920 w 4338320"/>
                  <a:gd name="connsiteY144" fmla="*/ 2970892 h 6719932"/>
                  <a:gd name="connsiteX145" fmla="*/ 396240 w 4338320"/>
                  <a:gd name="connsiteY145" fmla="*/ 2864212 h 6719932"/>
                  <a:gd name="connsiteX146" fmla="*/ 472440 w 4338320"/>
                  <a:gd name="connsiteY146" fmla="*/ 2803252 h 6719932"/>
                  <a:gd name="connsiteX147" fmla="*/ 594360 w 4338320"/>
                  <a:gd name="connsiteY147" fmla="*/ 2597512 h 6719932"/>
                  <a:gd name="connsiteX148" fmla="*/ 434340 w 4338320"/>
                  <a:gd name="connsiteY148" fmla="*/ 2506072 h 6719932"/>
                  <a:gd name="connsiteX149" fmla="*/ 426720 w 4338320"/>
                  <a:gd name="connsiteY149" fmla="*/ 2330812 h 6719932"/>
                  <a:gd name="connsiteX150" fmla="*/ 541020 w 4338320"/>
                  <a:gd name="connsiteY150" fmla="*/ 2262232 h 6719932"/>
                  <a:gd name="connsiteX151" fmla="*/ 640080 w 4338320"/>
                  <a:gd name="connsiteY151" fmla="*/ 2338432 h 6719932"/>
                  <a:gd name="connsiteX152" fmla="*/ 701040 w 4338320"/>
                  <a:gd name="connsiteY152" fmla="*/ 2292712 h 6719932"/>
                  <a:gd name="connsiteX153" fmla="*/ 640080 w 4338320"/>
                  <a:gd name="connsiteY153" fmla="*/ 2086972 h 6719932"/>
                  <a:gd name="connsiteX154" fmla="*/ 640080 w 4338320"/>
                  <a:gd name="connsiteY154" fmla="*/ 2010772 h 6719932"/>
                  <a:gd name="connsiteX155" fmla="*/ 609600 w 4338320"/>
                  <a:gd name="connsiteY155" fmla="*/ 1919332 h 6719932"/>
                  <a:gd name="connsiteX156" fmla="*/ 640080 w 4338320"/>
                  <a:gd name="connsiteY156" fmla="*/ 1584052 h 6719932"/>
                  <a:gd name="connsiteX157" fmla="*/ 594360 w 4338320"/>
                  <a:gd name="connsiteY157" fmla="*/ 1477372 h 6719932"/>
                  <a:gd name="connsiteX158" fmla="*/ 708660 w 4338320"/>
                  <a:gd name="connsiteY158" fmla="*/ 1408792 h 6719932"/>
                  <a:gd name="connsiteX159" fmla="*/ 723900 w 4338320"/>
                  <a:gd name="connsiteY159" fmla="*/ 1363072 h 6719932"/>
                  <a:gd name="connsiteX160" fmla="*/ 662940 w 4338320"/>
                  <a:gd name="connsiteY160" fmla="*/ 1233532 h 6719932"/>
                  <a:gd name="connsiteX161" fmla="*/ 723900 w 4338320"/>
                  <a:gd name="connsiteY161" fmla="*/ 1172572 h 6719932"/>
                  <a:gd name="connsiteX162" fmla="*/ 655320 w 4338320"/>
                  <a:gd name="connsiteY162" fmla="*/ 1096372 h 6719932"/>
                  <a:gd name="connsiteX163" fmla="*/ 731520 w 4338320"/>
                  <a:gd name="connsiteY163" fmla="*/ 1050652 h 6719932"/>
                  <a:gd name="connsiteX164" fmla="*/ 784860 w 4338320"/>
                  <a:gd name="connsiteY164" fmla="*/ 905872 h 6719932"/>
                  <a:gd name="connsiteX165" fmla="*/ 906780 w 4338320"/>
                  <a:gd name="connsiteY165" fmla="*/ 867772 h 6719932"/>
                  <a:gd name="connsiteX166" fmla="*/ 906780 w 4338320"/>
                  <a:gd name="connsiteY166" fmla="*/ 783952 h 6719932"/>
                  <a:gd name="connsiteX167" fmla="*/ 1021080 w 4338320"/>
                  <a:gd name="connsiteY167" fmla="*/ 905872 h 6719932"/>
                  <a:gd name="connsiteX168" fmla="*/ 1112520 w 4338320"/>
                  <a:gd name="connsiteY168" fmla="*/ 905872 h 6719932"/>
                  <a:gd name="connsiteX169" fmla="*/ 1295400 w 4338320"/>
                  <a:gd name="connsiteY169" fmla="*/ 799192 h 6719932"/>
                  <a:gd name="connsiteX170" fmla="*/ 1394460 w 4338320"/>
                  <a:gd name="connsiteY170" fmla="*/ 799192 h 6719932"/>
                  <a:gd name="connsiteX171" fmla="*/ 1394460 w 4338320"/>
                  <a:gd name="connsiteY171" fmla="*/ 684892 h 6719932"/>
                  <a:gd name="connsiteX172" fmla="*/ 1554480 w 4338320"/>
                  <a:gd name="connsiteY172" fmla="*/ 562972 h 6719932"/>
                  <a:gd name="connsiteX173" fmla="*/ 1691640 w 4338320"/>
                  <a:gd name="connsiteY173" fmla="*/ 540112 h 6719932"/>
                  <a:gd name="connsiteX174" fmla="*/ 1866900 w 4338320"/>
                  <a:gd name="connsiteY174" fmla="*/ 402952 h 6719932"/>
                  <a:gd name="connsiteX175" fmla="*/ 1950720 w 4338320"/>
                  <a:gd name="connsiteY175" fmla="*/ 402952 h 6719932"/>
                  <a:gd name="connsiteX176" fmla="*/ 1973580 w 4338320"/>
                  <a:gd name="connsiteY176" fmla="*/ 349612 h 6719932"/>
                  <a:gd name="connsiteX177" fmla="*/ 2034540 w 4338320"/>
                  <a:gd name="connsiteY177" fmla="*/ 319132 h 6719932"/>
                  <a:gd name="connsiteX178" fmla="*/ 2095500 w 4338320"/>
                  <a:gd name="connsiteY178" fmla="*/ 349612 h 6719932"/>
                  <a:gd name="connsiteX179" fmla="*/ 2095500 w 4338320"/>
                  <a:gd name="connsiteY179" fmla="*/ 395332 h 6719932"/>
                  <a:gd name="connsiteX180" fmla="*/ 2133600 w 4338320"/>
                  <a:gd name="connsiteY180" fmla="*/ 471532 h 6719932"/>
                  <a:gd name="connsiteX181" fmla="*/ 2232660 w 4338320"/>
                  <a:gd name="connsiteY181" fmla="*/ 395332 h 6719932"/>
                  <a:gd name="connsiteX182" fmla="*/ 2263140 w 4338320"/>
                  <a:gd name="connsiteY182" fmla="*/ 349612 h 6719932"/>
                  <a:gd name="connsiteX183" fmla="*/ 2362200 w 4338320"/>
                  <a:gd name="connsiteY183" fmla="*/ 349612 h 6719932"/>
                  <a:gd name="connsiteX184" fmla="*/ 2392680 w 4338320"/>
                  <a:gd name="connsiteY184" fmla="*/ 319132 h 6719932"/>
                  <a:gd name="connsiteX185" fmla="*/ 2537460 w 4338320"/>
                  <a:gd name="connsiteY185" fmla="*/ 311512 h 6719932"/>
                  <a:gd name="connsiteX186" fmla="*/ 2689860 w 4338320"/>
                  <a:gd name="connsiteY186" fmla="*/ 395332 h 6719932"/>
                  <a:gd name="connsiteX187" fmla="*/ 2849880 w 4338320"/>
                  <a:gd name="connsiteY187" fmla="*/ 319132 h 6719932"/>
                  <a:gd name="connsiteX188" fmla="*/ 2827020 w 4338320"/>
                  <a:gd name="connsiteY188" fmla="*/ 212452 h 6719932"/>
                  <a:gd name="connsiteX189" fmla="*/ 2842260 w 4338320"/>
                  <a:gd name="connsiteY189" fmla="*/ 159112 h 6719932"/>
                  <a:gd name="connsiteX190" fmla="*/ 3025140 w 4338320"/>
                  <a:gd name="connsiteY190" fmla="*/ 98152 h 6719932"/>
                  <a:gd name="connsiteX191" fmla="*/ 3154680 w 4338320"/>
                  <a:gd name="connsiteY191" fmla="*/ 6712 h 6719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</a:cxnLst>
                <a:rect l="l" t="t" r="r" b="b"/>
                <a:pathLst>
                  <a:path w="4338320" h="6719932">
                    <a:moveTo>
                      <a:pt x="3148404" y="0"/>
                    </a:moveTo>
                    <a:lnTo>
                      <a:pt x="3157220" y="1632"/>
                    </a:lnTo>
                    <a:lnTo>
                      <a:pt x="3296920" y="217532"/>
                    </a:lnTo>
                    <a:lnTo>
                      <a:pt x="3436620" y="458832"/>
                    </a:lnTo>
                    <a:lnTo>
                      <a:pt x="3627140" y="828663"/>
                    </a:lnTo>
                    <a:lnTo>
                      <a:pt x="3589020" y="943020"/>
                    </a:lnTo>
                    <a:lnTo>
                      <a:pt x="3512820" y="966832"/>
                    </a:lnTo>
                    <a:lnTo>
                      <a:pt x="3527108" y="1052557"/>
                    </a:lnTo>
                    <a:lnTo>
                      <a:pt x="3589020" y="1085895"/>
                    </a:lnTo>
                    <a:lnTo>
                      <a:pt x="3674744" y="1104945"/>
                    </a:lnTo>
                    <a:lnTo>
                      <a:pt x="3678144" y="1103746"/>
                    </a:lnTo>
                    <a:lnTo>
                      <a:pt x="3716020" y="1170032"/>
                    </a:lnTo>
                    <a:lnTo>
                      <a:pt x="3766820" y="1258932"/>
                    </a:lnTo>
                    <a:lnTo>
                      <a:pt x="3627120" y="1297032"/>
                    </a:lnTo>
                    <a:lnTo>
                      <a:pt x="3614420" y="1449432"/>
                    </a:lnTo>
                    <a:lnTo>
                      <a:pt x="3665220" y="1576432"/>
                    </a:lnTo>
                    <a:lnTo>
                      <a:pt x="3741420" y="1614532"/>
                    </a:lnTo>
                    <a:lnTo>
                      <a:pt x="3855720" y="1741532"/>
                    </a:lnTo>
                    <a:lnTo>
                      <a:pt x="3931920" y="1792332"/>
                    </a:lnTo>
                    <a:lnTo>
                      <a:pt x="4020820" y="1982832"/>
                    </a:lnTo>
                    <a:lnTo>
                      <a:pt x="3957320" y="2046332"/>
                    </a:lnTo>
                    <a:lnTo>
                      <a:pt x="4046220" y="2300332"/>
                    </a:lnTo>
                    <a:lnTo>
                      <a:pt x="4147820" y="2643232"/>
                    </a:lnTo>
                    <a:lnTo>
                      <a:pt x="4147820" y="2719432"/>
                    </a:lnTo>
                    <a:lnTo>
                      <a:pt x="4173220" y="2833732"/>
                    </a:lnTo>
                    <a:lnTo>
                      <a:pt x="4046220" y="3011532"/>
                    </a:lnTo>
                    <a:lnTo>
                      <a:pt x="4046220" y="3252832"/>
                    </a:lnTo>
                    <a:lnTo>
                      <a:pt x="3982720" y="3417932"/>
                    </a:lnTo>
                    <a:lnTo>
                      <a:pt x="4211320" y="3202032"/>
                    </a:lnTo>
                    <a:lnTo>
                      <a:pt x="4236720" y="3519532"/>
                    </a:lnTo>
                    <a:lnTo>
                      <a:pt x="4338320" y="3519532"/>
                    </a:lnTo>
                    <a:lnTo>
                      <a:pt x="4338320" y="3621132"/>
                    </a:lnTo>
                    <a:lnTo>
                      <a:pt x="4185920" y="3671932"/>
                    </a:lnTo>
                    <a:lnTo>
                      <a:pt x="4122420" y="3849732"/>
                    </a:lnTo>
                    <a:lnTo>
                      <a:pt x="4033520" y="3875132"/>
                    </a:lnTo>
                    <a:lnTo>
                      <a:pt x="4033520" y="3925932"/>
                    </a:lnTo>
                    <a:lnTo>
                      <a:pt x="4046220" y="3989432"/>
                    </a:lnTo>
                    <a:lnTo>
                      <a:pt x="4173220" y="3976732"/>
                    </a:lnTo>
                    <a:lnTo>
                      <a:pt x="4262120" y="3875132"/>
                    </a:lnTo>
                    <a:lnTo>
                      <a:pt x="4312920" y="3913232"/>
                    </a:lnTo>
                    <a:lnTo>
                      <a:pt x="4160520" y="4141832"/>
                    </a:lnTo>
                    <a:lnTo>
                      <a:pt x="4058920" y="4103732"/>
                    </a:lnTo>
                    <a:lnTo>
                      <a:pt x="3970020" y="4281532"/>
                    </a:lnTo>
                    <a:lnTo>
                      <a:pt x="3995420" y="4357732"/>
                    </a:lnTo>
                    <a:lnTo>
                      <a:pt x="3982720" y="4395832"/>
                    </a:lnTo>
                    <a:lnTo>
                      <a:pt x="3855720" y="4408532"/>
                    </a:lnTo>
                    <a:lnTo>
                      <a:pt x="3843020" y="4472032"/>
                    </a:lnTo>
                    <a:lnTo>
                      <a:pt x="4097020" y="4395832"/>
                    </a:lnTo>
                    <a:lnTo>
                      <a:pt x="4033520" y="4522832"/>
                    </a:lnTo>
                    <a:lnTo>
                      <a:pt x="3830320" y="4573632"/>
                    </a:lnTo>
                    <a:lnTo>
                      <a:pt x="3893820" y="4687932"/>
                    </a:lnTo>
                    <a:lnTo>
                      <a:pt x="3817620" y="4713332"/>
                    </a:lnTo>
                    <a:lnTo>
                      <a:pt x="3817620" y="4776832"/>
                    </a:lnTo>
                    <a:lnTo>
                      <a:pt x="3957320" y="4789532"/>
                    </a:lnTo>
                    <a:lnTo>
                      <a:pt x="3957320" y="4929232"/>
                    </a:lnTo>
                    <a:lnTo>
                      <a:pt x="3716020" y="4992732"/>
                    </a:lnTo>
                    <a:lnTo>
                      <a:pt x="3881120" y="5056232"/>
                    </a:lnTo>
                    <a:lnTo>
                      <a:pt x="3779520" y="5183232"/>
                    </a:lnTo>
                    <a:lnTo>
                      <a:pt x="3665220" y="5183232"/>
                    </a:lnTo>
                    <a:lnTo>
                      <a:pt x="3728720" y="5259432"/>
                    </a:lnTo>
                    <a:lnTo>
                      <a:pt x="3855720" y="5361032"/>
                    </a:lnTo>
                    <a:lnTo>
                      <a:pt x="3792220" y="5399132"/>
                    </a:lnTo>
                    <a:lnTo>
                      <a:pt x="3665220" y="5361032"/>
                    </a:lnTo>
                    <a:lnTo>
                      <a:pt x="3576320" y="5361032"/>
                    </a:lnTo>
                    <a:lnTo>
                      <a:pt x="3576320" y="5424532"/>
                    </a:lnTo>
                    <a:lnTo>
                      <a:pt x="3690620" y="5500732"/>
                    </a:lnTo>
                    <a:lnTo>
                      <a:pt x="3614420" y="5576932"/>
                    </a:lnTo>
                    <a:lnTo>
                      <a:pt x="3665220" y="5640432"/>
                    </a:lnTo>
                    <a:lnTo>
                      <a:pt x="3614420" y="5678532"/>
                    </a:lnTo>
                    <a:lnTo>
                      <a:pt x="3462020" y="5640432"/>
                    </a:lnTo>
                    <a:lnTo>
                      <a:pt x="3411220" y="5665832"/>
                    </a:lnTo>
                    <a:lnTo>
                      <a:pt x="3296920" y="5564232"/>
                    </a:lnTo>
                    <a:lnTo>
                      <a:pt x="3296920" y="5792832"/>
                    </a:lnTo>
                    <a:lnTo>
                      <a:pt x="3258820" y="5843632"/>
                    </a:lnTo>
                    <a:lnTo>
                      <a:pt x="3284220" y="5919832"/>
                    </a:lnTo>
                    <a:lnTo>
                      <a:pt x="3246120" y="5957932"/>
                    </a:lnTo>
                    <a:lnTo>
                      <a:pt x="3093720" y="5856332"/>
                    </a:lnTo>
                    <a:lnTo>
                      <a:pt x="3093720" y="5742032"/>
                    </a:lnTo>
                    <a:lnTo>
                      <a:pt x="3004820" y="5716632"/>
                    </a:lnTo>
                    <a:lnTo>
                      <a:pt x="3004820" y="5843632"/>
                    </a:lnTo>
                    <a:lnTo>
                      <a:pt x="2890520" y="5792832"/>
                    </a:lnTo>
                    <a:lnTo>
                      <a:pt x="2636520" y="5742032"/>
                    </a:lnTo>
                    <a:lnTo>
                      <a:pt x="2560320" y="5742032"/>
                    </a:lnTo>
                    <a:lnTo>
                      <a:pt x="2534920" y="5856332"/>
                    </a:lnTo>
                    <a:lnTo>
                      <a:pt x="2585720" y="5945232"/>
                    </a:lnTo>
                    <a:lnTo>
                      <a:pt x="2560320" y="6110332"/>
                    </a:lnTo>
                    <a:lnTo>
                      <a:pt x="2458720" y="6275432"/>
                    </a:lnTo>
                    <a:lnTo>
                      <a:pt x="2509520" y="6338932"/>
                    </a:lnTo>
                    <a:lnTo>
                      <a:pt x="2433320" y="6478632"/>
                    </a:lnTo>
                    <a:lnTo>
                      <a:pt x="2357120" y="6516732"/>
                    </a:lnTo>
                    <a:lnTo>
                      <a:pt x="2331720" y="6592932"/>
                    </a:lnTo>
                    <a:lnTo>
                      <a:pt x="2293620" y="6592932"/>
                    </a:lnTo>
                    <a:lnTo>
                      <a:pt x="2166620" y="6516732"/>
                    </a:lnTo>
                    <a:lnTo>
                      <a:pt x="2090420" y="6516732"/>
                    </a:lnTo>
                    <a:lnTo>
                      <a:pt x="2026920" y="6465932"/>
                    </a:lnTo>
                    <a:lnTo>
                      <a:pt x="2001520" y="6567532"/>
                    </a:lnTo>
                    <a:lnTo>
                      <a:pt x="1899920" y="6580232"/>
                    </a:lnTo>
                    <a:lnTo>
                      <a:pt x="1836420" y="6719932"/>
                    </a:lnTo>
                    <a:lnTo>
                      <a:pt x="1772920" y="6719932"/>
                    </a:lnTo>
                    <a:lnTo>
                      <a:pt x="1709420" y="6707232"/>
                    </a:lnTo>
                    <a:lnTo>
                      <a:pt x="1696720" y="6631032"/>
                    </a:lnTo>
                    <a:lnTo>
                      <a:pt x="1506220" y="6554832"/>
                    </a:lnTo>
                    <a:lnTo>
                      <a:pt x="1506220" y="6478632"/>
                    </a:lnTo>
                    <a:lnTo>
                      <a:pt x="1391920" y="6453232"/>
                    </a:lnTo>
                    <a:lnTo>
                      <a:pt x="1531620" y="6351632"/>
                    </a:lnTo>
                    <a:lnTo>
                      <a:pt x="1506220" y="6224632"/>
                    </a:lnTo>
                    <a:lnTo>
                      <a:pt x="1353820" y="6199232"/>
                    </a:lnTo>
                    <a:lnTo>
                      <a:pt x="1023620" y="6237332"/>
                    </a:lnTo>
                    <a:lnTo>
                      <a:pt x="972820" y="6123032"/>
                    </a:lnTo>
                    <a:lnTo>
                      <a:pt x="820420" y="6034132"/>
                    </a:lnTo>
                    <a:lnTo>
                      <a:pt x="731520" y="6059532"/>
                    </a:lnTo>
                    <a:lnTo>
                      <a:pt x="553720" y="5919832"/>
                    </a:lnTo>
                    <a:lnTo>
                      <a:pt x="365760" y="5919832"/>
                    </a:lnTo>
                    <a:lnTo>
                      <a:pt x="358140" y="5767432"/>
                    </a:lnTo>
                    <a:lnTo>
                      <a:pt x="381000" y="5729332"/>
                    </a:lnTo>
                    <a:lnTo>
                      <a:pt x="426720" y="5653132"/>
                    </a:lnTo>
                    <a:lnTo>
                      <a:pt x="480060" y="5538832"/>
                    </a:lnTo>
                    <a:lnTo>
                      <a:pt x="426720" y="5447392"/>
                    </a:lnTo>
                    <a:lnTo>
                      <a:pt x="335280" y="5401672"/>
                    </a:lnTo>
                    <a:lnTo>
                      <a:pt x="312420" y="5363572"/>
                    </a:lnTo>
                    <a:lnTo>
                      <a:pt x="350520" y="5241652"/>
                    </a:lnTo>
                    <a:lnTo>
                      <a:pt x="320040" y="5142592"/>
                    </a:lnTo>
                    <a:lnTo>
                      <a:pt x="472440" y="5035912"/>
                    </a:lnTo>
                    <a:lnTo>
                      <a:pt x="350520" y="4959712"/>
                    </a:lnTo>
                    <a:lnTo>
                      <a:pt x="350520" y="4921612"/>
                    </a:lnTo>
                    <a:lnTo>
                      <a:pt x="419100" y="4875892"/>
                    </a:lnTo>
                    <a:lnTo>
                      <a:pt x="426720" y="4807312"/>
                    </a:lnTo>
                    <a:lnTo>
                      <a:pt x="205740" y="4677772"/>
                    </a:lnTo>
                    <a:lnTo>
                      <a:pt x="213360" y="4555852"/>
                    </a:lnTo>
                    <a:lnTo>
                      <a:pt x="129540" y="4510132"/>
                    </a:lnTo>
                    <a:lnTo>
                      <a:pt x="167640" y="4395832"/>
                    </a:lnTo>
                    <a:lnTo>
                      <a:pt x="83820" y="4334872"/>
                    </a:lnTo>
                    <a:lnTo>
                      <a:pt x="83820" y="4243432"/>
                    </a:lnTo>
                    <a:lnTo>
                      <a:pt x="0" y="4197712"/>
                    </a:lnTo>
                    <a:lnTo>
                      <a:pt x="15240" y="4144372"/>
                    </a:lnTo>
                    <a:lnTo>
                      <a:pt x="121920" y="4083412"/>
                    </a:lnTo>
                    <a:lnTo>
                      <a:pt x="121920" y="4030072"/>
                    </a:lnTo>
                    <a:lnTo>
                      <a:pt x="83820" y="3976732"/>
                    </a:lnTo>
                    <a:lnTo>
                      <a:pt x="243840" y="3831952"/>
                    </a:lnTo>
                    <a:lnTo>
                      <a:pt x="205740" y="3755752"/>
                    </a:lnTo>
                    <a:lnTo>
                      <a:pt x="289560" y="3595732"/>
                    </a:lnTo>
                    <a:lnTo>
                      <a:pt x="243840" y="3534772"/>
                    </a:lnTo>
                    <a:lnTo>
                      <a:pt x="426720" y="3367132"/>
                    </a:lnTo>
                    <a:lnTo>
                      <a:pt x="541020" y="3161392"/>
                    </a:lnTo>
                    <a:lnTo>
                      <a:pt x="502920" y="2970892"/>
                    </a:lnTo>
                    <a:lnTo>
                      <a:pt x="396240" y="2864212"/>
                    </a:lnTo>
                    <a:lnTo>
                      <a:pt x="472440" y="2803252"/>
                    </a:lnTo>
                    <a:lnTo>
                      <a:pt x="594360" y="2597512"/>
                    </a:lnTo>
                    <a:lnTo>
                      <a:pt x="434340" y="2506072"/>
                    </a:lnTo>
                    <a:lnTo>
                      <a:pt x="426720" y="2330812"/>
                    </a:lnTo>
                    <a:lnTo>
                      <a:pt x="541020" y="2262232"/>
                    </a:lnTo>
                    <a:lnTo>
                      <a:pt x="640080" y="2338432"/>
                    </a:lnTo>
                    <a:lnTo>
                      <a:pt x="701040" y="2292712"/>
                    </a:lnTo>
                    <a:lnTo>
                      <a:pt x="640080" y="2086972"/>
                    </a:lnTo>
                    <a:lnTo>
                      <a:pt x="640080" y="2010772"/>
                    </a:lnTo>
                    <a:lnTo>
                      <a:pt x="609600" y="1919332"/>
                    </a:lnTo>
                    <a:lnTo>
                      <a:pt x="640080" y="1584052"/>
                    </a:lnTo>
                    <a:lnTo>
                      <a:pt x="594360" y="1477372"/>
                    </a:lnTo>
                    <a:lnTo>
                      <a:pt x="708660" y="1408792"/>
                    </a:lnTo>
                    <a:lnTo>
                      <a:pt x="723900" y="1363072"/>
                    </a:lnTo>
                    <a:lnTo>
                      <a:pt x="662940" y="1233532"/>
                    </a:lnTo>
                    <a:lnTo>
                      <a:pt x="723900" y="1172572"/>
                    </a:lnTo>
                    <a:lnTo>
                      <a:pt x="655320" y="1096372"/>
                    </a:lnTo>
                    <a:lnTo>
                      <a:pt x="731520" y="1050652"/>
                    </a:lnTo>
                    <a:lnTo>
                      <a:pt x="784860" y="905872"/>
                    </a:lnTo>
                    <a:lnTo>
                      <a:pt x="906780" y="867772"/>
                    </a:lnTo>
                    <a:lnTo>
                      <a:pt x="906780" y="783952"/>
                    </a:lnTo>
                    <a:lnTo>
                      <a:pt x="1021080" y="905872"/>
                    </a:lnTo>
                    <a:lnTo>
                      <a:pt x="1112520" y="905872"/>
                    </a:lnTo>
                    <a:lnTo>
                      <a:pt x="1295400" y="799192"/>
                    </a:lnTo>
                    <a:lnTo>
                      <a:pt x="1394460" y="799192"/>
                    </a:lnTo>
                    <a:lnTo>
                      <a:pt x="1394460" y="684892"/>
                    </a:lnTo>
                    <a:lnTo>
                      <a:pt x="1554480" y="562972"/>
                    </a:lnTo>
                    <a:lnTo>
                      <a:pt x="1691640" y="540112"/>
                    </a:lnTo>
                    <a:lnTo>
                      <a:pt x="1866900" y="402952"/>
                    </a:lnTo>
                    <a:lnTo>
                      <a:pt x="1950720" y="402952"/>
                    </a:lnTo>
                    <a:lnTo>
                      <a:pt x="1973580" y="349612"/>
                    </a:lnTo>
                    <a:lnTo>
                      <a:pt x="2034540" y="319132"/>
                    </a:lnTo>
                    <a:lnTo>
                      <a:pt x="2095500" y="349612"/>
                    </a:lnTo>
                    <a:lnTo>
                      <a:pt x="2095500" y="395332"/>
                    </a:lnTo>
                    <a:lnTo>
                      <a:pt x="2133600" y="471532"/>
                    </a:lnTo>
                    <a:lnTo>
                      <a:pt x="2232660" y="395332"/>
                    </a:lnTo>
                    <a:lnTo>
                      <a:pt x="2263140" y="349612"/>
                    </a:lnTo>
                    <a:lnTo>
                      <a:pt x="2362200" y="349612"/>
                    </a:lnTo>
                    <a:lnTo>
                      <a:pt x="2392680" y="319132"/>
                    </a:lnTo>
                    <a:lnTo>
                      <a:pt x="2537460" y="311512"/>
                    </a:lnTo>
                    <a:lnTo>
                      <a:pt x="2689860" y="395332"/>
                    </a:lnTo>
                    <a:lnTo>
                      <a:pt x="2849880" y="319132"/>
                    </a:lnTo>
                    <a:lnTo>
                      <a:pt x="2827020" y="212452"/>
                    </a:lnTo>
                    <a:lnTo>
                      <a:pt x="2842260" y="159112"/>
                    </a:lnTo>
                    <a:lnTo>
                      <a:pt x="3025140" y="98152"/>
                    </a:lnTo>
                    <a:lnTo>
                      <a:pt x="3154680" y="6712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17D29BB5-1985-0D4C-FDD1-677977A91EC3}"/>
                  </a:ext>
                </a:extLst>
              </p:cNvPr>
              <p:cNvSpPr/>
              <p:nvPr/>
            </p:nvSpPr>
            <p:spPr>
              <a:xfrm>
                <a:off x="1743731" y="2959633"/>
                <a:ext cx="648405" cy="1048329"/>
              </a:xfrm>
              <a:custGeom>
                <a:avLst/>
                <a:gdLst>
                  <a:gd name="connsiteX0" fmla="*/ 1554480 w 3360420"/>
                  <a:gd name="connsiteY0" fmla="*/ 0 h 5433060"/>
                  <a:gd name="connsiteX1" fmla="*/ 1592580 w 3360420"/>
                  <a:gd name="connsiteY1" fmla="*/ 167640 h 5433060"/>
                  <a:gd name="connsiteX2" fmla="*/ 1714500 w 3360420"/>
                  <a:gd name="connsiteY2" fmla="*/ 213360 h 5433060"/>
                  <a:gd name="connsiteX3" fmla="*/ 1775460 w 3360420"/>
                  <a:gd name="connsiteY3" fmla="*/ 259080 h 5433060"/>
                  <a:gd name="connsiteX4" fmla="*/ 1874520 w 3360420"/>
                  <a:gd name="connsiteY4" fmla="*/ 304800 h 5433060"/>
                  <a:gd name="connsiteX5" fmla="*/ 1981200 w 3360420"/>
                  <a:gd name="connsiteY5" fmla="*/ 281940 h 5433060"/>
                  <a:gd name="connsiteX6" fmla="*/ 2019300 w 3360420"/>
                  <a:gd name="connsiteY6" fmla="*/ 358140 h 5433060"/>
                  <a:gd name="connsiteX7" fmla="*/ 2133600 w 3360420"/>
                  <a:gd name="connsiteY7" fmla="*/ 396240 h 5433060"/>
                  <a:gd name="connsiteX8" fmla="*/ 2225040 w 3360420"/>
                  <a:gd name="connsiteY8" fmla="*/ 373380 h 5433060"/>
                  <a:gd name="connsiteX9" fmla="*/ 2331720 w 3360420"/>
                  <a:gd name="connsiteY9" fmla="*/ 457200 h 5433060"/>
                  <a:gd name="connsiteX10" fmla="*/ 2392680 w 3360420"/>
                  <a:gd name="connsiteY10" fmla="*/ 381000 h 5433060"/>
                  <a:gd name="connsiteX11" fmla="*/ 2529840 w 3360420"/>
                  <a:gd name="connsiteY11" fmla="*/ 472440 h 5433060"/>
                  <a:gd name="connsiteX12" fmla="*/ 2590800 w 3360420"/>
                  <a:gd name="connsiteY12" fmla="*/ 533400 h 5433060"/>
                  <a:gd name="connsiteX13" fmla="*/ 2705100 w 3360420"/>
                  <a:gd name="connsiteY13" fmla="*/ 548640 h 5433060"/>
                  <a:gd name="connsiteX14" fmla="*/ 2766060 w 3360420"/>
                  <a:gd name="connsiteY14" fmla="*/ 647700 h 5433060"/>
                  <a:gd name="connsiteX15" fmla="*/ 2766060 w 3360420"/>
                  <a:gd name="connsiteY15" fmla="*/ 807720 h 5433060"/>
                  <a:gd name="connsiteX16" fmla="*/ 2865120 w 3360420"/>
                  <a:gd name="connsiteY16" fmla="*/ 838200 h 5433060"/>
                  <a:gd name="connsiteX17" fmla="*/ 2887980 w 3360420"/>
                  <a:gd name="connsiteY17" fmla="*/ 899160 h 5433060"/>
                  <a:gd name="connsiteX18" fmla="*/ 3040380 w 3360420"/>
                  <a:gd name="connsiteY18" fmla="*/ 922020 h 5433060"/>
                  <a:gd name="connsiteX19" fmla="*/ 3092984 w 3360420"/>
                  <a:gd name="connsiteY19" fmla="*/ 987773 h 5433060"/>
                  <a:gd name="connsiteX20" fmla="*/ 3078480 w 3360420"/>
                  <a:gd name="connsiteY20" fmla="*/ 1082040 h 5433060"/>
                  <a:gd name="connsiteX21" fmla="*/ 3124200 w 3360420"/>
                  <a:gd name="connsiteY21" fmla="*/ 1127760 h 5433060"/>
                  <a:gd name="connsiteX22" fmla="*/ 3230880 w 3360420"/>
                  <a:gd name="connsiteY22" fmla="*/ 1203960 h 5433060"/>
                  <a:gd name="connsiteX23" fmla="*/ 3200400 w 3360420"/>
                  <a:gd name="connsiteY23" fmla="*/ 1295400 h 5433060"/>
                  <a:gd name="connsiteX24" fmla="*/ 3246120 w 3360420"/>
                  <a:gd name="connsiteY24" fmla="*/ 1386840 h 5433060"/>
                  <a:gd name="connsiteX25" fmla="*/ 3329940 w 3360420"/>
                  <a:gd name="connsiteY25" fmla="*/ 1386840 h 5433060"/>
                  <a:gd name="connsiteX26" fmla="*/ 3360420 w 3360420"/>
                  <a:gd name="connsiteY26" fmla="*/ 1417320 h 5433060"/>
                  <a:gd name="connsiteX27" fmla="*/ 3230880 w 3360420"/>
                  <a:gd name="connsiteY27" fmla="*/ 1615440 h 5433060"/>
                  <a:gd name="connsiteX28" fmla="*/ 3238500 w 3360420"/>
                  <a:gd name="connsiteY28" fmla="*/ 1676400 h 5433060"/>
                  <a:gd name="connsiteX29" fmla="*/ 3307080 w 3360420"/>
                  <a:gd name="connsiteY29" fmla="*/ 1699260 h 5433060"/>
                  <a:gd name="connsiteX30" fmla="*/ 3246120 w 3360420"/>
                  <a:gd name="connsiteY30" fmla="*/ 1859280 h 5433060"/>
                  <a:gd name="connsiteX31" fmla="*/ 3169920 w 3360420"/>
                  <a:gd name="connsiteY31" fmla="*/ 1958340 h 5433060"/>
                  <a:gd name="connsiteX32" fmla="*/ 3055620 w 3360420"/>
                  <a:gd name="connsiteY32" fmla="*/ 1882140 h 5433060"/>
                  <a:gd name="connsiteX33" fmla="*/ 3025140 w 3360420"/>
                  <a:gd name="connsiteY33" fmla="*/ 1981200 h 5433060"/>
                  <a:gd name="connsiteX34" fmla="*/ 3093720 w 3360420"/>
                  <a:gd name="connsiteY34" fmla="*/ 2057400 h 5433060"/>
                  <a:gd name="connsiteX35" fmla="*/ 3139440 w 3360420"/>
                  <a:gd name="connsiteY35" fmla="*/ 2217420 h 5433060"/>
                  <a:gd name="connsiteX36" fmla="*/ 3086100 w 3360420"/>
                  <a:gd name="connsiteY36" fmla="*/ 2331720 h 5433060"/>
                  <a:gd name="connsiteX37" fmla="*/ 3124200 w 3360420"/>
                  <a:gd name="connsiteY37" fmla="*/ 2392680 h 5433060"/>
                  <a:gd name="connsiteX38" fmla="*/ 3108960 w 3360420"/>
                  <a:gd name="connsiteY38" fmla="*/ 2461260 h 5433060"/>
                  <a:gd name="connsiteX39" fmla="*/ 3238500 w 3360420"/>
                  <a:gd name="connsiteY39" fmla="*/ 2552700 h 5433060"/>
                  <a:gd name="connsiteX40" fmla="*/ 3253740 w 3360420"/>
                  <a:gd name="connsiteY40" fmla="*/ 2628900 h 5433060"/>
                  <a:gd name="connsiteX41" fmla="*/ 3238500 w 3360420"/>
                  <a:gd name="connsiteY41" fmla="*/ 2697480 h 5433060"/>
                  <a:gd name="connsiteX42" fmla="*/ 3154680 w 3360420"/>
                  <a:gd name="connsiteY42" fmla="*/ 2712720 h 5433060"/>
                  <a:gd name="connsiteX43" fmla="*/ 3108960 w 3360420"/>
                  <a:gd name="connsiteY43" fmla="*/ 2926080 h 5433060"/>
                  <a:gd name="connsiteX44" fmla="*/ 2987040 w 3360420"/>
                  <a:gd name="connsiteY44" fmla="*/ 3063240 h 5433060"/>
                  <a:gd name="connsiteX45" fmla="*/ 2987040 w 3360420"/>
                  <a:gd name="connsiteY45" fmla="*/ 3192780 h 5433060"/>
                  <a:gd name="connsiteX46" fmla="*/ 2887980 w 3360420"/>
                  <a:gd name="connsiteY46" fmla="*/ 3268980 h 5433060"/>
                  <a:gd name="connsiteX47" fmla="*/ 2887980 w 3360420"/>
                  <a:gd name="connsiteY47" fmla="*/ 3368040 h 5433060"/>
                  <a:gd name="connsiteX48" fmla="*/ 2827020 w 3360420"/>
                  <a:gd name="connsiteY48" fmla="*/ 3383280 h 5433060"/>
                  <a:gd name="connsiteX49" fmla="*/ 2827020 w 3360420"/>
                  <a:gd name="connsiteY49" fmla="*/ 3749040 h 5433060"/>
                  <a:gd name="connsiteX50" fmla="*/ 2758440 w 3360420"/>
                  <a:gd name="connsiteY50" fmla="*/ 3817620 h 5433060"/>
                  <a:gd name="connsiteX51" fmla="*/ 2750820 w 3360420"/>
                  <a:gd name="connsiteY51" fmla="*/ 3886200 h 5433060"/>
                  <a:gd name="connsiteX52" fmla="*/ 2697480 w 3360420"/>
                  <a:gd name="connsiteY52" fmla="*/ 3924300 h 5433060"/>
                  <a:gd name="connsiteX53" fmla="*/ 2659380 w 3360420"/>
                  <a:gd name="connsiteY53" fmla="*/ 4038600 h 5433060"/>
                  <a:gd name="connsiteX54" fmla="*/ 2659380 w 3360420"/>
                  <a:gd name="connsiteY54" fmla="*/ 4114800 h 5433060"/>
                  <a:gd name="connsiteX55" fmla="*/ 2644140 w 3360420"/>
                  <a:gd name="connsiteY55" fmla="*/ 4137660 h 5433060"/>
                  <a:gd name="connsiteX56" fmla="*/ 2567940 w 3360420"/>
                  <a:gd name="connsiteY56" fmla="*/ 4160520 h 5433060"/>
                  <a:gd name="connsiteX57" fmla="*/ 2529840 w 3360420"/>
                  <a:gd name="connsiteY57" fmla="*/ 4183380 h 5433060"/>
                  <a:gd name="connsiteX58" fmla="*/ 2255520 w 3360420"/>
                  <a:gd name="connsiteY58" fmla="*/ 4183380 h 5433060"/>
                  <a:gd name="connsiteX59" fmla="*/ 2232660 w 3360420"/>
                  <a:gd name="connsiteY59" fmla="*/ 4297680 h 5433060"/>
                  <a:gd name="connsiteX60" fmla="*/ 2263140 w 3360420"/>
                  <a:gd name="connsiteY60" fmla="*/ 4411980 h 5433060"/>
                  <a:gd name="connsiteX61" fmla="*/ 2217420 w 3360420"/>
                  <a:gd name="connsiteY61" fmla="*/ 4511040 h 5433060"/>
                  <a:gd name="connsiteX62" fmla="*/ 2232660 w 3360420"/>
                  <a:gd name="connsiteY62" fmla="*/ 4678680 h 5433060"/>
                  <a:gd name="connsiteX63" fmla="*/ 2225040 w 3360420"/>
                  <a:gd name="connsiteY63" fmla="*/ 4739640 h 5433060"/>
                  <a:gd name="connsiteX64" fmla="*/ 2194560 w 3360420"/>
                  <a:gd name="connsiteY64" fmla="*/ 4991100 h 5433060"/>
                  <a:gd name="connsiteX65" fmla="*/ 2179320 w 3360420"/>
                  <a:gd name="connsiteY65" fmla="*/ 5052060 h 5433060"/>
                  <a:gd name="connsiteX66" fmla="*/ 2293620 w 3360420"/>
                  <a:gd name="connsiteY66" fmla="*/ 5158740 h 5433060"/>
                  <a:gd name="connsiteX67" fmla="*/ 2065020 w 3360420"/>
                  <a:gd name="connsiteY67" fmla="*/ 5394960 h 5433060"/>
                  <a:gd name="connsiteX68" fmla="*/ 1935480 w 3360420"/>
                  <a:gd name="connsiteY68" fmla="*/ 5356860 h 5433060"/>
                  <a:gd name="connsiteX69" fmla="*/ 1851660 w 3360420"/>
                  <a:gd name="connsiteY69" fmla="*/ 5356860 h 5433060"/>
                  <a:gd name="connsiteX70" fmla="*/ 1798320 w 3360420"/>
                  <a:gd name="connsiteY70" fmla="*/ 5425440 h 5433060"/>
                  <a:gd name="connsiteX71" fmla="*/ 1706880 w 3360420"/>
                  <a:gd name="connsiteY71" fmla="*/ 5433060 h 5433060"/>
                  <a:gd name="connsiteX72" fmla="*/ 1600200 w 3360420"/>
                  <a:gd name="connsiteY72" fmla="*/ 5356860 h 5433060"/>
                  <a:gd name="connsiteX73" fmla="*/ 1600200 w 3360420"/>
                  <a:gd name="connsiteY73" fmla="*/ 5334000 h 5433060"/>
                  <a:gd name="connsiteX74" fmla="*/ 1531620 w 3360420"/>
                  <a:gd name="connsiteY74" fmla="*/ 5280660 h 5433060"/>
                  <a:gd name="connsiteX75" fmla="*/ 1501140 w 3360420"/>
                  <a:gd name="connsiteY75" fmla="*/ 5326380 h 5433060"/>
                  <a:gd name="connsiteX76" fmla="*/ 1348740 w 3360420"/>
                  <a:gd name="connsiteY76" fmla="*/ 5334000 h 5433060"/>
                  <a:gd name="connsiteX77" fmla="*/ 1287780 w 3360420"/>
                  <a:gd name="connsiteY77" fmla="*/ 5250180 h 5433060"/>
                  <a:gd name="connsiteX78" fmla="*/ 1249680 w 3360420"/>
                  <a:gd name="connsiteY78" fmla="*/ 5135880 h 5433060"/>
                  <a:gd name="connsiteX79" fmla="*/ 1165860 w 3360420"/>
                  <a:gd name="connsiteY79" fmla="*/ 5067300 h 5433060"/>
                  <a:gd name="connsiteX80" fmla="*/ 1127760 w 3360420"/>
                  <a:gd name="connsiteY80" fmla="*/ 5128260 h 5433060"/>
                  <a:gd name="connsiteX81" fmla="*/ 1021080 w 3360420"/>
                  <a:gd name="connsiteY81" fmla="*/ 5143500 h 5433060"/>
                  <a:gd name="connsiteX82" fmla="*/ 922020 w 3360420"/>
                  <a:gd name="connsiteY82" fmla="*/ 5105400 h 5433060"/>
                  <a:gd name="connsiteX83" fmla="*/ 800100 w 3360420"/>
                  <a:gd name="connsiteY83" fmla="*/ 5166360 h 5433060"/>
                  <a:gd name="connsiteX84" fmla="*/ 716280 w 3360420"/>
                  <a:gd name="connsiteY84" fmla="*/ 5067300 h 5433060"/>
                  <a:gd name="connsiteX85" fmla="*/ 579120 w 3360420"/>
                  <a:gd name="connsiteY85" fmla="*/ 5090160 h 5433060"/>
                  <a:gd name="connsiteX86" fmla="*/ 487680 w 3360420"/>
                  <a:gd name="connsiteY86" fmla="*/ 4983480 h 5433060"/>
                  <a:gd name="connsiteX87" fmla="*/ 441960 w 3360420"/>
                  <a:gd name="connsiteY87" fmla="*/ 4991100 h 5433060"/>
                  <a:gd name="connsiteX88" fmla="*/ 335280 w 3360420"/>
                  <a:gd name="connsiteY88" fmla="*/ 4922520 h 5433060"/>
                  <a:gd name="connsiteX89" fmla="*/ 259080 w 3360420"/>
                  <a:gd name="connsiteY89" fmla="*/ 4808220 h 5433060"/>
                  <a:gd name="connsiteX90" fmla="*/ 243840 w 3360420"/>
                  <a:gd name="connsiteY90" fmla="*/ 4732020 h 5433060"/>
                  <a:gd name="connsiteX91" fmla="*/ 243840 w 3360420"/>
                  <a:gd name="connsiteY91" fmla="*/ 4678680 h 5433060"/>
                  <a:gd name="connsiteX92" fmla="*/ 297180 w 3360420"/>
                  <a:gd name="connsiteY92" fmla="*/ 4556760 h 5433060"/>
                  <a:gd name="connsiteX93" fmla="*/ 289560 w 3360420"/>
                  <a:gd name="connsiteY93" fmla="*/ 4511040 h 5433060"/>
                  <a:gd name="connsiteX94" fmla="*/ 281940 w 3360420"/>
                  <a:gd name="connsiteY94" fmla="*/ 4450080 h 5433060"/>
                  <a:gd name="connsiteX95" fmla="*/ 320040 w 3360420"/>
                  <a:gd name="connsiteY95" fmla="*/ 4404360 h 5433060"/>
                  <a:gd name="connsiteX96" fmla="*/ 320040 w 3360420"/>
                  <a:gd name="connsiteY96" fmla="*/ 4259580 h 5433060"/>
                  <a:gd name="connsiteX97" fmla="*/ 388620 w 3360420"/>
                  <a:gd name="connsiteY97" fmla="*/ 4251960 h 5433060"/>
                  <a:gd name="connsiteX98" fmla="*/ 434340 w 3360420"/>
                  <a:gd name="connsiteY98" fmla="*/ 4175760 h 5433060"/>
                  <a:gd name="connsiteX99" fmla="*/ 434340 w 3360420"/>
                  <a:gd name="connsiteY99" fmla="*/ 4107180 h 5433060"/>
                  <a:gd name="connsiteX100" fmla="*/ 396240 w 3360420"/>
                  <a:gd name="connsiteY100" fmla="*/ 4038600 h 5433060"/>
                  <a:gd name="connsiteX101" fmla="*/ 426720 w 3360420"/>
                  <a:gd name="connsiteY101" fmla="*/ 3977640 h 5433060"/>
                  <a:gd name="connsiteX102" fmla="*/ 434340 w 3360420"/>
                  <a:gd name="connsiteY102" fmla="*/ 3810000 h 5433060"/>
                  <a:gd name="connsiteX103" fmla="*/ 403860 w 3360420"/>
                  <a:gd name="connsiteY103" fmla="*/ 3741420 h 5433060"/>
                  <a:gd name="connsiteX104" fmla="*/ 464820 w 3360420"/>
                  <a:gd name="connsiteY104" fmla="*/ 3665220 h 5433060"/>
                  <a:gd name="connsiteX105" fmla="*/ 464820 w 3360420"/>
                  <a:gd name="connsiteY105" fmla="*/ 3634740 h 5433060"/>
                  <a:gd name="connsiteX106" fmla="*/ 510540 w 3360420"/>
                  <a:gd name="connsiteY106" fmla="*/ 3627120 h 5433060"/>
                  <a:gd name="connsiteX107" fmla="*/ 632460 w 3360420"/>
                  <a:gd name="connsiteY107" fmla="*/ 3649980 h 5433060"/>
                  <a:gd name="connsiteX108" fmla="*/ 739140 w 3360420"/>
                  <a:gd name="connsiteY108" fmla="*/ 3665220 h 5433060"/>
                  <a:gd name="connsiteX109" fmla="*/ 815340 w 3360420"/>
                  <a:gd name="connsiteY109" fmla="*/ 3596640 h 5433060"/>
                  <a:gd name="connsiteX110" fmla="*/ 967740 w 3360420"/>
                  <a:gd name="connsiteY110" fmla="*/ 3512820 h 5433060"/>
                  <a:gd name="connsiteX111" fmla="*/ 1005840 w 3360420"/>
                  <a:gd name="connsiteY111" fmla="*/ 3398520 h 5433060"/>
                  <a:gd name="connsiteX112" fmla="*/ 1066800 w 3360420"/>
                  <a:gd name="connsiteY112" fmla="*/ 3345180 h 5433060"/>
                  <a:gd name="connsiteX113" fmla="*/ 1059180 w 3360420"/>
                  <a:gd name="connsiteY113" fmla="*/ 3261360 h 5433060"/>
                  <a:gd name="connsiteX114" fmla="*/ 1028700 w 3360420"/>
                  <a:gd name="connsiteY114" fmla="*/ 3230880 h 5433060"/>
                  <a:gd name="connsiteX115" fmla="*/ 914400 w 3360420"/>
                  <a:gd name="connsiteY115" fmla="*/ 3101340 h 5433060"/>
                  <a:gd name="connsiteX116" fmla="*/ 792480 w 3360420"/>
                  <a:gd name="connsiteY116" fmla="*/ 3032760 h 5433060"/>
                  <a:gd name="connsiteX117" fmla="*/ 701040 w 3360420"/>
                  <a:gd name="connsiteY117" fmla="*/ 3055620 h 5433060"/>
                  <a:gd name="connsiteX118" fmla="*/ 556260 w 3360420"/>
                  <a:gd name="connsiteY118" fmla="*/ 2971800 h 5433060"/>
                  <a:gd name="connsiteX119" fmla="*/ 548640 w 3360420"/>
                  <a:gd name="connsiteY119" fmla="*/ 2880360 h 5433060"/>
                  <a:gd name="connsiteX120" fmla="*/ 487680 w 3360420"/>
                  <a:gd name="connsiteY120" fmla="*/ 2903220 h 5433060"/>
                  <a:gd name="connsiteX121" fmla="*/ 487680 w 3360420"/>
                  <a:gd name="connsiteY121" fmla="*/ 2827020 h 5433060"/>
                  <a:gd name="connsiteX122" fmla="*/ 518160 w 3360420"/>
                  <a:gd name="connsiteY122" fmla="*/ 2788920 h 5433060"/>
                  <a:gd name="connsiteX123" fmla="*/ 541020 w 3360420"/>
                  <a:gd name="connsiteY123" fmla="*/ 2621280 h 5433060"/>
                  <a:gd name="connsiteX124" fmla="*/ 502920 w 3360420"/>
                  <a:gd name="connsiteY124" fmla="*/ 2552700 h 5433060"/>
                  <a:gd name="connsiteX125" fmla="*/ 556260 w 3360420"/>
                  <a:gd name="connsiteY125" fmla="*/ 2491740 h 5433060"/>
                  <a:gd name="connsiteX126" fmla="*/ 464820 w 3360420"/>
                  <a:gd name="connsiteY126" fmla="*/ 2446020 h 5433060"/>
                  <a:gd name="connsiteX127" fmla="*/ 396240 w 3360420"/>
                  <a:gd name="connsiteY127" fmla="*/ 2446020 h 5433060"/>
                  <a:gd name="connsiteX128" fmla="*/ 289560 w 3360420"/>
                  <a:gd name="connsiteY128" fmla="*/ 2423160 h 5433060"/>
                  <a:gd name="connsiteX129" fmla="*/ 259080 w 3360420"/>
                  <a:gd name="connsiteY129" fmla="*/ 2362200 h 5433060"/>
                  <a:gd name="connsiteX130" fmla="*/ 182880 w 3360420"/>
                  <a:gd name="connsiteY130" fmla="*/ 2392680 h 5433060"/>
                  <a:gd name="connsiteX131" fmla="*/ 7620 w 3360420"/>
                  <a:gd name="connsiteY131" fmla="*/ 2301240 h 5433060"/>
                  <a:gd name="connsiteX132" fmla="*/ 0 w 3360420"/>
                  <a:gd name="connsiteY132" fmla="*/ 2232660 h 5433060"/>
                  <a:gd name="connsiteX133" fmla="*/ 91440 w 3360420"/>
                  <a:gd name="connsiteY133" fmla="*/ 2057400 h 5433060"/>
                  <a:gd name="connsiteX134" fmla="*/ 160020 w 3360420"/>
                  <a:gd name="connsiteY134" fmla="*/ 1836420 h 5433060"/>
                  <a:gd name="connsiteX135" fmla="*/ 259080 w 3360420"/>
                  <a:gd name="connsiteY135" fmla="*/ 1752600 h 5433060"/>
                  <a:gd name="connsiteX136" fmla="*/ 342900 w 3360420"/>
                  <a:gd name="connsiteY136" fmla="*/ 1722120 h 5433060"/>
                  <a:gd name="connsiteX137" fmla="*/ 396240 w 3360420"/>
                  <a:gd name="connsiteY137" fmla="*/ 1615440 h 5433060"/>
                  <a:gd name="connsiteX138" fmla="*/ 480060 w 3360420"/>
                  <a:gd name="connsiteY138" fmla="*/ 1546860 h 5433060"/>
                  <a:gd name="connsiteX139" fmla="*/ 525780 w 3360420"/>
                  <a:gd name="connsiteY139" fmla="*/ 1463040 h 5433060"/>
                  <a:gd name="connsiteX140" fmla="*/ 617220 w 3360420"/>
                  <a:gd name="connsiteY140" fmla="*/ 1394460 h 5433060"/>
                  <a:gd name="connsiteX141" fmla="*/ 670560 w 3360420"/>
                  <a:gd name="connsiteY141" fmla="*/ 1272540 h 5433060"/>
                  <a:gd name="connsiteX142" fmla="*/ 792480 w 3360420"/>
                  <a:gd name="connsiteY142" fmla="*/ 845820 h 5433060"/>
                  <a:gd name="connsiteX143" fmla="*/ 800100 w 3360420"/>
                  <a:gd name="connsiteY143" fmla="*/ 754380 h 5433060"/>
                  <a:gd name="connsiteX144" fmla="*/ 861060 w 3360420"/>
                  <a:gd name="connsiteY144" fmla="*/ 662940 h 5433060"/>
                  <a:gd name="connsiteX145" fmla="*/ 838200 w 3360420"/>
                  <a:gd name="connsiteY145" fmla="*/ 617220 h 5433060"/>
                  <a:gd name="connsiteX146" fmla="*/ 883920 w 3360420"/>
                  <a:gd name="connsiteY146" fmla="*/ 541020 h 5433060"/>
                  <a:gd name="connsiteX147" fmla="*/ 922020 w 3360420"/>
                  <a:gd name="connsiteY147" fmla="*/ 434340 h 5433060"/>
                  <a:gd name="connsiteX148" fmla="*/ 952500 w 3360420"/>
                  <a:gd name="connsiteY148" fmla="*/ 381000 h 5433060"/>
                  <a:gd name="connsiteX149" fmla="*/ 1005840 w 3360420"/>
                  <a:gd name="connsiteY149" fmla="*/ 175260 h 5433060"/>
                  <a:gd name="connsiteX150" fmla="*/ 982980 w 3360420"/>
                  <a:gd name="connsiteY150" fmla="*/ 38100 h 5433060"/>
                  <a:gd name="connsiteX151" fmla="*/ 993236 w 3360420"/>
                  <a:gd name="connsiteY151" fmla="*/ 32688 h 5433060"/>
                  <a:gd name="connsiteX152" fmla="*/ 989512 w 3360420"/>
                  <a:gd name="connsiteY152" fmla="*/ 45720 h 5433060"/>
                  <a:gd name="connsiteX153" fmla="*/ 1264920 w 3360420"/>
                  <a:gd name="connsiteY153" fmla="*/ 45720 h 5433060"/>
                  <a:gd name="connsiteX154" fmla="*/ 1379220 w 3360420"/>
                  <a:gd name="connsiteY154" fmla="*/ 91440 h 5433060"/>
                  <a:gd name="connsiteX155" fmla="*/ 1394460 w 3360420"/>
                  <a:gd name="connsiteY155" fmla="*/ 22860 h 5433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</a:cxnLst>
                <a:rect l="l" t="t" r="r" b="b"/>
                <a:pathLst>
                  <a:path w="3360420" h="5433060">
                    <a:moveTo>
                      <a:pt x="1554480" y="0"/>
                    </a:moveTo>
                    <a:lnTo>
                      <a:pt x="1592580" y="167640"/>
                    </a:lnTo>
                    <a:lnTo>
                      <a:pt x="1714500" y="213360"/>
                    </a:lnTo>
                    <a:lnTo>
                      <a:pt x="1775460" y="259080"/>
                    </a:lnTo>
                    <a:lnTo>
                      <a:pt x="1874520" y="304800"/>
                    </a:lnTo>
                    <a:lnTo>
                      <a:pt x="1981200" y="281940"/>
                    </a:lnTo>
                    <a:lnTo>
                      <a:pt x="2019300" y="358140"/>
                    </a:lnTo>
                    <a:lnTo>
                      <a:pt x="2133600" y="396240"/>
                    </a:lnTo>
                    <a:lnTo>
                      <a:pt x="2225040" y="373380"/>
                    </a:lnTo>
                    <a:lnTo>
                      <a:pt x="2331720" y="457200"/>
                    </a:lnTo>
                    <a:lnTo>
                      <a:pt x="2392680" y="381000"/>
                    </a:lnTo>
                    <a:lnTo>
                      <a:pt x="2529840" y="472440"/>
                    </a:lnTo>
                    <a:lnTo>
                      <a:pt x="2590800" y="533400"/>
                    </a:lnTo>
                    <a:lnTo>
                      <a:pt x="2705100" y="548640"/>
                    </a:lnTo>
                    <a:lnTo>
                      <a:pt x="2766060" y="647700"/>
                    </a:lnTo>
                    <a:lnTo>
                      <a:pt x="2766060" y="807720"/>
                    </a:lnTo>
                    <a:lnTo>
                      <a:pt x="2865120" y="838200"/>
                    </a:lnTo>
                    <a:lnTo>
                      <a:pt x="2887980" y="899160"/>
                    </a:lnTo>
                    <a:lnTo>
                      <a:pt x="3040380" y="922020"/>
                    </a:lnTo>
                    <a:lnTo>
                      <a:pt x="3092984" y="987773"/>
                    </a:lnTo>
                    <a:lnTo>
                      <a:pt x="3078480" y="1082040"/>
                    </a:lnTo>
                    <a:lnTo>
                      <a:pt x="3124200" y="1127760"/>
                    </a:lnTo>
                    <a:lnTo>
                      <a:pt x="3230880" y="1203960"/>
                    </a:lnTo>
                    <a:lnTo>
                      <a:pt x="3200400" y="1295400"/>
                    </a:lnTo>
                    <a:lnTo>
                      <a:pt x="3246120" y="1386840"/>
                    </a:lnTo>
                    <a:lnTo>
                      <a:pt x="3329940" y="1386840"/>
                    </a:lnTo>
                    <a:lnTo>
                      <a:pt x="3360420" y="1417320"/>
                    </a:lnTo>
                    <a:lnTo>
                      <a:pt x="3230880" y="1615440"/>
                    </a:lnTo>
                    <a:lnTo>
                      <a:pt x="3238500" y="1676400"/>
                    </a:lnTo>
                    <a:lnTo>
                      <a:pt x="3307080" y="1699260"/>
                    </a:lnTo>
                    <a:lnTo>
                      <a:pt x="3246120" y="1859280"/>
                    </a:lnTo>
                    <a:lnTo>
                      <a:pt x="3169920" y="1958340"/>
                    </a:lnTo>
                    <a:lnTo>
                      <a:pt x="3055620" y="1882140"/>
                    </a:lnTo>
                    <a:lnTo>
                      <a:pt x="3025140" y="1981200"/>
                    </a:lnTo>
                    <a:lnTo>
                      <a:pt x="3093720" y="2057400"/>
                    </a:lnTo>
                    <a:lnTo>
                      <a:pt x="3139440" y="2217420"/>
                    </a:lnTo>
                    <a:lnTo>
                      <a:pt x="3086100" y="2331720"/>
                    </a:lnTo>
                    <a:lnTo>
                      <a:pt x="3124200" y="2392680"/>
                    </a:lnTo>
                    <a:lnTo>
                      <a:pt x="3108960" y="2461260"/>
                    </a:lnTo>
                    <a:lnTo>
                      <a:pt x="3238500" y="2552700"/>
                    </a:lnTo>
                    <a:lnTo>
                      <a:pt x="3253740" y="2628900"/>
                    </a:lnTo>
                    <a:lnTo>
                      <a:pt x="3238500" y="2697480"/>
                    </a:lnTo>
                    <a:lnTo>
                      <a:pt x="3154680" y="2712720"/>
                    </a:lnTo>
                    <a:lnTo>
                      <a:pt x="3108960" y="2926080"/>
                    </a:lnTo>
                    <a:lnTo>
                      <a:pt x="2987040" y="3063240"/>
                    </a:lnTo>
                    <a:lnTo>
                      <a:pt x="2987040" y="3192780"/>
                    </a:lnTo>
                    <a:lnTo>
                      <a:pt x="2887980" y="3268980"/>
                    </a:lnTo>
                    <a:lnTo>
                      <a:pt x="2887980" y="3368040"/>
                    </a:lnTo>
                    <a:lnTo>
                      <a:pt x="2827020" y="3383280"/>
                    </a:lnTo>
                    <a:lnTo>
                      <a:pt x="2827020" y="3749040"/>
                    </a:lnTo>
                    <a:lnTo>
                      <a:pt x="2758440" y="3817620"/>
                    </a:lnTo>
                    <a:lnTo>
                      <a:pt x="2750820" y="3886200"/>
                    </a:lnTo>
                    <a:lnTo>
                      <a:pt x="2697480" y="3924300"/>
                    </a:lnTo>
                    <a:lnTo>
                      <a:pt x="2659380" y="4038600"/>
                    </a:lnTo>
                    <a:lnTo>
                      <a:pt x="2659380" y="4114800"/>
                    </a:lnTo>
                    <a:lnTo>
                      <a:pt x="2644140" y="4137660"/>
                    </a:lnTo>
                    <a:lnTo>
                      <a:pt x="2567940" y="4160520"/>
                    </a:lnTo>
                    <a:lnTo>
                      <a:pt x="2529840" y="4183380"/>
                    </a:lnTo>
                    <a:lnTo>
                      <a:pt x="2255520" y="4183380"/>
                    </a:lnTo>
                    <a:lnTo>
                      <a:pt x="2232660" y="4297680"/>
                    </a:lnTo>
                    <a:lnTo>
                      <a:pt x="2263140" y="4411980"/>
                    </a:lnTo>
                    <a:lnTo>
                      <a:pt x="2217420" y="4511040"/>
                    </a:lnTo>
                    <a:lnTo>
                      <a:pt x="2232660" y="4678680"/>
                    </a:lnTo>
                    <a:lnTo>
                      <a:pt x="2225040" y="4739640"/>
                    </a:lnTo>
                    <a:lnTo>
                      <a:pt x="2194560" y="4991100"/>
                    </a:lnTo>
                    <a:lnTo>
                      <a:pt x="2179320" y="5052060"/>
                    </a:lnTo>
                    <a:lnTo>
                      <a:pt x="2293620" y="5158740"/>
                    </a:lnTo>
                    <a:lnTo>
                      <a:pt x="2065020" y="5394960"/>
                    </a:lnTo>
                    <a:lnTo>
                      <a:pt x="1935480" y="5356860"/>
                    </a:lnTo>
                    <a:lnTo>
                      <a:pt x="1851660" y="5356860"/>
                    </a:lnTo>
                    <a:lnTo>
                      <a:pt x="1798320" y="5425440"/>
                    </a:lnTo>
                    <a:lnTo>
                      <a:pt x="1706880" y="5433060"/>
                    </a:lnTo>
                    <a:lnTo>
                      <a:pt x="1600200" y="5356860"/>
                    </a:lnTo>
                    <a:lnTo>
                      <a:pt x="1600200" y="5334000"/>
                    </a:lnTo>
                    <a:lnTo>
                      <a:pt x="1531620" y="5280660"/>
                    </a:lnTo>
                    <a:lnTo>
                      <a:pt x="1501140" y="5326380"/>
                    </a:lnTo>
                    <a:lnTo>
                      <a:pt x="1348740" y="5334000"/>
                    </a:lnTo>
                    <a:lnTo>
                      <a:pt x="1287780" y="5250180"/>
                    </a:lnTo>
                    <a:lnTo>
                      <a:pt x="1249680" y="5135880"/>
                    </a:lnTo>
                    <a:lnTo>
                      <a:pt x="1165860" y="5067300"/>
                    </a:lnTo>
                    <a:lnTo>
                      <a:pt x="1127760" y="5128260"/>
                    </a:lnTo>
                    <a:lnTo>
                      <a:pt x="1021080" y="5143500"/>
                    </a:lnTo>
                    <a:lnTo>
                      <a:pt x="922020" y="5105400"/>
                    </a:lnTo>
                    <a:lnTo>
                      <a:pt x="800100" y="5166360"/>
                    </a:lnTo>
                    <a:lnTo>
                      <a:pt x="716280" y="5067300"/>
                    </a:lnTo>
                    <a:lnTo>
                      <a:pt x="579120" y="5090160"/>
                    </a:lnTo>
                    <a:lnTo>
                      <a:pt x="487680" y="4983480"/>
                    </a:lnTo>
                    <a:lnTo>
                      <a:pt x="441960" y="4991100"/>
                    </a:lnTo>
                    <a:lnTo>
                      <a:pt x="335280" y="4922520"/>
                    </a:lnTo>
                    <a:lnTo>
                      <a:pt x="259080" y="4808220"/>
                    </a:lnTo>
                    <a:lnTo>
                      <a:pt x="243840" y="4732020"/>
                    </a:lnTo>
                    <a:lnTo>
                      <a:pt x="243840" y="4678680"/>
                    </a:lnTo>
                    <a:lnTo>
                      <a:pt x="297180" y="4556760"/>
                    </a:lnTo>
                    <a:lnTo>
                      <a:pt x="289560" y="4511040"/>
                    </a:lnTo>
                    <a:lnTo>
                      <a:pt x="281940" y="4450080"/>
                    </a:lnTo>
                    <a:lnTo>
                      <a:pt x="320040" y="4404360"/>
                    </a:lnTo>
                    <a:lnTo>
                      <a:pt x="320040" y="4259580"/>
                    </a:lnTo>
                    <a:lnTo>
                      <a:pt x="388620" y="4251960"/>
                    </a:lnTo>
                    <a:lnTo>
                      <a:pt x="434340" y="4175760"/>
                    </a:lnTo>
                    <a:lnTo>
                      <a:pt x="434340" y="4107180"/>
                    </a:lnTo>
                    <a:lnTo>
                      <a:pt x="396240" y="4038600"/>
                    </a:lnTo>
                    <a:lnTo>
                      <a:pt x="426720" y="3977640"/>
                    </a:lnTo>
                    <a:lnTo>
                      <a:pt x="434340" y="3810000"/>
                    </a:lnTo>
                    <a:lnTo>
                      <a:pt x="403860" y="3741420"/>
                    </a:lnTo>
                    <a:lnTo>
                      <a:pt x="464820" y="3665220"/>
                    </a:lnTo>
                    <a:lnTo>
                      <a:pt x="464820" y="3634740"/>
                    </a:lnTo>
                    <a:lnTo>
                      <a:pt x="510540" y="3627120"/>
                    </a:lnTo>
                    <a:lnTo>
                      <a:pt x="632460" y="3649980"/>
                    </a:lnTo>
                    <a:lnTo>
                      <a:pt x="739140" y="3665220"/>
                    </a:lnTo>
                    <a:lnTo>
                      <a:pt x="815340" y="3596640"/>
                    </a:lnTo>
                    <a:lnTo>
                      <a:pt x="967740" y="3512820"/>
                    </a:lnTo>
                    <a:lnTo>
                      <a:pt x="1005840" y="3398520"/>
                    </a:lnTo>
                    <a:lnTo>
                      <a:pt x="1066800" y="3345180"/>
                    </a:lnTo>
                    <a:lnTo>
                      <a:pt x="1059180" y="3261360"/>
                    </a:lnTo>
                    <a:lnTo>
                      <a:pt x="1028700" y="3230880"/>
                    </a:lnTo>
                    <a:lnTo>
                      <a:pt x="914400" y="3101340"/>
                    </a:lnTo>
                    <a:lnTo>
                      <a:pt x="792480" y="3032760"/>
                    </a:lnTo>
                    <a:lnTo>
                      <a:pt x="701040" y="3055620"/>
                    </a:lnTo>
                    <a:lnTo>
                      <a:pt x="556260" y="2971800"/>
                    </a:lnTo>
                    <a:lnTo>
                      <a:pt x="548640" y="2880360"/>
                    </a:lnTo>
                    <a:lnTo>
                      <a:pt x="487680" y="2903220"/>
                    </a:lnTo>
                    <a:lnTo>
                      <a:pt x="487680" y="2827020"/>
                    </a:lnTo>
                    <a:lnTo>
                      <a:pt x="518160" y="2788920"/>
                    </a:lnTo>
                    <a:lnTo>
                      <a:pt x="541020" y="2621280"/>
                    </a:lnTo>
                    <a:lnTo>
                      <a:pt x="502920" y="2552700"/>
                    </a:lnTo>
                    <a:lnTo>
                      <a:pt x="556260" y="2491740"/>
                    </a:lnTo>
                    <a:lnTo>
                      <a:pt x="464820" y="2446020"/>
                    </a:lnTo>
                    <a:lnTo>
                      <a:pt x="396240" y="2446020"/>
                    </a:lnTo>
                    <a:lnTo>
                      <a:pt x="289560" y="2423160"/>
                    </a:lnTo>
                    <a:lnTo>
                      <a:pt x="259080" y="2362200"/>
                    </a:lnTo>
                    <a:lnTo>
                      <a:pt x="182880" y="2392680"/>
                    </a:lnTo>
                    <a:lnTo>
                      <a:pt x="7620" y="2301240"/>
                    </a:lnTo>
                    <a:lnTo>
                      <a:pt x="0" y="2232660"/>
                    </a:lnTo>
                    <a:lnTo>
                      <a:pt x="91440" y="2057400"/>
                    </a:lnTo>
                    <a:lnTo>
                      <a:pt x="160020" y="1836420"/>
                    </a:lnTo>
                    <a:lnTo>
                      <a:pt x="259080" y="1752600"/>
                    </a:lnTo>
                    <a:lnTo>
                      <a:pt x="342900" y="1722120"/>
                    </a:lnTo>
                    <a:lnTo>
                      <a:pt x="396240" y="1615440"/>
                    </a:lnTo>
                    <a:lnTo>
                      <a:pt x="480060" y="1546860"/>
                    </a:lnTo>
                    <a:lnTo>
                      <a:pt x="525780" y="1463040"/>
                    </a:lnTo>
                    <a:lnTo>
                      <a:pt x="617220" y="1394460"/>
                    </a:lnTo>
                    <a:lnTo>
                      <a:pt x="670560" y="1272540"/>
                    </a:lnTo>
                    <a:lnTo>
                      <a:pt x="792480" y="845820"/>
                    </a:lnTo>
                    <a:lnTo>
                      <a:pt x="800100" y="754380"/>
                    </a:lnTo>
                    <a:lnTo>
                      <a:pt x="861060" y="662940"/>
                    </a:lnTo>
                    <a:lnTo>
                      <a:pt x="838200" y="617220"/>
                    </a:lnTo>
                    <a:lnTo>
                      <a:pt x="883920" y="541020"/>
                    </a:lnTo>
                    <a:lnTo>
                      <a:pt x="922020" y="434340"/>
                    </a:lnTo>
                    <a:lnTo>
                      <a:pt x="952500" y="381000"/>
                    </a:lnTo>
                    <a:lnTo>
                      <a:pt x="1005840" y="175260"/>
                    </a:lnTo>
                    <a:lnTo>
                      <a:pt x="982980" y="38100"/>
                    </a:lnTo>
                    <a:lnTo>
                      <a:pt x="993236" y="32688"/>
                    </a:lnTo>
                    <a:lnTo>
                      <a:pt x="989512" y="45720"/>
                    </a:lnTo>
                    <a:lnTo>
                      <a:pt x="1264920" y="45720"/>
                    </a:lnTo>
                    <a:lnTo>
                      <a:pt x="1379220" y="91440"/>
                    </a:lnTo>
                    <a:lnTo>
                      <a:pt x="1394460" y="2286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2831D5A3-E786-D12F-9434-C310AA4EE85E}"/>
                  </a:ext>
                </a:extLst>
              </p:cNvPr>
              <p:cNvSpPr/>
              <p:nvPr/>
            </p:nvSpPr>
            <p:spPr>
              <a:xfrm>
                <a:off x="2172348" y="3054713"/>
                <a:ext cx="823104" cy="925313"/>
              </a:xfrm>
              <a:custGeom>
                <a:avLst/>
                <a:gdLst>
                  <a:gd name="connsiteX0" fmla="*/ 3707012 w 4265812"/>
                  <a:gd name="connsiteY0" fmla="*/ 0 h 4795520"/>
                  <a:gd name="connsiteX1" fmla="*/ 3783212 w 4265812"/>
                  <a:gd name="connsiteY1" fmla="*/ 0 h 4795520"/>
                  <a:gd name="connsiteX2" fmla="*/ 4037212 w 4265812"/>
                  <a:gd name="connsiteY2" fmla="*/ 50800 h 4795520"/>
                  <a:gd name="connsiteX3" fmla="*/ 4151436 w 4265812"/>
                  <a:gd name="connsiteY3" fmla="*/ 101566 h 4795520"/>
                  <a:gd name="connsiteX4" fmla="*/ 4265812 w 4265812"/>
                  <a:gd name="connsiteY4" fmla="*/ 527050 h 4795520"/>
                  <a:gd name="connsiteX5" fmla="*/ 4253112 w 4265812"/>
                  <a:gd name="connsiteY5" fmla="*/ 590550 h 4795520"/>
                  <a:gd name="connsiteX6" fmla="*/ 4126112 w 4265812"/>
                  <a:gd name="connsiteY6" fmla="*/ 425450 h 4795520"/>
                  <a:gd name="connsiteX7" fmla="*/ 4157864 w 4265812"/>
                  <a:gd name="connsiteY7" fmla="*/ 654050 h 4795520"/>
                  <a:gd name="connsiteX8" fmla="*/ 4145160 w 4265812"/>
                  <a:gd name="connsiteY8" fmla="*/ 692150 h 4795520"/>
                  <a:gd name="connsiteX9" fmla="*/ 4043560 w 4265812"/>
                  <a:gd name="connsiteY9" fmla="*/ 527050 h 4795520"/>
                  <a:gd name="connsiteX10" fmla="*/ 4011812 w 4265812"/>
                  <a:gd name="connsiteY10" fmla="*/ 609600 h 4795520"/>
                  <a:gd name="connsiteX11" fmla="*/ 4024512 w 4265812"/>
                  <a:gd name="connsiteY11" fmla="*/ 723900 h 4795520"/>
                  <a:gd name="connsiteX12" fmla="*/ 3954664 w 4265812"/>
                  <a:gd name="connsiteY12" fmla="*/ 762000 h 4795520"/>
                  <a:gd name="connsiteX13" fmla="*/ 3814960 w 4265812"/>
                  <a:gd name="connsiteY13" fmla="*/ 844550 h 4795520"/>
                  <a:gd name="connsiteX14" fmla="*/ 3789560 w 4265812"/>
                  <a:gd name="connsiteY14" fmla="*/ 908050 h 4795520"/>
                  <a:gd name="connsiteX15" fmla="*/ 3865760 w 4265812"/>
                  <a:gd name="connsiteY15" fmla="*/ 1009650 h 4795520"/>
                  <a:gd name="connsiteX16" fmla="*/ 3948312 w 4265812"/>
                  <a:gd name="connsiteY16" fmla="*/ 1054100 h 4795520"/>
                  <a:gd name="connsiteX17" fmla="*/ 3935612 w 4265812"/>
                  <a:gd name="connsiteY17" fmla="*/ 1187450 h 4795520"/>
                  <a:gd name="connsiteX18" fmla="*/ 3834012 w 4265812"/>
                  <a:gd name="connsiteY18" fmla="*/ 1174750 h 4795520"/>
                  <a:gd name="connsiteX19" fmla="*/ 3821312 w 4265812"/>
                  <a:gd name="connsiteY19" fmla="*/ 1219200 h 4795520"/>
                  <a:gd name="connsiteX20" fmla="*/ 3751464 w 4265812"/>
                  <a:gd name="connsiteY20" fmla="*/ 1225550 h 4795520"/>
                  <a:gd name="connsiteX21" fmla="*/ 3726064 w 4265812"/>
                  <a:gd name="connsiteY21" fmla="*/ 1289050 h 4795520"/>
                  <a:gd name="connsiteX22" fmla="*/ 3573664 w 4265812"/>
                  <a:gd name="connsiteY22" fmla="*/ 1333500 h 4795520"/>
                  <a:gd name="connsiteX23" fmla="*/ 3573664 w 4265812"/>
                  <a:gd name="connsiteY23" fmla="*/ 1403350 h 4795520"/>
                  <a:gd name="connsiteX24" fmla="*/ 3694312 w 4265812"/>
                  <a:gd name="connsiteY24" fmla="*/ 1409700 h 4795520"/>
                  <a:gd name="connsiteX25" fmla="*/ 3808612 w 4265812"/>
                  <a:gd name="connsiteY25" fmla="*/ 1460500 h 4795520"/>
                  <a:gd name="connsiteX26" fmla="*/ 3834012 w 4265812"/>
                  <a:gd name="connsiteY26" fmla="*/ 1543050 h 4795520"/>
                  <a:gd name="connsiteX27" fmla="*/ 3649864 w 4265812"/>
                  <a:gd name="connsiteY27" fmla="*/ 1701800 h 4795520"/>
                  <a:gd name="connsiteX28" fmla="*/ 3649864 w 4265812"/>
                  <a:gd name="connsiteY28" fmla="*/ 1746250 h 4795520"/>
                  <a:gd name="connsiteX29" fmla="*/ 3726064 w 4265812"/>
                  <a:gd name="connsiteY29" fmla="*/ 1765300 h 4795520"/>
                  <a:gd name="connsiteX30" fmla="*/ 3757812 w 4265812"/>
                  <a:gd name="connsiteY30" fmla="*/ 1822450 h 4795520"/>
                  <a:gd name="connsiteX31" fmla="*/ 3859412 w 4265812"/>
                  <a:gd name="connsiteY31" fmla="*/ 1803400 h 4795520"/>
                  <a:gd name="connsiteX32" fmla="*/ 3884812 w 4265812"/>
                  <a:gd name="connsiteY32" fmla="*/ 1885950 h 4795520"/>
                  <a:gd name="connsiteX33" fmla="*/ 3814960 w 4265812"/>
                  <a:gd name="connsiteY33" fmla="*/ 1981200 h 4795520"/>
                  <a:gd name="connsiteX34" fmla="*/ 3764160 w 4265812"/>
                  <a:gd name="connsiteY34" fmla="*/ 1943100 h 4795520"/>
                  <a:gd name="connsiteX35" fmla="*/ 3707012 w 4265812"/>
                  <a:gd name="connsiteY35" fmla="*/ 1949450 h 4795520"/>
                  <a:gd name="connsiteX36" fmla="*/ 3738760 w 4265812"/>
                  <a:gd name="connsiteY36" fmla="*/ 2019300 h 4795520"/>
                  <a:gd name="connsiteX37" fmla="*/ 3726064 w 4265812"/>
                  <a:gd name="connsiteY37" fmla="*/ 2114550 h 4795520"/>
                  <a:gd name="connsiteX38" fmla="*/ 3764160 w 4265812"/>
                  <a:gd name="connsiteY38" fmla="*/ 2197100 h 4795520"/>
                  <a:gd name="connsiteX39" fmla="*/ 3624464 w 4265812"/>
                  <a:gd name="connsiteY39" fmla="*/ 2222500 h 4795520"/>
                  <a:gd name="connsiteX40" fmla="*/ 3656212 w 4265812"/>
                  <a:gd name="connsiteY40" fmla="*/ 2292350 h 4795520"/>
                  <a:gd name="connsiteX41" fmla="*/ 3656212 w 4265812"/>
                  <a:gd name="connsiteY41" fmla="*/ 2362200 h 4795520"/>
                  <a:gd name="connsiteX42" fmla="*/ 3757812 w 4265812"/>
                  <a:gd name="connsiteY42" fmla="*/ 2362200 h 4795520"/>
                  <a:gd name="connsiteX43" fmla="*/ 3770512 w 4265812"/>
                  <a:gd name="connsiteY43" fmla="*/ 2393950 h 4795520"/>
                  <a:gd name="connsiteX44" fmla="*/ 3745112 w 4265812"/>
                  <a:gd name="connsiteY44" fmla="*/ 2463800 h 4795520"/>
                  <a:gd name="connsiteX45" fmla="*/ 3834012 w 4265812"/>
                  <a:gd name="connsiteY45" fmla="*/ 2501900 h 4795520"/>
                  <a:gd name="connsiteX46" fmla="*/ 3834012 w 4265812"/>
                  <a:gd name="connsiteY46" fmla="*/ 2616200 h 4795520"/>
                  <a:gd name="connsiteX47" fmla="*/ 3853064 w 4265812"/>
                  <a:gd name="connsiteY47" fmla="*/ 2717800 h 4795520"/>
                  <a:gd name="connsiteX48" fmla="*/ 3821312 w 4265812"/>
                  <a:gd name="connsiteY48" fmla="*/ 2863850 h 4795520"/>
                  <a:gd name="connsiteX49" fmla="*/ 3783212 w 4265812"/>
                  <a:gd name="connsiteY49" fmla="*/ 2876550 h 4795520"/>
                  <a:gd name="connsiteX50" fmla="*/ 3757812 w 4265812"/>
                  <a:gd name="connsiteY50" fmla="*/ 2844800 h 4795520"/>
                  <a:gd name="connsiteX51" fmla="*/ 3713360 w 4265812"/>
                  <a:gd name="connsiteY51" fmla="*/ 2781300 h 4795520"/>
                  <a:gd name="connsiteX52" fmla="*/ 3707012 w 4265812"/>
                  <a:gd name="connsiteY52" fmla="*/ 2743200 h 4795520"/>
                  <a:gd name="connsiteX53" fmla="*/ 3656212 w 4265812"/>
                  <a:gd name="connsiteY53" fmla="*/ 2743200 h 4795520"/>
                  <a:gd name="connsiteX54" fmla="*/ 3599064 w 4265812"/>
                  <a:gd name="connsiteY54" fmla="*/ 2698750 h 4795520"/>
                  <a:gd name="connsiteX55" fmla="*/ 3624464 w 4265812"/>
                  <a:gd name="connsiteY55" fmla="*/ 2622550 h 4795520"/>
                  <a:gd name="connsiteX56" fmla="*/ 3624464 w 4265812"/>
                  <a:gd name="connsiteY56" fmla="*/ 2584450 h 4795520"/>
                  <a:gd name="connsiteX57" fmla="*/ 3529212 w 4265812"/>
                  <a:gd name="connsiteY57" fmla="*/ 2571750 h 4795520"/>
                  <a:gd name="connsiteX58" fmla="*/ 3491112 w 4265812"/>
                  <a:gd name="connsiteY58" fmla="*/ 2559050 h 4795520"/>
                  <a:gd name="connsiteX59" fmla="*/ 3560960 w 4265812"/>
                  <a:gd name="connsiteY59" fmla="*/ 2495550 h 4795520"/>
                  <a:gd name="connsiteX60" fmla="*/ 3522864 w 4265812"/>
                  <a:gd name="connsiteY60" fmla="*/ 2444750 h 4795520"/>
                  <a:gd name="connsiteX61" fmla="*/ 3535560 w 4265812"/>
                  <a:gd name="connsiteY61" fmla="*/ 2413000 h 4795520"/>
                  <a:gd name="connsiteX62" fmla="*/ 3453012 w 4265812"/>
                  <a:gd name="connsiteY62" fmla="*/ 2374900 h 4795520"/>
                  <a:gd name="connsiteX63" fmla="*/ 3383160 w 4265812"/>
                  <a:gd name="connsiteY63" fmla="*/ 2432050 h 4795520"/>
                  <a:gd name="connsiteX64" fmla="*/ 3345064 w 4265812"/>
                  <a:gd name="connsiteY64" fmla="*/ 2413000 h 4795520"/>
                  <a:gd name="connsiteX65" fmla="*/ 3351412 w 4265812"/>
                  <a:gd name="connsiteY65" fmla="*/ 2330450 h 4795520"/>
                  <a:gd name="connsiteX66" fmla="*/ 3179960 w 4265812"/>
                  <a:gd name="connsiteY66" fmla="*/ 2311400 h 4795520"/>
                  <a:gd name="connsiteX67" fmla="*/ 3052960 w 4265812"/>
                  <a:gd name="connsiteY67" fmla="*/ 2349500 h 4795520"/>
                  <a:gd name="connsiteX68" fmla="*/ 2932312 w 4265812"/>
                  <a:gd name="connsiteY68" fmla="*/ 2355850 h 4795520"/>
                  <a:gd name="connsiteX69" fmla="*/ 2856112 w 4265812"/>
                  <a:gd name="connsiteY69" fmla="*/ 2393950 h 4795520"/>
                  <a:gd name="connsiteX70" fmla="*/ 2710064 w 4265812"/>
                  <a:gd name="connsiteY70" fmla="*/ 2495550 h 4795520"/>
                  <a:gd name="connsiteX71" fmla="*/ 2703712 w 4265812"/>
                  <a:gd name="connsiteY71" fmla="*/ 2584450 h 4795520"/>
                  <a:gd name="connsiteX72" fmla="*/ 2659264 w 4265812"/>
                  <a:gd name="connsiteY72" fmla="*/ 2622550 h 4795520"/>
                  <a:gd name="connsiteX73" fmla="*/ 2646560 w 4265812"/>
                  <a:gd name="connsiteY73" fmla="*/ 2559050 h 4795520"/>
                  <a:gd name="connsiteX74" fmla="*/ 2621160 w 4265812"/>
                  <a:gd name="connsiteY74" fmla="*/ 2533650 h 4795520"/>
                  <a:gd name="connsiteX75" fmla="*/ 2621160 w 4265812"/>
                  <a:gd name="connsiteY75" fmla="*/ 2444750 h 4795520"/>
                  <a:gd name="connsiteX76" fmla="*/ 2538612 w 4265812"/>
                  <a:gd name="connsiteY76" fmla="*/ 2438400 h 4795520"/>
                  <a:gd name="connsiteX77" fmla="*/ 2430664 w 4265812"/>
                  <a:gd name="connsiteY77" fmla="*/ 2438400 h 4795520"/>
                  <a:gd name="connsiteX78" fmla="*/ 2405264 w 4265812"/>
                  <a:gd name="connsiteY78" fmla="*/ 2552700 h 4795520"/>
                  <a:gd name="connsiteX79" fmla="*/ 2354464 w 4265812"/>
                  <a:gd name="connsiteY79" fmla="*/ 2603500 h 4795520"/>
                  <a:gd name="connsiteX80" fmla="*/ 2373512 w 4265812"/>
                  <a:gd name="connsiteY80" fmla="*/ 2647950 h 4795520"/>
                  <a:gd name="connsiteX81" fmla="*/ 2341760 w 4265812"/>
                  <a:gd name="connsiteY81" fmla="*/ 2679700 h 4795520"/>
                  <a:gd name="connsiteX82" fmla="*/ 2398912 w 4265812"/>
                  <a:gd name="connsiteY82" fmla="*/ 2711450 h 4795520"/>
                  <a:gd name="connsiteX83" fmla="*/ 2443360 w 4265812"/>
                  <a:gd name="connsiteY83" fmla="*/ 2673350 h 4795520"/>
                  <a:gd name="connsiteX84" fmla="*/ 2487812 w 4265812"/>
                  <a:gd name="connsiteY84" fmla="*/ 2755900 h 4795520"/>
                  <a:gd name="connsiteX85" fmla="*/ 2449712 w 4265812"/>
                  <a:gd name="connsiteY85" fmla="*/ 2806700 h 4795520"/>
                  <a:gd name="connsiteX86" fmla="*/ 2278264 w 4265812"/>
                  <a:gd name="connsiteY86" fmla="*/ 2870200 h 4795520"/>
                  <a:gd name="connsiteX87" fmla="*/ 2287268 w 4265812"/>
                  <a:gd name="connsiteY87" fmla="*/ 2890162 h 4795520"/>
                  <a:gd name="connsiteX88" fmla="*/ 2266832 w 4265812"/>
                  <a:gd name="connsiteY88" fmla="*/ 2882900 h 4795520"/>
                  <a:gd name="connsiteX89" fmla="*/ 2205872 w 4265812"/>
                  <a:gd name="connsiteY89" fmla="*/ 3004820 h 4795520"/>
                  <a:gd name="connsiteX90" fmla="*/ 2137292 w 4265812"/>
                  <a:gd name="connsiteY90" fmla="*/ 3164840 h 4795520"/>
                  <a:gd name="connsiteX91" fmla="*/ 2007752 w 4265812"/>
                  <a:gd name="connsiteY91" fmla="*/ 3561080 h 4795520"/>
                  <a:gd name="connsiteX92" fmla="*/ 1962032 w 4265812"/>
                  <a:gd name="connsiteY92" fmla="*/ 3858260 h 4795520"/>
                  <a:gd name="connsiteX93" fmla="*/ 1962032 w 4265812"/>
                  <a:gd name="connsiteY93" fmla="*/ 4102100 h 4795520"/>
                  <a:gd name="connsiteX94" fmla="*/ 2007752 w 4265812"/>
                  <a:gd name="connsiteY94" fmla="*/ 4323080 h 4795520"/>
                  <a:gd name="connsiteX95" fmla="*/ 1847732 w 4265812"/>
                  <a:gd name="connsiteY95" fmla="*/ 4315460 h 4795520"/>
                  <a:gd name="connsiteX96" fmla="*/ 1786772 w 4265812"/>
                  <a:gd name="connsiteY96" fmla="*/ 4368800 h 4795520"/>
                  <a:gd name="connsiteX97" fmla="*/ 1786772 w 4265812"/>
                  <a:gd name="connsiteY97" fmla="*/ 4505960 h 4795520"/>
                  <a:gd name="connsiteX98" fmla="*/ 1771532 w 4265812"/>
                  <a:gd name="connsiteY98" fmla="*/ 4704080 h 4795520"/>
                  <a:gd name="connsiteX99" fmla="*/ 1558172 w 4265812"/>
                  <a:gd name="connsiteY99" fmla="*/ 4704080 h 4795520"/>
                  <a:gd name="connsiteX100" fmla="*/ 1588652 w 4265812"/>
                  <a:gd name="connsiteY100" fmla="*/ 4795520 h 4795520"/>
                  <a:gd name="connsiteX101" fmla="*/ 1428632 w 4265812"/>
                  <a:gd name="connsiteY101" fmla="*/ 4772660 h 4795520"/>
                  <a:gd name="connsiteX102" fmla="*/ 1352432 w 4265812"/>
                  <a:gd name="connsiteY102" fmla="*/ 4772660 h 4795520"/>
                  <a:gd name="connsiteX103" fmla="*/ 1344812 w 4265812"/>
                  <a:gd name="connsiteY103" fmla="*/ 4704080 h 4795520"/>
                  <a:gd name="connsiteX104" fmla="*/ 1245752 w 4265812"/>
                  <a:gd name="connsiteY104" fmla="*/ 4658360 h 4795520"/>
                  <a:gd name="connsiteX105" fmla="*/ 1268612 w 4265812"/>
                  <a:gd name="connsiteY105" fmla="*/ 4490720 h 4795520"/>
                  <a:gd name="connsiteX106" fmla="*/ 1268612 w 4265812"/>
                  <a:gd name="connsiteY106" fmla="*/ 4429760 h 4795520"/>
                  <a:gd name="connsiteX107" fmla="*/ 1268612 w 4265812"/>
                  <a:gd name="connsiteY107" fmla="*/ 4345940 h 4795520"/>
                  <a:gd name="connsiteX108" fmla="*/ 918092 w 4265812"/>
                  <a:gd name="connsiteY108" fmla="*/ 4262120 h 4795520"/>
                  <a:gd name="connsiteX109" fmla="*/ 712352 w 4265812"/>
                  <a:gd name="connsiteY109" fmla="*/ 4300220 h 4795520"/>
                  <a:gd name="connsiteX110" fmla="*/ 613292 w 4265812"/>
                  <a:gd name="connsiteY110" fmla="*/ 4262120 h 4795520"/>
                  <a:gd name="connsiteX111" fmla="*/ 598052 w 4265812"/>
                  <a:gd name="connsiteY111" fmla="*/ 4193540 h 4795520"/>
                  <a:gd name="connsiteX112" fmla="*/ 628532 w 4265812"/>
                  <a:gd name="connsiteY112" fmla="*/ 4117340 h 4795520"/>
                  <a:gd name="connsiteX113" fmla="*/ 453272 w 4265812"/>
                  <a:gd name="connsiteY113" fmla="*/ 4102100 h 4795520"/>
                  <a:gd name="connsiteX114" fmla="*/ 407552 w 4265812"/>
                  <a:gd name="connsiteY114" fmla="*/ 4010660 h 4795520"/>
                  <a:gd name="connsiteX115" fmla="*/ 316112 w 4265812"/>
                  <a:gd name="connsiteY115" fmla="*/ 4102100 h 4795520"/>
                  <a:gd name="connsiteX116" fmla="*/ 186572 w 4265812"/>
                  <a:gd name="connsiteY116" fmla="*/ 4109720 h 4795520"/>
                  <a:gd name="connsiteX117" fmla="*/ 0 w 4265812"/>
                  <a:gd name="connsiteY117" fmla="*/ 4009770 h 4795520"/>
                  <a:gd name="connsiteX118" fmla="*/ 41792 w 4265812"/>
                  <a:gd name="connsiteY118" fmla="*/ 3919220 h 4795520"/>
                  <a:gd name="connsiteX119" fmla="*/ 11312 w 4265812"/>
                  <a:gd name="connsiteY119" fmla="*/ 3804920 h 4795520"/>
                  <a:gd name="connsiteX120" fmla="*/ 34172 w 4265812"/>
                  <a:gd name="connsiteY120" fmla="*/ 3690620 h 4795520"/>
                  <a:gd name="connsiteX121" fmla="*/ 308492 w 4265812"/>
                  <a:gd name="connsiteY121" fmla="*/ 3690620 h 4795520"/>
                  <a:gd name="connsiteX122" fmla="*/ 346592 w 4265812"/>
                  <a:gd name="connsiteY122" fmla="*/ 3667760 h 4795520"/>
                  <a:gd name="connsiteX123" fmla="*/ 422792 w 4265812"/>
                  <a:gd name="connsiteY123" fmla="*/ 3644900 h 4795520"/>
                  <a:gd name="connsiteX124" fmla="*/ 438032 w 4265812"/>
                  <a:gd name="connsiteY124" fmla="*/ 3622040 h 4795520"/>
                  <a:gd name="connsiteX125" fmla="*/ 438032 w 4265812"/>
                  <a:gd name="connsiteY125" fmla="*/ 3545840 h 4795520"/>
                  <a:gd name="connsiteX126" fmla="*/ 476132 w 4265812"/>
                  <a:gd name="connsiteY126" fmla="*/ 3431540 h 4795520"/>
                  <a:gd name="connsiteX127" fmla="*/ 529472 w 4265812"/>
                  <a:gd name="connsiteY127" fmla="*/ 3393440 h 4795520"/>
                  <a:gd name="connsiteX128" fmla="*/ 537092 w 4265812"/>
                  <a:gd name="connsiteY128" fmla="*/ 3324860 h 4795520"/>
                  <a:gd name="connsiteX129" fmla="*/ 605672 w 4265812"/>
                  <a:gd name="connsiteY129" fmla="*/ 3256280 h 4795520"/>
                  <a:gd name="connsiteX130" fmla="*/ 605672 w 4265812"/>
                  <a:gd name="connsiteY130" fmla="*/ 2890520 h 4795520"/>
                  <a:gd name="connsiteX131" fmla="*/ 666632 w 4265812"/>
                  <a:gd name="connsiteY131" fmla="*/ 2875280 h 4795520"/>
                  <a:gd name="connsiteX132" fmla="*/ 666632 w 4265812"/>
                  <a:gd name="connsiteY132" fmla="*/ 2776220 h 4795520"/>
                  <a:gd name="connsiteX133" fmla="*/ 765692 w 4265812"/>
                  <a:gd name="connsiteY133" fmla="*/ 2700020 h 4795520"/>
                  <a:gd name="connsiteX134" fmla="*/ 765692 w 4265812"/>
                  <a:gd name="connsiteY134" fmla="*/ 2570480 h 4795520"/>
                  <a:gd name="connsiteX135" fmla="*/ 887612 w 4265812"/>
                  <a:gd name="connsiteY135" fmla="*/ 2433320 h 4795520"/>
                  <a:gd name="connsiteX136" fmla="*/ 933332 w 4265812"/>
                  <a:gd name="connsiteY136" fmla="*/ 2219960 h 4795520"/>
                  <a:gd name="connsiteX137" fmla="*/ 1017152 w 4265812"/>
                  <a:gd name="connsiteY137" fmla="*/ 2204720 h 4795520"/>
                  <a:gd name="connsiteX138" fmla="*/ 1032392 w 4265812"/>
                  <a:gd name="connsiteY138" fmla="*/ 2136140 h 4795520"/>
                  <a:gd name="connsiteX139" fmla="*/ 1017152 w 4265812"/>
                  <a:gd name="connsiteY139" fmla="*/ 2059940 h 4795520"/>
                  <a:gd name="connsiteX140" fmla="*/ 887612 w 4265812"/>
                  <a:gd name="connsiteY140" fmla="*/ 1968500 h 4795520"/>
                  <a:gd name="connsiteX141" fmla="*/ 902852 w 4265812"/>
                  <a:gd name="connsiteY141" fmla="*/ 1899920 h 4795520"/>
                  <a:gd name="connsiteX142" fmla="*/ 864752 w 4265812"/>
                  <a:gd name="connsiteY142" fmla="*/ 1838960 h 4795520"/>
                  <a:gd name="connsiteX143" fmla="*/ 918092 w 4265812"/>
                  <a:gd name="connsiteY143" fmla="*/ 1724660 h 4795520"/>
                  <a:gd name="connsiteX144" fmla="*/ 872372 w 4265812"/>
                  <a:gd name="connsiteY144" fmla="*/ 1564640 h 4795520"/>
                  <a:gd name="connsiteX145" fmla="*/ 803792 w 4265812"/>
                  <a:gd name="connsiteY145" fmla="*/ 1488440 h 4795520"/>
                  <a:gd name="connsiteX146" fmla="*/ 834272 w 4265812"/>
                  <a:gd name="connsiteY146" fmla="*/ 1389380 h 4795520"/>
                  <a:gd name="connsiteX147" fmla="*/ 948572 w 4265812"/>
                  <a:gd name="connsiteY147" fmla="*/ 1465580 h 4795520"/>
                  <a:gd name="connsiteX148" fmla="*/ 1024772 w 4265812"/>
                  <a:gd name="connsiteY148" fmla="*/ 1366520 h 4795520"/>
                  <a:gd name="connsiteX149" fmla="*/ 1085732 w 4265812"/>
                  <a:gd name="connsiteY149" fmla="*/ 1206500 h 4795520"/>
                  <a:gd name="connsiteX150" fmla="*/ 1017152 w 4265812"/>
                  <a:gd name="connsiteY150" fmla="*/ 1183640 h 4795520"/>
                  <a:gd name="connsiteX151" fmla="*/ 1009532 w 4265812"/>
                  <a:gd name="connsiteY151" fmla="*/ 1122680 h 4795520"/>
                  <a:gd name="connsiteX152" fmla="*/ 1139072 w 4265812"/>
                  <a:gd name="connsiteY152" fmla="*/ 924560 h 4795520"/>
                  <a:gd name="connsiteX153" fmla="*/ 1108592 w 4265812"/>
                  <a:gd name="connsiteY153" fmla="*/ 894080 h 4795520"/>
                  <a:gd name="connsiteX154" fmla="*/ 1024772 w 4265812"/>
                  <a:gd name="connsiteY154" fmla="*/ 894080 h 4795520"/>
                  <a:gd name="connsiteX155" fmla="*/ 979052 w 4265812"/>
                  <a:gd name="connsiteY155" fmla="*/ 802640 h 4795520"/>
                  <a:gd name="connsiteX156" fmla="*/ 1009532 w 4265812"/>
                  <a:gd name="connsiteY156" fmla="*/ 711200 h 4795520"/>
                  <a:gd name="connsiteX157" fmla="*/ 902852 w 4265812"/>
                  <a:gd name="connsiteY157" fmla="*/ 635000 h 4795520"/>
                  <a:gd name="connsiteX158" fmla="*/ 857132 w 4265812"/>
                  <a:gd name="connsiteY158" fmla="*/ 589280 h 4795520"/>
                  <a:gd name="connsiteX159" fmla="*/ 871636 w 4265812"/>
                  <a:gd name="connsiteY159" fmla="*/ 495015 h 4795520"/>
                  <a:gd name="connsiteX160" fmla="*/ 879992 w 4265812"/>
                  <a:gd name="connsiteY160" fmla="*/ 505460 h 4795520"/>
                  <a:gd name="connsiteX161" fmla="*/ 1032392 w 4265812"/>
                  <a:gd name="connsiteY161" fmla="*/ 421640 h 4795520"/>
                  <a:gd name="connsiteX162" fmla="*/ 1146692 w 4265812"/>
                  <a:gd name="connsiteY162" fmla="*/ 474980 h 4795520"/>
                  <a:gd name="connsiteX163" fmla="*/ 1253372 w 4265812"/>
                  <a:gd name="connsiteY163" fmla="*/ 345440 h 4795520"/>
                  <a:gd name="connsiteX164" fmla="*/ 1344812 w 4265812"/>
                  <a:gd name="connsiteY164" fmla="*/ 322580 h 4795520"/>
                  <a:gd name="connsiteX165" fmla="*/ 1428632 w 4265812"/>
                  <a:gd name="connsiteY165" fmla="*/ 185420 h 4795520"/>
                  <a:gd name="connsiteX166" fmla="*/ 1512452 w 4265812"/>
                  <a:gd name="connsiteY166" fmla="*/ 177800 h 4795520"/>
                  <a:gd name="connsiteX167" fmla="*/ 1700412 w 4265812"/>
                  <a:gd name="connsiteY167" fmla="*/ 177800 h 4795520"/>
                  <a:gd name="connsiteX168" fmla="*/ 1878212 w 4265812"/>
                  <a:gd name="connsiteY168" fmla="*/ 317500 h 4795520"/>
                  <a:gd name="connsiteX169" fmla="*/ 1967112 w 4265812"/>
                  <a:gd name="connsiteY169" fmla="*/ 292100 h 4795520"/>
                  <a:gd name="connsiteX170" fmla="*/ 2119512 w 4265812"/>
                  <a:gd name="connsiteY170" fmla="*/ 381000 h 4795520"/>
                  <a:gd name="connsiteX171" fmla="*/ 2170312 w 4265812"/>
                  <a:gd name="connsiteY171" fmla="*/ 495300 h 4795520"/>
                  <a:gd name="connsiteX172" fmla="*/ 2500512 w 4265812"/>
                  <a:gd name="connsiteY172" fmla="*/ 457200 h 4795520"/>
                  <a:gd name="connsiteX173" fmla="*/ 2652912 w 4265812"/>
                  <a:gd name="connsiteY173" fmla="*/ 482600 h 4795520"/>
                  <a:gd name="connsiteX174" fmla="*/ 2678312 w 4265812"/>
                  <a:gd name="connsiteY174" fmla="*/ 609600 h 4795520"/>
                  <a:gd name="connsiteX175" fmla="*/ 2538612 w 4265812"/>
                  <a:gd name="connsiteY175" fmla="*/ 711200 h 4795520"/>
                  <a:gd name="connsiteX176" fmla="*/ 2652912 w 4265812"/>
                  <a:gd name="connsiteY176" fmla="*/ 736600 h 4795520"/>
                  <a:gd name="connsiteX177" fmla="*/ 2652912 w 4265812"/>
                  <a:gd name="connsiteY177" fmla="*/ 812800 h 4795520"/>
                  <a:gd name="connsiteX178" fmla="*/ 2843412 w 4265812"/>
                  <a:gd name="connsiteY178" fmla="*/ 889000 h 4795520"/>
                  <a:gd name="connsiteX179" fmla="*/ 2856112 w 4265812"/>
                  <a:gd name="connsiteY179" fmla="*/ 965200 h 4795520"/>
                  <a:gd name="connsiteX180" fmla="*/ 2919612 w 4265812"/>
                  <a:gd name="connsiteY180" fmla="*/ 977900 h 4795520"/>
                  <a:gd name="connsiteX181" fmla="*/ 2983112 w 4265812"/>
                  <a:gd name="connsiteY181" fmla="*/ 977900 h 4795520"/>
                  <a:gd name="connsiteX182" fmla="*/ 3046612 w 4265812"/>
                  <a:gd name="connsiteY182" fmla="*/ 838200 h 4795520"/>
                  <a:gd name="connsiteX183" fmla="*/ 3148212 w 4265812"/>
                  <a:gd name="connsiteY183" fmla="*/ 825500 h 4795520"/>
                  <a:gd name="connsiteX184" fmla="*/ 3173612 w 4265812"/>
                  <a:gd name="connsiteY184" fmla="*/ 723900 h 4795520"/>
                  <a:gd name="connsiteX185" fmla="*/ 3237112 w 4265812"/>
                  <a:gd name="connsiteY185" fmla="*/ 774700 h 4795520"/>
                  <a:gd name="connsiteX186" fmla="*/ 3313312 w 4265812"/>
                  <a:gd name="connsiteY186" fmla="*/ 774700 h 4795520"/>
                  <a:gd name="connsiteX187" fmla="*/ 3440312 w 4265812"/>
                  <a:gd name="connsiteY187" fmla="*/ 850900 h 4795520"/>
                  <a:gd name="connsiteX188" fmla="*/ 3478412 w 4265812"/>
                  <a:gd name="connsiteY188" fmla="*/ 850900 h 4795520"/>
                  <a:gd name="connsiteX189" fmla="*/ 3503812 w 4265812"/>
                  <a:gd name="connsiteY189" fmla="*/ 774700 h 4795520"/>
                  <a:gd name="connsiteX190" fmla="*/ 3580012 w 4265812"/>
                  <a:gd name="connsiteY190" fmla="*/ 736600 h 4795520"/>
                  <a:gd name="connsiteX191" fmla="*/ 3656212 w 4265812"/>
                  <a:gd name="connsiteY191" fmla="*/ 596900 h 4795520"/>
                  <a:gd name="connsiteX192" fmla="*/ 3605412 w 4265812"/>
                  <a:gd name="connsiteY192" fmla="*/ 533400 h 4795520"/>
                  <a:gd name="connsiteX193" fmla="*/ 3707012 w 4265812"/>
                  <a:gd name="connsiteY193" fmla="*/ 368300 h 4795520"/>
                  <a:gd name="connsiteX194" fmla="*/ 3732412 w 4265812"/>
                  <a:gd name="connsiteY194" fmla="*/ 203200 h 4795520"/>
                  <a:gd name="connsiteX195" fmla="*/ 3681612 w 4265812"/>
                  <a:gd name="connsiteY195" fmla="*/ 114300 h 4795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</a:cxnLst>
                <a:rect l="l" t="t" r="r" b="b"/>
                <a:pathLst>
                  <a:path w="4265812" h="4795520">
                    <a:moveTo>
                      <a:pt x="3707012" y="0"/>
                    </a:moveTo>
                    <a:lnTo>
                      <a:pt x="3783212" y="0"/>
                    </a:lnTo>
                    <a:lnTo>
                      <a:pt x="4037212" y="50800"/>
                    </a:lnTo>
                    <a:lnTo>
                      <a:pt x="4151436" y="101566"/>
                    </a:lnTo>
                    <a:lnTo>
                      <a:pt x="4265812" y="527050"/>
                    </a:lnTo>
                    <a:lnTo>
                      <a:pt x="4253112" y="590550"/>
                    </a:lnTo>
                    <a:lnTo>
                      <a:pt x="4126112" y="425450"/>
                    </a:lnTo>
                    <a:lnTo>
                      <a:pt x="4157864" y="654050"/>
                    </a:lnTo>
                    <a:lnTo>
                      <a:pt x="4145160" y="692150"/>
                    </a:lnTo>
                    <a:lnTo>
                      <a:pt x="4043560" y="527050"/>
                    </a:lnTo>
                    <a:lnTo>
                      <a:pt x="4011812" y="609600"/>
                    </a:lnTo>
                    <a:lnTo>
                      <a:pt x="4024512" y="723900"/>
                    </a:lnTo>
                    <a:lnTo>
                      <a:pt x="3954664" y="762000"/>
                    </a:lnTo>
                    <a:lnTo>
                      <a:pt x="3814960" y="844550"/>
                    </a:lnTo>
                    <a:lnTo>
                      <a:pt x="3789560" y="908050"/>
                    </a:lnTo>
                    <a:lnTo>
                      <a:pt x="3865760" y="1009650"/>
                    </a:lnTo>
                    <a:lnTo>
                      <a:pt x="3948312" y="1054100"/>
                    </a:lnTo>
                    <a:lnTo>
                      <a:pt x="3935612" y="1187450"/>
                    </a:lnTo>
                    <a:lnTo>
                      <a:pt x="3834012" y="1174750"/>
                    </a:lnTo>
                    <a:lnTo>
                      <a:pt x="3821312" y="1219200"/>
                    </a:lnTo>
                    <a:lnTo>
                      <a:pt x="3751464" y="1225550"/>
                    </a:lnTo>
                    <a:lnTo>
                      <a:pt x="3726064" y="1289050"/>
                    </a:lnTo>
                    <a:lnTo>
                      <a:pt x="3573664" y="1333500"/>
                    </a:lnTo>
                    <a:lnTo>
                      <a:pt x="3573664" y="1403350"/>
                    </a:lnTo>
                    <a:lnTo>
                      <a:pt x="3694312" y="1409700"/>
                    </a:lnTo>
                    <a:lnTo>
                      <a:pt x="3808612" y="1460500"/>
                    </a:lnTo>
                    <a:lnTo>
                      <a:pt x="3834012" y="1543050"/>
                    </a:lnTo>
                    <a:lnTo>
                      <a:pt x="3649864" y="1701800"/>
                    </a:lnTo>
                    <a:lnTo>
                      <a:pt x="3649864" y="1746250"/>
                    </a:lnTo>
                    <a:lnTo>
                      <a:pt x="3726064" y="1765300"/>
                    </a:lnTo>
                    <a:lnTo>
                      <a:pt x="3757812" y="1822450"/>
                    </a:lnTo>
                    <a:lnTo>
                      <a:pt x="3859412" y="1803400"/>
                    </a:lnTo>
                    <a:lnTo>
                      <a:pt x="3884812" y="1885950"/>
                    </a:lnTo>
                    <a:lnTo>
                      <a:pt x="3814960" y="1981200"/>
                    </a:lnTo>
                    <a:lnTo>
                      <a:pt x="3764160" y="1943100"/>
                    </a:lnTo>
                    <a:lnTo>
                      <a:pt x="3707012" y="1949450"/>
                    </a:lnTo>
                    <a:lnTo>
                      <a:pt x="3738760" y="2019300"/>
                    </a:lnTo>
                    <a:lnTo>
                      <a:pt x="3726064" y="2114550"/>
                    </a:lnTo>
                    <a:lnTo>
                      <a:pt x="3764160" y="2197100"/>
                    </a:lnTo>
                    <a:lnTo>
                      <a:pt x="3624464" y="2222500"/>
                    </a:lnTo>
                    <a:lnTo>
                      <a:pt x="3656212" y="2292350"/>
                    </a:lnTo>
                    <a:lnTo>
                      <a:pt x="3656212" y="2362200"/>
                    </a:lnTo>
                    <a:lnTo>
                      <a:pt x="3757812" y="2362200"/>
                    </a:lnTo>
                    <a:lnTo>
                      <a:pt x="3770512" y="2393950"/>
                    </a:lnTo>
                    <a:lnTo>
                      <a:pt x="3745112" y="2463800"/>
                    </a:lnTo>
                    <a:lnTo>
                      <a:pt x="3834012" y="2501900"/>
                    </a:lnTo>
                    <a:lnTo>
                      <a:pt x="3834012" y="2616200"/>
                    </a:lnTo>
                    <a:lnTo>
                      <a:pt x="3853064" y="2717800"/>
                    </a:lnTo>
                    <a:lnTo>
                      <a:pt x="3821312" y="2863850"/>
                    </a:lnTo>
                    <a:lnTo>
                      <a:pt x="3783212" y="2876550"/>
                    </a:lnTo>
                    <a:lnTo>
                      <a:pt x="3757812" y="2844800"/>
                    </a:lnTo>
                    <a:lnTo>
                      <a:pt x="3713360" y="2781300"/>
                    </a:lnTo>
                    <a:lnTo>
                      <a:pt x="3707012" y="2743200"/>
                    </a:lnTo>
                    <a:lnTo>
                      <a:pt x="3656212" y="2743200"/>
                    </a:lnTo>
                    <a:lnTo>
                      <a:pt x="3599064" y="2698750"/>
                    </a:lnTo>
                    <a:lnTo>
                      <a:pt x="3624464" y="2622550"/>
                    </a:lnTo>
                    <a:lnTo>
                      <a:pt x="3624464" y="2584450"/>
                    </a:lnTo>
                    <a:lnTo>
                      <a:pt x="3529212" y="2571750"/>
                    </a:lnTo>
                    <a:lnTo>
                      <a:pt x="3491112" y="2559050"/>
                    </a:lnTo>
                    <a:lnTo>
                      <a:pt x="3560960" y="2495550"/>
                    </a:lnTo>
                    <a:lnTo>
                      <a:pt x="3522864" y="2444750"/>
                    </a:lnTo>
                    <a:lnTo>
                      <a:pt x="3535560" y="2413000"/>
                    </a:lnTo>
                    <a:lnTo>
                      <a:pt x="3453012" y="2374900"/>
                    </a:lnTo>
                    <a:lnTo>
                      <a:pt x="3383160" y="2432050"/>
                    </a:lnTo>
                    <a:lnTo>
                      <a:pt x="3345064" y="2413000"/>
                    </a:lnTo>
                    <a:lnTo>
                      <a:pt x="3351412" y="2330450"/>
                    </a:lnTo>
                    <a:lnTo>
                      <a:pt x="3179960" y="2311400"/>
                    </a:lnTo>
                    <a:lnTo>
                      <a:pt x="3052960" y="2349500"/>
                    </a:lnTo>
                    <a:lnTo>
                      <a:pt x="2932312" y="2355850"/>
                    </a:lnTo>
                    <a:lnTo>
                      <a:pt x="2856112" y="2393950"/>
                    </a:lnTo>
                    <a:lnTo>
                      <a:pt x="2710064" y="2495550"/>
                    </a:lnTo>
                    <a:lnTo>
                      <a:pt x="2703712" y="2584450"/>
                    </a:lnTo>
                    <a:lnTo>
                      <a:pt x="2659264" y="2622550"/>
                    </a:lnTo>
                    <a:lnTo>
                      <a:pt x="2646560" y="2559050"/>
                    </a:lnTo>
                    <a:lnTo>
                      <a:pt x="2621160" y="2533650"/>
                    </a:lnTo>
                    <a:lnTo>
                      <a:pt x="2621160" y="2444750"/>
                    </a:lnTo>
                    <a:lnTo>
                      <a:pt x="2538612" y="2438400"/>
                    </a:lnTo>
                    <a:lnTo>
                      <a:pt x="2430664" y="2438400"/>
                    </a:lnTo>
                    <a:lnTo>
                      <a:pt x="2405264" y="2552700"/>
                    </a:lnTo>
                    <a:lnTo>
                      <a:pt x="2354464" y="2603500"/>
                    </a:lnTo>
                    <a:lnTo>
                      <a:pt x="2373512" y="2647950"/>
                    </a:lnTo>
                    <a:lnTo>
                      <a:pt x="2341760" y="2679700"/>
                    </a:lnTo>
                    <a:lnTo>
                      <a:pt x="2398912" y="2711450"/>
                    </a:lnTo>
                    <a:lnTo>
                      <a:pt x="2443360" y="2673350"/>
                    </a:lnTo>
                    <a:lnTo>
                      <a:pt x="2487812" y="2755900"/>
                    </a:lnTo>
                    <a:lnTo>
                      <a:pt x="2449712" y="2806700"/>
                    </a:lnTo>
                    <a:lnTo>
                      <a:pt x="2278264" y="2870200"/>
                    </a:lnTo>
                    <a:lnTo>
                      <a:pt x="2287268" y="2890162"/>
                    </a:lnTo>
                    <a:lnTo>
                      <a:pt x="2266832" y="2882900"/>
                    </a:lnTo>
                    <a:lnTo>
                      <a:pt x="2205872" y="3004820"/>
                    </a:lnTo>
                    <a:lnTo>
                      <a:pt x="2137292" y="3164840"/>
                    </a:lnTo>
                    <a:lnTo>
                      <a:pt x="2007752" y="3561080"/>
                    </a:lnTo>
                    <a:lnTo>
                      <a:pt x="1962032" y="3858260"/>
                    </a:lnTo>
                    <a:lnTo>
                      <a:pt x="1962032" y="4102100"/>
                    </a:lnTo>
                    <a:lnTo>
                      <a:pt x="2007752" y="4323080"/>
                    </a:lnTo>
                    <a:lnTo>
                      <a:pt x="1847732" y="4315460"/>
                    </a:lnTo>
                    <a:lnTo>
                      <a:pt x="1786772" y="4368800"/>
                    </a:lnTo>
                    <a:lnTo>
                      <a:pt x="1786772" y="4505960"/>
                    </a:lnTo>
                    <a:lnTo>
                      <a:pt x="1771532" y="4704080"/>
                    </a:lnTo>
                    <a:lnTo>
                      <a:pt x="1558172" y="4704080"/>
                    </a:lnTo>
                    <a:lnTo>
                      <a:pt x="1588652" y="4795520"/>
                    </a:lnTo>
                    <a:lnTo>
                      <a:pt x="1428632" y="4772660"/>
                    </a:lnTo>
                    <a:lnTo>
                      <a:pt x="1352432" y="4772660"/>
                    </a:lnTo>
                    <a:lnTo>
                      <a:pt x="1344812" y="4704080"/>
                    </a:lnTo>
                    <a:lnTo>
                      <a:pt x="1245752" y="4658360"/>
                    </a:lnTo>
                    <a:lnTo>
                      <a:pt x="1268612" y="4490720"/>
                    </a:lnTo>
                    <a:lnTo>
                      <a:pt x="1268612" y="4429760"/>
                    </a:lnTo>
                    <a:lnTo>
                      <a:pt x="1268612" y="4345940"/>
                    </a:lnTo>
                    <a:lnTo>
                      <a:pt x="918092" y="4262120"/>
                    </a:lnTo>
                    <a:lnTo>
                      <a:pt x="712352" y="4300220"/>
                    </a:lnTo>
                    <a:lnTo>
                      <a:pt x="613292" y="4262120"/>
                    </a:lnTo>
                    <a:lnTo>
                      <a:pt x="598052" y="4193540"/>
                    </a:lnTo>
                    <a:lnTo>
                      <a:pt x="628532" y="4117340"/>
                    </a:lnTo>
                    <a:lnTo>
                      <a:pt x="453272" y="4102100"/>
                    </a:lnTo>
                    <a:lnTo>
                      <a:pt x="407552" y="4010660"/>
                    </a:lnTo>
                    <a:lnTo>
                      <a:pt x="316112" y="4102100"/>
                    </a:lnTo>
                    <a:lnTo>
                      <a:pt x="186572" y="4109720"/>
                    </a:lnTo>
                    <a:lnTo>
                      <a:pt x="0" y="4009770"/>
                    </a:lnTo>
                    <a:lnTo>
                      <a:pt x="41792" y="3919220"/>
                    </a:lnTo>
                    <a:lnTo>
                      <a:pt x="11312" y="3804920"/>
                    </a:lnTo>
                    <a:lnTo>
                      <a:pt x="34172" y="3690620"/>
                    </a:lnTo>
                    <a:lnTo>
                      <a:pt x="308492" y="3690620"/>
                    </a:lnTo>
                    <a:lnTo>
                      <a:pt x="346592" y="3667760"/>
                    </a:lnTo>
                    <a:lnTo>
                      <a:pt x="422792" y="3644900"/>
                    </a:lnTo>
                    <a:lnTo>
                      <a:pt x="438032" y="3622040"/>
                    </a:lnTo>
                    <a:lnTo>
                      <a:pt x="438032" y="3545840"/>
                    </a:lnTo>
                    <a:lnTo>
                      <a:pt x="476132" y="3431540"/>
                    </a:lnTo>
                    <a:lnTo>
                      <a:pt x="529472" y="3393440"/>
                    </a:lnTo>
                    <a:lnTo>
                      <a:pt x="537092" y="3324860"/>
                    </a:lnTo>
                    <a:lnTo>
                      <a:pt x="605672" y="3256280"/>
                    </a:lnTo>
                    <a:lnTo>
                      <a:pt x="605672" y="2890520"/>
                    </a:lnTo>
                    <a:lnTo>
                      <a:pt x="666632" y="2875280"/>
                    </a:lnTo>
                    <a:lnTo>
                      <a:pt x="666632" y="2776220"/>
                    </a:lnTo>
                    <a:lnTo>
                      <a:pt x="765692" y="2700020"/>
                    </a:lnTo>
                    <a:lnTo>
                      <a:pt x="765692" y="2570480"/>
                    </a:lnTo>
                    <a:lnTo>
                      <a:pt x="887612" y="2433320"/>
                    </a:lnTo>
                    <a:lnTo>
                      <a:pt x="933332" y="2219960"/>
                    </a:lnTo>
                    <a:lnTo>
                      <a:pt x="1017152" y="2204720"/>
                    </a:lnTo>
                    <a:lnTo>
                      <a:pt x="1032392" y="2136140"/>
                    </a:lnTo>
                    <a:lnTo>
                      <a:pt x="1017152" y="2059940"/>
                    </a:lnTo>
                    <a:lnTo>
                      <a:pt x="887612" y="1968500"/>
                    </a:lnTo>
                    <a:lnTo>
                      <a:pt x="902852" y="1899920"/>
                    </a:lnTo>
                    <a:lnTo>
                      <a:pt x="864752" y="1838960"/>
                    </a:lnTo>
                    <a:lnTo>
                      <a:pt x="918092" y="1724660"/>
                    </a:lnTo>
                    <a:lnTo>
                      <a:pt x="872372" y="1564640"/>
                    </a:lnTo>
                    <a:lnTo>
                      <a:pt x="803792" y="1488440"/>
                    </a:lnTo>
                    <a:lnTo>
                      <a:pt x="834272" y="1389380"/>
                    </a:lnTo>
                    <a:lnTo>
                      <a:pt x="948572" y="1465580"/>
                    </a:lnTo>
                    <a:lnTo>
                      <a:pt x="1024772" y="1366520"/>
                    </a:lnTo>
                    <a:lnTo>
                      <a:pt x="1085732" y="1206500"/>
                    </a:lnTo>
                    <a:lnTo>
                      <a:pt x="1017152" y="1183640"/>
                    </a:lnTo>
                    <a:lnTo>
                      <a:pt x="1009532" y="1122680"/>
                    </a:lnTo>
                    <a:lnTo>
                      <a:pt x="1139072" y="924560"/>
                    </a:lnTo>
                    <a:lnTo>
                      <a:pt x="1108592" y="894080"/>
                    </a:lnTo>
                    <a:lnTo>
                      <a:pt x="1024772" y="894080"/>
                    </a:lnTo>
                    <a:lnTo>
                      <a:pt x="979052" y="802640"/>
                    </a:lnTo>
                    <a:lnTo>
                      <a:pt x="1009532" y="711200"/>
                    </a:lnTo>
                    <a:lnTo>
                      <a:pt x="902852" y="635000"/>
                    </a:lnTo>
                    <a:lnTo>
                      <a:pt x="857132" y="589280"/>
                    </a:lnTo>
                    <a:lnTo>
                      <a:pt x="871636" y="495015"/>
                    </a:lnTo>
                    <a:lnTo>
                      <a:pt x="879992" y="505460"/>
                    </a:lnTo>
                    <a:lnTo>
                      <a:pt x="1032392" y="421640"/>
                    </a:lnTo>
                    <a:lnTo>
                      <a:pt x="1146692" y="474980"/>
                    </a:lnTo>
                    <a:lnTo>
                      <a:pt x="1253372" y="345440"/>
                    </a:lnTo>
                    <a:lnTo>
                      <a:pt x="1344812" y="322580"/>
                    </a:lnTo>
                    <a:lnTo>
                      <a:pt x="1428632" y="185420"/>
                    </a:lnTo>
                    <a:lnTo>
                      <a:pt x="1512452" y="177800"/>
                    </a:lnTo>
                    <a:lnTo>
                      <a:pt x="1700412" y="177800"/>
                    </a:lnTo>
                    <a:lnTo>
                      <a:pt x="1878212" y="317500"/>
                    </a:lnTo>
                    <a:lnTo>
                      <a:pt x="1967112" y="292100"/>
                    </a:lnTo>
                    <a:lnTo>
                      <a:pt x="2119512" y="381000"/>
                    </a:lnTo>
                    <a:lnTo>
                      <a:pt x="2170312" y="495300"/>
                    </a:lnTo>
                    <a:lnTo>
                      <a:pt x="2500512" y="457200"/>
                    </a:lnTo>
                    <a:lnTo>
                      <a:pt x="2652912" y="482600"/>
                    </a:lnTo>
                    <a:lnTo>
                      <a:pt x="2678312" y="609600"/>
                    </a:lnTo>
                    <a:lnTo>
                      <a:pt x="2538612" y="711200"/>
                    </a:lnTo>
                    <a:lnTo>
                      <a:pt x="2652912" y="736600"/>
                    </a:lnTo>
                    <a:lnTo>
                      <a:pt x="2652912" y="812800"/>
                    </a:lnTo>
                    <a:lnTo>
                      <a:pt x="2843412" y="889000"/>
                    </a:lnTo>
                    <a:lnTo>
                      <a:pt x="2856112" y="965200"/>
                    </a:lnTo>
                    <a:lnTo>
                      <a:pt x="2919612" y="977900"/>
                    </a:lnTo>
                    <a:lnTo>
                      <a:pt x="2983112" y="977900"/>
                    </a:lnTo>
                    <a:lnTo>
                      <a:pt x="3046612" y="838200"/>
                    </a:lnTo>
                    <a:lnTo>
                      <a:pt x="3148212" y="825500"/>
                    </a:lnTo>
                    <a:lnTo>
                      <a:pt x="3173612" y="723900"/>
                    </a:lnTo>
                    <a:lnTo>
                      <a:pt x="3237112" y="774700"/>
                    </a:lnTo>
                    <a:lnTo>
                      <a:pt x="3313312" y="774700"/>
                    </a:lnTo>
                    <a:lnTo>
                      <a:pt x="3440312" y="850900"/>
                    </a:lnTo>
                    <a:lnTo>
                      <a:pt x="3478412" y="850900"/>
                    </a:lnTo>
                    <a:lnTo>
                      <a:pt x="3503812" y="774700"/>
                    </a:lnTo>
                    <a:lnTo>
                      <a:pt x="3580012" y="736600"/>
                    </a:lnTo>
                    <a:lnTo>
                      <a:pt x="3656212" y="596900"/>
                    </a:lnTo>
                    <a:lnTo>
                      <a:pt x="3605412" y="533400"/>
                    </a:lnTo>
                    <a:lnTo>
                      <a:pt x="3707012" y="368300"/>
                    </a:lnTo>
                    <a:lnTo>
                      <a:pt x="3732412" y="203200"/>
                    </a:lnTo>
                    <a:lnTo>
                      <a:pt x="3681612" y="11430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58AD7E61-9F35-E23B-0BCD-C8DFFC5B8609}"/>
                  </a:ext>
                </a:extLst>
              </p:cNvPr>
              <p:cNvSpPr/>
              <p:nvPr/>
            </p:nvSpPr>
            <p:spPr>
              <a:xfrm>
                <a:off x="1520244" y="3828413"/>
                <a:ext cx="1102730" cy="879170"/>
              </a:xfrm>
              <a:custGeom>
                <a:avLst/>
                <a:gdLst>
                  <a:gd name="connsiteX0" fmla="*/ 3379588 w 5715000"/>
                  <a:gd name="connsiteY0" fmla="*/ 0 h 4556380"/>
                  <a:gd name="connsiteX1" fmla="*/ 3566160 w 5715000"/>
                  <a:gd name="connsiteY1" fmla="*/ 99950 h 4556380"/>
                  <a:gd name="connsiteX2" fmla="*/ 3695700 w 5715000"/>
                  <a:gd name="connsiteY2" fmla="*/ 92330 h 4556380"/>
                  <a:gd name="connsiteX3" fmla="*/ 3787140 w 5715000"/>
                  <a:gd name="connsiteY3" fmla="*/ 890 h 4556380"/>
                  <a:gd name="connsiteX4" fmla="*/ 3832860 w 5715000"/>
                  <a:gd name="connsiteY4" fmla="*/ 92330 h 4556380"/>
                  <a:gd name="connsiteX5" fmla="*/ 4008120 w 5715000"/>
                  <a:gd name="connsiteY5" fmla="*/ 107570 h 4556380"/>
                  <a:gd name="connsiteX6" fmla="*/ 3977640 w 5715000"/>
                  <a:gd name="connsiteY6" fmla="*/ 183770 h 4556380"/>
                  <a:gd name="connsiteX7" fmla="*/ 3992880 w 5715000"/>
                  <a:gd name="connsiteY7" fmla="*/ 252350 h 4556380"/>
                  <a:gd name="connsiteX8" fmla="*/ 4091940 w 5715000"/>
                  <a:gd name="connsiteY8" fmla="*/ 290450 h 4556380"/>
                  <a:gd name="connsiteX9" fmla="*/ 4297680 w 5715000"/>
                  <a:gd name="connsiteY9" fmla="*/ 252350 h 4556380"/>
                  <a:gd name="connsiteX10" fmla="*/ 4648200 w 5715000"/>
                  <a:gd name="connsiteY10" fmla="*/ 336170 h 4556380"/>
                  <a:gd name="connsiteX11" fmla="*/ 4648200 w 5715000"/>
                  <a:gd name="connsiteY11" fmla="*/ 419990 h 4556380"/>
                  <a:gd name="connsiteX12" fmla="*/ 4648200 w 5715000"/>
                  <a:gd name="connsiteY12" fmla="*/ 480950 h 4556380"/>
                  <a:gd name="connsiteX13" fmla="*/ 4625340 w 5715000"/>
                  <a:gd name="connsiteY13" fmla="*/ 648590 h 4556380"/>
                  <a:gd name="connsiteX14" fmla="*/ 4724400 w 5715000"/>
                  <a:gd name="connsiteY14" fmla="*/ 694310 h 4556380"/>
                  <a:gd name="connsiteX15" fmla="*/ 4732020 w 5715000"/>
                  <a:gd name="connsiteY15" fmla="*/ 762890 h 4556380"/>
                  <a:gd name="connsiteX16" fmla="*/ 4808220 w 5715000"/>
                  <a:gd name="connsiteY16" fmla="*/ 762890 h 4556380"/>
                  <a:gd name="connsiteX17" fmla="*/ 4968240 w 5715000"/>
                  <a:gd name="connsiteY17" fmla="*/ 785750 h 4556380"/>
                  <a:gd name="connsiteX18" fmla="*/ 4937760 w 5715000"/>
                  <a:gd name="connsiteY18" fmla="*/ 694310 h 4556380"/>
                  <a:gd name="connsiteX19" fmla="*/ 5151120 w 5715000"/>
                  <a:gd name="connsiteY19" fmla="*/ 694310 h 4556380"/>
                  <a:gd name="connsiteX20" fmla="*/ 5166360 w 5715000"/>
                  <a:gd name="connsiteY20" fmla="*/ 496190 h 4556380"/>
                  <a:gd name="connsiteX21" fmla="*/ 5166360 w 5715000"/>
                  <a:gd name="connsiteY21" fmla="*/ 359030 h 4556380"/>
                  <a:gd name="connsiteX22" fmla="*/ 5227320 w 5715000"/>
                  <a:gd name="connsiteY22" fmla="*/ 305690 h 4556380"/>
                  <a:gd name="connsiteX23" fmla="*/ 5382788 w 5715000"/>
                  <a:gd name="connsiteY23" fmla="*/ 313094 h 4556380"/>
                  <a:gd name="connsiteX24" fmla="*/ 5384800 w 5715000"/>
                  <a:gd name="connsiteY24" fmla="*/ 314580 h 4556380"/>
                  <a:gd name="connsiteX25" fmla="*/ 5391148 w 5715000"/>
                  <a:gd name="connsiteY25" fmla="*/ 428880 h 4556380"/>
                  <a:gd name="connsiteX26" fmla="*/ 5549900 w 5715000"/>
                  <a:gd name="connsiteY26" fmla="*/ 600330 h 4556380"/>
                  <a:gd name="connsiteX27" fmla="*/ 5549900 w 5715000"/>
                  <a:gd name="connsiteY27" fmla="*/ 797180 h 4556380"/>
                  <a:gd name="connsiteX28" fmla="*/ 5626100 w 5715000"/>
                  <a:gd name="connsiteY28" fmla="*/ 873380 h 4556380"/>
                  <a:gd name="connsiteX29" fmla="*/ 5619748 w 5715000"/>
                  <a:gd name="connsiteY29" fmla="*/ 1127380 h 4556380"/>
                  <a:gd name="connsiteX30" fmla="*/ 5651500 w 5715000"/>
                  <a:gd name="connsiteY30" fmla="*/ 1197230 h 4556380"/>
                  <a:gd name="connsiteX31" fmla="*/ 5651500 w 5715000"/>
                  <a:gd name="connsiteY31" fmla="*/ 1254380 h 4556380"/>
                  <a:gd name="connsiteX32" fmla="*/ 5670548 w 5715000"/>
                  <a:gd name="connsiteY32" fmla="*/ 1311530 h 4556380"/>
                  <a:gd name="connsiteX33" fmla="*/ 5676900 w 5715000"/>
                  <a:gd name="connsiteY33" fmla="*/ 1590930 h 4556380"/>
                  <a:gd name="connsiteX34" fmla="*/ 5689600 w 5715000"/>
                  <a:gd name="connsiteY34" fmla="*/ 1679830 h 4556380"/>
                  <a:gd name="connsiteX35" fmla="*/ 5715000 w 5715000"/>
                  <a:gd name="connsiteY35" fmla="*/ 1813180 h 4556380"/>
                  <a:gd name="connsiteX36" fmla="*/ 5708652 w 5715000"/>
                  <a:gd name="connsiteY36" fmla="*/ 1952880 h 4556380"/>
                  <a:gd name="connsiteX37" fmla="*/ 5695948 w 5715000"/>
                  <a:gd name="connsiteY37" fmla="*/ 2035430 h 4556380"/>
                  <a:gd name="connsiteX38" fmla="*/ 5689600 w 5715000"/>
                  <a:gd name="connsiteY38" fmla="*/ 2137030 h 4556380"/>
                  <a:gd name="connsiteX39" fmla="*/ 5695948 w 5715000"/>
                  <a:gd name="connsiteY39" fmla="*/ 2194180 h 4556380"/>
                  <a:gd name="connsiteX40" fmla="*/ 5695948 w 5715000"/>
                  <a:gd name="connsiteY40" fmla="*/ 2264030 h 4556380"/>
                  <a:gd name="connsiteX41" fmla="*/ 5689600 w 5715000"/>
                  <a:gd name="connsiteY41" fmla="*/ 2321180 h 4556380"/>
                  <a:gd name="connsiteX42" fmla="*/ 5702300 w 5715000"/>
                  <a:gd name="connsiteY42" fmla="*/ 2365630 h 4556380"/>
                  <a:gd name="connsiteX43" fmla="*/ 5670548 w 5715000"/>
                  <a:gd name="connsiteY43" fmla="*/ 2492630 h 4556380"/>
                  <a:gd name="connsiteX44" fmla="*/ 5689600 w 5715000"/>
                  <a:gd name="connsiteY44" fmla="*/ 2530730 h 4556380"/>
                  <a:gd name="connsiteX45" fmla="*/ 5632452 w 5715000"/>
                  <a:gd name="connsiteY45" fmla="*/ 2702180 h 4556380"/>
                  <a:gd name="connsiteX46" fmla="*/ 5657852 w 5715000"/>
                  <a:gd name="connsiteY46" fmla="*/ 2854580 h 4556380"/>
                  <a:gd name="connsiteX47" fmla="*/ 5594348 w 5715000"/>
                  <a:gd name="connsiteY47" fmla="*/ 3006980 h 4556380"/>
                  <a:gd name="connsiteX48" fmla="*/ 5613400 w 5715000"/>
                  <a:gd name="connsiteY48" fmla="*/ 3197480 h 4556380"/>
                  <a:gd name="connsiteX49" fmla="*/ 5613400 w 5715000"/>
                  <a:gd name="connsiteY49" fmla="*/ 3318130 h 4556380"/>
                  <a:gd name="connsiteX50" fmla="*/ 5524500 w 5715000"/>
                  <a:gd name="connsiteY50" fmla="*/ 3438780 h 4556380"/>
                  <a:gd name="connsiteX51" fmla="*/ 5518148 w 5715000"/>
                  <a:gd name="connsiteY51" fmla="*/ 3680080 h 4556380"/>
                  <a:gd name="connsiteX52" fmla="*/ 5537200 w 5715000"/>
                  <a:gd name="connsiteY52" fmla="*/ 3737230 h 4556380"/>
                  <a:gd name="connsiteX53" fmla="*/ 5537200 w 5715000"/>
                  <a:gd name="connsiteY53" fmla="*/ 3800730 h 4556380"/>
                  <a:gd name="connsiteX54" fmla="*/ 5454652 w 5715000"/>
                  <a:gd name="connsiteY54" fmla="*/ 3883280 h 4556380"/>
                  <a:gd name="connsiteX55" fmla="*/ 5429252 w 5715000"/>
                  <a:gd name="connsiteY55" fmla="*/ 3921380 h 4556380"/>
                  <a:gd name="connsiteX56" fmla="*/ 5340348 w 5715000"/>
                  <a:gd name="connsiteY56" fmla="*/ 4022980 h 4556380"/>
                  <a:gd name="connsiteX57" fmla="*/ 5283200 w 5715000"/>
                  <a:gd name="connsiteY57" fmla="*/ 3978530 h 4556380"/>
                  <a:gd name="connsiteX58" fmla="*/ 5175252 w 5715000"/>
                  <a:gd name="connsiteY58" fmla="*/ 4061080 h 4556380"/>
                  <a:gd name="connsiteX59" fmla="*/ 5092700 w 5715000"/>
                  <a:gd name="connsiteY59" fmla="*/ 4099180 h 4556380"/>
                  <a:gd name="connsiteX60" fmla="*/ 5048252 w 5715000"/>
                  <a:gd name="connsiteY60" fmla="*/ 4124580 h 4556380"/>
                  <a:gd name="connsiteX61" fmla="*/ 4978400 w 5715000"/>
                  <a:gd name="connsiteY61" fmla="*/ 4169030 h 4556380"/>
                  <a:gd name="connsiteX62" fmla="*/ 4933948 w 5715000"/>
                  <a:gd name="connsiteY62" fmla="*/ 4276980 h 4556380"/>
                  <a:gd name="connsiteX63" fmla="*/ 4832348 w 5715000"/>
                  <a:gd name="connsiteY63" fmla="*/ 4226180 h 4556380"/>
                  <a:gd name="connsiteX64" fmla="*/ 4749800 w 5715000"/>
                  <a:gd name="connsiteY64" fmla="*/ 4257930 h 4556380"/>
                  <a:gd name="connsiteX65" fmla="*/ 4692652 w 5715000"/>
                  <a:gd name="connsiteY65" fmla="*/ 4200780 h 4556380"/>
                  <a:gd name="connsiteX66" fmla="*/ 4578348 w 5715000"/>
                  <a:gd name="connsiteY66" fmla="*/ 4156330 h 4556380"/>
                  <a:gd name="connsiteX67" fmla="*/ 4457700 w 5715000"/>
                  <a:gd name="connsiteY67" fmla="*/ 4137280 h 4556380"/>
                  <a:gd name="connsiteX68" fmla="*/ 4349748 w 5715000"/>
                  <a:gd name="connsiteY68" fmla="*/ 3978530 h 4556380"/>
                  <a:gd name="connsiteX69" fmla="*/ 4279900 w 5715000"/>
                  <a:gd name="connsiteY69" fmla="*/ 3984880 h 4556380"/>
                  <a:gd name="connsiteX70" fmla="*/ 4279900 w 5715000"/>
                  <a:gd name="connsiteY70" fmla="*/ 4080130 h 4556380"/>
                  <a:gd name="connsiteX71" fmla="*/ 4349748 w 5715000"/>
                  <a:gd name="connsiteY71" fmla="*/ 4213480 h 4556380"/>
                  <a:gd name="connsiteX72" fmla="*/ 4184652 w 5715000"/>
                  <a:gd name="connsiteY72" fmla="*/ 4308730 h 4556380"/>
                  <a:gd name="connsiteX73" fmla="*/ 4159252 w 5715000"/>
                  <a:gd name="connsiteY73" fmla="*/ 4327780 h 4556380"/>
                  <a:gd name="connsiteX74" fmla="*/ 4095748 w 5715000"/>
                  <a:gd name="connsiteY74" fmla="*/ 4423030 h 4556380"/>
                  <a:gd name="connsiteX75" fmla="*/ 4032252 w 5715000"/>
                  <a:gd name="connsiteY75" fmla="*/ 4467480 h 4556380"/>
                  <a:gd name="connsiteX76" fmla="*/ 3975100 w 5715000"/>
                  <a:gd name="connsiteY76" fmla="*/ 4556380 h 4556380"/>
                  <a:gd name="connsiteX77" fmla="*/ 3898900 w 5715000"/>
                  <a:gd name="connsiteY77" fmla="*/ 4461130 h 4556380"/>
                  <a:gd name="connsiteX78" fmla="*/ 3822700 w 5715000"/>
                  <a:gd name="connsiteY78" fmla="*/ 4410330 h 4556380"/>
                  <a:gd name="connsiteX79" fmla="*/ 3683000 w 5715000"/>
                  <a:gd name="connsiteY79" fmla="*/ 4372230 h 4556380"/>
                  <a:gd name="connsiteX80" fmla="*/ 3651252 w 5715000"/>
                  <a:gd name="connsiteY80" fmla="*/ 4219830 h 4556380"/>
                  <a:gd name="connsiteX81" fmla="*/ 3536948 w 5715000"/>
                  <a:gd name="connsiteY81" fmla="*/ 4169030 h 4556380"/>
                  <a:gd name="connsiteX82" fmla="*/ 3492500 w 5715000"/>
                  <a:gd name="connsiteY82" fmla="*/ 4061080 h 4556380"/>
                  <a:gd name="connsiteX83" fmla="*/ 3390900 w 5715000"/>
                  <a:gd name="connsiteY83" fmla="*/ 4035680 h 4556380"/>
                  <a:gd name="connsiteX84" fmla="*/ 3333748 w 5715000"/>
                  <a:gd name="connsiteY84" fmla="*/ 4022980 h 4556380"/>
                  <a:gd name="connsiteX85" fmla="*/ 3289300 w 5715000"/>
                  <a:gd name="connsiteY85" fmla="*/ 3965830 h 4556380"/>
                  <a:gd name="connsiteX86" fmla="*/ 3302000 w 5715000"/>
                  <a:gd name="connsiteY86" fmla="*/ 3921380 h 4556380"/>
                  <a:gd name="connsiteX87" fmla="*/ 3289300 w 5715000"/>
                  <a:gd name="connsiteY87" fmla="*/ 3826130 h 4556380"/>
                  <a:gd name="connsiteX88" fmla="*/ 3276600 w 5715000"/>
                  <a:gd name="connsiteY88" fmla="*/ 3768980 h 4556380"/>
                  <a:gd name="connsiteX89" fmla="*/ 3308348 w 5715000"/>
                  <a:gd name="connsiteY89" fmla="*/ 3711830 h 4556380"/>
                  <a:gd name="connsiteX90" fmla="*/ 3308348 w 5715000"/>
                  <a:gd name="connsiteY90" fmla="*/ 3673730 h 4556380"/>
                  <a:gd name="connsiteX91" fmla="*/ 3155948 w 5715000"/>
                  <a:gd name="connsiteY91" fmla="*/ 3673730 h 4556380"/>
                  <a:gd name="connsiteX92" fmla="*/ 3130548 w 5715000"/>
                  <a:gd name="connsiteY92" fmla="*/ 3534030 h 4556380"/>
                  <a:gd name="connsiteX93" fmla="*/ 3060700 w 5715000"/>
                  <a:gd name="connsiteY93" fmla="*/ 3476880 h 4556380"/>
                  <a:gd name="connsiteX94" fmla="*/ 2946400 w 5715000"/>
                  <a:gd name="connsiteY94" fmla="*/ 3349880 h 4556380"/>
                  <a:gd name="connsiteX95" fmla="*/ 2832100 w 5715000"/>
                  <a:gd name="connsiteY95" fmla="*/ 3299080 h 4556380"/>
                  <a:gd name="connsiteX96" fmla="*/ 2762252 w 5715000"/>
                  <a:gd name="connsiteY96" fmla="*/ 3292730 h 4556380"/>
                  <a:gd name="connsiteX97" fmla="*/ 2654300 w 5715000"/>
                  <a:gd name="connsiteY97" fmla="*/ 3241930 h 4556380"/>
                  <a:gd name="connsiteX98" fmla="*/ 2444748 w 5715000"/>
                  <a:gd name="connsiteY98" fmla="*/ 3197480 h 4556380"/>
                  <a:gd name="connsiteX99" fmla="*/ 2362200 w 5715000"/>
                  <a:gd name="connsiteY99" fmla="*/ 3172080 h 4556380"/>
                  <a:gd name="connsiteX100" fmla="*/ 2228852 w 5715000"/>
                  <a:gd name="connsiteY100" fmla="*/ 3184780 h 4556380"/>
                  <a:gd name="connsiteX101" fmla="*/ 2032000 w 5715000"/>
                  <a:gd name="connsiteY101" fmla="*/ 3241930 h 4556380"/>
                  <a:gd name="connsiteX102" fmla="*/ 1987548 w 5715000"/>
                  <a:gd name="connsiteY102" fmla="*/ 3299080 h 4556380"/>
                  <a:gd name="connsiteX103" fmla="*/ 2006600 w 5715000"/>
                  <a:gd name="connsiteY103" fmla="*/ 3381630 h 4556380"/>
                  <a:gd name="connsiteX104" fmla="*/ 2006600 w 5715000"/>
                  <a:gd name="connsiteY104" fmla="*/ 3426080 h 4556380"/>
                  <a:gd name="connsiteX105" fmla="*/ 1854200 w 5715000"/>
                  <a:gd name="connsiteY105" fmla="*/ 3426080 h 4556380"/>
                  <a:gd name="connsiteX106" fmla="*/ 1758948 w 5715000"/>
                  <a:gd name="connsiteY106" fmla="*/ 3495930 h 4556380"/>
                  <a:gd name="connsiteX107" fmla="*/ 1663700 w 5715000"/>
                  <a:gd name="connsiteY107" fmla="*/ 3489580 h 4556380"/>
                  <a:gd name="connsiteX108" fmla="*/ 1562100 w 5715000"/>
                  <a:gd name="connsiteY108" fmla="*/ 3546730 h 4556380"/>
                  <a:gd name="connsiteX109" fmla="*/ 1524000 w 5715000"/>
                  <a:gd name="connsiteY109" fmla="*/ 3610230 h 4556380"/>
                  <a:gd name="connsiteX110" fmla="*/ 1397000 w 5715000"/>
                  <a:gd name="connsiteY110" fmla="*/ 3622930 h 4556380"/>
                  <a:gd name="connsiteX111" fmla="*/ 1390652 w 5715000"/>
                  <a:gd name="connsiteY111" fmla="*/ 3686430 h 4556380"/>
                  <a:gd name="connsiteX112" fmla="*/ 1282700 w 5715000"/>
                  <a:gd name="connsiteY112" fmla="*/ 3705480 h 4556380"/>
                  <a:gd name="connsiteX113" fmla="*/ 1238252 w 5715000"/>
                  <a:gd name="connsiteY113" fmla="*/ 3756280 h 4556380"/>
                  <a:gd name="connsiteX114" fmla="*/ 1181100 w 5715000"/>
                  <a:gd name="connsiteY114" fmla="*/ 3807080 h 4556380"/>
                  <a:gd name="connsiteX115" fmla="*/ 996948 w 5715000"/>
                  <a:gd name="connsiteY115" fmla="*/ 3889630 h 4556380"/>
                  <a:gd name="connsiteX116" fmla="*/ 927100 w 5715000"/>
                  <a:gd name="connsiteY116" fmla="*/ 3876930 h 4556380"/>
                  <a:gd name="connsiteX117" fmla="*/ 889000 w 5715000"/>
                  <a:gd name="connsiteY117" fmla="*/ 3953130 h 4556380"/>
                  <a:gd name="connsiteX118" fmla="*/ 755652 w 5715000"/>
                  <a:gd name="connsiteY118" fmla="*/ 4016630 h 4556380"/>
                  <a:gd name="connsiteX119" fmla="*/ 742948 w 5715000"/>
                  <a:gd name="connsiteY119" fmla="*/ 4061080 h 4556380"/>
                  <a:gd name="connsiteX120" fmla="*/ 679452 w 5715000"/>
                  <a:gd name="connsiteY120" fmla="*/ 4086480 h 4556380"/>
                  <a:gd name="connsiteX121" fmla="*/ 654052 w 5715000"/>
                  <a:gd name="connsiteY121" fmla="*/ 4099180 h 4556380"/>
                  <a:gd name="connsiteX122" fmla="*/ 622300 w 5715000"/>
                  <a:gd name="connsiteY122" fmla="*/ 4073780 h 4556380"/>
                  <a:gd name="connsiteX123" fmla="*/ 520700 w 5715000"/>
                  <a:gd name="connsiteY123" fmla="*/ 4042030 h 4556380"/>
                  <a:gd name="connsiteX124" fmla="*/ 317500 w 5715000"/>
                  <a:gd name="connsiteY124" fmla="*/ 4003930 h 4556380"/>
                  <a:gd name="connsiteX125" fmla="*/ 222252 w 5715000"/>
                  <a:gd name="connsiteY125" fmla="*/ 4029330 h 4556380"/>
                  <a:gd name="connsiteX126" fmla="*/ 193796 w 5715000"/>
                  <a:gd name="connsiteY126" fmla="*/ 4005618 h 4556380"/>
                  <a:gd name="connsiteX127" fmla="*/ 190500 w 5715000"/>
                  <a:gd name="connsiteY127" fmla="*/ 3986150 h 4556380"/>
                  <a:gd name="connsiteX128" fmla="*/ 243840 w 5715000"/>
                  <a:gd name="connsiteY128" fmla="*/ 3909950 h 4556380"/>
                  <a:gd name="connsiteX129" fmla="*/ 251460 w 5715000"/>
                  <a:gd name="connsiteY129" fmla="*/ 3810890 h 4556380"/>
                  <a:gd name="connsiteX130" fmla="*/ 243840 w 5715000"/>
                  <a:gd name="connsiteY130" fmla="*/ 3711830 h 4556380"/>
                  <a:gd name="connsiteX131" fmla="*/ 259080 w 5715000"/>
                  <a:gd name="connsiteY131" fmla="*/ 3643250 h 4556380"/>
                  <a:gd name="connsiteX132" fmla="*/ 259080 w 5715000"/>
                  <a:gd name="connsiteY132" fmla="*/ 3574670 h 4556380"/>
                  <a:gd name="connsiteX133" fmla="*/ 205740 w 5715000"/>
                  <a:gd name="connsiteY133" fmla="*/ 3376550 h 4556380"/>
                  <a:gd name="connsiteX134" fmla="*/ 228600 w 5715000"/>
                  <a:gd name="connsiteY134" fmla="*/ 3102230 h 4556380"/>
                  <a:gd name="connsiteX135" fmla="*/ 144780 w 5715000"/>
                  <a:gd name="connsiteY135" fmla="*/ 2987930 h 4556380"/>
                  <a:gd name="connsiteX136" fmla="*/ 60960 w 5715000"/>
                  <a:gd name="connsiteY136" fmla="*/ 3026030 h 4556380"/>
                  <a:gd name="connsiteX137" fmla="*/ 0 w 5715000"/>
                  <a:gd name="connsiteY137" fmla="*/ 2843150 h 4556380"/>
                  <a:gd name="connsiteX138" fmla="*/ 152400 w 5715000"/>
                  <a:gd name="connsiteY138" fmla="*/ 2667890 h 4556380"/>
                  <a:gd name="connsiteX139" fmla="*/ 175260 w 5715000"/>
                  <a:gd name="connsiteY139" fmla="*/ 2492630 h 4556380"/>
                  <a:gd name="connsiteX140" fmla="*/ 205740 w 5715000"/>
                  <a:gd name="connsiteY140" fmla="*/ 2340230 h 4556380"/>
                  <a:gd name="connsiteX141" fmla="*/ 198120 w 5715000"/>
                  <a:gd name="connsiteY141" fmla="*/ 2271650 h 4556380"/>
                  <a:gd name="connsiteX142" fmla="*/ 152400 w 5715000"/>
                  <a:gd name="connsiteY142" fmla="*/ 2256410 h 4556380"/>
                  <a:gd name="connsiteX143" fmla="*/ 114300 w 5715000"/>
                  <a:gd name="connsiteY143" fmla="*/ 2187830 h 4556380"/>
                  <a:gd name="connsiteX144" fmla="*/ 144780 w 5715000"/>
                  <a:gd name="connsiteY144" fmla="*/ 2058290 h 4556380"/>
                  <a:gd name="connsiteX145" fmla="*/ 205740 w 5715000"/>
                  <a:gd name="connsiteY145" fmla="*/ 2035430 h 4556380"/>
                  <a:gd name="connsiteX146" fmla="*/ 541020 w 5715000"/>
                  <a:gd name="connsiteY146" fmla="*/ 1989710 h 4556380"/>
                  <a:gd name="connsiteX147" fmla="*/ 609600 w 5715000"/>
                  <a:gd name="connsiteY147" fmla="*/ 1974470 h 4556380"/>
                  <a:gd name="connsiteX148" fmla="*/ 685800 w 5715000"/>
                  <a:gd name="connsiteY148" fmla="*/ 1989710 h 4556380"/>
                  <a:gd name="connsiteX149" fmla="*/ 731520 w 5715000"/>
                  <a:gd name="connsiteY149" fmla="*/ 1951610 h 4556380"/>
                  <a:gd name="connsiteX150" fmla="*/ 746760 w 5715000"/>
                  <a:gd name="connsiteY150" fmla="*/ 1799210 h 4556380"/>
                  <a:gd name="connsiteX151" fmla="*/ 876300 w 5715000"/>
                  <a:gd name="connsiteY151" fmla="*/ 1776350 h 4556380"/>
                  <a:gd name="connsiteX152" fmla="*/ 944880 w 5715000"/>
                  <a:gd name="connsiteY152" fmla="*/ 1844930 h 4556380"/>
                  <a:gd name="connsiteX153" fmla="*/ 1005840 w 5715000"/>
                  <a:gd name="connsiteY153" fmla="*/ 1791590 h 4556380"/>
                  <a:gd name="connsiteX154" fmla="*/ 1150620 w 5715000"/>
                  <a:gd name="connsiteY154" fmla="*/ 1783970 h 4556380"/>
                  <a:gd name="connsiteX155" fmla="*/ 1234440 w 5715000"/>
                  <a:gd name="connsiteY155" fmla="*/ 1844930 h 4556380"/>
                  <a:gd name="connsiteX156" fmla="*/ 1280160 w 5715000"/>
                  <a:gd name="connsiteY156" fmla="*/ 1753490 h 4556380"/>
                  <a:gd name="connsiteX157" fmla="*/ 1249680 w 5715000"/>
                  <a:gd name="connsiteY157" fmla="*/ 1692530 h 4556380"/>
                  <a:gd name="connsiteX158" fmla="*/ 1226820 w 5715000"/>
                  <a:gd name="connsiteY158" fmla="*/ 1616330 h 4556380"/>
                  <a:gd name="connsiteX159" fmla="*/ 1188720 w 5715000"/>
                  <a:gd name="connsiteY159" fmla="*/ 1471550 h 4556380"/>
                  <a:gd name="connsiteX160" fmla="*/ 1173480 w 5715000"/>
                  <a:gd name="connsiteY160" fmla="*/ 1425830 h 4556380"/>
                  <a:gd name="connsiteX161" fmla="*/ 1188720 w 5715000"/>
                  <a:gd name="connsiteY161" fmla="*/ 1265810 h 4556380"/>
                  <a:gd name="connsiteX162" fmla="*/ 1264920 w 5715000"/>
                  <a:gd name="connsiteY162" fmla="*/ 1242950 h 4556380"/>
                  <a:gd name="connsiteX163" fmla="*/ 1371600 w 5715000"/>
                  <a:gd name="connsiteY163" fmla="*/ 1098170 h 4556380"/>
                  <a:gd name="connsiteX164" fmla="*/ 1371600 w 5715000"/>
                  <a:gd name="connsiteY164" fmla="*/ 1037210 h 4556380"/>
                  <a:gd name="connsiteX165" fmla="*/ 1501140 w 5715000"/>
                  <a:gd name="connsiteY165" fmla="*/ 922910 h 4556380"/>
                  <a:gd name="connsiteX166" fmla="*/ 1493520 w 5715000"/>
                  <a:gd name="connsiteY166" fmla="*/ 839090 h 4556380"/>
                  <a:gd name="connsiteX167" fmla="*/ 1623060 w 5715000"/>
                  <a:gd name="connsiteY167" fmla="*/ 740030 h 4556380"/>
                  <a:gd name="connsiteX168" fmla="*/ 1737360 w 5715000"/>
                  <a:gd name="connsiteY168" fmla="*/ 587630 h 4556380"/>
                  <a:gd name="connsiteX169" fmla="*/ 1874520 w 5715000"/>
                  <a:gd name="connsiteY169" fmla="*/ 564770 h 4556380"/>
                  <a:gd name="connsiteX170" fmla="*/ 1958340 w 5715000"/>
                  <a:gd name="connsiteY170" fmla="*/ 663830 h 4556380"/>
                  <a:gd name="connsiteX171" fmla="*/ 2080260 w 5715000"/>
                  <a:gd name="connsiteY171" fmla="*/ 602870 h 4556380"/>
                  <a:gd name="connsiteX172" fmla="*/ 2179320 w 5715000"/>
                  <a:gd name="connsiteY172" fmla="*/ 640970 h 4556380"/>
                  <a:gd name="connsiteX173" fmla="*/ 2286000 w 5715000"/>
                  <a:gd name="connsiteY173" fmla="*/ 625730 h 4556380"/>
                  <a:gd name="connsiteX174" fmla="*/ 2324100 w 5715000"/>
                  <a:gd name="connsiteY174" fmla="*/ 564770 h 4556380"/>
                  <a:gd name="connsiteX175" fmla="*/ 2407920 w 5715000"/>
                  <a:gd name="connsiteY175" fmla="*/ 633350 h 4556380"/>
                  <a:gd name="connsiteX176" fmla="*/ 2446020 w 5715000"/>
                  <a:gd name="connsiteY176" fmla="*/ 747650 h 4556380"/>
                  <a:gd name="connsiteX177" fmla="*/ 2506980 w 5715000"/>
                  <a:gd name="connsiteY177" fmla="*/ 831470 h 4556380"/>
                  <a:gd name="connsiteX178" fmla="*/ 2659380 w 5715000"/>
                  <a:gd name="connsiteY178" fmla="*/ 823850 h 4556380"/>
                  <a:gd name="connsiteX179" fmla="*/ 2689860 w 5715000"/>
                  <a:gd name="connsiteY179" fmla="*/ 778130 h 4556380"/>
                  <a:gd name="connsiteX180" fmla="*/ 2758440 w 5715000"/>
                  <a:gd name="connsiteY180" fmla="*/ 831470 h 4556380"/>
                  <a:gd name="connsiteX181" fmla="*/ 2758440 w 5715000"/>
                  <a:gd name="connsiteY181" fmla="*/ 854330 h 4556380"/>
                  <a:gd name="connsiteX182" fmla="*/ 2865120 w 5715000"/>
                  <a:gd name="connsiteY182" fmla="*/ 930530 h 4556380"/>
                  <a:gd name="connsiteX183" fmla="*/ 2956560 w 5715000"/>
                  <a:gd name="connsiteY183" fmla="*/ 922910 h 4556380"/>
                  <a:gd name="connsiteX184" fmla="*/ 3009900 w 5715000"/>
                  <a:gd name="connsiteY184" fmla="*/ 854330 h 4556380"/>
                  <a:gd name="connsiteX185" fmla="*/ 3093720 w 5715000"/>
                  <a:gd name="connsiteY185" fmla="*/ 854330 h 4556380"/>
                  <a:gd name="connsiteX186" fmla="*/ 3223260 w 5715000"/>
                  <a:gd name="connsiteY186" fmla="*/ 892430 h 4556380"/>
                  <a:gd name="connsiteX187" fmla="*/ 3451860 w 5715000"/>
                  <a:gd name="connsiteY187" fmla="*/ 656210 h 4556380"/>
                  <a:gd name="connsiteX188" fmla="*/ 3337560 w 5715000"/>
                  <a:gd name="connsiteY188" fmla="*/ 549530 h 4556380"/>
                  <a:gd name="connsiteX189" fmla="*/ 3352800 w 5715000"/>
                  <a:gd name="connsiteY189" fmla="*/ 488570 h 4556380"/>
                  <a:gd name="connsiteX190" fmla="*/ 3383280 w 5715000"/>
                  <a:gd name="connsiteY190" fmla="*/ 237110 h 4556380"/>
                  <a:gd name="connsiteX191" fmla="*/ 3390900 w 5715000"/>
                  <a:gd name="connsiteY191" fmla="*/ 176150 h 4556380"/>
                  <a:gd name="connsiteX192" fmla="*/ 3375660 w 5715000"/>
                  <a:gd name="connsiteY192" fmla="*/ 8510 h 455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</a:cxnLst>
                <a:rect l="l" t="t" r="r" b="b"/>
                <a:pathLst>
                  <a:path w="5715000" h="4556380">
                    <a:moveTo>
                      <a:pt x="3379588" y="0"/>
                    </a:moveTo>
                    <a:lnTo>
                      <a:pt x="3566160" y="99950"/>
                    </a:lnTo>
                    <a:lnTo>
                      <a:pt x="3695700" y="92330"/>
                    </a:lnTo>
                    <a:lnTo>
                      <a:pt x="3787140" y="890"/>
                    </a:lnTo>
                    <a:lnTo>
                      <a:pt x="3832860" y="92330"/>
                    </a:lnTo>
                    <a:lnTo>
                      <a:pt x="4008120" y="107570"/>
                    </a:lnTo>
                    <a:lnTo>
                      <a:pt x="3977640" y="183770"/>
                    </a:lnTo>
                    <a:lnTo>
                      <a:pt x="3992880" y="252350"/>
                    </a:lnTo>
                    <a:lnTo>
                      <a:pt x="4091940" y="290450"/>
                    </a:lnTo>
                    <a:lnTo>
                      <a:pt x="4297680" y="252350"/>
                    </a:lnTo>
                    <a:lnTo>
                      <a:pt x="4648200" y="336170"/>
                    </a:lnTo>
                    <a:lnTo>
                      <a:pt x="4648200" y="419990"/>
                    </a:lnTo>
                    <a:lnTo>
                      <a:pt x="4648200" y="480950"/>
                    </a:lnTo>
                    <a:lnTo>
                      <a:pt x="4625340" y="648590"/>
                    </a:lnTo>
                    <a:lnTo>
                      <a:pt x="4724400" y="694310"/>
                    </a:lnTo>
                    <a:lnTo>
                      <a:pt x="4732020" y="762890"/>
                    </a:lnTo>
                    <a:lnTo>
                      <a:pt x="4808220" y="762890"/>
                    </a:lnTo>
                    <a:lnTo>
                      <a:pt x="4968240" y="785750"/>
                    </a:lnTo>
                    <a:lnTo>
                      <a:pt x="4937760" y="694310"/>
                    </a:lnTo>
                    <a:lnTo>
                      <a:pt x="5151120" y="694310"/>
                    </a:lnTo>
                    <a:lnTo>
                      <a:pt x="5166360" y="496190"/>
                    </a:lnTo>
                    <a:lnTo>
                      <a:pt x="5166360" y="359030"/>
                    </a:lnTo>
                    <a:lnTo>
                      <a:pt x="5227320" y="305690"/>
                    </a:lnTo>
                    <a:lnTo>
                      <a:pt x="5382788" y="313094"/>
                    </a:lnTo>
                    <a:lnTo>
                      <a:pt x="5384800" y="314580"/>
                    </a:lnTo>
                    <a:lnTo>
                      <a:pt x="5391148" y="428880"/>
                    </a:lnTo>
                    <a:lnTo>
                      <a:pt x="5549900" y="600330"/>
                    </a:lnTo>
                    <a:lnTo>
                      <a:pt x="5549900" y="797180"/>
                    </a:lnTo>
                    <a:lnTo>
                      <a:pt x="5626100" y="873380"/>
                    </a:lnTo>
                    <a:lnTo>
                      <a:pt x="5619748" y="1127380"/>
                    </a:lnTo>
                    <a:lnTo>
                      <a:pt x="5651500" y="1197230"/>
                    </a:lnTo>
                    <a:lnTo>
                      <a:pt x="5651500" y="1254380"/>
                    </a:lnTo>
                    <a:lnTo>
                      <a:pt x="5670548" y="1311530"/>
                    </a:lnTo>
                    <a:lnTo>
                      <a:pt x="5676900" y="1590930"/>
                    </a:lnTo>
                    <a:lnTo>
                      <a:pt x="5689600" y="1679830"/>
                    </a:lnTo>
                    <a:lnTo>
                      <a:pt x="5715000" y="1813180"/>
                    </a:lnTo>
                    <a:lnTo>
                      <a:pt x="5708652" y="1952880"/>
                    </a:lnTo>
                    <a:lnTo>
                      <a:pt x="5695948" y="2035430"/>
                    </a:lnTo>
                    <a:lnTo>
                      <a:pt x="5689600" y="2137030"/>
                    </a:lnTo>
                    <a:lnTo>
                      <a:pt x="5695948" y="2194180"/>
                    </a:lnTo>
                    <a:lnTo>
                      <a:pt x="5695948" y="2264030"/>
                    </a:lnTo>
                    <a:lnTo>
                      <a:pt x="5689600" y="2321180"/>
                    </a:lnTo>
                    <a:lnTo>
                      <a:pt x="5702300" y="2365630"/>
                    </a:lnTo>
                    <a:lnTo>
                      <a:pt x="5670548" y="2492630"/>
                    </a:lnTo>
                    <a:lnTo>
                      <a:pt x="5689600" y="2530730"/>
                    </a:lnTo>
                    <a:lnTo>
                      <a:pt x="5632452" y="2702180"/>
                    </a:lnTo>
                    <a:lnTo>
                      <a:pt x="5657852" y="2854580"/>
                    </a:lnTo>
                    <a:lnTo>
                      <a:pt x="5594348" y="3006980"/>
                    </a:lnTo>
                    <a:lnTo>
                      <a:pt x="5613400" y="3197480"/>
                    </a:lnTo>
                    <a:lnTo>
                      <a:pt x="5613400" y="3318130"/>
                    </a:lnTo>
                    <a:lnTo>
                      <a:pt x="5524500" y="3438780"/>
                    </a:lnTo>
                    <a:lnTo>
                      <a:pt x="5518148" y="3680080"/>
                    </a:lnTo>
                    <a:lnTo>
                      <a:pt x="5537200" y="3737230"/>
                    </a:lnTo>
                    <a:lnTo>
                      <a:pt x="5537200" y="3800730"/>
                    </a:lnTo>
                    <a:lnTo>
                      <a:pt x="5454652" y="3883280"/>
                    </a:lnTo>
                    <a:lnTo>
                      <a:pt x="5429252" y="3921380"/>
                    </a:lnTo>
                    <a:lnTo>
                      <a:pt x="5340348" y="4022980"/>
                    </a:lnTo>
                    <a:lnTo>
                      <a:pt x="5283200" y="3978530"/>
                    </a:lnTo>
                    <a:lnTo>
                      <a:pt x="5175252" y="4061080"/>
                    </a:lnTo>
                    <a:lnTo>
                      <a:pt x="5092700" y="4099180"/>
                    </a:lnTo>
                    <a:lnTo>
                      <a:pt x="5048252" y="4124580"/>
                    </a:lnTo>
                    <a:lnTo>
                      <a:pt x="4978400" y="4169030"/>
                    </a:lnTo>
                    <a:lnTo>
                      <a:pt x="4933948" y="4276980"/>
                    </a:lnTo>
                    <a:lnTo>
                      <a:pt x="4832348" y="4226180"/>
                    </a:lnTo>
                    <a:lnTo>
                      <a:pt x="4749800" y="4257930"/>
                    </a:lnTo>
                    <a:lnTo>
                      <a:pt x="4692652" y="4200780"/>
                    </a:lnTo>
                    <a:lnTo>
                      <a:pt x="4578348" y="4156330"/>
                    </a:lnTo>
                    <a:lnTo>
                      <a:pt x="4457700" y="4137280"/>
                    </a:lnTo>
                    <a:lnTo>
                      <a:pt x="4349748" y="3978530"/>
                    </a:lnTo>
                    <a:lnTo>
                      <a:pt x="4279900" y="3984880"/>
                    </a:lnTo>
                    <a:lnTo>
                      <a:pt x="4279900" y="4080130"/>
                    </a:lnTo>
                    <a:lnTo>
                      <a:pt x="4349748" y="4213480"/>
                    </a:lnTo>
                    <a:lnTo>
                      <a:pt x="4184652" y="4308730"/>
                    </a:lnTo>
                    <a:lnTo>
                      <a:pt x="4159252" y="4327780"/>
                    </a:lnTo>
                    <a:lnTo>
                      <a:pt x="4095748" y="4423030"/>
                    </a:lnTo>
                    <a:lnTo>
                      <a:pt x="4032252" y="4467480"/>
                    </a:lnTo>
                    <a:lnTo>
                      <a:pt x="3975100" y="4556380"/>
                    </a:lnTo>
                    <a:lnTo>
                      <a:pt x="3898900" y="4461130"/>
                    </a:lnTo>
                    <a:lnTo>
                      <a:pt x="3822700" y="4410330"/>
                    </a:lnTo>
                    <a:lnTo>
                      <a:pt x="3683000" y="4372230"/>
                    </a:lnTo>
                    <a:lnTo>
                      <a:pt x="3651252" y="4219830"/>
                    </a:lnTo>
                    <a:lnTo>
                      <a:pt x="3536948" y="4169030"/>
                    </a:lnTo>
                    <a:lnTo>
                      <a:pt x="3492500" y="4061080"/>
                    </a:lnTo>
                    <a:lnTo>
                      <a:pt x="3390900" y="4035680"/>
                    </a:lnTo>
                    <a:lnTo>
                      <a:pt x="3333748" y="4022980"/>
                    </a:lnTo>
                    <a:lnTo>
                      <a:pt x="3289300" y="3965830"/>
                    </a:lnTo>
                    <a:lnTo>
                      <a:pt x="3302000" y="3921380"/>
                    </a:lnTo>
                    <a:lnTo>
                      <a:pt x="3289300" y="3826130"/>
                    </a:lnTo>
                    <a:lnTo>
                      <a:pt x="3276600" y="3768980"/>
                    </a:lnTo>
                    <a:lnTo>
                      <a:pt x="3308348" y="3711830"/>
                    </a:lnTo>
                    <a:lnTo>
                      <a:pt x="3308348" y="3673730"/>
                    </a:lnTo>
                    <a:lnTo>
                      <a:pt x="3155948" y="3673730"/>
                    </a:lnTo>
                    <a:lnTo>
                      <a:pt x="3130548" y="3534030"/>
                    </a:lnTo>
                    <a:lnTo>
                      <a:pt x="3060700" y="3476880"/>
                    </a:lnTo>
                    <a:lnTo>
                      <a:pt x="2946400" y="3349880"/>
                    </a:lnTo>
                    <a:lnTo>
                      <a:pt x="2832100" y="3299080"/>
                    </a:lnTo>
                    <a:lnTo>
                      <a:pt x="2762252" y="3292730"/>
                    </a:lnTo>
                    <a:lnTo>
                      <a:pt x="2654300" y="3241930"/>
                    </a:lnTo>
                    <a:lnTo>
                      <a:pt x="2444748" y="3197480"/>
                    </a:lnTo>
                    <a:lnTo>
                      <a:pt x="2362200" y="3172080"/>
                    </a:lnTo>
                    <a:lnTo>
                      <a:pt x="2228852" y="3184780"/>
                    </a:lnTo>
                    <a:lnTo>
                      <a:pt x="2032000" y="3241930"/>
                    </a:lnTo>
                    <a:lnTo>
                      <a:pt x="1987548" y="3299080"/>
                    </a:lnTo>
                    <a:lnTo>
                      <a:pt x="2006600" y="3381630"/>
                    </a:lnTo>
                    <a:lnTo>
                      <a:pt x="2006600" y="3426080"/>
                    </a:lnTo>
                    <a:lnTo>
                      <a:pt x="1854200" y="3426080"/>
                    </a:lnTo>
                    <a:lnTo>
                      <a:pt x="1758948" y="3495930"/>
                    </a:lnTo>
                    <a:lnTo>
                      <a:pt x="1663700" y="3489580"/>
                    </a:lnTo>
                    <a:lnTo>
                      <a:pt x="1562100" y="3546730"/>
                    </a:lnTo>
                    <a:lnTo>
                      <a:pt x="1524000" y="3610230"/>
                    </a:lnTo>
                    <a:lnTo>
                      <a:pt x="1397000" y="3622930"/>
                    </a:lnTo>
                    <a:lnTo>
                      <a:pt x="1390652" y="3686430"/>
                    </a:lnTo>
                    <a:lnTo>
                      <a:pt x="1282700" y="3705480"/>
                    </a:lnTo>
                    <a:lnTo>
                      <a:pt x="1238252" y="3756280"/>
                    </a:lnTo>
                    <a:lnTo>
                      <a:pt x="1181100" y="3807080"/>
                    </a:lnTo>
                    <a:lnTo>
                      <a:pt x="996948" y="3889630"/>
                    </a:lnTo>
                    <a:lnTo>
                      <a:pt x="927100" y="3876930"/>
                    </a:lnTo>
                    <a:lnTo>
                      <a:pt x="889000" y="3953130"/>
                    </a:lnTo>
                    <a:lnTo>
                      <a:pt x="755652" y="4016630"/>
                    </a:lnTo>
                    <a:lnTo>
                      <a:pt x="742948" y="4061080"/>
                    </a:lnTo>
                    <a:lnTo>
                      <a:pt x="679452" y="4086480"/>
                    </a:lnTo>
                    <a:lnTo>
                      <a:pt x="654052" y="4099180"/>
                    </a:lnTo>
                    <a:lnTo>
                      <a:pt x="622300" y="4073780"/>
                    </a:lnTo>
                    <a:lnTo>
                      <a:pt x="520700" y="4042030"/>
                    </a:lnTo>
                    <a:lnTo>
                      <a:pt x="317500" y="4003930"/>
                    </a:lnTo>
                    <a:lnTo>
                      <a:pt x="222252" y="4029330"/>
                    </a:lnTo>
                    <a:lnTo>
                      <a:pt x="193796" y="4005618"/>
                    </a:lnTo>
                    <a:lnTo>
                      <a:pt x="190500" y="3986150"/>
                    </a:lnTo>
                    <a:lnTo>
                      <a:pt x="243840" y="3909950"/>
                    </a:lnTo>
                    <a:lnTo>
                      <a:pt x="251460" y="3810890"/>
                    </a:lnTo>
                    <a:lnTo>
                      <a:pt x="243840" y="3711830"/>
                    </a:lnTo>
                    <a:lnTo>
                      <a:pt x="259080" y="3643250"/>
                    </a:lnTo>
                    <a:lnTo>
                      <a:pt x="259080" y="3574670"/>
                    </a:lnTo>
                    <a:lnTo>
                      <a:pt x="205740" y="3376550"/>
                    </a:lnTo>
                    <a:lnTo>
                      <a:pt x="228600" y="3102230"/>
                    </a:lnTo>
                    <a:lnTo>
                      <a:pt x="144780" y="2987930"/>
                    </a:lnTo>
                    <a:lnTo>
                      <a:pt x="60960" y="3026030"/>
                    </a:lnTo>
                    <a:lnTo>
                      <a:pt x="0" y="2843150"/>
                    </a:lnTo>
                    <a:lnTo>
                      <a:pt x="152400" y="2667890"/>
                    </a:lnTo>
                    <a:lnTo>
                      <a:pt x="175260" y="2492630"/>
                    </a:lnTo>
                    <a:lnTo>
                      <a:pt x="205740" y="2340230"/>
                    </a:lnTo>
                    <a:lnTo>
                      <a:pt x="198120" y="2271650"/>
                    </a:lnTo>
                    <a:lnTo>
                      <a:pt x="152400" y="2256410"/>
                    </a:lnTo>
                    <a:lnTo>
                      <a:pt x="114300" y="2187830"/>
                    </a:lnTo>
                    <a:lnTo>
                      <a:pt x="144780" y="2058290"/>
                    </a:lnTo>
                    <a:lnTo>
                      <a:pt x="205740" y="2035430"/>
                    </a:lnTo>
                    <a:lnTo>
                      <a:pt x="541020" y="1989710"/>
                    </a:lnTo>
                    <a:lnTo>
                      <a:pt x="609600" y="1974470"/>
                    </a:lnTo>
                    <a:lnTo>
                      <a:pt x="685800" y="1989710"/>
                    </a:lnTo>
                    <a:lnTo>
                      <a:pt x="731520" y="1951610"/>
                    </a:lnTo>
                    <a:lnTo>
                      <a:pt x="746760" y="1799210"/>
                    </a:lnTo>
                    <a:lnTo>
                      <a:pt x="876300" y="1776350"/>
                    </a:lnTo>
                    <a:lnTo>
                      <a:pt x="944880" y="1844930"/>
                    </a:lnTo>
                    <a:lnTo>
                      <a:pt x="1005840" y="1791590"/>
                    </a:lnTo>
                    <a:lnTo>
                      <a:pt x="1150620" y="1783970"/>
                    </a:lnTo>
                    <a:lnTo>
                      <a:pt x="1234440" y="1844930"/>
                    </a:lnTo>
                    <a:lnTo>
                      <a:pt x="1280160" y="1753490"/>
                    </a:lnTo>
                    <a:lnTo>
                      <a:pt x="1249680" y="1692530"/>
                    </a:lnTo>
                    <a:lnTo>
                      <a:pt x="1226820" y="1616330"/>
                    </a:lnTo>
                    <a:lnTo>
                      <a:pt x="1188720" y="1471550"/>
                    </a:lnTo>
                    <a:lnTo>
                      <a:pt x="1173480" y="1425830"/>
                    </a:lnTo>
                    <a:lnTo>
                      <a:pt x="1188720" y="1265810"/>
                    </a:lnTo>
                    <a:lnTo>
                      <a:pt x="1264920" y="1242950"/>
                    </a:lnTo>
                    <a:lnTo>
                      <a:pt x="1371600" y="1098170"/>
                    </a:lnTo>
                    <a:lnTo>
                      <a:pt x="1371600" y="1037210"/>
                    </a:lnTo>
                    <a:lnTo>
                      <a:pt x="1501140" y="922910"/>
                    </a:lnTo>
                    <a:lnTo>
                      <a:pt x="1493520" y="839090"/>
                    </a:lnTo>
                    <a:lnTo>
                      <a:pt x="1623060" y="740030"/>
                    </a:lnTo>
                    <a:lnTo>
                      <a:pt x="1737360" y="587630"/>
                    </a:lnTo>
                    <a:lnTo>
                      <a:pt x="1874520" y="564770"/>
                    </a:lnTo>
                    <a:lnTo>
                      <a:pt x="1958340" y="663830"/>
                    </a:lnTo>
                    <a:lnTo>
                      <a:pt x="2080260" y="602870"/>
                    </a:lnTo>
                    <a:lnTo>
                      <a:pt x="2179320" y="640970"/>
                    </a:lnTo>
                    <a:lnTo>
                      <a:pt x="2286000" y="625730"/>
                    </a:lnTo>
                    <a:lnTo>
                      <a:pt x="2324100" y="564770"/>
                    </a:lnTo>
                    <a:lnTo>
                      <a:pt x="2407920" y="633350"/>
                    </a:lnTo>
                    <a:lnTo>
                      <a:pt x="2446020" y="747650"/>
                    </a:lnTo>
                    <a:lnTo>
                      <a:pt x="2506980" y="831470"/>
                    </a:lnTo>
                    <a:lnTo>
                      <a:pt x="2659380" y="823850"/>
                    </a:lnTo>
                    <a:lnTo>
                      <a:pt x="2689860" y="778130"/>
                    </a:lnTo>
                    <a:lnTo>
                      <a:pt x="2758440" y="831470"/>
                    </a:lnTo>
                    <a:lnTo>
                      <a:pt x="2758440" y="854330"/>
                    </a:lnTo>
                    <a:lnTo>
                      <a:pt x="2865120" y="930530"/>
                    </a:lnTo>
                    <a:lnTo>
                      <a:pt x="2956560" y="922910"/>
                    </a:lnTo>
                    <a:lnTo>
                      <a:pt x="3009900" y="854330"/>
                    </a:lnTo>
                    <a:lnTo>
                      <a:pt x="3093720" y="854330"/>
                    </a:lnTo>
                    <a:lnTo>
                      <a:pt x="3223260" y="892430"/>
                    </a:lnTo>
                    <a:lnTo>
                      <a:pt x="3451860" y="656210"/>
                    </a:lnTo>
                    <a:lnTo>
                      <a:pt x="3337560" y="549530"/>
                    </a:lnTo>
                    <a:lnTo>
                      <a:pt x="3352800" y="488570"/>
                    </a:lnTo>
                    <a:lnTo>
                      <a:pt x="3383280" y="237110"/>
                    </a:lnTo>
                    <a:lnTo>
                      <a:pt x="3390900" y="176150"/>
                    </a:lnTo>
                    <a:lnTo>
                      <a:pt x="3375660" y="851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64" name="グループ化 263">
              <a:extLst>
                <a:ext uri="{FF2B5EF4-FFF2-40B4-BE49-F238E27FC236}">
                  <a16:creationId xmlns:a16="http://schemas.microsoft.com/office/drawing/2014/main" id="{7F8D3AE3-10DA-6281-C3D0-C3190FD2E398}"/>
                </a:ext>
              </a:extLst>
            </p:cNvPr>
            <p:cNvGrpSpPr/>
            <p:nvPr/>
          </p:nvGrpSpPr>
          <p:grpSpPr>
            <a:xfrm>
              <a:off x="2776376" y="1513344"/>
              <a:ext cx="1420987" cy="3996334"/>
              <a:chOff x="4394200" y="1000125"/>
              <a:chExt cx="1823244" cy="5127625"/>
            </a:xfrm>
          </p:grpSpPr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7803AAA9-EE28-A27E-5D20-DFE014307F29}"/>
                  </a:ext>
                </a:extLst>
              </p:cNvPr>
              <p:cNvSpPr/>
              <p:nvPr/>
            </p:nvSpPr>
            <p:spPr>
              <a:xfrm>
                <a:off x="4838700" y="1000125"/>
                <a:ext cx="276225" cy="721519"/>
              </a:xfrm>
              <a:custGeom>
                <a:avLst/>
                <a:gdLst>
                  <a:gd name="connsiteX0" fmla="*/ 121444 w 276225"/>
                  <a:gd name="connsiteY0" fmla="*/ 0 h 721519"/>
                  <a:gd name="connsiteX1" fmla="*/ 180975 w 276225"/>
                  <a:gd name="connsiteY1" fmla="*/ 42863 h 721519"/>
                  <a:gd name="connsiteX2" fmla="*/ 202406 w 276225"/>
                  <a:gd name="connsiteY2" fmla="*/ 78581 h 721519"/>
                  <a:gd name="connsiteX3" fmla="*/ 188119 w 276225"/>
                  <a:gd name="connsiteY3" fmla="*/ 102394 h 721519"/>
                  <a:gd name="connsiteX4" fmla="*/ 190500 w 276225"/>
                  <a:gd name="connsiteY4" fmla="*/ 138113 h 721519"/>
                  <a:gd name="connsiteX5" fmla="*/ 211931 w 276225"/>
                  <a:gd name="connsiteY5" fmla="*/ 142875 h 721519"/>
                  <a:gd name="connsiteX6" fmla="*/ 223838 w 276225"/>
                  <a:gd name="connsiteY6" fmla="*/ 192881 h 721519"/>
                  <a:gd name="connsiteX7" fmla="*/ 211931 w 276225"/>
                  <a:gd name="connsiteY7" fmla="*/ 221456 h 721519"/>
                  <a:gd name="connsiteX8" fmla="*/ 204788 w 276225"/>
                  <a:gd name="connsiteY8" fmla="*/ 259556 h 721519"/>
                  <a:gd name="connsiteX9" fmla="*/ 240506 w 276225"/>
                  <a:gd name="connsiteY9" fmla="*/ 295275 h 721519"/>
                  <a:gd name="connsiteX10" fmla="*/ 245269 w 276225"/>
                  <a:gd name="connsiteY10" fmla="*/ 335756 h 721519"/>
                  <a:gd name="connsiteX11" fmla="*/ 219075 w 276225"/>
                  <a:gd name="connsiteY11" fmla="*/ 342900 h 721519"/>
                  <a:gd name="connsiteX12" fmla="*/ 235744 w 276225"/>
                  <a:gd name="connsiteY12" fmla="*/ 371475 h 721519"/>
                  <a:gd name="connsiteX13" fmla="*/ 221456 w 276225"/>
                  <a:gd name="connsiteY13" fmla="*/ 426244 h 721519"/>
                  <a:gd name="connsiteX14" fmla="*/ 254794 w 276225"/>
                  <a:gd name="connsiteY14" fmla="*/ 450056 h 721519"/>
                  <a:gd name="connsiteX15" fmla="*/ 276225 w 276225"/>
                  <a:gd name="connsiteY15" fmla="*/ 502444 h 721519"/>
                  <a:gd name="connsiteX16" fmla="*/ 276225 w 276225"/>
                  <a:gd name="connsiteY16" fmla="*/ 581025 h 721519"/>
                  <a:gd name="connsiteX17" fmla="*/ 204788 w 276225"/>
                  <a:gd name="connsiteY17" fmla="*/ 607219 h 721519"/>
                  <a:gd name="connsiteX18" fmla="*/ 173831 w 276225"/>
                  <a:gd name="connsiteY18" fmla="*/ 597694 h 721519"/>
                  <a:gd name="connsiteX19" fmla="*/ 92869 w 276225"/>
                  <a:gd name="connsiteY19" fmla="*/ 616744 h 721519"/>
                  <a:gd name="connsiteX20" fmla="*/ 73819 w 276225"/>
                  <a:gd name="connsiteY20" fmla="*/ 676275 h 721519"/>
                  <a:gd name="connsiteX21" fmla="*/ 47625 w 276225"/>
                  <a:gd name="connsiteY21" fmla="*/ 676275 h 721519"/>
                  <a:gd name="connsiteX22" fmla="*/ 4763 w 276225"/>
                  <a:gd name="connsiteY22" fmla="*/ 697706 h 721519"/>
                  <a:gd name="connsiteX23" fmla="*/ 0 w 276225"/>
                  <a:gd name="connsiteY23" fmla="*/ 721519 h 7215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76225" h="721519">
                    <a:moveTo>
                      <a:pt x="121444" y="0"/>
                    </a:moveTo>
                    <a:lnTo>
                      <a:pt x="180975" y="42863"/>
                    </a:lnTo>
                    <a:lnTo>
                      <a:pt x="202406" y="78581"/>
                    </a:lnTo>
                    <a:lnTo>
                      <a:pt x="188119" y="102394"/>
                    </a:lnTo>
                    <a:lnTo>
                      <a:pt x="190500" y="138113"/>
                    </a:lnTo>
                    <a:lnTo>
                      <a:pt x="211931" y="142875"/>
                    </a:lnTo>
                    <a:lnTo>
                      <a:pt x="223838" y="192881"/>
                    </a:lnTo>
                    <a:lnTo>
                      <a:pt x="211931" y="221456"/>
                    </a:lnTo>
                    <a:lnTo>
                      <a:pt x="204788" y="259556"/>
                    </a:lnTo>
                    <a:lnTo>
                      <a:pt x="240506" y="295275"/>
                    </a:lnTo>
                    <a:lnTo>
                      <a:pt x="245269" y="335756"/>
                    </a:lnTo>
                    <a:lnTo>
                      <a:pt x="219075" y="342900"/>
                    </a:lnTo>
                    <a:lnTo>
                      <a:pt x="235744" y="371475"/>
                    </a:lnTo>
                    <a:lnTo>
                      <a:pt x="221456" y="426244"/>
                    </a:lnTo>
                    <a:lnTo>
                      <a:pt x="254794" y="450056"/>
                    </a:lnTo>
                    <a:lnTo>
                      <a:pt x="276225" y="502444"/>
                    </a:lnTo>
                    <a:lnTo>
                      <a:pt x="276225" y="581025"/>
                    </a:lnTo>
                    <a:lnTo>
                      <a:pt x="204788" y="607219"/>
                    </a:lnTo>
                    <a:lnTo>
                      <a:pt x="173831" y="597694"/>
                    </a:lnTo>
                    <a:lnTo>
                      <a:pt x="92869" y="616744"/>
                    </a:lnTo>
                    <a:lnTo>
                      <a:pt x="73819" y="676275"/>
                    </a:lnTo>
                    <a:lnTo>
                      <a:pt x="47625" y="676275"/>
                    </a:lnTo>
                    <a:lnTo>
                      <a:pt x="4763" y="697706"/>
                    </a:lnTo>
                    <a:lnTo>
                      <a:pt x="0" y="721519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79200E22-1B2E-0BE8-B33C-D4F03C47A922}"/>
                  </a:ext>
                </a:extLst>
              </p:cNvPr>
              <p:cNvSpPr/>
              <p:nvPr/>
            </p:nvSpPr>
            <p:spPr>
              <a:xfrm>
                <a:off x="5653088" y="1202531"/>
                <a:ext cx="397668" cy="292894"/>
              </a:xfrm>
              <a:custGeom>
                <a:avLst/>
                <a:gdLst>
                  <a:gd name="connsiteX0" fmla="*/ 0 w 397668"/>
                  <a:gd name="connsiteY0" fmla="*/ 292894 h 292894"/>
                  <a:gd name="connsiteX1" fmla="*/ 73818 w 397668"/>
                  <a:gd name="connsiteY1" fmla="*/ 266700 h 292894"/>
                  <a:gd name="connsiteX2" fmla="*/ 121443 w 397668"/>
                  <a:gd name="connsiteY2" fmla="*/ 276225 h 292894"/>
                  <a:gd name="connsiteX3" fmla="*/ 245268 w 397668"/>
                  <a:gd name="connsiteY3" fmla="*/ 214313 h 292894"/>
                  <a:gd name="connsiteX4" fmla="*/ 257175 w 397668"/>
                  <a:gd name="connsiteY4" fmla="*/ 180975 h 292894"/>
                  <a:gd name="connsiteX5" fmla="*/ 326231 w 397668"/>
                  <a:gd name="connsiteY5" fmla="*/ 185738 h 292894"/>
                  <a:gd name="connsiteX6" fmla="*/ 350043 w 397668"/>
                  <a:gd name="connsiteY6" fmla="*/ 83344 h 292894"/>
                  <a:gd name="connsiteX7" fmla="*/ 373856 w 397668"/>
                  <a:gd name="connsiteY7" fmla="*/ 69057 h 292894"/>
                  <a:gd name="connsiteX8" fmla="*/ 369093 w 397668"/>
                  <a:gd name="connsiteY8" fmla="*/ 45244 h 292894"/>
                  <a:gd name="connsiteX9" fmla="*/ 373856 w 397668"/>
                  <a:gd name="connsiteY9" fmla="*/ 11907 h 292894"/>
                  <a:gd name="connsiteX10" fmla="*/ 397668 w 397668"/>
                  <a:gd name="connsiteY10" fmla="*/ 0 h 292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97668" h="292894">
                    <a:moveTo>
                      <a:pt x="0" y="292894"/>
                    </a:moveTo>
                    <a:lnTo>
                      <a:pt x="73818" y="266700"/>
                    </a:lnTo>
                    <a:lnTo>
                      <a:pt x="121443" y="276225"/>
                    </a:lnTo>
                    <a:lnTo>
                      <a:pt x="245268" y="214313"/>
                    </a:lnTo>
                    <a:lnTo>
                      <a:pt x="257175" y="180975"/>
                    </a:lnTo>
                    <a:lnTo>
                      <a:pt x="326231" y="185738"/>
                    </a:lnTo>
                    <a:lnTo>
                      <a:pt x="350043" y="83344"/>
                    </a:lnTo>
                    <a:lnTo>
                      <a:pt x="373856" y="69057"/>
                    </a:lnTo>
                    <a:lnTo>
                      <a:pt x="369093" y="45244"/>
                    </a:lnTo>
                    <a:lnTo>
                      <a:pt x="373856" y="11907"/>
                    </a:lnTo>
                    <a:lnTo>
                      <a:pt x="397668" y="0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9E8D8438-C589-A53A-0F97-672CF98CE41E}"/>
                  </a:ext>
                </a:extLst>
              </p:cNvPr>
              <p:cNvSpPr/>
              <p:nvPr/>
            </p:nvSpPr>
            <p:spPr>
              <a:xfrm>
                <a:off x="4636294" y="2031206"/>
                <a:ext cx="973931" cy="211932"/>
              </a:xfrm>
              <a:custGeom>
                <a:avLst/>
                <a:gdLst>
                  <a:gd name="connsiteX0" fmla="*/ 0 w 973931"/>
                  <a:gd name="connsiteY0" fmla="*/ 57150 h 211932"/>
                  <a:gd name="connsiteX1" fmla="*/ 57150 w 973931"/>
                  <a:gd name="connsiteY1" fmla="*/ 104775 h 211932"/>
                  <a:gd name="connsiteX2" fmla="*/ 71437 w 973931"/>
                  <a:gd name="connsiteY2" fmla="*/ 76200 h 211932"/>
                  <a:gd name="connsiteX3" fmla="*/ 95250 w 973931"/>
                  <a:gd name="connsiteY3" fmla="*/ 71438 h 211932"/>
                  <a:gd name="connsiteX4" fmla="*/ 121444 w 973931"/>
                  <a:gd name="connsiteY4" fmla="*/ 76200 h 211932"/>
                  <a:gd name="connsiteX5" fmla="*/ 145256 w 973931"/>
                  <a:gd name="connsiteY5" fmla="*/ 45244 h 211932"/>
                  <a:gd name="connsiteX6" fmla="*/ 178594 w 973931"/>
                  <a:gd name="connsiteY6" fmla="*/ 57150 h 211932"/>
                  <a:gd name="connsiteX7" fmla="*/ 178594 w 973931"/>
                  <a:gd name="connsiteY7" fmla="*/ 57150 h 211932"/>
                  <a:gd name="connsiteX8" fmla="*/ 216694 w 973931"/>
                  <a:gd name="connsiteY8" fmla="*/ 80963 h 211932"/>
                  <a:gd name="connsiteX9" fmla="*/ 228600 w 973931"/>
                  <a:gd name="connsiteY9" fmla="*/ 104775 h 211932"/>
                  <a:gd name="connsiteX10" fmla="*/ 254794 w 973931"/>
                  <a:gd name="connsiteY10" fmla="*/ 71438 h 211932"/>
                  <a:gd name="connsiteX11" fmla="*/ 271462 w 973931"/>
                  <a:gd name="connsiteY11" fmla="*/ 85725 h 211932"/>
                  <a:gd name="connsiteX12" fmla="*/ 321469 w 973931"/>
                  <a:gd name="connsiteY12" fmla="*/ 71438 h 211932"/>
                  <a:gd name="connsiteX13" fmla="*/ 385762 w 973931"/>
                  <a:gd name="connsiteY13" fmla="*/ 76200 h 211932"/>
                  <a:gd name="connsiteX14" fmla="*/ 419100 w 973931"/>
                  <a:gd name="connsiteY14" fmla="*/ 9525 h 211932"/>
                  <a:gd name="connsiteX15" fmla="*/ 514350 w 973931"/>
                  <a:gd name="connsiteY15" fmla="*/ 0 h 211932"/>
                  <a:gd name="connsiteX16" fmla="*/ 564356 w 973931"/>
                  <a:gd name="connsiteY16" fmla="*/ 26194 h 211932"/>
                  <a:gd name="connsiteX17" fmla="*/ 590550 w 973931"/>
                  <a:gd name="connsiteY17" fmla="*/ 57150 h 211932"/>
                  <a:gd name="connsiteX18" fmla="*/ 647700 w 973931"/>
                  <a:gd name="connsiteY18" fmla="*/ 80963 h 211932"/>
                  <a:gd name="connsiteX19" fmla="*/ 707231 w 973931"/>
                  <a:gd name="connsiteY19" fmla="*/ 52388 h 211932"/>
                  <a:gd name="connsiteX20" fmla="*/ 726281 w 973931"/>
                  <a:gd name="connsiteY20" fmla="*/ 61913 h 211932"/>
                  <a:gd name="connsiteX21" fmla="*/ 738187 w 973931"/>
                  <a:gd name="connsiteY21" fmla="*/ 45244 h 211932"/>
                  <a:gd name="connsiteX22" fmla="*/ 769144 w 973931"/>
                  <a:gd name="connsiteY22" fmla="*/ 14288 h 211932"/>
                  <a:gd name="connsiteX23" fmla="*/ 781050 w 973931"/>
                  <a:gd name="connsiteY23" fmla="*/ 33338 h 211932"/>
                  <a:gd name="connsiteX24" fmla="*/ 797719 w 973931"/>
                  <a:gd name="connsiteY24" fmla="*/ 161925 h 211932"/>
                  <a:gd name="connsiteX25" fmla="*/ 814387 w 973931"/>
                  <a:gd name="connsiteY25" fmla="*/ 166688 h 211932"/>
                  <a:gd name="connsiteX26" fmla="*/ 835819 w 973931"/>
                  <a:gd name="connsiteY26" fmla="*/ 195263 h 211932"/>
                  <a:gd name="connsiteX27" fmla="*/ 904875 w 973931"/>
                  <a:gd name="connsiteY27" fmla="*/ 211932 h 211932"/>
                  <a:gd name="connsiteX28" fmla="*/ 945356 w 973931"/>
                  <a:gd name="connsiteY28" fmla="*/ 173832 h 211932"/>
                  <a:gd name="connsiteX29" fmla="*/ 969169 w 973931"/>
                  <a:gd name="connsiteY29" fmla="*/ 169069 h 211932"/>
                  <a:gd name="connsiteX30" fmla="*/ 973931 w 973931"/>
                  <a:gd name="connsiteY30" fmla="*/ 126207 h 211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973931" h="211932">
                    <a:moveTo>
                      <a:pt x="0" y="57150"/>
                    </a:moveTo>
                    <a:lnTo>
                      <a:pt x="57150" y="104775"/>
                    </a:lnTo>
                    <a:lnTo>
                      <a:pt x="71437" y="76200"/>
                    </a:lnTo>
                    <a:lnTo>
                      <a:pt x="95250" y="71438"/>
                    </a:lnTo>
                    <a:lnTo>
                      <a:pt x="121444" y="76200"/>
                    </a:lnTo>
                    <a:lnTo>
                      <a:pt x="145256" y="45244"/>
                    </a:lnTo>
                    <a:lnTo>
                      <a:pt x="178594" y="57150"/>
                    </a:lnTo>
                    <a:lnTo>
                      <a:pt x="178594" y="57150"/>
                    </a:lnTo>
                    <a:lnTo>
                      <a:pt x="216694" y="80963"/>
                    </a:lnTo>
                    <a:lnTo>
                      <a:pt x="228600" y="104775"/>
                    </a:lnTo>
                    <a:lnTo>
                      <a:pt x="254794" y="71438"/>
                    </a:lnTo>
                    <a:lnTo>
                      <a:pt x="271462" y="85725"/>
                    </a:lnTo>
                    <a:lnTo>
                      <a:pt x="321469" y="71438"/>
                    </a:lnTo>
                    <a:lnTo>
                      <a:pt x="385762" y="76200"/>
                    </a:lnTo>
                    <a:lnTo>
                      <a:pt x="419100" y="9525"/>
                    </a:lnTo>
                    <a:lnTo>
                      <a:pt x="514350" y="0"/>
                    </a:lnTo>
                    <a:lnTo>
                      <a:pt x="564356" y="26194"/>
                    </a:lnTo>
                    <a:lnTo>
                      <a:pt x="590550" y="57150"/>
                    </a:lnTo>
                    <a:lnTo>
                      <a:pt x="647700" y="80963"/>
                    </a:lnTo>
                    <a:lnTo>
                      <a:pt x="707231" y="52388"/>
                    </a:lnTo>
                    <a:lnTo>
                      <a:pt x="726281" y="61913"/>
                    </a:lnTo>
                    <a:lnTo>
                      <a:pt x="738187" y="45244"/>
                    </a:lnTo>
                    <a:lnTo>
                      <a:pt x="769144" y="14288"/>
                    </a:lnTo>
                    <a:lnTo>
                      <a:pt x="781050" y="33338"/>
                    </a:lnTo>
                    <a:lnTo>
                      <a:pt x="797719" y="161925"/>
                    </a:lnTo>
                    <a:lnTo>
                      <a:pt x="814387" y="166688"/>
                    </a:lnTo>
                    <a:lnTo>
                      <a:pt x="835819" y="195263"/>
                    </a:lnTo>
                    <a:lnTo>
                      <a:pt x="904875" y="211932"/>
                    </a:lnTo>
                    <a:lnTo>
                      <a:pt x="945356" y="173832"/>
                    </a:lnTo>
                    <a:lnTo>
                      <a:pt x="969169" y="169069"/>
                    </a:lnTo>
                    <a:lnTo>
                      <a:pt x="973931" y="126207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E57BF2EA-120E-0A28-02B0-A708EBA51210}"/>
                  </a:ext>
                </a:extLst>
              </p:cNvPr>
              <p:cNvSpPr/>
              <p:nvPr/>
            </p:nvSpPr>
            <p:spPr>
              <a:xfrm>
                <a:off x="5907881" y="1662113"/>
                <a:ext cx="309563" cy="816768"/>
              </a:xfrm>
              <a:custGeom>
                <a:avLst/>
                <a:gdLst>
                  <a:gd name="connsiteX0" fmla="*/ 261938 w 309563"/>
                  <a:gd name="connsiteY0" fmla="*/ 0 h 816768"/>
                  <a:gd name="connsiteX1" fmla="*/ 176213 w 309563"/>
                  <a:gd name="connsiteY1" fmla="*/ 57150 h 816768"/>
                  <a:gd name="connsiteX2" fmla="*/ 176213 w 309563"/>
                  <a:gd name="connsiteY2" fmla="*/ 95250 h 816768"/>
                  <a:gd name="connsiteX3" fmla="*/ 104775 w 309563"/>
                  <a:gd name="connsiteY3" fmla="*/ 111918 h 816768"/>
                  <a:gd name="connsiteX4" fmla="*/ 69057 w 309563"/>
                  <a:gd name="connsiteY4" fmla="*/ 166687 h 816768"/>
                  <a:gd name="connsiteX5" fmla="*/ 0 w 309563"/>
                  <a:gd name="connsiteY5" fmla="*/ 183356 h 816768"/>
                  <a:gd name="connsiteX6" fmla="*/ 38100 w 309563"/>
                  <a:gd name="connsiteY6" fmla="*/ 254793 h 816768"/>
                  <a:gd name="connsiteX7" fmla="*/ 38100 w 309563"/>
                  <a:gd name="connsiteY7" fmla="*/ 271462 h 816768"/>
                  <a:gd name="connsiteX8" fmla="*/ 30957 w 309563"/>
                  <a:gd name="connsiteY8" fmla="*/ 278606 h 816768"/>
                  <a:gd name="connsiteX9" fmla="*/ 59532 w 309563"/>
                  <a:gd name="connsiteY9" fmla="*/ 304800 h 816768"/>
                  <a:gd name="connsiteX10" fmla="*/ 57150 w 309563"/>
                  <a:gd name="connsiteY10" fmla="*/ 328612 h 816768"/>
                  <a:gd name="connsiteX11" fmla="*/ 45244 w 309563"/>
                  <a:gd name="connsiteY11" fmla="*/ 340518 h 816768"/>
                  <a:gd name="connsiteX12" fmla="*/ 38100 w 309563"/>
                  <a:gd name="connsiteY12" fmla="*/ 378618 h 816768"/>
                  <a:gd name="connsiteX13" fmla="*/ 21432 w 309563"/>
                  <a:gd name="connsiteY13" fmla="*/ 400050 h 816768"/>
                  <a:gd name="connsiteX14" fmla="*/ 33338 w 309563"/>
                  <a:gd name="connsiteY14" fmla="*/ 431006 h 816768"/>
                  <a:gd name="connsiteX15" fmla="*/ 45244 w 309563"/>
                  <a:gd name="connsiteY15" fmla="*/ 497681 h 816768"/>
                  <a:gd name="connsiteX16" fmla="*/ 100013 w 309563"/>
                  <a:gd name="connsiteY16" fmla="*/ 519112 h 816768"/>
                  <a:gd name="connsiteX17" fmla="*/ 100013 w 309563"/>
                  <a:gd name="connsiteY17" fmla="*/ 538162 h 816768"/>
                  <a:gd name="connsiteX18" fmla="*/ 130969 w 309563"/>
                  <a:gd name="connsiteY18" fmla="*/ 566737 h 816768"/>
                  <a:gd name="connsiteX19" fmla="*/ 152400 w 309563"/>
                  <a:gd name="connsiteY19" fmla="*/ 619125 h 816768"/>
                  <a:gd name="connsiteX20" fmla="*/ 145257 w 309563"/>
                  <a:gd name="connsiteY20" fmla="*/ 650081 h 816768"/>
                  <a:gd name="connsiteX21" fmla="*/ 197644 w 309563"/>
                  <a:gd name="connsiteY21" fmla="*/ 681037 h 816768"/>
                  <a:gd name="connsiteX22" fmla="*/ 240507 w 309563"/>
                  <a:gd name="connsiteY22" fmla="*/ 735806 h 816768"/>
                  <a:gd name="connsiteX23" fmla="*/ 261938 w 309563"/>
                  <a:gd name="connsiteY23" fmla="*/ 759618 h 816768"/>
                  <a:gd name="connsiteX24" fmla="*/ 252413 w 309563"/>
                  <a:gd name="connsiteY24" fmla="*/ 783431 h 816768"/>
                  <a:gd name="connsiteX25" fmla="*/ 280988 w 309563"/>
                  <a:gd name="connsiteY25" fmla="*/ 816768 h 816768"/>
                  <a:gd name="connsiteX26" fmla="*/ 304800 w 309563"/>
                  <a:gd name="connsiteY26" fmla="*/ 804862 h 816768"/>
                  <a:gd name="connsiteX27" fmla="*/ 309563 w 309563"/>
                  <a:gd name="connsiteY27" fmla="*/ 776287 h 816768"/>
                  <a:gd name="connsiteX28" fmla="*/ 307182 w 309563"/>
                  <a:gd name="connsiteY28" fmla="*/ 757237 h 816768"/>
                  <a:gd name="connsiteX29" fmla="*/ 280988 w 309563"/>
                  <a:gd name="connsiteY29" fmla="*/ 731043 h 8167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09563" h="816768">
                    <a:moveTo>
                      <a:pt x="261938" y="0"/>
                    </a:moveTo>
                    <a:lnTo>
                      <a:pt x="176213" y="57150"/>
                    </a:lnTo>
                    <a:lnTo>
                      <a:pt x="176213" y="95250"/>
                    </a:lnTo>
                    <a:lnTo>
                      <a:pt x="104775" y="111918"/>
                    </a:lnTo>
                    <a:lnTo>
                      <a:pt x="69057" y="166687"/>
                    </a:lnTo>
                    <a:lnTo>
                      <a:pt x="0" y="183356"/>
                    </a:lnTo>
                    <a:lnTo>
                      <a:pt x="38100" y="254793"/>
                    </a:lnTo>
                    <a:lnTo>
                      <a:pt x="38100" y="271462"/>
                    </a:lnTo>
                    <a:lnTo>
                      <a:pt x="30957" y="278606"/>
                    </a:lnTo>
                    <a:lnTo>
                      <a:pt x="59532" y="304800"/>
                    </a:lnTo>
                    <a:lnTo>
                      <a:pt x="57150" y="328612"/>
                    </a:lnTo>
                    <a:lnTo>
                      <a:pt x="45244" y="340518"/>
                    </a:lnTo>
                    <a:lnTo>
                      <a:pt x="38100" y="378618"/>
                    </a:lnTo>
                    <a:lnTo>
                      <a:pt x="21432" y="400050"/>
                    </a:lnTo>
                    <a:lnTo>
                      <a:pt x="33338" y="431006"/>
                    </a:lnTo>
                    <a:lnTo>
                      <a:pt x="45244" y="497681"/>
                    </a:lnTo>
                    <a:lnTo>
                      <a:pt x="100013" y="519112"/>
                    </a:lnTo>
                    <a:lnTo>
                      <a:pt x="100013" y="538162"/>
                    </a:lnTo>
                    <a:lnTo>
                      <a:pt x="130969" y="566737"/>
                    </a:lnTo>
                    <a:lnTo>
                      <a:pt x="152400" y="619125"/>
                    </a:lnTo>
                    <a:lnTo>
                      <a:pt x="145257" y="650081"/>
                    </a:lnTo>
                    <a:lnTo>
                      <a:pt x="197644" y="681037"/>
                    </a:lnTo>
                    <a:lnTo>
                      <a:pt x="240507" y="735806"/>
                    </a:lnTo>
                    <a:lnTo>
                      <a:pt x="261938" y="759618"/>
                    </a:lnTo>
                    <a:lnTo>
                      <a:pt x="252413" y="783431"/>
                    </a:lnTo>
                    <a:lnTo>
                      <a:pt x="280988" y="816768"/>
                    </a:lnTo>
                    <a:lnTo>
                      <a:pt x="304800" y="804862"/>
                    </a:lnTo>
                    <a:lnTo>
                      <a:pt x="309563" y="776287"/>
                    </a:lnTo>
                    <a:lnTo>
                      <a:pt x="307182" y="757237"/>
                    </a:lnTo>
                    <a:lnTo>
                      <a:pt x="280988" y="731043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45D7750F-5589-7976-F3C1-2B9AD54FFF0E}"/>
                  </a:ext>
                </a:extLst>
              </p:cNvPr>
              <p:cNvSpPr/>
              <p:nvPr/>
            </p:nvSpPr>
            <p:spPr>
              <a:xfrm>
                <a:off x="4693444" y="2800350"/>
                <a:ext cx="438150" cy="840581"/>
              </a:xfrm>
              <a:custGeom>
                <a:avLst/>
                <a:gdLst>
                  <a:gd name="connsiteX0" fmla="*/ 0 w 438150"/>
                  <a:gd name="connsiteY0" fmla="*/ 0 h 840581"/>
                  <a:gd name="connsiteX1" fmla="*/ 21431 w 438150"/>
                  <a:gd name="connsiteY1" fmla="*/ 0 h 840581"/>
                  <a:gd name="connsiteX2" fmla="*/ 71437 w 438150"/>
                  <a:gd name="connsiteY2" fmla="*/ 47625 h 840581"/>
                  <a:gd name="connsiteX3" fmla="*/ 73819 w 438150"/>
                  <a:gd name="connsiteY3" fmla="*/ 66675 h 840581"/>
                  <a:gd name="connsiteX4" fmla="*/ 88106 w 438150"/>
                  <a:gd name="connsiteY4" fmla="*/ 76200 h 840581"/>
                  <a:gd name="connsiteX5" fmla="*/ 104775 w 438150"/>
                  <a:gd name="connsiteY5" fmla="*/ 119063 h 840581"/>
                  <a:gd name="connsiteX6" fmla="*/ 147637 w 438150"/>
                  <a:gd name="connsiteY6" fmla="*/ 121444 h 840581"/>
                  <a:gd name="connsiteX7" fmla="*/ 147637 w 438150"/>
                  <a:gd name="connsiteY7" fmla="*/ 154781 h 840581"/>
                  <a:gd name="connsiteX8" fmla="*/ 157162 w 438150"/>
                  <a:gd name="connsiteY8" fmla="*/ 173831 h 840581"/>
                  <a:gd name="connsiteX9" fmla="*/ 147637 w 438150"/>
                  <a:gd name="connsiteY9" fmla="*/ 197644 h 840581"/>
                  <a:gd name="connsiteX10" fmla="*/ 176212 w 438150"/>
                  <a:gd name="connsiteY10" fmla="*/ 192881 h 840581"/>
                  <a:gd name="connsiteX11" fmla="*/ 202406 w 438150"/>
                  <a:gd name="connsiteY11" fmla="*/ 226219 h 840581"/>
                  <a:gd name="connsiteX12" fmla="*/ 230981 w 438150"/>
                  <a:gd name="connsiteY12" fmla="*/ 219075 h 840581"/>
                  <a:gd name="connsiteX13" fmla="*/ 216694 w 438150"/>
                  <a:gd name="connsiteY13" fmla="*/ 166688 h 840581"/>
                  <a:gd name="connsiteX14" fmla="*/ 314325 w 438150"/>
                  <a:gd name="connsiteY14" fmla="*/ 180975 h 840581"/>
                  <a:gd name="connsiteX15" fmla="*/ 307181 w 438150"/>
                  <a:gd name="connsiteY15" fmla="*/ 226219 h 840581"/>
                  <a:gd name="connsiteX16" fmla="*/ 340519 w 438150"/>
                  <a:gd name="connsiteY16" fmla="*/ 261938 h 840581"/>
                  <a:gd name="connsiteX17" fmla="*/ 402431 w 438150"/>
                  <a:gd name="connsiteY17" fmla="*/ 264319 h 840581"/>
                  <a:gd name="connsiteX18" fmla="*/ 431006 w 438150"/>
                  <a:gd name="connsiteY18" fmla="*/ 342900 h 840581"/>
                  <a:gd name="connsiteX19" fmla="*/ 421481 w 438150"/>
                  <a:gd name="connsiteY19" fmla="*/ 373856 h 840581"/>
                  <a:gd name="connsiteX20" fmla="*/ 423862 w 438150"/>
                  <a:gd name="connsiteY20" fmla="*/ 435769 h 840581"/>
                  <a:gd name="connsiteX21" fmla="*/ 373856 w 438150"/>
                  <a:gd name="connsiteY21" fmla="*/ 464344 h 840581"/>
                  <a:gd name="connsiteX22" fmla="*/ 340519 w 438150"/>
                  <a:gd name="connsiteY22" fmla="*/ 559594 h 840581"/>
                  <a:gd name="connsiteX23" fmla="*/ 383381 w 438150"/>
                  <a:gd name="connsiteY23" fmla="*/ 602456 h 840581"/>
                  <a:gd name="connsiteX24" fmla="*/ 397669 w 438150"/>
                  <a:gd name="connsiteY24" fmla="*/ 650081 h 840581"/>
                  <a:gd name="connsiteX25" fmla="*/ 423862 w 438150"/>
                  <a:gd name="connsiteY25" fmla="*/ 671513 h 840581"/>
                  <a:gd name="connsiteX26" fmla="*/ 438150 w 438150"/>
                  <a:gd name="connsiteY26" fmla="*/ 721519 h 840581"/>
                  <a:gd name="connsiteX27" fmla="*/ 426244 w 438150"/>
                  <a:gd name="connsiteY27" fmla="*/ 788194 h 840581"/>
                  <a:gd name="connsiteX28" fmla="*/ 371475 w 438150"/>
                  <a:gd name="connsiteY28" fmla="*/ 833438 h 840581"/>
                  <a:gd name="connsiteX29" fmla="*/ 338137 w 438150"/>
                  <a:gd name="connsiteY29" fmla="*/ 840581 h 8405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38150" h="840581">
                    <a:moveTo>
                      <a:pt x="0" y="0"/>
                    </a:moveTo>
                    <a:lnTo>
                      <a:pt x="21431" y="0"/>
                    </a:lnTo>
                    <a:lnTo>
                      <a:pt x="71437" y="47625"/>
                    </a:lnTo>
                    <a:lnTo>
                      <a:pt x="73819" y="66675"/>
                    </a:lnTo>
                    <a:lnTo>
                      <a:pt x="88106" y="76200"/>
                    </a:lnTo>
                    <a:lnTo>
                      <a:pt x="104775" y="119063"/>
                    </a:lnTo>
                    <a:lnTo>
                      <a:pt x="147637" y="121444"/>
                    </a:lnTo>
                    <a:lnTo>
                      <a:pt x="147637" y="154781"/>
                    </a:lnTo>
                    <a:lnTo>
                      <a:pt x="157162" y="173831"/>
                    </a:lnTo>
                    <a:lnTo>
                      <a:pt x="147637" y="197644"/>
                    </a:lnTo>
                    <a:lnTo>
                      <a:pt x="176212" y="192881"/>
                    </a:lnTo>
                    <a:lnTo>
                      <a:pt x="202406" y="226219"/>
                    </a:lnTo>
                    <a:lnTo>
                      <a:pt x="230981" y="219075"/>
                    </a:lnTo>
                    <a:lnTo>
                      <a:pt x="216694" y="166688"/>
                    </a:lnTo>
                    <a:lnTo>
                      <a:pt x="314325" y="180975"/>
                    </a:lnTo>
                    <a:lnTo>
                      <a:pt x="307181" y="226219"/>
                    </a:lnTo>
                    <a:lnTo>
                      <a:pt x="340519" y="261938"/>
                    </a:lnTo>
                    <a:lnTo>
                      <a:pt x="402431" y="264319"/>
                    </a:lnTo>
                    <a:lnTo>
                      <a:pt x="431006" y="342900"/>
                    </a:lnTo>
                    <a:lnTo>
                      <a:pt x="421481" y="373856"/>
                    </a:lnTo>
                    <a:cubicBezTo>
                      <a:pt x="422275" y="394494"/>
                      <a:pt x="423068" y="415131"/>
                      <a:pt x="423862" y="435769"/>
                    </a:cubicBezTo>
                    <a:lnTo>
                      <a:pt x="373856" y="464344"/>
                    </a:lnTo>
                    <a:lnTo>
                      <a:pt x="340519" y="559594"/>
                    </a:lnTo>
                    <a:lnTo>
                      <a:pt x="383381" y="602456"/>
                    </a:lnTo>
                    <a:lnTo>
                      <a:pt x="397669" y="650081"/>
                    </a:lnTo>
                    <a:lnTo>
                      <a:pt x="423862" y="671513"/>
                    </a:lnTo>
                    <a:lnTo>
                      <a:pt x="438150" y="721519"/>
                    </a:lnTo>
                    <a:lnTo>
                      <a:pt x="426244" y="788194"/>
                    </a:lnTo>
                    <a:lnTo>
                      <a:pt x="371475" y="833438"/>
                    </a:lnTo>
                    <a:lnTo>
                      <a:pt x="338137" y="840581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6AABEFF0-64AB-439B-802B-3ABAA24F0639}"/>
                  </a:ext>
                </a:extLst>
              </p:cNvPr>
              <p:cNvSpPr/>
              <p:nvPr/>
            </p:nvSpPr>
            <p:spPr>
              <a:xfrm>
                <a:off x="4648200" y="3190875"/>
                <a:ext cx="188119" cy="395288"/>
              </a:xfrm>
              <a:custGeom>
                <a:avLst/>
                <a:gdLst>
                  <a:gd name="connsiteX0" fmla="*/ 0 w 188119"/>
                  <a:gd name="connsiteY0" fmla="*/ 4763 h 395288"/>
                  <a:gd name="connsiteX1" fmla="*/ 42863 w 188119"/>
                  <a:gd name="connsiteY1" fmla="*/ 0 h 395288"/>
                  <a:gd name="connsiteX2" fmla="*/ 57150 w 188119"/>
                  <a:gd name="connsiteY2" fmla="*/ 7144 h 395288"/>
                  <a:gd name="connsiteX3" fmla="*/ 57150 w 188119"/>
                  <a:gd name="connsiteY3" fmla="*/ 59531 h 395288"/>
                  <a:gd name="connsiteX4" fmla="*/ 90488 w 188119"/>
                  <a:gd name="connsiteY4" fmla="*/ 78581 h 395288"/>
                  <a:gd name="connsiteX5" fmla="*/ 102394 w 188119"/>
                  <a:gd name="connsiteY5" fmla="*/ 138113 h 395288"/>
                  <a:gd name="connsiteX6" fmla="*/ 95250 w 188119"/>
                  <a:gd name="connsiteY6" fmla="*/ 154781 h 395288"/>
                  <a:gd name="connsiteX7" fmla="*/ 121444 w 188119"/>
                  <a:gd name="connsiteY7" fmla="*/ 192881 h 395288"/>
                  <a:gd name="connsiteX8" fmla="*/ 185738 w 188119"/>
                  <a:gd name="connsiteY8" fmla="*/ 226219 h 395288"/>
                  <a:gd name="connsiteX9" fmla="*/ 188119 w 188119"/>
                  <a:gd name="connsiteY9" fmla="*/ 257175 h 395288"/>
                  <a:gd name="connsiteX10" fmla="*/ 114300 w 188119"/>
                  <a:gd name="connsiteY10" fmla="*/ 314325 h 395288"/>
                  <a:gd name="connsiteX11" fmla="*/ 140494 w 188119"/>
                  <a:gd name="connsiteY11" fmla="*/ 338138 h 395288"/>
                  <a:gd name="connsiteX12" fmla="*/ 135731 w 188119"/>
                  <a:gd name="connsiteY12" fmla="*/ 352425 h 395288"/>
                  <a:gd name="connsiteX13" fmla="*/ 161925 w 188119"/>
                  <a:gd name="connsiteY13" fmla="*/ 371475 h 395288"/>
                  <a:gd name="connsiteX14" fmla="*/ 145256 w 188119"/>
                  <a:gd name="connsiteY14" fmla="*/ 395288 h 395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8119" h="395288">
                    <a:moveTo>
                      <a:pt x="0" y="4763"/>
                    </a:moveTo>
                    <a:lnTo>
                      <a:pt x="42863" y="0"/>
                    </a:lnTo>
                    <a:lnTo>
                      <a:pt x="57150" y="7144"/>
                    </a:lnTo>
                    <a:lnTo>
                      <a:pt x="57150" y="59531"/>
                    </a:lnTo>
                    <a:lnTo>
                      <a:pt x="90488" y="78581"/>
                    </a:lnTo>
                    <a:lnTo>
                      <a:pt x="102394" y="138113"/>
                    </a:lnTo>
                    <a:lnTo>
                      <a:pt x="95250" y="154781"/>
                    </a:lnTo>
                    <a:lnTo>
                      <a:pt x="121444" y="192881"/>
                    </a:lnTo>
                    <a:lnTo>
                      <a:pt x="185738" y="226219"/>
                    </a:lnTo>
                    <a:lnTo>
                      <a:pt x="188119" y="257175"/>
                    </a:lnTo>
                    <a:lnTo>
                      <a:pt x="114300" y="314325"/>
                    </a:lnTo>
                    <a:lnTo>
                      <a:pt x="140494" y="338138"/>
                    </a:lnTo>
                    <a:lnTo>
                      <a:pt x="135731" y="352425"/>
                    </a:lnTo>
                    <a:lnTo>
                      <a:pt x="161925" y="371475"/>
                    </a:lnTo>
                    <a:lnTo>
                      <a:pt x="145256" y="395288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E768CF95-6CA8-AA8A-C22B-28E026849FB1}"/>
                  </a:ext>
                </a:extLst>
              </p:cNvPr>
              <p:cNvSpPr/>
              <p:nvPr/>
            </p:nvSpPr>
            <p:spPr>
              <a:xfrm>
                <a:off x="5749925" y="2327275"/>
                <a:ext cx="365125" cy="2006600"/>
              </a:xfrm>
              <a:custGeom>
                <a:avLst/>
                <a:gdLst>
                  <a:gd name="connsiteX0" fmla="*/ 365125 w 365125"/>
                  <a:gd name="connsiteY0" fmla="*/ 1914525 h 2006600"/>
                  <a:gd name="connsiteX1" fmla="*/ 327025 w 365125"/>
                  <a:gd name="connsiteY1" fmla="*/ 1968500 h 2006600"/>
                  <a:gd name="connsiteX2" fmla="*/ 190500 w 365125"/>
                  <a:gd name="connsiteY2" fmla="*/ 2006600 h 2006600"/>
                  <a:gd name="connsiteX3" fmla="*/ 196850 w 365125"/>
                  <a:gd name="connsiteY3" fmla="*/ 1952625 h 2006600"/>
                  <a:gd name="connsiteX4" fmla="*/ 190500 w 365125"/>
                  <a:gd name="connsiteY4" fmla="*/ 1943100 h 2006600"/>
                  <a:gd name="connsiteX5" fmla="*/ 193675 w 365125"/>
                  <a:gd name="connsiteY5" fmla="*/ 1905000 h 2006600"/>
                  <a:gd name="connsiteX6" fmla="*/ 184150 w 365125"/>
                  <a:gd name="connsiteY6" fmla="*/ 1816100 h 2006600"/>
                  <a:gd name="connsiteX7" fmla="*/ 196850 w 365125"/>
                  <a:gd name="connsiteY7" fmla="*/ 1755775 h 2006600"/>
                  <a:gd name="connsiteX8" fmla="*/ 177800 w 365125"/>
                  <a:gd name="connsiteY8" fmla="*/ 1743075 h 2006600"/>
                  <a:gd name="connsiteX9" fmla="*/ 184150 w 365125"/>
                  <a:gd name="connsiteY9" fmla="*/ 1701800 h 2006600"/>
                  <a:gd name="connsiteX10" fmla="*/ 168275 w 365125"/>
                  <a:gd name="connsiteY10" fmla="*/ 1663700 h 2006600"/>
                  <a:gd name="connsiteX11" fmla="*/ 149225 w 365125"/>
                  <a:gd name="connsiteY11" fmla="*/ 1647825 h 2006600"/>
                  <a:gd name="connsiteX12" fmla="*/ 171450 w 365125"/>
                  <a:gd name="connsiteY12" fmla="*/ 1524000 h 2006600"/>
                  <a:gd name="connsiteX13" fmla="*/ 114300 w 365125"/>
                  <a:gd name="connsiteY13" fmla="*/ 1454150 h 2006600"/>
                  <a:gd name="connsiteX14" fmla="*/ 60325 w 365125"/>
                  <a:gd name="connsiteY14" fmla="*/ 1441450 h 2006600"/>
                  <a:gd name="connsiteX15" fmla="*/ 60325 w 365125"/>
                  <a:gd name="connsiteY15" fmla="*/ 1441450 h 2006600"/>
                  <a:gd name="connsiteX16" fmla="*/ 28575 w 365125"/>
                  <a:gd name="connsiteY16" fmla="*/ 1403350 h 2006600"/>
                  <a:gd name="connsiteX17" fmla="*/ 19050 w 365125"/>
                  <a:gd name="connsiteY17" fmla="*/ 1374775 h 2006600"/>
                  <a:gd name="connsiteX18" fmla="*/ 82550 w 365125"/>
                  <a:gd name="connsiteY18" fmla="*/ 1250950 h 2006600"/>
                  <a:gd name="connsiteX19" fmla="*/ 76200 w 365125"/>
                  <a:gd name="connsiteY19" fmla="*/ 1209675 h 2006600"/>
                  <a:gd name="connsiteX20" fmla="*/ 50800 w 365125"/>
                  <a:gd name="connsiteY20" fmla="*/ 1162050 h 2006600"/>
                  <a:gd name="connsiteX21" fmla="*/ 38100 w 365125"/>
                  <a:gd name="connsiteY21" fmla="*/ 1139825 h 2006600"/>
                  <a:gd name="connsiteX22" fmla="*/ 25400 w 365125"/>
                  <a:gd name="connsiteY22" fmla="*/ 1127125 h 2006600"/>
                  <a:gd name="connsiteX23" fmla="*/ 25400 w 365125"/>
                  <a:gd name="connsiteY23" fmla="*/ 1079500 h 2006600"/>
                  <a:gd name="connsiteX24" fmla="*/ 0 w 365125"/>
                  <a:gd name="connsiteY24" fmla="*/ 1073150 h 2006600"/>
                  <a:gd name="connsiteX25" fmla="*/ 38100 w 365125"/>
                  <a:gd name="connsiteY25" fmla="*/ 981075 h 2006600"/>
                  <a:gd name="connsiteX26" fmla="*/ 66675 w 365125"/>
                  <a:gd name="connsiteY26" fmla="*/ 949325 h 2006600"/>
                  <a:gd name="connsiteX27" fmla="*/ 44450 w 365125"/>
                  <a:gd name="connsiteY27" fmla="*/ 933450 h 2006600"/>
                  <a:gd name="connsiteX28" fmla="*/ 31750 w 365125"/>
                  <a:gd name="connsiteY28" fmla="*/ 857250 h 2006600"/>
                  <a:gd name="connsiteX29" fmla="*/ 85725 w 365125"/>
                  <a:gd name="connsiteY29" fmla="*/ 828675 h 2006600"/>
                  <a:gd name="connsiteX30" fmla="*/ 85725 w 365125"/>
                  <a:gd name="connsiteY30" fmla="*/ 815975 h 2006600"/>
                  <a:gd name="connsiteX31" fmla="*/ 57150 w 365125"/>
                  <a:gd name="connsiteY31" fmla="*/ 806450 h 2006600"/>
                  <a:gd name="connsiteX32" fmla="*/ 69850 w 365125"/>
                  <a:gd name="connsiteY32" fmla="*/ 762000 h 2006600"/>
                  <a:gd name="connsiteX33" fmla="*/ 53975 w 365125"/>
                  <a:gd name="connsiteY33" fmla="*/ 730250 h 2006600"/>
                  <a:gd name="connsiteX34" fmla="*/ 85725 w 365125"/>
                  <a:gd name="connsiteY34" fmla="*/ 701675 h 2006600"/>
                  <a:gd name="connsiteX35" fmla="*/ 79375 w 365125"/>
                  <a:gd name="connsiteY35" fmla="*/ 609600 h 2006600"/>
                  <a:gd name="connsiteX36" fmla="*/ 98425 w 365125"/>
                  <a:gd name="connsiteY36" fmla="*/ 587375 h 2006600"/>
                  <a:gd name="connsiteX37" fmla="*/ 85725 w 365125"/>
                  <a:gd name="connsiteY37" fmla="*/ 574675 h 2006600"/>
                  <a:gd name="connsiteX38" fmla="*/ 85725 w 365125"/>
                  <a:gd name="connsiteY38" fmla="*/ 527050 h 2006600"/>
                  <a:gd name="connsiteX39" fmla="*/ 50800 w 365125"/>
                  <a:gd name="connsiteY39" fmla="*/ 457200 h 2006600"/>
                  <a:gd name="connsiteX40" fmla="*/ 22225 w 365125"/>
                  <a:gd name="connsiteY40" fmla="*/ 422275 h 2006600"/>
                  <a:gd name="connsiteX41" fmla="*/ 41275 w 365125"/>
                  <a:gd name="connsiteY41" fmla="*/ 403225 h 2006600"/>
                  <a:gd name="connsiteX42" fmla="*/ 38100 w 365125"/>
                  <a:gd name="connsiteY42" fmla="*/ 390525 h 2006600"/>
                  <a:gd name="connsiteX43" fmla="*/ 69850 w 365125"/>
                  <a:gd name="connsiteY43" fmla="*/ 368300 h 2006600"/>
                  <a:gd name="connsiteX44" fmla="*/ 60325 w 365125"/>
                  <a:gd name="connsiteY44" fmla="*/ 339725 h 2006600"/>
                  <a:gd name="connsiteX45" fmla="*/ 41275 w 365125"/>
                  <a:gd name="connsiteY45" fmla="*/ 304800 h 2006600"/>
                  <a:gd name="connsiteX46" fmla="*/ 101600 w 365125"/>
                  <a:gd name="connsiteY46" fmla="*/ 206375 h 2006600"/>
                  <a:gd name="connsiteX47" fmla="*/ 95250 w 365125"/>
                  <a:gd name="connsiteY47" fmla="*/ 149225 h 2006600"/>
                  <a:gd name="connsiteX48" fmla="*/ 114300 w 365125"/>
                  <a:gd name="connsiteY48" fmla="*/ 136525 h 2006600"/>
                  <a:gd name="connsiteX49" fmla="*/ 133350 w 365125"/>
                  <a:gd name="connsiteY49" fmla="*/ 69850 h 2006600"/>
                  <a:gd name="connsiteX50" fmla="*/ 146050 w 365125"/>
                  <a:gd name="connsiteY50" fmla="*/ 44450 h 2006600"/>
                  <a:gd name="connsiteX51" fmla="*/ 136525 w 365125"/>
                  <a:gd name="connsiteY51" fmla="*/ 3175 h 2006600"/>
                  <a:gd name="connsiteX52" fmla="*/ 117475 w 365125"/>
                  <a:gd name="connsiteY52" fmla="*/ 0 h 2006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365125" h="2006600">
                    <a:moveTo>
                      <a:pt x="365125" y="1914525"/>
                    </a:moveTo>
                    <a:lnTo>
                      <a:pt x="327025" y="1968500"/>
                    </a:lnTo>
                    <a:lnTo>
                      <a:pt x="190500" y="2006600"/>
                    </a:lnTo>
                    <a:lnTo>
                      <a:pt x="196850" y="1952625"/>
                    </a:lnTo>
                    <a:lnTo>
                      <a:pt x="190500" y="1943100"/>
                    </a:lnTo>
                    <a:lnTo>
                      <a:pt x="193675" y="1905000"/>
                    </a:lnTo>
                    <a:lnTo>
                      <a:pt x="184150" y="1816100"/>
                    </a:lnTo>
                    <a:lnTo>
                      <a:pt x="196850" y="1755775"/>
                    </a:lnTo>
                    <a:lnTo>
                      <a:pt x="177800" y="1743075"/>
                    </a:lnTo>
                    <a:lnTo>
                      <a:pt x="184150" y="1701800"/>
                    </a:lnTo>
                    <a:lnTo>
                      <a:pt x="168275" y="1663700"/>
                    </a:lnTo>
                    <a:lnTo>
                      <a:pt x="149225" y="1647825"/>
                    </a:lnTo>
                    <a:lnTo>
                      <a:pt x="171450" y="1524000"/>
                    </a:lnTo>
                    <a:lnTo>
                      <a:pt x="114300" y="1454150"/>
                    </a:lnTo>
                    <a:lnTo>
                      <a:pt x="60325" y="1441450"/>
                    </a:lnTo>
                    <a:lnTo>
                      <a:pt x="60325" y="1441450"/>
                    </a:lnTo>
                    <a:lnTo>
                      <a:pt x="28575" y="1403350"/>
                    </a:lnTo>
                    <a:lnTo>
                      <a:pt x="19050" y="1374775"/>
                    </a:lnTo>
                    <a:lnTo>
                      <a:pt x="82550" y="1250950"/>
                    </a:lnTo>
                    <a:lnTo>
                      <a:pt x="76200" y="1209675"/>
                    </a:lnTo>
                    <a:lnTo>
                      <a:pt x="50800" y="1162050"/>
                    </a:lnTo>
                    <a:lnTo>
                      <a:pt x="38100" y="1139825"/>
                    </a:lnTo>
                    <a:lnTo>
                      <a:pt x="25400" y="1127125"/>
                    </a:lnTo>
                    <a:lnTo>
                      <a:pt x="25400" y="1079500"/>
                    </a:lnTo>
                    <a:lnTo>
                      <a:pt x="0" y="1073150"/>
                    </a:lnTo>
                    <a:lnTo>
                      <a:pt x="38100" y="981075"/>
                    </a:lnTo>
                    <a:lnTo>
                      <a:pt x="66675" y="949325"/>
                    </a:lnTo>
                    <a:lnTo>
                      <a:pt x="44450" y="933450"/>
                    </a:lnTo>
                    <a:lnTo>
                      <a:pt x="31750" y="857250"/>
                    </a:lnTo>
                    <a:lnTo>
                      <a:pt x="85725" y="828675"/>
                    </a:lnTo>
                    <a:lnTo>
                      <a:pt x="85725" y="815975"/>
                    </a:lnTo>
                    <a:lnTo>
                      <a:pt x="57150" y="806450"/>
                    </a:lnTo>
                    <a:lnTo>
                      <a:pt x="69850" y="762000"/>
                    </a:lnTo>
                    <a:lnTo>
                      <a:pt x="53975" y="730250"/>
                    </a:lnTo>
                    <a:lnTo>
                      <a:pt x="85725" y="701675"/>
                    </a:lnTo>
                    <a:lnTo>
                      <a:pt x="79375" y="609600"/>
                    </a:lnTo>
                    <a:lnTo>
                      <a:pt x="98425" y="587375"/>
                    </a:lnTo>
                    <a:lnTo>
                      <a:pt x="85725" y="574675"/>
                    </a:lnTo>
                    <a:lnTo>
                      <a:pt x="85725" y="527050"/>
                    </a:lnTo>
                    <a:lnTo>
                      <a:pt x="50800" y="457200"/>
                    </a:lnTo>
                    <a:lnTo>
                      <a:pt x="22225" y="422275"/>
                    </a:lnTo>
                    <a:lnTo>
                      <a:pt x="41275" y="403225"/>
                    </a:lnTo>
                    <a:lnTo>
                      <a:pt x="38100" y="390525"/>
                    </a:lnTo>
                    <a:lnTo>
                      <a:pt x="69850" y="368300"/>
                    </a:lnTo>
                    <a:lnTo>
                      <a:pt x="60325" y="339725"/>
                    </a:lnTo>
                    <a:lnTo>
                      <a:pt x="41275" y="304800"/>
                    </a:lnTo>
                    <a:lnTo>
                      <a:pt x="101600" y="206375"/>
                    </a:lnTo>
                    <a:lnTo>
                      <a:pt x="95250" y="149225"/>
                    </a:lnTo>
                    <a:lnTo>
                      <a:pt x="114300" y="136525"/>
                    </a:lnTo>
                    <a:lnTo>
                      <a:pt x="133350" y="69850"/>
                    </a:lnTo>
                    <a:lnTo>
                      <a:pt x="146050" y="44450"/>
                    </a:lnTo>
                    <a:lnTo>
                      <a:pt x="136525" y="3175"/>
                    </a:lnTo>
                    <a:lnTo>
                      <a:pt x="117475" y="0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F9E29352-A607-4452-60C5-BCE7F8796F1B}"/>
                  </a:ext>
                </a:extLst>
              </p:cNvPr>
              <p:cNvSpPr/>
              <p:nvPr/>
            </p:nvSpPr>
            <p:spPr>
              <a:xfrm>
                <a:off x="5248275" y="4219575"/>
                <a:ext cx="587375" cy="288925"/>
              </a:xfrm>
              <a:custGeom>
                <a:avLst/>
                <a:gdLst>
                  <a:gd name="connsiteX0" fmla="*/ 587375 w 587375"/>
                  <a:gd name="connsiteY0" fmla="*/ 288925 h 288925"/>
                  <a:gd name="connsiteX1" fmla="*/ 504825 w 587375"/>
                  <a:gd name="connsiteY1" fmla="*/ 203200 h 288925"/>
                  <a:gd name="connsiteX2" fmla="*/ 536575 w 587375"/>
                  <a:gd name="connsiteY2" fmla="*/ 171450 h 288925"/>
                  <a:gd name="connsiteX3" fmla="*/ 495300 w 587375"/>
                  <a:gd name="connsiteY3" fmla="*/ 95250 h 288925"/>
                  <a:gd name="connsiteX4" fmla="*/ 381000 w 587375"/>
                  <a:gd name="connsiteY4" fmla="*/ 79375 h 288925"/>
                  <a:gd name="connsiteX5" fmla="*/ 346075 w 587375"/>
                  <a:gd name="connsiteY5" fmla="*/ 92075 h 288925"/>
                  <a:gd name="connsiteX6" fmla="*/ 295275 w 587375"/>
                  <a:gd name="connsiteY6" fmla="*/ 98425 h 288925"/>
                  <a:gd name="connsiteX7" fmla="*/ 250825 w 587375"/>
                  <a:gd name="connsiteY7" fmla="*/ 69850 h 288925"/>
                  <a:gd name="connsiteX8" fmla="*/ 244475 w 587375"/>
                  <a:gd name="connsiteY8" fmla="*/ 38100 h 288925"/>
                  <a:gd name="connsiteX9" fmla="*/ 177800 w 587375"/>
                  <a:gd name="connsiteY9" fmla="*/ 38100 h 288925"/>
                  <a:gd name="connsiteX10" fmla="*/ 133350 w 587375"/>
                  <a:gd name="connsiteY10" fmla="*/ 31750 h 288925"/>
                  <a:gd name="connsiteX11" fmla="*/ 82550 w 587375"/>
                  <a:gd name="connsiteY11" fmla="*/ 0 h 288925"/>
                  <a:gd name="connsiteX12" fmla="*/ 28575 w 587375"/>
                  <a:gd name="connsiteY12" fmla="*/ 44450 h 288925"/>
                  <a:gd name="connsiteX13" fmla="*/ 0 w 587375"/>
                  <a:gd name="connsiteY13" fmla="*/ 69850 h 288925"/>
                  <a:gd name="connsiteX14" fmla="*/ 12700 w 587375"/>
                  <a:gd name="connsiteY14" fmla="*/ 107950 h 288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87375" h="288925">
                    <a:moveTo>
                      <a:pt x="587375" y="288925"/>
                    </a:moveTo>
                    <a:lnTo>
                      <a:pt x="504825" y="203200"/>
                    </a:lnTo>
                    <a:lnTo>
                      <a:pt x="536575" y="171450"/>
                    </a:lnTo>
                    <a:lnTo>
                      <a:pt x="495300" y="95250"/>
                    </a:lnTo>
                    <a:lnTo>
                      <a:pt x="381000" y="79375"/>
                    </a:lnTo>
                    <a:lnTo>
                      <a:pt x="346075" y="92075"/>
                    </a:lnTo>
                    <a:lnTo>
                      <a:pt x="295275" y="98425"/>
                    </a:lnTo>
                    <a:lnTo>
                      <a:pt x="250825" y="69850"/>
                    </a:lnTo>
                    <a:lnTo>
                      <a:pt x="244475" y="38100"/>
                    </a:lnTo>
                    <a:lnTo>
                      <a:pt x="177800" y="38100"/>
                    </a:lnTo>
                    <a:lnTo>
                      <a:pt x="133350" y="31750"/>
                    </a:lnTo>
                    <a:lnTo>
                      <a:pt x="82550" y="0"/>
                    </a:lnTo>
                    <a:lnTo>
                      <a:pt x="28575" y="44450"/>
                    </a:lnTo>
                    <a:lnTo>
                      <a:pt x="0" y="69850"/>
                    </a:lnTo>
                    <a:lnTo>
                      <a:pt x="12700" y="107950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21E13EA4-6F6F-5CF7-FDB6-2F1048CFCEFE}"/>
                  </a:ext>
                </a:extLst>
              </p:cNvPr>
              <p:cNvSpPr/>
              <p:nvPr/>
            </p:nvSpPr>
            <p:spPr>
              <a:xfrm>
                <a:off x="5127625" y="4629150"/>
                <a:ext cx="482600" cy="139700"/>
              </a:xfrm>
              <a:custGeom>
                <a:avLst/>
                <a:gdLst>
                  <a:gd name="connsiteX0" fmla="*/ 0 w 482600"/>
                  <a:gd name="connsiteY0" fmla="*/ 12700 h 139700"/>
                  <a:gd name="connsiteX1" fmla="*/ 98425 w 482600"/>
                  <a:gd name="connsiteY1" fmla="*/ 22225 h 139700"/>
                  <a:gd name="connsiteX2" fmla="*/ 127000 w 482600"/>
                  <a:gd name="connsiteY2" fmla="*/ 0 h 139700"/>
                  <a:gd name="connsiteX3" fmla="*/ 285750 w 482600"/>
                  <a:gd name="connsiteY3" fmla="*/ 98425 h 139700"/>
                  <a:gd name="connsiteX4" fmla="*/ 323850 w 482600"/>
                  <a:gd name="connsiteY4" fmla="*/ 88900 h 139700"/>
                  <a:gd name="connsiteX5" fmla="*/ 361950 w 482600"/>
                  <a:gd name="connsiteY5" fmla="*/ 114300 h 139700"/>
                  <a:gd name="connsiteX6" fmla="*/ 419100 w 482600"/>
                  <a:gd name="connsiteY6" fmla="*/ 95250 h 139700"/>
                  <a:gd name="connsiteX7" fmla="*/ 482600 w 482600"/>
                  <a:gd name="connsiteY7" fmla="*/ 139700 h 139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2600" h="139700">
                    <a:moveTo>
                      <a:pt x="0" y="12700"/>
                    </a:moveTo>
                    <a:lnTo>
                      <a:pt x="98425" y="22225"/>
                    </a:lnTo>
                    <a:lnTo>
                      <a:pt x="127000" y="0"/>
                    </a:lnTo>
                    <a:lnTo>
                      <a:pt x="285750" y="98425"/>
                    </a:lnTo>
                    <a:lnTo>
                      <a:pt x="323850" y="88900"/>
                    </a:lnTo>
                    <a:lnTo>
                      <a:pt x="361950" y="114300"/>
                    </a:lnTo>
                    <a:lnTo>
                      <a:pt x="419100" y="95250"/>
                    </a:lnTo>
                    <a:lnTo>
                      <a:pt x="482600" y="139700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877F86F1-0F84-16F6-8EB8-4CC0236E3C72}"/>
                  </a:ext>
                </a:extLst>
              </p:cNvPr>
              <p:cNvSpPr/>
              <p:nvPr/>
            </p:nvSpPr>
            <p:spPr>
              <a:xfrm>
                <a:off x="4632325" y="4876800"/>
                <a:ext cx="933450" cy="1250950"/>
              </a:xfrm>
              <a:custGeom>
                <a:avLst/>
                <a:gdLst>
                  <a:gd name="connsiteX0" fmla="*/ 0 w 933450"/>
                  <a:gd name="connsiteY0" fmla="*/ 1168400 h 1250950"/>
                  <a:gd name="connsiteX1" fmla="*/ 50800 w 933450"/>
                  <a:gd name="connsiteY1" fmla="*/ 1174750 h 1250950"/>
                  <a:gd name="connsiteX2" fmla="*/ 117475 w 933450"/>
                  <a:gd name="connsiteY2" fmla="*/ 1203325 h 1250950"/>
                  <a:gd name="connsiteX3" fmla="*/ 146050 w 933450"/>
                  <a:gd name="connsiteY3" fmla="*/ 1209675 h 1250950"/>
                  <a:gd name="connsiteX4" fmla="*/ 165100 w 933450"/>
                  <a:gd name="connsiteY4" fmla="*/ 1200150 h 1250950"/>
                  <a:gd name="connsiteX5" fmla="*/ 193675 w 933450"/>
                  <a:gd name="connsiteY5" fmla="*/ 1187450 h 1250950"/>
                  <a:gd name="connsiteX6" fmla="*/ 200025 w 933450"/>
                  <a:gd name="connsiteY6" fmla="*/ 1222375 h 1250950"/>
                  <a:gd name="connsiteX7" fmla="*/ 260350 w 933450"/>
                  <a:gd name="connsiteY7" fmla="*/ 1250950 h 1250950"/>
                  <a:gd name="connsiteX8" fmla="*/ 292100 w 933450"/>
                  <a:gd name="connsiteY8" fmla="*/ 1231900 h 1250950"/>
                  <a:gd name="connsiteX9" fmla="*/ 358775 w 933450"/>
                  <a:gd name="connsiteY9" fmla="*/ 1247775 h 1250950"/>
                  <a:gd name="connsiteX10" fmla="*/ 396875 w 933450"/>
                  <a:gd name="connsiteY10" fmla="*/ 1193800 h 1250950"/>
                  <a:gd name="connsiteX11" fmla="*/ 409575 w 933450"/>
                  <a:gd name="connsiteY11" fmla="*/ 1177925 h 1250950"/>
                  <a:gd name="connsiteX12" fmla="*/ 400050 w 933450"/>
                  <a:gd name="connsiteY12" fmla="*/ 1111250 h 1250950"/>
                  <a:gd name="connsiteX13" fmla="*/ 409575 w 933450"/>
                  <a:gd name="connsiteY13" fmla="*/ 1095375 h 1250950"/>
                  <a:gd name="connsiteX14" fmla="*/ 425450 w 933450"/>
                  <a:gd name="connsiteY14" fmla="*/ 1031875 h 1250950"/>
                  <a:gd name="connsiteX15" fmla="*/ 403225 w 933450"/>
                  <a:gd name="connsiteY15" fmla="*/ 1022350 h 1250950"/>
                  <a:gd name="connsiteX16" fmla="*/ 387350 w 933450"/>
                  <a:gd name="connsiteY16" fmla="*/ 933450 h 1250950"/>
                  <a:gd name="connsiteX17" fmla="*/ 406400 w 933450"/>
                  <a:gd name="connsiteY17" fmla="*/ 901700 h 1250950"/>
                  <a:gd name="connsiteX18" fmla="*/ 434975 w 933450"/>
                  <a:gd name="connsiteY18" fmla="*/ 819150 h 1250950"/>
                  <a:gd name="connsiteX19" fmla="*/ 415925 w 933450"/>
                  <a:gd name="connsiteY19" fmla="*/ 736600 h 1250950"/>
                  <a:gd name="connsiteX20" fmla="*/ 447675 w 933450"/>
                  <a:gd name="connsiteY20" fmla="*/ 692150 h 1250950"/>
                  <a:gd name="connsiteX21" fmla="*/ 469900 w 933450"/>
                  <a:gd name="connsiteY21" fmla="*/ 625475 h 1250950"/>
                  <a:gd name="connsiteX22" fmla="*/ 504825 w 933450"/>
                  <a:gd name="connsiteY22" fmla="*/ 635000 h 1250950"/>
                  <a:gd name="connsiteX23" fmla="*/ 527050 w 933450"/>
                  <a:gd name="connsiteY23" fmla="*/ 577850 h 1250950"/>
                  <a:gd name="connsiteX24" fmla="*/ 504825 w 933450"/>
                  <a:gd name="connsiteY24" fmla="*/ 539750 h 1250950"/>
                  <a:gd name="connsiteX25" fmla="*/ 511175 w 933450"/>
                  <a:gd name="connsiteY25" fmla="*/ 485775 h 1250950"/>
                  <a:gd name="connsiteX26" fmla="*/ 488950 w 933450"/>
                  <a:gd name="connsiteY26" fmla="*/ 454025 h 1250950"/>
                  <a:gd name="connsiteX27" fmla="*/ 517525 w 933450"/>
                  <a:gd name="connsiteY27" fmla="*/ 342900 h 1250950"/>
                  <a:gd name="connsiteX28" fmla="*/ 565150 w 933450"/>
                  <a:gd name="connsiteY28" fmla="*/ 298450 h 1250950"/>
                  <a:gd name="connsiteX29" fmla="*/ 628650 w 933450"/>
                  <a:gd name="connsiteY29" fmla="*/ 269875 h 1250950"/>
                  <a:gd name="connsiteX30" fmla="*/ 701675 w 933450"/>
                  <a:gd name="connsiteY30" fmla="*/ 200025 h 1250950"/>
                  <a:gd name="connsiteX31" fmla="*/ 771525 w 933450"/>
                  <a:gd name="connsiteY31" fmla="*/ 222250 h 1250950"/>
                  <a:gd name="connsiteX32" fmla="*/ 819150 w 933450"/>
                  <a:gd name="connsiteY32" fmla="*/ 231775 h 1250950"/>
                  <a:gd name="connsiteX33" fmla="*/ 803275 w 933450"/>
                  <a:gd name="connsiteY33" fmla="*/ 184150 h 1250950"/>
                  <a:gd name="connsiteX34" fmla="*/ 815975 w 933450"/>
                  <a:gd name="connsiteY34" fmla="*/ 123825 h 1250950"/>
                  <a:gd name="connsiteX35" fmla="*/ 828675 w 933450"/>
                  <a:gd name="connsiteY35" fmla="*/ 28575 h 1250950"/>
                  <a:gd name="connsiteX36" fmla="*/ 866775 w 933450"/>
                  <a:gd name="connsiteY36" fmla="*/ 28575 h 1250950"/>
                  <a:gd name="connsiteX37" fmla="*/ 892175 w 933450"/>
                  <a:gd name="connsiteY37" fmla="*/ 3175 h 1250950"/>
                  <a:gd name="connsiteX38" fmla="*/ 917575 w 933450"/>
                  <a:gd name="connsiteY38" fmla="*/ 0 h 1250950"/>
                  <a:gd name="connsiteX39" fmla="*/ 914400 w 933450"/>
                  <a:gd name="connsiteY39" fmla="*/ 50800 h 1250950"/>
                  <a:gd name="connsiteX40" fmla="*/ 933450 w 933450"/>
                  <a:gd name="connsiteY40" fmla="*/ 53975 h 1250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933450" h="1250950">
                    <a:moveTo>
                      <a:pt x="0" y="1168400"/>
                    </a:moveTo>
                    <a:lnTo>
                      <a:pt x="50800" y="1174750"/>
                    </a:lnTo>
                    <a:lnTo>
                      <a:pt x="117475" y="1203325"/>
                    </a:lnTo>
                    <a:lnTo>
                      <a:pt x="146050" y="1209675"/>
                    </a:lnTo>
                    <a:lnTo>
                      <a:pt x="165100" y="1200150"/>
                    </a:lnTo>
                    <a:lnTo>
                      <a:pt x="193675" y="1187450"/>
                    </a:lnTo>
                    <a:lnTo>
                      <a:pt x="200025" y="1222375"/>
                    </a:lnTo>
                    <a:lnTo>
                      <a:pt x="260350" y="1250950"/>
                    </a:lnTo>
                    <a:lnTo>
                      <a:pt x="292100" y="1231900"/>
                    </a:lnTo>
                    <a:lnTo>
                      <a:pt x="358775" y="1247775"/>
                    </a:lnTo>
                    <a:lnTo>
                      <a:pt x="396875" y="1193800"/>
                    </a:lnTo>
                    <a:lnTo>
                      <a:pt x="409575" y="1177925"/>
                    </a:lnTo>
                    <a:lnTo>
                      <a:pt x="400050" y="1111250"/>
                    </a:lnTo>
                    <a:lnTo>
                      <a:pt x="409575" y="1095375"/>
                    </a:lnTo>
                    <a:lnTo>
                      <a:pt x="425450" y="1031875"/>
                    </a:lnTo>
                    <a:lnTo>
                      <a:pt x="403225" y="1022350"/>
                    </a:lnTo>
                    <a:lnTo>
                      <a:pt x="387350" y="933450"/>
                    </a:lnTo>
                    <a:lnTo>
                      <a:pt x="406400" y="901700"/>
                    </a:lnTo>
                    <a:lnTo>
                      <a:pt x="434975" y="819150"/>
                    </a:lnTo>
                    <a:lnTo>
                      <a:pt x="415925" y="736600"/>
                    </a:lnTo>
                    <a:lnTo>
                      <a:pt x="447675" y="692150"/>
                    </a:lnTo>
                    <a:lnTo>
                      <a:pt x="469900" y="625475"/>
                    </a:lnTo>
                    <a:lnTo>
                      <a:pt x="504825" y="635000"/>
                    </a:lnTo>
                    <a:lnTo>
                      <a:pt x="527050" y="577850"/>
                    </a:lnTo>
                    <a:lnTo>
                      <a:pt x="504825" y="539750"/>
                    </a:lnTo>
                    <a:lnTo>
                      <a:pt x="511175" y="485775"/>
                    </a:lnTo>
                    <a:lnTo>
                      <a:pt x="488950" y="454025"/>
                    </a:lnTo>
                    <a:lnTo>
                      <a:pt x="517525" y="342900"/>
                    </a:lnTo>
                    <a:lnTo>
                      <a:pt x="565150" y="298450"/>
                    </a:lnTo>
                    <a:lnTo>
                      <a:pt x="628650" y="269875"/>
                    </a:lnTo>
                    <a:lnTo>
                      <a:pt x="701675" y="200025"/>
                    </a:lnTo>
                    <a:lnTo>
                      <a:pt x="771525" y="222250"/>
                    </a:lnTo>
                    <a:lnTo>
                      <a:pt x="819150" y="231775"/>
                    </a:lnTo>
                    <a:lnTo>
                      <a:pt x="803275" y="184150"/>
                    </a:lnTo>
                    <a:lnTo>
                      <a:pt x="815975" y="123825"/>
                    </a:lnTo>
                    <a:lnTo>
                      <a:pt x="828675" y="28575"/>
                    </a:lnTo>
                    <a:lnTo>
                      <a:pt x="866775" y="28575"/>
                    </a:lnTo>
                    <a:lnTo>
                      <a:pt x="892175" y="3175"/>
                    </a:lnTo>
                    <a:lnTo>
                      <a:pt x="917575" y="0"/>
                    </a:lnTo>
                    <a:lnTo>
                      <a:pt x="914400" y="50800"/>
                    </a:lnTo>
                    <a:lnTo>
                      <a:pt x="933450" y="53975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4B087EBF-567B-C380-9304-5FF702558BA5}"/>
                  </a:ext>
                </a:extLst>
              </p:cNvPr>
              <p:cNvSpPr/>
              <p:nvPr/>
            </p:nvSpPr>
            <p:spPr>
              <a:xfrm>
                <a:off x="4445000" y="3803650"/>
                <a:ext cx="574675" cy="1031875"/>
              </a:xfrm>
              <a:custGeom>
                <a:avLst/>
                <a:gdLst>
                  <a:gd name="connsiteX0" fmla="*/ 0 w 574675"/>
                  <a:gd name="connsiteY0" fmla="*/ 0 h 1031875"/>
                  <a:gd name="connsiteX1" fmla="*/ 44450 w 574675"/>
                  <a:gd name="connsiteY1" fmla="*/ 63500 h 1031875"/>
                  <a:gd name="connsiteX2" fmla="*/ 76200 w 574675"/>
                  <a:gd name="connsiteY2" fmla="*/ 47625 h 1031875"/>
                  <a:gd name="connsiteX3" fmla="*/ 114300 w 574675"/>
                  <a:gd name="connsiteY3" fmla="*/ 57150 h 1031875"/>
                  <a:gd name="connsiteX4" fmla="*/ 139700 w 574675"/>
                  <a:gd name="connsiteY4" fmla="*/ 101600 h 1031875"/>
                  <a:gd name="connsiteX5" fmla="*/ 193675 w 574675"/>
                  <a:gd name="connsiteY5" fmla="*/ 152400 h 1031875"/>
                  <a:gd name="connsiteX6" fmla="*/ 203200 w 574675"/>
                  <a:gd name="connsiteY6" fmla="*/ 180975 h 1031875"/>
                  <a:gd name="connsiteX7" fmla="*/ 250825 w 574675"/>
                  <a:gd name="connsiteY7" fmla="*/ 200025 h 1031875"/>
                  <a:gd name="connsiteX8" fmla="*/ 263525 w 574675"/>
                  <a:gd name="connsiteY8" fmla="*/ 225425 h 1031875"/>
                  <a:gd name="connsiteX9" fmla="*/ 288925 w 574675"/>
                  <a:gd name="connsiteY9" fmla="*/ 219075 h 1031875"/>
                  <a:gd name="connsiteX10" fmla="*/ 403225 w 574675"/>
                  <a:gd name="connsiteY10" fmla="*/ 254000 h 1031875"/>
                  <a:gd name="connsiteX11" fmla="*/ 422275 w 574675"/>
                  <a:gd name="connsiteY11" fmla="*/ 298450 h 1031875"/>
                  <a:gd name="connsiteX12" fmla="*/ 479425 w 574675"/>
                  <a:gd name="connsiteY12" fmla="*/ 336550 h 1031875"/>
                  <a:gd name="connsiteX13" fmla="*/ 504825 w 574675"/>
                  <a:gd name="connsiteY13" fmla="*/ 314325 h 1031875"/>
                  <a:gd name="connsiteX14" fmla="*/ 549275 w 574675"/>
                  <a:gd name="connsiteY14" fmla="*/ 352425 h 1031875"/>
                  <a:gd name="connsiteX15" fmla="*/ 530225 w 574675"/>
                  <a:gd name="connsiteY15" fmla="*/ 377825 h 1031875"/>
                  <a:gd name="connsiteX16" fmla="*/ 574675 w 574675"/>
                  <a:gd name="connsiteY16" fmla="*/ 447675 h 1031875"/>
                  <a:gd name="connsiteX17" fmla="*/ 561975 w 574675"/>
                  <a:gd name="connsiteY17" fmla="*/ 511175 h 1031875"/>
                  <a:gd name="connsiteX18" fmla="*/ 533400 w 574675"/>
                  <a:gd name="connsiteY18" fmla="*/ 520700 h 1031875"/>
                  <a:gd name="connsiteX19" fmla="*/ 530225 w 574675"/>
                  <a:gd name="connsiteY19" fmla="*/ 654050 h 1031875"/>
                  <a:gd name="connsiteX20" fmla="*/ 523875 w 574675"/>
                  <a:gd name="connsiteY20" fmla="*/ 714375 h 1031875"/>
                  <a:gd name="connsiteX21" fmla="*/ 482600 w 574675"/>
                  <a:gd name="connsiteY21" fmla="*/ 762000 h 1031875"/>
                  <a:gd name="connsiteX22" fmla="*/ 422275 w 574675"/>
                  <a:gd name="connsiteY22" fmla="*/ 701675 h 1031875"/>
                  <a:gd name="connsiteX23" fmla="*/ 330200 w 574675"/>
                  <a:gd name="connsiteY23" fmla="*/ 806450 h 1031875"/>
                  <a:gd name="connsiteX24" fmla="*/ 339725 w 574675"/>
                  <a:gd name="connsiteY24" fmla="*/ 828675 h 1031875"/>
                  <a:gd name="connsiteX25" fmla="*/ 288925 w 574675"/>
                  <a:gd name="connsiteY25" fmla="*/ 857250 h 1031875"/>
                  <a:gd name="connsiteX26" fmla="*/ 279400 w 574675"/>
                  <a:gd name="connsiteY26" fmla="*/ 898525 h 1031875"/>
                  <a:gd name="connsiteX27" fmla="*/ 292100 w 574675"/>
                  <a:gd name="connsiteY27" fmla="*/ 939800 h 1031875"/>
                  <a:gd name="connsiteX28" fmla="*/ 263525 w 574675"/>
                  <a:gd name="connsiteY28" fmla="*/ 971550 h 1031875"/>
                  <a:gd name="connsiteX29" fmla="*/ 244475 w 574675"/>
                  <a:gd name="connsiteY29" fmla="*/ 1003300 h 1031875"/>
                  <a:gd name="connsiteX30" fmla="*/ 244475 w 574675"/>
                  <a:gd name="connsiteY30" fmla="*/ 1031875 h 1031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74675" h="1031875">
                    <a:moveTo>
                      <a:pt x="0" y="0"/>
                    </a:moveTo>
                    <a:lnTo>
                      <a:pt x="44450" y="63500"/>
                    </a:lnTo>
                    <a:lnTo>
                      <a:pt x="76200" y="47625"/>
                    </a:lnTo>
                    <a:lnTo>
                      <a:pt x="114300" y="57150"/>
                    </a:lnTo>
                    <a:lnTo>
                      <a:pt x="139700" y="101600"/>
                    </a:lnTo>
                    <a:lnTo>
                      <a:pt x="193675" y="152400"/>
                    </a:lnTo>
                    <a:lnTo>
                      <a:pt x="203200" y="180975"/>
                    </a:lnTo>
                    <a:lnTo>
                      <a:pt x="250825" y="200025"/>
                    </a:lnTo>
                    <a:lnTo>
                      <a:pt x="263525" y="225425"/>
                    </a:lnTo>
                    <a:lnTo>
                      <a:pt x="288925" y="219075"/>
                    </a:lnTo>
                    <a:lnTo>
                      <a:pt x="403225" y="254000"/>
                    </a:lnTo>
                    <a:lnTo>
                      <a:pt x="422275" y="298450"/>
                    </a:lnTo>
                    <a:lnTo>
                      <a:pt x="479425" y="336550"/>
                    </a:lnTo>
                    <a:lnTo>
                      <a:pt x="504825" y="314325"/>
                    </a:lnTo>
                    <a:lnTo>
                      <a:pt x="549275" y="352425"/>
                    </a:lnTo>
                    <a:lnTo>
                      <a:pt x="530225" y="377825"/>
                    </a:lnTo>
                    <a:lnTo>
                      <a:pt x="574675" y="447675"/>
                    </a:lnTo>
                    <a:lnTo>
                      <a:pt x="561975" y="511175"/>
                    </a:lnTo>
                    <a:lnTo>
                      <a:pt x="533400" y="520700"/>
                    </a:lnTo>
                    <a:cubicBezTo>
                      <a:pt x="532342" y="565150"/>
                      <a:pt x="531283" y="609600"/>
                      <a:pt x="530225" y="654050"/>
                    </a:cubicBezTo>
                    <a:lnTo>
                      <a:pt x="523875" y="714375"/>
                    </a:lnTo>
                    <a:lnTo>
                      <a:pt x="482600" y="762000"/>
                    </a:lnTo>
                    <a:lnTo>
                      <a:pt x="422275" y="701675"/>
                    </a:lnTo>
                    <a:lnTo>
                      <a:pt x="330200" y="806450"/>
                    </a:lnTo>
                    <a:lnTo>
                      <a:pt x="339725" y="828675"/>
                    </a:lnTo>
                    <a:lnTo>
                      <a:pt x="288925" y="857250"/>
                    </a:lnTo>
                    <a:lnTo>
                      <a:pt x="279400" y="898525"/>
                    </a:lnTo>
                    <a:lnTo>
                      <a:pt x="292100" y="939800"/>
                    </a:lnTo>
                    <a:lnTo>
                      <a:pt x="263525" y="971550"/>
                    </a:lnTo>
                    <a:lnTo>
                      <a:pt x="244475" y="1003300"/>
                    </a:lnTo>
                    <a:lnTo>
                      <a:pt x="244475" y="1031875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E626E7C6-8F36-B29A-1419-E010285AA7DC}"/>
                  </a:ext>
                </a:extLst>
              </p:cNvPr>
              <p:cNvSpPr/>
              <p:nvPr/>
            </p:nvSpPr>
            <p:spPr>
              <a:xfrm>
                <a:off x="4394200" y="3902075"/>
                <a:ext cx="98425" cy="619125"/>
              </a:xfrm>
              <a:custGeom>
                <a:avLst/>
                <a:gdLst>
                  <a:gd name="connsiteX0" fmla="*/ 15875 w 98425"/>
                  <a:gd name="connsiteY0" fmla="*/ 0 h 619125"/>
                  <a:gd name="connsiteX1" fmla="*/ 92075 w 98425"/>
                  <a:gd name="connsiteY1" fmla="*/ 31750 h 619125"/>
                  <a:gd name="connsiteX2" fmla="*/ 88900 w 98425"/>
                  <a:gd name="connsiteY2" fmla="*/ 142875 h 619125"/>
                  <a:gd name="connsiteX3" fmla="*/ 98425 w 98425"/>
                  <a:gd name="connsiteY3" fmla="*/ 228600 h 619125"/>
                  <a:gd name="connsiteX4" fmla="*/ 95250 w 98425"/>
                  <a:gd name="connsiteY4" fmla="*/ 276225 h 619125"/>
                  <a:gd name="connsiteX5" fmla="*/ 69850 w 98425"/>
                  <a:gd name="connsiteY5" fmla="*/ 298450 h 619125"/>
                  <a:gd name="connsiteX6" fmla="*/ 73025 w 98425"/>
                  <a:gd name="connsiteY6" fmla="*/ 368300 h 619125"/>
                  <a:gd name="connsiteX7" fmla="*/ 44450 w 98425"/>
                  <a:gd name="connsiteY7" fmla="*/ 412750 h 619125"/>
                  <a:gd name="connsiteX8" fmla="*/ 0 w 98425"/>
                  <a:gd name="connsiteY8" fmla="*/ 476250 h 619125"/>
                  <a:gd name="connsiteX9" fmla="*/ 44450 w 98425"/>
                  <a:gd name="connsiteY9" fmla="*/ 536575 h 619125"/>
                  <a:gd name="connsiteX10" fmla="*/ 44450 w 98425"/>
                  <a:gd name="connsiteY10" fmla="*/ 574675 h 619125"/>
                  <a:gd name="connsiteX11" fmla="*/ 73025 w 98425"/>
                  <a:gd name="connsiteY11" fmla="*/ 619125 h 619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8425" h="619125">
                    <a:moveTo>
                      <a:pt x="15875" y="0"/>
                    </a:moveTo>
                    <a:lnTo>
                      <a:pt x="92075" y="31750"/>
                    </a:lnTo>
                    <a:cubicBezTo>
                      <a:pt x="91017" y="68792"/>
                      <a:pt x="89958" y="105833"/>
                      <a:pt x="88900" y="142875"/>
                    </a:cubicBezTo>
                    <a:lnTo>
                      <a:pt x="98425" y="228600"/>
                    </a:lnTo>
                    <a:lnTo>
                      <a:pt x="95250" y="276225"/>
                    </a:lnTo>
                    <a:lnTo>
                      <a:pt x="69850" y="298450"/>
                    </a:lnTo>
                    <a:lnTo>
                      <a:pt x="73025" y="368300"/>
                    </a:lnTo>
                    <a:lnTo>
                      <a:pt x="44450" y="412750"/>
                    </a:lnTo>
                    <a:lnTo>
                      <a:pt x="0" y="476250"/>
                    </a:lnTo>
                    <a:lnTo>
                      <a:pt x="44450" y="536575"/>
                    </a:lnTo>
                    <a:lnTo>
                      <a:pt x="44450" y="574675"/>
                    </a:lnTo>
                    <a:lnTo>
                      <a:pt x="73025" y="619125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1" name="グループ化 260">
              <a:extLst>
                <a:ext uri="{FF2B5EF4-FFF2-40B4-BE49-F238E27FC236}">
                  <a16:creationId xmlns:a16="http://schemas.microsoft.com/office/drawing/2014/main" id="{31145A8F-A0D2-D4AD-C39E-55E04146B070}"/>
                </a:ext>
              </a:extLst>
            </p:cNvPr>
            <p:cNvGrpSpPr/>
            <p:nvPr/>
          </p:nvGrpSpPr>
          <p:grpSpPr>
            <a:xfrm>
              <a:off x="2435977" y="1542265"/>
              <a:ext cx="2174373" cy="3273503"/>
              <a:chOff x="3957438" y="1037233"/>
              <a:chExt cx="2789900" cy="4200174"/>
            </a:xfrm>
          </p:grpSpPr>
          <p:sp>
            <p:nvSpPr>
              <p:cNvPr id="230" name="テキスト ボックス 229">
                <a:extLst>
                  <a:ext uri="{FF2B5EF4-FFF2-40B4-BE49-F238E27FC236}">
                    <a16:creationId xmlns:a16="http://schemas.microsoft.com/office/drawing/2014/main" id="{73A5C819-A6EF-2397-7738-265531BF36B4}"/>
                  </a:ext>
                </a:extLst>
              </p:cNvPr>
              <p:cNvSpPr txBox="1"/>
              <p:nvPr/>
            </p:nvSpPr>
            <p:spPr>
              <a:xfrm>
                <a:off x="5743690" y="4424198"/>
                <a:ext cx="631845" cy="3554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なるせがわ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鳴瀬川</a:t>
                </a:r>
              </a:p>
            </p:txBody>
          </p:sp>
          <p:sp>
            <p:nvSpPr>
              <p:cNvPr id="30" name="テキスト ボックス 29">
                <a:extLst>
                  <a:ext uri="{FF2B5EF4-FFF2-40B4-BE49-F238E27FC236}">
                    <a16:creationId xmlns:a16="http://schemas.microsoft.com/office/drawing/2014/main" id="{026224AC-CB6A-B7B1-13B4-7698012EEEBC}"/>
                  </a:ext>
                </a:extLst>
              </p:cNvPr>
              <p:cNvSpPr txBox="1"/>
              <p:nvPr/>
            </p:nvSpPr>
            <p:spPr>
              <a:xfrm>
                <a:off x="4531605" y="1069324"/>
                <a:ext cx="631845" cy="3554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いわきがわ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岩木川</a:t>
                </a:r>
              </a:p>
            </p:txBody>
          </p:sp>
          <p:sp>
            <p:nvSpPr>
              <p:cNvPr id="31" name="テキスト ボックス 30">
                <a:extLst>
                  <a:ext uri="{FF2B5EF4-FFF2-40B4-BE49-F238E27FC236}">
                    <a16:creationId xmlns:a16="http://schemas.microsoft.com/office/drawing/2014/main" id="{A302592D-700D-0B59-4649-58853549577E}"/>
                  </a:ext>
                </a:extLst>
              </p:cNvPr>
              <p:cNvSpPr txBox="1"/>
              <p:nvPr/>
            </p:nvSpPr>
            <p:spPr>
              <a:xfrm>
                <a:off x="5967786" y="1037233"/>
                <a:ext cx="631845" cy="3554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たかせがわ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高瀬川</a:t>
                </a:r>
              </a:p>
            </p:txBody>
          </p:sp>
          <p:sp>
            <p:nvSpPr>
              <p:cNvPr id="224" name="テキスト ボックス 223">
                <a:extLst>
                  <a:ext uri="{FF2B5EF4-FFF2-40B4-BE49-F238E27FC236}">
                    <a16:creationId xmlns:a16="http://schemas.microsoft.com/office/drawing/2014/main" id="{429E5AAE-20A3-D153-DDA4-5415D7B30D89}"/>
                  </a:ext>
                </a:extLst>
              </p:cNvPr>
              <p:cNvSpPr txBox="1"/>
              <p:nvPr/>
            </p:nvSpPr>
            <p:spPr>
              <a:xfrm>
                <a:off x="6069095" y="1420209"/>
                <a:ext cx="631845" cy="3554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まべちがわ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馬淵川</a:t>
                </a:r>
              </a:p>
            </p:txBody>
          </p:sp>
          <p:sp>
            <p:nvSpPr>
              <p:cNvPr id="225" name="テキスト ボックス 224">
                <a:extLst>
                  <a:ext uri="{FF2B5EF4-FFF2-40B4-BE49-F238E27FC236}">
                    <a16:creationId xmlns:a16="http://schemas.microsoft.com/office/drawing/2014/main" id="{7B58A150-66E2-9F95-B0AA-3B3063F37797}"/>
                  </a:ext>
                </a:extLst>
              </p:cNvPr>
              <p:cNvSpPr txBox="1"/>
              <p:nvPr/>
            </p:nvSpPr>
            <p:spPr>
              <a:xfrm>
                <a:off x="4121442" y="1903790"/>
                <a:ext cx="631845" cy="3554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よねしろがわ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米代川</a:t>
                </a:r>
              </a:p>
            </p:txBody>
          </p:sp>
          <p:sp>
            <p:nvSpPr>
              <p:cNvPr id="226" name="テキスト ボックス 225">
                <a:extLst>
                  <a:ext uri="{FF2B5EF4-FFF2-40B4-BE49-F238E27FC236}">
                    <a16:creationId xmlns:a16="http://schemas.microsoft.com/office/drawing/2014/main" id="{41630BBF-B1F2-5251-7CAA-CA72EA69B58F}"/>
                  </a:ext>
                </a:extLst>
              </p:cNvPr>
              <p:cNvSpPr txBox="1"/>
              <p:nvPr/>
            </p:nvSpPr>
            <p:spPr>
              <a:xfrm>
                <a:off x="4183149" y="2632155"/>
                <a:ext cx="631845" cy="3554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おものがわ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雄物川</a:t>
                </a:r>
              </a:p>
            </p:txBody>
          </p:sp>
          <p:sp>
            <p:nvSpPr>
              <p:cNvPr id="227" name="テキスト ボックス 226">
                <a:extLst>
                  <a:ext uri="{FF2B5EF4-FFF2-40B4-BE49-F238E27FC236}">
                    <a16:creationId xmlns:a16="http://schemas.microsoft.com/office/drawing/2014/main" id="{598EF44D-8904-2944-DFFC-A8398F906F62}"/>
                  </a:ext>
                </a:extLst>
              </p:cNvPr>
              <p:cNvSpPr txBox="1"/>
              <p:nvPr/>
            </p:nvSpPr>
            <p:spPr>
              <a:xfrm>
                <a:off x="6115493" y="4073473"/>
                <a:ext cx="631845" cy="3554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きたかみがわ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北上川</a:t>
                </a:r>
              </a:p>
            </p:txBody>
          </p:sp>
          <p:sp>
            <p:nvSpPr>
              <p:cNvPr id="228" name="テキスト ボックス 227">
                <a:extLst>
                  <a:ext uri="{FF2B5EF4-FFF2-40B4-BE49-F238E27FC236}">
                    <a16:creationId xmlns:a16="http://schemas.microsoft.com/office/drawing/2014/main" id="{3F2ED070-49E3-863C-A983-13F1BB1B4E9E}"/>
                  </a:ext>
                </a:extLst>
              </p:cNvPr>
              <p:cNvSpPr txBox="1"/>
              <p:nvPr/>
            </p:nvSpPr>
            <p:spPr>
              <a:xfrm>
                <a:off x="3957438" y="3558155"/>
                <a:ext cx="631845" cy="3554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もがみがわ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最上川</a:t>
                </a:r>
              </a:p>
            </p:txBody>
          </p:sp>
          <p:sp>
            <p:nvSpPr>
              <p:cNvPr id="229" name="テキスト ボックス 228">
                <a:extLst>
                  <a:ext uri="{FF2B5EF4-FFF2-40B4-BE49-F238E27FC236}">
                    <a16:creationId xmlns:a16="http://schemas.microsoft.com/office/drawing/2014/main" id="{ABA833EA-44BD-A8A4-D4C8-891DBB59B72C}"/>
                  </a:ext>
                </a:extLst>
              </p:cNvPr>
              <p:cNvSpPr txBox="1"/>
              <p:nvPr/>
            </p:nvSpPr>
            <p:spPr>
              <a:xfrm>
                <a:off x="3996858" y="3833263"/>
                <a:ext cx="500210" cy="3554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あかがわ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赤川</a:t>
                </a:r>
              </a:p>
            </p:txBody>
          </p:sp>
          <p:sp>
            <p:nvSpPr>
              <p:cNvPr id="231" name="テキスト ボックス 230">
                <a:extLst>
                  <a:ext uri="{FF2B5EF4-FFF2-40B4-BE49-F238E27FC236}">
                    <a16:creationId xmlns:a16="http://schemas.microsoft.com/office/drawing/2014/main" id="{557C89B9-2991-70CA-6708-BA78CE250CB9}"/>
                  </a:ext>
                </a:extLst>
              </p:cNvPr>
              <p:cNvSpPr txBox="1"/>
              <p:nvPr/>
            </p:nvSpPr>
            <p:spPr>
              <a:xfrm>
                <a:off x="5519727" y="4636458"/>
                <a:ext cx="631845" cy="3554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なとりがわ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名取川</a:t>
                </a:r>
              </a:p>
            </p:txBody>
          </p:sp>
          <p:sp>
            <p:nvSpPr>
              <p:cNvPr id="232" name="テキスト ボックス 231">
                <a:extLst>
                  <a:ext uri="{FF2B5EF4-FFF2-40B4-BE49-F238E27FC236}">
                    <a16:creationId xmlns:a16="http://schemas.microsoft.com/office/drawing/2014/main" id="{2BDAB6E8-F73B-26E0-A49F-7F5712471B44}"/>
                  </a:ext>
                </a:extLst>
              </p:cNvPr>
              <p:cNvSpPr txBox="1"/>
              <p:nvPr/>
            </p:nvSpPr>
            <p:spPr>
              <a:xfrm>
                <a:off x="5458740" y="4881995"/>
                <a:ext cx="763479" cy="3554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あぶくまがわ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阿武隈川</a:t>
                </a:r>
              </a:p>
            </p:txBody>
          </p:sp>
          <p:sp>
            <p:nvSpPr>
              <p:cNvPr id="233" name="テキスト ボックス 232">
                <a:extLst>
                  <a:ext uri="{FF2B5EF4-FFF2-40B4-BE49-F238E27FC236}">
                    <a16:creationId xmlns:a16="http://schemas.microsoft.com/office/drawing/2014/main" id="{E1630D9D-11FE-ED73-307D-86E5FF7CA95F}"/>
                  </a:ext>
                </a:extLst>
              </p:cNvPr>
              <p:cNvSpPr txBox="1"/>
              <p:nvPr/>
            </p:nvSpPr>
            <p:spPr>
              <a:xfrm>
                <a:off x="4121914" y="3089011"/>
                <a:ext cx="631845" cy="3554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こよしがわ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子吉川</a:t>
                </a:r>
              </a:p>
            </p:txBody>
          </p:sp>
        </p:grpSp>
        <p:grpSp>
          <p:nvGrpSpPr>
            <p:cNvPr id="255" name="グループ化 254">
              <a:extLst>
                <a:ext uri="{FF2B5EF4-FFF2-40B4-BE49-F238E27FC236}">
                  <a16:creationId xmlns:a16="http://schemas.microsoft.com/office/drawing/2014/main" id="{226C2D41-ED4E-87C1-122B-746DCF4769EF}"/>
                </a:ext>
              </a:extLst>
            </p:cNvPr>
            <p:cNvGrpSpPr/>
            <p:nvPr/>
          </p:nvGrpSpPr>
          <p:grpSpPr>
            <a:xfrm>
              <a:off x="1997458" y="1805292"/>
              <a:ext cx="2541337" cy="3555230"/>
              <a:chOff x="3394784" y="1374718"/>
              <a:chExt cx="3260745" cy="4561653"/>
            </a:xfrm>
          </p:grpSpPr>
          <p:sp>
            <p:nvSpPr>
              <p:cNvPr id="247" name="テキスト ボックス 246">
                <a:extLst>
                  <a:ext uri="{FF2B5EF4-FFF2-40B4-BE49-F238E27FC236}">
                    <a16:creationId xmlns:a16="http://schemas.microsoft.com/office/drawing/2014/main" id="{E65F8005-CD0B-5B26-6D94-F5D33CC99542}"/>
                  </a:ext>
                </a:extLst>
              </p:cNvPr>
              <p:cNvSpPr txBox="1"/>
              <p:nvPr/>
            </p:nvSpPr>
            <p:spPr>
              <a:xfrm>
                <a:off x="5078806" y="1374718"/>
                <a:ext cx="631845" cy="3554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青森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8" name="テキスト ボックス 247">
                <a:extLst>
                  <a:ext uri="{FF2B5EF4-FFF2-40B4-BE49-F238E27FC236}">
                    <a16:creationId xmlns:a16="http://schemas.microsoft.com/office/drawing/2014/main" id="{1060835F-E44B-164F-185B-89E02EF77856}"/>
                  </a:ext>
                </a:extLst>
              </p:cNvPr>
              <p:cNvSpPr txBox="1"/>
              <p:nvPr/>
            </p:nvSpPr>
            <p:spPr>
              <a:xfrm>
                <a:off x="6023684" y="2609157"/>
                <a:ext cx="631845" cy="3554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岩手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9" name="テキスト ボックス 248">
                <a:extLst>
                  <a:ext uri="{FF2B5EF4-FFF2-40B4-BE49-F238E27FC236}">
                    <a16:creationId xmlns:a16="http://schemas.microsoft.com/office/drawing/2014/main" id="{5D2C17E4-2883-729B-2ACF-20B456D4D1C5}"/>
                  </a:ext>
                </a:extLst>
              </p:cNvPr>
              <p:cNvSpPr txBox="1"/>
              <p:nvPr/>
            </p:nvSpPr>
            <p:spPr>
              <a:xfrm>
                <a:off x="4697806" y="2403418"/>
                <a:ext cx="631845" cy="3554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秋田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0" name="テキスト ボックス 249">
                <a:extLst>
                  <a:ext uri="{FF2B5EF4-FFF2-40B4-BE49-F238E27FC236}">
                    <a16:creationId xmlns:a16="http://schemas.microsoft.com/office/drawing/2014/main" id="{44DCA78C-5C95-60E3-5992-1AD2FA3F2E6A}"/>
                  </a:ext>
                </a:extLst>
              </p:cNvPr>
              <p:cNvSpPr txBox="1"/>
              <p:nvPr/>
            </p:nvSpPr>
            <p:spPr>
              <a:xfrm>
                <a:off x="4423484" y="4209359"/>
                <a:ext cx="631845" cy="3554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山形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1" name="テキスト ボックス 250">
                <a:extLst>
                  <a:ext uri="{FF2B5EF4-FFF2-40B4-BE49-F238E27FC236}">
                    <a16:creationId xmlns:a16="http://schemas.microsoft.com/office/drawing/2014/main" id="{CDD6F513-487C-5941-BFEB-698FD12573CC}"/>
                  </a:ext>
                </a:extLst>
              </p:cNvPr>
              <p:cNvSpPr txBox="1"/>
              <p:nvPr/>
            </p:nvSpPr>
            <p:spPr>
              <a:xfrm>
                <a:off x="3394784" y="5352358"/>
                <a:ext cx="631845" cy="3554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新潟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2" name="テキスト ボックス 251">
                <a:extLst>
                  <a:ext uri="{FF2B5EF4-FFF2-40B4-BE49-F238E27FC236}">
                    <a16:creationId xmlns:a16="http://schemas.microsoft.com/office/drawing/2014/main" id="{167999A9-156A-1DFA-8C2A-08DCCF016421}"/>
                  </a:ext>
                </a:extLst>
              </p:cNvPr>
              <p:cNvSpPr txBox="1"/>
              <p:nvPr/>
            </p:nvSpPr>
            <p:spPr>
              <a:xfrm>
                <a:off x="4446345" y="5580958"/>
                <a:ext cx="631845" cy="3554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福島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4" name="テキスト ボックス 253">
                <a:extLst>
                  <a:ext uri="{FF2B5EF4-FFF2-40B4-BE49-F238E27FC236}">
                    <a16:creationId xmlns:a16="http://schemas.microsoft.com/office/drawing/2014/main" id="{70E91949-1A80-5760-F33B-9033520AA1AE}"/>
                  </a:ext>
                </a:extLst>
              </p:cNvPr>
              <p:cNvSpPr txBox="1"/>
              <p:nvPr/>
            </p:nvSpPr>
            <p:spPr>
              <a:xfrm>
                <a:off x="5199813" y="4308673"/>
                <a:ext cx="631845" cy="3554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宮城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288" name="グループ化 287">
            <a:extLst>
              <a:ext uri="{FF2B5EF4-FFF2-40B4-BE49-F238E27FC236}">
                <a16:creationId xmlns:a16="http://schemas.microsoft.com/office/drawing/2014/main" id="{D15F1304-3159-060B-260F-1CE37EF1B9D4}"/>
              </a:ext>
            </a:extLst>
          </p:cNvPr>
          <p:cNvGrpSpPr/>
          <p:nvPr/>
        </p:nvGrpSpPr>
        <p:grpSpPr>
          <a:xfrm>
            <a:off x="5080489" y="972179"/>
            <a:ext cx="3511311" cy="4913641"/>
            <a:chOff x="5080489" y="972179"/>
            <a:chExt cx="3511311" cy="4913641"/>
          </a:xfrm>
        </p:grpSpPr>
        <p:grpSp>
          <p:nvGrpSpPr>
            <p:cNvPr id="277" name="グループ化 276">
              <a:extLst>
                <a:ext uri="{FF2B5EF4-FFF2-40B4-BE49-F238E27FC236}">
                  <a16:creationId xmlns:a16="http://schemas.microsoft.com/office/drawing/2014/main" id="{956B1E44-672A-D7A6-E3BC-03EDA16A12EE}"/>
                </a:ext>
              </a:extLst>
            </p:cNvPr>
            <p:cNvGrpSpPr/>
            <p:nvPr/>
          </p:nvGrpSpPr>
          <p:grpSpPr>
            <a:xfrm>
              <a:off x="5080489" y="4083272"/>
              <a:ext cx="1785147" cy="1802548"/>
              <a:chOff x="2242038" y="4297555"/>
              <a:chExt cx="2290491" cy="2312817"/>
            </a:xfrm>
            <a:solidFill>
              <a:schemeClr val="bg1">
                <a:lumMod val="85000"/>
              </a:schemeClr>
            </a:solidFill>
          </p:grpSpPr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ADD45681-08D6-B399-557A-AA01A1EE7467}"/>
                  </a:ext>
                </a:extLst>
              </p:cNvPr>
              <p:cNvSpPr/>
              <p:nvPr/>
            </p:nvSpPr>
            <p:spPr>
              <a:xfrm>
                <a:off x="2818039" y="4560331"/>
                <a:ext cx="364677" cy="686302"/>
              </a:xfrm>
              <a:custGeom>
                <a:avLst/>
                <a:gdLst>
                  <a:gd name="connsiteX0" fmla="*/ 929640 w 1097280"/>
                  <a:gd name="connsiteY0" fmla="*/ 0 h 2065020"/>
                  <a:gd name="connsiteX1" fmla="*/ 762000 w 1097280"/>
                  <a:gd name="connsiteY1" fmla="*/ 53340 h 2065020"/>
                  <a:gd name="connsiteX2" fmla="*/ 723900 w 1097280"/>
                  <a:gd name="connsiteY2" fmla="*/ 198120 h 2065020"/>
                  <a:gd name="connsiteX3" fmla="*/ 716280 w 1097280"/>
                  <a:gd name="connsiteY3" fmla="*/ 289560 h 2065020"/>
                  <a:gd name="connsiteX4" fmla="*/ 594360 w 1097280"/>
                  <a:gd name="connsiteY4" fmla="*/ 342900 h 2065020"/>
                  <a:gd name="connsiteX5" fmla="*/ 457200 w 1097280"/>
                  <a:gd name="connsiteY5" fmla="*/ 525780 h 2065020"/>
                  <a:gd name="connsiteX6" fmla="*/ 388620 w 1097280"/>
                  <a:gd name="connsiteY6" fmla="*/ 563880 h 2065020"/>
                  <a:gd name="connsiteX7" fmla="*/ 243840 w 1097280"/>
                  <a:gd name="connsiteY7" fmla="*/ 792480 h 2065020"/>
                  <a:gd name="connsiteX8" fmla="*/ 99060 w 1097280"/>
                  <a:gd name="connsiteY8" fmla="*/ 998220 h 2065020"/>
                  <a:gd name="connsiteX9" fmla="*/ 83820 w 1097280"/>
                  <a:gd name="connsiteY9" fmla="*/ 1219200 h 2065020"/>
                  <a:gd name="connsiteX10" fmla="*/ 68580 w 1097280"/>
                  <a:gd name="connsiteY10" fmla="*/ 1257300 h 2065020"/>
                  <a:gd name="connsiteX11" fmla="*/ 83820 w 1097280"/>
                  <a:gd name="connsiteY11" fmla="*/ 1325880 h 2065020"/>
                  <a:gd name="connsiteX12" fmla="*/ 60960 w 1097280"/>
                  <a:gd name="connsiteY12" fmla="*/ 1394460 h 2065020"/>
                  <a:gd name="connsiteX13" fmla="*/ 106680 w 1097280"/>
                  <a:gd name="connsiteY13" fmla="*/ 1463040 h 2065020"/>
                  <a:gd name="connsiteX14" fmla="*/ 228600 w 1097280"/>
                  <a:gd name="connsiteY14" fmla="*/ 1295400 h 2065020"/>
                  <a:gd name="connsiteX15" fmla="*/ 320040 w 1097280"/>
                  <a:gd name="connsiteY15" fmla="*/ 1310640 h 2065020"/>
                  <a:gd name="connsiteX16" fmla="*/ 411480 w 1097280"/>
                  <a:gd name="connsiteY16" fmla="*/ 1402080 h 2065020"/>
                  <a:gd name="connsiteX17" fmla="*/ 411480 w 1097280"/>
                  <a:gd name="connsiteY17" fmla="*/ 1493520 h 2065020"/>
                  <a:gd name="connsiteX18" fmla="*/ 236220 w 1097280"/>
                  <a:gd name="connsiteY18" fmla="*/ 1623060 h 2065020"/>
                  <a:gd name="connsiteX19" fmla="*/ 251460 w 1097280"/>
                  <a:gd name="connsiteY19" fmla="*/ 1767840 h 2065020"/>
                  <a:gd name="connsiteX20" fmla="*/ 198120 w 1097280"/>
                  <a:gd name="connsiteY20" fmla="*/ 1905000 h 2065020"/>
                  <a:gd name="connsiteX21" fmla="*/ 30480 w 1097280"/>
                  <a:gd name="connsiteY21" fmla="*/ 1958340 h 2065020"/>
                  <a:gd name="connsiteX22" fmla="*/ 0 w 1097280"/>
                  <a:gd name="connsiteY22" fmla="*/ 2004060 h 2065020"/>
                  <a:gd name="connsiteX23" fmla="*/ 91440 w 1097280"/>
                  <a:gd name="connsiteY23" fmla="*/ 2065020 h 2065020"/>
                  <a:gd name="connsiteX24" fmla="*/ 190500 w 1097280"/>
                  <a:gd name="connsiteY24" fmla="*/ 2065020 h 2065020"/>
                  <a:gd name="connsiteX25" fmla="*/ 289560 w 1097280"/>
                  <a:gd name="connsiteY25" fmla="*/ 1996440 h 2065020"/>
                  <a:gd name="connsiteX26" fmla="*/ 449580 w 1097280"/>
                  <a:gd name="connsiteY26" fmla="*/ 1996440 h 2065020"/>
                  <a:gd name="connsiteX27" fmla="*/ 685800 w 1097280"/>
                  <a:gd name="connsiteY27" fmla="*/ 1775460 h 2065020"/>
                  <a:gd name="connsiteX28" fmla="*/ 807720 w 1097280"/>
                  <a:gd name="connsiteY28" fmla="*/ 1691640 h 2065020"/>
                  <a:gd name="connsiteX29" fmla="*/ 891540 w 1097280"/>
                  <a:gd name="connsiteY29" fmla="*/ 1607820 h 2065020"/>
                  <a:gd name="connsiteX30" fmla="*/ 891540 w 1097280"/>
                  <a:gd name="connsiteY30" fmla="*/ 1531620 h 2065020"/>
                  <a:gd name="connsiteX31" fmla="*/ 1097280 w 1097280"/>
                  <a:gd name="connsiteY31" fmla="*/ 1120140 h 2065020"/>
                  <a:gd name="connsiteX32" fmla="*/ 1074420 w 1097280"/>
                  <a:gd name="connsiteY32" fmla="*/ 967740 h 2065020"/>
                  <a:gd name="connsiteX33" fmla="*/ 830580 w 1097280"/>
                  <a:gd name="connsiteY33" fmla="*/ 1074420 h 2065020"/>
                  <a:gd name="connsiteX34" fmla="*/ 746760 w 1097280"/>
                  <a:gd name="connsiteY34" fmla="*/ 1021080 h 2065020"/>
                  <a:gd name="connsiteX35" fmla="*/ 701040 w 1097280"/>
                  <a:gd name="connsiteY35" fmla="*/ 883920 h 2065020"/>
                  <a:gd name="connsiteX36" fmla="*/ 845820 w 1097280"/>
                  <a:gd name="connsiteY36" fmla="*/ 563880 h 2065020"/>
                  <a:gd name="connsiteX37" fmla="*/ 906780 w 1097280"/>
                  <a:gd name="connsiteY37" fmla="*/ 297180 h 2065020"/>
                  <a:gd name="connsiteX38" fmla="*/ 952500 w 1097280"/>
                  <a:gd name="connsiteY38" fmla="*/ 60960 h 2065020"/>
                  <a:gd name="connsiteX39" fmla="*/ 929640 w 1097280"/>
                  <a:gd name="connsiteY39" fmla="*/ 0 h 206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097280" h="2065020">
                    <a:moveTo>
                      <a:pt x="929640" y="0"/>
                    </a:moveTo>
                    <a:lnTo>
                      <a:pt x="762000" y="53340"/>
                    </a:lnTo>
                    <a:lnTo>
                      <a:pt x="723900" y="198120"/>
                    </a:lnTo>
                    <a:lnTo>
                      <a:pt x="716280" y="289560"/>
                    </a:lnTo>
                    <a:lnTo>
                      <a:pt x="594360" y="342900"/>
                    </a:lnTo>
                    <a:lnTo>
                      <a:pt x="457200" y="525780"/>
                    </a:lnTo>
                    <a:lnTo>
                      <a:pt x="388620" y="563880"/>
                    </a:lnTo>
                    <a:lnTo>
                      <a:pt x="243840" y="792480"/>
                    </a:lnTo>
                    <a:lnTo>
                      <a:pt x="99060" y="998220"/>
                    </a:lnTo>
                    <a:lnTo>
                      <a:pt x="83820" y="1219200"/>
                    </a:lnTo>
                    <a:lnTo>
                      <a:pt x="68580" y="1257300"/>
                    </a:lnTo>
                    <a:lnTo>
                      <a:pt x="83820" y="1325880"/>
                    </a:lnTo>
                    <a:lnTo>
                      <a:pt x="60960" y="1394460"/>
                    </a:lnTo>
                    <a:lnTo>
                      <a:pt x="106680" y="1463040"/>
                    </a:lnTo>
                    <a:lnTo>
                      <a:pt x="228600" y="1295400"/>
                    </a:lnTo>
                    <a:lnTo>
                      <a:pt x="320040" y="1310640"/>
                    </a:lnTo>
                    <a:lnTo>
                      <a:pt x="411480" y="1402080"/>
                    </a:lnTo>
                    <a:lnTo>
                      <a:pt x="411480" y="1493520"/>
                    </a:lnTo>
                    <a:lnTo>
                      <a:pt x="236220" y="1623060"/>
                    </a:lnTo>
                    <a:lnTo>
                      <a:pt x="251460" y="1767840"/>
                    </a:lnTo>
                    <a:lnTo>
                      <a:pt x="198120" y="1905000"/>
                    </a:lnTo>
                    <a:lnTo>
                      <a:pt x="30480" y="1958340"/>
                    </a:lnTo>
                    <a:lnTo>
                      <a:pt x="0" y="2004060"/>
                    </a:lnTo>
                    <a:lnTo>
                      <a:pt x="91440" y="2065020"/>
                    </a:lnTo>
                    <a:lnTo>
                      <a:pt x="190500" y="2065020"/>
                    </a:lnTo>
                    <a:lnTo>
                      <a:pt x="289560" y="1996440"/>
                    </a:lnTo>
                    <a:lnTo>
                      <a:pt x="449580" y="1996440"/>
                    </a:lnTo>
                    <a:lnTo>
                      <a:pt x="685800" y="1775460"/>
                    </a:lnTo>
                    <a:lnTo>
                      <a:pt x="807720" y="1691640"/>
                    </a:lnTo>
                    <a:lnTo>
                      <a:pt x="891540" y="1607820"/>
                    </a:lnTo>
                    <a:lnTo>
                      <a:pt x="891540" y="1531620"/>
                    </a:lnTo>
                    <a:lnTo>
                      <a:pt x="1097280" y="1120140"/>
                    </a:lnTo>
                    <a:lnTo>
                      <a:pt x="1074420" y="967740"/>
                    </a:lnTo>
                    <a:lnTo>
                      <a:pt x="830580" y="1074420"/>
                    </a:lnTo>
                    <a:lnTo>
                      <a:pt x="746760" y="1021080"/>
                    </a:lnTo>
                    <a:lnTo>
                      <a:pt x="701040" y="883920"/>
                    </a:lnTo>
                    <a:lnTo>
                      <a:pt x="845820" y="563880"/>
                    </a:lnTo>
                    <a:lnTo>
                      <a:pt x="906780" y="297180"/>
                    </a:lnTo>
                    <a:lnTo>
                      <a:pt x="952500" y="60960"/>
                    </a:lnTo>
                    <a:lnTo>
                      <a:pt x="92964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833D8754-5850-6765-C319-223B0A8E43F0}"/>
                  </a:ext>
                </a:extLst>
              </p:cNvPr>
              <p:cNvSpPr/>
              <p:nvPr/>
            </p:nvSpPr>
            <p:spPr>
              <a:xfrm>
                <a:off x="2242038" y="4297555"/>
                <a:ext cx="2290491" cy="2312817"/>
              </a:xfrm>
              <a:custGeom>
                <a:avLst/>
                <a:gdLst>
                  <a:gd name="connsiteX0" fmla="*/ 5836172 w 6891872"/>
                  <a:gd name="connsiteY0" fmla="*/ 0 h 6959054"/>
                  <a:gd name="connsiteX1" fmla="*/ 6007952 w 6891872"/>
                  <a:gd name="connsiteY1" fmla="*/ 89624 h 6959054"/>
                  <a:gd name="connsiteX2" fmla="*/ 6084152 w 6891872"/>
                  <a:gd name="connsiteY2" fmla="*/ 59144 h 6959054"/>
                  <a:gd name="connsiteX3" fmla="*/ 6114632 w 6891872"/>
                  <a:gd name="connsiteY3" fmla="*/ 120104 h 6959054"/>
                  <a:gd name="connsiteX4" fmla="*/ 6221312 w 6891872"/>
                  <a:gd name="connsiteY4" fmla="*/ 142964 h 6959054"/>
                  <a:gd name="connsiteX5" fmla="*/ 6289892 w 6891872"/>
                  <a:gd name="connsiteY5" fmla="*/ 142964 h 6959054"/>
                  <a:gd name="connsiteX6" fmla="*/ 6381332 w 6891872"/>
                  <a:gd name="connsiteY6" fmla="*/ 188684 h 6959054"/>
                  <a:gd name="connsiteX7" fmla="*/ 6327992 w 6891872"/>
                  <a:gd name="connsiteY7" fmla="*/ 249644 h 6959054"/>
                  <a:gd name="connsiteX8" fmla="*/ 6366092 w 6891872"/>
                  <a:gd name="connsiteY8" fmla="*/ 318224 h 6959054"/>
                  <a:gd name="connsiteX9" fmla="*/ 6343232 w 6891872"/>
                  <a:gd name="connsiteY9" fmla="*/ 485864 h 6959054"/>
                  <a:gd name="connsiteX10" fmla="*/ 6312752 w 6891872"/>
                  <a:gd name="connsiteY10" fmla="*/ 523964 h 6959054"/>
                  <a:gd name="connsiteX11" fmla="*/ 6312752 w 6891872"/>
                  <a:gd name="connsiteY11" fmla="*/ 600164 h 6959054"/>
                  <a:gd name="connsiteX12" fmla="*/ 6373712 w 6891872"/>
                  <a:gd name="connsiteY12" fmla="*/ 577304 h 6959054"/>
                  <a:gd name="connsiteX13" fmla="*/ 6381332 w 6891872"/>
                  <a:gd name="connsiteY13" fmla="*/ 668744 h 6959054"/>
                  <a:gd name="connsiteX14" fmla="*/ 6526112 w 6891872"/>
                  <a:gd name="connsiteY14" fmla="*/ 752564 h 6959054"/>
                  <a:gd name="connsiteX15" fmla="*/ 6617552 w 6891872"/>
                  <a:gd name="connsiteY15" fmla="*/ 729704 h 6959054"/>
                  <a:gd name="connsiteX16" fmla="*/ 6739472 w 6891872"/>
                  <a:gd name="connsiteY16" fmla="*/ 798284 h 6959054"/>
                  <a:gd name="connsiteX17" fmla="*/ 6853772 w 6891872"/>
                  <a:gd name="connsiteY17" fmla="*/ 927824 h 6959054"/>
                  <a:gd name="connsiteX18" fmla="*/ 6884252 w 6891872"/>
                  <a:gd name="connsiteY18" fmla="*/ 958304 h 6959054"/>
                  <a:gd name="connsiteX19" fmla="*/ 6891872 w 6891872"/>
                  <a:gd name="connsiteY19" fmla="*/ 1042124 h 6959054"/>
                  <a:gd name="connsiteX20" fmla="*/ 6830912 w 6891872"/>
                  <a:gd name="connsiteY20" fmla="*/ 1095464 h 6959054"/>
                  <a:gd name="connsiteX21" fmla="*/ 6792812 w 6891872"/>
                  <a:gd name="connsiteY21" fmla="*/ 1209764 h 6959054"/>
                  <a:gd name="connsiteX22" fmla="*/ 6640412 w 6891872"/>
                  <a:gd name="connsiteY22" fmla="*/ 1293584 h 6959054"/>
                  <a:gd name="connsiteX23" fmla="*/ 6564212 w 6891872"/>
                  <a:gd name="connsiteY23" fmla="*/ 1362164 h 6959054"/>
                  <a:gd name="connsiteX24" fmla="*/ 6457532 w 6891872"/>
                  <a:gd name="connsiteY24" fmla="*/ 1346924 h 6959054"/>
                  <a:gd name="connsiteX25" fmla="*/ 6335612 w 6891872"/>
                  <a:gd name="connsiteY25" fmla="*/ 1324064 h 6959054"/>
                  <a:gd name="connsiteX26" fmla="*/ 6289892 w 6891872"/>
                  <a:gd name="connsiteY26" fmla="*/ 1331684 h 6959054"/>
                  <a:gd name="connsiteX27" fmla="*/ 6289892 w 6891872"/>
                  <a:gd name="connsiteY27" fmla="*/ 1362164 h 6959054"/>
                  <a:gd name="connsiteX28" fmla="*/ 6228932 w 6891872"/>
                  <a:gd name="connsiteY28" fmla="*/ 1438364 h 6959054"/>
                  <a:gd name="connsiteX29" fmla="*/ 6259412 w 6891872"/>
                  <a:gd name="connsiteY29" fmla="*/ 1506944 h 6959054"/>
                  <a:gd name="connsiteX30" fmla="*/ 6251792 w 6891872"/>
                  <a:gd name="connsiteY30" fmla="*/ 1674584 h 6959054"/>
                  <a:gd name="connsiteX31" fmla="*/ 6221312 w 6891872"/>
                  <a:gd name="connsiteY31" fmla="*/ 1735544 h 6959054"/>
                  <a:gd name="connsiteX32" fmla="*/ 6259412 w 6891872"/>
                  <a:gd name="connsiteY32" fmla="*/ 1804124 h 6959054"/>
                  <a:gd name="connsiteX33" fmla="*/ 6259412 w 6891872"/>
                  <a:gd name="connsiteY33" fmla="*/ 1872704 h 6959054"/>
                  <a:gd name="connsiteX34" fmla="*/ 6213692 w 6891872"/>
                  <a:gd name="connsiteY34" fmla="*/ 1948904 h 6959054"/>
                  <a:gd name="connsiteX35" fmla="*/ 6145112 w 6891872"/>
                  <a:gd name="connsiteY35" fmla="*/ 1956524 h 6959054"/>
                  <a:gd name="connsiteX36" fmla="*/ 6145112 w 6891872"/>
                  <a:gd name="connsiteY36" fmla="*/ 2101304 h 6959054"/>
                  <a:gd name="connsiteX37" fmla="*/ 6107012 w 6891872"/>
                  <a:gd name="connsiteY37" fmla="*/ 2147024 h 6959054"/>
                  <a:gd name="connsiteX38" fmla="*/ 6114632 w 6891872"/>
                  <a:gd name="connsiteY38" fmla="*/ 2207984 h 6959054"/>
                  <a:gd name="connsiteX39" fmla="*/ 6122252 w 6891872"/>
                  <a:gd name="connsiteY39" fmla="*/ 2253704 h 6959054"/>
                  <a:gd name="connsiteX40" fmla="*/ 6068912 w 6891872"/>
                  <a:gd name="connsiteY40" fmla="*/ 2375624 h 6959054"/>
                  <a:gd name="connsiteX41" fmla="*/ 6068912 w 6891872"/>
                  <a:gd name="connsiteY41" fmla="*/ 2428964 h 6959054"/>
                  <a:gd name="connsiteX42" fmla="*/ 6084152 w 6891872"/>
                  <a:gd name="connsiteY42" fmla="*/ 2505164 h 6959054"/>
                  <a:gd name="connsiteX43" fmla="*/ 6160352 w 6891872"/>
                  <a:gd name="connsiteY43" fmla="*/ 2619464 h 6959054"/>
                  <a:gd name="connsiteX44" fmla="*/ 6267032 w 6891872"/>
                  <a:gd name="connsiteY44" fmla="*/ 2688044 h 6959054"/>
                  <a:gd name="connsiteX45" fmla="*/ 6312752 w 6891872"/>
                  <a:gd name="connsiteY45" fmla="*/ 2680424 h 6959054"/>
                  <a:gd name="connsiteX46" fmla="*/ 6404192 w 6891872"/>
                  <a:gd name="connsiteY46" fmla="*/ 2787104 h 6959054"/>
                  <a:gd name="connsiteX47" fmla="*/ 6289892 w 6891872"/>
                  <a:gd name="connsiteY47" fmla="*/ 2939504 h 6959054"/>
                  <a:gd name="connsiteX48" fmla="*/ 6160352 w 6891872"/>
                  <a:gd name="connsiteY48" fmla="*/ 3038564 h 6959054"/>
                  <a:gd name="connsiteX49" fmla="*/ 6167972 w 6891872"/>
                  <a:gd name="connsiteY49" fmla="*/ 3122384 h 6959054"/>
                  <a:gd name="connsiteX50" fmla="*/ 6038432 w 6891872"/>
                  <a:gd name="connsiteY50" fmla="*/ 3236684 h 6959054"/>
                  <a:gd name="connsiteX51" fmla="*/ 6038432 w 6891872"/>
                  <a:gd name="connsiteY51" fmla="*/ 3297644 h 6959054"/>
                  <a:gd name="connsiteX52" fmla="*/ 5931752 w 6891872"/>
                  <a:gd name="connsiteY52" fmla="*/ 3442424 h 6959054"/>
                  <a:gd name="connsiteX53" fmla="*/ 5855552 w 6891872"/>
                  <a:gd name="connsiteY53" fmla="*/ 3465284 h 6959054"/>
                  <a:gd name="connsiteX54" fmla="*/ 5840312 w 6891872"/>
                  <a:gd name="connsiteY54" fmla="*/ 3625304 h 6959054"/>
                  <a:gd name="connsiteX55" fmla="*/ 5855552 w 6891872"/>
                  <a:gd name="connsiteY55" fmla="*/ 3671024 h 6959054"/>
                  <a:gd name="connsiteX56" fmla="*/ 5893652 w 6891872"/>
                  <a:gd name="connsiteY56" fmla="*/ 3815804 h 6959054"/>
                  <a:gd name="connsiteX57" fmla="*/ 5916512 w 6891872"/>
                  <a:gd name="connsiteY57" fmla="*/ 3892004 h 6959054"/>
                  <a:gd name="connsiteX58" fmla="*/ 5946992 w 6891872"/>
                  <a:gd name="connsiteY58" fmla="*/ 3952964 h 6959054"/>
                  <a:gd name="connsiteX59" fmla="*/ 5901272 w 6891872"/>
                  <a:gd name="connsiteY59" fmla="*/ 4044404 h 6959054"/>
                  <a:gd name="connsiteX60" fmla="*/ 5817452 w 6891872"/>
                  <a:gd name="connsiteY60" fmla="*/ 3983444 h 6959054"/>
                  <a:gd name="connsiteX61" fmla="*/ 5672672 w 6891872"/>
                  <a:gd name="connsiteY61" fmla="*/ 3991064 h 6959054"/>
                  <a:gd name="connsiteX62" fmla="*/ 5611712 w 6891872"/>
                  <a:gd name="connsiteY62" fmla="*/ 4044404 h 6959054"/>
                  <a:gd name="connsiteX63" fmla="*/ 5543132 w 6891872"/>
                  <a:gd name="connsiteY63" fmla="*/ 3975824 h 6959054"/>
                  <a:gd name="connsiteX64" fmla="*/ 5413592 w 6891872"/>
                  <a:gd name="connsiteY64" fmla="*/ 3998684 h 6959054"/>
                  <a:gd name="connsiteX65" fmla="*/ 5398352 w 6891872"/>
                  <a:gd name="connsiteY65" fmla="*/ 4151084 h 6959054"/>
                  <a:gd name="connsiteX66" fmla="*/ 5352632 w 6891872"/>
                  <a:gd name="connsiteY66" fmla="*/ 4189184 h 6959054"/>
                  <a:gd name="connsiteX67" fmla="*/ 5276432 w 6891872"/>
                  <a:gd name="connsiteY67" fmla="*/ 4173944 h 6959054"/>
                  <a:gd name="connsiteX68" fmla="*/ 5207852 w 6891872"/>
                  <a:gd name="connsiteY68" fmla="*/ 4189184 h 6959054"/>
                  <a:gd name="connsiteX69" fmla="*/ 4872572 w 6891872"/>
                  <a:gd name="connsiteY69" fmla="*/ 4234904 h 6959054"/>
                  <a:gd name="connsiteX70" fmla="*/ 4811612 w 6891872"/>
                  <a:gd name="connsiteY70" fmla="*/ 4257764 h 6959054"/>
                  <a:gd name="connsiteX71" fmla="*/ 4781132 w 6891872"/>
                  <a:gd name="connsiteY71" fmla="*/ 4387304 h 6959054"/>
                  <a:gd name="connsiteX72" fmla="*/ 4819232 w 6891872"/>
                  <a:gd name="connsiteY72" fmla="*/ 4455884 h 6959054"/>
                  <a:gd name="connsiteX73" fmla="*/ 4864952 w 6891872"/>
                  <a:gd name="connsiteY73" fmla="*/ 4471124 h 6959054"/>
                  <a:gd name="connsiteX74" fmla="*/ 4872572 w 6891872"/>
                  <a:gd name="connsiteY74" fmla="*/ 4539704 h 6959054"/>
                  <a:gd name="connsiteX75" fmla="*/ 4842092 w 6891872"/>
                  <a:gd name="connsiteY75" fmla="*/ 4692104 h 6959054"/>
                  <a:gd name="connsiteX76" fmla="*/ 4819232 w 6891872"/>
                  <a:gd name="connsiteY76" fmla="*/ 4867364 h 6959054"/>
                  <a:gd name="connsiteX77" fmla="*/ 4666832 w 6891872"/>
                  <a:gd name="connsiteY77" fmla="*/ 5042624 h 6959054"/>
                  <a:gd name="connsiteX78" fmla="*/ 4727792 w 6891872"/>
                  <a:gd name="connsiteY78" fmla="*/ 5225504 h 6959054"/>
                  <a:gd name="connsiteX79" fmla="*/ 4811612 w 6891872"/>
                  <a:gd name="connsiteY79" fmla="*/ 5187404 h 6959054"/>
                  <a:gd name="connsiteX80" fmla="*/ 4895432 w 6891872"/>
                  <a:gd name="connsiteY80" fmla="*/ 5301704 h 6959054"/>
                  <a:gd name="connsiteX81" fmla="*/ 4872572 w 6891872"/>
                  <a:gd name="connsiteY81" fmla="*/ 5576024 h 6959054"/>
                  <a:gd name="connsiteX82" fmla="*/ 4925912 w 6891872"/>
                  <a:gd name="connsiteY82" fmla="*/ 5774144 h 6959054"/>
                  <a:gd name="connsiteX83" fmla="*/ 4925912 w 6891872"/>
                  <a:gd name="connsiteY83" fmla="*/ 5842724 h 6959054"/>
                  <a:gd name="connsiteX84" fmla="*/ 4910672 w 6891872"/>
                  <a:gd name="connsiteY84" fmla="*/ 5911304 h 6959054"/>
                  <a:gd name="connsiteX85" fmla="*/ 4918292 w 6891872"/>
                  <a:gd name="connsiteY85" fmla="*/ 6010364 h 6959054"/>
                  <a:gd name="connsiteX86" fmla="*/ 4910672 w 6891872"/>
                  <a:gd name="connsiteY86" fmla="*/ 6109424 h 6959054"/>
                  <a:gd name="connsiteX87" fmla="*/ 4899272 w 6891872"/>
                  <a:gd name="connsiteY87" fmla="*/ 6125710 h 6959054"/>
                  <a:gd name="connsiteX88" fmla="*/ 4819232 w 6891872"/>
                  <a:gd name="connsiteY88" fmla="*/ 6114504 h 6959054"/>
                  <a:gd name="connsiteX89" fmla="*/ 4774780 w 6891872"/>
                  <a:gd name="connsiteY89" fmla="*/ 6120854 h 6959054"/>
                  <a:gd name="connsiteX90" fmla="*/ 4717632 w 6891872"/>
                  <a:gd name="connsiteY90" fmla="*/ 6095454 h 6959054"/>
                  <a:gd name="connsiteX91" fmla="*/ 4685884 w 6891872"/>
                  <a:gd name="connsiteY91" fmla="*/ 6057354 h 6959054"/>
                  <a:gd name="connsiteX92" fmla="*/ 4679532 w 6891872"/>
                  <a:gd name="connsiteY92" fmla="*/ 5949404 h 6959054"/>
                  <a:gd name="connsiteX93" fmla="*/ 4622380 w 6891872"/>
                  <a:gd name="connsiteY93" fmla="*/ 5936704 h 6959054"/>
                  <a:gd name="connsiteX94" fmla="*/ 4571580 w 6891872"/>
                  <a:gd name="connsiteY94" fmla="*/ 5854154 h 6959054"/>
                  <a:gd name="connsiteX95" fmla="*/ 4514432 w 6891872"/>
                  <a:gd name="connsiteY95" fmla="*/ 5784304 h 6959054"/>
                  <a:gd name="connsiteX96" fmla="*/ 4457284 w 6891872"/>
                  <a:gd name="connsiteY96" fmla="*/ 5746204 h 6959054"/>
                  <a:gd name="connsiteX97" fmla="*/ 4425532 w 6891872"/>
                  <a:gd name="connsiteY97" fmla="*/ 5790654 h 6959054"/>
                  <a:gd name="connsiteX98" fmla="*/ 4419180 w 6891872"/>
                  <a:gd name="connsiteY98" fmla="*/ 5911304 h 6959054"/>
                  <a:gd name="connsiteX99" fmla="*/ 4247732 w 6891872"/>
                  <a:gd name="connsiteY99" fmla="*/ 6019254 h 6959054"/>
                  <a:gd name="connsiteX100" fmla="*/ 4082632 w 6891872"/>
                  <a:gd name="connsiteY100" fmla="*/ 6031954 h 6959054"/>
                  <a:gd name="connsiteX101" fmla="*/ 4044532 w 6891872"/>
                  <a:gd name="connsiteY101" fmla="*/ 6063704 h 6959054"/>
                  <a:gd name="connsiteX102" fmla="*/ 4038180 w 6891872"/>
                  <a:gd name="connsiteY102" fmla="*/ 6203404 h 6959054"/>
                  <a:gd name="connsiteX103" fmla="*/ 4088980 w 6891872"/>
                  <a:gd name="connsiteY103" fmla="*/ 6254204 h 6959054"/>
                  <a:gd name="connsiteX104" fmla="*/ 4088980 w 6891872"/>
                  <a:gd name="connsiteY104" fmla="*/ 6387554 h 6959054"/>
                  <a:gd name="connsiteX105" fmla="*/ 4000084 w 6891872"/>
                  <a:gd name="connsiteY105" fmla="*/ 6374854 h 6959054"/>
                  <a:gd name="connsiteX106" fmla="*/ 3936580 w 6891872"/>
                  <a:gd name="connsiteY106" fmla="*/ 6393904 h 6959054"/>
                  <a:gd name="connsiteX107" fmla="*/ 3904832 w 6891872"/>
                  <a:gd name="connsiteY107" fmla="*/ 6432004 h 6959054"/>
                  <a:gd name="connsiteX108" fmla="*/ 3923884 w 6891872"/>
                  <a:gd name="connsiteY108" fmla="*/ 6546304 h 6959054"/>
                  <a:gd name="connsiteX109" fmla="*/ 3911180 w 6891872"/>
                  <a:gd name="connsiteY109" fmla="*/ 6609804 h 6959054"/>
                  <a:gd name="connsiteX110" fmla="*/ 3873084 w 6891872"/>
                  <a:gd name="connsiteY110" fmla="*/ 6622504 h 6959054"/>
                  <a:gd name="connsiteX111" fmla="*/ 3758780 w 6891872"/>
                  <a:gd name="connsiteY111" fmla="*/ 6616154 h 6959054"/>
                  <a:gd name="connsiteX112" fmla="*/ 3714332 w 6891872"/>
                  <a:gd name="connsiteY112" fmla="*/ 6666954 h 6959054"/>
                  <a:gd name="connsiteX113" fmla="*/ 3612732 w 6891872"/>
                  <a:gd name="connsiteY113" fmla="*/ 6666954 h 6959054"/>
                  <a:gd name="connsiteX114" fmla="*/ 3631780 w 6891872"/>
                  <a:gd name="connsiteY114" fmla="*/ 6781254 h 6959054"/>
                  <a:gd name="connsiteX115" fmla="*/ 3580980 w 6891872"/>
                  <a:gd name="connsiteY115" fmla="*/ 6857454 h 6959054"/>
                  <a:gd name="connsiteX116" fmla="*/ 3542884 w 6891872"/>
                  <a:gd name="connsiteY116" fmla="*/ 6863804 h 6959054"/>
                  <a:gd name="connsiteX117" fmla="*/ 3511132 w 6891872"/>
                  <a:gd name="connsiteY117" fmla="*/ 6920954 h 6959054"/>
                  <a:gd name="connsiteX118" fmla="*/ 3466684 w 6891872"/>
                  <a:gd name="connsiteY118" fmla="*/ 6920954 h 6959054"/>
                  <a:gd name="connsiteX119" fmla="*/ 3339684 w 6891872"/>
                  <a:gd name="connsiteY119" fmla="*/ 6876504 h 6959054"/>
                  <a:gd name="connsiteX120" fmla="*/ 3301580 w 6891872"/>
                  <a:gd name="connsiteY120" fmla="*/ 6882854 h 6959054"/>
                  <a:gd name="connsiteX121" fmla="*/ 3263484 w 6891872"/>
                  <a:gd name="connsiteY121" fmla="*/ 6959054 h 6959054"/>
                  <a:gd name="connsiteX122" fmla="*/ 3206332 w 6891872"/>
                  <a:gd name="connsiteY122" fmla="*/ 6959054 h 6959054"/>
                  <a:gd name="connsiteX123" fmla="*/ 3187284 w 6891872"/>
                  <a:gd name="connsiteY123" fmla="*/ 6844754 h 6959054"/>
                  <a:gd name="connsiteX124" fmla="*/ 3136484 w 6891872"/>
                  <a:gd name="connsiteY124" fmla="*/ 6825704 h 6959054"/>
                  <a:gd name="connsiteX125" fmla="*/ 3136484 w 6891872"/>
                  <a:gd name="connsiteY125" fmla="*/ 6787604 h 6959054"/>
                  <a:gd name="connsiteX126" fmla="*/ 3199980 w 6891872"/>
                  <a:gd name="connsiteY126" fmla="*/ 6755854 h 6959054"/>
                  <a:gd name="connsiteX127" fmla="*/ 3206332 w 6891872"/>
                  <a:gd name="connsiteY127" fmla="*/ 6692354 h 6959054"/>
                  <a:gd name="connsiteX128" fmla="*/ 3180932 w 6891872"/>
                  <a:gd name="connsiteY128" fmla="*/ 6628854 h 6959054"/>
                  <a:gd name="connsiteX129" fmla="*/ 3206332 w 6891872"/>
                  <a:gd name="connsiteY129" fmla="*/ 6533604 h 6959054"/>
                  <a:gd name="connsiteX130" fmla="*/ 3168232 w 6891872"/>
                  <a:gd name="connsiteY130" fmla="*/ 6463754 h 6959054"/>
                  <a:gd name="connsiteX131" fmla="*/ 3104732 w 6891872"/>
                  <a:gd name="connsiteY131" fmla="*/ 6476454 h 6959054"/>
                  <a:gd name="connsiteX132" fmla="*/ 2977732 w 6891872"/>
                  <a:gd name="connsiteY132" fmla="*/ 6387554 h 6959054"/>
                  <a:gd name="connsiteX133" fmla="*/ 2977732 w 6891872"/>
                  <a:gd name="connsiteY133" fmla="*/ 6311354 h 6959054"/>
                  <a:gd name="connsiteX134" fmla="*/ 2914232 w 6891872"/>
                  <a:gd name="connsiteY134" fmla="*/ 6311354 h 6959054"/>
                  <a:gd name="connsiteX135" fmla="*/ 2901532 w 6891872"/>
                  <a:gd name="connsiteY135" fmla="*/ 6273254 h 6959054"/>
                  <a:gd name="connsiteX136" fmla="*/ 2895180 w 6891872"/>
                  <a:gd name="connsiteY136" fmla="*/ 6235154 h 6959054"/>
                  <a:gd name="connsiteX137" fmla="*/ 2869780 w 6891872"/>
                  <a:gd name="connsiteY137" fmla="*/ 6000204 h 6959054"/>
                  <a:gd name="connsiteX138" fmla="*/ 2844380 w 6891872"/>
                  <a:gd name="connsiteY138" fmla="*/ 5955754 h 6959054"/>
                  <a:gd name="connsiteX139" fmla="*/ 2838032 w 6891872"/>
                  <a:gd name="connsiteY139" fmla="*/ 5879554 h 6959054"/>
                  <a:gd name="connsiteX140" fmla="*/ 2691980 w 6891872"/>
                  <a:gd name="connsiteY140" fmla="*/ 5866854 h 6959054"/>
                  <a:gd name="connsiteX141" fmla="*/ 2660232 w 6891872"/>
                  <a:gd name="connsiteY141" fmla="*/ 5841454 h 6959054"/>
                  <a:gd name="connsiteX142" fmla="*/ 2279232 w 6891872"/>
                  <a:gd name="connsiteY142" fmla="*/ 5974804 h 6959054"/>
                  <a:gd name="connsiteX143" fmla="*/ 2234780 w 6891872"/>
                  <a:gd name="connsiteY143" fmla="*/ 6063704 h 6959054"/>
                  <a:gd name="connsiteX144" fmla="*/ 2222084 w 6891872"/>
                  <a:gd name="connsiteY144" fmla="*/ 6178004 h 6959054"/>
                  <a:gd name="connsiteX145" fmla="*/ 2101432 w 6891872"/>
                  <a:gd name="connsiteY145" fmla="*/ 6241504 h 6959054"/>
                  <a:gd name="connsiteX146" fmla="*/ 2056980 w 6891872"/>
                  <a:gd name="connsiteY146" fmla="*/ 6260554 h 6959054"/>
                  <a:gd name="connsiteX147" fmla="*/ 1987132 w 6891872"/>
                  <a:gd name="connsiteY147" fmla="*/ 6330404 h 6959054"/>
                  <a:gd name="connsiteX148" fmla="*/ 2006180 w 6891872"/>
                  <a:gd name="connsiteY148" fmla="*/ 6425654 h 6959054"/>
                  <a:gd name="connsiteX149" fmla="*/ 1987132 w 6891872"/>
                  <a:gd name="connsiteY149" fmla="*/ 6463754 h 6959054"/>
                  <a:gd name="connsiteX150" fmla="*/ 2006180 w 6891872"/>
                  <a:gd name="connsiteY150" fmla="*/ 6520904 h 6959054"/>
                  <a:gd name="connsiteX151" fmla="*/ 1942684 w 6891872"/>
                  <a:gd name="connsiteY151" fmla="*/ 6571704 h 6959054"/>
                  <a:gd name="connsiteX152" fmla="*/ 1923632 w 6891872"/>
                  <a:gd name="connsiteY152" fmla="*/ 6501854 h 6959054"/>
                  <a:gd name="connsiteX153" fmla="*/ 1853780 w 6891872"/>
                  <a:gd name="connsiteY153" fmla="*/ 6457404 h 6959054"/>
                  <a:gd name="connsiteX154" fmla="*/ 1822032 w 6891872"/>
                  <a:gd name="connsiteY154" fmla="*/ 6482804 h 6959054"/>
                  <a:gd name="connsiteX155" fmla="*/ 1733132 w 6891872"/>
                  <a:gd name="connsiteY155" fmla="*/ 6476454 h 6959054"/>
                  <a:gd name="connsiteX156" fmla="*/ 1669632 w 6891872"/>
                  <a:gd name="connsiteY156" fmla="*/ 6533604 h 6959054"/>
                  <a:gd name="connsiteX157" fmla="*/ 1561684 w 6891872"/>
                  <a:gd name="connsiteY157" fmla="*/ 6552654 h 6959054"/>
                  <a:gd name="connsiteX158" fmla="*/ 1472780 w 6891872"/>
                  <a:gd name="connsiteY158" fmla="*/ 6539954 h 6959054"/>
                  <a:gd name="connsiteX159" fmla="*/ 1409284 w 6891872"/>
                  <a:gd name="connsiteY159" fmla="*/ 6539954 h 6959054"/>
                  <a:gd name="connsiteX160" fmla="*/ 1326732 w 6891872"/>
                  <a:gd name="connsiteY160" fmla="*/ 6641554 h 6959054"/>
                  <a:gd name="connsiteX161" fmla="*/ 1326732 w 6891872"/>
                  <a:gd name="connsiteY161" fmla="*/ 6692354 h 6959054"/>
                  <a:gd name="connsiteX162" fmla="*/ 1282284 w 6891872"/>
                  <a:gd name="connsiteY162" fmla="*/ 6705054 h 6959054"/>
                  <a:gd name="connsiteX163" fmla="*/ 1098132 w 6891872"/>
                  <a:gd name="connsiteY163" fmla="*/ 6622504 h 6959054"/>
                  <a:gd name="connsiteX164" fmla="*/ 1142580 w 6891872"/>
                  <a:gd name="connsiteY164" fmla="*/ 6552654 h 6959054"/>
                  <a:gd name="connsiteX165" fmla="*/ 1136232 w 6891872"/>
                  <a:gd name="connsiteY165" fmla="*/ 6514554 h 6959054"/>
                  <a:gd name="connsiteX166" fmla="*/ 1174332 w 6891872"/>
                  <a:gd name="connsiteY166" fmla="*/ 6444704 h 6959054"/>
                  <a:gd name="connsiteX167" fmla="*/ 1167980 w 6891872"/>
                  <a:gd name="connsiteY167" fmla="*/ 6374854 h 6959054"/>
                  <a:gd name="connsiteX168" fmla="*/ 1136232 w 6891872"/>
                  <a:gd name="connsiteY168" fmla="*/ 6374854 h 6959054"/>
                  <a:gd name="connsiteX169" fmla="*/ 1110832 w 6891872"/>
                  <a:gd name="connsiteY169" fmla="*/ 6336754 h 6959054"/>
                  <a:gd name="connsiteX170" fmla="*/ 1079084 w 6891872"/>
                  <a:gd name="connsiteY170" fmla="*/ 6336754 h 6959054"/>
                  <a:gd name="connsiteX171" fmla="*/ 1072732 w 6891872"/>
                  <a:gd name="connsiteY171" fmla="*/ 6298654 h 6959054"/>
                  <a:gd name="connsiteX172" fmla="*/ 1015580 w 6891872"/>
                  <a:gd name="connsiteY172" fmla="*/ 6292304 h 6959054"/>
                  <a:gd name="connsiteX173" fmla="*/ 971132 w 6891872"/>
                  <a:gd name="connsiteY173" fmla="*/ 6330404 h 6959054"/>
                  <a:gd name="connsiteX174" fmla="*/ 818732 w 6891872"/>
                  <a:gd name="connsiteY174" fmla="*/ 6266904 h 6959054"/>
                  <a:gd name="connsiteX175" fmla="*/ 755232 w 6891872"/>
                  <a:gd name="connsiteY175" fmla="*/ 6311354 h 6959054"/>
                  <a:gd name="connsiteX176" fmla="*/ 685380 w 6891872"/>
                  <a:gd name="connsiteY176" fmla="*/ 6292304 h 6959054"/>
                  <a:gd name="connsiteX177" fmla="*/ 666332 w 6891872"/>
                  <a:gd name="connsiteY177" fmla="*/ 6387554 h 6959054"/>
                  <a:gd name="connsiteX178" fmla="*/ 698084 w 6891872"/>
                  <a:gd name="connsiteY178" fmla="*/ 6432004 h 6959054"/>
                  <a:gd name="connsiteX179" fmla="*/ 698084 w 6891872"/>
                  <a:gd name="connsiteY179" fmla="*/ 6489154 h 6959054"/>
                  <a:gd name="connsiteX180" fmla="*/ 647284 w 6891872"/>
                  <a:gd name="connsiteY180" fmla="*/ 6552654 h 6959054"/>
                  <a:gd name="connsiteX181" fmla="*/ 507580 w 6891872"/>
                  <a:gd name="connsiteY181" fmla="*/ 6743154 h 6959054"/>
                  <a:gd name="connsiteX182" fmla="*/ 469484 w 6891872"/>
                  <a:gd name="connsiteY182" fmla="*/ 6781254 h 6959054"/>
                  <a:gd name="connsiteX183" fmla="*/ 456780 w 6891872"/>
                  <a:gd name="connsiteY183" fmla="*/ 6813004 h 6959054"/>
                  <a:gd name="connsiteX184" fmla="*/ 374232 w 6891872"/>
                  <a:gd name="connsiteY184" fmla="*/ 6857454 h 6959054"/>
                  <a:gd name="connsiteX185" fmla="*/ 323432 w 6891872"/>
                  <a:gd name="connsiteY185" fmla="*/ 6806654 h 6959054"/>
                  <a:gd name="connsiteX186" fmla="*/ 361532 w 6891872"/>
                  <a:gd name="connsiteY186" fmla="*/ 6736804 h 6959054"/>
                  <a:gd name="connsiteX187" fmla="*/ 278980 w 6891872"/>
                  <a:gd name="connsiteY187" fmla="*/ 6622504 h 6959054"/>
                  <a:gd name="connsiteX188" fmla="*/ 278980 w 6891872"/>
                  <a:gd name="connsiteY188" fmla="*/ 6432004 h 6959054"/>
                  <a:gd name="connsiteX189" fmla="*/ 209132 w 6891872"/>
                  <a:gd name="connsiteY189" fmla="*/ 6381204 h 6959054"/>
                  <a:gd name="connsiteX190" fmla="*/ 190084 w 6891872"/>
                  <a:gd name="connsiteY190" fmla="*/ 6324054 h 6959054"/>
                  <a:gd name="connsiteX191" fmla="*/ 240884 w 6891872"/>
                  <a:gd name="connsiteY191" fmla="*/ 6305004 h 6959054"/>
                  <a:gd name="connsiteX192" fmla="*/ 240884 w 6891872"/>
                  <a:gd name="connsiteY192" fmla="*/ 6235154 h 6959054"/>
                  <a:gd name="connsiteX193" fmla="*/ 202780 w 6891872"/>
                  <a:gd name="connsiteY193" fmla="*/ 6171654 h 6959054"/>
                  <a:gd name="connsiteX194" fmla="*/ 75780 w 6891872"/>
                  <a:gd name="connsiteY194" fmla="*/ 6146254 h 6959054"/>
                  <a:gd name="connsiteX195" fmla="*/ 0 w 6891872"/>
                  <a:gd name="connsiteY195" fmla="*/ 6043408 h 6959054"/>
                  <a:gd name="connsiteX196" fmla="*/ 4344 w 6891872"/>
                  <a:gd name="connsiteY196" fmla="*/ 6044654 h 6959054"/>
                  <a:gd name="connsiteX197" fmla="*/ 537744 w 6891872"/>
                  <a:gd name="connsiteY197" fmla="*/ 5839868 h 6959054"/>
                  <a:gd name="connsiteX198" fmla="*/ 599656 w 6891872"/>
                  <a:gd name="connsiteY198" fmla="*/ 5768428 h 6959054"/>
                  <a:gd name="connsiteX199" fmla="*/ 733008 w 6891872"/>
                  <a:gd name="connsiteY199" fmla="*/ 5773192 h 6959054"/>
                  <a:gd name="connsiteX200" fmla="*/ 904456 w 6891872"/>
                  <a:gd name="connsiteY200" fmla="*/ 5677942 h 6959054"/>
                  <a:gd name="connsiteX201" fmla="*/ 928268 w 6891872"/>
                  <a:gd name="connsiteY201" fmla="*/ 5644604 h 6959054"/>
                  <a:gd name="connsiteX202" fmla="*/ 966372 w 6891872"/>
                  <a:gd name="connsiteY202" fmla="*/ 5625554 h 6959054"/>
                  <a:gd name="connsiteX203" fmla="*/ 1085432 w 6891872"/>
                  <a:gd name="connsiteY203" fmla="*/ 5516016 h 6959054"/>
                  <a:gd name="connsiteX204" fmla="*/ 1180684 w 6891872"/>
                  <a:gd name="connsiteY204" fmla="*/ 5511254 h 6959054"/>
                  <a:gd name="connsiteX205" fmla="*/ 1375944 w 6891872"/>
                  <a:gd name="connsiteY205" fmla="*/ 5306468 h 6959054"/>
                  <a:gd name="connsiteX206" fmla="*/ 1475956 w 6891872"/>
                  <a:gd name="connsiteY206" fmla="*/ 5311228 h 6959054"/>
                  <a:gd name="connsiteX207" fmla="*/ 1518820 w 6891872"/>
                  <a:gd name="connsiteY207" fmla="*/ 5349328 h 6959054"/>
                  <a:gd name="connsiteX208" fmla="*/ 1699796 w 6891872"/>
                  <a:gd name="connsiteY208" fmla="*/ 5311228 h 6959054"/>
                  <a:gd name="connsiteX209" fmla="*/ 1747420 w 6891872"/>
                  <a:gd name="connsiteY209" fmla="*/ 5306468 h 6959054"/>
                  <a:gd name="connsiteX210" fmla="*/ 1814096 w 6891872"/>
                  <a:gd name="connsiteY210" fmla="*/ 5296942 h 6959054"/>
                  <a:gd name="connsiteX211" fmla="*/ 1861720 w 6891872"/>
                  <a:gd name="connsiteY211" fmla="*/ 5215980 h 6959054"/>
                  <a:gd name="connsiteX212" fmla="*/ 1966496 w 6891872"/>
                  <a:gd name="connsiteY212" fmla="*/ 5182642 h 6959054"/>
                  <a:gd name="connsiteX213" fmla="*/ 2261772 w 6891872"/>
                  <a:gd name="connsiteY213" fmla="*/ 4915942 h 6959054"/>
                  <a:gd name="connsiteX214" fmla="*/ 2371308 w 6891872"/>
                  <a:gd name="connsiteY214" fmla="*/ 4763542 h 6959054"/>
                  <a:gd name="connsiteX215" fmla="*/ 2609432 w 6891872"/>
                  <a:gd name="connsiteY215" fmla="*/ 4596854 h 6959054"/>
                  <a:gd name="connsiteX216" fmla="*/ 2766596 w 6891872"/>
                  <a:gd name="connsiteY216" fmla="*/ 4520654 h 6959054"/>
                  <a:gd name="connsiteX217" fmla="*/ 2885656 w 6891872"/>
                  <a:gd name="connsiteY217" fmla="*/ 4339680 h 6959054"/>
                  <a:gd name="connsiteX218" fmla="*/ 2966620 w 6891872"/>
                  <a:gd name="connsiteY218" fmla="*/ 4134892 h 6959054"/>
                  <a:gd name="connsiteX219" fmla="*/ 3066632 w 6891872"/>
                  <a:gd name="connsiteY219" fmla="*/ 4049168 h 6959054"/>
                  <a:gd name="connsiteX220" fmla="*/ 3085684 w 6891872"/>
                  <a:gd name="connsiteY220" fmla="*/ 3977728 h 6959054"/>
                  <a:gd name="connsiteX221" fmla="*/ 3223796 w 6891872"/>
                  <a:gd name="connsiteY221" fmla="*/ 3834854 h 6959054"/>
                  <a:gd name="connsiteX222" fmla="*/ 3290468 w 6891872"/>
                  <a:gd name="connsiteY222" fmla="*/ 3753892 h 6959054"/>
                  <a:gd name="connsiteX223" fmla="*/ 3323808 w 6891872"/>
                  <a:gd name="connsiteY223" fmla="*/ 3677692 h 6959054"/>
                  <a:gd name="connsiteX224" fmla="*/ 3414296 w 6891872"/>
                  <a:gd name="connsiteY224" fmla="*/ 3558628 h 6959054"/>
                  <a:gd name="connsiteX225" fmla="*/ 3452396 w 6891872"/>
                  <a:gd name="connsiteY225" fmla="*/ 3401468 h 6959054"/>
                  <a:gd name="connsiteX226" fmla="*/ 3504780 w 6891872"/>
                  <a:gd name="connsiteY226" fmla="*/ 3191916 h 6959054"/>
                  <a:gd name="connsiteX227" fmla="*/ 3504780 w 6891872"/>
                  <a:gd name="connsiteY227" fmla="*/ 3144292 h 6959054"/>
                  <a:gd name="connsiteX228" fmla="*/ 3501616 w 6891872"/>
                  <a:gd name="connsiteY228" fmla="*/ 3120396 h 6959054"/>
                  <a:gd name="connsiteX229" fmla="*/ 3623844 w 6891872"/>
                  <a:gd name="connsiteY229" fmla="*/ 2844254 h 6959054"/>
                  <a:gd name="connsiteX230" fmla="*/ 3833396 w 6891872"/>
                  <a:gd name="connsiteY230" fmla="*/ 2658516 h 6959054"/>
                  <a:gd name="connsiteX231" fmla="*/ 4100096 w 6891872"/>
                  <a:gd name="connsiteY231" fmla="*/ 2506116 h 6959054"/>
                  <a:gd name="connsiteX232" fmla="*/ 4371556 w 6891872"/>
                  <a:gd name="connsiteY232" fmla="*/ 2301328 h 6959054"/>
                  <a:gd name="connsiteX233" fmla="*/ 4581108 w 6891872"/>
                  <a:gd name="connsiteY233" fmla="*/ 2229892 h 6959054"/>
                  <a:gd name="connsiteX234" fmla="*/ 4790656 w 6891872"/>
                  <a:gd name="connsiteY234" fmla="*/ 2177504 h 6959054"/>
                  <a:gd name="connsiteX235" fmla="*/ 4866856 w 6891872"/>
                  <a:gd name="connsiteY235" fmla="*/ 2072728 h 6959054"/>
                  <a:gd name="connsiteX236" fmla="*/ 4900196 w 6891872"/>
                  <a:gd name="connsiteY236" fmla="*/ 2067968 h 6959054"/>
                  <a:gd name="connsiteX237" fmla="*/ 5028780 w 6891872"/>
                  <a:gd name="connsiteY237" fmla="*/ 2006054 h 6959054"/>
                  <a:gd name="connsiteX238" fmla="*/ 5219284 w 6891872"/>
                  <a:gd name="connsiteY238" fmla="*/ 1801268 h 6959054"/>
                  <a:gd name="connsiteX239" fmla="*/ 5390732 w 6891872"/>
                  <a:gd name="connsiteY239" fmla="*/ 1567904 h 6959054"/>
                  <a:gd name="connsiteX240" fmla="*/ 5471696 w 6891872"/>
                  <a:gd name="connsiteY240" fmla="*/ 1382168 h 6959054"/>
                  <a:gd name="connsiteX241" fmla="*/ 5471696 w 6891872"/>
                  <a:gd name="connsiteY241" fmla="*/ 1291680 h 6959054"/>
                  <a:gd name="connsiteX242" fmla="*/ 5528844 w 6891872"/>
                  <a:gd name="connsiteY242" fmla="*/ 1182142 h 6959054"/>
                  <a:gd name="connsiteX243" fmla="*/ 5533608 w 6891872"/>
                  <a:gd name="connsiteY243" fmla="*/ 572542 h 6959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</a:cxnLst>
                <a:rect l="l" t="t" r="r" b="b"/>
                <a:pathLst>
                  <a:path w="6891872" h="6959054">
                    <a:moveTo>
                      <a:pt x="5836172" y="0"/>
                    </a:moveTo>
                    <a:lnTo>
                      <a:pt x="6007952" y="89624"/>
                    </a:lnTo>
                    <a:lnTo>
                      <a:pt x="6084152" y="59144"/>
                    </a:lnTo>
                    <a:lnTo>
                      <a:pt x="6114632" y="120104"/>
                    </a:lnTo>
                    <a:lnTo>
                      <a:pt x="6221312" y="142964"/>
                    </a:lnTo>
                    <a:lnTo>
                      <a:pt x="6289892" y="142964"/>
                    </a:lnTo>
                    <a:lnTo>
                      <a:pt x="6381332" y="188684"/>
                    </a:lnTo>
                    <a:lnTo>
                      <a:pt x="6327992" y="249644"/>
                    </a:lnTo>
                    <a:lnTo>
                      <a:pt x="6366092" y="318224"/>
                    </a:lnTo>
                    <a:lnTo>
                      <a:pt x="6343232" y="485864"/>
                    </a:lnTo>
                    <a:lnTo>
                      <a:pt x="6312752" y="523964"/>
                    </a:lnTo>
                    <a:lnTo>
                      <a:pt x="6312752" y="600164"/>
                    </a:lnTo>
                    <a:lnTo>
                      <a:pt x="6373712" y="577304"/>
                    </a:lnTo>
                    <a:lnTo>
                      <a:pt x="6381332" y="668744"/>
                    </a:lnTo>
                    <a:lnTo>
                      <a:pt x="6526112" y="752564"/>
                    </a:lnTo>
                    <a:lnTo>
                      <a:pt x="6617552" y="729704"/>
                    </a:lnTo>
                    <a:lnTo>
                      <a:pt x="6739472" y="798284"/>
                    </a:lnTo>
                    <a:lnTo>
                      <a:pt x="6853772" y="927824"/>
                    </a:lnTo>
                    <a:lnTo>
                      <a:pt x="6884252" y="958304"/>
                    </a:lnTo>
                    <a:lnTo>
                      <a:pt x="6891872" y="1042124"/>
                    </a:lnTo>
                    <a:lnTo>
                      <a:pt x="6830912" y="1095464"/>
                    </a:lnTo>
                    <a:lnTo>
                      <a:pt x="6792812" y="1209764"/>
                    </a:lnTo>
                    <a:lnTo>
                      <a:pt x="6640412" y="1293584"/>
                    </a:lnTo>
                    <a:lnTo>
                      <a:pt x="6564212" y="1362164"/>
                    </a:lnTo>
                    <a:lnTo>
                      <a:pt x="6457532" y="1346924"/>
                    </a:lnTo>
                    <a:lnTo>
                      <a:pt x="6335612" y="1324064"/>
                    </a:lnTo>
                    <a:lnTo>
                      <a:pt x="6289892" y="1331684"/>
                    </a:lnTo>
                    <a:lnTo>
                      <a:pt x="6289892" y="1362164"/>
                    </a:lnTo>
                    <a:lnTo>
                      <a:pt x="6228932" y="1438364"/>
                    </a:lnTo>
                    <a:lnTo>
                      <a:pt x="6259412" y="1506944"/>
                    </a:lnTo>
                    <a:lnTo>
                      <a:pt x="6251792" y="1674584"/>
                    </a:lnTo>
                    <a:lnTo>
                      <a:pt x="6221312" y="1735544"/>
                    </a:lnTo>
                    <a:lnTo>
                      <a:pt x="6259412" y="1804124"/>
                    </a:lnTo>
                    <a:lnTo>
                      <a:pt x="6259412" y="1872704"/>
                    </a:lnTo>
                    <a:lnTo>
                      <a:pt x="6213692" y="1948904"/>
                    </a:lnTo>
                    <a:lnTo>
                      <a:pt x="6145112" y="1956524"/>
                    </a:lnTo>
                    <a:lnTo>
                      <a:pt x="6145112" y="2101304"/>
                    </a:lnTo>
                    <a:lnTo>
                      <a:pt x="6107012" y="2147024"/>
                    </a:lnTo>
                    <a:lnTo>
                      <a:pt x="6114632" y="2207984"/>
                    </a:lnTo>
                    <a:lnTo>
                      <a:pt x="6122252" y="2253704"/>
                    </a:lnTo>
                    <a:lnTo>
                      <a:pt x="6068912" y="2375624"/>
                    </a:lnTo>
                    <a:lnTo>
                      <a:pt x="6068912" y="2428964"/>
                    </a:lnTo>
                    <a:lnTo>
                      <a:pt x="6084152" y="2505164"/>
                    </a:lnTo>
                    <a:lnTo>
                      <a:pt x="6160352" y="2619464"/>
                    </a:lnTo>
                    <a:lnTo>
                      <a:pt x="6267032" y="2688044"/>
                    </a:lnTo>
                    <a:lnTo>
                      <a:pt x="6312752" y="2680424"/>
                    </a:lnTo>
                    <a:lnTo>
                      <a:pt x="6404192" y="2787104"/>
                    </a:lnTo>
                    <a:lnTo>
                      <a:pt x="6289892" y="2939504"/>
                    </a:lnTo>
                    <a:lnTo>
                      <a:pt x="6160352" y="3038564"/>
                    </a:lnTo>
                    <a:lnTo>
                      <a:pt x="6167972" y="3122384"/>
                    </a:lnTo>
                    <a:lnTo>
                      <a:pt x="6038432" y="3236684"/>
                    </a:lnTo>
                    <a:lnTo>
                      <a:pt x="6038432" y="3297644"/>
                    </a:lnTo>
                    <a:lnTo>
                      <a:pt x="5931752" y="3442424"/>
                    </a:lnTo>
                    <a:lnTo>
                      <a:pt x="5855552" y="3465284"/>
                    </a:lnTo>
                    <a:lnTo>
                      <a:pt x="5840312" y="3625304"/>
                    </a:lnTo>
                    <a:lnTo>
                      <a:pt x="5855552" y="3671024"/>
                    </a:lnTo>
                    <a:lnTo>
                      <a:pt x="5893652" y="3815804"/>
                    </a:lnTo>
                    <a:lnTo>
                      <a:pt x="5916512" y="3892004"/>
                    </a:lnTo>
                    <a:lnTo>
                      <a:pt x="5946992" y="3952964"/>
                    </a:lnTo>
                    <a:lnTo>
                      <a:pt x="5901272" y="4044404"/>
                    </a:lnTo>
                    <a:lnTo>
                      <a:pt x="5817452" y="3983444"/>
                    </a:lnTo>
                    <a:lnTo>
                      <a:pt x="5672672" y="3991064"/>
                    </a:lnTo>
                    <a:lnTo>
                      <a:pt x="5611712" y="4044404"/>
                    </a:lnTo>
                    <a:lnTo>
                      <a:pt x="5543132" y="3975824"/>
                    </a:lnTo>
                    <a:lnTo>
                      <a:pt x="5413592" y="3998684"/>
                    </a:lnTo>
                    <a:lnTo>
                      <a:pt x="5398352" y="4151084"/>
                    </a:lnTo>
                    <a:lnTo>
                      <a:pt x="5352632" y="4189184"/>
                    </a:lnTo>
                    <a:lnTo>
                      <a:pt x="5276432" y="4173944"/>
                    </a:lnTo>
                    <a:lnTo>
                      <a:pt x="5207852" y="4189184"/>
                    </a:lnTo>
                    <a:lnTo>
                      <a:pt x="4872572" y="4234904"/>
                    </a:lnTo>
                    <a:lnTo>
                      <a:pt x="4811612" y="4257764"/>
                    </a:lnTo>
                    <a:lnTo>
                      <a:pt x="4781132" y="4387304"/>
                    </a:lnTo>
                    <a:lnTo>
                      <a:pt x="4819232" y="4455884"/>
                    </a:lnTo>
                    <a:lnTo>
                      <a:pt x="4864952" y="4471124"/>
                    </a:lnTo>
                    <a:lnTo>
                      <a:pt x="4872572" y="4539704"/>
                    </a:lnTo>
                    <a:lnTo>
                      <a:pt x="4842092" y="4692104"/>
                    </a:lnTo>
                    <a:lnTo>
                      <a:pt x="4819232" y="4867364"/>
                    </a:lnTo>
                    <a:lnTo>
                      <a:pt x="4666832" y="5042624"/>
                    </a:lnTo>
                    <a:lnTo>
                      <a:pt x="4727792" y="5225504"/>
                    </a:lnTo>
                    <a:lnTo>
                      <a:pt x="4811612" y="5187404"/>
                    </a:lnTo>
                    <a:lnTo>
                      <a:pt x="4895432" y="5301704"/>
                    </a:lnTo>
                    <a:lnTo>
                      <a:pt x="4872572" y="5576024"/>
                    </a:lnTo>
                    <a:lnTo>
                      <a:pt x="4925912" y="5774144"/>
                    </a:lnTo>
                    <a:lnTo>
                      <a:pt x="4925912" y="5842724"/>
                    </a:lnTo>
                    <a:lnTo>
                      <a:pt x="4910672" y="5911304"/>
                    </a:lnTo>
                    <a:lnTo>
                      <a:pt x="4918292" y="6010364"/>
                    </a:lnTo>
                    <a:lnTo>
                      <a:pt x="4910672" y="6109424"/>
                    </a:lnTo>
                    <a:lnTo>
                      <a:pt x="4899272" y="6125710"/>
                    </a:lnTo>
                    <a:lnTo>
                      <a:pt x="4819232" y="6114504"/>
                    </a:lnTo>
                    <a:lnTo>
                      <a:pt x="4774780" y="6120854"/>
                    </a:lnTo>
                    <a:lnTo>
                      <a:pt x="4717632" y="6095454"/>
                    </a:lnTo>
                    <a:lnTo>
                      <a:pt x="4685884" y="6057354"/>
                    </a:lnTo>
                    <a:lnTo>
                      <a:pt x="4679532" y="5949404"/>
                    </a:lnTo>
                    <a:lnTo>
                      <a:pt x="4622380" y="5936704"/>
                    </a:lnTo>
                    <a:lnTo>
                      <a:pt x="4571580" y="5854154"/>
                    </a:lnTo>
                    <a:lnTo>
                      <a:pt x="4514432" y="5784304"/>
                    </a:lnTo>
                    <a:lnTo>
                      <a:pt x="4457284" y="5746204"/>
                    </a:lnTo>
                    <a:lnTo>
                      <a:pt x="4425532" y="5790654"/>
                    </a:lnTo>
                    <a:lnTo>
                      <a:pt x="4419180" y="5911304"/>
                    </a:lnTo>
                    <a:lnTo>
                      <a:pt x="4247732" y="6019254"/>
                    </a:lnTo>
                    <a:lnTo>
                      <a:pt x="4082632" y="6031954"/>
                    </a:lnTo>
                    <a:lnTo>
                      <a:pt x="4044532" y="6063704"/>
                    </a:lnTo>
                    <a:lnTo>
                      <a:pt x="4038180" y="6203404"/>
                    </a:lnTo>
                    <a:lnTo>
                      <a:pt x="4088980" y="6254204"/>
                    </a:lnTo>
                    <a:lnTo>
                      <a:pt x="4088980" y="6387554"/>
                    </a:lnTo>
                    <a:lnTo>
                      <a:pt x="4000084" y="6374854"/>
                    </a:lnTo>
                    <a:lnTo>
                      <a:pt x="3936580" y="6393904"/>
                    </a:lnTo>
                    <a:lnTo>
                      <a:pt x="3904832" y="6432004"/>
                    </a:lnTo>
                    <a:lnTo>
                      <a:pt x="3923884" y="6546304"/>
                    </a:lnTo>
                    <a:lnTo>
                      <a:pt x="3911180" y="6609804"/>
                    </a:lnTo>
                    <a:lnTo>
                      <a:pt x="3873084" y="6622504"/>
                    </a:lnTo>
                    <a:lnTo>
                      <a:pt x="3758780" y="6616154"/>
                    </a:lnTo>
                    <a:lnTo>
                      <a:pt x="3714332" y="6666954"/>
                    </a:lnTo>
                    <a:lnTo>
                      <a:pt x="3612732" y="6666954"/>
                    </a:lnTo>
                    <a:lnTo>
                      <a:pt x="3631780" y="6781254"/>
                    </a:lnTo>
                    <a:lnTo>
                      <a:pt x="3580980" y="6857454"/>
                    </a:lnTo>
                    <a:lnTo>
                      <a:pt x="3542884" y="6863804"/>
                    </a:lnTo>
                    <a:lnTo>
                      <a:pt x="3511132" y="6920954"/>
                    </a:lnTo>
                    <a:lnTo>
                      <a:pt x="3466684" y="6920954"/>
                    </a:lnTo>
                    <a:lnTo>
                      <a:pt x="3339684" y="6876504"/>
                    </a:lnTo>
                    <a:lnTo>
                      <a:pt x="3301580" y="6882854"/>
                    </a:lnTo>
                    <a:lnTo>
                      <a:pt x="3263484" y="6959054"/>
                    </a:lnTo>
                    <a:lnTo>
                      <a:pt x="3206332" y="6959054"/>
                    </a:lnTo>
                    <a:lnTo>
                      <a:pt x="3187284" y="6844754"/>
                    </a:lnTo>
                    <a:lnTo>
                      <a:pt x="3136484" y="6825704"/>
                    </a:lnTo>
                    <a:lnTo>
                      <a:pt x="3136484" y="6787604"/>
                    </a:lnTo>
                    <a:lnTo>
                      <a:pt x="3199980" y="6755854"/>
                    </a:lnTo>
                    <a:lnTo>
                      <a:pt x="3206332" y="6692354"/>
                    </a:lnTo>
                    <a:lnTo>
                      <a:pt x="3180932" y="6628854"/>
                    </a:lnTo>
                    <a:lnTo>
                      <a:pt x="3206332" y="6533604"/>
                    </a:lnTo>
                    <a:lnTo>
                      <a:pt x="3168232" y="6463754"/>
                    </a:lnTo>
                    <a:lnTo>
                      <a:pt x="3104732" y="6476454"/>
                    </a:lnTo>
                    <a:lnTo>
                      <a:pt x="2977732" y="6387554"/>
                    </a:lnTo>
                    <a:lnTo>
                      <a:pt x="2977732" y="6311354"/>
                    </a:lnTo>
                    <a:lnTo>
                      <a:pt x="2914232" y="6311354"/>
                    </a:lnTo>
                    <a:lnTo>
                      <a:pt x="2901532" y="6273254"/>
                    </a:lnTo>
                    <a:lnTo>
                      <a:pt x="2895180" y="6235154"/>
                    </a:lnTo>
                    <a:lnTo>
                      <a:pt x="2869780" y="6000204"/>
                    </a:lnTo>
                    <a:lnTo>
                      <a:pt x="2844380" y="5955754"/>
                    </a:lnTo>
                    <a:lnTo>
                      <a:pt x="2838032" y="5879554"/>
                    </a:lnTo>
                    <a:lnTo>
                      <a:pt x="2691980" y="5866854"/>
                    </a:lnTo>
                    <a:lnTo>
                      <a:pt x="2660232" y="5841454"/>
                    </a:lnTo>
                    <a:lnTo>
                      <a:pt x="2279232" y="5974804"/>
                    </a:lnTo>
                    <a:lnTo>
                      <a:pt x="2234780" y="6063704"/>
                    </a:lnTo>
                    <a:lnTo>
                      <a:pt x="2222084" y="6178004"/>
                    </a:lnTo>
                    <a:lnTo>
                      <a:pt x="2101432" y="6241504"/>
                    </a:lnTo>
                    <a:lnTo>
                      <a:pt x="2056980" y="6260554"/>
                    </a:lnTo>
                    <a:lnTo>
                      <a:pt x="1987132" y="6330404"/>
                    </a:lnTo>
                    <a:lnTo>
                      <a:pt x="2006180" y="6425654"/>
                    </a:lnTo>
                    <a:lnTo>
                      <a:pt x="1987132" y="6463754"/>
                    </a:lnTo>
                    <a:lnTo>
                      <a:pt x="2006180" y="6520904"/>
                    </a:lnTo>
                    <a:lnTo>
                      <a:pt x="1942684" y="6571704"/>
                    </a:lnTo>
                    <a:lnTo>
                      <a:pt x="1923632" y="6501854"/>
                    </a:lnTo>
                    <a:lnTo>
                      <a:pt x="1853780" y="6457404"/>
                    </a:lnTo>
                    <a:lnTo>
                      <a:pt x="1822032" y="6482804"/>
                    </a:lnTo>
                    <a:lnTo>
                      <a:pt x="1733132" y="6476454"/>
                    </a:lnTo>
                    <a:lnTo>
                      <a:pt x="1669632" y="6533604"/>
                    </a:lnTo>
                    <a:lnTo>
                      <a:pt x="1561684" y="6552654"/>
                    </a:lnTo>
                    <a:lnTo>
                      <a:pt x="1472780" y="6539954"/>
                    </a:lnTo>
                    <a:lnTo>
                      <a:pt x="1409284" y="6539954"/>
                    </a:lnTo>
                    <a:lnTo>
                      <a:pt x="1326732" y="6641554"/>
                    </a:lnTo>
                    <a:lnTo>
                      <a:pt x="1326732" y="6692354"/>
                    </a:lnTo>
                    <a:lnTo>
                      <a:pt x="1282284" y="6705054"/>
                    </a:lnTo>
                    <a:lnTo>
                      <a:pt x="1098132" y="6622504"/>
                    </a:lnTo>
                    <a:lnTo>
                      <a:pt x="1142580" y="6552654"/>
                    </a:lnTo>
                    <a:lnTo>
                      <a:pt x="1136232" y="6514554"/>
                    </a:lnTo>
                    <a:lnTo>
                      <a:pt x="1174332" y="6444704"/>
                    </a:lnTo>
                    <a:lnTo>
                      <a:pt x="1167980" y="6374854"/>
                    </a:lnTo>
                    <a:lnTo>
                      <a:pt x="1136232" y="6374854"/>
                    </a:lnTo>
                    <a:lnTo>
                      <a:pt x="1110832" y="6336754"/>
                    </a:lnTo>
                    <a:lnTo>
                      <a:pt x="1079084" y="6336754"/>
                    </a:lnTo>
                    <a:lnTo>
                      <a:pt x="1072732" y="6298654"/>
                    </a:lnTo>
                    <a:lnTo>
                      <a:pt x="1015580" y="6292304"/>
                    </a:lnTo>
                    <a:lnTo>
                      <a:pt x="971132" y="6330404"/>
                    </a:lnTo>
                    <a:lnTo>
                      <a:pt x="818732" y="6266904"/>
                    </a:lnTo>
                    <a:lnTo>
                      <a:pt x="755232" y="6311354"/>
                    </a:lnTo>
                    <a:lnTo>
                      <a:pt x="685380" y="6292304"/>
                    </a:lnTo>
                    <a:lnTo>
                      <a:pt x="666332" y="6387554"/>
                    </a:lnTo>
                    <a:lnTo>
                      <a:pt x="698084" y="6432004"/>
                    </a:lnTo>
                    <a:lnTo>
                      <a:pt x="698084" y="6489154"/>
                    </a:lnTo>
                    <a:lnTo>
                      <a:pt x="647284" y="6552654"/>
                    </a:lnTo>
                    <a:lnTo>
                      <a:pt x="507580" y="6743154"/>
                    </a:lnTo>
                    <a:lnTo>
                      <a:pt x="469484" y="6781254"/>
                    </a:lnTo>
                    <a:lnTo>
                      <a:pt x="456780" y="6813004"/>
                    </a:lnTo>
                    <a:lnTo>
                      <a:pt x="374232" y="6857454"/>
                    </a:lnTo>
                    <a:lnTo>
                      <a:pt x="323432" y="6806654"/>
                    </a:lnTo>
                    <a:lnTo>
                      <a:pt x="361532" y="6736804"/>
                    </a:lnTo>
                    <a:lnTo>
                      <a:pt x="278980" y="6622504"/>
                    </a:lnTo>
                    <a:lnTo>
                      <a:pt x="278980" y="6432004"/>
                    </a:lnTo>
                    <a:lnTo>
                      <a:pt x="209132" y="6381204"/>
                    </a:lnTo>
                    <a:lnTo>
                      <a:pt x="190084" y="6324054"/>
                    </a:lnTo>
                    <a:lnTo>
                      <a:pt x="240884" y="6305004"/>
                    </a:lnTo>
                    <a:lnTo>
                      <a:pt x="240884" y="6235154"/>
                    </a:lnTo>
                    <a:lnTo>
                      <a:pt x="202780" y="6171654"/>
                    </a:lnTo>
                    <a:lnTo>
                      <a:pt x="75780" y="6146254"/>
                    </a:lnTo>
                    <a:lnTo>
                      <a:pt x="0" y="6043408"/>
                    </a:lnTo>
                    <a:lnTo>
                      <a:pt x="4344" y="6044654"/>
                    </a:lnTo>
                    <a:lnTo>
                      <a:pt x="537744" y="5839868"/>
                    </a:lnTo>
                    <a:lnTo>
                      <a:pt x="599656" y="5768428"/>
                    </a:lnTo>
                    <a:lnTo>
                      <a:pt x="733008" y="5773192"/>
                    </a:lnTo>
                    <a:lnTo>
                      <a:pt x="904456" y="5677942"/>
                    </a:lnTo>
                    <a:lnTo>
                      <a:pt x="928268" y="5644604"/>
                    </a:lnTo>
                    <a:lnTo>
                      <a:pt x="966372" y="5625554"/>
                    </a:lnTo>
                    <a:lnTo>
                      <a:pt x="1085432" y="5516016"/>
                    </a:lnTo>
                    <a:lnTo>
                      <a:pt x="1180684" y="5511254"/>
                    </a:lnTo>
                    <a:lnTo>
                      <a:pt x="1375944" y="5306468"/>
                    </a:lnTo>
                    <a:lnTo>
                      <a:pt x="1475956" y="5311228"/>
                    </a:lnTo>
                    <a:lnTo>
                      <a:pt x="1518820" y="5349328"/>
                    </a:lnTo>
                    <a:lnTo>
                      <a:pt x="1699796" y="5311228"/>
                    </a:lnTo>
                    <a:lnTo>
                      <a:pt x="1747420" y="5306468"/>
                    </a:lnTo>
                    <a:lnTo>
                      <a:pt x="1814096" y="5296942"/>
                    </a:lnTo>
                    <a:lnTo>
                      <a:pt x="1861720" y="5215980"/>
                    </a:lnTo>
                    <a:lnTo>
                      <a:pt x="1966496" y="5182642"/>
                    </a:lnTo>
                    <a:lnTo>
                      <a:pt x="2261772" y="4915942"/>
                    </a:lnTo>
                    <a:lnTo>
                      <a:pt x="2371308" y="4763542"/>
                    </a:lnTo>
                    <a:lnTo>
                      <a:pt x="2609432" y="4596854"/>
                    </a:lnTo>
                    <a:lnTo>
                      <a:pt x="2766596" y="4520654"/>
                    </a:lnTo>
                    <a:lnTo>
                      <a:pt x="2885656" y="4339680"/>
                    </a:lnTo>
                    <a:lnTo>
                      <a:pt x="2966620" y="4134892"/>
                    </a:lnTo>
                    <a:lnTo>
                      <a:pt x="3066632" y="4049168"/>
                    </a:lnTo>
                    <a:lnTo>
                      <a:pt x="3085684" y="3977728"/>
                    </a:lnTo>
                    <a:lnTo>
                      <a:pt x="3223796" y="3834854"/>
                    </a:lnTo>
                    <a:lnTo>
                      <a:pt x="3290468" y="3753892"/>
                    </a:lnTo>
                    <a:lnTo>
                      <a:pt x="3323808" y="3677692"/>
                    </a:lnTo>
                    <a:lnTo>
                      <a:pt x="3414296" y="3558628"/>
                    </a:lnTo>
                    <a:lnTo>
                      <a:pt x="3452396" y="3401468"/>
                    </a:lnTo>
                    <a:lnTo>
                      <a:pt x="3504780" y="3191916"/>
                    </a:lnTo>
                    <a:lnTo>
                      <a:pt x="3504780" y="3144292"/>
                    </a:lnTo>
                    <a:lnTo>
                      <a:pt x="3501616" y="3120396"/>
                    </a:lnTo>
                    <a:lnTo>
                      <a:pt x="3623844" y="2844254"/>
                    </a:lnTo>
                    <a:lnTo>
                      <a:pt x="3833396" y="2658516"/>
                    </a:lnTo>
                    <a:lnTo>
                      <a:pt x="4100096" y="2506116"/>
                    </a:lnTo>
                    <a:lnTo>
                      <a:pt x="4371556" y="2301328"/>
                    </a:lnTo>
                    <a:lnTo>
                      <a:pt x="4581108" y="2229892"/>
                    </a:lnTo>
                    <a:lnTo>
                      <a:pt x="4790656" y="2177504"/>
                    </a:lnTo>
                    <a:lnTo>
                      <a:pt x="4866856" y="2072728"/>
                    </a:lnTo>
                    <a:lnTo>
                      <a:pt x="4900196" y="2067968"/>
                    </a:lnTo>
                    <a:lnTo>
                      <a:pt x="5028780" y="2006054"/>
                    </a:lnTo>
                    <a:lnTo>
                      <a:pt x="5219284" y="1801268"/>
                    </a:lnTo>
                    <a:lnTo>
                      <a:pt x="5390732" y="1567904"/>
                    </a:lnTo>
                    <a:lnTo>
                      <a:pt x="5471696" y="1382168"/>
                    </a:lnTo>
                    <a:lnTo>
                      <a:pt x="5471696" y="1291680"/>
                    </a:lnTo>
                    <a:lnTo>
                      <a:pt x="5528844" y="1182142"/>
                    </a:lnTo>
                    <a:cubicBezTo>
                      <a:pt x="5530432" y="978942"/>
                      <a:pt x="5532020" y="775742"/>
                      <a:pt x="5533608" y="572542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78" name="グループ化 277">
              <a:extLst>
                <a:ext uri="{FF2B5EF4-FFF2-40B4-BE49-F238E27FC236}">
                  <a16:creationId xmlns:a16="http://schemas.microsoft.com/office/drawing/2014/main" id="{024ED132-476A-D315-D326-E9123933452D}"/>
                </a:ext>
              </a:extLst>
            </p:cNvPr>
            <p:cNvGrpSpPr/>
            <p:nvPr/>
          </p:nvGrpSpPr>
          <p:grpSpPr>
            <a:xfrm>
              <a:off x="6289301" y="972179"/>
              <a:ext cx="2296128" cy="4861008"/>
              <a:chOff x="1520244" y="1086463"/>
              <a:chExt cx="1710457" cy="3621120"/>
            </a:xfrm>
            <a:solidFill>
              <a:schemeClr val="bg1">
                <a:lumMod val="85000"/>
              </a:schemeClr>
            </a:solidFill>
          </p:grpSpPr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CD7BC137-A2D9-11FC-61D0-02B5E5EA7445}"/>
                  </a:ext>
                </a:extLst>
              </p:cNvPr>
              <p:cNvSpPr/>
              <p:nvPr/>
            </p:nvSpPr>
            <p:spPr>
              <a:xfrm>
                <a:off x="1928990" y="1086463"/>
                <a:ext cx="1073324" cy="1035096"/>
              </a:xfrm>
              <a:custGeom>
                <a:avLst/>
                <a:gdLst>
                  <a:gd name="connsiteX0" fmla="*/ 1447800 w 5562600"/>
                  <a:gd name="connsiteY0" fmla="*/ 1165860 h 5364480"/>
                  <a:gd name="connsiteX1" fmla="*/ 1417320 w 5562600"/>
                  <a:gd name="connsiteY1" fmla="*/ 1310640 h 5364480"/>
                  <a:gd name="connsiteX2" fmla="*/ 1463040 w 5562600"/>
                  <a:gd name="connsiteY2" fmla="*/ 1470660 h 5364480"/>
                  <a:gd name="connsiteX3" fmla="*/ 1440180 w 5562600"/>
                  <a:gd name="connsiteY3" fmla="*/ 1623060 h 5364480"/>
                  <a:gd name="connsiteX4" fmla="*/ 1348740 w 5562600"/>
                  <a:gd name="connsiteY4" fmla="*/ 1699260 h 5364480"/>
                  <a:gd name="connsiteX5" fmla="*/ 1196340 w 5562600"/>
                  <a:gd name="connsiteY5" fmla="*/ 1653540 h 5364480"/>
                  <a:gd name="connsiteX6" fmla="*/ 1165860 w 5562600"/>
                  <a:gd name="connsiteY6" fmla="*/ 1722120 h 5364480"/>
                  <a:gd name="connsiteX7" fmla="*/ 1318260 w 5562600"/>
                  <a:gd name="connsiteY7" fmla="*/ 1798320 h 5364480"/>
                  <a:gd name="connsiteX8" fmla="*/ 1402080 w 5562600"/>
                  <a:gd name="connsiteY8" fmla="*/ 1905000 h 5364480"/>
                  <a:gd name="connsiteX9" fmla="*/ 1386840 w 5562600"/>
                  <a:gd name="connsiteY9" fmla="*/ 2423160 h 5364480"/>
                  <a:gd name="connsiteX10" fmla="*/ 1211580 w 5562600"/>
                  <a:gd name="connsiteY10" fmla="*/ 3025140 h 5364480"/>
                  <a:gd name="connsiteX11" fmla="*/ 1158240 w 5562600"/>
                  <a:gd name="connsiteY11" fmla="*/ 3124200 h 5364480"/>
                  <a:gd name="connsiteX12" fmla="*/ 1028700 w 5562600"/>
                  <a:gd name="connsiteY12" fmla="*/ 3101340 h 5364480"/>
                  <a:gd name="connsiteX13" fmla="*/ 883920 w 5562600"/>
                  <a:gd name="connsiteY13" fmla="*/ 3246120 h 5364480"/>
                  <a:gd name="connsiteX14" fmla="*/ 754380 w 5562600"/>
                  <a:gd name="connsiteY14" fmla="*/ 3284220 h 5364480"/>
                  <a:gd name="connsiteX15" fmla="*/ 601980 w 5562600"/>
                  <a:gd name="connsiteY15" fmla="*/ 3162300 h 5364480"/>
                  <a:gd name="connsiteX16" fmla="*/ 426720 w 5562600"/>
                  <a:gd name="connsiteY16" fmla="*/ 3276600 h 5364480"/>
                  <a:gd name="connsiteX17" fmla="*/ 327660 w 5562600"/>
                  <a:gd name="connsiteY17" fmla="*/ 3489960 h 5364480"/>
                  <a:gd name="connsiteX18" fmla="*/ 274320 w 5562600"/>
                  <a:gd name="connsiteY18" fmla="*/ 3558540 h 5364480"/>
                  <a:gd name="connsiteX19" fmla="*/ 243840 w 5562600"/>
                  <a:gd name="connsiteY19" fmla="*/ 3581400 h 5364480"/>
                  <a:gd name="connsiteX20" fmla="*/ 213360 w 5562600"/>
                  <a:gd name="connsiteY20" fmla="*/ 3649980 h 5364480"/>
                  <a:gd name="connsiteX21" fmla="*/ 99060 w 5562600"/>
                  <a:gd name="connsiteY21" fmla="*/ 3695700 h 5364480"/>
                  <a:gd name="connsiteX22" fmla="*/ 0 w 5562600"/>
                  <a:gd name="connsiteY22" fmla="*/ 3802380 h 5364480"/>
                  <a:gd name="connsiteX23" fmla="*/ 30480 w 5562600"/>
                  <a:gd name="connsiteY23" fmla="*/ 3931920 h 5364480"/>
                  <a:gd name="connsiteX24" fmla="*/ 175260 w 5562600"/>
                  <a:gd name="connsiteY24" fmla="*/ 3901440 h 5364480"/>
                  <a:gd name="connsiteX25" fmla="*/ 259080 w 5562600"/>
                  <a:gd name="connsiteY25" fmla="*/ 4046220 h 5364480"/>
                  <a:gd name="connsiteX26" fmla="*/ 259080 w 5562600"/>
                  <a:gd name="connsiteY26" fmla="*/ 4335780 h 5364480"/>
                  <a:gd name="connsiteX27" fmla="*/ 228600 w 5562600"/>
                  <a:gd name="connsiteY27" fmla="*/ 4533900 h 5364480"/>
                  <a:gd name="connsiteX28" fmla="*/ 419100 w 5562600"/>
                  <a:gd name="connsiteY28" fmla="*/ 4495800 h 5364480"/>
                  <a:gd name="connsiteX29" fmla="*/ 495300 w 5562600"/>
                  <a:gd name="connsiteY29" fmla="*/ 4556760 h 5364480"/>
                  <a:gd name="connsiteX30" fmla="*/ 510540 w 5562600"/>
                  <a:gd name="connsiteY30" fmla="*/ 4411980 h 5364480"/>
                  <a:gd name="connsiteX31" fmla="*/ 632460 w 5562600"/>
                  <a:gd name="connsiteY31" fmla="*/ 4396740 h 5364480"/>
                  <a:gd name="connsiteX32" fmla="*/ 731520 w 5562600"/>
                  <a:gd name="connsiteY32" fmla="*/ 4434840 h 5364480"/>
                  <a:gd name="connsiteX33" fmla="*/ 746760 w 5562600"/>
                  <a:gd name="connsiteY33" fmla="*/ 4488180 h 5364480"/>
                  <a:gd name="connsiteX34" fmla="*/ 1051560 w 5562600"/>
                  <a:gd name="connsiteY34" fmla="*/ 4480560 h 5364480"/>
                  <a:gd name="connsiteX35" fmla="*/ 1127760 w 5562600"/>
                  <a:gd name="connsiteY35" fmla="*/ 4511040 h 5364480"/>
                  <a:gd name="connsiteX36" fmla="*/ 1303020 w 5562600"/>
                  <a:gd name="connsiteY36" fmla="*/ 4480560 h 5364480"/>
                  <a:gd name="connsiteX37" fmla="*/ 1455420 w 5562600"/>
                  <a:gd name="connsiteY37" fmla="*/ 4488180 h 5364480"/>
                  <a:gd name="connsiteX38" fmla="*/ 1485900 w 5562600"/>
                  <a:gd name="connsiteY38" fmla="*/ 4389120 h 5364480"/>
                  <a:gd name="connsiteX39" fmla="*/ 1577340 w 5562600"/>
                  <a:gd name="connsiteY39" fmla="*/ 4328160 h 5364480"/>
                  <a:gd name="connsiteX40" fmla="*/ 1737360 w 5562600"/>
                  <a:gd name="connsiteY40" fmla="*/ 4335780 h 5364480"/>
                  <a:gd name="connsiteX41" fmla="*/ 1752600 w 5562600"/>
                  <a:gd name="connsiteY41" fmla="*/ 4411980 h 5364480"/>
                  <a:gd name="connsiteX42" fmla="*/ 1874520 w 5562600"/>
                  <a:gd name="connsiteY42" fmla="*/ 4419600 h 5364480"/>
                  <a:gd name="connsiteX43" fmla="*/ 1905000 w 5562600"/>
                  <a:gd name="connsiteY43" fmla="*/ 4495800 h 5364480"/>
                  <a:gd name="connsiteX44" fmla="*/ 2004060 w 5562600"/>
                  <a:gd name="connsiteY44" fmla="*/ 4526280 h 5364480"/>
                  <a:gd name="connsiteX45" fmla="*/ 2042160 w 5562600"/>
                  <a:gd name="connsiteY45" fmla="*/ 4594860 h 5364480"/>
                  <a:gd name="connsiteX46" fmla="*/ 2141220 w 5562600"/>
                  <a:gd name="connsiteY46" fmla="*/ 4640580 h 5364480"/>
                  <a:gd name="connsiteX47" fmla="*/ 2141220 w 5562600"/>
                  <a:gd name="connsiteY47" fmla="*/ 4549140 h 5364480"/>
                  <a:gd name="connsiteX48" fmla="*/ 2247900 w 5562600"/>
                  <a:gd name="connsiteY48" fmla="*/ 4518660 h 5364480"/>
                  <a:gd name="connsiteX49" fmla="*/ 2339340 w 5562600"/>
                  <a:gd name="connsiteY49" fmla="*/ 4579620 h 5364480"/>
                  <a:gd name="connsiteX50" fmla="*/ 2339340 w 5562600"/>
                  <a:gd name="connsiteY50" fmla="*/ 4617720 h 5364480"/>
                  <a:gd name="connsiteX51" fmla="*/ 2461260 w 5562600"/>
                  <a:gd name="connsiteY51" fmla="*/ 4617720 h 5364480"/>
                  <a:gd name="connsiteX52" fmla="*/ 2537460 w 5562600"/>
                  <a:gd name="connsiteY52" fmla="*/ 4541520 h 5364480"/>
                  <a:gd name="connsiteX53" fmla="*/ 2590800 w 5562600"/>
                  <a:gd name="connsiteY53" fmla="*/ 4541520 h 5364480"/>
                  <a:gd name="connsiteX54" fmla="*/ 2651760 w 5562600"/>
                  <a:gd name="connsiteY54" fmla="*/ 4587240 h 5364480"/>
                  <a:gd name="connsiteX55" fmla="*/ 2682240 w 5562600"/>
                  <a:gd name="connsiteY55" fmla="*/ 4495800 h 5364480"/>
                  <a:gd name="connsiteX56" fmla="*/ 2773680 w 5562600"/>
                  <a:gd name="connsiteY56" fmla="*/ 4434840 h 5364480"/>
                  <a:gd name="connsiteX57" fmla="*/ 2887980 w 5562600"/>
                  <a:gd name="connsiteY57" fmla="*/ 4465320 h 5364480"/>
                  <a:gd name="connsiteX58" fmla="*/ 2895600 w 5562600"/>
                  <a:gd name="connsiteY58" fmla="*/ 4328160 h 5364480"/>
                  <a:gd name="connsiteX59" fmla="*/ 3002280 w 5562600"/>
                  <a:gd name="connsiteY59" fmla="*/ 4244340 h 5364480"/>
                  <a:gd name="connsiteX60" fmla="*/ 3108960 w 5562600"/>
                  <a:gd name="connsiteY60" fmla="*/ 4244340 h 5364480"/>
                  <a:gd name="connsiteX61" fmla="*/ 3055620 w 5562600"/>
                  <a:gd name="connsiteY61" fmla="*/ 4472940 h 5364480"/>
                  <a:gd name="connsiteX62" fmla="*/ 3139440 w 5562600"/>
                  <a:gd name="connsiteY62" fmla="*/ 4556760 h 5364480"/>
                  <a:gd name="connsiteX63" fmla="*/ 3413760 w 5562600"/>
                  <a:gd name="connsiteY63" fmla="*/ 4541520 h 5364480"/>
                  <a:gd name="connsiteX64" fmla="*/ 3406140 w 5562600"/>
                  <a:gd name="connsiteY64" fmla="*/ 4602480 h 5364480"/>
                  <a:gd name="connsiteX65" fmla="*/ 3444240 w 5562600"/>
                  <a:gd name="connsiteY65" fmla="*/ 4663440 h 5364480"/>
                  <a:gd name="connsiteX66" fmla="*/ 3474720 w 5562600"/>
                  <a:gd name="connsiteY66" fmla="*/ 4815840 h 5364480"/>
                  <a:gd name="connsiteX67" fmla="*/ 3444240 w 5562600"/>
                  <a:gd name="connsiteY67" fmla="*/ 4876800 h 5364480"/>
                  <a:gd name="connsiteX68" fmla="*/ 3390900 w 5562600"/>
                  <a:gd name="connsiteY68" fmla="*/ 4861560 h 5364480"/>
                  <a:gd name="connsiteX69" fmla="*/ 3345180 w 5562600"/>
                  <a:gd name="connsiteY69" fmla="*/ 4968240 h 5364480"/>
                  <a:gd name="connsiteX70" fmla="*/ 3345180 w 5562600"/>
                  <a:gd name="connsiteY70" fmla="*/ 5029200 h 5364480"/>
                  <a:gd name="connsiteX71" fmla="*/ 3291840 w 5562600"/>
                  <a:gd name="connsiteY71" fmla="*/ 5074920 h 5364480"/>
                  <a:gd name="connsiteX72" fmla="*/ 3345180 w 5562600"/>
                  <a:gd name="connsiteY72" fmla="*/ 5135880 h 5364480"/>
                  <a:gd name="connsiteX73" fmla="*/ 3314700 w 5562600"/>
                  <a:gd name="connsiteY73" fmla="*/ 5242560 h 5364480"/>
                  <a:gd name="connsiteX74" fmla="*/ 3429000 w 5562600"/>
                  <a:gd name="connsiteY74" fmla="*/ 5364480 h 5364480"/>
                  <a:gd name="connsiteX75" fmla="*/ 3520440 w 5562600"/>
                  <a:gd name="connsiteY75" fmla="*/ 5364480 h 5364480"/>
                  <a:gd name="connsiteX76" fmla="*/ 3703320 w 5562600"/>
                  <a:gd name="connsiteY76" fmla="*/ 5257800 h 5364480"/>
                  <a:gd name="connsiteX77" fmla="*/ 3802380 w 5562600"/>
                  <a:gd name="connsiteY77" fmla="*/ 5257800 h 5364480"/>
                  <a:gd name="connsiteX78" fmla="*/ 3802380 w 5562600"/>
                  <a:gd name="connsiteY78" fmla="*/ 5143500 h 5364480"/>
                  <a:gd name="connsiteX79" fmla="*/ 3962400 w 5562600"/>
                  <a:gd name="connsiteY79" fmla="*/ 5021580 h 5364480"/>
                  <a:gd name="connsiteX80" fmla="*/ 4099560 w 5562600"/>
                  <a:gd name="connsiteY80" fmla="*/ 4998720 h 5364480"/>
                  <a:gd name="connsiteX81" fmla="*/ 4274820 w 5562600"/>
                  <a:gd name="connsiteY81" fmla="*/ 4861560 h 5364480"/>
                  <a:gd name="connsiteX82" fmla="*/ 4358640 w 5562600"/>
                  <a:gd name="connsiteY82" fmla="*/ 4861560 h 5364480"/>
                  <a:gd name="connsiteX83" fmla="*/ 4381500 w 5562600"/>
                  <a:gd name="connsiteY83" fmla="*/ 4808220 h 5364480"/>
                  <a:gd name="connsiteX84" fmla="*/ 4442460 w 5562600"/>
                  <a:gd name="connsiteY84" fmla="*/ 4777740 h 5364480"/>
                  <a:gd name="connsiteX85" fmla="*/ 4503420 w 5562600"/>
                  <a:gd name="connsiteY85" fmla="*/ 4808220 h 5364480"/>
                  <a:gd name="connsiteX86" fmla="*/ 4503420 w 5562600"/>
                  <a:gd name="connsiteY86" fmla="*/ 4853940 h 5364480"/>
                  <a:gd name="connsiteX87" fmla="*/ 4541520 w 5562600"/>
                  <a:gd name="connsiteY87" fmla="*/ 4930140 h 5364480"/>
                  <a:gd name="connsiteX88" fmla="*/ 4640580 w 5562600"/>
                  <a:gd name="connsiteY88" fmla="*/ 4853940 h 5364480"/>
                  <a:gd name="connsiteX89" fmla="*/ 4671060 w 5562600"/>
                  <a:gd name="connsiteY89" fmla="*/ 4808220 h 5364480"/>
                  <a:gd name="connsiteX90" fmla="*/ 4770120 w 5562600"/>
                  <a:gd name="connsiteY90" fmla="*/ 4808220 h 5364480"/>
                  <a:gd name="connsiteX91" fmla="*/ 4800600 w 5562600"/>
                  <a:gd name="connsiteY91" fmla="*/ 4777740 h 5364480"/>
                  <a:gd name="connsiteX92" fmla="*/ 4945380 w 5562600"/>
                  <a:gd name="connsiteY92" fmla="*/ 4770120 h 5364480"/>
                  <a:gd name="connsiteX93" fmla="*/ 5097780 w 5562600"/>
                  <a:gd name="connsiteY93" fmla="*/ 4853940 h 5364480"/>
                  <a:gd name="connsiteX94" fmla="*/ 5257800 w 5562600"/>
                  <a:gd name="connsiteY94" fmla="*/ 4777740 h 5364480"/>
                  <a:gd name="connsiteX95" fmla="*/ 5234940 w 5562600"/>
                  <a:gd name="connsiteY95" fmla="*/ 4671060 h 5364480"/>
                  <a:gd name="connsiteX96" fmla="*/ 5250180 w 5562600"/>
                  <a:gd name="connsiteY96" fmla="*/ 4617720 h 5364480"/>
                  <a:gd name="connsiteX97" fmla="*/ 5433060 w 5562600"/>
                  <a:gd name="connsiteY97" fmla="*/ 4556760 h 5364480"/>
                  <a:gd name="connsiteX98" fmla="*/ 5562600 w 5562600"/>
                  <a:gd name="connsiteY98" fmla="*/ 4465320 h 5364480"/>
                  <a:gd name="connsiteX99" fmla="*/ 5234940 w 5562600"/>
                  <a:gd name="connsiteY99" fmla="*/ 4114800 h 5364480"/>
                  <a:gd name="connsiteX100" fmla="*/ 5097780 w 5562600"/>
                  <a:gd name="connsiteY100" fmla="*/ 4114800 h 5364480"/>
                  <a:gd name="connsiteX101" fmla="*/ 4998720 w 5562600"/>
                  <a:gd name="connsiteY101" fmla="*/ 4038600 h 5364480"/>
                  <a:gd name="connsiteX102" fmla="*/ 4899660 w 5562600"/>
                  <a:gd name="connsiteY102" fmla="*/ 3825240 h 5364480"/>
                  <a:gd name="connsiteX103" fmla="*/ 4739640 w 5562600"/>
                  <a:gd name="connsiteY103" fmla="*/ 3223260 h 5364480"/>
                  <a:gd name="connsiteX104" fmla="*/ 4671060 w 5562600"/>
                  <a:gd name="connsiteY104" fmla="*/ 2529840 h 5364480"/>
                  <a:gd name="connsiteX105" fmla="*/ 4655820 w 5562600"/>
                  <a:gd name="connsiteY105" fmla="*/ 2499360 h 5364480"/>
                  <a:gd name="connsiteX106" fmla="*/ 4655820 w 5562600"/>
                  <a:gd name="connsiteY106" fmla="*/ 2415540 h 5364480"/>
                  <a:gd name="connsiteX107" fmla="*/ 4701540 w 5562600"/>
                  <a:gd name="connsiteY107" fmla="*/ 1684020 h 5364480"/>
                  <a:gd name="connsiteX108" fmla="*/ 4655820 w 5562600"/>
                  <a:gd name="connsiteY108" fmla="*/ 1569720 h 5364480"/>
                  <a:gd name="connsiteX109" fmla="*/ 4800600 w 5562600"/>
                  <a:gd name="connsiteY109" fmla="*/ 830580 h 5364480"/>
                  <a:gd name="connsiteX110" fmla="*/ 4869180 w 5562600"/>
                  <a:gd name="connsiteY110" fmla="*/ 708660 h 5364480"/>
                  <a:gd name="connsiteX111" fmla="*/ 4869180 w 5562600"/>
                  <a:gd name="connsiteY111" fmla="*/ 617220 h 5364480"/>
                  <a:gd name="connsiteX112" fmla="*/ 4907280 w 5562600"/>
                  <a:gd name="connsiteY112" fmla="*/ 472440 h 5364480"/>
                  <a:gd name="connsiteX113" fmla="*/ 4747260 w 5562600"/>
                  <a:gd name="connsiteY113" fmla="*/ 632460 h 5364480"/>
                  <a:gd name="connsiteX114" fmla="*/ 4602480 w 5562600"/>
                  <a:gd name="connsiteY114" fmla="*/ 731520 h 5364480"/>
                  <a:gd name="connsiteX115" fmla="*/ 4411980 w 5562600"/>
                  <a:gd name="connsiteY115" fmla="*/ 800100 h 5364480"/>
                  <a:gd name="connsiteX116" fmla="*/ 4251960 w 5562600"/>
                  <a:gd name="connsiteY116" fmla="*/ 769620 h 5364480"/>
                  <a:gd name="connsiteX117" fmla="*/ 4061460 w 5562600"/>
                  <a:gd name="connsiteY117" fmla="*/ 662940 h 5364480"/>
                  <a:gd name="connsiteX118" fmla="*/ 4030980 w 5562600"/>
                  <a:gd name="connsiteY118" fmla="*/ 556260 h 5364480"/>
                  <a:gd name="connsiteX119" fmla="*/ 3931920 w 5562600"/>
                  <a:gd name="connsiteY119" fmla="*/ 472440 h 5364480"/>
                  <a:gd name="connsiteX120" fmla="*/ 3832860 w 5562600"/>
                  <a:gd name="connsiteY120" fmla="*/ 320040 h 5364480"/>
                  <a:gd name="connsiteX121" fmla="*/ 3718560 w 5562600"/>
                  <a:gd name="connsiteY121" fmla="*/ 266700 h 5364480"/>
                  <a:gd name="connsiteX122" fmla="*/ 3489960 w 5562600"/>
                  <a:gd name="connsiteY122" fmla="*/ 243840 h 5364480"/>
                  <a:gd name="connsiteX123" fmla="*/ 3375660 w 5562600"/>
                  <a:gd name="connsiteY123" fmla="*/ 144780 h 5364480"/>
                  <a:gd name="connsiteX124" fmla="*/ 3223260 w 5562600"/>
                  <a:gd name="connsiteY124" fmla="*/ 0 h 5364480"/>
                  <a:gd name="connsiteX125" fmla="*/ 3162300 w 5562600"/>
                  <a:gd name="connsiteY125" fmla="*/ 68580 h 5364480"/>
                  <a:gd name="connsiteX126" fmla="*/ 3192780 w 5562600"/>
                  <a:gd name="connsiteY126" fmla="*/ 190500 h 5364480"/>
                  <a:gd name="connsiteX127" fmla="*/ 3002280 w 5562600"/>
                  <a:gd name="connsiteY127" fmla="*/ 556260 h 5364480"/>
                  <a:gd name="connsiteX128" fmla="*/ 2918460 w 5562600"/>
                  <a:gd name="connsiteY128" fmla="*/ 838200 h 5364480"/>
                  <a:gd name="connsiteX129" fmla="*/ 2880360 w 5562600"/>
                  <a:gd name="connsiteY129" fmla="*/ 891540 h 5364480"/>
                  <a:gd name="connsiteX130" fmla="*/ 2857500 w 5562600"/>
                  <a:gd name="connsiteY130" fmla="*/ 1036320 h 5364480"/>
                  <a:gd name="connsiteX131" fmla="*/ 2796540 w 5562600"/>
                  <a:gd name="connsiteY131" fmla="*/ 1280160 h 5364480"/>
                  <a:gd name="connsiteX132" fmla="*/ 2804160 w 5562600"/>
                  <a:gd name="connsiteY132" fmla="*/ 1386840 h 5364480"/>
                  <a:gd name="connsiteX133" fmla="*/ 2796540 w 5562600"/>
                  <a:gd name="connsiteY133" fmla="*/ 1432560 h 5364480"/>
                  <a:gd name="connsiteX134" fmla="*/ 2781300 w 5562600"/>
                  <a:gd name="connsiteY134" fmla="*/ 1645920 h 5364480"/>
                  <a:gd name="connsiteX135" fmla="*/ 2910840 w 5562600"/>
                  <a:gd name="connsiteY135" fmla="*/ 1714500 h 5364480"/>
                  <a:gd name="connsiteX136" fmla="*/ 3025140 w 5562600"/>
                  <a:gd name="connsiteY136" fmla="*/ 1554480 h 5364480"/>
                  <a:gd name="connsiteX137" fmla="*/ 3154680 w 5562600"/>
                  <a:gd name="connsiteY137" fmla="*/ 1569720 h 5364480"/>
                  <a:gd name="connsiteX138" fmla="*/ 3276600 w 5562600"/>
                  <a:gd name="connsiteY138" fmla="*/ 1508760 h 5364480"/>
                  <a:gd name="connsiteX139" fmla="*/ 3368040 w 5562600"/>
                  <a:gd name="connsiteY139" fmla="*/ 1432560 h 5364480"/>
                  <a:gd name="connsiteX140" fmla="*/ 3505200 w 5562600"/>
                  <a:gd name="connsiteY140" fmla="*/ 1432560 h 5364480"/>
                  <a:gd name="connsiteX141" fmla="*/ 3596640 w 5562600"/>
                  <a:gd name="connsiteY141" fmla="*/ 1501140 h 5364480"/>
                  <a:gd name="connsiteX142" fmla="*/ 3649980 w 5562600"/>
                  <a:gd name="connsiteY142" fmla="*/ 1493520 h 5364480"/>
                  <a:gd name="connsiteX143" fmla="*/ 3718560 w 5562600"/>
                  <a:gd name="connsiteY143" fmla="*/ 1394460 h 5364480"/>
                  <a:gd name="connsiteX144" fmla="*/ 3848100 w 5562600"/>
                  <a:gd name="connsiteY144" fmla="*/ 1363980 h 5364480"/>
                  <a:gd name="connsiteX145" fmla="*/ 3947160 w 5562600"/>
                  <a:gd name="connsiteY145" fmla="*/ 1280160 h 5364480"/>
                  <a:gd name="connsiteX146" fmla="*/ 3962400 w 5562600"/>
                  <a:gd name="connsiteY146" fmla="*/ 1104900 h 5364480"/>
                  <a:gd name="connsiteX147" fmla="*/ 4046220 w 5562600"/>
                  <a:gd name="connsiteY147" fmla="*/ 1104900 h 5364480"/>
                  <a:gd name="connsiteX148" fmla="*/ 4244340 w 5562600"/>
                  <a:gd name="connsiteY148" fmla="*/ 1333500 h 5364480"/>
                  <a:gd name="connsiteX149" fmla="*/ 4297680 w 5562600"/>
                  <a:gd name="connsiteY149" fmla="*/ 1531620 h 5364480"/>
                  <a:gd name="connsiteX150" fmla="*/ 4305300 w 5562600"/>
                  <a:gd name="connsiteY150" fmla="*/ 1691640 h 5364480"/>
                  <a:gd name="connsiteX151" fmla="*/ 4221480 w 5562600"/>
                  <a:gd name="connsiteY151" fmla="*/ 1828800 h 5364480"/>
                  <a:gd name="connsiteX152" fmla="*/ 4206240 w 5562600"/>
                  <a:gd name="connsiteY152" fmla="*/ 2164080 h 5364480"/>
                  <a:gd name="connsiteX153" fmla="*/ 4130040 w 5562600"/>
                  <a:gd name="connsiteY153" fmla="*/ 2453640 h 5364480"/>
                  <a:gd name="connsiteX154" fmla="*/ 4015740 w 5562600"/>
                  <a:gd name="connsiteY154" fmla="*/ 2697480 h 5364480"/>
                  <a:gd name="connsiteX155" fmla="*/ 3863340 w 5562600"/>
                  <a:gd name="connsiteY155" fmla="*/ 2766060 h 5364480"/>
                  <a:gd name="connsiteX156" fmla="*/ 3733800 w 5562600"/>
                  <a:gd name="connsiteY156" fmla="*/ 2720340 h 5364480"/>
                  <a:gd name="connsiteX157" fmla="*/ 3627120 w 5562600"/>
                  <a:gd name="connsiteY157" fmla="*/ 2583180 h 5364480"/>
                  <a:gd name="connsiteX158" fmla="*/ 3375660 w 5562600"/>
                  <a:gd name="connsiteY158" fmla="*/ 2499360 h 5364480"/>
                  <a:gd name="connsiteX159" fmla="*/ 3406140 w 5562600"/>
                  <a:gd name="connsiteY159" fmla="*/ 2400300 h 5364480"/>
                  <a:gd name="connsiteX160" fmla="*/ 3307080 w 5562600"/>
                  <a:gd name="connsiteY160" fmla="*/ 2263140 h 5364480"/>
                  <a:gd name="connsiteX161" fmla="*/ 3261360 w 5562600"/>
                  <a:gd name="connsiteY161" fmla="*/ 2247900 h 5364480"/>
                  <a:gd name="connsiteX162" fmla="*/ 3147060 w 5562600"/>
                  <a:gd name="connsiteY162" fmla="*/ 2194560 h 5364480"/>
                  <a:gd name="connsiteX163" fmla="*/ 3063240 w 5562600"/>
                  <a:gd name="connsiteY163" fmla="*/ 2301240 h 5364480"/>
                  <a:gd name="connsiteX164" fmla="*/ 3063240 w 5562600"/>
                  <a:gd name="connsiteY164" fmla="*/ 2400300 h 5364480"/>
                  <a:gd name="connsiteX165" fmla="*/ 3040380 w 5562600"/>
                  <a:gd name="connsiteY165" fmla="*/ 2438400 h 5364480"/>
                  <a:gd name="connsiteX166" fmla="*/ 3086100 w 5562600"/>
                  <a:gd name="connsiteY166" fmla="*/ 2499360 h 5364480"/>
                  <a:gd name="connsiteX167" fmla="*/ 3086100 w 5562600"/>
                  <a:gd name="connsiteY167" fmla="*/ 2644140 h 5364480"/>
                  <a:gd name="connsiteX168" fmla="*/ 2910840 w 5562600"/>
                  <a:gd name="connsiteY168" fmla="*/ 2865120 h 5364480"/>
                  <a:gd name="connsiteX169" fmla="*/ 2682240 w 5562600"/>
                  <a:gd name="connsiteY169" fmla="*/ 2926080 h 5364480"/>
                  <a:gd name="connsiteX170" fmla="*/ 2552700 w 5562600"/>
                  <a:gd name="connsiteY170" fmla="*/ 2842260 h 5364480"/>
                  <a:gd name="connsiteX171" fmla="*/ 2453640 w 5562600"/>
                  <a:gd name="connsiteY171" fmla="*/ 2522220 h 5364480"/>
                  <a:gd name="connsiteX172" fmla="*/ 2362200 w 5562600"/>
                  <a:gd name="connsiteY172" fmla="*/ 1889760 h 5364480"/>
                  <a:gd name="connsiteX173" fmla="*/ 2339340 w 5562600"/>
                  <a:gd name="connsiteY173" fmla="*/ 1699260 h 5364480"/>
                  <a:gd name="connsiteX174" fmla="*/ 2392680 w 5562600"/>
                  <a:gd name="connsiteY174" fmla="*/ 1524000 h 5364480"/>
                  <a:gd name="connsiteX175" fmla="*/ 2316480 w 5562600"/>
                  <a:gd name="connsiteY175" fmla="*/ 1379220 h 5364480"/>
                  <a:gd name="connsiteX176" fmla="*/ 2148840 w 5562600"/>
                  <a:gd name="connsiteY176" fmla="*/ 1303020 h 5364480"/>
                  <a:gd name="connsiteX177" fmla="*/ 1988820 w 5562600"/>
                  <a:gd name="connsiteY177" fmla="*/ 1325880 h 5364480"/>
                  <a:gd name="connsiteX178" fmla="*/ 1981200 w 5562600"/>
                  <a:gd name="connsiteY178" fmla="*/ 1402080 h 5364480"/>
                  <a:gd name="connsiteX179" fmla="*/ 1912620 w 5562600"/>
                  <a:gd name="connsiteY179" fmla="*/ 1485900 h 5364480"/>
                  <a:gd name="connsiteX180" fmla="*/ 1821180 w 5562600"/>
                  <a:gd name="connsiteY180" fmla="*/ 1478280 h 5364480"/>
                  <a:gd name="connsiteX181" fmla="*/ 1668780 w 5562600"/>
                  <a:gd name="connsiteY181" fmla="*/ 1394460 h 5364480"/>
                  <a:gd name="connsiteX182" fmla="*/ 1653540 w 5562600"/>
                  <a:gd name="connsiteY182" fmla="*/ 1303020 h 5364480"/>
                  <a:gd name="connsiteX183" fmla="*/ 1447800 w 5562600"/>
                  <a:gd name="connsiteY183" fmla="*/ 1165860 h 5364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</a:cxnLst>
                <a:rect l="l" t="t" r="r" b="b"/>
                <a:pathLst>
                  <a:path w="5562600" h="5364480">
                    <a:moveTo>
                      <a:pt x="1447800" y="1165860"/>
                    </a:moveTo>
                    <a:lnTo>
                      <a:pt x="1417320" y="1310640"/>
                    </a:lnTo>
                    <a:lnTo>
                      <a:pt x="1463040" y="1470660"/>
                    </a:lnTo>
                    <a:lnTo>
                      <a:pt x="1440180" y="1623060"/>
                    </a:lnTo>
                    <a:lnTo>
                      <a:pt x="1348740" y="1699260"/>
                    </a:lnTo>
                    <a:lnTo>
                      <a:pt x="1196340" y="1653540"/>
                    </a:lnTo>
                    <a:lnTo>
                      <a:pt x="1165860" y="1722120"/>
                    </a:lnTo>
                    <a:lnTo>
                      <a:pt x="1318260" y="1798320"/>
                    </a:lnTo>
                    <a:lnTo>
                      <a:pt x="1402080" y="1905000"/>
                    </a:lnTo>
                    <a:lnTo>
                      <a:pt x="1386840" y="2423160"/>
                    </a:lnTo>
                    <a:lnTo>
                      <a:pt x="1211580" y="3025140"/>
                    </a:lnTo>
                    <a:lnTo>
                      <a:pt x="1158240" y="3124200"/>
                    </a:lnTo>
                    <a:lnTo>
                      <a:pt x="1028700" y="3101340"/>
                    </a:lnTo>
                    <a:lnTo>
                      <a:pt x="883920" y="3246120"/>
                    </a:lnTo>
                    <a:lnTo>
                      <a:pt x="754380" y="3284220"/>
                    </a:lnTo>
                    <a:lnTo>
                      <a:pt x="601980" y="3162300"/>
                    </a:lnTo>
                    <a:lnTo>
                      <a:pt x="426720" y="3276600"/>
                    </a:lnTo>
                    <a:lnTo>
                      <a:pt x="327660" y="3489960"/>
                    </a:lnTo>
                    <a:lnTo>
                      <a:pt x="274320" y="3558540"/>
                    </a:lnTo>
                    <a:lnTo>
                      <a:pt x="243840" y="3581400"/>
                    </a:lnTo>
                    <a:lnTo>
                      <a:pt x="213360" y="3649980"/>
                    </a:lnTo>
                    <a:lnTo>
                      <a:pt x="99060" y="3695700"/>
                    </a:lnTo>
                    <a:lnTo>
                      <a:pt x="0" y="3802380"/>
                    </a:lnTo>
                    <a:lnTo>
                      <a:pt x="30480" y="3931920"/>
                    </a:lnTo>
                    <a:lnTo>
                      <a:pt x="175260" y="3901440"/>
                    </a:lnTo>
                    <a:lnTo>
                      <a:pt x="259080" y="4046220"/>
                    </a:lnTo>
                    <a:lnTo>
                      <a:pt x="259080" y="4335780"/>
                    </a:lnTo>
                    <a:lnTo>
                      <a:pt x="228600" y="4533900"/>
                    </a:lnTo>
                    <a:lnTo>
                      <a:pt x="419100" y="4495800"/>
                    </a:lnTo>
                    <a:lnTo>
                      <a:pt x="495300" y="4556760"/>
                    </a:lnTo>
                    <a:lnTo>
                      <a:pt x="510540" y="4411980"/>
                    </a:lnTo>
                    <a:lnTo>
                      <a:pt x="632460" y="4396740"/>
                    </a:lnTo>
                    <a:lnTo>
                      <a:pt x="731520" y="4434840"/>
                    </a:lnTo>
                    <a:lnTo>
                      <a:pt x="746760" y="4488180"/>
                    </a:lnTo>
                    <a:lnTo>
                      <a:pt x="1051560" y="4480560"/>
                    </a:lnTo>
                    <a:lnTo>
                      <a:pt x="1127760" y="4511040"/>
                    </a:lnTo>
                    <a:lnTo>
                      <a:pt x="1303020" y="4480560"/>
                    </a:lnTo>
                    <a:lnTo>
                      <a:pt x="1455420" y="4488180"/>
                    </a:lnTo>
                    <a:lnTo>
                      <a:pt x="1485900" y="4389120"/>
                    </a:lnTo>
                    <a:lnTo>
                      <a:pt x="1577340" y="4328160"/>
                    </a:lnTo>
                    <a:lnTo>
                      <a:pt x="1737360" y="4335780"/>
                    </a:lnTo>
                    <a:lnTo>
                      <a:pt x="1752600" y="4411980"/>
                    </a:lnTo>
                    <a:lnTo>
                      <a:pt x="1874520" y="4419600"/>
                    </a:lnTo>
                    <a:lnTo>
                      <a:pt x="1905000" y="4495800"/>
                    </a:lnTo>
                    <a:lnTo>
                      <a:pt x="2004060" y="4526280"/>
                    </a:lnTo>
                    <a:lnTo>
                      <a:pt x="2042160" y="4594860"/>
                    </a:lnTo>
                    <a:lnTo>
                      <a:pt x="2141220" y="4640580"/>
                    </a:lnTo>
                    <a:lnTo>
                      <a:pt x="2141220" y="4549140"/>
                    </a:lnTo>
                    <a:lnTo>
                      <a:pt x="2247900" y="4518660"/>
                    </a:lnTo>
                    <a:lnTo>
                      <a:pt x="2339340" y="4579620"/>
                    </a:lnTo>
                    <a:lnTo>
                      <a:pt x="2339340" y="4617720"/>
                    </a:lnTo>
                    <a:lnTo>
                      <a:pt x="2461260" y="4617720"/>
                    </a:lnTo>
                    <a:lnTo>
                      <a:pt x="2537460" y="4541520"/>
                    </a:lnTo>
                    <a:lnTo>
                      <a:pt x="2590800" y="4541520"/>
                    </a:lnTo>
                    <a:lnTo>
                      <a:pt x="2651760" y="4587240"/>
                    </a:lnTo>
                    <a:lnTo>
                      <a:pt x="2682240" y="4495800"/>
                    </a:lnTo>
                    <a:lnTo>
                      <a:pt x="2773680" y="4434840"/>
                    </a:lnTo>
                    <a:lnTo>
                      <a:pt x="2887980" y="4465320"/>
                    </a:lnTo>
                    <a:lnTo>
                      <a:pt x="2895600" y="4328160"/>
                    </a:lnTo>
                    <a:lnTo>
                      <a:pt x="3002280" y="4244340"/>
                    </a:lnTo>
                    <a:lnTo>
                      <a:pt x="3108960" y="4244340"/>
                    </a:lnTo>
                    <a:lnTo>
                      <a:pt x="3055620" y="4472940"/>
                    </a:lnTo>
                    <a:lnTo>
                      <a:pt x="3139440" y="4556760"/>
                    </a:lnTo>
                    <a:lnTo>
                      <a:pt x="3413760" y="4541520"/>
                    </a:lnTo>
                    <a:lnTo>
                      <a:pt x="3406140" y="4602480"/>
                    </a:lnTo>
                    <a:lnTo>
                      <a:pt x="3444240" y="4663440"/>
                    </a:lnTo>
                    <a:lnTo>
                      <a:pt x="3474720" y="4815840"/>
                    </a:lnTo>
                    <a:lnTo>
                      <a:pt x="3444240" y="4876800"/>
                    </a:lnTo>
                    <a:lnTo>
                      <a:pt x="3390900" y="4861560"/>
                    </a:lnTo>
                    <a:lnTo>
                      <a:pt x="3345180" y="4968240"/>
                    </a:lnTo>
                    <a:lnTo>
                      <a:pt x="3345180" y="5029200"/>
                    </a:lnTo>
                    <a:lnTo>
                      <a:pt x="3291840" y="5074920"/>
                    </a:lnTo>
                    <a:lnTo>
                      <a:pt x="3345180" y="5135880"/>
                    </a:lnTo>
                    <a:lnTo>
                      <a:pt x="3314700" y="5242560"/>
                    </a:lnTo>
                    <a:lnTo>
                      <a:pt x="3429000" y="5364480"/>
                    </a:lnTo>
                    <a:lnTo>
                      <a:pt x="3520440" y="5364480"/>
                    </a:lnTo>
                    <a:lnTo>
                      <a:pt x="3703320" y="5257800"/>
                    </a:lnTo>
                    <a:lnTo>
                      <a:pt x="3802380" y="5257800"/>
                    </a:lnTo>
                    <a:lnTo>
                      <a:pt x="3802380" y="5143500"/>
                    </a:lnTo>
                    <a:lnTo>
                      <a:pt x="3962400" y="5021580"/>
                    </a:lnTo>
                    <a:lnTo>
                      <a:pt x="4099560" y="4998720"/>
                    </a:lnTo>
                    <a:lnTo>
                      <a:pt x="4274820" y="4861560"/>
                    </a:lnTo>
                    <a:lnTo>
                      <a:pt x="4358640" y="4861560"/>
                    </a:lnTo>
                    <a:lnTo>
                      <a:pt x="4381500" y="4808220"/>
                    </a:lnTo>
                    <a:lnTo>
                      <a:pt x="4442460" y="4777740"/>
                    </a:lnTo>
                    <a:lnTo>
                      <a:pt x="4503420" y="4808220"/>
                    </a:lnTo>
                    <a:lnTo>
                      <a:pt x="4503420" y="4853940"/>
                    </a:lnTo>
                    <a:lnTo>
                      <a:pt x="4541520" y="4930140"/>
                    </a:lnTo>
                    <a:lnTo>
                      <a:pt x="4640580" y="4853940"/>
                    </a:lnTo>
                    <a:lnTo>
                      <a:pt x="4671060" y="4808220"/>
                    </a:lnTo>
                    <a:lnTo>
                      <a:pt x="4770120" y="4808220"/>
                    </a:lnTo>
                    <a:lnTo>
                      <a:pt x="4800600" y="4777740"/>
                    </a:lnTo>
                    <a:lnTo>
                      <a:pt x="4945380" y="4770120"/>
                    </a:lnTo>
                    <a:lnTo>
                      <a:pt x="5097780" y="4853940"/>
                    </a:lnTo>
                    <a:lnTo>
                      <a:pt x="5257800" y="4777740"/>
                    </a:lnTo>
                    <a:lnTo>
                      <a:pt x="5234940" y="4671060"/>
                    </a:lnTo>
                    <a:lnTo>
                      <a:pt x="5250180" y="4617720"/>
                    </a:lnTo>
                    <a:lnTo>
                      <a:pt x="5433060" y="4556760"/>
                    </a:lnTo>
                    <a:lnTo>
                      <a:pt x="5562600" y="4465320"/>
                    </a:lnTo>
                    <a:lnTo>
                      <a:pt x="5234940" y="4114800"/>
                    </a:lnTo>
                    <a:lnTo>
                      <a:pt x="5097780" y="4114800"/>
                    </a:lnTo>
                    <a:lnTo>
                      <a:pt x="4998720" y="4038600"/>
                    </a:lnTo>
                    <a:lnTo>
                      <a:pt x="4899660" y="3825240"/>
                    </a:lnTo>
                    <a:lnTo>
                      <a:pt x="4739640" y="3223260"/>
                    </a:lnTo>
                    <a:lnTo>
                      <a:pt x="4671060" y="2529840"/>
                    </a:lnTo>
                    <a:lnTo>
                      <a:pt x="4655820" y="2499360"/>
                    </a:lnTo>
                    <a:lnTo>
                      <a:pt x="4655820" y="2415540"/>
                    </a:lnTo>
                    <a:lnTo>
                      <a:pt x="4701540" y="1684020"/>
                    </a:lnTo>
                    <a:lnTo>
                      <a:pt x="4655820" y="1569720"/>
                    </a:lnTo>
                    <a:lnTo>
                      <a:pt x="4800600" y="830580"/>
                    </a:lnTo>
                    <a:lnTo>
                      <a:pt x="4869180" y="708660"/>
                    </a:lnTo>
                    <a:lnTo>
                      <a:pt x="4869180" y="617220"/>
                    </a:lnTo>
                    <a:lnTo>
                      <a:pt x="4907280" y="472440"/>
                    </a:lnTo>
                    <a:lnTo>
                      <a:pt x="4747260" y="632460"/>
                    </a:lnTo>
                    <a:lnTo>
                      <a:pt x="4602480" y="731520"/>
                    </a:lnTo>
                    <a:lnTo>
                      <a:pt x="4411980" y="800100"/>
                    </a:lnTo>
                    <a:lnTo>
                      <a:pt x="4251960" y="769620"/>
                    </a:lnTo>
                    <a:lnTo>
                      <a:pt x="4061460" y="662940"/>
                    </a:lnTo>
                    <a:lnTo>
                      <a:pt x="4030980" y="556260"/>
                    </a:lnTo>
                    <a:lnTo>
                      <a:pt x="3931920" y="472440"/>
                    </a:lnTo>
                    <a:lnTo>
                      <a:pt x="3832860" y="320040"/>
                    </a:lnTo>
                    <a:lnTo>
                      <a:pt x="3718560" y="266700"/>
                    </a:lnTo>
                    <a:lnTo>
                      <a:pt x="3489960" y="243840"/>
                    </a:lnTo>
                    <a:lnTo>
                      <a:pt x="3375660" y="144780"/>
                    </a:lnTo>
                    <a:lnTo>
                      <a:pt x="3223260" y="0"/>
                    </a:lnTo>
                    <a:lnTo>
                      <a:pt x="3162300" y="68580"/>
                    </a:lnTo>
                    <a:lnTo>
                      <a:pt x="3192780" y="190500"/>
                    </a:lnTo>
                    <a:lnTo>
                      <a:pt x="3002280" y="556260"/>
                    </a:lnTo>
                    <a:lnTo>
                      <a:pt x="2918460" y="838200"/>
                    </a:lnTo>
                    <a:lnTo>
                      <a:pt x="2880360" y="891540"/>
                    </a:lnTo>
                    <a:lnTo>
                      <a:pt x="2857500" y="1036320"/>
                    </a:lnTo>
                    <a:lnTo>
                      <a:pt x="2796540" y="1280160"/>
                    </a:lnTo>
                    <a:lnTo>
                      <a:pt x="2804160" y="1386840"/>
                    </a:lnTo>
                    <a:lnTo>
                      <a:pt x="2796540" y="1432560"/>
                    </a:lnTo>
                    <a:lnTo>
                      <a:pt x="2781300" y="1645920"/>
                    </a:lnTo>
                    <a:lnTo>
                      <a:pt x="2910840" y="1714500"/>
                    </a:lnTo>
                    <a:lnTo>
                      <a:pt x="3025140" y="1554480"/>
                    </a:lnTo>
                    <a:lnTo>
                      <a:pt x="3154680" y="1569720"/>
                    </a:lnTo>
                    <a:lnTo>
                      <a:pt x="3276600" y="1508760"/>
                    </a:lnTo>
                    <a:lnTo>
                      <a:pt x="3368040" y="1432560"/>
                    </a:lnTo>
                    <a:lnTo>
                      <a:pt x="3505200" y="1432560"/>
                    </a:lnTo>
                    <a:lnTo>
                      <a:pt x="3596640" y="1501140"/>
                    </a:lnTo>
                    <a:lnTo>
                      <a:pt x="3649980" y="1493520"/>
                    </a:lnTo>
                    <a:lnTo>
                      <a:pt x="3718560" y="1394460"/>
                    </a:lnTo>
                    <a:lnTo>
                      <a:pt x="3848100" y="1363980"/>
                    </a:lnTo>
                    <a:lnTo>
                      <a:pt x="3947160" y="1280160"/>
                    </a:lnTo>
                    <a:lnTo>
                      <a:pt x="3962400" y="1104900"/>
                    </a:lnTo>
                    <a:lnTo>
                      <a:pt x="4046220" y="1104900"/>
                    </a:lnTo>
                    <a:lnTo>
                      <a:pt x="4244340" y="1333500"/>
                    </a:lnTo>
                    <a:lnTo>
                      <a:pt x="4297680" y="1531620"/>
                    </a:lnTo>
                    <a:lnTo>
                      <a:pt x="4305300" y="1691640"/>
                    </a:lnTo>
                    <a:lnTo>
                      <a:pt x="4221480" y="1828800"/>
                    </a:lnTo>
                    <a:lnTo>
                      <a:pt x="4206240" y="2164080"/>
                    </a:lnTo>
                    <a:lnTo>
                      <a:pt x="4130040" y="2453640"/>
                    </a:lnTo>
                    <a:lnTo>
                      <a:pt x="4015740" y="2697480"/>
                    </a:lnTo>
                    <a:lnTo>
                      <a:pt x="3863340" y="2766060"/>
                    </a:lnTo>
                    <a:lnTo>
                      <a:pt x="3733800" y="2720340"/>
                    </a:lnTo>
                    <a:lnTo>
                      <a:pt x="3627120" y="2583180"/>
                    </a:lnTo>
                    <a:lnTo>
                      <a:pt x="3375660" y="2499360"/>
                    </a:lnTo>
                    <a:lnTo>
                      <a:pt x="3406140" y="2400300"/>
                    </a:lnTo>
                    <a:lnTo>
                      <a:pt x="3307080" y="2263140"/>
                    </a:lnTo>
                    <a:lnTo>
                      <a:pt x="3261360" y="2247900"/>
                    </a:lnTo>
                    <a:lnTo>
                      <a:pt x="3147060" y="2194560"/>
                    </a:lnTo>
                    <a:lnTo>
                      <a:pt x="3063240" y="2301240"/>
                    </a:lnTo>
                    <a:lnTo>
                      <a:pt x="3063240" y="2400300"/>
                    </a:lnTo>
                    <a:lnTo>
                      <a:pt x="3040380" y="2438400"/>
                    </a:lnTo>
                    <a:lnTo>
                      <a:pt x="3086100" y="2499360"/>
                    </a:lnTo>
                    <a:lnTo>
                      <a:pt x="3086100" y="2644140"/>
                    </a:lnTo>
                    <a:lnTo>
                      <a:pt x="2910840" y="2865120"/>
                    </a:lnTo>
                    <a:lnTo>
                      <a:pt x="2682240" y="2926080"/>
                    </a:lnTo>
                    <a:lnTo>
                      <a:pt x="2552700" y="2842260"/>
                    </a:lnTo>
                    <a:lnTo>
                      <a:pt x="2453640" y="2522220"/>
                    </a:lnTo>
                    <a:lnTo>
                      <a:pt x="2362200" y="1889760"/>
                    </a:lnTo>
                    <a:lnTo>
                      <a:pt x="2339340" y="1699260"/>
                    </a:lnTo>
                    <a:lnTo>
                      <a:pt x="2392680" y="1524000"/>
                    </a:lnTo>
                    <a:lnTo>
                      <a:pt x="2316480" y="1379220"/>
                    </a:lnTo>
                    <a:lnTo>
                      <a:pt x="2148840" y="1303020"/>
                    </a:lnTo>
                    <a:lnTo>
                      <a:pt x="1988820" y="1325880"/>
                    </a:lnTo>
                    <a:lnTo>
                      <a:pt x="1981200" y="1402080"/>
                    </a:lnTo>
                    <a:lnTo>
                      <a:pt x="1912620" y="1485900"/>
                    </a:lnTo>
                    <a:lnTo>
                      <a:pt x="1821180" y="1478280"/>
                    </a:lnTo>
                    <a:lnTo>
                      <a:pt x="1668780" y="1394460"/>
                    </a:lnTo>
                    <a:lnTo>
                      <a:pt x="1653540" y="1303020"/>
                    </a:lnTo>
                    <a:lnTo>
                      <a:pt x="1447800" y="116586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2DB70697-1CB2-4E80-998A-715F2CA0CB6A}"/>
                  </a:ext>
                </a:extLst>
              </p:cNvPr>
              <p:cNvSpPr/>
              <p:nvPr/>
            </p:nvSpPr>
            <p:spPr>
              <a:xfrm>
                <a:off x="1831949" y="1905424"/>
                <a:ext cx="767500" cy="1246820"/>
              </a:xfrm>
              <a:custGeom>
                <a:avLst/>
                <a:gdLst>
                  <a:gd name="connsiteX0" fmla="*/ 3505200 w 3977640"/>
                  <a:gd name="connsiteY0" fmla="*/ 0 h 6461760"/>
                  <a:gd name="connsiteX1" fmla="*/ 3611880 w 3977640"/>
                  <a:gd name="connsiteY1" fmla="*/ 0 h 6461760"/>
                  <a:gd name="connsiteX2" fmla="*/ 3558540 w 3977640"/>
                  <a:gd name="connsiteY2" fmla="*/ 228600 h 6461760"/>
                  <a:gd name="connsiteX3" fmla="*/ 3642360 w 3977640"/>
                  <a:gd name="connsiteY3" fmla="*/ 312420 h 6461760"/>
                  <a:gd name="connsiteX4" fmla="*/ 3916680 w 3977640"/>
                  <a:gd name="connsiteY4" fmla="*/ 297180 h 6461760"/>
                  <a:gd name="connsiteX5" fmla="*/ 3909060 w 3977640"/>
                  <a:gd name="connsiteY5" fmla="*/ 358140 h 6461760"/>
                  <a:gd name="connsiteX6" fmla="*/ 3947160 w 3977640"/>
                  <a:gd name="connsiteY6" fmla="*/ 419100 h 6461760"/>
                  <a:gd name="connsiteX7" fmla="*/ 3977640 w 3977640"/>
                  <a:gd name="connsiteY7" fmla="*/ 571500 h 6461760"/>
                  <a:gd name="connsiteX8" fmla="*/ 3947160 w 3977640"/>
                  <a:gd name="connsiteY8" fmla="*/ 632460 h 6461760"/>
                  <a:gd name="connsiteX9" fmla="*/ 3893820 w 3977640"/>
                  <a:gd name="connsiteY9" fmla="*/ 617220 h 6461760"/>
                  <a:gd name="connsiteX10" fmla="*/ 3848100 w 3977640"/>
                  <a:gd name="connsiteY10" fmla="*/ 723900 h 6461760"/>
                  <a:gd name="connsiteX11" fmla="*/ 3848100 w 3977640"/>
                  <a:gd name="connsiteY11" fmla="*/ 784860 h 6461760"/>
                  <a:gd name="connsiteX12" fmla="*/ 3794760 w 3977640"/>
                  <a:gd name="connsiteY12" fmla="*/ 830580 h 6461760"/>
                  <a:gd name="connsiteX13" fmla="*/ 3848100 w 3977640"/>
                  <a:gd name="connsiteY13" fmla="*/ 891540 h 6461760"/>
                  <a:gd name="connsiteX14" fmla="*/ 3817620 w 3977640"/>
                  <a:gd name="connsiteY14" fmla="*/ 998220 h 6461760"/>
                  <a:gd name="connsiteX15" fmla="*/ 3817620 w 3977640"/>
                  <a:gd name="connsiteY15" fmla="*/ 1082040 h 6461760"/>
                  <a:gd name="connsiteX16" fmla="*/ 3695700 w 3977640"/>
                  <a:gd name="connsiteY16" fmla="*/ 1120140 h 6461760"/>
                  <a:gd name="connsiteX17" fmla="*/ 3642360 w 3977640"/>
                  <a:gd name="connsiteY17" fmla="*/ 1264920 h 6461760"/>
                  <a:gd name="connsiteX18" fmla="*/ 3566160 w 3977640"/>
                  <a:gd name="connsiteY18" fmla="*/ 1310640 h 6461760"/>
                  <a:gd name="connsiteX19" fmla="*/ 3634740 w 3977640"/>
                  <a:gd name="connsiteY19" fmla="*/ 1386840 h 6461760"/>
                  <a:gd name="connsiteX20" fmla="*/ 3573780 w 3977640"/>
                  <a:gd name="connsiteY20" fmla="*/ 1447800 h 6461760"/>
                  <a:gd name="connsiteX21" fmla="*/ 3634740 w 3977640"/>
                  <a:gd name="connsiteY21" fmla="*/ 1577340 h 6461760"/>
                  <a:gd name="connsiteX22" fmla="*/ 3619500 w 3977640"/>
                  <a:gd name="connsiteY22" fmla="*/ 1623060 h 6461760"/>
                  <a:gd name="connsiteX23" fmla="*/ 3505200 w 3977640"/>
                  <a:gd name="connsiteY23" fmla="*/ 1691640 h 6461760"/>
                  <a:gd name="connsiteX24" fmla="*/ 3550920 w 3977640"/>
                  <a:gd name="connsiteY24" fmla="*/ 1798320 h 6461760"/>
                  <a:gd name="connsiteX25" fmla="*/ 3520440 w 3977640"/>
                  <a:gd name="connsiteY25" fmla="*/ 2133600 h 6461760"/>
                  <a:gd name="connsiteX26" fmla="*/ 3550920 w 3977640"/>
                  <a:gd name="connsiteY26" fmla="*/ 2225040 h 6461760"/>
                  <a:gd name="connsiteX27" fmla="*/ 3550920 w 3977640"/>
                  <a:gd name="connsiteY27" fmla="*/ 2301240 h 6461760"/>
                  <a:gd name="connsiteX28" fmla="*/ 3611880 w 3977640"/>
                  <a:gd name="connsiteY28" fmla="*/ 2506980 h 6461760"/>
                  <a:gd name="connsiteX29" fmla="*/ 3550920 w 3977640"/>
                  <a:gd name="connsiteY29" fmla="*/ 2552700 h 6461760"/>
                  <a:gd name="connsiteX30" fmla="*/ 3451860 w 3977640"/>
                  <a:gd name="connsiteY30" fmla="*/ 2476500 h 6461760"/>
                  <a:gd name="connsiteX31" fmla="*/ 3337560 w 3977640"/>
                  <a:gd name="connsiteY31" fmla="*/ 2545080 h 6461760"/>
                  <a:gd name="connsiteX32" fmla="*/ 3345180 w 3977640"/>
                  <a:gd name="connsiteY32" fmla="*/ 2720340 h 6461760"/>
                  <a:gd name="connsiteX33" fmla="*/ 3505200 w 3977640"/>
                  <a:gd name="connsiteY33" fmla="*/ 2811780 h 6461760"/>
                  <a:gd name="connsiteX34" fmla="*/ 3383280 w 3977640"/>
                  <a:gd name="connsiteY34" fmla="*/ 3017520 h 6461760"/>
                  <a:gd name="connsiteX35" fmla="*/ 3307080 w 3977640"/>
                  <a:gd name="connsiteY35" fmla="*/ 3078480 h 6461760"/>
                  <a:gd name="connsiteX36" fmla="*/ 3413760 w 3977640"/>
                  <a:gd name="connsiteY36" fmla="*/ 3185160 h 6461760"/>
                  <a:gd name="connsiteX37" fmla="*/ 3451860 w 3977640"/>
                  <a:gd name="connsiteY37" fmla="*/ 3375660 h 6461760"/>
                  <a:gd name="connsiteX38" fmla="*/ 3337560 w 3977640"/>
                  <a:gd name="connsiteY38" fmla="*/ 3581400 h 6461760"/>
                  <a:gd name="connsiteX39" fmla="*/ 3154680 w 3977640"/>
                  <a:gd name="connsiteY39" fmla="*/ 3749040 h 6461760"/>
                  <a:gd name="connsiteX40" fmla="*/ 3200400 w 3977640"/>
                  <a:gd name="connsiteY40" fmla="*/ 3810000 h 6461760"/>
                  <a:gd name="connsiteX41" fmla="*/ 3116580 w 3977640"/>
                  <a:gd name="connsiteY41" fmla="*/ 3970020 h 6461760"/>
                  <a:gd name="connsiteX42" fmla="*/ 3154680 w 3977640"/>
                  <a:gd name="connsiteY42" fmla="*/ 4046220 h 6461760"/>
                  <a:gd name="connsiteX43" fmla="*/ 2994660 w 3977640"/>
                  <a:gd name="connsiteY43" fmla="*/ 4191000 h 6461760"/>
                  <a:gd name="connsiteX44" fmla="*/ 3032760 w 3977640"/>
                  <a:gd name="connsiteY44" fmla="*/ 4244340 h 6461760"/>
                  <a:gd name="connsiteX45" fmla="*/ 3032760 w 3977640"/>
                  <a:gd name="connsiteY45" fmla="*/ 4297680 h 6461760"/>
                  <a:gd name="connsiteX46" fmla="*/ 2926080 w 3977640"/>
                  <a:gd name="connsiteY46" fmla="*/ 4358640 h 6461760"/>
                  <a:gd name="connsiteX47" fmla="*/ 2910840 w 3977640"/>
                  <a:gd name="connsiteY47" fmla="*/ 4411980 h 6461760"/>
                  <a:gd name="connsiteX48" fmla="*/ 2994660 w 3977640"/>
                  <a:gd name="connsiteY48" fmla="*/ 4457700 h 6461760"/>
                  <a:gd name="connsiteX49" fmla="*/ 2994660 w 3977640"/>
                  <a:gd name="connsiteY49" fmla="*/ 4549140 h 6461760"/>
                  <a:gd name="connsiteX50" fmla="*/ 3078480 w 3977640"/>
                  <a:gd name="connsiteY50" fmla="*/ 4610100 h 6461760"/>
                  <a:gd name="connsiteX51" fmla="*/ 3040380 w 3977640"/>
                  <a:gd name="connsiteY51" fmla="*/ 4724400 h 6461760"/>
                  <a:gd name="connsiteX52" fmla="*/ 3124200 w 3977640"/>
                  <a:gd name="connsiteY52" fmla="*/ 4770120 h 6461760"/>
                  <a:gd name="connsiteX53" fmla="*/ 3116580 w 3977640"/>
                  <a:gd name="connsiteY53" fmla="*/ 4892040 h 6461760"/>
                  <a:gd name="connsiteX54" fmla="*/ 3337560 w 3977640"/>
                  <a:gd name="connsiteY54" fmla="*/ 5021580 h 6461760"/>
                  <a:gd name="connsiteX55" fmla="*/ 3329940 w 3977640"/>
                  <a:gd name="connsiteY55" fmla="*/ 5090160 h 6461760"/>
                  <a:gd name="connsiteX56" fmla="*/ 3261360 w 3977640"/>
                  <a:gd name="connsiteY56" fmla="*/ 5135880 h 6461760"/>
                  <a:gd name="connsiteX57" fmla="*/ 3261360 w 3977640"/>
                  <a:gd name="connsiteY57" fmla="*/ 5173980 h 6461760"/>
                  <a:gd name="connsiteX58" fmla="*/ 3383280 w 3977640"/>
                  <a:gd name="connsiteY58" fmla="*/ 5250180 h 6461760"/>
                  <a:gd name="connsiteX59" fmla="*/ 3230880 w 3977640"/>
                  <a:gd name="connsiteY59" fmla="*/ 5356860 h 6461760"/>
                  <a:gd name="connsiteX60" fmla="*/ 3261360 w 3977640"/>
                  <a:gd name="connsiteY60" fmla="*/ 5455920 h 6461760"/>
                  <a:gd name="connsiteX61" fmla="*/ 3223260 w 3977640"/>
                  <a:gd name="connsiteY61" fmla="*/ 5577840 h 6461760"/>
                  <a:gd name="connsiteX62" fmla="*/ 3246120 w 3977640"/>
                  <a:gd name="connsiteY62" fmla="*/ 5615940 h 6461760"/>
                  <a:gd name="connsiteX63" fmla="*/ 3337560 w 3977640"/>
                  <a:gd name="connsiteY63" fmla="*/ 5661660 h 6461760"/>
                  <a:gd name="connsiteX64" fmla="*/ 3390900 w 3977640"/>
                  <a:gd name="connsiteY64" fmla="*/ 5753100 h 6461760"/>
                  <a:gd name="connsiteX65" fmla="*/ 3337560 w 3977640"/>
                  <a:gd name="connsiteY65" fmla="*/ 5867400 h 6461760"/>
                  <a:gd name="connsiteX66" fmla="*/ 3291840 w 3977640"/>
                  <a:gd name="connsiteY66" fmla="*/ 5943600 h 6461760"/>
                  <a:gd name="connsiteX67" fmla="*/ 3268980 w 3977640"/>
                  <a:gd name="connsiteY67" fmla="*/ 5981700 h 6461760"/>
                  <a:gd name="connsiteX68" fmla="*/ 3276600 w 3977640"/>
                  <a:gd name="connsiteY68" fmla="*/ 6134100 h 6461760"/>
                  <a:gd name="connsiteX69" fmla="*/ 3192780 w 3977640"/>
                  <a:gd name="connsiteY69" fmla="*/ 6141720 h 6461760"/>
                  <a:gd name="connsiteX70" fmla="*/ 3108960 w 3977640"/>
                  <a:gd name="connsiteY70" fmla="*/ 6278880 h 6461760"/>
                  <a:gd name="connsiteX71" fmla="*/ 3017520 w 3977640"/>
                  <a:gd name="connsiteY71" fmla="*/ 6301740 h 6461760"/>
                  <a:gd name="connsiteX72" fmla="*/ 2910840 w 3977640"/>
                  <a:gd name="connsiteY72" fmla="*/ 6431280 h 6461760"/>
                  <a:gd name="connsiteX73" fmla="*/ 2796540 w 3977640"/>
                  <a:gd name="connsiteY73" fmla="*/ 6377940 h 6461760"/>
                  <a:gd name="connsiteX74" fmla="*/ 2644140 w 3977640"/>
                  <a:gd name="connsiteY74" fmla="*/ 6461760 h 6461760"/>
                  <a:gd name="connsiteX75" fmla="*/ 2583180 w 3977640"/>
                  <a:gd name="connsiteY75" fmla="*/ 6385560 h 6461760"/>
                  <a:gd name="connsiteX76" fmla="*/ 2430780 w 3977640"/>
                  <a:gd name="connsiteY76" fmla="*/ 6362700 h 6461760"/>
                  <a:gd name="connsiteX77" fmla="*/ 2407920 w 3977640"/>
                  <a:gd name="connsiteY77" fmla="*/ 6301740 h 6461760"/>
                  <a:gd name="connsiteX78" fmla="*/ 2308860 w 3977640"/>
                  <a:gd name="connsiteY78" fmla="*/ 6271260 h 6461760"/>
                  <a:gd name="connsiteX79" fmla="*/ 2308860 w 3977640"/>
                  <a:gd name="connsiteY79" fmla="*/ 6111240 h 6461760"/>
                  <a:gd name="connsiteX80" fmla="*/ 2247900 w 3977640"/>
                  <a:gd name="connsiteY80" fmla="*/ 6012180 h 6461760"/>
                  <a:gd name="connsiteX81" fmla="*/ 2133600 w 3977640"/>
                  <a:gd name="connsiteY81" fmla="*/ 5996940 h 6461760"/>
                  <a:gd name="connsiteX82" fmla="*/ 2072640 w 3977640"/>
                  <a:gd name="connsiteY82" fmla="*/ 5935980 h 6461760"/>
                  <a:gd name="connsiteX83" fmla="*/ 1935480 w 3977640"/>
                  <a:gd name="connsiteY83" fmla="*/ 5844540 h 6461760"/>
                  <a:gd name="connsiteX84" fmla="*/ 1874520 w 3977640"/>
                  <a:gd name="connsiteY84" fmla="*/ 5920740 h 6461760"/>
                  <a:gd name="connsiteX85" fmla="*/ 1767840 w 3977640"/>
                  <a:gd name="connsiteY85" fmla="*/ 5836920 h 6461760"/>
                  <a:gd name="connsiteX86" fmla="*/ 1676400 w 3977640"/>
                  <a:gd name="connsiteY86" fmla="*/ 5859780 h 6461760"/>
                  <a:gd name="connsiteX87" fmla="*/ 1562100 w 3977640"/>
                  <a:gd name="connsiteY87" fmla="*/ 5821680 h 6461760"/>
                  <a:gd name="connsiteX88" fmla="*/ 1524000 w 3977640"/>
                  <a:gd name="connsiteY88" fmla="*/ 5745480 h 6461760"/>
                  <a:gd name="connsiteX89" fmla="*/ 1417320 w 3977640"/>
                  <a:gd name="connsiteY89" fmla="*/ 5768340 h 6461760"/>
                  <a:gd name="connsiteX90" fmla="*/ 1318260 w 3977640"/>
                  <a:gd name="connsiteY90" fmla="*/ 5722620 h 6461760"/>
                  <a:gd name="connsiteX91" fmla="*/ 1257300 w 3977640"/>
                  <a:gd name="connsiteY91" fmla="*/ 5676900 h 6461760"/>
                  <a:gd name="connsiteX92" fmla="*/ 1135380 w 3977640"/>
                  <a:gd name="connsiteY92" fmla="*/ 5631180 h 6461760"/>
                  <a:gd name="connsiteX93" fmla="*/ 1097280 w 3977640"/>
                  <a:gd name="connsiteY93" fmla="*/ 5463540 h 6461760"/>
                  <a:gd name="connsiteX94" fmla="*/ 937260 w 3977640"/>
                  <a:gd name="connsiteY94" fmla="*/ 5486400 h 6461760"/>
                  <a:gd name="connsiteX95" fmla="*/ 922020 w 3977640"/>
                  <a:gd name="connsiteY95" fmla="*/ 5554980 h 6461760"/>
                  <a:gd name="connsiteX96" fmla="*/ 807720 w 3977640"/>
                  <a:gd name="connsiteY96" fmla="*/ 5509260 h 6461760"/>
                  <a:gd name="connsiteX97" fmla="*/ 532312 w 3977640"/>
                  <a:gd name="connsiteY97" fmla="*/ 5509260 h 6461760"/>
                  <a:gd name="connsiteX98" fmla="*/ 571500 w 3977640"/>
                  <a:gd name="connsiteY98" fmla="*/ 5372100 h 6461760"/>
                  <a:gd name="connsiteX99" fmla="*/ 632460 w 3977640"/>
                  <a:gd name="connsiteY99" fmla="*/ 5280660 h 6461760"/>
                  <a:gd name="connsiteX100" fmla="*/ 632460 w 3977640"/>
                  <a:gd name="connsiteY100" fmla="*/ 5204460 h 6461760"/>
                  <a:gd name="connsiteX101" fmla="*/ 609600 w 3977640"/>
                  <a:gd name="connsiteY101" fmla="*/ 5128260 h 6461760"/>
                  <a:gd name="connsiteX102" fmla="*/ 670560 w 3977640"/>
                  <a:gd name="connsiteY102" fmla="*/ 4998720 h 6461760"/>
                  <a:gd name="connsiteX103" fmla="*/ 655320 w 3977640"/>
                  <a:gd name="connsiteY103" fmla="*/ 4914900 h 6461760"/>
                  <a:gd name="connsiteX104" fmla="*/ 701040 w 3977640"/>
                  <a:gd name="connsiteY104" fmla="*/ 4831080 h 6461760"/>
                  <a:gd name="connsiteX105" fmla="*/ 830580 w 3977640"/>
                  <a:gd name="connsiteY105" fmla="*/ 4823460 h 6461760"/>
                  <a:gd name="connsiteX106" fmla="*/ 1013460 w 3977640"/>
                  <a:gd name="connsiteY106" fmla="*/ 4328160 h 6461760"/>
                  <a:gd name="connsiteX107" fmla="*/ 1104900 w 3977640"/>
                  <a:gd name="connsiteY107" fmla="*/ 3672840 h 6461760"/>
                  <a:gd name="connsiteX108" fmla="*/ 1082040 w 3977640"/>
                  <a:gd name="connsiteY108" fmla="*/ 3101340 h 6461760"/>
                  <a:gd name="connsiteX109" fmla="*/ 1043940 w 3977640"/>
                  <a:gd name="connsiteY109" fmla="*/ 2926080 h 6461760"/>
                  <a:gd name="connsiteX110" fmla="*/ 1051560 w 3977640"/>
                  <a:gd name="connsiteY110" fmla="*/ 2834640 h 6461760"/>
                  <a:gd name="connsiteX111" fmla="*/ 982980 w 3977640"/>
                  <a:gd name="connsiteY111" fmla="*/ 2689860 h 6461760"/>
                  <a:gd name="connsiteX112" fmla="*/ 838200 w 3977640"/>
                  <a:gd name="connsiteY112" fmla="*/ 2491740 h 6461760"/>
                  <a:gd name="connsiteX113" fmla="*/ 685800 w 3977640"/>
                  <a:gd name="connsiteY113" fmla="*/ 2400300 h 6461760"/>
                  <a:gd name="connsiteX114" fmla="*/ 495300 w 3977640"/>
                  <a:gd name="connsiteY114" fmla="*/ 2438400 h 6461760"/>
                  <a:gd name="connsiteX115" fmla="*/ 495300 w 3977640"/>
                  <a:gd name="connsiteY115" fmla="*/ 2529840 h 6461760"/>
                  <a:gd name="connsiteX116" fmla="*/ 373380 w 3977640"/>
                  <a:gd name="connsiteY116" fmla="*/ 2545080 h 6461760"/>
                  <a:gd name="connsiteX117" fmla="*/ 335280 w 3977640"/>
                  <a:gd name="connsiteY117" fmla="*/ 2545080 h 6461760"/>
                  <a:gd name="connsiteX118" fmla="*/ 175260 w 3977640"/>
                  <a:gd name="connsiteY118" fmla="*/ 2567940 h 6461760"/>
                  <a:gd name="connsiteX119" fmla="*/ 129540 w 3977640"/>
                  <a:gd name="connsiteY119" fmla="*/ 2506980 h 6461760"/>
                  <a:gd name="connsiteX120" fmla="*/ 129540 w 3977640"/>
                  <a:gd name="connsiteY120" fmla="*/ 2385060 h 6461760"/>
                  <a:gd name="connsiteX121" fmla="*/ 53340 w 3977640"/>
                  <a:gd name="connsiteY121" fmla="*/ 2362200 h 6461760"/>
                  <a:gd name="connsiteX122" fmla="*/ 30480 w 3977640"/>
                  <a:gd name="connsiteY122" fmla="*/ 2263140 h 6461760"/>
                  <a:gd name="connsiteX123" fmla="*/ 53340 w 3977640"/>
                  <a:gd name="connsiteY123" fmla="*/ 2179320 h 6461760"/>
                  <a:gd name="connsiteX124" fmla="*/ 0 w 3977640"/>
                  <a:gd name="connsiteY124" fmla="*/ 2148840 h 6461760"/>
                  <a:gd name="connsiteX125" fmla="*/ 0 w 3977640"/>
                  <a:gd name="connsiteY125" fmla="*/ 1988820 h 6461760"/>
                  <a:gd name="connsiteX126" fmla="*/ 83820 w 3977640"/>
                  <a:gd name="connsiteY126" fmla="*/ 2080260 h 6461760"/>
                  <a:gd name="connsiteX127" fmla="*/ 160020 w 3977640"/>
                  <a:gd name="connsiteY127" fmla="*/ 2087880 h 6461760"/>
                  <a:gd name="connsiteX128" fmla="*/ 251460 w 3977640"/>
                  <a:gd name="connsiteY128" fmla="*/ 2125980 h 6461760"/>
                  <a:gd name="connsiteX129" fmla="*/ 304800 w 3977640"/>
                  <a:gd name="connsiteY129" fmla="*/ 2179320 h 6461760"/>
                  <a:gd name="connsiteX130" fmla="*/ 480060 w 3977640"/>
                  <a:gd name="connsiteY130" fmla="*/ 2125980 h 6461760"/>
                  <a:gd name="connsiteX131" fmla="*/ 609600 w 3977640"/>
                  <a:gd name="connsiteY131" fmla="*/ 1981200 h 6461760"/>
                  <a:gd name="connsiteX132" fmla="*/ 762000 w 3977640"/>
                  <a:gd name="connsiteY132" fmla="*/ 1737360 h 6461760"/>
                  <a:gd name="connsiteX133" fmla="*/ 906780 w 3977640"/>
                  <a:gd name="connsiteY133" fmla="*/ 1303020 h 6461760"/>
                  <a:gd name="connsiteX134" fmla="*/ 899160 w 3977640"/>
                  <a:gd name="connsiteY134" fmla="*/ 1135380 h 6461760"/>
                  <a:gd name="connsiteX135" fmla="*/ 937260 w 3977640"/>
                  <a:gd name="connsiteY135" fmla="*/ 1120140 h 6461760"/>
                  <a:gd name="connsiteX136" fmla="*/ 982980 w 3977640"/>
                  <a:gd name="connsiteY136" fmla="*/ 952500 h 6461760"/>
                  <a:gd name="connsiteX137" fmla="*/ 982980 w 3977640"/>
                  <a:gd name="connsiteY137" fmla="*/ 586740 h 6461760"/>
                  <a:gd name="connsiteX138" fmla="*/ 922020 w 3977640"/>
                  <a:gd name="connsiteY138" fmla="*/ 502920 h 6461760"/>
                  <a:gd name="connsiteX139" fmla="*/ 861060 w 3977640"/>
                  <a:gd name="connsiteY139" fmla="*/ 457200 h 6461760"/>
                  <a:gd name="connsiteX140" fmla="*/ 853440 w 3977640"/>
                  <a:gd name="connsiteY140" fmla="*/ 426720 h 6461760"/>
                  <a:gd name="connsiteX141" fmla="*/ 739140 w 3977640"/>
                  <a:gd name="connsiteY141" fmla="*/ 289560 h 6461760"/>
                  <a:gd name="connsiteX142" fmla="*/ 740284 w 3977640"/>
                  <a:gd name="connsiteY142" fmla="*/ 287807 h 6461760"/>
                  <a:gd name="connsiteX143" fmla="*/ 922020 w 3977640"/>
                  <a:gd name="connsiteY143" fmla="*/ 251460 h 6461760"/>
                  <a:gd name="connsiteX144" fmla="*/ 998220 w 3977640"/>
                  <a:gd name="connsiteY144" fmla="*/ 312420 h 6461760"/>
                  <a:gd name="connsiteX145" fmla="*/ 1013460 w 3977640"/>
                  <a:gd name="connsiteY145" fmla="*/ 167640 h 6461760"/>
                  <a:gd name="connsiteX146" fmla="*/ 1135380 w 3977640"/>
                  <a:gd name="connsiteY146" fmla="*/ 152400 h 6461760"/>
                  <a:gd name="connsiteX147" fmla="*/ 1234440 w 3977640"/>
                  <a:gd name="connsiteY147" fmla="*/ 190500 h 6461760"/>
                  <a:gd name="connsiteX148" fmla="*/ 1249680 w 3977640"/>
                  <a:gd name="connsiteY148" fmla="*/ 243840 h 6461760"/>
                  <a:gd name="connsiteX149" fmla="*/ 1554480 w 3977640"/>
                  <a:gd name="connsiteY149" fmla="*/ 236220 h 6461760"/>
                  <a:gd name="connsiteX150" fmla="*/ 1630680 w 3977640"/>
                  <a:gd name="connsiteY150" fmla="*/ 266700 h 6461760"/>
                  <a:gd name="connsiteX151" fmla="*/ 1805940 w 3977640"/>
                  <a:gd name="connsiteY151" fmla="*/ 236220 h 6461760"/>
                  <a:gd name="connsiteX152" fmla="*/ 1958340 w 3977640"/>
                  <a:gd name="connsiteY152" fmla="*/ 243840 h 6461760"/>
                  <a:gd name="connsiteX153" fmla="*/ 1988820 w 3977640"/>
                  <a:gd name="connsiteY153" fmla="*/ 144780 h 6461760"/>
                  <a:gd name="connsiteX154" fmla="*/ 2080260 w 3977640"/>
                  <a:gd name="connsiteY154" fmla="*/ 83820 h 6461760"/>
                  <a:gd name="connsiteX155" fmla="*/ 2240280 w 3977640"/>
                  <a:gd name="connsiteY155" fmla="*/ 91440 h 6461760"/>
                  <a:gd name="connsiteX156" fmla="*/ 2255520 w 3977640"/>
                  <a:gd name="connsiteY156" fmla="*/ 167640 h 6461760"/>
                  <a:gd name="connsiteX157" fmla="*/ 2377440 w 3977640"/>
                  <a:gd name="connsiteY157" fmla="*/ 175260 h 6461760"/>
                  <a:gd name="connsiteX158" fmla="*/ 2407920 w 3977640"/>
                  <a:gd name="connsiteY158" fmla="*/ 251460 h 6461760"/>
                  <a:gd name="connsiteX159" fmla="*/ 2506980 w 3977640"/>
                  <a:gd name="connsiteY159" fmla="*/ 281940 h 6461760"/>
                  <a:gd name="connsiteX160" fmla="*/ 2545080 w 3977640"/>
                  <a:gd name="connsiteY160" fmla="*/ 350520 h 6461760"/>
                  <a:gd name="connsiteX161" fmla="*/ 2644140 w 3977640"/>
                  <a:gd name="connsiteY161" fmla="*/ 396240 h 6461760"/>
                  <a:gd name="connsiteX162" fmla="*/ 2644140 w 3977640"/>
                  <a:gd name="connsiteY162" fmla="*/ 304800 h 6461760"/>
                  <a:gd name="connsiteX163" fmla="*/ 2750820 w 3977640"/>
                  <a:gd name="connsiteY163" fmla="*/ 274320 h 6461760"/>
                  <a:gd name="connsiteX164" fmla="*/ 2842260 w 3977640"/>
                  <a:gd name="connsiteY164" fmla="*/ 335280 h 6461760"/>
                  <a:gd name="connsiteX165" fmla="*/ 2842260 w 3977640"/>
                  <a:gd name="connsiteY165" fmla="*/ 373380 h 6461760"/>
                  <a:gd name="connsiteX166" fmla="*/ 2964180 w 3977640"/>
                  <a:gd name="connsiteY166" fmla="*/ 373380 h 6461760"/>
                  <a:gd name="connsiteX167" fmla="*/ 3040380 w 3977640"/>
                  <a:gd name="connsiteY167" fmla="*/ 297180 h 6461760"/>
                  <a:gd name="connsiteX168" fmla="*/ 3093720 w 3977640"/>
                  <a:gd name="connsiteY168" fmla="*/ 297180 h 6461760"/>
                  <a:gd name="connsiteX169" fmla="*/ 3154680 w 3977640"/>
                  <a:gd name="connsiteY169" fmla="*/ 342900 h 6461760"/>
                  <a:gd name="connsiteX170" fmla="*/ 3185160 w 3977640"/>
                  <a:gd name="connsiteY170" fmla="*/ 251460 h 6461760"/>
                  <a:gd name="connsiteX171" fmla="*/ 3276600 w 3977640"/>
                  <a:gd name="connsiteY171" fmla="*/ 190500 h 6461760"/>
                  <a:gd name="connsiteX172" fmla="*/ 3390900 w 3977640"/>
                  <a:gd name="connsiteY172" fmla="*/ 220980 h 6461760"/>
                  <a:gd name="connsiteX173" fmla="*/ 3398520 w 3977640"/>
                  <a:gd name="connsiteY173" fmla="*/ 83820 h 6461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3977640" h="6461760">
                    <a:moveTo>
                      <a:pt x="3505200" y="0"/>
                    </a:moveTo>
                    <a:lnTo>
                      <a:pt x="3611880" y="0"/>
                    </a:lnTo>
                    <a:lnTo>
                      <a:pt x="3558540" y="228600"/>
                    </a:lnTo>
                    <a:lnTo>
                      <a:pt x="3642360" y="312420"/>
                    </a:lnTo>
                    <a:lnTo>
                      <a:pt x="3916680" y="297180"/>
                    </a:lnTo>
                    <a:lnTo>
                      <a:pt x="3909060" y="358140"/>
                    </a:lnTo>
                    <a:lnTo>
                      <a:pt x="3947160" y="419100"/>
                    </a:lnTo>
                    <a:lnTo>
                      <a:pt x="3977640" y="571500"/>
                    </a:lnTo>
                    <a:lnTo>
                      <a:pt x="3947160" y="632460"/>
                    </a:lnTo>
                    <a:lnTo>
                      <a:pt x="3893820" y="617220"/>
                    </a:lnTo>
                    <a:lnTo>
                      <a:pt x="3848100" y="723900"/>
                    </a:lnTo>
                    <a:lnTo>
                      <a:pt x="3848100" y="784860"/>
                    </a:lnTo>
                    <a:lnTo>
                      <a:pt x="3794760" y="830580"/>
                    </a:lnTo>
                    <a:lnTo>
                      <a:pt x="3848100" y="891540"/>
                    </a:lnTo>
                    <a:lnTo>
                      <a:pt x="3817620" y="998220"/>
                    </a:lnTo>
                    <a:lnTo>
                      <a:pt x="3817620" y="1082040"/>
                    </a:lnTo>
                    <a:lnTo>
                      <a:pt x="3695700" y="1120140"/>
                    </a:lnTo>
                    <a:lnTo>
                      <a:pt x="3642360" y="1264920"/>
                    </a:lnTo>
                    <a:lnTo>
                      <a:pt x="3566160" y="1310640"/>
                    </a:lnTo>
                    <a:lnTo>
                      <a:pt x="3634740" y="1386840"/>
                    </a:lnTo>
                    <a:lnTo>
                      <a:pt x="3573780" y="1447800"/>
                    </a:lnTo>
                    <a:lnTo>
                      <a:pt x="3634740" y="1577340"/>
                    </a:lnTo>
                    <a:lnTo>
                      <a:pt x="3619500" y="1623060"/>
                    </a:lnTo>
                    <a:lnTo>
                      <a:pt x="3505200" y="1691640"/>
                    </a:lnTo>
                    <a:lnTo>
                      <a:pt x="3550920" y="1798320"/>
                    </a:lnTo>
                    <a:lnTo>
                      <a:pt x="3520440" y="2133600"/>
                    </a:lnTo>
                    <a:lnTo>
                      <a:pt x="3550920" y="2225040"/>
                    </a:lnTo>
                    <a:lnTo>
                      <a:pt x="3550920" y="2301240"/>
                    </a:lnTo>
                    <a:lnTo>
                      <a:pt x="3611880" y="2506980"/>
                    </a:lnTo>
                    <a:lnTo>
                      <a:pt x="3550920" y="2552700"/>
                    </a:lnTo>
                    <a:lnTo>
                      <a:pt x="3451860" y="2476500"/>
                    </a:lnTo>
                    <a:lnTo>
                      <a:pt x="3337560" y="2545080"/>
                    </a:lnTo>
                    <a:lnTo>
                      <a:pt x="3345180" y="2720340"/>
                    </a:lnTo>
                    <a:lnTo>
                      <a:pt x="3505200" y="2811780"/>
                    </a:lnTo>
                    <a:lnTo>
                      <a:pt x="3383280" y="3017520"/>
                    </a:lnTo>
                    <a:lnTo>
                      <a:pt x="3307080" y="3078480"/>
                    </a:lnTo>
                    <a:lnTo>
                      <a:pt x="3413760" y="3185160"/>
                    </a:lnTo>
                    <a:lnTo>
                      <a:pt x="3451860" y="3375660"/>
                    </a:lnTo>
                    <a:lnTo>
                      <a:pt x="3337560" y="3581400"/>
                    </a:lnTo>
                    <a:lnTo>
                      <a:pt x="3154680" y="3749040"/>
                    </a:lnTo>
                    <a:lnTo>
                      <a:pt x="3200400" y="3810000"/>
                    </a:lnTo>
                    <a:lnTo>
                      <a:pt x="3116580" y="3970020"/>
                    </a:lnTo>
                    <a:lnTo>
                      <a:pt x="3154680" y="4046220"/>
                    </a:lnTo>
                    <a:lnTo>
                      <a:pt x="2994660" y="4191000"/>
                    </a:lnTo>
                    <a:lnTo>
                      <a:pt x="3032760" y="4244340"/>
                    </a:lnTo>
                    <a:lnTo>
                      <a:pt x="3032760" y="4297680"/>
                    </a:lnTo>
                    <a:lnTo>
                      <a:pt x="2926080" y="4358640"/>
                    </a:lnTo>
                    <a:lnTo>
                      <a:pt x="2910840" y="4411980"/>
                    </a:lnTo>
                    <a:lnTo>
                      <a:pt x="2994660" y="4457700"/>
                    </a:lnTo>
                    <a:lnTo>
                      <a:pt x="2994660" y="4549140"/>
                    </a:lnTo>
                    <a:lnTo>
                      <a:pt x="3078480" y="4610100"/>
                    </a:lnTo>
                    <a:lnTo>
                      <a:pt x="3040380" y="4724400"/>
                    </a:lnTo>
                    <a:lnTo>
                      <a:pt x="3124200" y="4770120"/>
                    </a:lnTo>
                    <a:lnTo>
                      <a:pt x="3116580" y="4892040"/>
                    </a:lnTo>
                    <a:lnTo>
                      <a:pt x="3337560" y="5021580"/>
                    </a:lnTo>
                    <a:lnTo>
                      <a:pt x="3329940" y="5090160"/>
                    </a:lnTo>
                    <a:lnTo>
                      <a:pt x="3261360" y="5135880"/>
                    </a:lnTo>
                    <a:lnTo>
                      <a:pt x="3261360" y="5173980"/>
                    </a:lnTo>
                    <a:lnTo>
                      <a:pt x="3383280" y="5250180"/>
                    </a:lnTo>
                    <a:lnTo>
                      <a:pt x="3230880" y="5356860"/>
                    </a:lnTo>
                    <a:lnTo>
                      <a:pt x="3261360" y="5455920"/>
                    </a:lnTo>
                    <a:lnTo>
                      <a:pt x="3223260" y="5577840"/>
                    </a:lnTo>
                    <a:lnTo>
                      <a:pt x="3246120" y="5615940"/>
                    </a:lnTo>
                    <a:lnTo>
                      <a:pt x="3337560" y="5661660"/>
                    </a:lnTo>
                    <a:lnTo>
                      <a:pt x="3390900" y="5753100"/>
                    </a:lnTo>
                    <a:lnTo>
                      <a:pt x="3337560" y="5867400"/>
                    </a:lnTo>
                    <a:lnTo>
                      <a:pt x="3291840" y="5943600"/>
                    </a:lnTo>
                    <a:lnTo>
                      <a:pt x="3268980" y="5981700"/>
                    </a:lnTo>
                    <a:lnTo>
                      <a:pt x="3276600" y="6134100"/>
                    </a:lnTo>
                    <a:lnTo>
                      <a:pt x="3192780" y="6141720"/>
                    </a:lnTo>
                    <a:lnTo>
                      <a:pt x="3108960" y="6278880"/>
                    </a:lnTo>
                    <a:lnTo>
                      <a:pt x="3017520" y="6301740"/>
                    </a:lnTo>
                    <a:lnTo>
                      <a:pt x="2910840" y="6431280"/>
                    </a:lnTo>
                    <a:lnTo>
                      <a:pt x="2796540" y="6377940"/>
                    </a:lnTo>
                    <a:lnTo>
                      <a:pt x="2644140" y="6461760"/>
                    </a:lnTo>
                    <a:lnTo>
                      <a:pt x="2583180" y="6385560"/>
                    </a:lnTo>
                    <a:lnTo>
                      <a:pt x="2430780" y="6362700"/>
                    </a:lnTo>
                    <a:lnTo>
                      <a:pt x="2407920" y="6301740"/>
                    </a:lnTo>
                    <a:lnTo>
                      <a:pt x="2308860" y="6271260"/>
                    </a:lnTo>
                    <a:lnTo>
                      <a:pt x="2308860" y="6111240"/>
                    </a:lnTo>
                    <a:lnTo>
                      <a:pt x="2247900" y="6012180"/>
                    </a:lnTo>
                    <a:lnTo>
                      <a:pt x="2133600" y="5996940"/>
                    </a:lnTo>
                    <a:lnTo>
                      <a:pt x="2072640" y="5935980"/>
                    </a:lnTo>
                    <a:lnTo>
                      <a:pt x="1935480" y="5844540"/>
                    </a:lnTo>
                    <a:lnTo>
                      <a:pt x="1874520" y="5920740"/>
                    </a:lnTo>
                    <a:lnTo>
                      <a:pt x="1767840" y="5836920"/>
                    </a:lnTo>
                    <a:lnTo>
                      <a:pt x="1676400" y="5859780"/>
                    </a:lnTo>
                    <a:lnTo>
                      <a:pt x="1562100" y="5821680"/>
                    </a:lnTo>
                    <a:lnTo>
                      <a:pt x="1524000" y="5745480"/>
                    </a:lnTo>
                    <a:lnTo>
                      <a:pt x="1417320" y="5768340"/>
                    </a:lnTo>
                    <a:lnTo>
                      <a:pt x="1318260" y="5722620"/>
                    </a:lnTo>
                    <a:lnTo>
                      <a:pt x="1257300" y="5676900"/>
                    </a:lnTo>
                    <a:lnTo>
                      <a:pt x="1135380" y="5631180"/>
                    </a:lnTo>
                    <a:lnTo>
                      <a:pt x="1097280" y="5463540"/>
                    </a:lnTo>
                    <a:lnTo>
                      <a:pt x="937260" y="5486400"/>
                    </a:lnTo>
                    <a:lnTo>
                      <a:pt x="922020" y="5554980"/>
                    </a:lnTo>
                    <a:lnTo>
                      <a:pt x="807720" y="5509260"/>
                    </a:lnTo>
                    <a:lnTo>
                      <a:pt x="532312" y="5509260"/>
                    </a:lnTo>
                    <a:lnTo>
                      <a:pt x="571500" y="5372100"/>
                    </a:lnTo>
                    <a:lnTo>
                      <a:pt x="632460" y="5280660"/>
                    </a:lnTo>
                    <a:lnTo>
                      <a:pt x="632460" y="5204460"/>
                    </a:lnTo>
                    <a:lnTo>
                      <a:pt x="609600" y="5128260"/>
                    </a:lnTo>
                    <a:lnTo>
                      <a:pt x="670560" y="4998720"/>
                    </a:lnTo>
                    <a:lnTo>
                      <a:pt x="655320" y="4914900"/>
                    </a:lnTo>
                    <a:lnTo>
                      <a:pt x="701040" y="4831080"/>
                    </a:lnTo>
                    <a:lnTo>
                      <a:pt x="830580" y="4823460"/>
                    </a:lnTo>
                    <a:lnTo>
                      <a:pt x="1013460" y="4328160"/>
                    </a:lnTo>
                    <a:lnTo>
                      <a:pt x="1104900" y="3672840"/>
                    </a:lnTo>
                    <a:lnTo>
                      <a:pt x="1082040" y="3101340"/>
                    </a:lnTo>
                    <a:lnTo>
                      <a:pt x="1043940" y="2926080"/>
                    </a:lnTo>
                    <a:lnTo>
                      <a:pt x="1051560" y="2834640"/>
                    </a:lnTo>
                    <a:lnTo>
                      <a:pt x="982980" y="2689860"/>
                    </a:lnTo>
                    <a:lnTo>
                      <a:pt x="838200" y="2491740"/>
                    </a:lnTo>
                    <a:lnTo>
                      <a:pt x="685800" y="2400300"/>
                    </a:lnTo>
                    <a:lnTo>
                      <a:pt x="495300" y="2438400"/>
                    </a:lnTo>
                    <a:lnTo>
                      <a:pt x="495300" y="2529840"/>
                    </a:lnTo>
                    <a:lnTo>
                      <a:pt x="373380" y="2545080"/>
                    </a:lnTo>
                    <a:lnTo>
                      <a:pt x="335280" y="2545080"/>
                    </a:lnTo>
                    <a:lnTo>
                      <a:pt x="175260" y="2567940"/>
                    </a:lnTo>
                    <a:lnTo>
                      <a:pt x="129540" y="2506980"/>
                    </a:lnTo>
                    <a:lnTo>
                      <a:pt x="129540" y="2385060"/>
                    </a:lnTo>
                    <a:lnTo>
                      <a:pt x="53340" y="2362200"/>
                    </a:lnTo>
                    <a:lnTo>
                      <a:pt x="30480" y="2263140"/>
                    </a:lnTo>
                    <a:lnTo>
                      <a:pt x="53340" y="2179320"/>
                    </a:lnTo>
                    <a:lnTo>
                      <a:pt x="0" y="2148840"/>
                    </a:lnTo>
                    <a:lnTo>
                      <a:pt x="0" y="1988820"/>
                    </a:lnTo>
                    <a:lnTo>
                      <a:pt x="83820" y="2080260"/>
                    </a:lnTo>
                    <a:lnTo>
                      <a:pt x="160020" y="2087880"/>
                    </a:lnTo>
                    <a:lnTo>
                      <a:pt x="251460" y="2125980"/>
                    </a:lnTo>
                    <a:lnTo>
                      <a:pt x="304800" y="2179320"/>
                    </a:lnTo>
                    <a:lnTo>
                      <a:pt x="480060" y="2125980"/>
                    </a:lnTo>
                    <a:lnTo>
                      <a:pt x="609600" y="1981200"/>
                    </a:lnTo>
                    <a:lnTo>
                      <a:pt x="762000" y="1737360"/>
                    </a:lnTo>
                    <a:lnTo>
                      <a:pt x="906780" y="1303020"/>
                    </a:lnTo>
                    <a:lnTo>
                      <a:pt x="899160" y="1135380"/>
                    </a:lnTo>
                    <a:lnTo>
                      <a:pt x="937260" y="1120140"/>
                    </a:lnTo>
                    <a:lnTo>
                      <a:pt x="982980" y="952500"/>
                    </a:lnTo>
                    <a:lnTo>
                      <a:pt x="982980" y="586740"/>
                    </a:lnTo>
                    <a:lnTo>
                      <a:pt x="922020" y="502920"/>
                    </a:lnTo>
                    <a:lnTo>
                      <a:pt x="861060" y="457200"/>
                    </a:lnTo>
                    <a:lnTo>
                      <a:pt x="853440" y="426720"/>
                    </a:lnTo>
                    <a:lnTo>
                      <a:pt x="739140" y="289560"/>
                    </a:lnTo>
                    <a:lnTo>
                      <a:pt x="740284" y="287807"/>
                    </a:lnTo>
                    <a:lnTo>
                      <a:pt x="922020" y="251460"/>
                    </a:lnTo>
                    <a:lnTo>
                      <a:pt x="998220" y="312420"/>
                    </a:lnTo>
                    <a:lnTo>
                      <a:pt x="1013460" y="167640"/>
                    </a:lnTo>
                    <a:lnTo>
                      <a:pt x="1135380" y="152400"/>
                    </a:lnTo>
                    <a:lnTo>
                      <a:pt x="1234440" y="190500"/>
                    </a:lnTo>
                    <a:lnTo>
                      <a:pt x="1249680" y="243840"/>
                    </a:lnTo>
                    <a:lnTo>
                      <a:pt x="1554480" y="236220"/>
                    </a:lnTo>
                    <a:lnTo>
                      <a:pt x="1630680" y="266700"/>
                    </a:lnTo>
                    <a:lnTo>
                      <a:pt x="1805940" y="236220"/>
                    </a:lnTo>
                    <a:lnTo>
                      <a:pt x="1958340" y="243840"/>
                    </a:lnTo>
                    <a:lnTo>
                      <a:pt x="1988820" y="144780"/>
                    </a:lnTo>
                    <a:lnTo>
                      <a:pt x="2080260" y="83820"/>
                    </a:lnTo>
                    <a:lnTo>
                      <a:pt x="2240280" y="91440"/>
                    </a:lnTo>
                    <a:lnTo>
                      <a:pt x="2255520" y="167640"/>
                    </a:lnTo>
                    <a:lnTo>
                      <a:pt x="2377440" y="175260"/>
                    </a:lnTo>
                    <a:lnTo>
                      <a:pt x="2407920" y="251460"/>
                    </a:lnTo>
                    <a:lnTo>
                      <a:pt x="2506980" y="281940"/>
                    </a:lnTo>
                    <a:lnTo>
                      <a:pt x="2545080" y="350520"/>
                    </a:lnTo>
                    <a:lnTo>
                      <a:pt x="2644140" y="396240"/>
                    </a:lnTo>
                    <a:lnTo>
                      <a:pt x="2644140" y="304800"/>
                    </a:lnTo>
                    <a:lnTo>
                      <a:pt x="2750820" y="274320"/>
                    </a:lnTo>
                    <a:lnTo>
                      <a:pt x="2842260" y="335280"/>
                    </a:lnTo>
                    <a:lnTo>
                      <a:pt x="2842260" y="373380"/>
                    </a:lnTo>
                    <a:lnTo>
                      <a:pt x="2964180" y="373380"/>
                    </a:lnTo>
                    <a:lnTo>
                      <a:pt x="3040380" y="297180"/>
                    </a:lnTo>
                    <a:lnTo>
                      <a:pt x="3093720" y="297180"/>
                    </a:lnTo>
                    <a:lnTo>
                      <a:pt x="3154680" y="342900"/>
                    </a:lnTo>
                    <a:lnTo>
                      <a:pt x="3185160" y="251460"/>
                    </a:lnTo>
                    <a:lnTo>
                      <a:pt x="3276600" y="190500"/>
                    </a:lnTo>
                    <a:lnTo>
                      <a:pt x="3390900" y="220980"/>
                    </a:lnTo>
                    <a:lnTo>
                      <a:pt x="3398520" y="8382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F220D3F8-F978-09B3-5EE0-76E8F9EC6482}"/>
                  </a:ext>
                </a:extLst>
              </p:cNvPr>
              <p:cNvSpPr/>
              <p:nvPr/>
            </p:nvSpPr>
            <p:spPr>
              <a:xfrm>
                <a:off x="2393606" y="1946767"/>
                <a:ext cx="837095" cy="1296635"/>
              </a:xfrm>
              <a:custGeom>
                <a:avLst/>
                <a:gdLst>
                  <a:gd name="connsiteX0" fmla="*/ 3148404 w 4338320"/>
                  <a:gd name="connsiteY0" fmla="*/ 0 h 6719932"/>
                  <a:gd name="connsiteX1" fmla="*/ 3157220 w 4338320"/>
                  <a:gd name="connsiteY1" fmla="*/ 1632 h 6719932"/>
                  <a:gd name="connsiteX2" fmla="*/ 3296920 w 4338320"/>
                  <a:gd name="connsiteY2" fmla="*/ 217532 h 6719932"/>
                  <a:gd name="connsiteX3" fmla="*/ 3436620 w 4338320"/>
                  <a:gd name="connsiteY3" fmla="*/ 458832 h 6719932"/>
                  <a:gd name="connsiteX4" fmla="*/ 3627140 w 4338320"/>
                  <a:gd name="connsiteY4" fmla="*/ 828663 h 6719932"/>
                  <a:gd name="connsiteX5" fmla="*/ 3589020 w 4338320"/>
                  <a:gd name="connsiteY5" fmla="*/ 943020 h 6719932"/>
                  <a:gd name="connsiteX6" fmla="*/ 3512820 w 4338320"/>
                  <a:gd name="connsiteY6" fmla="*/ 966832 h 6719932"/>
                  <a:gd name="connsiteX7" fmla="*/ 3527108 w 4338320"/>
                  <a:gd name="connsiteY7" fmla="*/ 1052557 h 6719932"/>
                  <a:gd name="connsiteX8" fmla="*/ 3589020 w 4338320"/>
                  <a:gd name="connsiteY8" fmla="*/ 1085895 h 6719932"/>
                  <a:gd name="connsiteX9" fmla="*/ 3674744 w 4338320"/>
                  <a:gd name="connsiteY9" fmla="*/ 1104945 h 6719932"/>
                  <a:gd name="connsiteX10" fmla="*/ 3678144 w 4338320"/>
                  <a:gd name="connsiteY10" fmla="*/ 1103746 h 6719932"/>
                  <a:gd name="connsiteX11" fmla="*/ 3716020 w 4338320"/>
                  <a:gd name="connsiteY11" fmla="*/ 1170032 h 6719932"/>
                  <a:gd name="connsiteX12" fmla="*/ 3766820 w 4338320"/>
                  <a:gd name="connsiteY12" fmla="*/ 1258932 h 6719932"/>
                  <a:gd name="connsiteX13" fmla="*/ 3627120 w 4338320"/>
                  <a:gd name="connsiteY13" fmla="*/ 1297032 h 6719932"/>
                  <a:gd name="connsiteX14" fmla="*/ 3614420 w 4338320"/>
                  <a:gd name="connsiteY14" fmla="*/ 1449432 h 6719932"/>
                  <a:gd name="connsiteX15" fmla="*/ 3665220 w 4338320"/>
                  <a:gd name="connsiteY15" fmla="*/ 1576432 h 6719932"/>
                  <a:gd name="connsiteX16" fmla="*/ 3741420 w 4338320"/>
                  <a:gd name="connsiteY16" fmla="*/ 1614532 h 6719932"/>
                  <a:gd name="connsiteX17" fmla="*/ 3855720 w 4338320"/>
                  <a:gd name="connsiteY17" fmla="*/ 1741532 h 6719932"/>
                  <a:gd name="connsiteX18" fmla="*/ 3931920 w 4338320"/>
                  <a:gd name="connsiteY18" fmla="*/ 1792332 h 6719932"/>
                  <a:gd name="connsiteX19" fmla="*/ 4020820 w 4338320"/>
                  <a:gd name="connsiteY19" fmla="*/ 1982832 h 6719932"/>
                  <a:gd name="connsiteX20" fmla="*/ 3957320 w 4338320"/>
                  <a:gd name="connsiteY20" fmla="*/ 2046332 h 6719932"/>
                  <a:gd name="connsiteX21" fmla="*/ 4046220 w 4338320"/>
                  <a:gd name="connsiteY21" fmla="*/ 2300332 h 6719932"/>
                  <a:gd name="connsiteX22" fmla="*/ 4147820 w 4338320"/>
                  <a:gd name="connsiteY22" fmla="*/ 2643232 h 6719932"/>
                  <a:gd name="connsiteX23" fmla="*/ 4147820 w 4338320"/>
                  <a:gd name="connsiteY23" fmla="*/ 2719432 h 6719932"/>
                  <a:gd name="connsiteX24" fmla="*/ 4173220 w 4338320"/>
                  <a:gd name="connsiteY24" fmla="*/ 2833732 h 6719932"/>
                  <a:gd name="connsiteX25" fmla="*/ 4046220 w 4338320"/>
                  <a:gd name="connsiteY25" fmla="*/ 3011532 h 6719932"/>
                  <a:gd name="connsiteX26" fmla="*/ 4046220 w 4338320"/>
                  <a:gd name="connsiteY26" fmla="*/ 3252832 h 6719932"/>
                  <a:gd name="connsiteX27" fmla="*/ 3982720 w 4338320"/>
                  <a:gd name="connsiteY27" fmla="*/ 3417932 h 6719932"/>
                  <a:gd name="connsiteX28" fmla="*/ 4211320 w 4338320"/>
                  <a:gd name="connsiteY28" fmla="*/ 3202032 h 6719932"/>
                  <a:gd name="connsiteX29" fmla="*/ 4236720 w 4338320"/>
                  <a:gd name="connsiteY29" fmla="*/ 3519532 h 6719932"/>
                  <a:gd name="connsiteX30" fmla="*/ 4338320 w 4338320"/>
                  <a:gd name="connsiteY30" fmla="*/ 3519532 h 6719932"/>
                  <a:gd name="connsiteX31" fmla="*/ 4338320 w 4338320"/>
                  <a:gd name="connsiteY31" fmla="*/ 3621132 h 6719932"/>
                  <a:gd name="connsiteX32" fmla="*/ 4185920 w 4338320"/>
                  <a:gd name="connsiteY32" fmla="*/ 3671932 h 6719932"/>
                  <a:gd name="connsiteX33" fmla="*/ 4122420 w 4338320"/>
                  <a:gd name="connsiteY33" fmla="*/ 3849732 h 6719932"/>
                  <a:gd name="connsiteX34" fmla="*/ 4033520 w 4338320"/>
                  <a:gd name="connsiteY34" fmla="*/ 3875132 h 6719932"/>
                  <a:gd name="connsiteX35" fmla="*/ 4033520 w 4338320"/>
                  <a:gd name="connsiteY35" fmla="*/ 3925932 h 6719932"/>
                  <a:gd name="connsiteX36" fmla="*/ 4046220 w 4338320"/>
                  <a:gd name="connsiteY36" fmla="*/ 3989432 h 6719932"/>
                  <a:gd name="connsiteX37" fmla="*/ 4173220 w 4338320"/>
                  <a:gd name="connsiteY37" fmla="*/ 3976732 h 6719932"/>
                  <a:gd name="connsiteX38" fmla="*/ 4262120 w 4338320"/>
                  <a:gd name="connsiteY38" fmla="*/ 3875132 h 6719932"/>
                  <a:gd name="connsiteX39" fmla="*/ 4312920 w 4338320"/>
                  <a:gd name="connsiteY39" fmla="*/ 3913232 h 6719932"/>
                  <a:gd name="connsiteX40" fmla="*/ 4160520 w 4338320"/>
                  <a:gd name="connsiteY40" fmla="*/ 4141832 h 6719932"/>
                  <a:gd name="connsiteX41" fmla="*/ 4058920 w 4338320"/>
                  <a:gd name="connsiteY41" fmla="*/ 4103732 h 6719932"/>
                  <a:gd name="connsiteX42" fmla="*/ 3970020 w 4338320"/>
                  <a:gd name="connsiteY42" fmla="*/ 4281532 h 6719932"/>
                  <a:gd name="connsiteX43" fmla="*/ 3995420 w 4338320"/>
                  <a:gd name="connsiteY43" fmla="*/ 4357732 h 6719932"/>
                  <a:gd name="connsiteX44" fmla="*/ 3982720 w 4338320"/>
                  <a:gd name="connsiteY44" fmla="*/ 4395832 h 6719932"/>
                  <a:gd name="connsiteX45" fmla="*/ 3855720 w 4338320"/>
                  <a:gd name="connsiteY45" fmla="*/ 4408532 h 6719932"/>
                  <a:gd name="connsiteX46" fmla="*/ 3843020 w 4338320"/>
                  <a:gd name="connsiteY46" fmla="*/ 4472032 h 6719932"/>
                  <a:gd name="connsiteX47" fmla="*/ 4097020 w 4338320"/>
                  <a:gd name="connsiteY47" fmla="*/ 4395832 h 6719932"/>
                  <a:gd name="connsiteX48" fmla="*/ 4033520 w 4338320"/>
                  <a:gd name="connsiteY48" fmla="*/ 4522832 h 6719932"/>
                  <a:gd name="connsiteX49" fmla="*/ 3830320 w 4338320"/>
                  <a:gd name="connsiteY49" fmla="*/ 4573632 h 6719932"/>
                  <a:gd name="connsiteX50" fmla="*/ 3893820 w 4338320"/>
                  <a:gd name="connsiteY50" fmla="*/ 4687932 h 6719932"/>
                  <a:gd name="connsiteX51" fmla="*/ 3817620 w 4338320"/>
                  <a:gd name="connsiteY51" fmla="*/ 4713332 h 6719932"/>
                  <a:gd name="connsiteX52" fmla="*/ 3817620 w 4338320"/>
                  <a:gd name="connsiteY52" fmla="*/ 4776832 h 6719932"/>
                  <a:gd name="connsiteX53" fmla="*/ 3957320 w 4338320"/>
                  <a:gd name="connsiteY53" fmla="*/ 4789532 h 6719932"/>
                  <a:gd name="connsiteX54" fmla="*/ 3957320 w 4338320"/>
                  <a:gd name="connsiteY54" fmla="*/ 4929232 h 6719932"/>
                  <a:gd name="connsiteX55" fmla="*/ 3716020 w 4338320"/>
                  <a:gd name="connsiteY55" fmla="*/ 4992732 h 6719932"/>
                  <a:gd name="connsiteX56" fmla="*/ 3881120 w 4338320"/>
                  <a:gd name="connsiteY56" fmla="*/ 5056232 h 6719932"/>
                  <a:gd name="connsiteX57" fmla="*/ 3779520 w 4338320"/>
                  <a:gd name="connsiteY57" fmla="*/ 5183232 h 6719932"/>
                  <a:gd name="connsiteX58" fmla="*/ 3665220 w 4338320"/>
                  <a:gd name="connsiteY58" fmla="*/ 5183232 h 6719932"/>
                  <a:gd name="connsiteX59" fmla="*/ 3728720 w 4338320"/>
                  <a:gd name="connsiteY59" fmla="*/ 5259432 h 6719932"/>
                  <a:gd name="connsiteX60" fmla="*/ 3855720 w 4338320"/>
                  <a:gd name="connsiteY60" fmla="*/ 5361032 h 6719932"/>
                  <a:gd name="connsiteX61" fmla="*/ 3792220 w 4338320"/>
                  <a:gd name="connsiteY61" fmla="*/ 5399132 h 6719932"/>
                  <a:gd name="connsiteX62" fmla="*/ 3665220 w 4338320"/>
                  <a:gd name="connsiteY62" fmla="*/ 5361032 h 6719932"/>
                  <a:gd name="connsiteX63" fmla="*/ 3576320 w 4338320"/>
                  <a:gd name="connsiteY63" fmla="*/ 5361032 h 6719932"/>
                  <a:gd name="connsiteX64" fmla="*/ 3576320 w 4338320"/>
                  <a:gd name="connsiteY64" fmla="*/ 5424532 h 6719932"/>
                  <a:gd name="connsiteX65" fmla="*/ 3690620 w 4338320"/>
                  <a:gd name="connsiteY65" fmla="*/ 5500732 h 6719932"/>
                  <a:gd name="connsiteX66" fmla="*/ 3614420 w 4338320"/>
                  <a:gd name="connsiteY66" fmla="*/ 5576932 h 6719932"/>
                  <a:gd name="connsiteX67" fmla="*/ 3665220 w 4338320"/>
                  <a:gd name="connsiteY67" fmla="*/ 5640432 h 6719932"/>
                  <a:gd name="connsiteX68" fmla="*/ 3614420 w 4338320"/>
                  <a:gd name="connsiteY68" fmla="*/ 5678532 h 6719932"/>
                  <a:gd name="connsiteX69" fmla="*/ 3462020 w 4338320"/>
                  <a:gd name="connsiteY69" fmla="*/ 5640432 h 6719932"/>
                  <a:gd name="connsiteX70" fmla="*/ 3411220 w 4338320"/>
                  <a:gd name="connsiteY70" fmla="*/ 5665832 h 6719932"/>
                  <a:gd name="connsiteX71" fmla="*/ 3296920 w 4338320"/>
                  <a:gd name="connsiteY71" fmla="*/ 5564232 h 6719932"/>
                  <a:gd name="connsiteX72" fmla="*/ 3296920 w 4338320"/>
                  <a:gd name="connsiteY72" fmla="*/ 5792832 h 6719932"/>
                  <a:gd name="connsiteX73" fmla="*/ 3258820 w 4338320"/>
                  <a:gd name="connsiteY73" fmla="*/ 5843632 h 6719932"/>
                  <a:gd name="connsiteX74" fmla="*/ 3284220 w 4338320"/>
                  <a:gd name="connsiteY74" fmla="*/ 5919832 h 6719932"/>
                  <a:gd name="connsiteX75" fmla="*/ 3246120 w 4338320"/>
                  <a:gd name="connsiteY75" fmla="*/ 5957932 h 6719932"/>
                  <a:gd name="connsiteX76" fmla="*/ 3093720 w 4338320"/>
                  <a:gd name="connsiteY76" fmla="*/ 5856332 h 6719932"/>
                  <a:gd name="connsiteX77" fmla="*/ 3093720 w 4338320"/>
                  <a:gd name="connsiteY77" fmla="*/ 5742032 h 6719932"/>
                  <a:gd name="connsiteX78" fmla="*/ 3004820 w 4338320"/>
                  <a:gd name="connsiteY78" fmla="*/ 5716632 h 6719932"/>
                  <a:gd name="connsiteX79" fmla="*/ 3004820 w 4338320"/>
                  <a:gd name="connsiteY79" fmla="*/ 5843632 h 6719932"/>
                  <a:gd name="connsiteX80" fmla="*/ 2890520 w 4338320"/>
                  <a:gd name="connsiteY80" fmla="*/ 5792832 h 6719932"/>
                  <a:gd name="connsiteX81" fmla="*/ 2636520 w 4338320"/>
                  <a:gd name="connsiteY81" fmla="*/ 5742032 h 6719932"/>
                  <a:gd name="connsiteX82" fmla="*/ 2560320 w 4338320"/>
                  <a:gd name="connsiteY82" fmla="*/ 5742032 h 6719932"/>
                  <a:gd name="connsiteX83" fmla="*/ 2534920 w 4338320"/>
                  <a:gd name="connsiteY83" fmla="*/ 5856332 h 6719932"/>
                  <a:gd name="connsiteX84" fmla="*/ 2585720 w 4338320"/>
                  <a:gd name="connsiteY84" fmla="*/ 5945232 h 6719932"/>
                  <a:gd name="connsiteX85" fmla="*/ 2560320 w 4338320"/>
                  <a:gd name="connsiteY85" fmla="*/ 6110332 h 6719932"/>
                  <a:gd name="connsiteX86" fmla="*/ 2458720 w 4338320"/>
                  <a:gd name="connsiteY86" fmla="*/ 6275432 h 6719932"/>
                  <a:gd name="connsiteX87" fmla="*/ 2509520 w 4338320"/>
                  <a:gd name="connsiteY87" fmla="*/ 6338932 h 6719932"/>
                  <a:gd name="connsiteX88" fmla="*/ 2433320 w 4338320"/>
                  <a:gd name="connsiteY88" fmla="*/ 6478632 h 6719932"/>
                  <a:gd name="connsiteX89" fmla="*/ 2357120 w 4338320"/>
                  <a:gd name="connsiteY89" fmla="*/ 6516732 h 6719932"/>
                  <a:gd name="connsiteX90" fmla="*/ 2331720 w 4338320"/>
                  <a:gd name="connsiteY90" fmla="*/ 6592932 h 6719932"/>
                  <a:gd name="connsiteX91" fmla="*/ 2293620 w 4338320"/>
                  <a:gd name="connsiteY91" fmla="*/ 6592932 h 6719932"/>
                  <a:gd name="connsiteX92" fmla="*/ 2166620 w 4338320"/>
                  <a:gd name="connsiteY92" fmla="*/ 6516732 h 6719932"/>
                  <a:gd name="connsiteX93" fmla="*/ 2090420 w 4338320"/>
                  <a:gd name="connsiteY93" fmla="*/ 6516732 h 6719932"/>
                  <a:gd name="connsiteX94" fmla="*/ 2026920 w 4338320"/>
                  <a:gd name="connsiteY94" fmla="*/ 6465932 h 6719932"/>
                  <a:gd name="connsiteX95" fmla="*/ 2001520 w 4338320"/>
                  <a:gd name="connsiteY95" fmla="*/ 6567532 h 6719932"/>
                  <a:gd name="connsiteX96" fmla="*/ 1899920 w 4338320"/>
                  <a:gd name="connsiteY96" fmla="*/ 6580232 h 6719932"/>
                  <a:gd name="connsiteX97" fmla="*/ 1836420 w 4338320"/>
                  <a:gd name="connsiteY97" fmla="*/ 6719932 h 6719932"/>
                  <a:gd name="connsiteX98" fmla="*/ 1772920 w 4338320"/>
                  <a:gd name="connsiteY98" fmla="*/ 6719932 h 6719932"/>
                  <a:gd name="connsiteX99" fmla="*/ 1709420 w 4338320"/>
                  <a:gd name="connsiteY99" fmla="*/ 6707232 h 6719932"/>
                  <a:gd name="connsiteX100" fmla="*/ 1696720 w 4338320"/>
                  <a:gd name="connsiteY100" fmla="*/ 6631032 h 6719932"/>
                  <a:gd name="connsiteX101" fmla="*/ 1506220 w 4338320"/>
                  <a:gd name="connsiteY101" fmla="*/ 6554832 h 6719932"/>
                  <a:gd name="connsiteX102" fmla="*/ 1506220 w 4338320"/>
                  <a:gd name="connsiteY102" fmla="*/ 6478632 h 6719932"/>
                  <a:gd name="connsiteX103" fmla="*/ 1391920 w 4338320"/>
                  <a:gd name="connsiteY103" fmla="*/ 6453232 h 6719932"/>
                  <a:gd name="connsiteX104" fmla="*/ 1531620 w 4338320"/>
                  <a:gd name="connsiteY104" fmla="*/ 6351632 h 6719932"/>
                  <a:gd name="connsiteX105" fmla="*/ 1506220 w 4338320"/>
                  <a:gd name="connsiteY105" fmla="*/ 6224632 h 6719932"/>
                  <a:gd name="connsiteX106" fmla="*/ 1353820 w 4338320"/>
                  <a:gd name="connsiteY106" fmla="*/ 6199232 h 6719932"/>
                  <a:gd name="connsiteX107" fmla="*/ 1023620 w 4338320"/>
                  <a:gd name="connsiteY107" fmla="*/ 6237332 h 6719932"/>
                  <a:gd name="connsiteX108" fmla="*/ 972820 w 4338320"/>
                  <a:gd name="connsiteY108" fmla="*/ 6123032 h 6719932"/>
                  <a:gd name="connsiteX109" fmla="*/ 820420 w 4338320"/>
                  <a:gd name="connsiteY109" fmla="*/ 6034132 h 6719932"/>
                  <a:gd name="connsiteX110" fmla="*/ 731520 w 4338320"/>
                  <a:gd name="connsiteY110" fmla="*/ 6059532 h 6719932"/>
                  <a:gd name="connsiteX111" fmla="*/ 553720 w 4338320"/>
                  <a:gd name="connsiteY111" fmla="*/ 5919832 h 6719932"/>
                  <a:gd name="connsiteX112" fmla="*/ 365760 w 4338320"/>
                  <a:gd name="connsiteY112" fmla="*/ 5919832 h 6719932"/>
                  <a:gd name="connsiteX113" fmla="*/ 358140 w 4338320"/>
                  <a:gd name="connsiteY113" fmla="*/ 5767432 h 6719932"/>
                  <a:gd name="connsiteX114" fmla="*/ 381000 w 4338320"/>
                  <a:gd name="connsiteY114" fmla="*/ 5729332 h 6719932"/>
                  <a:gd name="connsiteX115" fmla="*/ 426720 w 4338320"/>
                  <a:gd name="connsiteY115" fmla="*/ 5653132 h 6719932"/>
                  <a:gd name="connsiteX116" fmla="*/ 480060 w 4338320"/>
                  <a:gd name="connsiteY116" fmla="*/ 5538832 h 6719932"/>
                  <a:gd name="connsiteX117" fmla="*/ 426720 w 4338320"/>
                  <a:gd name="connsiteY117" fmla="*/ 5447392 h 6719932"/>
                  <a:gd name="connsiteX118" fmla="*/ 335280 w 4338320"/>
                  <a:gd name="connsiteY118" fmla="*/ 5401672 h 6719932"/>
                  <a:gd name="connsiteX119" fmla="*/ 312420 w 4338320"/>
                  <a:gd name="connsiteY119" fmla="*/ 5363572 h 6719932"/>
                  <a:gd name="connsiteX120" fmla="*/ 350520 w 4338320"/>
                  <a:gd name="connsiteY120" fmla="*/ 5241652 h 6719932"/>
                  <a:gd name="connsiteX121" fmla="*/ 320040 w 4338320"/>
                  <a:gd name="connsiteY121" fmla="*/ 5142592 h 6719932"/>
                  <a:gd name="connsiteX122" fmla="*/ 472440 w 4338320"/>
                  <a:gd name="connsiteY122" fmla="*/ 5035912 h 6719932"/>
                  <a:gd name="connsiteX123" fmla="*/ 350520 w 4338320"/>
                  <a:gd name="connsiteY123" fmla="*/ 4959712 h 6719932"/>
                  <a:gd name="connsiteX124" fmla="*/ 350520 w 4338320"/>
                  <a:gd name="connsiteY124" fmla="*/ 4921612 h 6719932"/>
                  <a:gd name="connsiteX125" fmla="*/ 419100 w 4338320"/>
                  <a:gd name="connsiteY125" fmla="*/ 4875892 h 6719932"/>
                  <a:gd name="connsiteX126" fmla="*/ 426720 w 4338320"/>
                  <a:gd name="connsiteY126" fmla="*/ 4807312 h 6719932"/>
                  <a:gd name="connsiteX127" fmla="*/ 205740 w 4338320"/>
                  <a:gd name="connsiteY127" fmla="*/ 4677772 h 6719932"/>
                  <a:gd name="connsiteX128" fmla="*/ 213360 w 4338320"/>
                  <a:gd name="connsiteY128" fmla="*/ 4555852 h 6719932"/>
                  <a:gd name="connsiteX129" fmla="*/ 129540 w 4338320"/>
                  <a:gd name="connsiteY129" fmla="*/ 4510132 h 6719932"/>
                  <a:gd name="connsiteX130" fmla="*/ 167640 w 4338320"/>
                  <a:gd name="connsiteY130" fmla="*/ 4395832 h 6719932"/>
                  <a:gd name="connsiteX131" fmla="*/ 83820 w 4338320"/>
                  <a:gd name="connsiteY131" fmla="*/ 4334872 h 6719932"/>
                  <a:gd name="connsiteX132" fmla="*/ 83820 w 4338320"/>
                  <a:gd name="connsiteY132" fmla="*/ 4243432 h 6719932"/>
                  <a:gd name="connsiteX133" fmla="*/ 0 w 4338320"/>
                  <a:gd name="connsiteY133" fmla="*/ 4197712 h 6719932"/>
                  <a:gd name="connsiteX134" fmla="*/ 15240 w 4338320"/>
                  <a:gd name="connsiteY134" fmla="*/ 4144372 h 6719932"/>
                  <a:gd name="connsiteX135" fmla="*/ 121920 w 4338320"/>
                  <a:gd name="connsiteY135" fmla="*/ 4083412 h 6719932"/>
                  <a:gd name="connsiteX136" fmla="*/ 121920 w 4338320"/>
                  <a:gd name="connsiteY136" fmla="*/ 4030072 h 6719932"/>
                  <a:gd name="connsiteX137" fmla="*/ 83820 w 4338320"/>
                  <a:gd name="connsiteY137" fmla="*/ 3976732 h 6719932"/>
                  <a:gd name="connsiteX138" fmla="*/ 243840 w 4338320"/>
                  <a:gd name="connsiteY138" fmla="*/ 3831952 h 6719932"/>
                  <a:gd name="connsiteX139" fmla="*/ 205740 w 4338320"/>
                  <a:gd name="connsiteY139" fmla="*/ 3755752 h 6719932"/>
                  <a:gd name="connsiteX140" fmla="*/ 289560 w 4338320"/>
                  <a:gd name="connsiteY140" fmla="*/ 3595732 h 6719932"/>
                  <a:gd name="connsiteX141" fmla="*/ 243840 w 4338320"/>
                  <a:gd name="connsiteY141" fmla="*/ 3534772 h 6719932"/>
                  <a:gd name="connsiteX142" fmla="*/ 426720 w 4338320"/>
                  <a:gd name="connsiteY142" fmla="*/ 3367132 h 6719932"/>
                  <a:gd name="connsiteX143" fmla="*/ 541020 w 4338320"/>
                  <a:gd name="connsiteY143" fmla="*/ 3161392 h 6719932"/>
                  <a:gd name="connsiteX144" fmla="*/ 502920 w 4338320"/>
                  <a:gd name="connsiteY144" fmla="*/ 2970892 h 6719932"/>
                  <a:gd name="connsiteX145" fmla="*/ 396240 w 4338320"/>
                  <a:gd name="connsiteY145" fmla="*/ 2864212 h 6719932"/>
                  <a:gd name="connsiteX146" fmla="*/ 472440 w 4338320"/>
                  <a:gd name="connsiteY146" fmla="*/ 2803252 h 6719932"/>
                  <a:gd name="connsiteX147" fmla="*/ 594360 w 4338320"/>
                  <a:gd name="connsiteY147" fmla="*/ 2597512 h 6719932"/>
                  <a:gd name="connsiteX148" fmla="*/ 434340 w 4338320"/>
                  <a:gd name="connsiteY148" fmla="*/ 2506072 h 6719932"/>
                  <a:gd name="connsiteX149" fmla="*/ 426720 w 4338320"/>
                  <a:gd name="connsiteY149" fmla="*/ 2330812 h 6719932"/>
                  <a:gd name="connsiteX150" fmla="*/ 541020 w 4338320"/>
                  <a:gd name="connsiteY150" fmla="*/ 2262232 h 6719932"/>
                  <a:gd name="connsiteX151" fmla="*/ 640080 w 4338320"/>
                  <a:gd name="connsiteY151" fmla="*/ 2338432 h 6719932"/>
                  <a:gd name="connsiteX152" fmla="*/ 701040 w 4338320"/>
                  <a:gd name="connsiteY152" fmla="*/ 2292712 h 6719932"/>
                  <a:gd name="connsiteX153" fmla="*/ 640080 w 4338320"/>
                  <a:gd name="connsiteY153" fmla="*/ 2086972 h 6719932"/>
                  <a:gd name="connsiteX154" fmla="*/ 640080 w 4338320"/>
                  <a:gd name="connsiteY154" fmla="*/ 2010772 h 6719932"/>
                  <a:gd name="connsiteX155" fmla="*/ 609600 w 4338320"/>
                  <a:gd name="connsiteY155" fmla="*/ 1919332 h 6719932"/>
                  <a:gd name="connsiteX156" fmla="*/ 640080 w 4338320"/>
                  <a:gd name="connsiteY156" fmla="*/ 1584052 h 6719932"/>
                  <a:gd name="connsiteX157" fmla="*/ 594360 w 4338320"/>
                  <a:gd name="connsiteY157" fmla="*/ 1477372 h 6719932"/>
                  <a:gd name="connsiteX158" fmla="*/ 708660 w 4338320"/>
                  <a:gd name="connsiteY158" fmla="*/ 1408792 h 6719932"/>
                  <a:gd name="connsiteX159" fmla="*/ 723900 w 4338320"/>
                  <a:gd name="connsiteY159" fmla="*/ 1363072 h 6719932"/>
                  <a:gd name="connsiteX160" fmla="*/ 662940 w 4338320"/>
                  <a:gd name="connsiteY160" fmla="*/ 1233532 h 6719932"/>
                  <a:gd name="connsiteX161" fmla="*/ 723900 w 4338320"/>
                  <a:gd name="connsiteY161" fmla="*/ 1172572 h 6719932"/>
                  <a:gd name="connsiteX162" fmla="*/ 655320 w 4338320"/>
                  <a:gd name="connsiteY162" fmla="*/ 1096372 h 6719932"/>
                  <a:gd name="connsiteX163" fmla="*/ 731520 w 4338320"/>
                  <a:gd name="connsiteY163" fmla="*/ 1050652 h 6719932"/>
                  <a:gd name="connsiteX164" fmla="*/ 784860 w 4338320"/>
                  <a:gd name="connsiteY164" fmla="*/ 905872 h 6719932"/>
                  <a:gd name="connsiteX165" fmla="*/ 906780 w 4338320"/>
                  <a:gd name="connsiteY165" fmla="*/ 867772 h 6719932"/>
                  <a:gd name="connsiteX166" fmla="*/ 906780 w 4338320"/>
                  <a:gd name="connsiteY166" fmla="*/ 783952 h 6719932"/>
                  <a:gd name="connsiteX167" fmla="*/ 1021080 w 4338320"/>
                  <a:gd name="connsiteY167" fmla="*/ 905872 h 6719932"/>
                  <a:gd name="connsiteX168" fmla="*/ 1112520 w 4338320"/>
                  <a:gd name="connsiteY168" fmla="*/ 905872 h 6719932"/>
                  <a:gd name="connsiteX169" fmla="*/ 1295400 w 4338320"/>
                  <a:gd name="connsiteY169" fmla="*/ 799192 h 6719932"/>
                  <a:gd name="connsiteX170" fmla="*/ 1394460 w 4338320"/>
                  <a:gd name="connsiteY170" fmla="*/ 799192 h 6719932"/>
                  <a:gd name="connsiteX171" fmla="*/ 1394460 w 4338320"/>
                  <a:gd name="connsiteY171" fmla="*/ 684892 h 6719932"/>
                  <a:gd name="connsiteX172" fmla="*/ 1554480 w 4338320"/>
                  <a:gd name="connsiteY172" fmla="*/ 562972 h 6719932"/>
                  <a:gd name="connsiteX173" fmla="*/ 1691640 w 4338320"/>
                  <a:gd name="connsiteY173" fmla="*/ 540112 h 6719932"/>
                  <a:gd name="connsiteX174" fmla="*/ 1866900 w 4338320"/>
                  <a:gd name="connsiteY174" fmla="*/ 402952 h 6719932"/>
                  <a:gd name="connsiteX175" fmla="*/ 1950720 w 4338320"/>
                  <a:gd name="connsiteY175" fmla="*/ 402952 h 6719932"/>
                  <a:gd name="connsiteX176" fmla="*/ 1973580 w 4338320"/>
                  <a:gd name="connsiteY176" fmla="*/ 349612 h 6719932"/>
                  <a:gd name="connsiteX177" fmla="*/ 2034540 w 4338320"/>
                  <a:gd name="connsiteY177" fmla="*/ 319132 h 6719932"/>
                  <a:gd name="connsiteX178" fmla="*/ 2095500 w 4338320"/>
                  <a:gd name="connsiteY178" fmla="*/ 349612 h 6719932"/>
                  <a:gd name="connsiteX179" fmla="*/ 2095500 w 4338320"/>
                  <a:gd name="connsiteY179" fmla="*/ 395332 h 6719932"/>
                  <a:gd name="connsiteX180" fmla="*/ 2133600 w 4338320"/>
                  <a:gd name="connsiteY180" fmla="*/ 471532 h 6719932"/>
                  <a:gd name="connsiteX181" fmla="*/ 2232660 w 4338320"/>
                  <a:gd name="connsiteY181" fmla="*/ 395332 h 6719932"/>
                  <a:gd name="connsiteX182" fmla="*/ 2263140 w 4338320"/>
                  <a:gd name="connsiteY182" fmla="*/ 349612 h 6719932"/>
                  <a:gd name="connsiteX183" fmla="*/ 2362200 w 4338320"/>
                  <a:gd name="connsiteY183" fmla="*/ 349612 h 6719932"/>
                  <a:gd name="connsiteX184" fmla="*/ 2392680 w 4338320"/>
                  <a:gd name="connsiteY184" fmla="*/ 319132 h 6719932"/>
                  <a:gd name="connsiteX185" fmla="*/ 2537460 w 4338320"/>
                  <a:gd name="connsiteY185" fmla="*/ 311512 h 6719932"/>
                  <a:gd name="connsiteX186" fmla="*/ 2689860 w 4338320"/>
                  <a:gd name="connsiteY186" fmla="*/ 395332 h 6719932"/>
                  <a:gd name="connsiteX187" fmla="*/ 2849880 w 4338320"/>
                  <a:gd name="connsiteY187" fmla="*/ 319132 h 6719932"/>
                  <a:gd name="connsiteX188" fmla="*/ 2827020 w 4338320"/>
                  <a:gd name="connsiteY188" fmla="*/ 212452 h 6719932"/>
                  <a:gd name="connsiteX189" fmla="*/ 2842260 w 4338320"/>
                  <a:gd name="connsiteY189" fmla="*/ 159112 h 6719932"/>
                  <a:gd name="connsiteX190" fmla="*/ 3025140 w 4338320"/>
                  <a:gd name="connsiteY190" fmla="*/ 98152 h 6719932"/>
                  <a:gd name="connsiteX191" fmla="*/ 3154680 w 4338320"/>
                  <a:gd name="connsiteY191" fmla="*/ 6712 h 6719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</a:cxnLst>
                <a:rect l="l" t="t" r="r" b="b"/>
                <a:pathLst>
                  <a:path w="4338320" h="6719932">
                    <a:moveTo>
                      <a:pt x="3148404" y="0"/>
                    </a:moveTo>
                    <a:lnTo>
                      <a:pt x="3157220" y="1632"/>
                    </a:lnTo>
                    <a:lnTo>
                      <a:pt x="3296920" y="217532"/>
                    </a:lnTo>
                    <a:lnTo>
                      <a:pt x="3436620" y="458832"/>
                    </a:lnTo>
                    <a:lnTo>
                      <a:pt x="3627140" y="828663"/>
                    </a:lnTo>
                    <a:lnTo>
                      <a:pt x="3589020" y="943020"/>
                    </a:lnTo>
                    <a:lnTo>
                      <a:pt x="3512820" y="966832"/>
                    </a:lnTo>
                    <a:lnTo>
                      <a:pt x="3527108" y="1052557"/>
                    </a:lnTo>
                    <a:lnTo>
                      <a:pt x="3589020" y="1085895"/>
                    </a:lnTo>
                    <a:lnTo>
                      <a:pt x="3674744" y="1104945"/>
                    </a:lnTo>
                    <a:lnTo>
                      <a:pt x="3678144" y="1103746"/>
                    </a:lnTo>
                    <a:lnTo>
                      <a:pt x="3716020" y="1170032"/>
                    </a:lnTo>
                    <a:lnTo>
                      <a:pt x="3766820" y="1258932"/>
                    </a:lnTo>
                    <a:lnTo>
                      <a:pt x="3627120" y="1297032"/>
                    </a:lnTo>
                    <a:lnTo>
                      <a:pt x="3614420" y="1449432"/>
                    </a:lnTo>
                    <a:lnTo>
                      <a:pt x="3665220" y="1576432"/>
                    </a:lnTo>
                    <a:lnTo>
                      <a:pt x="3741420" y="1614532"/>
                    </a:lnTo>
                    <a:lnTo>
                      <a:pt x="3855720" y="1741532"/>
                    </a:lnTo>
                    <a:lnTo>
                      <a:pt x="3931920" y="1792332"/>
                    </a:lnTo>
                    <a:lnTo>
                      <a:pt x="4020820" y="1982832"/>
                    </a:lnTo>
                    <a:lnTo>
                      <a:pt x="3957320" y="2046332"/>
                    </a:lnTo>
                    <a:lnTo>
                      <a:pt x="4046220" y="2300332"/>
                    </a:lnTo>
                    <a:lnTo>
                      <a:pt x="4147820" y="2643232"/>
                    </a:lnTo>
                    <a:lnTo>
                      <a:pt x="4147820" y="2719432"/>
                    </a:lnTo>
                    <a:lnTo>
                      <a:pt x="4173220" y="2833732"/>
                    </a:lnTo>
                    <a:lnTo>
                      <a:pt x="4046220" y="3011532"/>
                    </a:lnTo>
                    <a:lnTo>
                      <a:pt x="4046220" y="3252832"/>
                    </a:lnTo>
                    <a:lnTo>
                      <a:pt x="3982720" y="3417932"/>
                    </a:lnTo>
                    <a:lnTo>
                      <a:pt x="4211320" y="3202032"/>
                    </a:lnTo>
                    <a:lnTo>
                      <a:pt x="4236720" y="3519532"/>
                    </a:lnTo>
                    <a:lnTo>
                      <a:pt x="4338320" y="3519532"/>
                    </a:lnTo>
                    <a:lnTo>
                      <a:pt x="4338320" y="3621132"/>
                    </a:lnTo>
                    <a:lnTo>
                      <a:pt x="4185920" y="3671932"/>
                    </a:lnTo>
                    <a:lnTo>
                      <a:pt x="4122420" y="3849732"/>
                    </a:lnTo>
                    <a:lnTo>
                      <a:pt x="4033520" y="3875132"/>
                    </a:lnTo>
                    <a:lnTo>
                      <a:pt x="4033520" y="3925932"/>
                    </a:lnTo>
                    <a:lnTo>
                      <a:pt x="4046220" y="3989432"/>
                    </a:lnTo>
                    <a:lnTo>
                      <a:pt x="4173220" y="3976732"/>
                    </a:lnTo>
                    <a:lnTo>
                      <a:pt x="4262120" y="3875132"/>
                    </a:lnTo>
                    <a:lnTo>
                      <a:pt x="4312920" y="3913232"/>
                    </a:lnTo>
                    <a:lnTo>
                      <a:pt x="4160520" y="4141832"/>
                    </a:lnTo>
                    <a:lnTo>
                      <a:pt x="4058920" y="4103732"/>
                    </a:lnTo>
                    <a:lnTo>
                      <a:pt x="3970020" y="4281532"/>
                    </a:lnTo>
                    <a:lnTo>
                      <a:pt x="3995420" y="4357732"/>
                    </a:lnTo>
                    <a:lnTo>
                      <a:pt x="3982720" y="4395832"/>
                    </a:lnTo>
                    <a:lnTo>
                      <a:pt x="3855720" y="4408532"/>
                    </a:lnTo>
                    <a:lnTo>
                      <a:pt x="3843020" y="4472032"/>
                    </a:lnTo>
                    <a:lnTo>
                      <a:pt x="4097020" y="4395832"/>
                    </a:lnTo>
                    <a:lnTo>
                      <a:pt x="4033520" y="4522832"/>
                    </a:lnTo>
                    <a:lnTo>
                      <a:pt x="3830320" y="4573632"/>
                    </a:lnTo>
                    <a:lnTo>
                      <a:pt x="3893820" y="4687932"/>
                    </a:lnTo>
                    <a:lnTo>
                      <a:pt x="3817620" y="4713332"/>
                    </a:lnTo>
                    <a:lnTo>
                      <a:pt x="3817620" y="4776832"/>
                    </a:lnTo>
                    <a:lnTo>
                      <a:pt x="3957320" y="4789532"/>
                    </a:lnTo>
                    <a:lnTo>
                      <a:pt x="3957320" y="4929232"/>
                    </a:lnTo>
                    <a:lnTo>
                      <a:pt x="3716020" y="4992732"/>
                    </a:lnTo>
                    <a:lnTo>
                      <a:pt x="3881120" y="5056232"/>
                    </a:lnTo>
                    <a:lnTo>
                      <a:pt x="3779520" y="5183232"/>
                    </a:lnTo>
                    <a:lnTo>
                      <a:pt x="3665220" y="5183232"/>
                    </a:lnTo>
                    <a:lnTo>
                      <a:pt x="3728720" y="5259432"/>
                    </a:lnTo>
                    <a:lnTo>
                      <a:pt x="3855720" y="5361032"/>
                    </a:lnTo>
                    <a:lnTo>
                      <a:pt x="3792220" y="5399132"/>
                    </a:lnTo>
                    <a:lnTo>
                      <a:pt x="3665220" y="5361032"/>
                    </a:lnTo>
                    <a:lnTo>
                      <a:pt x="3576320" y="5361032"/>
                    </a:lnTo>
                    <a:lnTo>
                      <a:pt x="3576320" y="5424532"/>
                    </a:lnTo>
                    <a:lnTo>
                      <a:pt x="3690620" y="5500732"/>
                    </a:lnTo>
                    <a:lnTo>
                      <a:pt x="3614420" y="5576932"/>
                    </a:lnTo>
                    <a:lnTo>
                      <a:pt x="3665220" y="5640432"/>
                    </a:lnTo>
                    <a:lnTo>
                      <a:pt x="3614420" y="5678532"/>
                    </a:lnTo>
                    <a:lnTo>
                      <a:pt x="3462020" y="5640432"/>
                    </a:lnTo>
                    <a:lnTo>
                      <a:pt x="3411220" y="5665832"/>
                    </a:lnTo>
                    <a:lnTo>
                      <a:pt x="3296920" y="5564232"/>
                    </a:lnTo>
                    <a:lnTo>
                      <a:pt x="3296920" y="5792832"/>
                    </a:lnTo>
                    <a:lnTo>
                      <a:pt x="3258820" y="5843632"/>
                    </a:lnTo>
                    <a:lnTo>
                      <a:pt x="3284220" y="5919832"/>
                    </a:lnTo>
                    <a:lnTo>
                      <a:pt x="3246120" y="5957932"/>
                    </a:lnTo>
                    <a:lnTo>
                      <a:pt x="3093720" y="5856332"/>
                    </a:lnTo>
                    <a:lnTo>
                      <a:pt x="3093720" y="5742032"/>
                    </a:lnTo>
                    <a:lnTo>
                      <a:pt x="3004820" y="5716632"/>
                    </a:lnTo>
                    <a:lnTo>
                      <a:pt x="3004820" y="5843632"/>
                    </a:lnTo>
                    <a:lnTo>
                      <a:pt x="2890520" y="5792832"/>
                    </a:lnTo>
                    <a:lnTo>
                      <a:pt x="2636520" y="5742032"/>
                    </a:lnTo>
                    <a:lnTo>
                      <a:pt x="2560320" y="5742032"/>
                    </a:lnTo>
                    <a:lnTo>
                      <a:pt x="2534920" y="5856332"/>
                    </a:lnTo>
                    <a:lnTo>
                      <a:pt x="2585720" y="5945232"/>
                    </a:lnTo>
                    <a:lnTo>
                      <a:pt x="2560320" y="6110332"/>
                    </a:lnTo>
                    <a:lnTo>
                      <a:pt x="2458720" y="6275432"/>
                    </a:lnTo>
                    <a:lnTo>
                      <a:pt x="2509520" y="6338932"/>
                    </a:lnTo>
                    <a:lnTo>
                      <a:pt x="2433320" y="6478632"/>
                    </a:lnTo>
                    <a:lnTo>
                      <a:pt x="2357120" y="6516732"/>
                    </a:lnTo>
                    <a:lnTo>
                      <a:pt x="2331720" y="6592932"/>
                    </a:lnTo>
                    <a:lnTo>
                      <a:pt x="2293620" y="6592932"/>
                    </a:lnTo>
                    <a:lnTo>
                      <a:pt x="2166620" y="6516732"/>
                    </a:lnTo>
                    <a:lnTo>
                      <a:pt x="2090420" y="6516732"/>
                    </a:lnTo>
                    <a:lnTo>
                      <a:pt x="2026920" y="6465932"/>
                    </a:lnTo>
                    <a:lnTo>
                      <a:pt x="2001520" y="6567532"/>
                    </a:lnTo>
                    <a:lnTo>
                      <a:pt x="1899920" y="6580232"/>
                    </a:lnTo>
                    <a:lnTo>
                      <a:pt x="1836420" y="6719932"/>
                    </a:lnTo>
                    <a:lnTo>
                      <a:pt x="1772920" y="6719932"/>
                    </a:lnTo>
                    <a:lnTo>
                      <a:pt x="1709420" y="6707232"/>
                    </a:lnTo>
                    <a:lnTo>
                      <a:pt x="1696720" y="6631032"/>
                    </a:lnTo>
                    <a:lnTo>
                      <a:pt x="1506220" y="6554832"/>
                    </a:lnTo>
                    <a:lnTo>
                      <a:pt x="1506220" y="6478632"/>
                    </a:lnTo>
                    <a:lnTo>
                      <a:pt x="1391920" y="6453232"/>
                    </a:lnTo>
                    <a:lnTo>
                      <a:pt x="1531620" y="6351632"/>
                    </a:lnTo>
                    <a:lnTo>
                      <a:pt x="1506220" y="6224632"/>
                    </a:lnTo>
                    <a:lnTo>
                      <a:pt x="1353820" y="6199232"/>
                    </a:lnTo>
                    <a:lnTo>
                      <a:pt x="1023620" y="6237332"/>
                    </a:lnTo>
                    <a:lnTo>
                      <a:pt x="972820" y="6123032"/>
                    </a:lnTo>
                    <a:lnTo>
                      <a:pt x="820420" y="6034132"/>
                    </a:lnTo>
                    <a:lnTo>
                      <a:pt x="731520" y="6059532"/>
                    </a:lnTo>
                    <a:lnTo>
                      <a:pt x="553720" y="5919832"/>
                    </a:lnTo>
                    <a:lnTo>
                      <a:pt x="365760" y="5919832"/>
                    </a:lnTo>
                    <a:lnTo>
                      <a:pt x="358140" y="5767432"/>
                    </a:lnTo>
                    <a:lnTo>
                      <a:pt x="381000" y="5729332"/>
                    </a:lnTo>
                    <a:lnTo>
                      <a:pt x="426720" y="5653132"/>
                    </a:lnTo>
                    <a:lnTo>
                      <a:pt x="480060" y="5538832"/>
                    </a:lnTo>
                    <a:lnTo>
                      <a:pt x="426720" y="5447392"/>
                    </a:lnTo>
                    <a:lnTo>
                      <a:pt x="335280" y="5401672"/>
                    </a:lnTo>
                    <a:lnTo>
                      <a:pt x="312420" y="5363572"/>
                    </a:lnTo>
                    <a:lnTo>
                      <a:pt x="350520" y="5241652"/>
                    </a:lnTo>
                    <a:lnTo>
                      <a:pt x="320040" y="5142592"/>
                    </a:lnTo>
                    <a:lnTo>
                      <a:pt x="472440" y="5035912"/>
                    </a:lnTo>
                    <a:lnTo>
                      <a:pt x="350520" y="4959712"/>
                    </a:lnTo>
                    <a:lnTo>
                      <a:pt x="350520" y="4921612"/>
                    </a:lnTo>
                    <a:lnTo>
                      <a:pt x="419100" y="4875892"/>
                    </a:lnTo>
                    <a:lnTo>
                      <a:pt x="426720" y="4807312"/>
                    </a:lnTo>
                    <a:lnTo>
                      <a:pt x="205740" y="4677772"/>
                    </a:lnTo>
                    <a:lnTo>
                      <a:pt x="213360" y="4555852"/>
                    </a:lnTo>
                    <a:lnTo>
                      <a:pt x="129540" y="4510132"/>
                    </a:lnTo>
                    <a:lnTo>
                      <a:pt x="167640" y="4395832"/>
                    </a:lnTo>
                    <a:lnTo>
                      <a:pt x="83820" y="4334872"/>
                    </a:lnTo>
                    <a:lnTo>
                      <a:pt x="83820" y="4243432"/>
                    </a:lnTo>
                    <a:lnTo>
                      <a:pt x="0" y="4197712"/>
                    </a:lnTo>
                    <a:lnTo>
                      <a:pt x="15240" y="4144372"/>
                    </a:lnTo>
                    <a:lnTo>
                      <a:pt x="121920" y="4083412"/>
                    </a:lnTo>
                    <a:lnTo>
                      <a:pt x="121920" y="4030072"/>
                    </a:lnTo>
                    <a:lnTo>
                      <a:pt x="83820" y="3976732"/>
                    </a:lnTo>
                    <a:lnTo>
                      <a:pt x="243840" y="3831952"/>
                    </a:lnTo>
                    <a:lnTo>
                      <a:pt x="205740" y="3755752"/>
                    </a:lnTo>
                    <a:lnTo>
                      <a:pt x="289560" y="3595732"/>
                    </a:lnTo>
                    <a:lnTo>
                      <a:pt x="243840" y="3534772"/>
                    </a:lnTo>
                    <a:lnTo>
                      <a:pt x="426720" y="3367132"/>
                    </a:lnTo>
                    <a:lnTo>
                      <a:pt x="541020" y="3161392"/>
                    </a:lnTo>
                    <a:lnTo>
                      <a:pt x="502920" y="2970892"/>
                    </a:lnTo>
                    <a:lnTo>
                      <a:pt x="396240" y="2864212"/>
                    </a:lnTo>
                    <a:lnTo>
                      <a:pt x="472440" y="2803252"/>
                    </a:lnTo>
                    <a:lnTo>
                      <a:pt x="594360" y="2597512"/>
                    </a:lnTo>
                    <a:lnTo>
                      <a:pt x="434340" y="2506072"/>
                    </a:lnTo>
                    <a:lnTo>
                      <a:pt x="426720" y="2330812"/>
                    </a:lnTo>
                    <a:lnTo>
                      <a:pt x="541020" y="2262232"/>
                    </a:lnTo>
                    <a:lnTo>
                      <a:pt x="640080" y="2338432"/>
                    </a:lnTo>
                    <a:lnTo>
                      <a:pt x="701040" y="2292712"/>
                    </a:lnTo>
                    <a:lnTo>
                      <a:pt x="640080" y="2086972"/>
                    </a:lnTo>
                    <a:lnTo>
                      <a:pt x="640080" y="2010772"/>
                    </a:lnTo>
                    <a:lnTo>
                      <a:pt x="609600" y="1919332"/>
                    </a:lnTo>
                    <a:lnTo>
                      <a:pt x="640080" y="1584052"/>
                    </a:lnTo>
                    <a:lnTo>
                      <a:pt x="594360" y="1477372"/>
                    </a:lnTo>
                    <a:lnTo>
                      <a:pt x="708660" y="1408792"/>
                    </a:lnTo>
                    <a:lnTo>
                      <a:pt x="723900" y="1363072"/>
                    </a:lnTo>
                    <a:lnTo>
                      <a:pt x="662940" y="1233532"/>
                    </a:lnTo>
                    <a:lnTo>
                      <a:pt x="723900" y="1172572"/>
                    </a:lnTo>
                    <a:lnTo>
                      <a:pt x="655320" y="1096372"/>
                    </a:lnTo>
                    <a:lnTo>
                      <a:pt x="731520" y="1050652"/>
                    </a:lnTo>
                    <a:lnTo>
                      <a:pt x="784860" y="905872"/>
                    </a:lnTo>
                    <a:lnTo>
                      <a:pt x="906780" y="867772"/>
                    </a:lnTo>
                    <a:lnTo>
                      <a:pt x="906780" y="783952"/>
                    </a:lnTo>
                    <a:lnTo>
                      <a:pt x="1021080" y="905872"/>
                    </a:lnTo>
                    <a:lnTo>
                      <a:pt x="1112520" y="905872"/>
                    </a:lnTo>
                    <a:lnTo>
                      <a:pt x="1295400" y="799192"/>
                    </a:lnTo>
                    <a:lnTo>
                      <a:pt x="1394460" y="799192"/>
                    </a:lnTo>
                    <a:lnTo>
                      <a:pt x="1394460" y="684892"/>
                    </a:lnTo>
                    <a:lnTo>
                      <a:pt x="1554480" y="562972"/>
                    </a:lnTo>
                    <a:lnTo>
                      <a:pt x="1691640" y="540112"/>
                    </a:lnTo>
                    <a:lnTo>
                      <a:pt x="1866900" y="402952"/>
                    </a:lnTo>
                    <a:lnTo>
                      <a:pt x="1950720" y="402952"/>
                    </a:lnTo>
                    <a:lnTo>
                      <a:pt x="1973580" y="349612"/>
                    </a:lnTo>
                    <a:lnTo>
                      <a:pt x="2034540" y="319132"/>
                    </a:lnTo>
                    <a:lnTo>
                      <a:pt x="2095500" y="349612"/>
                    </a:lnTo>
                    <a:lnTo>
                      <a:pt x="2095500" y="395332"/>
                    </a:lnTo>
                    <a:lnTo>
                      <a:pt x="2133600" y="471532"/>
                    </a:lnTo>
                    <a:lnTo>
                      <a:pt x="2232660" y="395332"/>
                    </a:lnTo>
                    <a:lnTo>
                      <a:pt x="2263140" y="349612"/>
                    </a:lnTo>
                    <a:lnTo>
                      <a:pt x="2362200" y="349612"/>
                    </a:lnTo>
                    <a:lnTo>
                      <a:pt x="2392680" y="319132"/>
                    </a:lnTo>
                    <a:lnTo>
                      <a:pt x="2537460" y="311512"/>
                    </a:lnTo>
                    <a:lnTo>
                      <a:pt x="2689860" y="395332"/>
                    </a:lnTo>
                    <a:lnTo>
                      <a:pt x="2849880" y="319132"/>
                    </a:lnTo>
                    <a:lnTo>
                      <a:pt x="2827020" y="212452"/>
                    </a:lnTo>
                    <a:lnTo>
                      <a:pt x="2842260" y="159112"/>
                    </a:lnTo>
                    <a:lnTo>
                      <a:pt x="3025140" y="98152"/>
                    </a:lnTo>
                    <a:lnTo>
                      <a:pt x="3154680" y="6712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2FF57A09-9BFA-5AE9-035F-46D6198584DA}"/>
                  </a:ext>
                </a:extLst>
              </p:cNvPr>
              <p:cNvSpPr/>
              <p:nvPr/>
            </p:nvSpPr>
            <p:spPr>
              <a:xfrm>
                <a:off x="1743731" y="2959633"/>
                <a:ext cx="648405" cy="1048329"/>
              </a:xfrm>
              <a:custGeom>
                <a:avLst/>
                <a:gdLst>
                  <a:gd name="connsiteX0" fmla="*/ 1554480 w 3360420"/>
                  <a:gd name="connsiteY0" fmla="*/ 0 h 5433060"/>
                  <a:gd name="connsiteX1" fmla="*/ 1592580 w 3360420"/>
                  <a:gd name="connsiteY1" fmla="*/ 167640 h 5433060"/>
                  <a:gd name="connsiteX2" fmla="*/ 1714500 w 3360420"/>
                  <a:gd name="connsiteY2" fmla="*/ 213360 h 5433060"/>
                  <a:gd name="connsiteX3" fmla="*/ 1775460 w 3360420"/>
                  <a:gd name="connsiteY3" fmla="*/ 259080 h 5433060"/>
                  <a:gd name="connsiteX4" fmla="*/ 1874520 w 3360420"/>
                  <a:gd name="connsiteY4" fmla="*/ 304800 h 5433060"/>
                  <a:gd name="connsiteX5" fmla="*/ 1981200 w 3360420"/>
                  <a:gd name="connsiteY5" fmla="*/ 281940 h 5433060"/>
                  <a:gd name="connsiteX6" fmla="*/ 2019300 w 3360420"/>
                  <a:gd name="connsiteY6" fmla="*/ 358140 h 5433060"/>
                  <a:gd name="connsiteX7" fmla="*/ 2133600 w 3360420"/>
                  <a:gd name="connsiteY7" fmla="*/ 396240 h 5433060"/>
                  <a:gd name="connsiteX8" fmla="*/ 2225040 w 3360420"/>
                  <a:gd name="connsiteY8" fmla="*/ 373380 h 5433060"/>
                  <a:gd name="connsiteX9" fmla="*/ 2331720 w 3360420"/>
                  <a:gd name="connsiteY9" fmla="*/ 457200 h 5433060"/>
                  <a:gd name="connsiteX10" fmla="*/ 2392680 w 3360420"/>
                  <a:gd name="connsiteY10" fmla="*/ 381000 h 5433060"/>
                  <a:gd name="connsiteX11" fmla="*/ 2529840 w 3360420"/>
                  <a:gd name="connsiteY11" fmla="*/ 472440 h 5433060"/>
                  <a:gd name="connsiteX12" fmla="*/ 2590800 w 3360420"/>
                  <a:gd name="connsiteY12" fmla="*/ 533400 h 5433060"/>
                  <a:gd name="connsiteX13" fmla="*/ 2705100 w 3360420"/>
                  <a:gd name="connsiteY13" fmla="*/ 548640 h 5433060"/>
                  <a:gd name="connsiteX14" fmla="*/ 2766060 w 3360420"/>
                  <a:gd name="connsiteY14" fmla="*/ 647700 h 5433060"/>
                  <a:gd name="connsiteX15" fmla="*/ 2766060 w 3360420"/>
                  <a:gd name="connsiteY15" fmla="*/ 807720 h 5433060"/>
                  <a:gd name="connsiteX16" fmla="*/ 2865120 w 3360420"/>
                  <a:gd name="connsiteY16" fmla="*/ 838200 h 5433060"/>
                  <a:gd name="connsiteX17" fmla="*/ 2887980 w 3360420"/>
                  <a:gd name="connsiteY17" fmla="*/ 899160 h 5433060"/>
                  <a:gd name="connsiteX18" fmla="*/ 3040380 w 3360420"/>
                  <a:gd name="connsiteY18" fmla="*/ 922020 h 5433060"/>
                  <a:gd name="connsiteX19" fmla="*/ 3092984 w 3360420"/>
                  <a:gd name="connsiteY19" fmla="*/ 987773 h 5433060"/>
                  <a:gd name="connsiteX20" fmla="*/ 3078480 w 3360420"/>
                  <a:gd name="connsiteY20" fmla="*/ 1082040 h 5433060"/>
                  <a:gd name="connsiteX21" fmla="*/ 3124200 w 3360420"/>
                  <a:gd name="connsiteY21" fmla="*/ 1127760 h 5433060"/>
                  <a:gd name="connsiteX22" fmla="*/ 3230880 w 3360420"/>
                  <a:gd name="connsiteY22" fmla="*/ 1203960 h 5433060"/>
                  <a:gd name="connsiteX23" fmla="*/ 3200400 w 3360420"/>
                  <a:gd name="connsiteY23" fmla="*/ 1295400 h 5433060"/>
                  <a:gd name="connsiteX24" fmla="*/ 3246120 w 3360420"/>
                  <a:gd name="connsiteY24" fmla="*/ 1386840 h 5433060"/>
                  <a:gd name="connsiteX25" fmla="*/ 3329940 w 3360420"/>
                  <a:gd name="connsiteY25" fmla="*/ 1386840 h 5433060"/>
                  <a:gd name="connsiteX26" fmla="*/ 3360420 w 3360420"/>
                  <a:gd name="connsiteY26" fmla="*/ 1417320 h 5433060"/>
                  <a:gd name="connsiteX27" fmla="*/ 3230880 w 3360420"/>
                  <a:gd name="connsiteY27" fmla="*/ 1615440 h 5433060"/>
                  <a:gd name="connsiteX28" fmla="*/ 3238500 w 3360420"/>
                  <a:gd name="connsiteY28" fmla="*/ 1676400 h 5433060"/>
                  <a:gd name="connsiteX29" fmla="*/ 3307080 w 3360420"/>
                  <a:gd name="connsiteY29" fmla="*/ 1699260 h 5433060"/>
                  <a:gd name="connsiteX30" fmla="*/ 3246120 w 3360420"/>
                  <a:gd name="connsiteY30" fmla="*/ 1859280 h 5433060"/>
                  <a:gd name="connsiteX31" fmla="*/ 3169920 w 3360420"/>
                  <a:gd name="connsiteY31" fmla="*/ 1958340 h 5433060"/>
                  <a:gd name="connsiteX32" fmla="*/ 3055620 w 3360420"/>
                  <a:gd name="connsiteY32" fmla="*/ 1882140 h 5433060"/>
                  <a:gd name="connsiteX33" fmla="*/ 3025140 w 3360420"/>
                  <a:gd name="connsiteY33" fmla="*/ 1981200 h 5433060"/>
                  <a:gd name="connsiteX34" fmla="*/ 3093720 w 3360420"/>
                  <a:gd name="connsiteY34" fmla="*/ 2057400 h 5433060"/>
                  <a:gd name="connsiteX35" fmla="*/ 3139440 w 3360420"/>
                  <a:gd name="connsiteY35" fmla="*/ 2217420 h 5433060"/>
                  <a:gd name="connsiteX36" fmla="*/ 3086100 w 3360420"/>
                  <a:gd name="connsiteY36" fmla="*/ 2331720 h 5433060"/>
                  <a:gd name="connsiteX37" fmla="*/ 3124200 w 3360420"/>
                  <a:gd name="connsiteY37" fmla="*/ 2392680 h 5433060"/>
                  <a:gd name="connsiteX38" fmla="*/ 3108960 w 3360420"/>
                  <a:gd name="connsiteY38" fmla="*/ 2461260 h 5433060"/>
                  <a:gd name="connsiteX39" fmla="*/ 3238500 w 3360420"/>
                  <a:gd name="connsiteY39" fmla="*/ 2552700 h 5433060"/>
                  <a:gd name="connsiteX40" fmla="*/ 3253740 w 3360420"/>
                  <a:gd name="connsiteY40" fmla="*/ 2628900 h 5433060"/>
                  <a:gd name="connsiteX41" fmla="*/ 3238500 w 3360420"/>
                  <a:gd name="connsiteY41" fmla="*/ 2697480 h 5433060"/>
                  <a:gd name="connsiteX42" fmla="*/ 3154680 w 3360420"/>
                  <a:gd name="connsiteY42" fmla="*/ 2712720 h 5433060"/>
                  <a:gd name="connsiteX43" fmla="*/ 3108960 w 3360420"/>
                  <a:gd name="connsiteY43" fmla="*/ 2926080 h 5433060"/>
                  <a:gd name="connsiteX44" fmla="*/ 2987040 w 3360420"/>
                  <a:gd name="connsiteY44" fmla="*/ 3063240 h 5433060"/>
                  <a:gd name="connsiteX45" fmla="*/ 2987040 w 3360420"/>
                  <a:gd name="connsiteY45" fmla="*/ 3192780 h 5433060"/>
                  <a:gd name="connsiteX46" fmla="*/ 2887980 w 3360420"/>
                  <a:gd name="connsiteY46" fmla="*/ 3268980 h 5433060"/>
                  <a:gd name="connsiteX47" fmla="*/ 2887980 w 3360420"/>
                  <a:gd name="connsiteY47" fmla="*/ 3368040 h 5433060"/>
                  <a:gd name="connsiteX48" fmla="*/ 2827020 w 3360420"/>
                  <a:gd name="connsiteY48" fmla="*/ 3383280 h 5433060"/>
                  <a:gd name="connsiteX49" fmla="*/ 2827020 w 3360420"/>
                  <a:gd name="connsiteY49" fmla="*/ 3749040 h 5433060"/>
                  <a:gd name="connsiteX50" fmla="*/ 2758440 w 3360420"/>
                  <a:gd name="connsiteY50" fmla="*/ 3817620 h 5433060"/>
                  <a:gd name="connsiteX51" fmla="*/ 2750820 w 3360420"/>
                  <a:gd name="connsiteY51" fmla="*/ 3886200 h 5433060"/>
                  <a:gd name="connsiteX52" fmla="*/ 2697480 w 3360420"/>
                  <a:gd name="connsiteY52" fmla="*/ 3924300 h 5433060"/>
                  <a:gd name="connsiteX53" fmla="*/ 2659380 w 3360420"/>
                  <a:gd name="connsiteY53" fmla="*/ 4038600 h 5433060"/>
                  <a:gd name="connsiteX54" fmla="*/ 2659380 w 3360420"/>
                  <a:gd name="connsiteY54" fmla="*/ 4114800 h 5433060"/>
                  <a:gd name="connsiteX55" fmla="*/ 2644140 w 3360420"/>
                  <a:gd name="connsiteY55" fmla="*/ 4137660 h 5433060"/>
                  <a:gd name="connsiteX56" fmla="*/ 2567940 w 3360420"/>
                  <a:gd name="connsiteY56" fmla="*/ 4160520 h 5433060"/>
                  <a:gd name="connsiteX57" fmla="*/ 2529840 w 3360420"/>
                  <a:gd name="connsiteY57" fmla="*/ 4183380 h 5433060"/>
                  <a:gd name="connsiteX58" fmla="*/ 2255520 w 3360420"/>
                  <a:gd name="connsiteY58" fmla="*/ 4183380 h 5433060"/>
                  <a:gd name="connsiteX59" fmla="*/ 2232660 w 3360420"/>
                  <a:gd name="connsiteY59" fmla="*/ 4297680 h 5433060"/>
                  <a:gd name="connsiteX60" fmla="*/ 2263140 w 3360420"/>
                  <a:gd name="connsiteY60" fmla="*/ 4411980 h 5433060"/>
                  <a:gd name="connsiteX61" fmla="*/ 2217420 w 3360420"/>
                  <a:gd name="connsiteY61" fmla="*/ 4511040 h 5433060"/>
                  <a:gd name="connsiteX62" fmla="*/ 2232660 w 3360420"/>
                  <a:gd name="connsiteY62" fmla="*/ 4678680 h 5433060"/>
                  <a:gd name="connsiteX63" fmla="*/ 2225040 w 3360420"/>
                  <a:gd name="connsiteY63" fmla="*/ 4739640 h 5433060"/>
                  <a:gd name="connsiteX64" fmla="*/ 2194560 w 3360420"/>
                  <a:gd name="connsiteY64" fmla="*/ 4991100 h 5433060"/>
                  <a:gd name="connsiteX65" fmla="*/ 2179320 w 3360420"/>
                  <a:gd name="connsiteY65" fmla="*/ 5052060 h 5433060"/>
                  <a:gd name="connsiteX66" fmla="*/ 2293620 w 3360420"/>
                  <a:gd name="connsiteY66" fmla="*/ 5158740 h 5433060"/>
                  <a:gd name="connsiteX67" fmla="*/ 2065020 w 3360420"/>
                  <a:gd name="connsiteY67" fmla="*/ 5394960 h 5433060"/>
                  <a:gd name="connsiteX68" fmla="*/ 1935480 w 3360420"/>
                  <a:gd name="connsiteY68" fmla="*/ 5356860 h 5433060"/>
                  <a:gd name="connsiteX69" fmla="*/ 1851660 w 3360420"/>
                  <a:gd name="connsiteY69" fmla="*/ 5356860 h 5433060"/>
                  <a:gd name="connsiteX70" fmla="*/ 1798320 w 3360420"/>
                  <a:gd name="connsiteY70" fmla="*/ 5425440 h 5433060"/>
                  <a:gd name="connsiteX71" fmla="*/ 1706880 w 3360420"/>
                  <a:gd name="connsiteY71" fmla="*/ 5433060 h 5433060"/>
                  <a:gd name="connsiteX72" fmla="*/ 1600200 w 3360420"/>
                  <a:gd name="connsiteY72" fmla="*/ 5356860 h 5433060"/>
                  <a:gd name="connsiteX73" fmla="*/ 1600200 w 3360420"/>
                  <a:gd name="connsiteY73" fmla="*/ 5334000 h 5433060"/>
                  <a:gd name="connsiteX74" fmla="*/ 1531620 w 3360420"/>
                  <a:gd name="connsiteY74" fmla="*/ 5280660 h 5433060"/>
                  <a:gd name="connsiteX75" fmla="*/ 1501140 w 3360420"/>
                  <a:gd name="connsiteY75" fmla="*/ 5326380 h 5433060"/>
                  <a:gd name="connsiteX76" fmla="*/ 1348740 w 3360420"/>
                  <a:gd name="connsiteY76" fmla="*/ 5334000 h 5433060"/>
                  <a:gd name="connsiteX77" fmla="*/ 1287780 w 3360420"/>
                  <a:gd name="connsiteY77" fmla="*/ 5250180 h 5433060"/>
                  <a:gd name="connsiteX78" fmla="*/ 1249680 w 3360420"/>
                  <a:gd name="connsiteY78" fmla="*/ 5135880 h 5433060"/>
                  <a:gd name="connsiteX79" fmla="*/ 1165860 w 3360420"/>
                  <a:gd name="connsiteY79" fmla="*/ 5067300 h 5433060"/>
                  <a:gd name="connsiteX80" fmla="*/ 1127760 w 3360420"/>
                  <a:gd name="connsiteY80" fmla="*/ 5128260 h 5433060"/>
                  <a:gd name="connsiteX81" fmla="*/ 1021080 w 3360420"/>
                  <a:gd name="connsiteY81" fmla="*/ 5143500 h 5433060"/>
                  <a:gd name="connsiteX82" fmla="*/ 922020 w 3360420"/>
                  <a:gd name="connsiteY82" fmla="*/ 5105400 h 5433060"/>
                  <a:gd name="connsiteX83" fmla="*/ 800100 w 3360420"/>
                  <a:gd name="connsiteY83" fmla="*/ 5166360 h 5433060"/>
                  <a:gd name="connsiteX84" fmla="*/ 716280 w 3360420"/>
                  <a:gd name="connsiteY84" fmla="*/ 5067300 h 5433060"/>
                  <a:gd name="connsiteX85" fmla="*/ 579120 w 3360420"/>
                  <a:gd name="connsiteY85" fmla="*/ 5090160 h 5433060"/>
                  <a:gd name="connsiteX86" fmla="*/ 487680 w 3360420"/>
                  <a:gd name="connsiteY86" fmla="*/ 4983480 h 5433060"/>
                  <a:gd name="connsiteX87" fmla="*/ 441960 w 3360420"/>
                  <a:gd name="connsiteY87" fmla="*/ 4991100 h 5433060"/>
                  <a:gd name="connsiteX88" fmla="*/ 335280 w 3360420"/>
                  <a:gd name="connsiteY88" fmla="*/ 4922520 h 5433060"/>
                  <a:gd name="connsiteX89" fmla="*/ 259080 w 3360420"/>
                  <a:gd name="connsiteY89" fmla="*/ 4808220 h 5433060"/>
                  <a:gd name="connsiteX90" fmla="*/ 243840 w 3360420"/>
                  <a:gd name="connsiteY90" fmla="*/ 4732020 h 5433060"/>
                  <a:gd name="connsiteX91" fmla="*/ 243840 w 3360420"/>
                  <a:gd name="connsiteY91" fmla="*/ 4678680 h 5433060"/>
                  <a:gd name="connsiteX92" fmla="*/ 297180 w 3360420"/>
                  <a:gd name="connsiteY92" fmla="*/ 4556760 h 5433060"/>
                  <a:gd name="connsiteX93" fmla="*/ 289560 w 3360420"/>
                  <a:gd name="connsiteY93" fmla="*/ 4511040 h 5433060"/>
                  <a:gd name="connsiteX94" fmla="*/ 281940 w 3360420"/>
                  <a:gd name="connsiteY94" fmla="*/ 4450080 h 5433060"/>
                  <a:gd name="connsiteX95" fmla="*/ 320040 w 3360420"/>
                  <a:gd name="connsiteY95" fmla="*/ 4404360 h 5433060"/>
                  <a:gd name="connsiteX96" fmla="*/ 320040 w 3360420"/>
                  <a:gd name="connsiteY96" fmla="*/ 4259580 h 5433060"/>
                  <a:gd name="connsiteX97" fmla="*/ 388620 w 3360420"/>
                  <a:gd name="connsiteY97" fmla="*/ 4251960 h 5433060"/>
                  <a:gd name="connsiteX98" fmla="*/ 434340 w 3360420"/>
                  <a:gd name="connsiteY98" fmla="*/ 4175760 h 5433060"/>
                  <a:gd name="connsiteX99" fmla="*/ 434340 w 3360420"/>
                  <a:gd name="connsiteY99" fmla="*/ 4107180 h 5433060"/>
                  <a:gd name="connsiteX100" fmla="*/ 396240 w 3360420"/>
                  <a:gd name="connsiteY100" fmla="*/ 4038600 h 5433060"/>
                  <a:gd name="connsiteX101" fmla="*/ 426720 w 3360420"/>
                  <a:gd name="connsiteY101" fmla="*/ 3977640 h 5433060"/>
                  <a:gd name="connsiteX102" fmla="*/ 434340 w 3360420"/>
                  <a:gd name="connsiteY102" fmla="*/ 3810000 h 5433060"/>
                  <a:gd name="connsiteX103" fmla="*/ 403860 w 3360420"/>
                  <a:gd name="connsiteY103" fmla="*/ 3741420 h 5433060"/>
                  <a:gd name="connsiteX104" fmla="*/ 464820 w 3360420"/>
                  <a:gd name="connsiteY104" fmla="*/ 3665220 h 5433060"/>
                  <a:gd name="connsiteX105" fmla="*/ 464820 w 3360420"/>
                  <a:gd name="connsiteY105" fmla="*/ 3634740 h 5433060"/>
                  <a:gd name="connsiteX106" fmla="*/ 510540 w 3360420"/>
                  <a:gd name="connsiteY106" fmla="*/ 3627120 h 5433060"/>
                  <a:gd name="connsiteX107" fmla="*/ 632460 w 3360420"/>
                  <a:gd name="connsiteY107" fmla="*/ 3649980 h 5433060"/>
                  <a:gd name="connsiteX108" fmla="*/ 739140 w 3360420"/>
                  <a:gd name="connsiteY108" fmla="*/ 3665220 h 5433060"/>
                  <a:gd name="connsiteX109" fmla="*/ 815340 w 3360420"/>
                  <a:gd name="connsiteY109" fmla="*/ 3596640 h 5433060"/>
                  <a:gd name="connsiteX110" fmla="*/ 967740 w 3360420"/>
                  <a:gd name="connsiteY110" fmla="*/ 3512820 h 5433060"/>
                  <a:gd name="connsiteX111" fmla="*/ 1005840 w 3360420"/>
                  <a:gd name="connsiteY111" fmla="*/ 3398520 h 5433060"/>
                  <a:gd name="connsiteX112" fmla="*/ 1066800 w 3360420"/>
                  <a:gd name="connsiteY112" fmla="*/ 3345180 h 5433060"/>
                  <a:gd name="connsiteX113" fmla="*/ 1059180 w 3360420"/>
                  <a:gd name="connsiteY113" fmla="*/ 3261360 h 5433060"/>
                  <a:gd name="connsiteX114" fmla="*/ 1028700 w 3360420"/>
                  <a:gd name="connsiteY114" fmla="*/ 3230880 h 5433060"/>
                  <a:gd name="connsiteX115" fmla="*/ 914400 w 3360420"/>
                  <a:gd name="connsiteY115" fmla="*/ 3101340 h 5433060"/>
                  <a:gd name="connsiteX116" fmla="*/ 792480 w 3360420"/>
                  <a:gd name="connsiteY116" fmla="*/ 3032760 h 5433060"/>
                  <a:gd name="connsiteX117" fmla="*/ 701040 w 3360420"/>
                  <a:gd name="connsiteY117" fmla="*/ 3055620 h 5433060"/>
                  <a:gd name="connsiteX118" fmla="*/ 556260 w 3360420"/>
                  <a:gd name="connsiteY118" fmla="*/ 2971800 h 5433060"/>
                  <a:gd name="connsiteX119" fmla="*/ 548640 w 3360420"/>
                  <a:gd name="connsiteY119" fmla="*/ 2880360 h 5433060"/>
                  <a:gd name="connsiteX120" fmla="*/ 487680 w 3360420"/>
                  <a:gd name="connsiteY120" fmla="*/ 2903220 h 5433060"/>
                  <a:gd name="connsiteX121" fmla="*/ 487680 w 3360420"/>
                  <a:gd name="connsiteY121" fmla="*/ 2827020 h 5433060"/>
                  <a:gd name="connsiteX122" fmla="*/ 518160 w 3360420"/>
                  <a:gd name="connsiteY122" fmla="*/ 2788920 h 5433060"/>
                  <a:gd name="connsiteX123" fmla="*/ 541020 w 3360420"/>
                  <a:gd name="connsiteY123" fmla="*/ 2621280 h 5433060"/>
                  <a:gd name="connsiteX124" fmla="*/ 502920 w 3360420"/>
                  <a:gd name="connsiteY124" fmla="*/ 2552700 h 5433060"/>
                  <a:gd name="connsiteX125" fmla="*/ 556260 w 3360420"/>
                  <a:gd name="connsiteY125" fmla="*/ 2491740 h 5433060"/>
                  <a:gd name="connsiteX126" fmla="*/ 464820 w 3360420"/>
                  <a:gd name="connsiteY126" fmla="*/ 2446020 h 5433060"/>
                  <a:gd name="connsiteX127" fmla="*/ 396240 w 3360420"/>
                  <a:gd name="connsiteY127" fmla="*/ 2446020 h 5433060"/>
                  <a:gd name="connsiteX128" fmla="*/ 289560 w 3360420"/>
                  <a:gd name="connsiteY128" fmla="*/ 2423160 h 5433060"/>
                  <a:gd name="connsiteX129" fmla="*/ 259080 w 3360420"/>
                  <a:gd name="connsiteY129" fmla="*/ 2362200 h 5433060"/>
                  <a:gd name="connsiteX130" fmla="*/ 182880 w 3360420"/>
                  <a:gd name="connsiteY130" fmla="*/ 2392680 h 5433060"/>
                  <a:gd name="connsiteX131" fmla="*/ 7620 w 3360420"/>
                  <a:gd name="connsiteY131" fmla="*/ 2301240 h 5433060"/>
                  <a:gd name="connsiteX132" fmla="*/ 0 w 3360420"/>
                  <a:gd name="connsiteY132" fmla="*/ 2232660 h 5433060"/>
                  <a:gd name="connsiteX133" fmla="*/ 91440 w 3360420"/>
                  <a:gd name="connsiteY133" fmla="*/ 2057400 h 5433060"/>
                  <a:gd name="connsiteX134" fmla="*/ 160020 w 3360420"/>
                  <a:gd name="connsiteY134" fmla="*/ 1836420 h 5433060"/>
                  <a:gd name="connsiteX135" fmla="*/ 259080 w 3360420"/>
                  <a:gd name="connsiteY135" fmla="*/ 1752600 h 5433060"/>
                  <a:gd name="connsiteX136" fmla="*/ 342900 w 3360420"/>
                  <a:gd name="connsiteY136" fmla="*/ 1722120 h 5433060"/>
                  <a:gd name="connsiteX137" fmla="*/ 396240 w 3360420"/>
                  <a:gd name="connsiteY137" fmla="*/ 1615440 h 5433060"/>
                  <a:gd name="connsiteX138" fmla="*/ 480060 w 3360420"/>
                  <a:gd name="connsiteY138" fmla="*/ 1546860 h 5433060"/>
                  <a:gd name="connsiteX139" fmla="*/ 525780 w 3360420"/>
                  <a:gd name="connsiteY139" fmla="*/ 1463040 h 5433060"/>
                  <a:gd name="connsiteX140" fmla="*/ 617220 w 3360420"/>
                  <a:gd name="connsiteY140" fmla="*/ 1394460 h 5433060"/>
                  <a:gd name="connsiteX141" fmla="*/ 670560 w 3360420"/>
                  <a:gd name="connsiteY141" fmla="*/ 1272540 h 5433060"/>
                  <a:gd name="connsiteX142" fmla="*/ 792480 w 3360420"/>
                  <a:gd name="connsiteY142" fmla="*/ 845820 h 5433060"/>
                  <a:gd name="connsiteX143" fmla="*/ 800100 w 3360420"/>
                  <a:gd name="connsiteY143" fmla="*/ 754380 h 5433060"/>
                  <a:gd name="connsiteX144" fmla="*/ 861060 w 3360420"/>
                  <a:gd name="connsiteY144" fmla="*/ 662940 h 5433060"/>
                  <a:gd name="connsiteX145" fmla="*/ 838200 w 3360420"/>
                  <a:gd name="connsiteY145" fmla="*/ 617220 h 5433060"/>
                  <a:gd name="connsiteX146" fmla="*/ 883920 w 3360420"/>
                  <a:gd name="connsiteY146" fmla="*/ 541020 h 5433060"/>
                  <a:gd name="connsiteX147" fmla="*/ 922020 w 3360420"/>
                  <a:gd name="connsiteY147" fmla="*/ 434340 h 5433060"/>
                  <a:gd name="connsiteX148" fmla="*/ 952500 w 3360420"/>
                  <a:gd name="connsiteY148" fmla="*/ 381000 h 5433060"/>
                  <a:gd name="connsiteX149" fmla="*/ 1005840 w 3360420"/>
                  <a:gd name="connsiteY149" fmla="*/ 175260 h 5433060"/>
                  <a:gd name="connsiteX150" fmla="*/ 982980 w 3360420"/>
                  <a:gd name="connsiteY150" fmla="*/ 38100 h 5433060"/>
                  <a:gd name="connsiteX151" fmla="*/ 993236 w 3360420"/>
                  <a:gd name="connsiteY151" fmla="*/ 32688 h 5433060"/>
                  <a:gd name="connsiteX152" fmla="*/ 989512 w 3360420"/>
                  <a:gd name="connsiteY152" fmla="*/ 45720 h 5433060"/>
                  <a:gd name="connsiteX153" fmla="*/ 1264920 w 3360420"/>
                  <a:gd name="connsiteY153" fmla="*/ 45720 h 5433060"/>
                  <a:gd name="connsiteX154" fmla="*/ 1379220 w 3360420"/>
                  <a:gd name="connsiteY154" fmla="*/ 91440 h 5433060"/>
                  <a:gd name="connsiteX155" fmla="*/ 1394460 w 3360420"/>
                  <a:gd name="connsiteY155" fmla="*/ 22860 h 5433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</a:cxnLst>
                <a:rect l="l" t="t" r="r" b="b"/>
                <a:pathLst>
                  <a:path w="3360420" h="5433060">
                    <a:moveTo>
                      <a:pt x="1554480" y="0"/>
                    </a:moveTo>
                    <a:lnTo>
                      <a:pt x="1592580" y="167640"/>
                    </a:lnTo>
                    <a:lnTo>
                      <a:pt x="1714500" y="213360"/>
                    </a:lnTo>
                    <a:lnTo>
                      <a:pt x="1775460" y="259080"/>
                    </a:lnTo>
                    <a:lnTo>
                      <a:pt x="1874520" y="304800"/>
                    </a:lnTo>
                    <a:lnTo>
                      <a:pt x="1981200" y="281940"/>
                    </a:lnTo>
                    <a:lnTo>
                      <a:pt x="2019300" y="358140"/>
                    </a:lnTo>
                    <a:lnTo>
                      <a:pt x="2133600" y="396240"/>
                    </a:lnTo>
                    <a:lnTo>
                      <a:pt x="2225040" y="373380"/>
                    </a:lnTo>
                    <a:lnTo>
                      <a:pt x="2331720" y="457200"/>
                    </a:lnTo>
                    <a:lnTo>
                      <a:pt x="2392680" y="381000"/>
                    </a:lnTo>
                    <a:lnTo>
                      <a:pt x="2529840" y="472440"/>
                    </a:lnTo>
                    <a:lnTo>
                      <a:pt x="2590800" y="533400"/>
                    </a:lnTo>
                    <a:lnTo>
                      <a:pt x="2705100" y="548640"/>
                    </a:lnTo>
                    <a:lnTo>
                      <a:pt x="2766060" y="647700"/>
                    </a:lnTo>
                    <a:lnTo>
                      <a:pt x="2766060" y="807720"/>
                    </a:lnTo>
                    <a:lnTo>
                      <a:pt x="2865120" y="838200"/>
                    </a:lnTo>
                    <a:lnTo>
                      <a:pt x="2887980" y="899160"/>
                    </a:lnTo>
                    <a:lnTo>
                      <a:pt x="3040380" y="922020"/>
                    </a:lnTo>
                    <a:lnTo>
                      <a:pt x="3092984" y="987773"/>
                    </a:lnTo>
                    <a:lnTo>
                      <a:pt x="3078480" y="1082040"/>
                    </a:lnTo>
                    <a:lnTo>
                      <a:pt x="3124200" y="1127760"/>
                    </a:lnTo>
                    <a:lnTo>
                      <a:pt x="3230880" y="1203960"/>
                    </a:lnTo>
                    <a:lnTo>
                      <a:pt x="3200400" y="1295400"/>
                    </a:lnTo>
                    <a:lnTo>
                      <a:pt x="3246120" y="1386840"/>
                    </a:lnTo>
                    <a:lnTo>
                      <a:pt x="3329940" y="1386840"/>
                    </a:lnTo>
                    <a:lnTo>
                      <a:pt x="3360420" y="1417320"/>
                    </a:lnTo>
                    <a:lnTo>
                      <a:pt x="3230880" y="1615440"/>
                    </a:lnTo>
                    <a:lnTo>
                      <a:pt x="3238500" y="1676400"/>
                    </a:lnTo>
                    <a:lnTo>
                      <a:pt x="3307080" y="1699260"/>
                    </a:lnTo>
                    <a:lnTo>
                      <a:pt x="3246120" y="1859280"/>
                    </a:lnTo>
                    <a:lnTo>
                      <a:pt x="3169920" y="1958340"/>
                    </a:lnTo>
                    <a:lnTo>
                      <a:pt x="3055620" y="1882140"/>
                    </a:lnTo>
                    <a:lnTo>
                      <a:pt x="3025140" y="1981200"/>
                    </a:lnTo>
                    <a:lnTo>
                      <a:pt x="3093720" y="2057400"/>
                    </a:lnTo>
                    <a:lnTo>
                      <a:pt x="3139440" y="2217420"/>
                    </a:lnTo>
                    <a:lnTo>
                      <a:pt x="3086100" y="2331720"/>
                    </a:lnTo>
                    <a:lnTo>
                      <a:pt x="3124200" y="2392680"/>
                    </a:lnTo>
                    <a:lnTo>
                      <a:pt x="3108960" y="2461260"/>
                    </a:lnTo>
                    <a:lnTo>
                      <a:pt x="3238500" y="2552700"/>
                    </a:lnTo>
                    <a:lnTo>
                      <a:pt x="3253740" y="2628900"/>
                    </a:lnTo>
                    <a:lnTo>
                      <a:pt x="3238500" y="2697480"/>
                    </a:lnTo>
                    <a:lnTo>
                      <a:pt x="3154680" y="2712720"/>
                    </a:lnTo>
                    <a:lnTo>
                      <a:pt x="3108960" y="2926080"/>
                    </a:lnTo>
                    <a:lnTo>
                      <a:pt x="2987040" y="3063240"/>
                    </a:lnTo>
                    <a:lnTo>
                      <a:pt x="2987040" y="3192780"/>
                    </a:lnTo>
                    <a:lnTo>
                      <a:pt x="2887980" y="3268980"/>
                    </a:lnTo>
                    <a:lnTo>
                      <a:pt x="2887980" y="3368040"/>
                    </a:lnTo>
                    <a:lnTo>
                      <a:pt x="2827020" y="3383280"/>
                    </a:lnTo>
                    <a:lnTo>
                      <a:pt x="2827020" y="3749040"/>
                    </a:lnTo>
                    <a:lnTo>
                      <a:pt x="2758440" y="3817620"/>
                    </a:lnTo>
                    <a:lnTo>
                      <a:pt x="2750820" y="3886200"/>
                    </a:lnTo>
                    <a:lnTo>
                      <a:pt x="2697480" y="3924300"/>
                    </a:lnTo>
                    <a:lnTo>
                      <a:pt x="2659380" y="4038600"/>
                    </a:lnTo>
                    <a:lnTo>
                      <a:pt x="2659380" y="4114800"/>
                    </a:lnTo>
                    <a:lnTo>
                      <a:pt x="2644140" y="4137660"/>
                    </a:lnTo>
                    <a:lnTo>
                      <a:pt x="2567940" y="4160520"/>
                    </a:lnTo>
                    <a:lnTo>
                      <a:pt x="2529840" y="4183380"/>
                    </a:lnTo>
                    <a:lnTo>
                      <a:pt x="2255520" y="4183380"/>
                    </a:lnTo>
                    <a:lnTo>
                      <a:pt x="2232660" y="4297680"/>
                    </a:lnTo>
                    <a:lnTo>
                      <a:pt x="2263140" y="4411980"/>
                    </a:lnTo>
                    <a:lnTo>
                      <a:pt x="2217420" y="4511040"/>
                    </a:lnTo>
                    <a:lnTo>
                      <a:pt x="2232660" y="4678680"/>
                    </a:lnTo>
                    <a:lnTo>
                      <a:pt x="2225040" y="4739640"/>
                    </a:lnTo>
                    <a:lnTo>
                      <a:pt x="2194560" y="4991100"/>
                    </a:lnTo>
                    <a:lnTo>
                      <a:pt x="2179320" y="5052060"/>
                    </a:lnTo>
                    <a:lnTo>
                      <a:pt x="2293620" y="5158740"/>
                    </a:lnTo>
                    <a:lnTo>
                      <a:pt x="2065020" y="5394960"/>
                    </a:lnTo>
                    <a:lnTo>
                      <a:pt x="1935480" y="5356860"/>
                    </a:lnTo>
                    <a:lnTo>
                      <a:pt x="1851660" y="5356860"/>
                    </a:lnTo>
                    <a:lnTo>
                      <a:pt x="1798320" y="5425440"/>
                    </a:lnTo>
                    <a:lnTo>
                      <a:pt x="1706880" y="5433060"/>
                    </a:lnTo>
                    <a:lnTo>
                      <a:pt x="1600200" y="5356860"/>
                    </a:lnTo>
                    <a:lnTo>
                      <a:pt x="1600200" y="5334000"/>
                    </a:lnTo>
                    <a:lnTo>
                      <a:pt x="1531620" y="5280660"/>
                    </a:lnTo>
                    <a:lnTo>
                      <a:pt x="1501140" y="5326380"/>
                    </a:lnTo>
                    <a:lnTo>
                      <a:pt x="1348740" y="5334000"/>
                    </a:lnTo>
                    <a:lnTo>
                      <a:pt x="1287780" y="5250180"/>
                    </a:lnTo>
                    <a:lnTo>
                      <a:pt x="1249680" y="5135880"/>
                    </a:lnTo>
                    <a:lnTo>
                      <a:pt x="1165860" y="5067300"/>
                    </a:lnTo>
                    <a:lnTo>
                      <a:pt x="1127760" y="5128260"/>
                    </a:lnTo>
                    <a:lnTo>
                      <a:pt x="1021080" y="5143500"/>
                    </a:lnTo>
                    <a:lnTo>
                      <a:pt x="922020" y="5105400"/>
                    </a:lnTo>
                    <a:lnTo>
                      <a:pt x="800100" y="5166360"/>
                    </a:lnTo>
                    <a:lnTo>
                      <a:pt x="716280" y="5067300"/>
                    </a:lnTo>
                    <a:lnTo>
                      <a:pt x="579120" y="5090160"/>
                    </a:lnTo>
                    <a:lnTo>
                      <a:pt x="487680" y="4983480"/>
                    </a:lnTo>
                    <a:lnTo>
                      <a:pt x="441960" y="4991100"/>
                    </a:lnTo>
                    <a:lnTo>
                      <a:pt x="335280" y="4922520"/>
                    </a:lnTo>
                    <a:lnTo>
                      <a:pt x="259080" y="4808220"/>
                    </a:lnTo>
                    <a:lnTo>
                      <a:pt x="243840" y="4732020"/>
                    </a:lnTo>
                    <a:lnTo>
                      <a:pt x="243840" y="4678680"/>
                    </a:lnTo>
                    <a:lnTo>
                      <a:pt x="297180" y="4556760"/>
                    </a:lnTo>
                    <a:lnTo>
                      <a:pt x="289560" y="4511040"/>
                    </a:lnTo>
                    <a:lnTo>
                      <a:pt x="281940" y="4450080"/>
                    </a:lnTo>
                    <a:lnTo>
                      <a:pt x="320040" y="4404360"/>
                    </a:lnTo>
                    <a:lnTo>
                      <a:pt x="320040" y="4259580"/>
                    </a:lnTo>
                    <a:lnTo>
                      <a:pt x="388620" y="4251960"/>
                    </a:lnTo>
                    <a:lnTo>
                      <a:pt x="434340" y="4175760"/>
                    </a:lnTo>
                    <a:lnTo>
                      <a:pt x="434340" y="4107180"/>
                    </a:lnTo>
                    <a:lnTo>
                      <a:pt x="396240" y="4038600"/>
                    </a:lnTo>
                    <a:lnTo>
                      <a:pt x="426720" y="3977640"/>
                    </a:lnTo>
                    <a:lnTo>
                      <a:pt x="434340" y="3810000"/>
                    </a:lnTo>
                    <a:lnTo>
                      <a:pt x="403860" y="3741420"/>
                    </a:lnTo>
                    <a:lnTo>
                      <a:pt x="464820" y="3665220"/>
                    </a:lnTo>
                    <a:lnTo>
                      <a:pt x="464820" y="3634740"/>
                    </a:lnTo>
                    <a:lnTo>
                      <a:pt x="510540" y="3627120"/>
                    </a:lnTo>
                    <a:lnTo>
                      <a:pt x="632460" y="3649980"/>
                    </a:lnTo>
                    <a:lnTo>
                      <a:pt x="739140" y="3665220"/>
                    </a:lnTo>
                    <a:lnTo>
                      <a:pt x="815340" y="3596640"/>
                    </a:lnTo>
                    <a:lnTo>
                      <a:pt x="967740" y="3512820"/>
                    </a:lnTo>
                    <a:lnTo>
                      <a:pt x="1005840" y="3398520"/>
                    </a:lnTo>
                    <a:lnTo>
                      <a:pt x="1066800" y="3345180"/>
                    </a:lnTo>
                    <a:lnTo>
                      <a:pt x="1059180" y="3261360"/>
                    </a:lnTo>
                    <a:lnTo>
                      <a:pt x="1028700" y="3230880"/>
                    </a:lnTo>
                    <a:lnTo>
                      <a:pt x="914400" y="3101340"/>
                    </a:lnTo>
                    <a:lnTo>
                      <a:pt x="792480" y="3032760"/>
                    </a:lnTo>
                    <a:lnTo>
                      <a:pt x="701040" y="3055620"/>
                    </a:lnTo>
                    <a:lnTo>
                      <a:pt x="556260" y="2971800"/>
                    </a:lnTo>
                    <a:lnTo>
                      <a:pt x="548640" y="2880360"/>
                    </a:lnTo>
                    <a:lnTo>
                      <a:pt x="487680" y="2903220"/>
                    </a:lnTo>
                    <a:lnTo>
                      <a:pt x="487680" y="2827020"/>
                    </a:lnTo>
                    <a:lnTo>
                      <a:pt x="518160" y="2788920"/>
                    </a:lnTo>
                    <a:lnTo>
                      <a:pt x="541020" y="2621280"/>
                    </a:lnTo>
                    <a:lnTo>
                      <a:pt x="502920" y="2552700"/>
                    </a:lnTo>
                    <a:lnTo>
                      <a:pt x="556260" y="2491740"/>
                    </a:lnTo>
                    <a:lnTo>
                      <a:pt x="464820" y="2446020"/>
                    </a:lnTo>
                    <a:lnTo>
                      <a:pt x="396240" y="2446020"/>
                    </a:lnTo>
                    <a:lnTo>
                      <a:pt x="289560" y="2423160"/>
                    </a:lnTo>
                    <a:lnTo>
                      <a:pt x="259080" y="2362200"/>
                    </a:lnTo>
                    <a:lnTo>
                      <a:pt x="182880" y="2392680"/>
                    </a:lnTo>
                    <a:lnTo>
                      <a:pt x="7620" y="2301240"/>
                    </a:lnTo>
                    <a:lnTo>
                      <a:pt x="0" y="2232660"/>
                    </a:lnTo>
                    <a:lnTo>
                      <a:pt x="91440" y="2057400"/>
                    </a:lnTo>
                    <a:lnTo>
                      <a:pt x="160020" y="1836420"/>
                    </a:lnTo>
                    <a:lnTo>
                      <a:pt x="259080" y="1752600"/>
                    </a:lnTo>
                    <a:lnTo>
                      <a:pt x="342900" y="1722120"/>
                    </a:lnTo>
                    <a:lnTo>
                      <a:pt x="396240" y="1615440"/>
                    </a:lnTo>
                    <a:lnTo>
                      <a:pt x="480060" y="1546860"/>
                    </a:lnTo>
                    <a:lnTo>
                      <a:pt x="525780" y="1463040"/>
                    </a:lnTo>
                    <a:lnTo>
                      <a:pt x="617220" y="1394460"/>
                    </a:lnTo>
                    <a:lnTo>
                      <a:pt x="670560" y="1272540"/>
                    </a:lnTo>
                    <a:lnTo>
                      <a:pt x="792480" y="845820"/>
                    </a:lnTo>
                    <a:lnTo>
                      <a:pt x="800100" y="754380"/>
                    </a:lnTo>
                    <a:lnTo>
                      <a:pt x="861060" y="662940"/>
                    </a:lnTo>
                    <a:lnTo>
                      <a:pt x="838200" y="617220"/>
                    </a:lnTo>
                    <a:lnTo>
                      <a:pt x="883920" y="541020"/>
                    </a:lnTo>
                    <a:lnTo>
                      <a:pt x="922020" y="434340"/>
                    </a:lnTo>
                    <a:lnTo>
                      <a:pt x="952500" y="381000"/>
                    </a:lnTo>
                    <a:lnTo>
                      <a:pt x="1005840" y="175260"/>
                    </a:lnTo>
                    <a:lnTo>
                      <a:pt x="982980" y="38100"/>
                    </a:lnTo>
                    <a:lnTo>
                      <a:pt x="993236" y="32688"/>
                    </a:lnTo>
                    <a:lnTo>
                      <a:pt x="989512" y="45720"/>
                    </a:lnTo>
                    <a:lnTo>
                      <a:pt x="1264920" y="45720"/>
                    </a:lnTo>
                    <a:lnTo>
                      <a:pt x="1379220" y="91440"/>
                    </a:lnTo>
                    <a:lnTo>
                      <a:pt x="1394460" y="2286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C04A9964-70C6-8B63-FFEF-674A7AB78842}"/>
                  </a:ext>
                </a:extLst>
              </p:cNvPr>
              <p:cNvSpPr/>
              <p:nvPr/>
            </p:nvSpPr>
            <p:spPr>
              <a:xfrm>
                <a:off x="2172348" y="3054713"/>
                <a:ext cx="823104" cy="925313"/>
              </a:xfrm>
              <a:custGeom>
                <a:avLst/>
                <a:gdLst>
                  <a:gd name="connsiteX0" fmla="*/ 3707012 w 4265812"/>
                  <a:gd name="connsiteY0" fmla="*/ 0 h 4795520"/>
                  <a:gd name="connsiteX1" fmla="*/ 3783212 w 4265812"/>
                  <a:gd name="connsiteY1" fmla="*/ 0 h 4795520"/>
                  <a:gd name="connsiteX2" fmla="*/ 4037212 w 4265812"/>
                  <a:gd name="connsiteY2" fmla="*/ 50800 h 4795520"/>
                  <a:gd name="connsiteX3" fmla="*/ 4151436 w 4265812"/>
                  <a:gd name="connsiteY3" fmla="*/ 101566 h 4795520"/>
                  <a:gd name="connsiteX4" fmla="*/ 4265812 w 4265812"/>
                  <a:gd name="connsiteY4" fmla="*/ 527050 h 4795520"/>
                  <a:gd name="connsiteX5" fmla="*/ 4253112 w 4265812"/>
                  <a:gd name="connsiteY5" fmla="*/ 590550 h 4795520"/>
                  <a:gd name="connsiteX6" fmla="*/ 4126112 w 4265812"/>
                  <a:gd name="connsiteY6" fmla="*/ 425450 h 4795520"/>
                  <a:gd name="connsiteX7" fmla="*/ 4157864 w 4265812"/>
                  <a:gd name="connsiteY7" fmla="*/ 654050 h 4795520"/>
                  <a:gd name="connsiteX8" fmla="*/ 4145160 w 4265812"/>
                  <a:gd name="connsiteY8" fmla="*/ 692150 h 4795520"/>
                  <a:gd name="connsiteX9" fmla="*/ 4043560 w 4265812"/>
                  <a:gd name="connsiteY9" fmla="*/ 527050 h 4795520"/>
                  <a:gd name="connsiteX10" fmla="*/ 4011812 w 4265812"/>
                  <a:gd name="connsiteY10" fmla="*/ 609600 h 4795520"/>
                  <a:gd name="connsiteX11" fmla="*/ 4024512 w 4265812"/>
                  <a:gd name="connsiteY11" fmla="*/ 723900 h 4795520"/>
                  <a:gd name="connsiteX12" fmla="*/ 3954664 w 4265812"/>
                  <a:gd name="connsiteY12" fmla="*/ 762000 h 4795520"/>
                  <a:gd name="connsiteX13" fmla="*/ 3814960 w 4265812"/>
                  <a:gd name="connsiteY13" fmla="*/ 844550 h 4795520"/>
                  <a:gd name="connsiteX14" fmla="*/ 3789560 w 4265812"/>
                  <a:gd name="connsiteY14" fmla="*/ 908050 h 4795520"/>
                  <a:gd name="connsiteX15" fmla="*/ 3865760 w 4265812"/>
                  <a:gd name="connsiteY15" fmla="*/ 1009650 h 4795520"/>
                  <a:gd name="connsiteX16" fmla="*/ 3948312 w 4265812"/>
                  <a:gd name="connsiteY16" fmla="*/ 1054100 h 4795520"/>
                  <a:gd name="connsiteX17" fmla="*/ 3935612 w 4265812"/>
                  <a:gd name="connsiteY17" fmla="*/ 1187450 h 4795520"/>
                  <a:gd name="connsiteX18" fmla="*/ 3834012 w 4265812"/>
                  <a:gd name="connsiteY18" fmla="*/ 1174750 h 4795520"/>
                  <a:gd name="connsiteX19" fmla="*/ 3821312 w 4265812"/>
                  <a:gd name="connsiteY19" fmla="*/ 1219200 h 4795520"/>
                  <a:gd name="connsiteX20" fmla="*/ 3751464 w 4265812"/>
                  <a:gd name="connsiteY20" fmla="*/ 1225550 h 4795520"/>
                  <a:gd name="connsiteX21" fmla="*/ 3726064 w 4265812"/>
                  <a:gd name="connsiteY21" fmla="*/ 1289050 h 4795520"/>
                  <a:gd name="connsiteX22" fmla="*/ 3573664 w 4265812"/>
                  <a:gd name="connsiteY22" fmla="*/ 1333500 h 4795520"/>
                  <a:gd name="connsiteX23" fmla="*/ 3573664 w 4265812"/>
                  <a:gd name="connsiteY23" fmla="*/ 1403350 h 4795520"/>
                  <a:gd name="connsiteX24" fmla="*/ 3694312 w 4265812"/>
                  <a:gd name="connsiteY24" fmla="*/ 1409700 h 4795520"/>
                  <a:gd name="connsiteX25" fmla="*/ 3808612 w 4265812"/>
                  <a:gd name="connsiteY25" fmla="*/ 1460500 h 4795520"/>
                  <a:gd name="connsiteX26" fmla="*/ 3834012 w 4265812"/>
                  <a:gd name="connsiteY26" fmla="*/ 1543050 h 4795520"/>
                  <a:gd name="connsiteX27" fmla="*/ 3649864 w 4265812"/>
                  <a:gd name="connsiteY27" fmla="*/ 1701800 h 4795520"/>
                  <a:gd name="connsiteX28" fmla="*/ 3649864 w 4265812"/>
                  <a:gd name="connsiteY28" fmla="*/ 1746250 h 4795520"/>
                  <a:gd name="connsiteX29" fmla="*/ 3726064 w 4265812"/>
                  <a:gd name="connsiteY29" fmla="*/ 1765300 h 4795520"/>
                  <a:gd name="connsiteX30" fmla="*/ 3757812 w 4265812"/>
                  <a:gd name="connsiteY30" fmla="*/ 1822450 h 4795520"/>
                  <a:gd name="connsiteX31" fmla="*/ 3859412 w 4265812"/>
                  <a:gd name="connsiteY31" fmla="*/ 1803400 h 4795520"/>
                  <a:gd name="connsiteX32" fmla="*/ 3884812 w 4265812"/>
                  <a:gd name="connsiteY32" fmla="*/ 1885950 h 4795520"/>
                  <a:gd name="connsiteX33" fmla="*/ 3814960 w 4265812"/>
                  <a:gd name="connsiteY33" fmla="*/ 1981200 h 4795520"/>
                  <a:gd name="connsiteX34" fmla="*/ 3764160 w 4265812"/>
                  <a:gd name="connsiteY34" fmla="*/ 1943100 h 4795520"/>
                  <a:gd name="connsiteX35" fmla="*/ 3707012 w 4265812"/>
                  <a:gd name="connsiteY35" fmla="*/ 1949450 h 4795520"/>
                  <a:gd name="connsiteX36" fmla="*/ 3738760 w 4265812"/>
                  <a:gd name="connsiteY36" fmla="*/ 2019300 h 4795520"/>
                  <a:gd name="connsiteX37" fmla="*/ 3726064 w 4265812"/>
                  <a:gd name="connsiteY37" fmla="*/ 2114550 h 4795520"/>
                  <a:gd name="connsiteX38" fmla="*/ 3764160 w 4265812"/>
                  <a:gd name="connsiteY38" fmla="*/ 2197100 h 4795520"/>
                  <a:gd name="connsiteX39" fmla="*/ 3624464 w 4265812"/>
                  <a:gd name="connsiteY39" fmla="*/ 2222500 h 4795520"/>
                  <a:gd name="connsiteX40" fmla="*/ 3656212 w 4265812"/>
                  <a:gd name="connsiteY40" fmla="*/ 2292350 h 4795520"/>
                  <a:gd name="connsiteX41" fmla="*/ 3656212 w 4265812"/>
                  <a:gd name="connsiteY41" fmla="*/ 2362200 h 4795520"/>
                  <a:gd name="connsiteX42" fmla="*/ 3757812 w 4265812"/>
                  <a:gd name="connsiteY42" fmla="*/ 2362200 h 4795520"/>
                  <a:gd name="connsiteX43" fmla="*/ 3770512 w 4265812"/>
                  <a:gd name="connsiteY43" fmla="*/ 2393950 h 4795520"/>
                  <a:gd name="connsiteX44" fmla="*/ 3745112 w 4265812"/>
                  <a:gd name="connsiteY44" fmla="*/ 2463800 h 4795520"/>
                  <a:gd name="connsiteX45" fmla="*/ 3834012 w 4265812"/>
                  <a:gd name="connsiteY45" fmla="*/ 2501900 h 4795520"/>
                  <a:gd name="connsiteX46" fmla="*/ 3834012 w 4265812"/>
                  <a:gd name="connsiteY46" fmla="*/ 2616200 h 4795520"/>
                  <a:gd name="connsiteX47" fmla="*/ 3853064 w 4265812"/>
                  <a:gd name="connsiteY47" fmla="*/ 2717800 h 4795520"/>
                  <a:gd name="connsiteX48" fmla="*/ 3821312 w 4265812"/>
                  <a:gd name="connsiteY48" fmla="*/ 2863850 h 4795520"/>
                  <a:gd name="connsiteX49" fmla="*/ 3783212 w 4265812"/>
                  <a:gd name="connsiteY49" fmla="*/ 2876550 h 4795520"/>
                  <a:gd name="connsiteX50" fmla="*/ 3757812 w 4265812"/>
                  <a:gd name="connsiteY50" fmla="*/ 2844800 h 4795520"/>
                  <a:gd name="connsiteX51" fmla="*/ 3713360 w 4265812"/>
                  <a:gd name="connsiteY51" fmla="*/ 2781300 h 4795520"/>
                  <a:gd name="connsiteX52" fmla="*/ 3707012 w 4265812"/>
                  <a:gd name="connsiteY52" fmla="*/ 2743200 h 4795520"/>
                  <a:gd name="connsiteX53" fmla="*/ 3656212 w 4265812"/>
                  <a:gd name="connsiteY53" fmla="*/ 2743200 h 4795520"/>
                  <a:gd name="connsiteX54" fmla="*/ 3599064 w 4265812"/>
                  <a:gd name="connsiteY54" fmla="*/ 2698750 h 4795520"/>
                  <a:gd name="connsiteX55" fmla="*/ 3624464 w 4265812"/>
                  <a:gd name="connsiteY55" fmla="*/ 2622550 h 4795520"/>
                  <a:gd name="connsiteX56" fmla="*/ 3624464 w 4265812"/>
                  <a:gd name="connsiteY56" fmla="*/ 2584450 h 4795520"/>
                  <a:gd name="connsiteX57" fmla="*/ 3529212 w 4265812"/>
                  <a:gd name="connsiteY57" fmla="*/ 2571750 h 4795520"/>
                  <a:gd name="connsiteX58" fmla="*/ 3491112 w 4265812"/>
                  <a:gd name="connsiteY58" fmla="*/ 2559050 h 4795520"/>
                  <a:gd name="connsiteX59" fmla="*/ 3560960 w 4265812"/>
                  <a:gd name="connsiteY59" fmla="*/ 2495550 h 4795520"/>
                  <a:gd name="connsiteX60" fmla="*/ 3522864 w 4265812"/>
                  <a:gd name="connsiteY60" fmla="*/ 2444750 h 4795520"/>
                  <a:gd name="connsiteX61" fmla="*/ 3535560 w 4265812"/>
                  <a:gd name="connsiteY61" fmla="*/ 2413000 h 4795520"/>
                  <a:gd name="connsiteX62" fmla="*/ 3453012 w 4265812"/>
                  <a:gd name="connsiteY62" fmla="*/ 2374900 h 4795520"/>
                  <a:gd name="connsiteX63" fmla="*/ 3383160 w 4265812"/>
                  <a:gd name="connsiteY63" fmla="*/ 2432050 h 4795520"/>
                  <a:gd name="connsiteX64" fmla="*/ 3345064 w 4265812"/>
                  <a:gd name="connsiteY64" fmla="*/ 2413000 h 4795520"/>
                  <a:gd name="connsiteX65" fmla="*/ 3351412 w 4265812"/>
                  <a:gd name="connsiteY65" fmla="*/ 2330450 h 4795520"/>
                  <a:gd name="connsiteX66" fmla="*/ 3179960 w 4265812"/>
                  <a:gd name="connsiteY66" fmla="*/ 2311400 h 4795520"/>
                  <a:gd name="connsiteX67" fmla="*/ 3052960 w 4265812"/>
                  <a:gd name="connsiteY67" fmla="*/ 2349500 h 4795520"/>
                  <a:gd name="connsiteX68" fmla="*/ 2932312 w 4265812"/>
                  <a:gd name="connsiteY68" fmla="*/ 2355850 h 4795520"/>
                  <a:gd name="connsiteX69" fmla="*/ 2856112 w 4265812"/>
                  <a:gd name="connsiteY69" fmla="*/ 2393950 h 4795520"/>
                  <a:gd name="connsiteX70" fmla="*/ 2710064 w 4265812"/>
                  <a:gd name="connsiteY70" fmla="*/ 2495550 h 4795520"/>
                  <a:gd name="connsiteX71" fmla="*/ 2703712 w 4265812"/>
                  <a:gd name="connsiteY71" fmla="*/ 2584450 h 4795520"/>
                  <a:gd name="connsiteX72" fmla="*/ 2659264 w 4265812"/>
                  <a:gd name="connsiteY72" fmla="*/ 2622550 h 4795520"/>
                  <a:gd name="connsiteX73" fmla="*/ 2646560 w 4265812"/>
                  <a:gd name="connsiteY73" fmla="*/ 2559050 h 4795520"/>
                  <a:gd name="connsiteX74" fmla="*/ 2621160 w 4265812"/>
                  <a:gd name="connsiteY74" fmla="*/ 2533650 h 4795520"/>
                  <a:gd name="connsiteX75" fmla="*/ 2621160 w 4265812"/>
                  <a:gd name="connsiteY75" fmla="*/ 2444750 h 4795520"/>
                  <a:gd name="connsiteX76" fmla="*/ 2538612 w 4265812"/>
                  <a:gd name="connsiteY76" fmla="*/ 2438400 h 4795520"/>
                  <a:gd name="connsiteX77" fmla="*/ 2430664 w 4265812"/>
                  <a:gd name="connsiteY77" fmla="*/ 2438400 h 4795520"/>
                  <a:gd name="connsiteX78" fmla="*/ 2405264 w 4265812"/>
                  <a:gd name="connsiteY78" fmla="*/ 2552700 h 4795520"/>
                  <a:gd name="connsiteX79" fmla="*/ 2354464 w 4265812"/>
                  <a:gd name="connsiteY79" fmla="*/ 2603500 h 4795520"/>
                  <a:gd name="connsiteX80" fmla="*/ 2373512 w 4265812"/>
                  <a:gd name="connsiteY80" fmla="*/ 2647950 h 4795520"/>
                  <a:gd name="connsiteX81" fmla="*/ 2341760 w 4265812"/>
                  <a:gd name="connsiteY81" fmla="*/ 2679700 h 4795520"/>
                  <a:gd name="connsiteX82" fmla="*/ 2398912 w 4265812"/>
                  <a:gd name="connsiteY82" fmla="*/ 2711450 h 4795520"/>
                  <a:gd name="connsiteX83" fmla="*/ 2443360 w 4265812"/>
                  <a:gd name="connsiteY83" fmla="*/ 2673350 h 4795520"/>
                  <a:gd name="connsiteX84" fmla="*/ 2487812 w 4265812"/>
                  <a:gd name="connsiteY84" fmla="*/ 2755900 h 4795520"/>
                  <a:gd name="connsiteX85" fmla="*/ 2449712 w 4265812"/>
                  <a:gd name="connsiteY85" fmla="*/ 2806700 h 4795520"/>
                  <a:gd name="connsiteX86" fmla="*/ 2278264 w 4265812"/>
                  <a:gd name="connsiteY86" fmla="*/ 2870200 h 4795520"/>
                  <a:gd name="connsiteX87" fmla="*/ 2287268 w 4265812"/>
                  <a:gd name="connsiteY87" fmla="*/ 2890162 h 4795520"/>
                  <a:gd name="connsiteX88" fmla="*/ 2266832 w 4265812"/>
                  <a:gd name="connsiteY88" fmla="*/ 2882900 h 4795520"/>
                  <a:gd name="connsiteX89" fmla="*/ 2205872 w 4265812"/>
                  <a:gd name="connsiteY89" fmla="*/ 3004820 h 4795520"/>
                  <a:gd name="connsiteX90" fmla="*/ 2137292 w 4265812"/>
                  <a:gd name="connsiteY90" fmla="*/ 3164840 h 4795520"/>
                  <a:gd name="connsiteX91" fmla="*/ 2007752 w 4265812"/>
                  <a:gd name="connsiteY91" fmla="*/ 3561080 h 4795520"/>
                  <a:gd name="connsiteX92" fmla="*/ 1962032 w 4265812"/>
                  <a:gd name="connsiteY92" fmla="*/ 3858260 h 4795520"/>
                  <a:gd name="connsiteX93" fmla="*/ 1962032 w 4265812"/>
                  <a:gd name="connsiteY93" fmla="*/ 4102100 h 4795520"/>
                  <a:gd name="connsiteX94" fmla="*/ 2007752 w 4265812"/>
                  <a:gd name="connsiteY94" fmla="*/ 4323080 h 4795520"/>
                  <a:gd name="connsiteX95" fmla="*/ 1847732 w 4265812"/>
                  <a:gd name="connsiteY95" fmla="*/ 4315460 h 4795520"/>
                  <a:gd name="connsiteX96" fmla="*/ 1786772 w 4265812"/>
                  <a:gd name="connsiteY96" fmla="*/ 4368800 h 4795520"/>
                  <a:gd name="connsiteX97" fmla="*/ 1786772 w 4265812"/>
                  <a:gd name="connsiteY97" fmla="*/ 4505960 h 4795520"/>
                  <a:gd name="connsiteX98" fmla="*/ 1771532 w 4265812"/>
                  <a:gd name="connsiteY98" fmla="*/ 4704080 h 4795520"/>
                  <a:gd name="connsiteX99" fmla="*/ 1558172 w 4265812"/>
                  <a:gd name="connsiteY99" fmla="*/ 4704080 h 4795520"/>
                  <a:gd name="connsiteX100" fmla="*/ 1588652 w 4265812"/>
                  <a:gd name="connsiteY100" fmla="*/ 4795520 h 4795520"/>
                  <a:gd name="connsiteX101" fmla="*/ 1428632 w 4265812"/>
                  <a:gd name="connsiteY101" fmla="*/ 4772660 h 4795520"/>
                  <a:gd name="connsiteX102" fmla="*/ 1352432 w 4265812"/>
                  <a:gd name="connsiteY102" fmla="*/ 4772660 h 4795520"/>
                  <a:gd name="connsiteX103" fmla="*/ 1344812 w 4265812"/>
                  <a:gd name="connsiteY103" fmla="*/ 4704080 h 4795520"/>
                  <a:gd name="connsiteX104" fmla="*/ 1245752 w 4265812"/>
                  <a:gd name="connsiteY104" fmla="*/ 4658360 h 4795520"/>
                  <a:gd name="connsiteX105" fmla="*/ 1268612 w 4265812"/>
                  <a:gd name="connsiteY105" fmla="*/ 4490720 h 4795520"/>
                  <a:gd name="connsiteX106" fmla="*/ 1268612 w 4265812"/>
                  <a:gd name="connsiteY106" fmla="*/ 4429760 h 4795520"/>
                  <a:gd name="connsiteX107" fmla="*/ 1268612 w 4265812"/>
                  <a:gd name="connsiteY107" fmla="*/ 4345940 h 4795520"/>
                  <a:gd name="connsiteX108" fmla="*/ 918092 w 4265812"/>
                  <a:gd name="connsiteY108" fmla="*/ 4262120 h 4795520"/>
                  <a:gd name="connsiteX109" fmla="*/ 712352 w 4265812"/>
                  <a:gd name="connsiteY109" fmla="*/ 4300220 h 4795520"/>
                  <a:gd name="connsiteX110" fmla="*/ 613292 w 4265812"/>
                  <a:gd name="connsiteY110" fmla="*/ 4262120 h 4795520"/>
                  <a:gd name="connsiteX111" fmla="*/ 598052 w 4265812"/>
                  <a:gd name="connsiteY111" fmla="*/ 4193540 h 4795520"/>
                  <a:gd name="connsiteX112" fmla="*/ 628532 w 4265812"/>
                  <a:gd name="connsiteY112" fmla="*/ 4117340 h 4795520"/>
                  <a:gd name="connsiteX113" fmla="*/ 453272 w 4265812"/>
                  <a:gd name="connsiteY113" fmla="*/ 4102100 h 4795520"/>
                  <a:gd name="connsiteX114" fmla="*/ 407552 w 4265812"/>
                  <a:gd name="connsiteY114" fmla="*/ 4010660 h 4795520"/>
                  <a:gd name="connsiteX115" fmla="*/ 316112 w 4265812"/>
                  <a:gd name="connsiteY115" fmla="*/ 4102100 h 4795520"/>
                  <a:gd name="connsiteX116" fmla="*/ 186572 w 4265812"/>
                  <a:gd name="connsiteY116" fmla="*/ 4109720 h 4795520"/>
                  <a:gd name="connsiteX117" fmla="*/ 0 w 4265812"/>
                  <a:gd name="connsiteY117" fmla="*/ 4009770 h 4795520"/>
                  <a:gd name="connsiteX118" fmla="*/ 41792 w 4265812"/>
                  <a:gd name="connsiteY118" fmla="*/ 3919220 h 4795520"/>
                  <a:gd name="connsiteX119" fmla="*/ 11312 w 4265812"/>
                  <a:gd name="connsiteY119" fmla="*/ 3804920 h 4795520"/>
                  <a:gd name="connsiteX120" fmla="*/ 34172 w 4265812"/>
                  <a:gd name="connsiteY120" fmla="*/ 3690620 h 4795520"/>
                  <a:gd name="connsiteX121" fmla="*/ 308492 w 4265812"/>
                  <a:gd name="connsiteY121" fmla="*/ 3690620 h 4795520"/>
                  <a:gd name="connsiteX122" fmla="*/ 346592 w 4265812"/>
                  <a:gd name="connsiteY122" fmla="*/ 3667760 h 4795520"/>
                  <a:gd name="connsiteX123" fmla="*/ 422792 w 4265812"/>
                  <a:gd name="connsiteY123" fmla="*/ 3644900 h 4795520"/>
                  <a:gd name="connsiteX124" fmla="*/ 438032 w 4265812"/>
                  <a:gd name="connsiteY124" fmla="*/ 3622040 h 4795520"/>
                  <a:gd name="connsiteX125" fmla="*/ 438032 w 4265812"/>
                  <a:gd name="connsiteY125" fmla="*/ 3545840 h 4795520"/>
                  <a:gd name="connsiteX126" fmla="*/ 476132 w 4265812"/>
                  <a:gd name="connsiteY126" fmla="*/ 3431540 h 4795520"/>
                  <a:gd name="connsiteX127" fmla="*/ 529472 w 4265812"/>
                  <a:gd name="connsiteY127" fmla="*/ 3393440 h 4795520"/>
                  <a:gd name="connsiteX128" fmla="*/ 537092 w 4265812"/>
                  <a:gd name="connsiteY128" fmla="*/ 3324860 h 4795520"/>
                  <a:gd name="connsiteX129" fmla="*/ 605672 w 4265812"/>
                  <a:gd name="connsiteY129" fmla="*/ 3256280 h 4795520"/>
                  <a:gd name="connsiteX130" fmla="*/ 605672 w 4265812"/>
                  <a:gd name="connsiteY130" fmla="*/ 2890520 h 4795520"/>
                  <a:gd name="connsiteX131" fmla="*/ 666632 w 4265812"/>
                  <a:gd name="connsiteY131" fmla="*/ 2875280 h 4795520"/>
                  <a:gd name="connsiteX132" fmla="*/ 666632 w 4265812"/>
                  <a:gd name="connsiteY132" fmla="*/ 2776220 h 4795520"/>
                  <a:gd name="connsiteX133" fmla="*/ 765692 w 4265812"/>
                  <a:gd name="connsiteY133" fmla="*/ 2700020 h 4795520"/>
                  <a:gd name="connsiteX134" fmla="*/ 765692 w 4265812"/>
                  <a:gd name="connsiteY134" fmla="*/ 2570480 h 4795520"/>
                  <a:gd name="connsiteX135" fmla="*/ 887612 w 4265812"/>
                  <a:gd name="connsiteY135" fmla="*/ 2433320 h 4795520"/>
                  <a:gd name="connsiteX136" fmla="*/ 933332 w 4265812"/>
                  <a:gd name="connsiteY136" fmla="*/ 2219960 h 4795520"/>
                  <a:gd name="connsiteX137" fmla="*/ 1017152 w 4265812"/>
                  <a:gd name="connsiteY137" fmla="*/ 2204720 h 4795520"/>
                  <a:gd name="connsiteX138" fmla="*/ 1032392 w 4265812"/>
                  <a:gd name="connsiteY138" fmla="*/ 2136140 h 4795520"/>
                  <a:gd name="connsiteX139" fmla="*/ 1017152 w 4265812"/>
                  <a:gd name="connsiteY139" fmla="*/ 2059940 h 4795520"/>
                  <a:gd name="connsiteX140" fmla="*/ 887612 w 4265812"/>
                  <a:gd name="connsiteY140" fmla="*/ 1968500 h 4795520"/>
                  <a:gd name="connsiteX141" fmla="*/ 902852 w 4265812"/>
                  <a:gd name="connsiteY141" fmla="*/ 1899920 h 4795520"/>
                  <a:gd name="connsiteX142" fmla="*/ 864752 w 4265812"/>
                  <a:gd name="connsiteY142" fmla="*/ 1838960 h 4795520"/>
                  <a:gd name="connsiteX143" fmla="*/ 918092 w 4265812"/>
                  <a:gd name="connsiteY143" fmla="*/ 1724660 h 4795520"/>
                  <a:gd name="connsiteX144" fmla="*/ 872372 w 4265812"/>
                  <a:gd name="connsiteY144" fmla="*/ 1564640 h 4795520"/>
                  <a:gd name="connsiteX145" fmla="*/ 803792 w 4265812"/>
                  <a:gd name="connsiteY145" fmla="*/ 1488440 h 4795520"/>
                  <a:gd name="connsiteX146" fmla="*/ 834272 w 4265812"/>
                  <a:gd name="connsiteY146" fmla="*/ 1389380 h 4795520"/>
                  <a:gd name="connsiteX147" fmla="*/ 948572 w 4265812"/>
                  <a:gd name="connsiteY147" fmla="*/ 1465580 h 4795520"/>
                  <a:gd name="connsiteX148" fmla="*/ 1024772 w 4265812"/>
                  <a:gd name="connsiteY148" fmla="*/ 1366520 h 4795520"/>
                  <a:gd name="connsiteX149" fmla="*/ 1085732 w 4265812"/>
                  <a:gd name="connsiteY149" fmla="*/ 1206500 h 4795520"/>
                  <a:gd name="connsiteX150" fmla="*/ 1017152 w 4265812"/>
                  <a:gd name="connsiteY150" fmla="*/ 1183640 h 4795520"/>
                  <a:gd name="connsiteX151" fmla="*/ 1009532 w 4265812"/>
                  <a:gd name="connsiteY151" fmla="*/ 1122680 h 4795520"/>
                  <a:gd name="connsiteX152" fmla="*/ 1139072 w 4265812"/>
                  <a:gd name="connsiteY152" fmla="*/ 924560 h 4795520"/>
                  <a:gd name="connsiteX153" fmla="*/ 1108592 w 4265812"/>
                  <a:gd name="connsiteY153" fmla="*/ 894080 h 4795520"/>
                  <a:gd name="connsiteX154" fmla="*/ 1024772 w 4265812"/>
                  <a:gd name="connsiteY154" fmla="*/ 894080 h 4795520"/>
                  <a:gd name="connsiteX155" fmla="*/ 979052 w 4265812"/>
                  <a:gd name="connsiteY155" fmla="*/ 802640 h 4795520"/>
                  <a:gd name="connsiteX156" fmla="*/ 1009532 w 4265812"/>
                  <a:gd name="connsiteY156" fmla="*/ 711200 h 4795520"/>
                  <a:gd name="connsiteX157" fmla="*/ 902852 w 4265812"/>
                  <a:gd name="connsiteY157" fmla="*/ 635000 h 4795520"/>
                  <a:gd name="connsiteX158" fmla="*/ 857132 w 4265812"/>
                  <a:gd name="connsiteY158" fmla="*/ 589280 h 4795520"/>
                  <a:gd name="connsiteX159" fmla="*/ 871636 w 4265812"/>
                  <a:gd name="connsiteY159" fmla="*/ 495015 h 4795520"/>
                  <a:gd name="connsiteX160" fmla="*/ 879992 w 4265812"/>
                  <a:gd name="connsiteY160" fmla="*/ 505460 h 4795520"/>
                  <a:gd name="connsiteX161" fmla="*/ 1032392 w 4265812"/>
                  <a:gd name="connsiteY161" fmla="*/ 421640 h 4795520"/>
                  <a:gd name="connsiteX162" fmla="*/ 1146692 w 4265812"/>
                  <a:gd name="connsiteY162" fmla="*/ 474980 h 4795520"/>
                  <a:gd name="connsiteX163" fmla="*/ 1253372 w 4265812"/>
                  <a:gd name="connsiteY163" fmla="*/ 345440 h 4795520"/>
                  <a:gd name="connsiteX164" fmla="*/ 1344812 w 4265812"/>
                  <a:gd name="connsiteY164" fmla="*/ 322580 h 4795520"/>
                  <a:gd name="connsiteX165" fmla="*/ 1428632 w 4265812"/>
                  <a:gd name="connsiteY165" fmla="*/ 185420 h 4795520"/>
                  <a:gd name="connsiteX166" fmla="*/ 1512452 w 4265812"/>
                  <a:gd name="connsiteY166" fmla="*/ 177800 h 4795520"/>
                  <a:gd name="connsiteX167" fmla="*/ 1700412 w 4265812"/>
                  <a:gd name="connsiteY167" fmla="*/ 177800 h 4795520"/>
                  <a:gd name="connsiteX168" fmla="*/ 1878212 w 4265812"/>
                  <a:gd name="connsiteY168" fmla="*/ 317500 h 4795520"/>
                  <a:gd name="connsiteX169" fmla="*/ 1967112 w 4265812"/>
                  <a:gd name="connsiteY169" fmla="*/ 292100 h 4795520"/>
                  <a:gd name="connsiteX170" fmla="*/ 2119512 w 4265812"/>
                  <a:gd name="connsiteY170" fmla="*/ 381000 h 4795520"/>
                  <a:gd name="connsiteX171" fmla="*/ 2170312 w 4265812"/>
                  <a:gd name="connsiteY171" fmla="*/ 495300 h 4795520"/>
                  <a:gd name="connsiteX172" fmla="*/ 2500512 w 4265812"/>
                  <a:gd name="connsiteY172" fmla="*/ 457200 h 4795520"/>
                  <a:gd name="connsiteX173" fmla="*/ 2652912 w 4265812"/>
                  <a:gd name="connsiteY173" fmla="*/ 482600 h 4795520"/>
                  <a:gd name="connsiteX174" fmla="*/ 2678312 w 4265812"/>
                  <a:gd name="connsiteY174" fmla="*/ 609600 h 4795520"/>
                  <a:gd name="connsiteX175" fmla="*/ 2538612 w 4265812"/>
                  <a:gd name="connsiteY175" fmla="*/ 711200 h 4795520"/>
                  <a:gd name="connsiteX176" fmla="*/ 2652912 w 4265812"/>
                  <a:gd name="connsiteY176" fmla="*/ 736600 h 4795520"/>
                  <a:gd name="connsiteX177" fmla="*/ 2652912 w 4265812"/>
                  <a:gd name="connsiteY177" fmla="*/ 812800 h 4795520"/>
                  <a:gd name="connsiteX178" fmla="*/ 2843412 w 4265812"/>
                  <a:gd name="connsiteY178" fmla="*/ 889000 h 4795520"/>
                  <a:gd name="connsiteX179" fmla="*/ 2856112 w 4265812"/>
                  <a:gd name="connsiteY179" fmla="*/ 965200 h 4795520"/>
                  <a:gd name="connsiteX180" fmla="*/ 2919612 w 4265812"/>
                  <a:gd name="connsiteY180" fmla="*/ 977900 h 4795520"/>
                  <a:gd name="connsiteX181" fmla="*/ 2983112 w 4265812"/>
                  <a:gd name="connsiteY181" fmla="*/ 977900 h 4795520"/>
                  <a:gd name="connsiteX182" fmla="*/ 3046612 w 4265812"/>
                  <a:gd name="connsiteY182" fmla="*/ 838200 h 4795520"/>
                  <a:gd name="connsiteX183" fmla="*/ 3148212 w 4265812"/>
                  <a:gd name="connsiteY183" fmla="*/ 825500 h 4795520"/>
                  <a:gd name="connsiteX184" fmla="*/ 3173612 w 4265812"/>
                  <a:gd name="connsiteY184" fmla="*/ 723900 h 4795520"/>
                  <a:gd name="connsiteX185" fmla="*/ 3237112 w 4265812"/>
                  <a:gd name="connsiteY185" fmla="*/ 774700 h 4795520"/>
                  <a:gd name="connsiteX186" fmla="*/ 3313312 w 4265812"/>
                  <a:gd name="connsiteY186" fmla="*/ 774700 h 4795520"/>
                  <a:gd name="connsiteX187" fmla="*/ 3440312 w 4265812"/>
                  <a:gd name="connsiteY187" fmla="*/ 850900 h 4795520"/>
                  <a:gd name="connsiteX188" fmla="*/ 3478412 w 4265812"/>
                  <a:gd name="connsiteY188" fmla="*/ 850900 h 4795520"/>
                  <a:gd name="connsiteX189" fmla="*/ 3503812 w 4265812"/>
                  <a:gd name="connsiteY189" fmla="*/ 774700 h 4795520"/>
                  <a:gd name="connsiteX190" fmla="*/ 3580012 w 4265812"/>
                  <a:gd name="connsiteY190" fmla="*/ 736600 h 4795520"/>
                  <a:gd name="connsiteX191" fmla="*/ 3656212 w 4265812"/>
                  <a:gd name="connsiteY191" fmla="*/ 596900 h 4795520"/>
                  <a:gd name="connsiteX192" fmla="*/ 3605412 w 4265812"/>
                  <a:gd name="connsiteY192" fmla="*/ 533400 h 4795520"/>
                  <a:gd name="connsiteX193" fmla="*/ 3707012 w 4265812"/>
                  <a:gd name="connsiteY193" fmla="*/ 368300 h 4795520"/>
                  <a:gd name="connsiteX194" fmla="*/ 3732412 w 4265812"/>
                  <a:gd name="connsiteY194" fmla="*/ 203200 h 4795520"/>
                  <a:gd name="connsiteX195" fmla="*/ 3681612 w 4265812"/>
                  <a:gd name="connsiteY195" fmla="*/ 114300 h 4795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</a:cxnLst>
                <a:rect l="l" t="t" r="r" b="b"/>
                <a:pathLst>
                  <a:path w="4265812" h="4795520">
                    <a:moveTo>
                      <a:pt x="3707012" y="0"/>
                    </a:moveTo>
                    <a:lnTo>
                      <a:pt x="3783212" y="0"/>
                    </a:lnTo>
                    <a:lnTo>
                      <a:pt x="4037212" y="50800"/>
                    </a:lnTo>
                    <a:lnTo>
                      <a:pt x="4151436" y="101566"/>
                    </a:lnTo>
                    <a:lnTo>
                      <a:pt x="4265812" y="527050"/>
                    </a:lnTo>
                    <a:lnTo>
                      <a:pt x="4253112" y="590550"/>
                    </a:lnTo>
                    <a:lnTo>
                      <a:pt x="4126112" y="425450"/>
                    </a:lnTo>
                    <a:lnTo>
                      <a:pt x="4157864" y="654050"/>
                    </a:lnTo>
                    <a:lnTo>
                      <a:pt x="4145160" y="692150"/>
                    </a:lnTo>
                    <a:lnTo>
                      <a:pt x="4043560" y="527050"/>
                    </a:lnTo>
                    <a:lnTo>
                      <a:pt x="4011812" y="609600"/>
                    </a:lnTo>
                    <a:lnTo>
                      <a:pt x="4024512" y="723900"/>
                    </a:lnTo>
                    <a:lnTo>
                      <a:pt x="3954664" y="762000"/>
                    </a:lnTo>
                    <a:lnTo>
                      <a:pt x="3814960" y="844550"/>
                    </a:lnTo>
                    <a:lnTo>
                      <a:pt x="3789560" y="908050"/>
                    </a:lnTo>
                    <a:lnTo>
                      <a:pt x="3865760" y="1009650"/>
                    </a:lnTo>
                    <a:lnTo>
                      <a:pt x="3948312" y="1054100"/>
                    </a:lnTo>
                    <a:lnTo>
                      <a:pt x="3935612" y="1187450"/>
                    </a:lnTo>
                    <a:lnTo>
                      <a:pt x="3834012" y="1174750"/>
                    </a:lnTo>
                    <a:lnTo>
                      <a:pt x="3821312" y="1219200"/>
                    </a:lnTo>
                    <a:lnTo>
                      <a:pt x="3751464" y="1225550"/>
                    </a:lnTo>
                    <a:lnTo>
                      <a:pt x="3726064" y="1289050"/>
                    </a:lnTo>
                    <a:lnTo>
                      <a:pt x="3573664" y="1333500"/>
                    </a:lnTo>
                    <a:lnTo>
                      <a:pt x="3573664" y="1403350"/>
                    </a:lnTo>
                    <a:lnTo>
                      <a:pt x="3694312" y="1409700"/>
                    </a:lnTo>
                    <a:lnTo>
                      <a:pt x="3808612" y="1460500"/>
                    </a:lnTo>
                    <a:lnTo>
                      <a:pt x="3834012" y="1543050"/>
                    </a:lnTo>
                    <a:lnTo>
                      <a:pt x="3649864" y="1701800"/>
                    </a:lnTo>
                    <a:lnTo>
                      <a:pt x="3649864" y="1746250"/>
                    </a:lnTo>
                    <a:lnTo>
                      <a:pt x="3726064" y="1765300"/>
                    </a:lnTo>
                    <a:lnTo>
                      <a:pt x="3757812" y="1822450"/>
                    </a:lnTo>
                    <a:lnTo>
                      <a:pt x="3859412" y="1803400"/>
                    </a:lnTo>
                    <a:lnTo>
                      <a:pt x="3884812" y="1885950"/>
                    </a:lnTo>
                    <a:lnTo>
                      <a:pt x="3814960" y="1981200"/>
                    </a:lnTo>
                    <a:lnTo>
                      <a:pt x="3764160" y="1943100"/>
                    </a:lnTo>
                    <a:lnTo>
                      <a:pt x="3707012" y="1949450"/>
                    </a:lnTo>
                    <a:lnTo>
                      <a:pt x="3738760" y="2019300"/>
                    </a:lnTo>
                    <a:lnTo>
                      <a:pt x="3726064" y="2114550"/>
                    </a:lnTo>
                    <a:lnTo>
                      <a:pt x="3764160" y="2197100"/>
                    </a:lnTo>
                    <a:lnTo>
                      <a:pt x="3624464" y="2222500"/>
                    </a:lnTo>
                    <a:lnTo>
                      <a:pt x="3656212" y="2292350"/>
                    </a:lnTo>
                    <a:lnTo>
                      <a:pt x="3656212" y="2362200"/>
                    </a:lnTo>
                    <a:lnTo>
                      <a:pt x="3757812" y="2362200"/>
                    </a:lnTo>
                    <a:lnTo>
                      <a:pt x="3770512" y="2393950"/>
                    </a:lnTo>
                    <a:lnTo>
                      <a:pt x="3745112" y="2463800"/>
                    </a:lnTo>
                    <a:lnTo>
                      <a:pt x="3834012" y="2501900"/>
                    </a:lnTo>
                    <a:lnTo>
                      <a:pt x="3834012" y="2616200"/>
                    </a:lnTo>
                    <a:lnTo>
                      <a:pt x="3853064" y="2717800"/>
                    </a:lnTo>
                    <a:lnTo>
                      <a:pt x="3821312" y="2863850"/>
                    </a:lnTo>
                    <a:lnTo>
                      <a:pt x="3783212" y="2876550"/>
                    </a:lnTo>
                    <a:lnTo>
                      <a:pt x="3757812" y="2844800"/>
                    </a:lnTo>
                    <a:lnTo>
                      <a:pt x="3713360" y="2781300"/>
                    </a:lnTo>
                    <a:lnTo>
                      <a:pt x="3707012" y="2743200"/>
                    </a:lnTo>
                    <a:lnTo>
                      <a:pt x="3656212" y="2743200"/>
                    </a:lnTo>
                    <a:lnTo>
                      <a:pt x="3599064" y="2698750"/>
                    </a:lnTo>
                    <a:lnTo>
                      <a:pt x="3624464" y="2622550"/>
                    </a:lnTo>
                    <a:lnTo>
                      <a:pt x="3624464" y="2584450"/>
                    </a:lnTo>
                    <a:lnTo>
                      <a:pt x="3529212" y="2571750"/>
                    </a:lnTo>
                    <a:lnTo>
                      <a:pt x="3491112" y="2559050"/>
                    </a:lnTo>
                    <a:lnTo>
                      <a:pt x="3560960" y="2495550"/>
                    </a:lnTo>
                    <a:lnTo>
                      <a:pt x="3522864" y="2444750"/>
                    </a:lnTo>
                    <a:lnTo>
                      <a:pt x="3535560" y="2413000"/>
                    </a:lnTo>
                    <a:lnTo>
                      <a:pt x="3453012" y="2374900"/>
                    </a:lnTo>
                    <a:lnTo>
                      <a:pt x="3383160" y="2432050"/>
                    </a:lnTo>
                    <a:lnTo>
                      <a:pt x="3345064" y="2413000"/>
                    </a:lnTo>
                    <a:lnTo>
                      <a:pt x="3351412" y="2330450"/>
                    </a:lnTo>
                    <a:lnTo>
                      <a:pt x="3179960" y="2311400"/>
                    </a:lnTo>
                    <a:lnTo>
                      <a:pt x="3052960" y="2349500"/>
                    </a:lnTo>
                    <a:lnTo>
                      <a:pt x="2932312" y="2355850"/>
                    </a:lnTo>
                    <a:lnTo>
                      <a:pt x="2856112" y="2393950"/>
                    </a:lnTo>
                    <a:lnTo>
                      <a:pt x="2710064" y="2495550"/>
                    </a:lnTo>
                    <a:lnTo>
                      <a:pt x="2703712" y="2584450"/>
                    </a:lnTo>
                    <a:lnTo>
                      <a:pt x="2659264" y="2622550"/>
                    </a:lnTo>
                    <a:lnTo>
                      <a:pt x="2646560" y="2559050"/>
                    </a:lnTo>
                    <a:lnTo>
                      <a:pt x="2621160" y="2533650"/>
                    </a:lnTo>
                    <a:lnTo>
                      <a:pt x="2621160" y="2444750"/>
                    </a:lnTo>
                    <a:lnTo>
                      <a:pt x="2538612" y="2438400"/>
                    </a:lnTo>
                    <a:lnTo>
                      <a:pt x="2430664" y="2438400"/>
                    </a:lnTo>
                    <a:lnTo>
                      <a:pt x="2405264" y="2552700"/>
                    </a:lnTo>
                    <a:lnTo>
                      <a:pt x="2354464" y="2603500"/>
                    </a:lnTo>
                    <a:lnTo>
                      <a:pt x="2373512" y="2647950"/>
                    </a:lnTo>
                    <a:lnTo>
                      <a:pt x="2341760" y="2679700"/>
                    </a:lnTo>
                    <a:lnTo>
                      <a:pt x="2398912" y="2711450"/>
                    </a:lnTo>
                    <a:lnTo>
                      <a:pt x="2443360" y="2673350"/>
                    </a:lnTo>
                    <a:lnTo>
                      <a:pt x="2487812" y="2755900"/>
                    </a:lnTo>
                    <a:lnTo>
                      <a:pt x="2449712" y="2806700"/>
                    </a:lnTo>
                    <a:lnTo>
                      <a:pt x="2278264" y="2870200"/>
                    </a:lnTo>
                    <a:lnTo>
                      <a:pt x="2287268" y="2890162"/>
                    </a:lnTo>
                    <a:lnTo>
                      <a:pt x="2266832" y="2882900"/>
                    </a:lnTo>
                    <a:lnTo>
                      <a:pt x="2205872" y="3004820"/>
                    </a:lnTo>
                    <a:lnTo>
                      <a:pt x="2137292" y="3164840"/>
                    </a:lnTo>
                    <a:lnTo>
                      <a:pt x="2007752" y="3561080"/>
                    </a:lnTo>
                    <a:lnTo>
                      <a:pt x="1962032" y="3858260"/>
                    </a:lnTo>
                    <a:lnTo>
                      <a:pt x="1962032" y="4102100"/>
                    </a:lnTo>
                    <a:lnTo>
                      <a:pt x="2007752" y="4323080"/>
                    </a:lnTo>
                    <a:lnTo>
                      <a:pt x="1847732" y="4315460"/>
                    </a:lnTo>
                    <a:lnTo>
                      <a:pt x="1786772" y="4368800"/>
                    </a:lnTo>
                    <a:lnTo>
                      <a:pt x="1786772" y="4505960"/>
                    </a:lnTo>
                    <a:lnTo>
                      <a:pt x="1771532" y="4704080"/>
                    </a:lnTo>
                    <a:lnTo>
                      <a:pt x="1558172" y="4704080"/>
                    </a:lnTo>
                    <a:lnTo>
                      <a:pt x="1588652" y="4795520"/>
                    </a:lnTo>
                    <a:lnTo>
                      <a:pt x="1428632" y="4772660"/>
                    </a:lnTo>
                    <a:lnTo>
                      <a:pt x="1352432" y="4772660"/>
                    </a:lnTo>
                    <a:lnTo>
                      <a:pt x="1344812" y="4704080"/>
                    </a:lnTo>
                    <a:lnTo>
                      <a:pt x="1245752" y="4658360"/>
                    </a:lnTo>
                    <a:lnTo>
                      <a:pt x="1268612" y="4490720"/>
                    </a:lnTo>
                    <a:lnTo>
                      <a:pt x="1268612" y="4429760"/>
                    </a:lnTo>
                    <a:lnTo>
                      <a:pt x="1268612" y="4345940"/>
                    </a:lnTo>
                    <a:lnTo>
                      <a:pt x="918092" y="4262120"/>
                    </a:lnTo>
                    <a:lnTo>
                      <a:pt x="712352" y="4300220"/>
                    </a:lnTo>
                    <a:lnTo>
                      <a:pt x="613292" y="4262120"/>
                    </a:lnTo>
                    <a:lnTo>
                      <a:pt x="598052" y="4193540"/>
                    </a:lnTo>
                    <a:lnTo>
                      <a:pt x="628532" y="4117340"/>
                    </a:lnTo>
                    <a:lnTo>
                      <a:pt x="453272" y="4102100"/>
                    </a:lnTo>
                    <a:lnTo>
                      <a:pt x="407552" y="4010660"/>
                    </a:lnTo>
                    <a:lnTo>
                      <a:pt x="316112" y="4102100"/>
                    </a:lnTo>
                    <a:lnTo>
                      <a:pt x="186572" y="4109720"/>
                    </a:lnTo>
                    <a:lnTo>
                      <a:pt x="0" y="4009770"/>
                    </a:lnTo>
                    <a:lnTo>
                      <a:pt x="41792" y="3919220"/>
                    </a:lnTo>
                    <a:lnTo>
                      <a:pt x="11312" y="3804920"/>
                    </a:lnTo>
                    <a:lnTo>
                      <a:pt x="34172" y="3690620"/>
                    </a:lnTo>
                    <a:lnTo>
                      <a:pt x="308492" y="3690620"/>
                    </a:lnTo>
                    <a:lnTo>
                      <a:pt x="346592" y="3667760"/>
                    </a:lnTo>
                    <a:lnTo>
                      <a:pt x="422792" y="3644900"/>
                    </a:lnTo>
                    <a:lnTo>
                      <a:pt x="438032" y="3622040"/>
                    </a:lnTo>
                    <a:lnTo>
                      <a:pt x="438032" y="3545840"/>
                    </a:lnTo>
                    <a:lnTo>
                      <a:pt x="476132" y="3431540"/>
                    </a:lnTo>
                    <a:lnTo>
                      <a:pt x="529472" y="3393440"/>
                    </a:lnTo>
                    <a:lnTo>
                      <a:pt x="537092" y="3324860"/>
                    </a:lnTo>
                    <a:lnTo>
                      <a:pt x="605672" y="3256280"/>
                    </a:lnTo>
                    <a:lnTo>
                      <a:pt x="605672" y="2890520"/>
                    </a:lnTo>
                    <a:lnTo>
                      <a:pt x="666632" y="2875280"/>
                    </a:lnTo>
                    <a:lnTo>
                      <a:pt x="666632" y="2776220"/>
                    </a:lnTo>
                    <a:lnTo>
                      <a:pt x="765692" y="2700020"/>
                    </a:lnTo>
                    <a:lnTo>
                      <a:pt x="765692" y="2570480"/>
                    </a:lnTo>
                    <a:lnTo>
                      <a:pt x="887612" y="2433320"/>
                    </a:lnTo>
                    <a:lnTo>
                      <a:pt x="933332" y="2219960"/>
                    </a:lnTo>
                    <a:lnTo>
                      <a:pt x="1017152" y="2204720"/>
                    </a:lnTo>
                    <a:lnTo>
                      <a:pt x="1032392" y="2136140"/>
                    </a:lnTo>
                    <a:lnTo>
                      <a:pt x="1017152" y="2059940"/>
                    </a:lnTo>
                    <a:lnTo>
                      <a:pt x="887612" y="1968500"/>
                    </a:lnTo>
                    <a:lnTo>
                      <a:pt x="902852" y="1899920"/>
                    </a:lnTo>
                    <a:lnTo>
                      <a:pt x="864752" y="1838960"/>
                    </a:lnTo>
                    <a:lnTo>
                      <a:pt x="918092" y="1724660"/>
                    </a:lnTo>
                    <a:lnTo>
                      <a:pt x="872372" y="1564640"/>
                    </a:lnTo>
                    <a:lnTo>
                      <a:pt x="803792" y="1488440"/>
                    </a:lnTo>
                    <a:lnTo>
                      <a:pt x="834272" y="1389380"/>
                    </a:lnTo>
                    <a:lnTo>
                      <a:pt x="948572" y="1465580"/>
                    </a:lnTo>
                    <a:lnTo>
                      <a:pt x="1024772" y="1366520"/>
                    </a:lnTo>
                    <a:lnTo>
                      <a:pt x="1085732" y="1206500"/>
                    </a:lnTo>
                    <a:lnTo>
                      <a:pt x="1017152" y="1183640"/>
                    </a:lnTo>
                    <a:lnTo>
                      <a:pt x="1009532" y="1122680"/>
                    </a:lnTo>
                    <a:lnTo>
                      <a:pt x="1139072" y="924560"/>
                    </a:lnTo>
                    <a:lnTo>
                      <a:pt x="1108592" y="894080"/>
                    </a:lnTo>
                    <a:lnTo>
                      <a:pt x="1024772" y="894080"/>
                    </a:lnTo>
                    <a:lnTo>
                      <a:pt x="979052" y="802640"/>
                    </a:lnTo>
                    <a:lnTo>
                      <a:pt x="1009532" y="711200"/>
                    </a:lnTo>
                    <a:lnTo>
                      <a:pt x="902852" y="635000"/>
                    </a:lnTo>
                    <a:lnTo>
                      <a:pt x="857132" y="589280"/>
                    </a:lnTo>
                    <a:lnTo>
                      <a:pt x="871636" y="495015"/>
                    </a:lnTo>
                    <a:lnTo>
                      <a:pt x="879992" y="505460"/>
                    </a:lnTo>
                    <a:lnTo>
                      <a:pt x="1032392" y="421640"/>
                    </a:lnTo>
                    <a:lnTo>
                      <a:pt x="1146692" y="474980"/>
                    </a:lnTo>
                    <a:lnTo>
                      <a:pt x="1253372" y="345440"/>
                    </a:lnTo>
                    <a:lnTo>
                      <a:pt x="1344812" y="322580"/>
                    </a:lnTo>
                    <a:lnTo>
                      <a:pt x="1428632" y="185420"/>
                    </a:lnTo>
                    <a:lnTo>
                      <a:pt x="1512452" y="177800"/>
                    </a:lnTo>
                    <a:lnTo>
                      <a:pt x="1700412" y="177800"/>
                    </a:lnTo>
                    <a:lnTo>
                      <a:pt x="1878212" y="317500"/>
                    </a:lnTo>
                    <a:lnTo>
                      <a:pt x="1967112" y="292100"/>
                    </a:lnTo>
                    <a:lnTo>
                      <a:pt x="2119512" y="381000"/>
                    </a:lnTo>
                    <a:lnTo>
                      <a:pt x="2170312" y="495300"/>
                    </a:lnTo>
                    <a:lnTo>
                      <a:pt x="2500512" y="457200"/>
                    </a:lnTo>
                    <a:lnTo>
                      <a:pt x="2652912" y="482600"/>
                    </a:lnTo>
                    <a:lnTo>
                      <a:pt x="2678312" y="609600"/>
                    </a:lnTo>
                    <a:lnTo>
                      <a:pt x="2538612" y="711200"/>
                    </a:lnTo>
                    <a:lnTo>
                      <a:pt x="2652912" y="736600"/>
                    </a:lnTo>
                    <a:lnTo>
                      <a:pt x="2652912" y="812800"/>
                    </a:lnTo>
                    <a:lnTo>
                      <a:pt x="2843412" y="889000"/>
                    </a:lnTo>
                    <a:lnTo>
                      <a:pt x="2856112" y="965200"/>
                    </a:lnTo>
                    <a:lnTo>
                      <a:pt x="2919612" y="977900"/>
                    </a:lnTo>
                    <a:lnTo>
                      <a:pt x="2983112" y="977900"/>
                    </a:lnTo>
                    <a:lnTo>
                      <a:pt x="3046612" y="838200"/>
                    </a:lnTo>
                    <a:lnTo>
                      <a:pt x="3148212" y="825500"/>
                    </a:lnTo>
                    <a:lnTo>
                      <a:pt x="3173612" y="723900"/>
                    </a:lnTo>
                    <a:lnTo>
                      <a:pt x="3237112" y="774700"/>
                    </a:lnTo>
                    <a:lnTo>
                      <a:pt x="3313312" y="774700"/>
                    </a:lnTo>
                    <a:lnTo>
                      <a:pt x="3440312" y="850900"/>
                    </a:lnTo>
                    <a:lnTo>
                      <a:pt x="3478412" y="850900"/>
                    </a:lnTo>
                    <a:lnTo>
                      <a:pt x="3503812" y="774700"/>
                    </a:lnTo>
                    <a:lnTo>
                      <a:pt x="3580012" y="736600"/>
                    </a:lnTo>
                    <a:lnTo>
                      <a:pt x="3656212" y="596900"/>
                    </a:lnTo>
                    <a:lnTo>
                      <a:pt x="3605412" y="533400"/>
                    </a:lnTo>
                    <a:lnTo>
                      <a:pt x="3707012" y="368300"/>
                    </a:lnTo>
                    <a:lnTo>
                      <a:pt x="3732412" y="203200"/>
                    </a:lnTo>
                    <a:lnTo>
                      <a:pt x="3681612" y="11430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1E7A34AB-8929-8BA5-587B-1EDD22C5BA97}"/>
                  </a:ext>
                </a:extLst>
              </p:cNvPr>
              <p:cNvSpPr/>
              <p:nvPr/>
            </p:nvSpPr>
            <p:spPr>
              <a:xfrm>
                <a:off x="1520244" y="3828413"/>
                <a:ext cx="1102730" cy="879170"/>
              </a:xfrm>
              <a:custGeom>
                <a:avLst/>
                <a:gdLst>
                  <a:gd name="connsiteX0" fmla="*/ 3379588 w 5715000"/>
                  <a:gd name="connsiteY0" fmla="*/ 0 h 4556380"/>
                  <a:gd name="connsiteX1" fmla="*/ 3566160 w 5715000"/>
                  <a:gd name="connsiteY1" fmla="*/ 99950 h 4556380"/>
                  <a:gd name="connsiteX2" fmla="*/ 3695700 w 5715000"/>
                  <a:gd name="connsiteY2" fmla="*/ 92330 h 4556380"/>
                  <a:gd name="connsiteX3" fmla="*/ 3787140 w 5715000"/>
                  <a:gd name="connsiteY3" fmla="*/ 890 h 4556380"/>
                  <a:gd name="connsiteX4" fmla="*/ 3832860 w 5715000"/>
                  <a:gd name="connsiteY4" fmla="*/ 92330 h 4556380"/>
                  <a:gd name="connsiteX5" fmla="*/ 4008120 w 5715000"/>
                  <a:gd name="connsiteY5" fmla="*/ 107570 h 4556380"/>
                  <a:gd name="connsiteX6" fmla="*/ 3977640 w 5715000"/>
                  <a:gd name="connsiteY6" fmla="*/ 183770 h 4556380"/>
                  <a:gd name="connsiteX7" fmla="*/ 3992880 w 5715000"/>
                  <a:gd name="connsiteY7" fmla="*/ 252350 h 4556380"/>
                  <a:gd name="connsiteX8" fmla="*/ 4091940 w 5715000"/>
                  <a:gd name="connsiteY8" fmla="*/ 290450 h 4556380"/>
                  <a:gd name="connsiteX9" fmla="*/ 4297680 w 5715000"/>
                  <a:gd name="connsiteY9" fmla="*/ 252350 h 4556380"/>
                  <a:gd name="connsiteX10" fmla="*/ 4648200 w 5715000"/>
                  <a:gd name="connsiteY10" fmla="*/ 336170 h 4556380"/>
                  <a:gd name="connsiteX11" fmla="*/ 4648200 w 5715000"/>
                  <a:gd name="connsiteY11" fmla="*/ 419990 h 4556380"/>
                  <a:gd name="connsiteX12" fmla="*/ 4648200 w 5715000"/>
                  <a:gd name="connsiteY12" fmla="*/ 480950 h 4556380"/>
                  <a:gd name="connsiteX13" fmla="*/ 4625340 w 5715000"/>
                  <a:gd name="connsiteY13" fmla="*/ 648590 h 4556380"/>
                  <a:gd name="connsiteX14" fmla="*/ 4724400 w 5715000"/>
                  <a:gd name="connsiteY14" fmla="*/ 694310 h 4556380"/>
                  <a:gd name="connsiteX15" fmla="*/ 4732020 w 5715000"/>
                  <a:gd name="connsiteY15" fmla="*/ 762890 h 4556380"/>
                  <a:gd name="connsiteX16" fmla="*/ 4808220 w 5715000"/>
                  <a:gd name="connsiteY16" fmla="*/ 762890 h 4556380"/>
                  <a:gd name="connsiteX17" fmla="*/ 4968240 w 5715000"/>
                  <a:gd name="connsiteY17" fmla="*/ 785750 h 4556380"/>
                  <a:gd name="connsiteX18" fmla="*/ 4937760 w 5715000"/>
                  <a:gd name="connsiteY18" fmla="*/ 694310 h 4556380"/>
                  <a:gd name="connsiteX19" fmla="*/ 5151120 w 5715000"/>
                  <a:gd name="connsiteY19" fmla="*/ 694310 h 4556380"/>
                  <a:gd name="connsiteX20" fmla="*/ 5166360 w 5715000"/>
                  <a:gd name="connsiteY20" fmla="*/ 496190 h 4556380"/>
                  <a:gd name="connsiteX21" fmla="*/ 5166360 w 5715000"/>
                  <a:gd name="connsiteY21" fmla="*/ 359030 h 4556380"/>
                  <a:gd name="connsiteX22" fmla="*/ 5227320 w 5715000"/>
                  <a:gd name="connsiteY22" fmla="*/ 305690 h 4556380"/>
                  <a:gd name="connsiteX23" fmla="*/ 5382788 w 5715000"/>
                  <a:gd name="connsiteY23" fmla="*/ 313094 h 4556380"/>
                  <a:gd name="connsiteX24" fmla="*/ 5384800 w 5715000"/>
                  <a:gd name="connsiteY24" fmla="*/ 314580 h 4556380"/>
                  <a:gd name="connsiteX25" fmla="*/ 5391148 w 5715000"/>
                  <a:gd name="connsiteY25" fmla="*/ 428880 h 4556380"/>
                  <a:gd name="connsiteX26" fmla="*/ 5549900 w 5715000"/>
                  <a:gd name="connsiteY26" fmla="*/ 600330 h 4556380"/>
                  <a:gd name="connsiteX27" fmla="*/ 5549900 w 5715000"/>
                  <a:gd name="connsiteY27" fmla="*/ 797180 h 4556380"/>
                  <a:gd name="connsiteX28" fmla="*/ 5626100 w 5715000"/>
                  <a:gd name="connsiteY28" fmla="*/ 873380 h 4556380"/>
                  <a:gd name="connsiteX29" fmla="*/ 5619748 w 5715000"/>
                  <a:gd name="connsiteY29" fmla="*/ 1127380 h 4556380"/>
                  <a:gd name="connsiteX30" fmla="*/ 5651500 w 5715000"/>
                  <a:gd name="connsiteY30" fmla="*/ 1197230 h 4556380"/>
                  <a:gd name="connsiteX31" fmla="*/ 5651500 w 5715000"/>
                  <a:gd name="connsiteY31" fmla="*/ 1254380 h 4556380"/>
                  <a:gd name="connsiteX32" fmla="*/ 5670548 w 5715000"/>
                  <a:gd name="connsiteY32" fmla="*/ 1311530 h 4556380"/>
                  <a:gd name="connsiteX33" fmla="*/ 5676900 w 5715000"/>
                  <a:gd name="connsiteY33" fmla="*/ 1590930 h 4556380"/>
                  <a:gd name="connsiteX34" fmla="*/ 5689600 w 5715000"/>
                  <a:gd name="connsiteY34" fmla="*/ 1679830 h 4556380"/>
                  <a:gd name="connsiteX35" fmla="*/ 5715000 w 5715000"/>
                  <a:gd name="connsiteY35" fmla="*/ 1813180 h 4556380"/>
                  <a:gd name="connsiteX36" fmla="*/ 5708652 w 5715000"/>
                  <a:gd name="connsiteY36" fmla="*/ 1952880 h 4556380"/>
                  <a:gd name="connsiteX37" fmla="*/ 5695948 w 5715000"/>
                  <a:gd name="connsiteY37" fmla="*/ 2035430 h 4556380"/>
                  <a:gd name="connsiteX38" fmla="*/ 5689600 w 5715000"/>
                  <a:gd name="connsiteY38" fmla="*/ 2137030 h 4556380"/>
                  <a:gd name="connsiteX39" fmla="*/ 5695948 w 5715000"/>
                  <a:gd name="connsiteY39" fmla="*/ 2194180 h 4556380"/>
                  <a:gd name="connsiteX40" fmla="*/ 5695948 w 5715000"/>
                  <a:gd name="connsiteY40" fmla="*/ 2264030 h 4556380"/>
                  <a:gd name="connsiteX41" fmla="*/ 5689600 w 5715000"/>
                  <a:gd name="connsiteY41" fmla="*/ 2321180 h 4556380"/>
                  <a:gd name="connsiteX42" fmla="*/ 5702300 w 5715000"/>
                  <a:gd name="connsiteY42" fmla="*/ 2365630 h 4556380"/>
                  <a:gd name="connsiteX43" fmla="*/ 5670548 w 5715000"/>
                  <a:gd name="connsiteY43" fmla="*/ 2492630 h 4556380"/>
                  <a:gd name="connsiteX44" fmla="*/ 5689600 w 5715000"/>
                  <a:gd name="connsiteY44" fmla="*/ 2530730 h 4556380"/>
                  <a:gd name="connsiteX45" fmla="*/ 5632452 w 5715000"/>
                  <a:gd name="connsiteY45" fmla="*/ 2702180 h 4556380"/>
                  <a:gd name="connsiteX46" fmla="*/ 5657852 w 5715000"/>
                  <a:gd name="connsiteY46" fmla="*/ 2854580 h 4556380"/>
                  <a:gd name="connsiteX47" fmla="*/ 5594348 w 5715000"/>
                  <a:gd name="connsiteY47" fmla="*/ 3006980 h 4556380"/>
                  <a:gd name="connsiteX48" fmla="*/ 5613400 w 5715000"/>
                  <a:gd name="connsiteY48" fmla="*/ 3197480 h 4556380"/>
                  <a:gd name="connsiteX49" fmla="*/ 5613400 w 5715000"/>
                  <a:gd name="connsiteY49" fmla="*/ 3318130 h 4556380"/>
                  <a:gd name="connsiteX50" fmla="*/ 5524500 w 5715000"/>
                  <a:gd name="connsiteY50" fmla="*/ 3438780 h 4556380"/>
                  <a:gd name="connsiteX51" fmla="*/ 5518148 w 5715000"/>
                  <a:gd name="connsiteY51" fmla="*/ 3680080 h 4556380"/>
                  <a:gd name="connsiteX52" fmla="*/ 5537200 w 5715000"/>
                  <a:gd name="connsiteY52" fmla="*/ 3737230 h 4556380"/>
                  <a:gd name="connsiteX53" fmla="*/ 5537200 w 5715000"/>
                  <a:gd name="connsiteY53" fmla="*/ 3800730 h 4556380"/>
                  <a:gd name="connsiteX54" fmla="*/ 5454652 w 5715000"/>
                  <a:gd name="connsiteY54" fmla="*/ 3883280 h 4556380"/>
                  <a:gd name="connsiteX55" fmla="*/ 5429252 w 5715000"/>
                  <a:gd name="connsiteY55" fmla="*/ 3921380 h 4556380"/>
                  <a:gd name="connsiteX56" fmla="*/ 5340348 w 5715000"/>
                  <a:gd name="connsiteY56" fmla="*/ 4022980 h 4556380"/>
                  <a:gd name="connsiteX57" fmla="*/ 5283200 w 5715000"/>
                  <a:gd name="connsiteY57" fmla="*/ 3978530 h 4556380"/>
                  <a:gd name="connsiteX58" fmla="*/ 5175252 w 5715000"/>
                  <a:gd name="connsiteY58" fmla="*/ 4061080 h 4556380"/>
                  <a:gd name="connsiteX59" fmla="*/ 5092700 w 5715000"/>
                  <a:gd name="connsiteY59" fmla="*/ 4099180 h 4556380"/>
                  <a:gd name="connsiteX60" fmla="*/ 5048252 w 5715000"/>
                  <a:gd name="connsiteY60" fmla="*/ 4124580 h 4556380"/>
                  <a:gd name="connsiteX61" fmla="*/ 4978400 w 5715000"/>
                  <a:gd name="connsiteY61" fmla="*/ 4169030 h 4556380"/>
                  <a:gd name="connsiteX62" fmla="*/ 4933948 w 5715000"/>
                  <a:gd name="connsiteY62" fmla="*/ 4276980 h 4556380"/>
                  <a:gd name="connsiteX63" fmla="*/ 4832348 w 5715000"/>
                  <a:gd name="connsiteY63" fmla="*/ 4226180 h 4556380"/>
                  <a:gd name="connsiteX64" fmla="*/ 4749800 w 5715000"/>
                  <a:gd name="connsiteY64" fmla="*/ 4257930 h 4556380"/>
                  <a:gd name="connsiteX65" fmla="*/ 4692652 w 5715000"/>
                  <a:gd name="connsiteY65" fmla="*/ 4200780 h 4556380"/>
                  <a:gd name="connsiteX66" fmla="*/ 4578348 w 5715000"/>
                  <a:gd name="connsiteY66" fmla="*/ 4156330 h 4556380"/>
                  <a:gd name="connsiteX67" fmla="*/ 4457700 w 5715000"/>
                  <a:gd name="connsiteY67" fmla="*/ 4137280 h 4556380"/>
                  <a:gd name="connsiteX68" fmla="*/ 4349748 w 5715000"/>
                  <a:gd name="connsiteY68" fmla="*/ 3978530 h 4556380"/>
                  <a:gd name="connsiteX69" fmla="*/ 4279900 w 5715000"/>
                  <a:gd name="connsiteY69" fmla="*/ 3984880 h 4556380"/>
                  <a:gd name="connsiteX70" fmla="*/ 4279900 w 5715000"/>
                  <a:gd name="connsiteY70" fmla="*/ 4080130 h 4556380"/>
                  <a:gd name="connsiteX71" fmla="*/ 4349748 w 5715000"/>
                  <a:gd name="connsiteY71" fmla="*/ 4213480 h 4556380"/>
                  <a:gd name="connsiteX72" fmla="*/ 4184652 w 5715000"/>
                  <a:gd name="connsiteY72" fmla="*/ 4308730 h 4556380"/>
                  <a:gd name="connsiteX73" fmla="*/ 4159252 w 5715000"/>
                  <a:gd name="connsiteY73" fmla="*/ 4327780 h 4556380"/>
                  <a:gd name="connsiteX74" fmla="*/ 4095748 w 5715000"/>
                  <a:gd name="connsiteY74" fmla="*/ 4423030 h 4556380"/>
                  <a:gd name="connsiteX75" fmla="*/ 4032252 w 5715000"/>
                  <a:gd name="connsiteY75" fmla="*/ 4467480 h 4556380"/>
                  <a:gd name="connsiteX76" fmla="*/ 3975100 w 5715000"/>
                  <a:gd name="connsiteY76" fmla="*/ 4556380 h 4556380"/>
                  <a:gd name="connsiteX77" fmla="*/ 3898900 w 5715000"/>
                  <a:gd name="connsiteY77" fmla="*/ 4461130 h 4556380"/>
                  <a:gd name="connsiteX78" fmla="*/ 3822700 w 5715000"/>
                  <a:gd name="connsiteY78" fmla="*/ 4410330 h 4556380"/>
                  <a:gd name="connsiteX79" fmla="*/ 3683000 w 5715000"/>
                  <a:gd name="connsiteY79" fmla="*/ 4372230 h 4556380"/>
                  <a:gd name="connsiteX80" fmla="*/ 3651252 w 5715000"/>
                  <a:gd name="connsiteY80" fmla="*/ 4219830 h 4556380"/>
                  <a:gd name="connsiteX81" fmla="*/ 3536948 w 5715000"/>
                  <a:gd name="connsiteY81" fmla="*/ 4169030 h 4556380"/>
                  <a:gd name="connsiteX82" fmla="*/ 3492500 w 5715000"/>
                  <a:gd name="connsiteY82" fmla="*/ 4061080 h 4556380"/>
                  <a:gd name="connsiteX83" fmla="*/ 3390900 w 5715000"/>
                  <a:gd name="connsiteY83" fmla="*/ 4035680 h 4556380"/>
                  <a:gd name="connsiteX84" fmla="*/ 3333748 w 5715000"/>
                  <a:gd name="connsiteY84" fmla="*/ 4022980 h 4556380"/>
                  <a:gd name="connsiteX85" fmla="*/ 3289300 w 5715000"/>
                  <a:gd name="connsiteY85" fmla="*/ 3965830 h 4556380"/>
                  <a:gd name="connsiteX86" fmla="*/ 3302000 w 5715000"/>
                  <a:gd name="connsiteY86" fmla="*/ 3921380 h 4556380"/>
                  <a:gd name="connsiteX87" fmla="*/ 3289300 w 5715000"/>
                  <a:gd name="connsiteY87" fmla="*/ 3826130 h 4556380"/>
                  <a:gd name="connsiteX88" fmla="*/ 3276600 w 5715000"/>
                  <a:gd name="connsiteY88" fmla="*/ 3768980 h 4556380"/>
                  <a:gd name="connsiteX89" fmla="*/ 3308348 w 5715000"/>
                  <a:gd name="connsiteY89" fmla="*/ 3711830 h 4556380"/>
                  <a:gd name="connsiteX90" fmla="*/ 3308348 w 5715000"/>
                  <a:gd name="connsiteY90" fmla="*/ 3673730 h 4556380"/>
                  <a:gd name="connsiteX91" fmla="*/ 3155948 w 5715000"/>
                  <a:gd name="connsiteY91" fmla="*/ 3673730 h 4556380"/>
                  <a:gd name="connsiteX92" fmla="*/ 3130548 w 5715000"/>
                  <a:gd name="connsiteY92" fmla="*/ 3534030 h 4556380"/>
                  <a:gd name="connsiteX93" fmla="*/ 3060700 w 5715000"/>
                  <a:gd name="connsiteY93" fmla="*/ 3476880 h 4556380"/>
                  <a:gd name="connsiteX94" fmla="*/ 2946400 w 5715000"/>
                  <a:gd name="connsiteY94" fmla="*/ 3349880 h 4556380"/>
                  <a:gd name="connsiteX95" fmla="*/ 2832100 w 5715000"/>
                  <a:gd name="connsiteY95" fmla="*/ 3299080 h 4556380"/>
                  <a:gd name="connsiteX96" fmla="*/ 2762252 w 5715000"/>
                  <a:gd name="connsiteY96" fmla="*/ 3292730 h 4556380"/>
                  <a:gd name="connsiteX97" fmla="*/ 2654300 w 5715000"/>
                  <a:gd name="connsiteY97" fmla="*/ 3241930 h 4556380"/>
                  <a:gd name="connsiteX98" fmla="*/ 2444748 w 5715000"/>
                  <a:gd name="connsiteY98" fmla="*/ 3197480 h 4556380"/>
                  <a:gd name="connsiteX99" fmla="*/ 2362200 w 5715000"/>
                  <a:gd name="connsiteY99" fmla="*/ 3172080 h 4556380"/>
                  <a:gd name="connsiteX100" fmla="*/ 2228852 w 5715000"/>
                  <a:gd name="connsiteY100" fmla="*/ 3184780 h 4556380"/>
                  <a:gd name="connsiteX101" fmla="*/ 2032000 w 5715000"/>
                  <a:gd name="connsiteY101" fmla="*/ 3241930 h 4556380"/>
                  <a:gd name="connsiteX102" fmla="*/ 1987548 w 5715000"/>
                  <a:gd name="connsiteY102" fmla="*/ 3299080 h 4556380"/>
                  <a:gd name="connsiteX103" fmla="*/ 2006600 w 5715000"/>
                  <a:gd name="connsiteY103" fmla="*/ 3381630 h 4556380"/>
                  <a:gd name="connsiteX104" fmla="*/ 2006600 w 5715000"/>
                  <a:gd name="connsiteY104" fmla="*/ 3426080 h 4556380"/>
                  <a:gd name="connsiteX105" fmla="*/ 1854200 w 5715000"/>
                  <a:gd name="connsiteY105" fmla="*/ 3426080 h 4556380"/>
                  <a:gd name="connsiteX106" fmla="*/ 1758948 w 5715000"/>
                  <a:gd name="connsiteY106" fmla="*/ 3495930 h 4556380"/>
                  <a:gd name="connsiteX107" fmla="*/ 1663700 w 5715000"/>
                  <a:gd name="connsiteY107" fmla="*/ 3489580 h 4556380"/>
                  <a:gd name="connsiteX108" fmla="*/ 1562100 w 5715000"/>
                  <a:gd name="connsiteY108" fmla="*/ 3546730 h 4556380"/>
                  <a:gd name="connsiteX109" fmla="*/ 1524000 w 5715000"/>
                  <a:gd name="connsiteY109" fmla="*/ 3610230 h 4556380"/>
                  <a:gd name="connsiteX110" fmla="*/ 1397000 w 5715000"/>
                  <a:gd name="connsiteY110" fmla="*/ 3622930 h 4556380"/>
                  <a:gd name="connsiteX111" fmla="*/ 1390652 w 5715000"/>
                  <a:gd name="connsiteY111" fmla="*/ 3686430 h 4556380"/>
                  <a:gd name="connsiteX112" fmla="*/ 1282700 w 5715000"/>
                  <a:gd name="connsiteY112" fmla="*/ 3705480 h 4556380"/>
                  <a:gd name="connsiteX113" fmla="*/ 1238252 w 5715000"/>
                  <a:gd name="connsiteY113" fmla="*/ 3756280 h 4556380"/>
                  <a:gd name="connsiteX114" fmla="*/ 1181100 w 5715000"/>
                  <a:gd name="connsiteY114" fmla="*/ 3807080 h 4556380"/>
                  <a:gd name="connsiteX115" fmla="*/ 996948 w 5715000"/>
                  <a:gd name="connsiteY115" fmla="*/ 3889630 h 4556380"/>
                  <a:gd name="connsiteX116" fmla="*/ 927100 w 5715000"/>
                  <a:gd name="connsiteY116" fmla="*/ 3876930 h 4556380"/>
                  <a:gd name="connsiteX117" fmla="*/ 889000 w 5715000"/>
                  <a:gd name="connsiteY117" fmla="*/ 3953130 h 4556380"/>
                  <a:gd name="connsiteX118" fmla="*/ 755652 w 5715000"/>
                  <a:gd name="connsiteY118" fmla="*/ 4016630 h 4556380"/>
                  <a:gd name="connsiteX119" fmla="*/ 742948 w 5715000"/>
                  <a:gd name="connsiteY119" fmla="*/ 4061080 h 4556380"/>
                  <a:gd name="connsiteX120" fmla="*/ 679452 w 5715000"/>
                  <a:gd name="connsiteY120" fmla="*/ 4086480 h 4556380"/>
                  <a:gd name="connsiteX121" fmla="*/ 654052 w 5715000"/>
                  <a:gd name="connsiteY121" fmla="*/ 4099180 h 4556380"/>
                  <a:gd name="connsiteX122" fmla="*/ 622300 w 5715000"/>
                  <a:gd name="connsiteY122" fmla="*/ 4073780 h 4556380"/>
                  <a:gd name="connsiteX123" fmla="*/ 520700 w 5715000"/>
                  <a:gd name="connsiteY123" fmla="*/ 4042030 h 4556380"/>
                  <a:gd name="connsiteX124" fmla="*/ 317500 w 5715000"/>
                  <a:gd name="connsiteY124" fmla="*/ 4003930 h 4556380"/>
                  <a:gd name="connsiteX125" fmla="*/ 222252 w 5715000"/>
                  <a:gd name="connsiteY125" fmla="*/ 4029330 h 4556380"/>
                  <a:gd name="connsiteX126" fmla="*/ 193796 w 5715000"/>
                  <a:gd name="connsiteY126" fmla="*/ 4005618 h 4556380"/>
                  <a:gd name="connsiteX127" fmla="*/ 190500 w 5715000"/>
                  <a:gd name="connsiteY127" fmla="*/ 3986150 h 4556380"/>
                  <a:gd name="connsiteX128" fmla="*/ 243840 w 5715000"/>
                  <a:gd name="connsiteY128" fmla="*/ 3909950 h 4556380"/>
                  <a:gd name="connsiteX129" fmla="*/ 251460 w 5715000"/>
                  <a:gd name="connsiteY129" fmla="*/ 3810890 h 4556380"/>
                  <a:gd name="connsiteX130" fmla="*/ 243840 w 5715000"/>
                  <a:gd name="connsiteY130" fmla="*/ 3711830 h 4556380"/>
                  <a:gd name="connsiteX131" fmla="*/ 259080 w 5715000"/>
                  <a:gd name="connsiteY131" fmla="*/ 3643250 h 4556380"/>
                  <a:gd name="connsiteX132" fmla="*/ 259080 w 5715000"/>
                  <a:gd name="connsiteY132" fmla="*/ 3574670 h 4556380"/>
                  <a:gd name="connsiteX133" fmla="*/ 205740 w 5715000"/>
                  <a:gd name="connsiteY133" fmla="*/ 3376550 h 4556380"/>
                  <a:gd name="connsiteX134" fmla="*/ 228600 w 5715000"/>
                  <a:gd name="connsiteY134" fmla="*/ 3102230 h 4556380"/>
                  <a:gd name="connsiteX135" fmla="*/ 144780 w 5715000"/>
                  <a:gd name="connsiteY135" fmla="*/ 2987930 h 4556380"/>
                  <a:gd name="connsiteX136" fmla="*/ 60960 w 5715000"/>
                  <a:gd name="connsiteY136" fmla="*/ 3026030 h 4556380"/>
                  <a:gd name="connsiteX137" fmla="*/ 0 w 5715000"/>
                  <a:gd name="connsiteY137" fmla="*/ 2843150 h 4556380"/>
                  <a:gd name="connsiteX138" fmla="*/ 152400 w 5715000"/>
                  <a:gd name="connsiteY138" fmla="*/ 2667890 h 4556380"/>
                  <a:gd name="connsiteX139" fmla="*/ 175260 w 5715000"/>
                  <a:gd name="connsiteY139" fmla="*/ 2492630 h 4556380"/>
                  <a:gd name="connsiteX140" fmla="*/ 205740 w 5715000"/>
                  <a:gd name="connsiteY140" fmla="*/ 2340230 h 4556380"/>
                  <a:gd name="connsiteX141" fmla="*/ 198120 w 5715000"/>
                  <a:gd name="connsiteY141" fmla="*/ 2271650 h 4556380"/>
                  <a:gd name="connsiteX142" fmla="*/ 152400 w 5715000"/>
                  <a:gd name="connsiteY142" fmla="*/ 2256410 h 4556380"/>
                  <a:gd name="connsiteX143" fmla="*/ 114300 w 5715000"/>
                  <a:gd name="connsiteY143" fmla="*/ 2187830 h 4556380"/>
                  <a:gd name="connsiteX144" fmla="*/ 144780 w 5715000"/>
                  <a:gd name="connsiteY144" fmla="*/ 2058290 h 4556380"/>
                  <a:gd name="connsiteX145" fmla="*/ 205740 w 5715000"/>
                  <a:gd name="connsiteY145" fmla="*/ 2035430 h 4556380"/>
                  <a:gd name="connsiteX146" fmla="*/ 541020 w 5715000"/>
                  <a:gd name="connsiteY146" fmla="*/ 1989710 h 4556380"/>
                  <a:gd name="connsiteX147" fmla="*/ 609600 w 5715000"/>
                  <a:gd name="connsiteY147" fmla="*/ 1974470 h 4556380"/>
                  <a:gd name="connsiteX148" fmla="*/ 685800 w 5715000"/>
                  <a:gd name="connsiteY148" fmla="*/ 1989710 h 4556380"/>
                  <a:gd name="connsiteX149" fmla="*/ 731520 w 5715000"/>
                  <a:gd name="connsiteY149" fmla="*/ 1951610 h 4556380"/>
                  <a:gd name="connsiteX150" fmla="*/ 746760 w 5715000"/>
                  <a:gd name="connsiteY150" fmla="*/ 1799210 h 4556380"/>
                  <a:gd name="connsiteX151" fmla="*/ 876300 w 5715000"/>
                  <a:gd name="connsiteY151" fmla="*/ 1776350 h 4556380"/>
                  <a:gd name="connsiteX152" fmla="*/ 944880 w 5715000"/>
                  <a:gd name="connsiteY152" fmla="*/ 1844930 h 4556380"/>
                  <a:gd name="connsiteX153" fmla="*/ 1005840 w 5715000"/>
                  <a:gd name="connsiteY153" fmla="*/ 1791590 h 4556380"/>
                  <a:gd name="connsiteX154" fmla="*/ 1150620 w 5715000"/>
                  <a:gd name="connsiteY154" fmla="*/ 1783970 h 4556380"/>
                  <a:gd name="connsiteX155" fmla="*/ 1234440 w 5715000"/>
                  <a:gd name="connsiteY155" fmla="*/ 1844930 h 4556380"/>
                  <a:gd name="connsiteX156" fmla="*/ 1280160 w 5715000"/>
                  <a:gd name="connsiteY156" fmla="*/ 1753490 h 4556380"/>
                  <a:gd name="connsiteX157" fmla="*/ 1249680 w 5715000"/>
                  <a:gd name="connsiteY157" fmla="*/ 1692530 h 4556380"/>
                  <a:gd name="connsiteX158" fmla="*/ 1226820 w 5715000"/>
                  <a:gd name="connsiteY158" fmla="*/ 1616330 h 4556380"/>
                  <a:gd name="connsiteX159" fmla="*/ 1188720 w 5715000"/>
                  <a:gd name="connsiteY159" fmla="*/ 1471550 h 4556380"/>
                  <a:gd name="connsiteX160" fmla="*/ 1173480 w 5715000"/>
                  <a:gd name="connsiteY160" fmla="*/ 1425830 h 4556380"/>
                  <a:gd name="connsiteX161" fmla="*/ 1188720 w 5715000"/>
                  <a:gd name="connsiteY161" fmla="*/ 1265810 h 4556380"/>
                  <a:gd name="connsiteX162" fmla="*/ 1264920 w 5715000"/>
                  <a:gd name="connsiteY162" fmla="*/ 1242950 h 4556380"/>
                  <a:gd name="connsiteX163" fmla="*/ 1371600 w 5715000"/>
                  <a:gd name="connsiteY163" fmla="*/ 1098170 h 4556380"/>
                  <a:gd name="connsiteX164" fmla="*/ 1371600 w 5715000"/>
                  <a:gd name="connsiteY164" fmla="*/ 1037210 h 4556380"/>
                  <a:gd name="connsiteX165" fmla="*/ 1501140 w 5715000"/>
                  <a:gd name="connsiteY165" fmla="*/ 922910 h 4556380"/>
                  <a:gd name="connsiteX166" fmla="*/ 1493520 w 5715000"/>
                  <a:gd name="connsiteY166" fmla="*/ 839090 h 4556380"/>
                  <a:gd name="connsiteX167" fmla="*/ 1623060 w 5715000"/>
                  <a:gd name="connsiteY167" fmla="*/ 740030 h 4556380"/>
                  <a:gd name="connsiteX168" fmla="*/ 1737360 w 5715000"/>
                  <a:gd name="connsiteY168" fmla="*/ 587630 h 4556380"/>
                  <a:gd name="connsiteX169" fmla="*/ 1874520 w 5715000"/>
                  <a:gd name="connsiteY169" fmla="*/ 564770 h 4556380"/>
                  <a:gd name="connsiteX170" fmla="*/ 1958340 w 5715000"/>
                  <a:gd name="connsiteY170" fmla="*/ 663830 h 4556380"/>
                  <a:gd name="connsiteX171" fmla="*/ 2080260 w 5715000"/>
                  <a:gd name="connsiteY171" fmla="*/ 602870 h 4556380"/>
                  <a:gd name="connsiteX172" fmla="*/ 2179320 w 5715000"/>
                  <a:gd name="connsiteY172" fmla="*/ 640970 h 4556380"/>
                  <a:gd name="connsiteX173" fmla="*/ 2286000 w 5715000"/>
                  <a:gd name="connsiteY173" fmla="*/ 625730 h 4556380"/>
                  <a:gd name="connsiteX174" fmla="*/ 2324100 w 5715000"/>
                  <a:gd name="connsiteY174" fmla="*/ 564770 h 4556380"/>
                  <a:gd name="connsiteX175" fmla="*/ 2407920 w 5715000"/>
                  <a:gd name="connsiteY175" fmla="*/ 633350 h 4556380"/>
                  <a:gd name="connsiteX176" fmla="*/ 2446020 w 5715000"/>
                  <a:gd name="connsiteY176" fmla="*/ 747650 h 4556380"/>
                  <a:gd name="connsiteX177" fmla="*/ 2506980 w 5715000"/>
                  <a:gd name="connsiteY177" fmla="*/ 831470 h 4556380"/>
                  <a:gd name="connsiteX178" fmla="*/ 2659380 w 5715000"/>
                  <a:gd name="connsiteY178" fmla="*/ 823850 h 4556380"/>
                  <a:gd name="connsiteX179" fmla="*/ 2689860 w 5715000"/>
                  <a:gd name="connsiteY179" fmla="*/ 778130 h 4556380"/>
                  <a:gd name="connsiteX180" fmla="*/ 2758440 w 5715000"/>
                  <a:gd name="connsiteY180" fmla="*/ 831470 h 4556380"/>
                  <a:gd name="connsiteX181" fmla="*/ 2758440 w 5715000"/>
                  <a:gd name="connsiteY181" fmla="*/ 854330 h 4556380"/>
                  <a:gd name="connsiteX182" fmla="*/ 2865120 w 5715000"/>
                  <a:gd name="connsiteY182" fmla="*/ 930530 h 4556380"/>
                  <a:gd name="connsiteX183" fmla="*/ 2956560 w 5715000"/>
                  <a:gd name="connsiteY183" fmla="*/ 922910 h 4556380"/>
                  <a:gd name="connsiteX184" fmla="*/ 3009900 w 5715000"/>
                  <a:gd name="connsiteY184" fmla="*/ 854330 h 4556380"/>
                  <a:gd name="connsiteX185" fmla="*/ 3093720 w 5715000"/>
                  <a:gd name="connsiteY185" fmla="*/ 854330 h 4556380"/>
                  <a:gd name="connsiteX186" fmla="*/ 3223260 w 5715000"/>
                  <a:gd name="connsiteY186" fmla="*/ 892430 h 4556380"/>
                  <a:gd name="connsiteX187" fmla="*/ 3451860 w 5715000"/>
                  <a:gd name="connsiteY187" fmla="*/ 656210 h 4556380"/>
                  <a:gd name="connsiteX188" fmla="*/ 3337560 w 5715000"/>
                  <a:gd name="connsiteY188" fmla="*/ 549530 h 4556380"/>
                  <a:gd name="connsiteX189" fmla="*/ 3352800 w 5715000"/>
                  <a:gd name="connsiteY189" fmla="*/ 488570 h 4556380"/>
                  <a:gd name="connsiteX190" fmla="*/ 3383280 w 5715000"/>
                  <a:gd name="connsiteY190" fmla="*/ 237110 h 4556380"/>
                  <a:gd name="connsiteX191" fmla="*/ 3390900 w 5715000"/>
                  <a:gd name="connsiteY191" fmla="*/ 176150 h 4556380"/>
                  <a:gd name="connsiteX192" fmla="*/ 3375660 w 5715000"/>
                  <a:gd name="connsiteY192" fmla="*/ 8510 h 455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</a:cxnLst>
                <a:rect l="l" t="t" r="r" b="b"/>
                <a:pathLst>
                  <a:path w="5715000" h="4556380">
                    <a:moveTo>
                      <a:pt x="3379588" y="0"/>
                    </a:moveTo>
                    <a:lnTo>
                      <a:pt x="3566160" y="99950"/>
                    </a:lnTo>
                    <a:lnTo>
                      <a:pt x="3695700" y="92330"/>
                    </a:lnTo>
                    <a:lnTo>
                      <a:pt x="3787140" y="890"/>
                    </a:lnTo>
                    <a:lnTo>
                      <a:pt x="3832860" y="92330"/>
                    </a:lnTo>
                    <a:lnTo>
                      <a:pt x="4008120" y="107570"/>
                    </a:lnTo>
                    <a:lnTo>
                      <a:pt x="3977640" y="183770"/>
                    </a:lnTo>
                    <a:lnTo>
                      <a:pt x="3992880" y="252350"/>
                    </a:lnTo>
                    <a:lnTo>
                      <a:pt x="4091940" y="290450"/>
                    </a:lnTo>
                    <a:lnTo>
                      <a:pt x="4297680" y="252350"/>
                    </a:lnTo>
                    <a:lnTo>
                      <a:pt x="4648200" y="336170"/>
                    </a:lnTo>
                    <a:lnTo>
                      <a:pt x="4648200" y="419990"/>
                    </a:lnTo>
                    <a:lnTo>
                      <a:pt x="4648200" y="480950"/>
                    </a:lnTo>
                    <a:lnTo>
                      <a:pt x="4625340" y="648590"/>
                    </a:lnTo>
                    <a:lnTo>
                      <a:pt x="4724400" y="694310"/>
                    </a:lnTo>
                    <a:lnTo>
                      <a:pt x="4732020" y="762890"/>
                    </a:lnTo>
                    <a:lnTo>
                      <a:pt x="4808220" y="762890"/>
                    </a:lnTo>
                    <a:lnTo>
                      <a:pt x="4968240" y="785750"/>
                    </a:lnTo>
                    <a:lnTo>
                      <a:pt x="4937760" y="694310"/>
                    </a:lnTo>
                    <a:lnTo>
                      <a:pt x="5151120" y="694310"/>
                    </a:lnTo>
                    <a:lnTo>
                      <a:pt x="5166360" y="496190"/>
                    </a:lnTo>
                    <a:lnTo>
                      <a:pt x="5166360" y="359030"/>
                    </a:lnTo>
                    <a:lnTo>
                      <a:pt x="5227320" y="305690"/>
                    </a:lnTo>
                    <a:lnTo>
                      <a:pt x="5382788" y="313094"/>
                    </a:lnTo>
                    <a:lnTo>
                      <a:pt x="5384800" y="314580"/>
                    </a:lnTo>
                    <a:lnTo>
                      <a:pt x="5391148" y="428880"/>
                    </a:lnTo>
                    <a:lnTo>
                      <a:pt x="5549900" y="600330"/>
                    </a:lnTo>
                    <a:lnTo>
                      <a:pt x="5549900" y="797180"/>
                    </a:lnTo>
                    <a:lnTo>
                      <a:pt x="5626100" y="873380"/>
                    </a:lnTo>
                    <a:lnTo>
                      <a:pt x="5619748" y="1127380"/>
                    </a:lnTo>
                    <a:lnTo>
                      <a:pt x="5651500" y="1197230"/>
                    </a:lnTo>
                    <a:lnTo>
                      <a:pt x="5651500" y="1254380"/>
                    </a:lnTo>
                    <a:lnTo>
                      <a:pt x="5670548" y="1311530"/>
                    </a:lnTo>
                    <a:lnTo>
                      <a:pt x="5676900" y="1590930"/>
                    </a:lnTo>
                    <a:lnTo>
                      <a:pt x="5689600" y="1679830"/>
                    </a:lnTo>
                    <a:lnTo>
                      <a:pt x="5715000" y="1813180"/>
                    </a:lnTo>
                    <a:lnTo>
                      <a:pt x="5708652" y="1952880"/>
                    </a:lnTo>
                    <a:lnTo>
                      <a:pt x="5695948" y="2035430"/>
                    </a:lnTo>
                    <a:lnTo>
                      <a:pt x="5689600" y="2137030"/>
                    </a:lnTo>
                    <a:lnTo>
                      <a:pt x="5695948" y="2194180"/>
                    </a:lnTo>
                    <a:lnTo>
                      <a:pt x="5695948" y="2264030"/>
                    </a:lnTo>
                    <a:lnTo>
                      <a:pt x="5689600" y="2321180"/>
                    </a:lnTo>
                    <a:lnTo>
                      <a:pt x="5702300" y="2365630"/>
                    </a:lnTo>
                    <a:lnTo>
                      <a:pt x="5670548" y="2492630"/>
                    </a:lnTo>
                    <a:lnTo>
                      <a:pt x="5689600" y="2530730"/>
                    </a:lnTo>
                    <a:lnTo>
                      <a:pt x="5632452" y="2702180"/>
                    </a:lnTo>
                    <a:lnTo>
                      <a:pt x="5657852" y="2854580"/>
                    </a:lnTo>
                    <a:lnTo>
                      <a:pt x="5594348" y="3006980"/>
                    </a:lnTo>
                    <a:lnTo>
                      <a:pt x="5613400" y="3197480"/>
                    </a:lnTo>
                    <a:lnTo>
                      <a:pt x="5613400" y="3318130"/>
                    </a:lnTo>
                    <a:lnTo>
                      <a:pt x="5524500" y="3438780"/>
                    </a:lnTo>
                    <a:lnTo>
                      <a:pt x="5518148" y="3680080"/>
                    </a:lnTo>
                    <a:lnTo>
                      <a:pt x="5537200" y="3737230"/>
                    </a:lnTo>
                    <a:lnTo>
                      <a:pt x="5537200" y="3800730"/>
                    </a:lnTo>
                    <a:lnTo>
                      <a:pt x="5454652" y="3883280"/>
                    </a:lnTo>
                    <a:lnTo>
                      <a:pt x="5429252" y="3921380"/>
                    </a:lnTo>
                    <a:lnTo>
                      <a:pt x="5340348" y="4022980"/>
                    </a:lnTo>
                    <a:lnTo>
                      <a:pt x="5283200" y="3978530"/>
                    </a:lnTo>
                    <a:lnTo>
                      <a:pt x="5175252" y="4061080"/>
                    </a:lnTo>
                    <a:lnTo>
                      <a:pt x="5092700" y="4099180"/>
                    </a:lnTo>
                    <a:lnTo>
                      <a:pt x="5048252" y="4124580"/>
                    </a:lnTo>
                    <a:lnTo>
                      <a:pt x="4978400" y="4169030"/>
                    </a:lnTo>
                    <a:lnTo>
                      <a:pt x="4933948" y="4276980"/>
                    </a:lnTo>
                    <a:lnTo>
                      <a:pt x="4832348" y="4226180"/>
                    </a:lnTo>
                    <a:lnTo>
                      <a:pt x="4749800" y="4257930"/>
                    </a:lnTo>
                    <a:lnTo>
                      <a:pt x="4692652" y="4200780"/>
                    </a:lnTo>
                    <a:lnTo>
                      <a:pt x="4578348" y="4156330"/>
                    </a:lnTo>
                    <a:lnTo>
                      <a:pt x="4457700" y="4137280"/>
                    </a:lnTo>
                    <a:lnTo>
                      <a:pt x="4349748" y="3978530"/>
                    </a:lnTo>
                    <a:lnTo>
                      <a:pt x="4279900" y="3984880"/>
                    </a:lnTo>
                    <a:lnTo>
                      <a:pt x="4279900" y="4080130"/>
                    </a:lnTo>
                    <a:lnTo>
                      <a:pt x="4349748" y="4213480"/>
                    </a:lnTo>
                    <a:lnTo>
                      <a:pt x="4184652" y="4308730"/>
                    </a:lnTo>
                    <a:lnTo>
                      <a:pt x="4159252" y="4327780"/>
                    </a:lnTo>
                    <a:lnTo>
                      <a:pt x="4095748" y="4423030"/>
                    </a:lnTo>
                    <a:lnTo>
                      <a:pt x="4032252" y="4467480"/>
                    </a:lnTo>
                    <a:lnTo>
                      <a:pt x="3975100" y="4556380"/>
                    </a:lnTo>
                    <a:lnTo>
                      <a:pt x="3898900" y="4461130"/>
                    </a:lnTo>
                    <a:lnTo>
                      <a:pt x="3822700" y="4410330"/>
                    </a:lnTo>
                    <a:lnTo>
                      <a:pt x="3683000" y="4372230"/>
                    </a:lnTo>
                    <a:lnTo>
                      <a:pt x="3651252" y="4219830"/>
                    </a:lnTo>
                    <a:lnTo>
                      <a:pt x="3536948" y="4169030"/>
                    </a:lnTo>
                    <a:lnTo>
                      <a:pt x="3492500" y="4061080"/>
                    </a:lnTo>
                    <a:lnTo>
                      <a:pt x="3390900" y="4035680"/>
                    </a:lnTo>
                    <a:lnTo>
                      <a:pt x="3333748" y="4022980"/>
                    </a:lnTo>
                    <a:lnTo>
                      <a:pt x="3289300" y="3965830"/>
                    </a:lnTo>
                    <a:lnTo>
                      <a:pt x="3302000" y="3921380"/>
                    </a:lnTo>
                    <a:lnTo>
                      <a:pt x="3289300" y="3826130"/>
                    </a:lnTo>
                    <a:lnTo>
                      <a:pt x="3276600" y="3768980"/>
                    </a:lnTo>
                    <a:lnTo>
                      <a:pt x="3308348" y="3711830"/>
                    </a:lnTo>
                    <a:lnTo>
                      <a:pt x="3308348" y="3673730"/>
                    </a:lnTo>
                    <a:lnTo>
                      <a:pt x="3155948" y="3673730"/>
                    </a:lnTo>
                    <a:lnTo>
                      <a:pt x="3130548" y="3534030"/>
                    </a:lnTo>
                    <a:lnTo>
                      <a:pt x="3060700" y="3476880"/>
                    </a:lnTo>
                    <a:lnTo>
                      <a:pt x="2946400" y="3349880"/>
                    </a:lnTo>
                    <a:lnTo>
                      <a:pt x="2832100" y="3299080"/>
                    </a:lnTo>
                    <a:lnTo>
                      <a:pt x="2762252" y="3292730"/>
                    </a:lnTo>
                    <a:lnTo>
                      <a:pt x="2654300" y="3241930"/>
                    </a:lnTo>
                    <a:lnTo>
                      <a:pt x="2444748" y="3197480"/>
                    </a:lnTo>
                    <a:lnTo>
                      <a:pt x="2362200" y="3172080"/>
                    </a:lnTo>
                    <a:lnTo>
                      <a:pt x="2228852" y="3184780"/>
                    </a:lnTo>
                    <a:lnTo>
                      <a:pt x="2032000" y="3241930"/>
                    </a:lnTo>
                    <a:lnTo>
                      <a:pt x="1987548" y="3299080"/>
                    </a:lnTo>
                    <a:lnTo>
                      <a:pt x="2006600" y="3381630"/>
                    </a:lnTo>
                    <a:lnTo>
                      <a:pt x="2006600" y="3426080"/>
                    </a:lnTo>
                    <a:lnTo>
                      <a:pt x="1854200" y="3426080"/>
                    </a:lnTo>
                    <a:lnTo>
                      <a:pt x="1758948" y="3495930"/>
                    </a:lnTo>
                    <a:lnTo>
                      <a:pt x="1663700" y="3489580"/>
                    </a:lnTo>
                    <a:lnTo>
                      <a:pt x="1562100" y="3546730"/>
                    </a:lnTo>
                    <a:lnTo>
                      <a:pt x="1524000" y="3610230"/>
                    </a:lnTo>
                    <a:lnTo>
                      <a:pt x="1397000" y="3622930"/>
                    </a:lnTo>
                    <a:lnTo>
                      <a:pt x="1390652" y="3686430"/>
                    </a:lnTo>
                    <a:lnTo>
                      <a:pt x="1282700" y="3705480"/>
                    </a:lnTo>
                    <a:lnTo>
                      <a:pt x="1238252" y="3756280"/>
                    </a:lnTo>
                    <a:lnTo>
                      <a:pt x="1181100" y="3807080"/>
                    </a:lnTo>
                    <a:lnTo>
                      <a:pt x="996948" y="3889630"/>
                    </a:lnTo>
                    <a:lnTo>
                      <a:pt x="927100" y="3876930"/>
                    </a:lnTo>
                    <a:lnTo>
                      <a:pt x="889000" y="3953130"/>
                    </a:lnTo>
                    <a:lnTo>
                      <a:pt x="755652" y="4016630"/>
                    </a:lnTo>
                    <a:lnTo>
                      <a:pt x="742948" y="4061080"/>
                    </a:lnTo>
                    <a:lnTo>
                      <a:pt x="679452" y="4086480"/>
                    </a:lnTo>
                    <a:lnTo>
                      <a:pt x="654052" y="4099180"/>
                    </a:lnTo>
                    <a:lnTo>
                      <a:pt x="622300" y="4073780"/>
                    </a:lnTo>
                    <a:lnTo>
                      <a:pt x="520700" y="4042030"/>
                    </a:lnTo>
                    <a:lnTo>
                      <a:pt x="317500" y="4003930"/>
                    </a:lnTo>
                    <a:lnTo>
                      <a:pt x="222252" y="4029330"/>
                    </a:lnTo>
                    <a:lnTo>
                      <a:pt x="193796" y="4005618"/>
                    </a:lnTo>
                    <a:lnTo>
                      <a:pt x="190500" y="3986150"/>
                    </a:lnTo>
                    <a:lnTo>
                      <a:pt x="243840" y="3909950"/>
                    </a:lnTo>
                    <a:lnTo>
                      <a:pt x="251460" y="3810890"/>
                    </a:lnTo>
                    <a:lnTo>
                      <a:pt x="243840" y="3711830"/>
                    </a:lnTo>
                    <a:lnTo>
                      <a:pt x="259080" y="3643250"/>
                    </a:lnTo>
                    <a:lnTo>
                      <a:pt x="259080" y="3574670"/>
                    </a:lnTo>
                    <a:lnTo>
                      <a:pt x="205740" y="3376550"/>
                    </a:lnTo>
                    <a:lnTo>
                      <a:pt x="228600" y="3102230"/>
                    </a:lnTo>
                    <a:lnTo>
                      <a:pt x="144780" y="2987930"/>
                    </a:lnTo>
                    <a:lnTo>
                      <a:pt x="60960" y="3026030"/>
                    </a:lnTo>
                    <a:lnTo>
                      <a:pt x="0" y="2843150"/>
                    </a:lnTo>
                    <a:lnTo>
                      <a:pt x="152400" y="2667890"/>
                    </a:lnTo>
                    <a:lnTo>
                      <a:pt x="175260" y="2492630"/>
                    </a:lnTo>
                    <a:lnTo>
                      <a:pt x="205740" y="2340230"/>
                    </a:lnTo>
                    <a:lnTo>
                      <a:pt x="198120" y="2271650"/>
                    </a:lnTo>
                    <a:lnTo>
                      <a:pt x="152400" y="2256410"/>
                    </a:lnTo>
                    <a:lnTo>
                      <a:pt x="114300" y="2187830"/>
                    </a:lnTo>
                    <a:lnTo>
                      <a:pt x="144780" y="2058290"/>
                    </a:lnTo>
                    <a:lnTo>
                      <a:pt x="205740" y="2035430"/>
                    </a:lnTo>
                    <a:lnTo>
                      <a:pt x="541020" y="1989710"/>
                    </a:lnTo>
                    <a:lnTo>
                      <a:pt x="609600" y="1974470"/>
                    </a:lnTo>
                    <a:lnTo>
                      <a:pt x="685800" y="1989710"/>
                    </a:lnTo>
                    <a:lnTo>
                      <a:pt x="731520" y="1951610"/>
                    </a:lnTo>
                    <a:lnTo>
                      <a:pt x="746760" y="1799210"/>
                    </a:lnTo>
                    <a:lnTo>
                      <a:pt x="876300" y="1776350"/>
                    </a:lnTo>
                    <a:lnTo>
                      <a:pt x="944880" y="1844930"/>
                    </a:lnTo>
                    <a:lnTo>
                      <a:pt x="1005840" y="1791590"/>
                    </a:lnTo>
                    <a:lnTo>
                      <a:pt x="1150620" y="1783970"/>
                    </a:lnTo>
                    <a:lnTo>
                      <a:pt x="1234440" y="1844930"/>
                    </a:lnTo>
                    <a:lnTo>
                      <a:pt x="1280160" y="1753490"/>
                    </a:lnTo>
                    <a:lnTo>
                      <a:pt x="1249680" y="1692530"/>
                    </a:lnTo>
                    <a:lnTo>
                      <a:pt x="1226820" y="1616330"/>
                    </a:lnTo>
                    <a:lnTo>
                      <a:pt x="1188720" y="1471550"/>
                    </a:lnTo>
                    <a:lnTo>
                      <a:pt x="1173480" y="1425830"/>
                    </a:lnTo>
                    <a:lnTo>
                      <a:pt x="1188720" y="1265810"/>
                    </a:lnTo>
                    <a:lnTo>
                      <a:pt x="1264920" y="1242950"/>
                    </a:lnTo>
                    <a:lnTo>
                      <a:pt x="1371600" y="1098170"/>
                    </a:lnTo>
                    <a:lnTo>
                      <a:pt x="1371600" y="1037210"/>
                    </a:lnTo>
                    <a:lnTo>
                      <a:pt x="1501140" y="922910"/>
                    </a:lnTo>
                    <a:lnTo>
                      <a:pt x="1493520" y="839090"/>
                    </a:lnTo>
                    <a:lnTo>
                      <a:pt x="1623060" y="740030"/>
                    </a:lnTo>
                    <a:lnTo>
                      <a:pt x="1737360" y="587630"/>
                    </a:lnTo>
                    <a:lnTo>
                      <a:pt x="1874520" y="564770"/>
                    </a:lnTo>
                    <a:lnTo>
                      <a:pt x="1958340" y="663830"/>
                    </a:lnTo>
                    <a:lnTo>
                      <a:pt x="2080260" y="602870"/>
                    </a:lnTo>
                    <a:lnTo>
                      <a:pt x="2179320" y="640970"/>
                    </a:lnTo>
                    <a:lnTo>
                      <a:pt x="2286000" y="625730"/>
                    </a:lnTo>
                    <a:lnTo>
                      <a:pt x="2324100" y="564770"/>
                    </a:lnTo>
                    <a:lnTo>
                      <a:pt x="2407920" y="633350"/>
                    </a:lnTo>
                    <a:lnTo>
                      <a:pt x="2446020" y="747650"/>
                    </a:lnTo>
                    <a:lnTo>
                      <a:pt x="2506980" y="831470"/>
                    </a:lnTo>
                    <a:lnTo>
                      <a:pt x="2659380" y="823850"/>
                    </a:lnTo>
                    <a:lnTo>
                      <a:pt x="2689860" y="778130"/>
                    </a:lnTo>
                    <a:lnTo>
                      <a:pt x="2758440" y="831470"/>
                    </a:lnTo>
                    <a:lnTo>
                      <a:pt x="2758440" y="854330"/>
                    </a:lnTo>
                    <a:lnTo>
                      <a:pt x="2865120" y="930530"/>
                    </a:lnTo>
                    <a:lnTo>
                      <a:pt x="2956560" y="922910"/>
                    </a:lnTo>
                    <a:lnTo>
                      <a:pt x="3009900" y="854330"/>
                    </a:lnTo>
                    <a:lnTo>
                      <a:pt x="3093720" y="854330"/>
                    </a:lnTo>
                    <a:lnTo>
                      <a:pt x="3223260" y="892430"/>
                    </a:lnTo>
                    <a:lnTo>
                      <a:pt x="3451860" y="656210"/>
                    </a:lnTo>
                    <a:lnTo>
                      <a:pt x="3337560" y="549530"/>
                    </a:lnTo>
                    <a:lnTo>
                      <a:pt x="3352800" y="488570"/>
                    </a:lnTo>
                    <a:lnTo>
                      <a:pt x="3383280" y="237110"/>
                    </a:lnTo>
                    <a:lnTo>
                      <a:pt x="3390900" y="176150"/>
                    </a:lnTo>
                    <a:lnTo>
                      <a:pt x="3375660" y="851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3817470D-4B56-6E8C-F8C6-A9D2AD54F963}"/>
                </a:ext>
              </a:extLst>
            </p:cNvPr>
            <p:cNvGrpSpPr/>
            <p:nvPr/>
          </p:nvGrpSpPr>
          <p:grpSpPr>
            <a:xfrm>
              <a:off x="6757826" y="1513344"/>
              <a:ext cx="1420987" cy="3996334"/>
              <a:chOff x="4394200" y="1000125"/>
              <a:chExt cx="1823244" cy="5127625"/>
            </a:xfrm>
          </p:grpSpPr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24699C37-CC4B-D6C4-48EE-71E486018FD5}"/>
                  </a:ext>
                </a:extLst>
              </p:cNvPr>
              <p:cNvSpPr/>
              <p:nvPr/>
            </p:nvSpPr>
            <p:spPr>
              <a:xfrm>
                <a:off x="4838700" y="1000125"/>
                <a:ext cx="276225" cy="721519"/>
              </a:xfrm>
              <a:custGeom>
                <a:avLst/>
                <a:gdLst>
                  <a:gd name="connsiteX0" fmla="*/ 121444 w 276225"/>
                  <a:gd name="connsiteY0" fmla="*/ 0 h 721519"/>
                  <a:gd name="connsiteX1" fmla="*/ 180975 w 276225"/>
                  <a:gd name="connsiteY1" fmla="*/ 42863 h 721519"/>
                  <a:gd name="connsiteX2" fmla="*/ 202406 w 276225"/>
                  <a:gd name="connsiteY2" fmla="*/ 78581 h 721519"/>
                  <a:gd name="connsiteX3" fmla="*/ 188119 w 276225"/>
                  <a:gd name="connsiteY3" fmla="*/ 102394 h 721519"/>
                  <a:gd name="connsiteX4" fmla="*/ 190500 w 276225"/>
                  <a:gd name="connsiteY4" fmla="*/ 138113 h 721519"/>
                  <a:gd name="connsiteX5" fmla="*/ 211931 w 276225"/>
                  <a:gd name="connsiteY5" fmla="*/ 142875 h 721519"/>
                  <a:gd name="connsiteX6" fmla="*/ 223838 w 276225"/>
                  <a:gd name="connsiteY6" fmla="*/ 192881 h 721519"/>
                  <a:gd name="connsiteX7" fmla="*/ 211931 w 276225"/>
                  <a:gd name="connsiteY7" fmla="*/ 221456 h 721519"/>
                  <a:gd name="connsiteX8" fmla="*/ 204788 w 276225"/>
                  <a:gd name="connsiteY8" fmla="*/ 259556 h 721519"/>
                  <a:gd name="connsiteX9" fmla="*/ 240506 w 276225"/>
                  <a:gd name="connsiteY9" fmla="*/ 295275 h 721519"/>
                  <a:gd name="connsiteX10" fmla="*/ 245269 w 276225"/>
                  <a:gd name="connsiteY10" fmla="*/ 335756 h 721519"/>
                  <a:gd name="connsiteX11" fmla="*/ 219075 w 276225"/>
                  <a:gd name="connsiteY11" fmla="*/ 342900 h 721519"/>
                  <a:gd name="connsiteX12" fmla="*/ 235744 w 276225"/>
                  <a:gd name="connsiteY12" fmla="*/ 371475 h 721519"/>
                  <a:gd name="connsiteX13" fmla="*/ 221456 w 276225"/>
                  <a:gd name="connsiteY13" fmla="*/ 426244 h 721519"/>
                  <a:gd name="connsiteX14" fmla="*/ 254794 w 276225"/>
                  <a:gd name="connsiteY14" fmla="*/ 450056 h 721519"/>
                  <a:gd name="connsiteX15" fmla="*/ 276225 w 276225"/>
                  <a:gd name="connsiteY15" fmla="*/ 502444 h 721519"/>
                  <a:gd name="connsiteX16" fmla="*/ 276225 w 276225"/>
                  <a:gd name="connsiteY16" fmla="*/ 581025 h 721519"/>
                  <a:gd name="connsiteX17" fmla="*/ 204788 w 276225"/>
                  <a:gd name="connsiteY17" fmla="*/ 607219 h 721519"/>
                  <a:gd name="connsiteX18" fmla="*/ 173831 w 276225"/>
                  <a:gd name="connsiteY18" fmla="*/ 597694 h 721519"/>
                  <a:gd name="connsiteX19" fmla="*/ 92869 w 276225"/>
                  <a:gd name="connsiteY19" fmla="*/ 616744 h 721519"/>
                  <a:gd name="connsiteX20" fmla="*/ 73819 w 276225"/>
                  <a:gd name="connsiteY20" fmla="*/ 676275 h 721519"/>
                  <a:gd name="connsiteX21" fmla="*/ 47625 w 276225"/>
                  <a:gd name="connsiteY21" fmla="*/ 676275 h 721519"/>
                  <a:gd name="connsiteX22" fmla="*/ 4763 w 276225"/>
                  <a:gd name="connsiteY22" fmla="*/ 697706 h 721519"/>
                  <a:gd name="connsiteX23" fmla="*/ 0 w 276225"/>
                  <a:gd name="connsiteY23" fmla="*/ 721519 h 7215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76225" h="721519">
                    <a:moveTo>
                      <a:pt x="121444" y="0"/>
                    </a:moveTo>
                    <a:lnTo>
                      <a:pt x="180975" y="42863"/>
                    </a:lnTo>
                    <a:lnTo>
                      <a:pt x="202406" y="78581"/>
                    </a:lnTo>
                    <a:lnTo>
                      <a:pt x="188119" y="102394"/>
                    </a:lnTo>
                    <a:lnTo>
                      <a:pt x="190500" y="138113"/>
                    </a:lnTo>
                    <a:lnTo>
                      <a:pt x="211931" y="142875"/>
                    </a:lnTo>
                    <a:lnTo>
                      <a:pt x="223838" y="192881"/>
                    </a:lnTo>
                    <a:lnTo>
                      <a:pt x="211931" y="221456"/>
                    </a:lnTo>
                    <a:lnTo>
                      <a:pt x="204788" y="259556"/>
                    </a:lnTo>
                    <a:lnTo>
                      <a:pt x="240506" y="295275"/>
                    </a:lnTo>
                    <a:lnTo>
                      <a:pt x="245269" y="335756"/>
                    </a:lnTo>
                    <a:lnTo>
                      <a:pt x="219075" y="342900"/>
                    </a:lnTo>
                    <a:lnTo>
                      <a:pt x="235744" y="371475"/>
                    </a:lnTo>
                    <a:lnTo>
                      <a:pt x="221456" y="426244"/>
                    </a:lnTo>
                    <a:lnTo>
                      <a:pt x="254794" y="450056"/>
                    </a:lnTo>
                    <a:lnTo>
                      <a:pt x="276225" y="502444"/>
                    </a:lnTo>
                    <a:lnTo>
                      <a:pt x="276225" y="581025"/>
                    </a:lnTo>
                    <a:lnTo>
                      <a:pt x="204788" y="607219"/>
                    </a:lnTo>
                    <a:lnTo>
                      <a:pt x="173831" y="597694"/>
                    </a:lnTo>
                    <a:lnTo>
                      <a:pt x="92869" y="616744"/>
                    </a:lnTo>
                    <a:lnTo>
                      <a:pt x="73819" y="676275"/>
                    </a:lnTo>
                    <a:lnTo>
                      <a:pt x="47625" y="676275"/>
                    </a:lnTo>
                    <a:lnTo>
                      <a:pt x="4763" y="697706"/>
                    </a:lnTo>
                    <a:lnTo>
                      <a:pt x="0" y="721519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1632BFDC-AD07-05FA-5E9A-6E1E8A7B7EA2}"/>
                  </a:ext>
                </a:extLst>
              </p:cNvPr>
              <p:cNvSpPr/>
              <p:nvPr/>
            </p:nvSpPr>
            <p:spPr>
              <a:xfrm>
                <a:off x="5653088" y="1202531"/>
                <a:ext cx="397668" cy="292894"/>
              </a:xfrm>
              <a:custGeom>
                <a:avLst/>
                <a:gdLst>
                  <a:gd name="connsiteX0" fmla="*/ 0 w 397668"/>
                  <a:gd name="connsiteY0" fmla="*/ 292894 h 292894"/>
                  <a:gd name="connsiteX1" fmla="*/ 73818 w 397668"/>
                  <a:gd name="connsiteY1" fmla="*/ 266700 h 292894"/>
                  <a:gd name="connsiteX2" fmla="*/ 121443 w 397668"/>
                  <a:gd name="connsiteY2" fmla="*/ 276225 h 292894"/>
                  <a:gd name="connsiteX3" fmla="*/ 245268 w 397668"/>
                  <a:gd name="connsiteY3" fmla="*/ 214313 h 292894"/>
                  <a:gd name="connsiteX4" fmla="*/ 257175 w 397668"/>
                  <a:gd name="connsiteY4" fmla="*/ 180975 h 292894"/>
                  <a:gd name="connsiteX5" fmla="*/ 326231 w 397668"/>
                  <a:gd name="connsiteY5" fmla="*/ 185738 h 292894"/>
                  <a:gd name="connsiteX6" fmla="*/ 350043 w 397668"/>
                  <a:gd name="connsiteY6" fmla="*/ 83344 h 292894"/>
                  <a:gd name="connsiteX7" fmla="*/ 373856 w 397668"/>
                  <a:gd name="connsiteY7" fmla="*/ 69057 h 292894"/>
                  <a:gd name="connsiteX8" fmla="*/ 369093 w 397668"/>
                  <a:gd name="connsiteY8" fmla="*/ 45244 h 292894"/>
                  <a:gd name="connsiteX9" fmla="*/ 373856 w 397668"/>
                  <a:gd name="connsiteY9" fmla="*/ 11907 h 292894"/>
                  <a:gd name="connsiteX10" fmla="*/ 397668 w 397668"/>
                  <a:gd name="connsiteY10" fmla="*/ 0 h 292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97668" h="292894">
                    <a:moveTo>
                      <a:pt x="0" y="292894"/>
                    </a:moveTo>
                    <a:lnTo>
                      <a:pt x="73818" y="266700"/>
                    </a:lnTo>
                    <a:lnTo>
                      <a:pt x="121443" y="276225"/>
                    </a:lnTo>
                    <a:lnTo>
                      <a:pt x="245268" y="214313"/>
                    </a:lnTo>
                    <a:lnTo>
                      <a:pt x="257175" y="180975"/>
                    </a:lnTo>
                    <a:lnTo>
                      <a:pt x="326231" y="185738"/>
                    </a:lnTo>
                    <a:lnTo>
                      <a:pt x="350043" y="83344"/>
                    </a:lnTo>
                    <a:lnTo>
                      <a:pt x="373856" y="69057"/>
                    </a:lnTo>
                    <a:lnTo>
                      <a:pt x="369093" y="45244"/>
                    </a:lnTo>
                    <a:lnTo>
                      <a:pt x="373856" y="11907"/>
                    </a:lnTo>
                    <a:lnTo>
                      <a:pt x="397668" y="0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E6FEAF0A-A9AD-4900-6FEC-72A85CA03C92}"/>
                  </a:ext>
                </a:extLst>
              </p:cNvPr>
              <p:cNvSpPr/>
              <p:nvPr/>
            </p:nvSpPr>
            <p:spPr>
              <a:xfrm>
                <a:off x="4636294" y="2031206"/>
                <a:ext cx="973931" cy="211932"/>
              </a:xfrm>
              <a:custGeom>
                <a:avLst/>
                <a:gdLst>
                  <a:gd name="connsiteX0" fmla="*/ 0 w 973931"/>
                  <a:gd name="connsiteY0" fmla="*/ 57150 h 211932"/>
                  <a:gd name="connsiteX1" fmla="*/ 57150 w 973931"/>
                  <a:gd name="connsiteY1" fmla="*/ 104775 h 211932"/>
                  <a:gd name="connsiteX2" fmla="*/ 71437 w 973931"/>
                  <a:gd name="connsiteY2" fmla="*/ 76200 h 211932"/>
                  <a:gd name="connsiteX3" fmla="*/ 95250 w 973931"/>
                  <a:gd name="connsiteY3" fmla="*/ 71438 h 211932"/>
                  <a:gd name="connsiteX4" fmla="*/ 121444 w 973931"/>
                  <a:gd name="connsiteY4" fmla="*/ 76200 h 211932"/>
                  <a:gd name="connsiteX5" fmla="*/ 145256 w 973931"/>
                  <a:gd name="connsiteY5" fmla="*/ 45244 h 211932"/>
                  <a:gd name="connsiteX6" fmla="*/ 178594 w 973931"/>
                  <a:gd name="connsiteY6" fmla="*/ 57150 h 211932"/>
                  <a:gd name="connsiteX7" fmla="*/ 178594 w 973931"/>
                  <a:gd name="connsiteY7" fmla="*/ 57150 h 211932"/>
                  <a:gd name="connsiteX8" fmla="*/ 216694 w 973931"/>
                  <a:gd name="connsiteY8" fmla="*/ 80963 h 211932"/>
                  <a:gd name="connsiteX9" fmla="*/ 228600 w 973931"/>
                  <a:gd name="connsiteY9" fmla="*/ 104775 h 211932"/>
                  <a:gd name="connsiteX10" fmla="*/ 254794 w 973931"/>
                  <a:gd name="connsiteY10" fmla="*/ 71438 h 211932"/>
                  <a:gd name="connsiteX11" fmla="*/ 271462 w 973931"/>
                  <a:gd name="connsiteY11" fmla="*/ 85725 h 211932"/>
                  <a:gd name="connsiteX12" fmla="*/ 321469 w 973931"/>
                  <a:gd name="connsiteY12" fmla="*/ 71438 h 211932"/>
                  <a:gd name="connsiteX13" fmla="*/ 385762 w 973931"/>
                  <a:gd name="connsiteY13" fmla="*/ 76200 h 211932"/>
                  <a:gd name="connsiteX14" fmla="*/ 419100 w 973931"/>
                  <a:gd name="connsiteY14" fmla="*/ 9525 h 211932"/>
                  <a:gd name="connsiteX15" fmla="*/ 514350 w 973931"/>
                  <a:gd name="connsiteY15" fmla="*/ 0 h 211932"/>
                  <a:gd name="connsiteX16" fmla="*/ 564356 w 973931"/>
                  <a:gd name="connsiteY16" fmla="*/ 26194 h 211932"/>
                  <a:gd name="connsiteX17" fmla="*/ 590550 w 973931"/>
                  <a:gd name="connsiteY17" fmla="*/ 57150 h 211932"/>
                  <a:gd name="connsiteX18" fmla="*/ 647700 w 973931"/>
                  <a:gd name="connsiteY18" fmla="*/ 80963 h 211932"/>
                  <a:gd name="connsiteX19" fmla="*/ 707231 w 973931"/>
                  <a:gd name="connsiteY19" fmla="*/ 52388 h 211932"/>
                  <a:gd name="connsiteX20" fmla="*/ 726281 w 973931"/>
                  <a:gd name="connsiteY20" fmla="*/ 61913 h 211932"/>
                  <a:gd name="connsiteX21" fmla="*/ 738187 w 973931"/>
                  <a:gd name="connsiteY21" fmla="*/ 45244 h 211932"/>
                  <a:gd name="connsiteX22" fmla="*/ 769144 w 973931"/>
                  <a:gd name="connsiteY22" fmla="*/ 14288 h 211932"/>
                  <a:gd name="connsiteX23" fmla="*/ 781050 w 973931"/>
                  <a:gd name="connsiteY23" fmla="*/ 33338 h 211932"/>
                  <a:gd name="connsiteX24" fmla="*/ 797719 w 973931"/>
                  <a:gd name="connsiteY24" fmla="*/ 161925 h 211932"/>
                  <a:gd name="connsiteX25" fmla="*/ 814387 w 973931"/>
                  <a:gd name="connsiteY25" fmla="*/ 166688 h 211932"/>
                  <a:gd name="connsiteX26" fmla="*/ 835819 w 973931"/>
                  <a:gd name="connsiteY26" fmla="*/ 195263 h 211932"/>
                  <a:gd name="connsiteX27" fmla="*/ 904875 w 973931"/>
                  <a:gd name="connsiteY27" fmla="*/ 211932 h 211932"/>
                  <a:gd name="connsiteX28" fmla="*/ 945356 w 973931"/>
                  <a:gd name="connsiteY28" fmla="*/ 173832 h 211932"/>
                  <a:gd name="connsiteX29" fmla="*/ 969169 w 973931"/>
                  <a:gd name="connsiteY29" fmla="*/ 169069 h 211932"/>
                  <a:gd name="connsiteX30" fmla="*/ 973931 w 973931"/>
                  <a:gd name="connsiteY30" fmla="*/ 126207 h 211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973931" h="211932">
                    <a:moveTo>
                      <a:pt x="0" y="57150"/>
                    </a:moveTo>
                    <a:lnTo>
                      <a:pt x="57150" y="104775"/>
                    </a:lnTo>
                    <a:lnTo>
                      <a:pt x="71437" y="76200"/>
                    </a:lnTo>
                    <a:lnTo>
                      <a:pt x="95250" y="71438"/>
                    </a:lnTo>
                    <a:lnTo>
                      <a:pt x="121444" y="76200"/>
                    </a:lnTo>
                    <a:lnTo>
                      <a:pt x="145256" y="45244"/>
                    </a:lnTo>
                    <a:lnTo>
                      <a:pt x="178594" y="57150"/>
                    </a:lnTo>
                    <a:lnTo>
                      <a:pt x="178594" y="57150"/>
                    </a:lnTo>
                    <a:lnTo>
                      <a:pt x="216694" y="80963"/>
                    </a:lnTo>
                    <a:lnTo>
                      <a:pt x="228600" y="104775"/>
                    </a:lnTo>
                    <a:lnTo>
                      <a:pt x="254794" y="71438"/>
                    </a:lnTo>
                    <a:lnTo>
                      <a:pt x="271462" y="85725"/>
                    </a:lnTo>
                    <a:lnTo>
                      <a:pt x="321469" y="71438"/>
                    </a:lnTo>
                    <a:lnTo>
                      <a:pt x="385762" y="76200"/>
                    </a:lnTo>
                    <a:lnTo>
                      <a:pt x="419100" y="9525"/>
                    </a:lnTo>
                    <a:lnTo>
                      <a:pt x="514350" y="0"/>
                    </a:lnTo>
                    <a:lnTo>
                      <a:pt x="564356" y="26194"/>
                    </a:lnTo>
                    <a:lnTo>
                      <a:pt x="590550" y="57150"/>
                    </a:lnTo>
                    <a:lnTo>
                      <a:pt x="647700" y="80963"/>
                    </a:lnTo>
                    <a:lnTo>
                      <a:pt x="707231" y="52388"/>
                    </a:lnTo>
                    <a:lnTo>
                      <a:pt x="726281" y="61913"/>
                    </a:lnTo>
                    <a:lnTo>
                      <a:pt x="738187" y="45244"/>
                    </a:lnTo>
                    <a:lnTo>
                      <a:pt x="769144" y="14288"/>
                    </a:lnTo>
                    <a:lnTo>
                      <a:pt x="781050" y="33338"/>
                    </a:lnTo>
                    <a:lnTo>
                      <a:pt x="797719" y="161925"/>
                    </a:lnTo>
                    <a:lnTo>
                      <a:pt x="814387" y="166688"/>
                    </a:lnTo>
                    <a:lnTo>
                      <a:pt x="835819" y="195263"/>
                    </a:lnTo>
                    <a:lnTo>
                      <a:pt x="904875" y="211932"/>
                    </a:lnTo>
                    <a:lnTo>
                      <a:pt x="945356" y="173832"/>
                    </a:lnTo>
                    <a:lnTo>
                      <a:pt x="969169" y="169069"/>
                    </a:lnTo>
                    <a:lnTo>
                      <a:pt x="973931" y="126207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36E177B5-88A6-B611-0465-36CCCD17AE72}"/>
                  </a:ext>
                </a:extLst>
              </p:cNvPr>
              <p:cNvSpPr/>
              <p:nvPr/>
            </p:nvSpPr>
            <p:spPr>
              <a:xfrm>
                <a:off x="5907881" y="1662113"/>
                <a:ext cx="309563" cy="816768"/>
              </a:xfrm>
              <a:custGeom>
                <a:avLst/>
                <a:gdLst>
                  <a:gd name="connsiteX0" fmla="*/ 261938 w 309563"/>
                  <a:gd name="connsiteY0" fmla="*/ 0 h 816768"/>
                  <a:gd name="connsiteX1" fmla="*/ 176213 w 309563"/>
                  <a:gd name="connsiteY1" fmla="*/ 57150 h 816768"/>
                  <a:gd name="connsiteX2" fmla="*/ 176213 w 309563"/>
                  <a:gd name="connsiteY2" fmla="*/ 95250 h 816768"/>
                  <a:gd name="connsiteX3" fmla="*/ 104775 w 309563"/>
                  <a:gd name="connsiteY3" fmla="*/ 111918 h 816768"/>
                  <a:gd name="connsiteX4" fmla="*/ 69057 w 309563"/>
                  <a:gd name="connsiteY4" fmla="*/ 166687 h 816768"/>
                  <a:gd name="connsiteX5" fmla="*/ 0 w 309563"/>
                  <a:gd name="connsiteY5" fmla="*/ 183356 h 816768"/>
                  <a:gd name="connsiteX6" fmla="*/ 38100 w 309563"/>
                  <a:gd name="connsiteY6" fmla="*/ 254793 h 816768"/>
                  <a:gd name="connsiteX7" fmla="*/ 38100 w 309563"/>
                  <a:gd name="connsiteY7" fmla="*/ 271462 h 816768"/>
                  <a:gd name="connsiteX8" fmla="*/ 30957 w 309563"/>
                  <a:gd name="connsiteY8" fmla="*/ 278606 h 816768"/>
                  <a:gd name="connsiteX9" fmla="*/ 59532 w 309563"/>
                  <a:gd name="connsiteY9" fmla="*/ 304800 h 816768"/>
                  <a:gd name="connsiteX10" fmla="*/ 57150 w 309563"/>
                  <a:gd name="connsiteY10" fmla="*/ 328612 h 816768"/>
                  <a:gd name="connsiteX11" fmla="*/ 45244 w 309563"/>
                  <a:gd name="connsiteY11" fmla="*/ 340518 h 816768"/>
                  <a:gd name="connsiteX12" fmla="*/ 38100 w 309563"/>
                  <a:gd name="connsiteY12" fmla="*/ 378618 h 816768"/>
                  <a:gd name="connsiteX13" fmla="*/ 21432 w 309563"/>
                  <a:gd name="connsiteY13" fmla="*/ 400050 h 816768"/>
                  <a:gd name="connsiteX14" fmla="*/ 33338 w 309563"/>
                  <a:gd name="connsiteY14" fmla="*/ 431006 h 816768"/>
                  <a:gd name="connsiteX15" fmla="*/ 45244 w 309563"/>
                  <a:gd name="connsiteY15" fmla="*/ 497681 h 816768"/>
                  <a:gd name="connsiteX16" fmla="*/ 100013 w 309563"/>
                  <a:gd name="connsiteY16" fmla="*/ 519112 h 816768"/>
                  <a:gd name="connsiteX17" fmla="*/ 100013 w 309563"/>
                  <a:gd name="connsiteY17" fmla="*/ 538162 h 816768"/>
                  <a:gd name="connsiteX18" fmla="*/ 130969 w 309563"/>
                  <a:gd name="connsiteY18" fmla="*/ 566737 h 816768"/>
                  <a:gd name="connsiteX19" fmla="*/ 152400 w 309563"/>
                  <a:gd name="connsiteY19" fmla="*/ 619125 h 816768"/>
                  <a:gd name="connsiteX20" fmla="*/ 145257 w 309563"/>
                  <a:gd name="connsiteY20" fmla="*/ 650081 h 816768"/>
                  <a:gd name="connsiteX21" fmla="*/ 197644 w 309563"/>
                  <a:gd name="connsiteY21" fmla="*/ 681037 h 816768"/>
                  <a:gd name="connsiteX22" fmla="*/ 240507 w 309563"/>
                  <a:gd name="connsiteY22" fmla="*/ 735806 h 816768"/>
                  <a:gd name="connsiteX23" fmla="*/ 261938 w 309563"/>
                  <a:gd name="connsiteY23" fmla="*/ 759618 h 816768"/>
                  <a:gd name="connsiteX24" fmla="*/ 252413 w 309563"/>
                  <a:gd name="connsiteY24" fmla="*/ 783431 h 816768"/>
                  <a:gd name="connsiteX25" fmla="*/ 280988 w 309563"/>
                  <a:gd name="connsiteY25" fmla="*/ 816768 h 816768"/>
                  <a:gd name="connsiteX26" fmla="*/ 304800 w 309563"/>
                  <a:gd name="connsiteY26" fmla="*/ 804862 h 816768"/>
                  <a:gd name="connsiteX27" fmla="*/ 309563 w 309563"/>
                  <a:gd name="connsiteY27" fmla="*/ 776287 h 816768"/>
                  <a:gd name="connsiteX28" fmla="*/ 307182 w 309563"/>
                  <a:gd name="connsiteY28" fmla="*/ 757237 h 816768"/>
                  <a:gd name="connsiteX29" fmla="*/ 280988 w 309563"/>
                  <a:gd name="connsiteY29" fmla="*/ 731043 h 8167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09563" h="816768">
                    <a:moveTo>
                      <a:pt x="261938" y="0"/>
                    </a:moveTo>
                    <a:lnTo>
                      <a:pt x="176213" y="57150"/>
                    </a:lnTo>
                    <a:lnTo>
                      <a:pt x="176213" y="95250"/>
                    </a:lnTo>
                    <a:lnTo>
                      <a:pt x="104775" y="111918"/>
                    </a:lnTo>
                    <a:lnTo>
                      <a:pt x="69057" y="166687"/>
                    </a:lnTo>
                    <a:lnTo>
                      <a:pt x="0" y="183356"/>
                    </a:lnTo>
                    <a:lnTo>
                      <a:pt x="38100" y="254793"/>
                    </a:lnTo>
                    <a:lnTo>
                      <a:pt x="38100" y="271462"/>
                    </a:lnTo>
                    <a:lnTo>
                      <a:pt x="30957" y="278606"/>
                    </a:lnTo>
                    <a:lnTo>
                      <a:pt x="59532" y="304800"/>
                    </a:lnTo>
                    <a:lnTo>
                      <a:pt x="57150" y="328612"/>
                    </a:lnTo>
                    <a:lnTo>
                      <a:pt x="45244" y="340518"/>
                    </a:lnTo>
                    <a:lnTo>
                      <a:pt x="38100" y="378618"/>
                    </a:lnTo>
                    <a:lnTo>
                      <a:pt x="21432" y="400050"/>
                    </a:lnTo>
                    <a:lnTo>
                      <a:pt x="33338" y="431006"/>
                    </a:lnTo>
                    <a:lnTo>
                      <a:pt x="45244" y="497681"/>
                    </a:lnTo>
                    <a:lnTo>
                      <a:pt x="100013" y="519112"/>
                    </a:lnTo>
                    <a:lnTo>
                      <a:pt x="100013" y="538162"/>
                    </a:lnTo>
                    <a:lnTo>
                      <a:pt x="130969" y="566737"/>
                    </a:lnTo>
                    <a:lnTo>
                      <a:pt x="152400" y="619125"/>
                    </a:lnTo>
                    <a:lnTo>
                      <a:pt x="145257" y="650081"/>
                    </a:lnTo>
                    <a:lnTo>
                      <a:pt x="197644" y="681037"/>
                    </a:lnTo>
                    <a:lnTo>
                      <a:pt x="240507" y="735806"/>
                    </a:lnTo>
                    <a:lnTo>
                      <a:pt x="261938" y="759618"/>
                    </a:lnTo>
                    <a:lnTo>
                      <a:pt x="252413" y="783431"/>
                    </a:lnTo>
                    <a:lnTo>
                      <a:pt x="280988" y="816768"/>
                    </a:lnTo>
                    <a:lnTo>
                      <a:pt x="304800" y="804862"/>
                    </a:lnTo>
                    <a:lnTo>
                      <a:pt x="309563" y="776287"/>
                    </a:lnTo>
                    <a:lnTo>
                      <a:pt x="307182" y="757237"/>
                    </a:lnTo>
                    <a:lnTo>
                      <a:pt x="280988" y="731043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26BB09CB-7FC4-C59E-EF7B-D986F4F83393}"/>
                  </a:ext>
                </a:extLst>
              </p:cNvPr>
              <p:cNvSpPr/>
              <p:nvPr/>
            </p:nvSpPr>
            <p:spPr>
              <a:xfrm>
                <a:off x="4693444" y="2800350"/>
                <a:ext cx="438150" cy="840581"/>
              </a:xfrm>
              <a:custGeom>
                <a:avLst/>
                <a:gdLst>
                  <a:gd name="connsiteX0" fmla="*/ 0 w 438150"/>
                  <a:gd name="connsiteY0" fmla="*/ 0 h 840581"/>
                  <a:gd name="connsiteX1" fmla="*/ 21431 w 438150"/>
                  <a:gd name="connsiteY1" fmla="*/ 0 h 840581"/>
                  <a:gd name="connsiteX2" fmla="*/ 71437 w 438150"/>
                  <a:gd name="connsiteY2" fmla="*/ 47625 h 840581"/>
                  <a:gd name="connsiteX3" fmla="*/ 73819 w 438150"/>
                  <a:gd name="connsiteY3" fmla="*/ 66675 h 840581"/>
                  <a:gd name="connsiteX4" fmla="*/ 88106 w 438150"/>
                  <a:gd name="connsiteY4" fmla="*/ 76200 h 840581"/>
                  <a:gd name="connsiteX5" fmla="*/ 104775 w 438150"/>
                  <a:gd name="connsiteY5" fmla="*/ 119063 h 840581"/>
                  <a:gd name="connsiteX6" fmla="*/ 147637 w 438150"/>
                  <a:gd name="connsiteY6" fmla="*/ 121444 h 840581"/>
                  <a:gd name="connsiteX7" fmla="*/ 147637 w 438150"/>
                  <a:gd name="connsiteY7" fmla="*/ 154781 h 840581"/>
                  <a:gd name="connsiteX8" fmla="*/ 157162 w 438150"/>
                  <a:gd name="connsiteY8" fmla="*/ 173831 h 840581"/>
                  <a:gd name="connsiteX9" fmla="*/ 147637 w 438150"/>
                  <a:gd name="connsiteY9" fmla="*/ 197644 h 840581"/>
                  <a:gd name="connsiteX10" fmla="*/ 176212 w 438150"/>
                  <a:gd name="connsiteY10" fmla="*/ 192881 h 840581"/>
                  <a:gd name="connsiteX11" fmla="*/ 202406 w 438150"/>
                  <a:gd name="connsiteY11" fmla="*/ 226219 h 840581"/>
                  <a:gd name="connsiteX12" fmla="*/ 230981 w 438150"/>
                  <a:gd name="connsiteY12" fmla="*/ 219075 h 840581"/>
                  <a:gd name="connsiteX13" fmla="*/ 216694 w 438150"/>
                  <a:gd name="connsiteY13" fmla="*/ 166688 h 840581"/>
                  <a:gd name="connsiteX14" fmla="*/ 314325 w 438150"/>
                  <a:gd name="connsiteY14" fmla="*/ 180975 h 840581"/>
                  <a:gd name="connsiteX15" fmla="*/ 307181 w 438150"/>
                  <a:gd name="connsiteY15" fmla="*/ 226219 h 840581"/>
                  <a:gd name="connsiteX16" fmla="*/ 340519 w 438150"/>
                  <a:gd name="connsiteY16" fmla="*/ 261938 h 840581"/>
                  <a:gd name="connsiteX17" fmla="*/ 402431 w 438150"/>
                  <a:gd name="connsiteY17" fmla="*/ 264319 h 840581"/>
                  <a:gd name="connsiteX18" fmla="*/ 431006 w 438150"/>
                  <a:gd name="connsiteY18" fmla="*/ 342900 h 840581"/>
                  <a:gd name="connsiteX19" fmla="*/ 421481 w 438150"/>
                  <a:gd name="connsiteY19" fmla="*/ 373856 h 840581"/>
                  <a:gd name="connsiteX20" fmla="*/ 423862 w 438150"/>
                  <a:gd name="connsiteY20" fmla="*/ 435769 h 840581"/>
                  <a:gd name="connsiteX21" fmla="*/ 373856 w 438150"/>
                  <a:gd name="connsiteY21" fmla="*/ 464344 h 840581"/>
                  <a:gd name="connsiteX22" fmla="*/ 340519 w 438150"/>
                  <a:gd name="connsiteY22" fmla="*/ 559594 h 840581"/>
                  <a:gd name="connsiteX23" fmla="*/ 383381 w 438150"/>
                  <a:gd name="connsiteY23" fmla="*/ 602456 h 840581"/>
                  <a:gd name="connsiteX24" fmla="*/ 397669 w 438150"/>
                  <a:gd name="connsiteY24" fmla="*/ 650081 h 840581"/>
                  <a:gd name="connsiteX25" fmla="*/ 423862 w 438150"/>
                  <a:gd name="connsiteY25" fmla="*/ 671513 h 840581"/>
                  <a:gd name="connsiteX26" fmla="*/ 438150 w 438150"/>
                  <a:gd name="connsiteY26" fmla="*/ 721519 h 840581"/>
                  <a:gd name="connsiteX27" fmla="*/ 426244 w 438150"/>
                  <a:gd name="connsiteY27" fmla="*/ 788194 h 840581"/>
                  <a:gd name="connsiteX28" fmla="*/ 371475 w 438150"/>
                  <a:gd name="connsiteY28" fmla="*/ 833438 h 840581"/>
                  <a:gd name="connsiteX29" fmla="*/ 338137 w 438150"/>
                  <a:gd name="connsiteY29" fmla="*/ 840581 h 8405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38150" h="840581">
                    <a:moveTo>
                      <a:pt x="0" y="0"/>
                    </a:moveTo>
                    <a:lnTo>
                      <a:pt x="21431" y="0"/>
                    </a:lnTo>
                    <a:lnTo>
                      <a:pt x="71437" y="47625"/>
                    </a:lnTo>
                    <a:lnTo>
                      <a:pt x="73819" y="66675"/>
                    </a:lnTo>
                    <a:lnTo>
                      <a:pt x="88106" y="76200"/>
                    </a:lnTo>
                    <a:lnTo>
                      <a:pt x="104775" y="119063"/>
                    </a:lnTo>
                    <a:lnTo>
                      <a:pt x="147637" y="121444"/>
                    </a:lnTo>
                    <a:lnTo>
                      <a:pt x="147637" y="154781"/>
                    </a:lnTo>
                    <a:lnTo>
                      <a:pt x="157162" y="173831"/>
                    </a:lnTo>
                    <a:lnTo>
                      <a:pt x="147637" y="197644"/>
                    </a:lnTo>
                    <a:lnTo>
                      <a:pt x="176212" y="192881"/>
                    </a:lnTo>
                    <a:lnTo>
                      <a:pt x="202406" y="226219"/>
                    </a:lnTo>
                    <a:lnTo>
                      <a:pt x="230981" y="219075"/>
                    </a:lnTo>
                    <a:lnTo>
                      <a:pt x="216694" y="166688"/>
                    </a:lnTo>
                    <a:lnTo>
                      <a:pt x="314325" y="180975"/>
                    </a:lnTo>
                    <a:lnTo>
                      <a:pt x="307181" y="226219"/>
                    </a:lnTo>
                    <a:lnTo>
                      <a:pt x="340519" y="261938"/>
                    </a:lnTo>
                    <a:lnTo>
                      <a:pt x="402431" y="264319"/>
                    </a:lnTo>
                    <a:lnTo>
                      <a:pt x="431006" y="342900"/>
                    </a:lnTo>
                    <a:lnTo>
                      <a:pt x="421481" y="373856"/>
                    </a:lnTo>
                    <a:cubicBezTo>
                      <a:pt x="422275" y="394494"/>
                      <a:pt x="423068" y="415131"/>
                      <a:pt x="423862" y="435769"/>
                    </a:cubicBezTo>
                    <a:lnTo>
                      <a:pt x="373856" y="464344"/>
                    </a:lnTo>
                    <a:lnTo>
                      <a:pt x="340519" y="559594"/>
                    </a:lnTo>
                    <a:lnTo>
                      <a:pt x="383381" y="602456"/>
                    </a:lnTo>
                    <a:lnTo>
                      <a:pt x="397669" y="650081"/>
                    </a:lnTo>
                    <a:lnTo>
                      <a:pt x="423862" y="671513"/>
                    </a:lnTo>
                    <a:lnTo>
                      <a:pt x="438150" y="721519"/>
                    </a:lnTo>
                    <a:lnTo>
                      <a:pt x="426244" y="788194"/>
                    </a:lnTo>
                    <a:lnTo>
                      <a:pt x="371475" y="833438"/>
                    </a:lnTo>
                    <a:lnTo>
                      <a:pt x="338137" y="840581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1709CA71-E44B-AD36-EC56-1B890DD8BE77}"/>
                  </a:ext>
                </a:extLst>
              </p:cNvPr>
              <p:cNvSpPr/>
              <p:nvPr/>
            </p:nvSpPr>
            <p:spPr>
              <a:xfrm>
                <a:off x="4648200" y="3190875"/>
                <a:ext cx="188119" cy="395288"/>
              </a:xfrm>
              <a:custGeom>
                <a:avLst/>
                <a:gdLst>
                  <a:gd name="connsiteX0" fmla="*/ 0 w 188119"/>
                  <a:gd name="connsiteY0" fmla="*/ 4763 h 395288"/>
                  <a:gd name="connsiteX1" fmla="*/ 42863 w 188119"/>
                  <a:gd name="connsiteY1" fmla="*/ 0 h 395288"/>
                  <a:gd name="connsiteX2" fmla="*/ 57150 w 188119"/>
                  <a:gd name="connsiteY2" fmla="*/ 7144 h 395288"/>
                  <a:gd name="connsiteX3" fmla="*/ 57150 w 188119"/>
                  <a:gd name="connsiteY3" fmla="*/ 59531 h 395288"/>
                  <a:gd name="connsiteX4" fmla="*/ 90488 w 188119"/>
                  <a:gd name="connsiteY4" fmla="*/ 78581 h 395288"/>
                  <a:gd name="connsiteX5" fmla="*/ 102394 w 188119"/>
                  <a:gd name="connsiteY5" fmla="*/ 138113 h 395288"/>
                  <a:gd name="connsiteX6" fmla="*/ 95250 w 188119"/>
                  <a:gd name="connsiteY6" fmla="*/ 154781 h 395288"/>
                  <a:gd name="connsiteX7" fmla="*/ 121444 w 188119"/>
                  <a:gd name="connsiteY7" fmla="*/ 192881 h 395288"/>
                  <a:gd name="connsiteX8" fmla="*/ 185738 w 188119"/>
                  <a:gd name="connsiteY8" fmla="*/ 226219 h 395288"/>
                  <a:gd name="connsiteX9" fmla="*/ 188119 w 188119"/>
                  <a:gd name="connsiteY9" fmla="*/ 257175 h 395288"/>
                  <a:gd name="connsiteX10" fmla="*/ 114300 w 188119"/>
                  <a:gd name="connsiteY10" fmla="*/ 314325 h 395288"/>
                  <a:gd name="connsiteX11" fmla="*/ 140494 w 188119"/>
                  <a:gd name="connsiteY11" fmla="*/ 338138 h 395288"/>
                  <a:gd name="connsiteX12" fmla="*/ 135731 w 188119"/>
                  <a:gd name="connsiteY12" fmla="*/ 352425 h 395288"/>
                  <a:gd name="connsiteX13" fmla="*/ 161925 w 188119"/>
                  <a:gd name="connsiteY13" fmla="*/ 371475 h 395288"/>
                  <a:gd name="connsiteX14" fmla="*/ 145256 w 188119"/>
                  <a:gd name="connsiteY14" fmla="*/ 395288 h 395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8119" h="395288">
                    <a:moveTo>
                      <a:pt x="0" y="4763"/>
                    </a:moveTo>
                    <a:lnTo>
                      <a:pt x="42863" y="0"/>
                    </a:lnTo>
                    <a:lnTo>
                      <a:pt x="57150" y="7144"/>
                    </a:lnTo>
                    <a:lnTo>
                      <a:pt x="57150" y="59531"/>
                    </a:lnTo>
                    <a:lnTo>
                      <a:pt x="90488" y="78581"/>
                    </a:lnTo>
                    <a:lnTo>
                      <a:pt x="102394" y="138113"/>
                    </a:lnTo>
                    <a:lnTo>
                      <a:pt x="95250" y="154781"/>
                    </a:lnTo>
                    <a:lnTo>
                      <a:pt x="121444" y="192881"/>
                    </a:lnTo>
                    <a:lnTo>
                      <a:pt x="185738" y="226219"/>
                    </a:lnTo>
                    <a:lnTo>
                      <a:pt x="188119" y="257175"/>
                    </a:lnTo>
                    <a:lnTo>
                      <a:pt x="114300" y="314325"/>
                    </a:lnTo>
                    <a:lnTo>
                      <a:pt x="140494" y="338138"/>
                    </a:lnTo>
                    <a:lnTo>
                      <a:pt x="135731" y="352425"/>
                    </a:lnTo>
                    <a:lnTo>
                      <a:pt x="161925" y="371475"/>
                    </a:lnTo>
                    <a:lnTo>
                      <a:pt x="145256" y="395288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F44E8ADD-7DC1-AE0E-D5A1-A1245CEB9C78}"/>
                  </a:ext>
                </a:extLst>
              </p:cNvPr>
              <p:cNvSpPr/>
              <p:nvPr/>
            </p:nvSpPr>
            <p:spPr>
              <a:xfrm>
                <a:off x="5749925" y="2327275"/>
                <a:ext cx="365125" cy="2006600"/>
              </a:xfrm>
              <a:custGeom>
                <a:avLst/>
                <a:gdLst>
                  <a:gd name="connsiteX0" fmla="*/ 365125 w 365125"/>
                  <a:gd name="connsiteY0" fmla="*/ 1914525 h 2006600"/>
                  <a:gd name="connsiteX1" fmla="*/ 327025 w 365125"/>
                  <a:gd name="connsiteY1" fmla="*/ 1968500 h 2006600"/>
                  <a:gd name="connsiteX2" fmla="*/ 190500 w 365125"/>
                  <a:gd name="connsiteY2" fmla="*/ 2006600 h 2006600"/>
                  <a:gd name="connsiteX3" fmla="*/ 196850 w 365125"/>
                  <a:gd name="connsiteY3" fmla="*/ 1952625 h 2006600"/>
                  <a:gd name="connsiteX4" fmla="*/ 190500 w 365125"/>
                  <a:gd name="connsiteY4" fmla="*/ 1943100 h 2006600"/>
                  <a:gd name="connsiteX5" fmla="*/ 193675 w 365125"/>
                  <a:gd name="connsiteY5" fmla="*/ 1905000 h 2006600"/>
                  <a:gd name="connsiteX6" fmla="*/ 184150 w 365125"/>
                  <a:gd name="connsiteY6" fmla="*/ 1816100 h 2006600"/>
                  <a:gd name="connsiteX7" fmla="*/ 196850 w 365125"/>
                  <a:gd name="connsiteY7" fmla="*/ 1755775 h 2006600"/>
                  <a:gd name="connsiteX8" fmla="*/ 177800 w 365125"/>
                  <a:gd name="connsiteY8" fmla="*/ 1743075 h 2006600"/>
                  <a:gd name="connsiteX9" fmla="*/ 184150 w 365125"/>
                  <a:gd name="connsiteY9" fmla="*/ 1701800 h 2006600"/>
                  <a:gd name="connsiteX10" fmla="*/ 168275 w 365125"/>
                  <a:gd name="connsiteY10" fmla="*/ 1663700 h 2006600"/>
                  <a:gd name="connsiteX11" fmla="*/ 149225 w 365125"/>
                  <a:gd name="connsiteY11" fmla="*/ 1647825 h 2006600"/>
                  <a:gd name="connsiteX12" fmla="*/ 171450 w 365125"/>
                  <a:gd name="connsiteY12" fmla="*/ 1524000 h 2006600"/>
                  <a:gd name="connsiteX13" fmla="*/ 114300 w 365125"/>
                  <a:gd name="connsiteY13" fmla="*/ 1454150 h 2006600"/>
                  <a:gd name="connsiteX14" fmla="*/ 60325 w 365125"/>
                  <a:gd name="connsiteY14" fmla="*/ 1441450 h 2006600"/>
                  <a:gd name="connsiteX15" fmla="*/ 60325 w 365125"/>
                  <a:gd name="connsiteY15" fmla="*/ 1441450 h 2006600"/>
                  <a:gd name="connsiteX16" fmla="*/ 28575 w 365125"/>
                  <a:gd name="connsiteY16" fmla="*/ 1403350 h 2006600"/>
                  <a:gd name="connsiteX17" fmla="*/ 19050 w 365125"/>
                  <a:gd name="connsiteY17" fmla="*/ 1374775 h 2006600"/>
                  <a:gd name="connsiteX18" fmla="*/ 82550 w 365125"/>
                  <a:gd name="connsiteY18" fmla="*/ 1250950 h 2006600"/>
                  <a:gd name="connsiteX19" fmla="*/ 76200 w 365125"/>
                  <a:gd name="connsiteY19" fmla="*/ 1209675 h 2006600"/>
                  <a:gd name="connsiteX20" fmla="*/ 50800 w 365125"/>
                  <a:gd name="connsiteY20" fmla="*/ 1162050 h 2006600"/>
                  <a:gd name="connsiteX21" fmla="*/ 38100 w 365125"/>
                  <a:gd name="connsiteY21" fmla="*/ 1139825 h 2006600"/>
                  <a:gd name="connsiteX22" fmla="*/ 25400 w 365125"/>
                  <a:gd name="connsiteY22" fmla="*/ 1127125 h 2006600"/>
                  <a:gd name="connsiteX23" fmla="*/ 25400 w 365125"/>
                  <a:gd name="connsiteY23" fmla="*/ 1079500 h 2006600"/>
                  <a:gd name="connsiteX24" fmla="*/ 0 w 365125"/>
                  <a:gd name="connsiteY24" fmla="*/ 1073150 h 2006600"/>
                  <a:gd name="connsiteX25" fmla="*/ 38100 w 365125"/>
                  <a:gd name="connsiteY25" fmla="*/ 981075 h 2006600"/>
                  <a:gd name="connsiteX26" fmla="*/ 66675 w 365125"/>
                  <a:gd name="connsiteY26" fmla="*/ 949325 h 2006600"/>
                  <a:gd name="connsiteX27" fmla="*/ 44450 w 365125"/>
                  <a:gd name="connsiteY27" fmla="*/ 933450 h 2006600"/>
                  <a:gd name="connsiteX28" fmla="*/ 31750 w 365125"/>
                  <a:gd name="connsiteY28" fmla="*/ 857250 h 2006600"/>
                  <a:gd name="connsiteX29" fmla="*/ 85725 w 365125"/>
                  <a:gd name="connsiteY29" fmla="*/ 828675 h 2006600"/>
                  <a:gd name="connsiteX30" fmla="*/ 85725 w 365125"/>
                  <a:gd name="connsiteY30" fmla="*/ 815975 h 2006600"/>
                  <a:gd name="connsiteX31" fmla="*/ 57150 w 365125"/>
                  <a:gd name="connsiteY31" fmla="*/ 806450 h 2006600"/>
                  <a:gd name="connsiteX32" fmla="*/ 69850 w 365125"/>
                  <a:gd name="connsiteY32" fmla="*/ 762000 h 2006600"/>
                  <a:gd name="connsiteX33" fmla="*/ 53975 w 365125"/>
                  <a:gd name="connsiteY33" fmla="*/ 730250 h 2006600"/>
                  <a:gd name="connsiteX34" fmla="*/ 85725 w 365125"/>
                  <a:gd name="connsiteY34" fmla="*/ 701675 h 2006600"/>
                  <a:gd name="connsiteX35" fmla="*/ 79375 w 365125"/>
                  <a:gd name="connsiteY35" fmla="*/ 609600 h 2006600"/>
                  <a:gd name="connsiteX36" fmla="*/ 98425 w 365125"/>
                  <a:gd name="connsiteY36" fmla="*/ 587375 h 2006600"/>
                  <a:gd name="connsiteX37" fmla="*/ 85725 w 365125"/>
                  <a:gd name="connsiteY37" fmla="*/ 574675 h 2006600"/>
                  <a:gd name="connsiteX38" fmla="*/ 85725 w 365125"/>
                  <a:gd name="connsiteY38" fmla="*/ 527050 h 2006600"/>
                  <a:gd name="connsiteX39" fmla="*/ 50800 w 365125"/>
                  <a:gd name="connsiteY39" fmla="*/ 457200 h 2006600"/>
                  <a:gd name="connsiteX40" fmla="*/ 22225 w 365125"/>
                  <a:gd name="connsiteY40" fmla="*/ 422275 h 2006600"/>
                  <a:gd name="connsiteX41" fmla="*/ 41275 w 365125"/>
                  <a:gd name="connsiteY41" fmla="*/ 403225 h 2006600"/>
                  <a:gd name="connsiteX42" fmla="*/ 38100 w 365125"/>
                  <a:gd name="connsiteY42" fmla="*/ 390525 h 2006600"/>
                  <a:gd name="connsiteX43" fmla="*/ 69850 w 365125"/>
                  <a:gd name="connsiteY43" fmla="*/ 368300 h 2006600"/>
                  <a:gd name="connsiteX44" fmla="*/ 60325 w 365125"/>
                  <a:gd name="connsiteY44" fmla="*/ 339725 h 2006600"/>
                  <a:gd name="connsiteX45" fmla="*/ 41275 w 365125"/>
                  <a:gd name="connsiteY45" fmla="*/ 304800 h 2006600"/>
                  <a:gd name="connsiteX46" fmla="*/ 101600 w 365125"/>
                  <a:gd name="connsiteY46" fmla="*/ 206375 h 2006600"/>
                  <a:gd name="connsiteX47" fmla="*/ 95250 w 365125"/>
                  <a:gd name="connsiteY47" fmla="*/ 149225 h 2006600"/>
                  <a:gd name="connsiteX48" fmla="*/ 114300 w 365125"/>
                  <a:gd name="connsiteY48" fmla="*/ 136525 h 2006600"/>
                  <a:gd name="connsiteX49" fmla="*/ 133350 w 365125"/>
                  <a:gd name="connsiteY49" fmla="*/ 69850 h 2006600"/>
                  <a:gd name="connsiteX50" fmla="*/ 146050 w 365125"/>
                  <a:gd name="connsiteY50" fmla="*/ 44450 h 2006600"/>
                  <a:gd name="connsiteX51" fmla="*/ 136525 w 365125"/>
                  <a:gd name="connsiteY51" fmla="*/ 3175 h 2006600"/>
                  <a:gd name="connsiteX52" fmla="*/ 117475 w 365125"/>
                  <a:gd name="connsiteY52" fmla="*/ 0 h 2006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365125" h="2006600">
                    <a:moveTo>
                      <a:pt x="365125" y="1914525"/>
                    </a:moveTo>
                    <a:lnTo>
                      <a:pt x="327025" y="1968500"/>
                    </a:lnTo>
                    <a:lnTo>
                      <a:pt x="190500" y="2006600"/>
                    </a:lnTo>
                    <a:lnTo>
                      <a:pt x="196850" y="1952625"/>
                    </a:lnTo>
                    <a:lnTo>
                      <a:pt x="190500" y="1943100"/>
                    </a:lnTo>
                    <a:lnTo>
                      <a:pt x="193675" y="1905000"/>
                    </a:lnTo>
                    <a:lnTo>
                      <a:pt x="184150" y="1816100"/>
                    </a:lnTo>
                    <a:lnTo>
                      <a:pt x="196850" y="1755775"/>
                    </a:lnTo>
                    <a:lnTo>
                      <a:pt x="177800" y="1743075"/>
                    </a:lnTo>
                    <a:lnTo>
                      <a:pt x="184150" y="1701800"/>
                    </a:lnTo>
                    <a:lnTo>
                      <a:pt x="168275" y="1663700"/>
                    </a:lnTo>
                    <a:lnTo>
                      <a:pt x="149225" y="1647825"/>
                    </a:lnTo>
                    <a:lnTo>
                      <a:pt x="171450" y="1524000"/>
                    </a:lnTo>
                    <a:lnTo>
                      <a:pt x="114300" y="1454150"/>
                    </a:lnTo>
                    <a:lnTo>
                      <a:pt x="60325" y="1441450"/>
                    </a:lnTo>
                    <a:lnTo>
                      <a:pt x="60325" y="1441450"/>
                    </a:lnTo>
                    <a:lnTo>
                      <a:pt x="28575" y="1403350"/>
                    </a:lnTo>
                    <a:lnTo>
                      <a:pt x="19050" y="1374775"/>
                    </a:lnTo>
                    <a:lnTo>
                      <a:pt x="82550" y="1250950"/>
                    </a:lnTo>
                    <a:lnTo>
                      <a:pt x="76200" y="1209675"/>
                    </a:lnTo>
                    <a:lnTo>
                      <a:pt x="50800" y="1162050"/>
                    </a:lnTo>
                    <a:lnTo>
                      <a:pt x="38100" y="1139825"/>
                    </a:lnTo>
                    <a:lnTo>
                      <a:pt x="25400" y="1127125"/>
                    </a:lnTo>
                    <a:lnTo>
                      <a:pt x="25400" y="1079500"/>
                    </a:lnTo>
                    <a:lnTo>
                      <a:pt x="0" y="1073150"/>
                    </a:lnTo>
                    <a:lnTo>
                      <a:pt x="38100" y="981075"/>
                    </a:lnTo>
                    <a:lnTo>
                      <a:pt x="66675" y="949325"/>
                    </a:lnTo>
                    <a:lnTo>
                      <a:pt x="44450" y="933450"/>
                    </a:lnTo>
                    <a:lnTo>
                      <a:pt x="31750" y="857250"/>
                    </a:lnTo>
                    <a:lnTo>
                      <a:pt x="85725" y="828675"/>
                    </a:lnTo>
                    <a:lnTo>
                      <a:pt x="85725" y="815975"/>
                    </a:lnTo>
                    <a:lnTo>
                      <a:pt x="57150" y="806450"/>
                    </a:lnTo>
                    <a:lnTo>
                      <a:pt x="69850" y="762000"/>
                    </a:lnTo>
                    <a:lnTo>
                      <a:pt x="53975" y="730250"/>
                    </a:lnTo>
                    <a:lnTo>
                      <a:pt x="85725" y="701675"/>
                    </a:lnTo>
                    <a:lnTo>
                      <a:pt x="79375" y="609600"/>
                    </a:lnTo>
                    <a:lnTo>
                      <a:pt x="98425" y="587375"/>
                    </a:lnTo>
                    <a:lnTo>
                      <a:pt x="85725" y="574675"/>
                    </a:lnTo>
                    <a:lnTo>
                      <a:pt x="85725" y="527050"/>
                    </a:lnTo>
                    <a:lnTo>
                      <a:pt x="50800" y="457200"/>
                    </a:lnTo>
                    <a:lnTo>
                      <a:pt x="22225" y="422275"/>
                    </a:lnTo>
                    <a:lnTo>
                      <a:pt x="41275" y="403225"/>
                    </a:lnTo>
                    <a:lnTo>
                      <a:pt x="38100" y="390525"/>
                    </a:lnTo>
                    <a:lnTo>
                      <a:pt x="69850" y="368300"/>
                    </a:lnTo>
                    <a:lnTo>
                      <a:pt x="60325" y="339725"/>
                    </a:lnTo>
                    <a:lnTo>
                      <a:pt x="41275" y="304800"/>
                    </a:lnTo>
                    <a:lnTo>
                      <a:pt x="101600" y="206375"/>
                    </a:lnTo>
                    <a:lnTo>
                      <a:pt x="95250" y="149225"/>
                    </a:lnTo>
                    <a:lnTo>
                      <a:pt x="114300" y="136525"/>
                    </a:lnTo>
                    <a:lnTo>
                      <a:pt x="133350" y="69850"/>
                    </a:lnTo>
                    <a:lnTo>
                      <a:pt x="146050" y="44450"/>
                    </a:lnTo>
                    <a:lnTo>
                      <a:pt x="136525" y="3175"/>
                    </a:lnTo>
                    <a:lnTo>
                      <a:pt x="117475" y="0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5C015E37-8D66-E775-6161-FEBE2C789510}"/>
                  </a:ext>
                </a:extLst>
              </p:cNvPr>
              <p:cNvSpPr/>
              <p:nvPr/>
            </p:nvSpPr>
            <p:spPr>
              <a:xfrm>
                <a:off x="5248275" y="4219575"/>
                <a:ext cx="587375" cy="288925"/>
              </a:xfrm>
              <a:custGeom>
                <a:avLst/>
                <a:gdLst>
                  <a:gd name="connsiteX0" fmla="*/ 587375 w 587375"/>
                  <a:gd name="connsiteY0" fmla="*/ 288925 h 288925"/>
                  <a:gd name="connsiteX1" fmla="*/ 504825 w 587375"/>
                  <a:gd name="connsiteY1" fmla="*/ 203200 h 288925"/>
                  <a:gd name="connsiteX2" fmla="*/ 536575 w 587375"/>
                  <a:gd name="connsiteY2" fmla="*/ 171450 h 288925"/>
                  <a:gd name="connsiteX3" fmla="*/ 495300 w 587375"/>
                  <a:gd name="connsiteY3" fmla="*/ 95250 h 288925"/>
                  <a:gd name="connsiteX4" fmla="*/ 381000 w 587375"/>
                  <a:gd name="connsiteY4" fmla="*/ 79375 h 288925"/>
                  <a:gd name="connsiteX5" fmla="*/ 346075 w 587375"/>
                  <a:gd name="connsiteY5" fmla="*/ 92075 h 288925"/>
                  <a:gd name="connsiteX6" fmla="*/ 295275 w 587375"/>
                  <a:gd name="connsiteY6" fmla="*/ 98425 h 288925"/>
                  <a:gd name="connsiteX7" fmla="*/ 250825 w 587375"/>
                  <a:gd name="connsiteY7" fmla="*/ 69850 h 288925"/>
                  <a:gd name="connsiteX8" fmla="*/ 244475 w 587375"/>
                  <a:gd name="connsiteY8" fmla="*/ 38100 h 288925"/>
                  <a:gd name="connsiteX9" fmla="*/ 177800 w 587375"/>
                  <a:gd name="connsiteY9" fmla="*/ 38100 h 288925"/>
                  <a:gd name="connsiteX10" fmla="*/ 133350 w 587375"/>
                  <a:gd name="connsiteY10" fmla="*/ 31750 h 288925"/>
                  <a:gd name="connsiteX11" fmla="*/ 82550 w 587375"/>
                  <a:gd name="connsiteY11" fmla="*/ 0 h 288925"/>
                  <a:gd name="connsiteX12" fmla="*/ 28575 w 587375"/>
                  <a:gd name="connsiteY12" fmla="*/ 44450 h 288925"/>
                  <a:gd name="connsiteX13" fmla="*/ 0 w 587375"/>
                  <a:gd name="connsiteY13" fmla="*/ 69850 h 288925"/>
                  <a:gd name="connsiteX14" fmla="*/ 12700 w 587375"/>
                  <a:gd name="connsiteY14" fmla="*/ 107950 h 288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87375" h="288925">
                    <a:moveTo>
                      <a:pt x="587375" y="288925"/>
                    </a:moveTo>
                    <a:lnTo>
                      <a:pt x="504825" y="203200"/>
                    </a:lnTo>
                    <a:lnTo>
                      <a:pt x="536575" y="171450"/>
                    </a:lnTo>
                    <a:lnTo>
                      <a:pt x="495300" y="95250"/>
                    </a:lnTo>
                    <a:lnTo>
                      <a:pt x="381000" y="79375"/>
                    </a:lnTo>
                    <a:lnTo>
                      <a:pt x="346075" y="92075"/>
                    </a:lnTo>
                    <a:lnTo>
                      <a:pt x="295275" y="98425"/>
                    </a:lnTo>
                    <a:lnTo>
                      <a:pt x="250825" y="69850"/>
                    </a:lnTo>
                    <a:lnTo>
                      <a:pt x="244475" y="38100"/>
                    </a:lnTo>
                    <a:lnTo>
                      <a:pt x="177800" y="38100"/>
                    </a:lnTo>
                    <a:lnTo>
                      <a:pt x="133350" y="31750"/>
                    </a:lnTo>
                    <a:lnTo>
                      <a:pt x="82550" y="0"/>
                    </a:lnTo>
                    <a:lnTo>
                      <a:pt x="28575" y="44450"/>
                    </a:lnTo>
                    <a:lnTo>
                      <a:pt x="0" y="69850"/>
                    </a:lnTo>
                    <a:lnTo>
                      <a:pt x="12700" y="107950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72C685AA-D945-2F1B-AE3C-BD9BEAF9D110}"/>
                  </a:ext>
                </a:extLst>
              </p:cNvPr>
              <p:cNvSpPr/>
              <p:nvPr/>
            </p:nvSpPr>
            <p:spPr>
              <a:xfrm>
                <a:off x="5127625" y="4629150"/>
                <a:ext cx="482600" cy="139700"/>
              </a:xfrm>
              <a:custGeom>
                <a:avLst/>
                <a:gdLst>
                  <a:gd name="connsiteX0" fmla="*/ 0 w 482600"/>
                  <a:gd name="connsiteY0" fmla="*/ 12700 h 139700"/>
                  <a:gd name="connsiteX1" fmla="*/ 98425 w 482600"/>
                  <a:gd name="connsiteY1" fmla="*/ 22225 h 139700"/>
                  <a:gd name="connsiteX2" fmla="*/ 127000 w 482600"/>
                  <a:gd name="connsiteY2" fmla="*/ 0 h 139700"/>
                  <a:gd name="connsiteX3" fmla="*/ 285750 w 482600"/>
                  <a:gd name="connsiteY3" fmla="*/ 98425 h 139700"/>
                  <a:gd name="connsiteX4" fmla="*/ 323850 w 482600"/>
                  <a:gd name="connsiteY4" fmla="*/ 88900 h 139700"/>
                  <a:gd name="connsiteX5" fmla="*/ 361950 w 482600"/>
                  <a:gd name="connsiteY5" fmla="*/ 114300 h 139700"/>
                  <a:gd name="connsiteX6" fmla="*/ 419100 w 482600"/>
                  <a:gd name="connsiteY6" fmla="*/ 95250 h 139700"/>
                  <a:gd name="connsiteX7" fmla="*/ 482600 w 482600"/>
                  <a:gd name="connsiteY7" fmla="*/ 139700 h 139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2600" h="139700">
                    <a:moveTo>
                      <a:pt x="0" y="12700"/>
                    </a:moveTo>
                    <a:lnTo>
                      <a:pt x="98425" y="22225"/>
                    </a:lnTo>
                    <a:lnTo>
                      <a:pt x="127000" y="0"/>
                    </a:lnTo>
                    <a:lnTo>
                      <a:pt x="285750" y="98425"/>
                    </a:lnTo>
                    <a:lnTo>
                      <a:pt x="323850" y="88900"/>
                    </a:lnTo>
                    <a:lnTo>
                      <a:pt x="361950" y="114300"/>
                    </a:lnTo>
                    <a:lnTo>
                      <a:pt x="419100" y="95250"/>
                    </a:lnTo>
                    <a:lnTo>
                      <a:pt x="482600" y="139700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C0905AD0-B2AB-49EB-BD08-03CB595106A7}"/>
                  </a:ext>
                </a:extLst>
              </p:cNvPr>
              <p:cNvSpPr/>
              <p:nvPr/>
            </p:nvSpPr>
            <p:spPr>
              <a:xfrm>
                <a:off x="4632325" y="4876800"/>
                <a:ext cx="933450" cy="1250950"/>
              </a:xfrm>
              <a:custGeom>
                <a:avLst/>
                <a:gdLst>
                  <a:gd name="connsiteX0" fmla="*/ 0 w 933450"/>
                  <a:gd name="connsiteY0" fmla="*/ 1168400 h 1250950"/>
                  <a:gd name="connsiteX1" fmla="*/ 50800 w 933450"/>
                  <a:gd name="connsiteY1" fmla="*/ 1174750 h 1250950"/>
                  <a:gd name="connsiteX2" fmla="*/ 117475 w 933450"/>
                  <a:gd name="connsiteY2" fmla="*/ 1203325 h 1250950"/>
                  <a:gd name="connsiteX3" fmla="*/ 146050 w 933450"/>
                  <a:gd name="connsiteY3" fmla="*/ 1209675 h 1250950"/>
                  <a:gd name="connsiteX4" fmla="*/ 165100 w 933450"/>
                  <a:gd name="connsiteY4" fmla="*/ 1200150 h 1250950"/>
                  <a:gd name="connsiteX5" fmla="*/ 193675 w 933450"/>
                  <a:gd name="connsiteY5" fmla="*/ 1187450 h 1250950"/>
                  <a:gd name="connsiteX6" fmla="*/ 200025 w 933450"/>
                  <a:gd name="connsiteY6" fmla="*/ 1222375 h 1250950"/>
                  <a:gd name="connsiteX7" fmla="*/ 260350 w 933450"/>
                  <a:gd name="connsiteY7" fmla="*/ 1250950 h 1250950"/>
                  <a:gd name="connsiteX8" fmla="*/ 292100 w 933450"/>
                  <a:gd name="connsiteY8" fmla="*/ 1231900 h 1250950"/>
                  <a:gd name="connsiteX9" fmla="*/ 358775 w 933450"/>
                  <a:gd name="connsiteY9" fmla="*/ 1247775 h 1250950"/>
                  <a:gd name="connsiteX10" fmla="*/ 396875 w 933450"/>
                  <a:gd name="connsiteY10" fmla="*/ 1193800 h 1250950"/>
                  <a:gd name="connsiteX11" fmla="*/ 409575 w 933450"/>
                  <a:gd name="connsiteY11" fmla="*/ 1177925 h 1250950"/>
                  <a:gd name="connsiteX12" fmla="*/ 400050 w 933450"/>
                  <a:gd name="connsiteY12" fmla="*/ 1111250 h 1250950"/>
                  <a:gd name="connsiteX13" fmla="*/ 409575 w 933450"/>
                  <a:gd name="connsiteY13" fmla="*/ 1095375 h 1250950"/>
                  <a:gd name="connsiteX14" fmla="*/ 425450 w 933450"/>
                  <a:gd name="connsiteY14" fmla="*/ 1031875 h 1250950"/>
                  <a:gd name="connsiteX15" fmla="*/ 403225 w 933450"/>
                  <a:gd name="connsiteY15" fmla="*/ 1022350 h 1250950"/>
                  <a:gd name="connsiteX16" fmla="*/ 387350 w 933450"/>
                  <a:gd name="connsiteY16" fmla="*/ 933450 h 1250950"/>
                  <a:gd name="connsiteX17" fmla="*/ 406400 w 933450"/>
                  <a:gd name="connsiteY17" fmla="*/ 901700 h 1250950"/>
                  <a:gd name="connsiteX18" fmla="*/ 434975 w 933450"/>
                  <a:gd name="connsiteY18" fmla="*/ 819150 h 1250950"/>
                  <a:gd name="connsiteX19" fmla="*/ 415925 w 933450"/>
                  <a:gd name="connsiteY19" fmla="*/ 736600 h 1250950"/>
                  <a:gd name="connsiteX20" fmla="*/ 447675 w 933450"/>
                  <a:gd name="connsiteY20" fmla="*/ 692150 h 1250950"/>
                  <a:gd name="connsiteX21" fmla="*/ 469900 w 933450"/>
                  <a:gd name="connsiteY21" fmla="*/ 625475 h 1250950"/>
                  <a:gd name="connsiteX22" fmla="*/ 504825 w 933450"/>
                  <a:gd name="connsiteY22" fmla="*/ 635000 h 1250950"/>
                  <a:gd name="connsiteX23" fmla="*/ 527050 w 933450"/>
                  <a:gd name="connsiteY23" fmla="*/ 577850 h 1250950"/>
                  <a:gd name="connsiteX24" fmla="*/ 504825 w 933450"/>
                  <a:gd name="connsiteY24" fmla="*/ 539750 h 1250950"/>
                  <a:gd name="connsiteX25" fmla="*/ 511175 w 933450"/>
                  <a:gd name="connsiteY25" fmla="*/ 485775 h 1250950"/>
                  <a:gd name="connsiteX26" fmla="*/ 488950 w 933450"/>
                  <a:gd name="connsiteY26" fmla="*/ 454025 h 1250950"/>
                  <a:gd name="connsiteX27" fmla="*/ 517525 w 933450"/>
                  <a:gd name="connsiteY27" fmla="*/ 342900 h 1250950"/>
                  <a:gd name="connsiteX28" fmla="*/ 565150 w 933450"/>
                  <a:gd name="connsiteY28" fmla="*/ 298450 h 1250950"/>
                  <a:gd name="connsiteX29" fmla="*/ 628650 w 933450"/>
                  <a:gd name="connsiteY29" fmla="*/ 269875 h 1250950"/>
                  <a:gd name="connsiteX30" fmla="*/ 701675 w 933450"/>
                  <a:gd name="connsiteY30" fmla="*/ 200025 h 1250950"/>
                  <a:gd name="connsiteX31" fmla="*/ 771525 w 933450"/>
                  <a:gd name="connsiteY31" fmla="*/ 222250 h 1250950"/>
                  <a:gd name="connsiteX32" fmla="*/ 819150 w 933450"/>
                  <a:gd name="connsiteY32" fmla="*/ 231775 h 1250950"/>
                  <a:gd name="connsiteX33" fmla="*/ 803275 w 933450"/>
                  <a:gd name="connsiteY33" fmla="*/ 184150 h 1250950"/>
                  <a:gd name="connsiteX34" fmla="*/ 815975 w 933450"/>
                  <a:gd name="connsiteY34" fmla="*/ 123825 h 1250950"/>
                  <a:gd name="connsiteX35" fmla="*/ 828675 w 933450"/>
                  <a:gd name="connsiteY35" fmla="*/ 28575 h 1250950"/>
                  <a:gd name="connsiteX36" fmla="*/ 866775 w 933450"/>
                  <a:gd name="connsiteY36" fmla="*/ 28575 h 1250950"/>
                  <a:gd name="connsiteX37" fmla="*/ 892175 w 933450"/>
                  <a:gd name="connsiteY37" fmla="*/ 3175 h 1250950"/>
                  <a:gd name="connsiteX38" fmla="*/ 917575 w 933450"/>
                  <a:gd name="connsiteY38" fmla="*/ 0 h 1250950"/>
                  <a:gd name="connsiteX39" fmla="*/ 914400 w 933450"/>
                  <a:gd name="connsiteY39" fmla="*/ 50800 h 1250950"/>
                  <a:gd name="connsiteX40" fmla="*/ 933450 w 933450"/>
                  <a:gd name="connsiteY40" fmla="*/ 53975 h 1250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933450" h="1250950">
                    <a:moveTo>
                      <a:pt x="0" y="1168400"/>
                    </a:moveTo>
                    <a:lnTo>
                      <a:pt x="50800" y="1174750"/>
                    </a:lnTo>
                    <a:lnTo>
                      <a:pt x="117475" y="1203325"/>
                    </a:lnTo>
                    <a:lnTo>
                      <a:pt x="146050" y="1209675"/>
                    </a:lnTo>
                    <a:lnTo>
                      <a:pt x="165100" y="1200150"/>
                    </a:lnTo>
                    <a:lnTo>
                      <a:pt x="193675" y="1187450"/>
                    </a:lnTo>
                    <a:lnTo>
                      <a:pt x="200025" y="1222375"/>
                    </a:lnTo>
                    <a:lnTo>
                      <a:pt x="260350" y="1250950"/>
                    </a:lnTo>
                    <a:lnTo>
                      <a:pt x="292100" y="1231900"/>
                    </a:lnTo>
                    <a:lnTo>
                      <a:pt x="358775" y="1247775"/>
                    </a:lnTo>
                    <a:lnTo>
                      <a:pt x="396875" y="1193800"/>
                    </a:lnTo>
                    <a:lnTo>
                      <a:pt x="409575" y="1177925"/>
                    </a:lnTo>
                    <a:lnTo>
                      <a:pt x="400050" y="1111250"/>
                    </a:lnTo>
                    <a:lnTo>
                      <a:pt x="409575" y="1095375"/>
                    </a:lnTo>
                    <a:lnTo>
                      <a:pt x="425450" y="1031875"/>
                    </a:lnTo>
                    <a:lnTo>
                      <a:pt x="403225" y="1022350"/>
                    </a:lnTo>
                    <a:lnTo>
                      <a:pt x="387350" y="933450"/>
                    </a:lnTo>
                    <a:lnTo>
                      <a:pt x="406400" y="901700"/>
                    </a:lnTo>
                    <a:lnTo>
                      <a:pt x="434975" y="819150"/>
                    </a:lnTo>
                    <a:lnTo>
                      <a:pt x="415925" y="736600"/>
                    </a:lnTo>
                    <a:lnTo>
                      <a:pt x="447675" y="692150"/>
                    </a:lnTo>
                    <a:lnTo>
                      <a:pt x="469900" y="625475"/>
                    </a:lnTo>
                    <a:lnTo>
                      <a:pt x="504825" y="635000"/>
                    </a:lnTo>
                    <a:lnTo>
                      <a:pt x="527050" y="577850"/>
                    </a:lnTo>
                    <a:lnTo>
                      <a:pt x="504825" y="539750"/>
                    </a:lnTo>
                    <a:lnTo>
                      <a:pt x="511175" y="485775"/>
                    </a:lnTo>
                    <a:lnTo>
                      <a:pt x="488950" y="454025"/>
                    </a:lnTo>
                    <a:lnTo>
                      <a:pt x="517525" y="342900"/>
                    </a:lnTo>
                    <a:lnTo>
                      <a:pt x="565150" y="298450"/>
                    </a:lnTo>
                    <a:lnTo>
                      <a:pt x="628650" y="269875"/>
                    </a:lnTo>
                    <a:lnTo>
                      <a:pt x="701675" y="200025"/>
                    </a:lnTo>
                    <a:lnTo>
                      <a:pt x="771525" y="222250"/>
                    </a:lnTo>
                    <a:lnTo>
                      <a:pt x="819150" y="231775"/>
                    </a:lnTo>
                    <a:lnTo>
                      <a:pt x="803275" y="184150"/>
                    </a:lnTo>
                    <a:lnTo>
                      <a:pt x="815975" y="123825"/>
                    </a:lnTo>
                    <a:lnTo>
                      <a:pt x="828675" y="28575"/>
                    </a:lnTo>
                    <a:lnTo>
                      <a:pt x="866775" y="28575"/>
                    </a:lnTo>
                    <a:lnTo>
                      <a:pt x="892175" y="3175"/>
                    </a:lnTo>
                    <a:lnTo>
                      <a:pt x="917575" y="0"/>
                    </a:lnTo>
                    <a:lnTo>
                      <a:pt x="914400" y="50800"/>
                    </a:lnTo>
                    <a:lnTo>
                      <a:pt x="933450" y="53975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F274E741-1232-7C05-BEC4-D0B1312E3BB7}"/>
                  </a:ext>
                </a:extLst>
              </p:cNvPr>
              <p:cNvSpPr/>
              <p:nvPr/>
            </p:nvSpPr>
            <p:spPr>
              <a:xfrm>
                <a:off x="4445000" y="3803650"/>
                <a:ext cx="574675" cy="1031875"/>
              </a:xfrm>
              <a:custGeom>
                <a:avLst/>
                <a:gdLst>
                  <a:gd name="connsiteX0" fmla="*/ 0 w 574675"/>
                  <a:gd name="connsiteY0" fmla="*/ 0 h 1031875"/>
                  <a:gd name="connsiteX1" fmla="*/ 44450 w 574675"/>
                  <a:gd name="connsiteY1" fmla="*/ 63500 h 1031875"/>
                  <a:gd name="connsiteX2" fmla="*/ 76200 w 574675"/>
                  <a:gd name="connsiteY2" fmla="*/ 47625 h 1031875"/>
                  <a:gd name="connsiteX3" fmla="*/ 114300 w 574675"/>
                  <a:gd name="connsiteY3" fmla="*/ 57150 h 1031875"/>
                  <a:gd name="connsiteX4" fmla="*/ 139700 w 574675"/>
                  <a:gd name="connsiteY4" fmla="*/ 101600 h 1031875"/>
                  <a:gd name="connsiteX5" fmla="*/ 193675 w 574675"/>
                  <a:gd name="connsiteY5" fmla="*/ 152400 h 1031875"/>
                  <a:gd name="connsiteX6" fmla="*/ 203200 w 574675"/>
                  <a:gd name="connsiteY6" fmla="*/ 180975 h 1031875"/>
                  <a:gd name="connsiteX7" fmla="*/ 250825 w 574675"/>
                  <a:gd name="connsiteY7" fmla="*/ 200025 h 1031875"/>
                  <a:gd name="connsiteX8" fmla="*/ 263525 w 574675"/>
                  <a:gd name="connsiteY8" fmla="*/ 225425 h 1031875"/>
                  <a:gd name="connsiteX9" fmla="*/ 288925 w 574675"/>
                  <a:gd name="connsiteY9" fmla="*/ 219075 h 1031875"/>
                  <a:gd name="connsiteX10" fmla="*/ 403225 w 574675"/>
                  <a:gd name="connsiteY10" fmla="*/ 254000 h 1031875"/>
                  <a:gd name="connsiteX11" fmla="*/ 422275 w 574675"/>
                  <a:gd name="connsiteY11" fmla="*/ 298450 h 1031875"/>
                  <a:gd name="connsiteX12" fmla="*/ 479425 w 574675"/>
                  <a:gd name="connsiteY12" fmla="*/ 336550 h 1031875"/>
                  <a:gd name="connsiteX13" fmla="*/ 504825 w 574675"/>
                  <a:gd name="connsiteY13" fmla="*/ 314325 h 1031875"/>
                  <a:gd name="connsiteX14" fmla="*/ 549275 w 574675"/>
                  <a:gd name="connsiteY14" fmla="*/ 352425 h 1031875"/>
                  <a:gd name="connsiteX15" fmla="*/ 530225 w 574675"/>
                  <a:gd name="connsiteY15" fmla="*/ 377825 h 1031875"/>
                  <a:gd name="connsiteX16" fmla="*/ 574675 w 574675"/>
                  <a:gd name="connsiteY16" fmla="*/ 447675 h 1031875"/>
                  <a:gd name="connsiteX17" fmla="*/ 561975 w 574675"/>
                  <a:gd name="connsiteY17" fmla="*/ 511175 h 1031875"/>
                  <a:gd name="connsiteX18" fmla="*/ 533400 w 574675"/>
                  <a:gd name="connsiteY18" fmla="*/ 520700 h 1031875"/>
                  <a:gd name="connsiteX19" fmla="*/ 530225 w 574675"/>
                  <a:gd name="connsiteY19" fmla="*/ 654050 h 1031875"/>
                  <a:gd name="connsiteX20" fmla="*/ 523875 w 574675"/>
                  <a:gd name="connsiteY20" fmla="*/ 714375 h 1031875"/>
                  <a:gd name="connsiteX21" fmla="*/ 482600 w 574675"/>
                  <a:gd name="connsiteY21" fmla="*/ 762000 h 1031875"/>
                  <a:gd name="connsiteX22" fmla="*/ 422275 w 574675"/>
                  <a:gd name="connsiteY22" fmla="*/ 701675 h 1031875"/>
                  <a:gd name="connsiteX23" fmla="*/ 330200 w 574675"/>
                  <a:gd name="connsiteY23" fmla="*/ 806450 h 1031875"/>
                  <a:gd name="connsiteX24" fmla="*/ 339725 w 574675"/>
                  <a:gd name="connsiteY24" fmla="*/ 828675 h 1031875"/>
                  <a:gd name="connsiteX25" fmla="*/ 288925 w 574675"/>
                  <a:gd name="connsiteY25" fmla="*/ 857250 h 1031875"/>
                  <a:gd name="connsiteX26" fmla="*/ 279400 w 574675"/>
                  <a:gd name="connsiteY26" fmla="*/ 898525 h 1031875"/>
                  <a:gd name="connsiteX27" fmla="*/ 292100 w 574675"/>
                  <a:gd name="connsiteY27" fmla="*/ 939800 h 1031875"/>
                  <a:gd name="connsiteX28" fmla="*/ 263525 w 574675"/>
                  <a:gd name="connsiteY28" fmla="*/ 971550 h 1031875"/>
                  <a:gd name="connsiteX29" fmla="*/ 244475 w 574675"/>
                  <a:gd name="connsiteY29" fmla="*/ 1003300 h 1031875"/>
                  <a:gd name="connsiteX30" fmla="*/ 244475 w 574675"/>
                  <a:gd name="connsiteY30" fmla="*/ 1031875 h 1031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74675" h="1031875">
                    <a:moveTo>
                      <a:pt x="0" y="0"/>
                    </a:moveTo>
                    <a:lnTo>
                      <a:pt x="44450" y="63500"/>
                    </a:lnTo>
                    <a:lnTo>
                      <a:pt x="76200" y="47625"/>
                    </a:lnTo>
                    <a:lnTo>
                      <a:pt x="114300" y="57150"/>
                    </a:lnTo>
                    <a:lnTo>
                      <a:pt x="139700" y="101600"/>
                    </a:lnTo>
                    <a:lnTo>
                      <a:pt x="193675" y="152400"/>
                    </a:lnTo>
                    <a:lnTo>
                      <a:pt x="203200" y="180975"/>
                    </a:lnTo>
                    <a:lnTo>
                      <a:pt x="250825" y="200025"/>
                    </a:lnTo>
                    <a:lnTo>
                      <a:pt x="263525" y="225425"/>
                    </a:lnTo>
                    <a:lnTo>
                      <a:pt x="288925" y="219075"/>
                    </a:lnTo>
                    <a:lnTo>
                      <a:pt x="403225" y="254000"/>
                    </a:lnTo>
                    <a:lnTo>
                      <a:pt x="422275" y="298450"/>
                    </a:lnTo>
                    <a:lnTo>
                      <a:pt x="479425" y="336550"/>
                    </a:lnTo>
                    <a:lnTo>
                      <a:pt x="504825" y="314325"/>
                    </a:lnTo>
                    <a:lnTo>
                      <a:pt x="549275" y="352425"/>
                    </a:lnTo>
                    <a:lnTo>
                      <a:pt x="530225" y="377825"/>
                    </a:lnTo>
                    <a:lnTo>
                      <a:pt x="574675" y="447675"/>
                    </a:lnTo>
                    <a:lnTo>
                      <a:pt x="561975" y="511175"/>
                    </a:lnTo>
                    <a:lnTo>
                      <a:pt x="533400" y="520700"/>
                    </a:lnTo>
                    <a:cubicBezTo>
                      <a:pt x="532342" y="565150"/>
                      <a:pt x="531283" y="609600"/>
                      <a:pt x="530225" y="654050"/>
                    </a:cubicBezTo>
                    <a:lnTo>
                      <a:pt x="523875" y="714375"/>
                    </a:lnTo>
                    <a:lnTo>
                      <a:pt x="482600" y="762000"/>
                    </a:lnTo>
                    <a:lnTo>
                      <a:pt x="422275" y="701675"/>
                    </a:lnTo>
                    <a:lnTo>
                      <a:pt x="330200" y="806450"/>
                    </a:lnTo>
                    <a:lnTo>
                      <a:pt x="339725" y="828675"/>
                    </a:lnTo>
                    <a:lnTo>
                      <a:pt x="288925" y="857250"/>
                    </a:lnTo>
                    <a:lnTo>
                      <a:pt x="279400" y="898525"/>
                    </a:lnTo>
                    <a:lnTo>
                      <a:pt x="292100" y="939800"/>
                    </a:lnTo>
                    <a:lnTo>
                      <a:pt x="263525" y="971550"/>
                    </a:lnTo>
                    <a:lnTo>
                      <a:pt x="244475" y="1003300"/>
                    </a:lnTo>
                    <a:lnTo>
                      <a:pt x="244475" y="1031875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ECD86C04-C29D-FF53-26AD-819C468A570A}"/>
                  </a:ext>
                </a:extLst>
              </p:cNvPr>
              <p:cNvSpPr/>
              <p:nvPr/>
            </p:nvSpPr>
            <p:spPr>
              <a:xfrm>
                <a:off x="4394200" y="3902075"/>
                <a:ext cx="98425" cy="619125"/>
              </a:xfrm>
              <a:custGeom>
                <a:avLst/>
                <a:gdLst>
                  <a:gd name="connsiteX0" fmla="*/ 15875 w 98425"/>
                  <a:gd name="connsiteY0" fmla="*/ 0 h 619125"/>
                  <a:gd name="connsiteX1" fmla="*/ 92075 w 98425"/>
                  <a:gd name="connsiteY1" fmla="*/ 31750 h 619125"/>
                  <a:gd name="connsiteX2" fmla="*/ 88900 w 98425"/>
                  <a:gd name="connsiteY2" fmla="*/ 142875 h 619125"/>
                  <a:gd name="connsiteX3" fmla="*/ 98425 w 98425"/>
                  <a:gd name="connsiteY3" fmla="*/ 228600 h 619125"/>
                  <a:gd name="connsiteX4" fmla="*/ 95250 w 98425"/>
                  <a:gd name="connsiteY4" fmla="*/ 276225 h 619125"/>
                  <a:gd name="connsiteX5" fmla="*/ 69850 w 98425"/>
                  <a:gd name="connsiteY5" fmla="*/ 298450 h 619125"/>
                  <a:gd name="connsiteX6" fmla="*/ 73025 w 98425"/>
                  <a:gd name="connsiteY6" fmla="*/ 368300 h 619125"/>
                  <a:gd name="connsiteX7" fmla="*/ 44450 w 98425"/>
                  <a:gd name="connsiteY7" fmla="*/ 412750 h 619125"/>
                  <a:gd name="connsiteX8" fmla="*/ 0 w 98425"/>
                  <a:gd name="connsiteY8" fmla="*/ 476250 h 619125"/>
                  <a:gd name="connsiteX9" fmla="*/ 44450 w 98425"/>
                  <a:gd name="connsiteY9" fmla="*/ 536575 h 619125"/>
                  <a:gd name="connsiteX10" fmla="*/ 44450 w 98425"/>
                  <a:gd name="connsiteY10" fmla="*/ 574675 h 619125"/>
                  <a:gd name="connsiteX11" fmla="*/ 73025 w 98425"/>
                  <a:gd name="connsiteY11" fmla="*/ 619125 h 619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8425" h="619125">
                    <a:moveTo>
                      <a:pt x="15875" y="0"/>
                    </a:moveTo>
                    <a:lnTo>
                      <a:pt x="92075" y="31750"/>
                    </a:lnTo>
                    <a:cubicBezTo>
                      <a:pt x="91017" y="68792"/>
                      <a:pt x="89958" y="105833"/>
                      <a:pt x="88900" y="142875"/>
                    </a:cubicBezTo>
                    <a:lnTo>
                      <a:pt x="98425" y="228600"/>
                    </a:lnTo>
                    <a:lnTo>
                      <a:pt x="95250" y="276225"/>
                    </a:lnTo>
                    <a:lnTo>
                      <a:pt x="69850" y="298450"/>
                    </a:lnTo>
                    <a:lnTo>
                      <a:pt x="73025" y="368300"/>
                    </a:lnTo>
                    <a:lnTo>
                      <a:pt x="44450" y="412750"/>
                    </a:lnTo>
                    <a:lnTo>
                      <a:pt x="0" y="476250"/>
                    </a:lnTo>
                    <a:lnTo>
                      <a:pt x="44450" y="536575"/>
                    </a:lnTo>
                    <a:lnTo>
                      <a:pt x="44450" y="574675"/>
                    </a:lnTo>
                    <a:lnTo>
                      <a:pt x="73025" y="619125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45CFD500-ECBF-72FC-4EC3-793FAFFCD462}"/>
                </a:ext>
              </a:extLst>
            </p:cNvPr>
            <p:cNvGrpSpPr/>
            <p:nvPr/>
          </p:nvGrpSpPr>
          <p:grpSpPr>
            <a:xfrm>
              <a:off x="6417427" y="1542265"/>
              <a:ext cx="2174373" cy="3273503"/>
              <a:chOff x="3957438" y="1037233"/>
              <a:chExt cx="2789900" cy="4200174"/>
            </a:xfrm>
          </p:grpSpPr>
          <p:sp>
            <p:nvSpPr>
              <p:cNvPr id="238" name="テキスト ボックス 237">
                <a:extLst>
                  <a:ext uri="{FF2B5EF4-FFF2-40B4-BE49-F238E27FC236}">
                    <a16:creationId xmlns:a16="http://schemas.microsoft.com/office/drawing/2014/main" id="{C6FDD8D9-DDA9-5238-D600-EB8D69907859}"/>
                  </a:ext>
                </a:extLst>
              </p:cNvPr>
              <p:cNvSpPr txBox="1"/>
              <p:nvPr/>
            </p:nvSpPr>
            <p:spPr>
              <a:xfrm>
                <a:off x="5743690" y="4424198"/>
                <a:ext cx="631845" cy="3554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なるせがわ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鳴瀬川</a:t>
                </a:r>
              </a:p>
            </p:txBody>
          </p:sp>
          <p:sp>
            <p:nvSpPr>
              <p:cNvPr id="239" name="テキスト ボックス 238">
                <a:extLst>
                  <a:ext uri="{FF2B5EF4-FFF2-40B4-BE49-F238E27FC236}">
                    <a16:creationId xmlns:a16="http://schemas.microsoft.com/office/drawing/2014/main" id="{1250EFC5-2ED7-5CC6-7B22-F6DB3EFB84F2}"/>
                  </a:ext>
                </a:extLst>
              </p:cNvPr>
              <p:cNvSpPr txBox="1"/>
              <p:nvPr/>
            </p:nvSpPr>
            <p:spPr>
              <a:xfrm>
                <a:off x="4531605" y="1069324"/>
                <a:ext cx="631845" cy="3554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いわきがわ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岩木川</a:t>
                </a:r>
              </a:p>
            </p:txBody>
          </p:sp>
          <p:sp>
            <p:nvSpPr>
              <p:cNvPr id="240" name="テキスト ボックス 239">
                <a:extLst>
                  <a:ext uri="{FF2B5EF4-FFF2-40B4-BE49-F238E27FC236}">
                    <a16:creationId xmlns:a16="http://schemas.microsoft.com/office/drawing/2014/main" id="{CF5652B7-4B69-0B34-DF76-0BF76F864235}"/>
                  </a:ext>
                </a:extLst>
              </p:cNvPr>
              <p:cNvSpPr txBox="1"/>
              <p:nvPr/>
            </p:nvSpPr>
            <p:spPr>
              <a:xfrm>
                <a:off x="5967786" y="1037233"/>
                <a:ext cx="631845" cy="3554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たかせがわ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高瀬川</a:t>
                </a:r>
              </a:p>
            </p:txBody>
          </p:sp>
          <p:sp>
            <p:nvSpPr>
              <p:cNvPr id="242" name="テキスト ボックス 241">
                <a:extLst>
                  <a:ext uri="{FF2B5EF4-FFF2-40B4-BE49-F238E27FC236}">
                    <a16:creationId xmlns:a16="http://schemas.microsoft.com/office/drawing/2014/main" id="{A9852D46-9156-0201-5B3A-1D0F75556606}"/>
                  </a:ext>
                </a:extLst>
              </p:cNvPr>
              <p:cNvSpPr txBox="1"/>
              <p:nvPr/>
            </p:nvSpPr>
            <p:spPr>
              <a:xfrm>
                <a:off x="6069095" y="1420209"/>
                <a:ext cx="631845" cy="3554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まべちがわ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馬淵川</a:t>
                </a:r>
              </a:p>
            </p:txBody>
          </p:sp>
          <p:sp>
            <p:nvSpPr>
              <p:cNvPr id="253" name="テキスト ボックス 252">
                <a:extLst>
                  <a:ext uri="{FF2B5EF4-FFF2-40B4-BE49-F238E27FC236}">
                    <a16:creationId xmlns:a16="http://schemas.microsoft.com/office/drawing/2014/main" id="{C913D375-CF85-B858-FB4D-A6F68CBD3A34}"/>
                  </a:ext>
                </a:extLst>
              </p:cNvPr>
              <p:cNvSpPr txBox="1"/>
              <p:nvPr/>
            </p:nvSpPr>
            <p:spPr>
              <a:xfrm>
                <a:off x="4121442" y="1903790"/>
                <a:ext cx="631845" cy="3554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よねしろがわ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米代川</a:t>
                </a:r>
              </a:p>
            </p:txBody>
          </p:sp>
          <p:sp>
            <p:nvSpPr>
              <p:cNvPr id="256" name="テキスト ボックス 255">
                <a:extLst>
                  <a:ext uri="{FF2B5EF4-FFF2-40B4-BE49-F238E27FC236}">
                    <a16:creationId xmlns:a16="http://schemas.microsoft.com/office/drawing/2014/main" id="{7B5C610B-4534-99FD-7F44-6D70215AFE80}"/>
                  </a:ext>
                </a:extLst>
              </p:cNvPr>
              <p:cNvSpPr txBox="1"/>
              <p:nvPr/>
            </p:nvSpPr>
            <p:spPr>
              <a:xfrm>
                <a:off x="4183149" y="2632155"/>
                <a:ext cx="631845" cy="3554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おものがわ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雄物川</a:t>
                </a:r>
              </a:p>
            </p:txBody>
          </p:sp>
          <p:sp>
            <p:nvSpPr>
              <p:cNvPr id="257" name="テキスト ボックス 256">
                <a:extLst>
                  <a:ext uri="{FF2B5EF4-FFF2-40B4-BE49-F238E27FC236}">
                    <a16:creationId xmlns:a16="http://schemas.microsoft.com/office/drawing/2014/main" id="{7E279664-0740-A028-EF11-023031C84E01}"/>
                  </a:ext>
                </a:extLst>
              </p:cNvPr>
              <p:cNvSpPr txBox="1"/>
              <p:nvPr/>
            </p:nvSpPr>
            <p:spPr>
              <a:xfrm>
                <a:off x="6115493" y="4073473"/>
                <a:ext cx="631845" cy="3554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きたかみがわ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北上川</a:t>
                </a:r>
              </a:p>
            </p:txBody>
          </p:sp>
          <p:sp>
            <p:nvSpPr>
              <p:cNvPr id="258" name="テキスト ボックス 257">
                <a:extLst>
                  <a:ext uri="{FF2B5EF4-FFF2-40B4-BE49-F238E27FC236}">
                    <a16:creationId xmlns:a16="http://schemas.microsoft.com/office/drawing/2014/main" id="{4A8F4C30-C021-7C41-0256-6B4F0E45B2D6}"/>
                  </a:ext>
                </a:extLst>
              </p:cNvPr>
              <p:cNvSpPr txBox="1"/>
              <p:nvPr/>
            </p:nvSpPr>
            <p:spPr>
              <a:xfrm>
                <a:off x="3957438" y="3558155"/>
                <a:ext cx="631845" cy="3554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もがみがわ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最上川</a:t>
                </a:r>
              </a:p>
            </p:txBody>
          </p:sp>
          <p:sp>
            <p:nvSpPr>
              <p:cNvPr id="259" name="テキスト ボックス 258">
                <a:extLst>
                  <a:ext uri="{FF2B5EF4-FFF2-40B4-BE49-F238E27FC236}">
                    <a16:creationId xmlns:a16="http://schemas.microsoft.com/office/drawing/2014/main" id="{063F8ACF-2DBF-1524-193C-B7DD1C105760}"/>
                  </a:ext>
                </a:extLst>
              </p:cNvPr>
              <p:cNvSpPr txBox="1"/>
              <p:nvPr/>
            </p:nvSpPr>
            <p:spPr>
              <a:xfrm>
                <a:off x="3996858" y="3833263"/>
                <a:ext cx="500210" cy="3554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あかがわ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赤川</a:t>
                </a:r>
              </a:p>
            </p:txBody>
          </p:sp>
          <p:sp>
            <p:nvSpPr>
              <p:cNvPr id="260" name="テキスト ボックス 259">
                <a:extLst>
                  <a:ext uri="{FF2B5EF4-FFF2-40B4-BE49-F238E27FC236}">
                    <a16:creationId xmlns:a16="http://schemas.microsoft.com/office/drawing/2014/main" id="{0294582C-1CDC-AEE4-D422-8A3FCA05BD76}"/>
                  </a:ext>
                </a:extLst>
              </p:cNvPr>
              <p:cNvSpPr txBox="1"/>
              <p:nvPr/>
            </p:nvSpPr>
            <p:spPr>
              <a:xfrm>
                <a:off x="5519727" y="4636458"/>
                <a:ext cx="631845" cy="3554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なとりがわ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名取川</a:t>
                </a:r>
              </a:p>
            </p:txBody>
          </p:sp>
          <p:sp>
            <p:nvSpPr>
              <p:cNvPr id="262" name="テキスト ボックス 261">
                <a:extLst>
                  <a:ext uri="{FF2B5EF4-FFF2-40B4-BE49-F238E27FC236}">
                    <a16:creationId xmlns:a16="http://schemas.microsoft.com/office/drawing/2014/main" id="{97F446EE-70A3-604C-9DDB-FAA99B22F643}"/>
                  </a:ext>
                </a:extLst>
              </p:cNvPr>
              <p:cNvSpPr txBox="1"/>
              <p:nvPr/>
            </p:nvSpPr>
            <p:spPr>
              <a:xfrm>
                <a:off x="5458740" y="4881995"/>
                <a:ext cx="763479" cy="3554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あぶくまがわ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阿武隈川</a:t>
                </a:r>
              </a:p>
            </p:txBody>
          </p:sp>
          <p:sp>
            <p:nvSpPr>
              <p:cNvPr id="263" name="テキスト ボックス 262">
                <a:extLst>
                  <a:ext uri="{FF2B5EF4-FFF2-40B4-BE49-F238E27FC236}">
                    <a16:creationId xmlns:a16="http://schemas.microsoft.com/office/drawing/2014/main" id="{87B05F8F-CCB8-B8B5-1EA9-C03A9832EFB7}"/>
                  </a:ext>
                </a:extLst>
              </p:cNvPr>
              <p:cNvSpPr txBox="1"/>
              <p:nvPr/>
            </p:nvSpPr>
            <p:spPr>
              <a:xfrm>
                <a:off x="4121914" y="3089011"/>
                <a:ext cx="631845" cy="3554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こよしがわ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子吉川</a:t>
                </a:r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A0951B94-A7ED-C10F-7493-36FE211DBD4E}"/>
                </a:ext>
              </a:extLst>
            </p:cNvPr>
            <p:cNvGrpSpPr/>
            <p:nvPr/>
          </p:nvGrpSpPr>
          <p:grpSpPr>
            <a:xfrm>
              <a:off x="5978908" y="1805292"/>
              <a:ext cx="2541337" cy="3555230"/>
              <a:chOff x="3394784" y="1374718"/>
              <a:chExt cx="3260745" cy="4561653"/>
            </a:xfrm>
          </p:grpSpPr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7FA001D2-F73E-AAAA-38E0-55C32CF8E4D3}"/>
                  </a:ext>
                </a:extLst>
              </p:cNvPr>
              <p:cNvSpPr txBox="1"/>
              <p:nvPr/>
            </p:nvSpPr>
            <p:spPr>
              <a:xfrm>
                <a:off x="5078806" y="1374718"/>
                <a:ext cx="631845" cy="3554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青森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" name="テキスト ボックス 21">
                <a:extLst>
                  <a:ext uri="{FF2B5EF4-FFF2-40B4-BE49-F238E27FC236}">
                    <a16:creationId xmlns:a16="http://schemas.microsoft.com/office/drawing/2014/main" id="{F2B1DB36-B5A4-5B00-E688-C5D707FD68DD}"/>
                  </a:ext>
                </a:extLst>
              </p:cNvPr>
              <p:cNvSpPr txBox="1"/>
              <p:nvPr/>
            </p:nvSpPr>
            <p:spPr>
              <a:xfrm>
                <a:off x="6023684" y="2609157"/>
                <a:ext cx="631845" cy="3554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岩手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" name="テキスト ボックス 22">
                <a:extLst>
                  <a:ext uri="{FF2B5EF4-FFF2-40B4-BE49-F238E27FC236}">
                    <a16:creationId xmlns:a16="http://schemas.microsoft.com/office/drawing/2014/main" id="{711514B6-BE2A-60DF-2346-E094F39AD5A8}"/>
                  </a:ext>
                </a:extLst>
              </p:cNvPr>
              <p:cNvSpPr txBox="1"/>
              <p:nvPr/>
            </p:nvSpPr>
            <p:spPr>
              <a:xfrm>
                <a:off x="4697806" y="2403418"/>
                <a:ext cx="631845" cy="3554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秋田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4" name="テキスト ボックス 233">
                <a:extLst>
                  <a:ext uri="{FF2B5EF4-FFF2-40B4-BE49-F238E27FC236}">
                    <a16:creationId xmlns:a16="http://schemas.microsoft.com/office/drawing/2014/main" id="{CEC0CA2F-5818-97A6-3080-9A5095584F99}"/>
                  </a:ext>
                </a:extLst>
              </p:cNvPr>
              <p:cNvSpPr txBox="1"/>
              <p:nvPr/>
            </p:nvSpPr>
            <p:spPr>
              <a:xfrm>
                <a:off x="4423484" y="4209359"/>
                <a:ext cx="631845" cy="3554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山形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5" name="テキスト ボックス 234">
                <a:extLst>
                  <a:ext uri="{FF2B5EF4-FFF2-40B4-BE49-F238E27FC236}">
                    <a16:creationId xmlns:a16="http://schemas.microsoft.com/office/drawing/2014/main" id="{3E4DACBA-E552-E970-BA7E-9304F51F0AFF}"/>
                  </a:ext>
                </a:extLst>
              </p:cNvPr>
              <p:cNvSpPr txBox="1"/>
              <p:nvPr/>
            </p:nvSpPr>
            <p:spPr>
              <a:xfrm>
                <a:off x="3394784" y="5352358"/>
                <a:ext cx="631845" cy="3554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新潟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6" name="テキスト ボックス 235">
                <a:extLst>
                  <a:ext uri="{FF2B5EF4-FFF2-40B4-BE49-F238E27FC236}">
                    <a16:creationId xmlns:a16="http://schemas.microsoft.com/office/drawing/2014/main" id="{8AD44CF3-3209-3C93-24D3-2EBA2B3524EF}"/>
                  </a:ext>
                </a:extLst>
              </p:cNvPr>
              <p:cNvSpPr txBox="1"/>
              <p:nvPr/>
            </p:nvSpPr>
            <p:spPr>
              <a:xfrm>
                <a:off x="4446345" y="5580958"/>
                <a:ext cx="631845" cy="3554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福島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7" name="テキスト ボックス 236">
                <a:extLst>
                  <a:ext uri="{FF2B5EF4-FFF2-40B4-BE49-F238E27FC236}">
                    <a16:creationId xmlns:a16="http://schemas.microsoft.com/office/drawing/2014/main" id="{F1B9E88B-6356-F26E-A893-4218BC0C1AA4}"/>
                  </a:ext>
                </a:extLst>
              </p:cNvPr>
              <p:cNvSpPr txBox="1"/>
              <p:nvPr/>
            </p:nvSpPr>
            <p:spPr>
              <a:xfrm>
                <a:off x="5199813" y="4308673"/>
                <a:ext cx="631845" cy="3554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宮城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12819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160843</TotalTime>
  <Words>171</Words>
  <Application>Microsoft Office PowerPoint</Application>
  <PresentationFormat>A4 210 x 297 mm</PresentationFormat>
  <Paragraphs>127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pptxn27_東北地方の一級河川</dc:title>
  <dc:subject>pptxn27_東北地方の一級河川</dc:subject>
  <dc:creator>でじけろお</dc:creator>
  <cp:revision>1</cp:revision>
  <dcterms:created xsi:type="dcterms:W3CDTF">2018-05-20T00:31:01Z</dcterms:created>
  <dcterms:modified xsi:type="dcterms:W3CDTF">2025-01-12T07:14:50Z</dcterms:modified>
  <cp:version>1</cp:version>
</cp:coreProperties>
</file>