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0" r:id="rId2"/>
    <p:sldId id="941" r:id="rId3"/>
    <p:sldId id="95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02DA7-7C81-2FEA-BE16-BF0B9D7F1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C62365B8-3170-3389-6E6C-E4D7BF3E850D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関東地方の一級河川</a:t>
            </a:r>
          </a:p>
        </p:txBody>
      </p: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E29D9205-A3A3-78DD-0A88-1D8BC08DD4A2}"/>
              </a:ext>
            </a:extLst>
          </p:cNvPr>
          <p:cNvGrpSpPr/>
          <p:nvPr/>
        </p:nvGrpSpPr>
        <p:grpSpPr>
          <a:xfrm>
            <a:off x="741990" y="321227"/>
            <a:ext cx="7715620" cy="6298140"/>
            <a:chOff x="741990" y="321227"/>
            <a:chExt cx="7715620" cy="6298140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3C8FB6F-A975-4B8C-F064-DB1A223385B7}"/>
                </a:ext>
              </a:extLst>
            </p:cNvPr>
            <p:cNvGrpSpPr/>
            <p:nvPr/>
          </p:nvGrpSpPr>
          <p:grpSpPr>
            <a:xfrm>
              <a:off x="741990" y="321227"/>
              <a:ext cx="7502908" cy="6298140"/>
              <a:chOff x="741990" y="321227"/>
              <a:chExt cx="7502908" cy="6298140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3FD9C2A6-DD32-1BC1-70EB-266586C6ACD3}"/>
                  </a:ext>
                </a:extLst>
              </p:cNvPr>
              <p:cNvSpPr/>
              <p:nvPr/>
            </p:nvSpPr>
            <p:spPr>
              <a:xfrm>
                <a:off x="4283343" y="321227"/>
                <a:ext cx="3961555" cy="1088024"/>
              </a:xfrm>
              <a:custGeom>
                <a:avLst/>
                <a:gdLst>
                  <a:gd name="connsiteX0" fmla="*/ 8961 w 3961555"/>
                  <a:gd name="connsiteY0" fmla="*/ 0 h 1088024"/>
                  <a:gd name="connsiteX1" fmla="*/ 3952023 w 3961555"/>
                  <a:gd name="connsiteY1" fmla="*/ 0 h 1088024"/>
                  <a:gd name="connsiteX2" fmla="*/ 3961555 w 3961555"/>
                  <a:gd name="connsiteY2" fmla="*/ 95317 h 1088024"/>
                  <a:gd name="connsiteX3" fmla="*/ 3961555 w 3961555"/>
                  <a:gd name="connsiteY3" fmla="*/ 183454 h 1088024"/>
                  <a:gd name="connsiteX4" fmla="*/ 3896611 w 3961555"/>
                  <a:gd name="connsiteY4" fmla="*/ 271592 h 1088024"/>
                  <a:gd name="connsiteX5" fmla="*/ 3891971 w 3961555"/>
                  <a:gd name="connsiteY5" fmla="*/ 447867 h 1088024"/>
                  <a:gd name="connsiteX6" fmla="*/ 3905889 w 3961555"/>
                  <a:gd name="connsiteY6" fmla="*/ 489616 h 1088024"/>
                  <a:gd name="connsiteX7" fmla="*/ 3905889 w 3961555"/>
                  <a:gd name="connsiteY7" fmla="*/ 536005 h 1088024"/>
                  <a:gd name="connsiteX8" fmla="*/ 3845586 w 3961555"/>
                  <a:gd name="connsiteY8" fmla="*/ 596309 h 1088024"/>
                  <a:gd name="connsiteX9" fmla="*/ 3827031 w 3961555"/>
                  <a:gd name="connsiteY9" fmla="*/ 624142 h 1088024"/>
                  <a:gd name="connsiteX10" fmla="*/ 3762084 w 3961555"/>
                  <a:gd name="connsiteY10" fmla="*/ 698363 h 1088024"/>
                  <a:gd name="connsiteX11" fmla="*/ 3720336 w 3961555"/>
                  <a:gd name="connsiteY11" fmla="*/ 665892 h 1088024"/>
                  <a:gd name="connsiteX12" fmla="*/ 3641478 w 3961555"/>
                  <a:gd name="connsiteY12" fmla="*/ 726196 h 1088024"/>
                  <a:gd name="connsiteX13" fmla="*/ 3581171 w 3961555"/>
                  <a:gd name="connsiteY13" fmla="*/ 754029 h 1088024"/>
                  <a:gd name="connsiteX14" fmla="*/ 3548701 w 3961555"/>
                  <a:gd name="connsiteY14" fmla="*/ 772584 h 1088024"/>
                  <a:gd name="connsiteX15" fmla="*/ 3497673 w 3961555"/>
                  <a:gd name="connsiteY15" fmla="*/ 805056 h 1088024"/>
                  <a:gd name="connsiteX16" fmla="*/ 3465199 w 3961555"/>
                  <a:gd name="connsiteY16" fmla="*/ 883916 h 1088024"/>
                  <a:gd name="connsiteX17" fmla="*/ 3390978 w 3961555"/>
                  <a:gd name="connsiteY17" fmla="*/ 846806 h 1088024"/>
                  <a:gd name="connsiteX18" fmla="*/ 3330675 w 3961555"/>
                  <a:gd name="connsiteY18" fmla="*/ 870000 h 1088024"/>
                  <a:gd name="connsiteX19" fmla="*/ 3288927 w 3961555"/>
                  <a:gd name="connsiteY19" fmla="*/ 828250 h 1088024"/>
                  <a:gd name="connsiteX20" fmla="*/ 3205425 w 3961555"/>
                  <a:gd name="connsiteY20" fmla="*/ 795779 h 1088024"/>
                  <a:gd name="connsiteX21" fmla="*/ 3117289 w 3961555"/>
                  <a:gd name="connsiteY21" fmla="*/ 781862 h 1088024"/>
                  <a:gd name="connsiteX22" fmla="*/ 3038428 w 3961555"/>
                  <a:gd name="connsiteY22" fmla="*/ 665892 h 1088024"/>
                  <a:gd name="connsiteX23" fmla="*/ 2987402 w 3961555"/>
                  <a:gd name="connsiteY23" fmla="*/ 670530 h 1088024"/>
                  <a:gd name="connsiteX24" fmla="*/ 2987402 w 3961555"/>
                  <a:gd name="connsiteY24" fmla="*/ 740113 h 1088024"/>
                  <a:gd name="connsiteX25" fmla="*/ 3038428 w 3961555"/>
                  <a:gd name="connsiteY25" fmla="*/ 837528 h 1088024"/>
                  <a:gd name="connsiteX26" fmla="*/ 2917821 w 3961555"/>
                  <a:gd name="connsiteY26" fmla="*/ 907110 h 1088024"/>
                  <a:gd name="connsiteX27" fmla="*/ 2899266 w 3961555"/>
                  <a:gd name="connsiteY27" fmla="*/ 921027 h 1088024"/>
                  <a:gd name="connsiteX28" fmla="*/ 2852875 w 3961555"/>
                  <a:gd name="connsiteY28" fmla="*/ 990609 h 1088024"/>
                  <a:gd name="connsiteX29" fmla="*/ 2806489 w 3961555"/>
                  <a:gd name="connsiteY29" fmla="*/ 1023081 h 1088024"/>
                  <a:gd name="connsiteX30" fmla="*/ 2764739 w 3961555"/>
                  <a:gd name="connsiteY30" fmla="*/ 1088024 h 1088024"/>
                  <a:gd name="connsiteX31" fmla="*/ 2709073 w 3961555"/>
                  <a:gd name="connsiteY31" fmla="*/ 1018442 h 1088024"/>
                  <a:gd name="connsiteX32" fmla="*/ 2653407 w 3961555"/>
                  <a:gd name="connsiteY32" fmla="*/ 981331 h 1088024"/>
                  <a:gd name="connsiteX33" fmla="*/ 2551353 w 3961555"/>
                  <a:gd name="connsiteY33" fmla="*/ 953498 h 1088024"/>
                  <a:gd name="connsiteX34" fmla="*/ 2528160 w 3961555"/>
                  <a:gd name="connsiteY34" fmla="*/ 842167 h 1088024"/>
                  <a:gd name="connsiteX35" fmla="*/ 2444658 w 3961555"/>
                  <a:gd name="connsiteY35" fmla="*/ 805056 h 1088024"/>
                  <a:gd name="connsiteX36" fmla="*/ 2412188 w 3961555"/>
                  <a:gd name="connsiteY36" fmla="*/ 726196 h 1088024"/>
                  <a:gd name="connsiteX37" fmla="*/ 2337967 w 3961555"/>
                  <a:gd name="connsiteY37" fmla="*/ 707641 h 1088024"/>
                  <a:gd name="connsiteX38" fmla="*/ 2296216 w 3961555"/>
                  <a:gd name="connsiteY38" fmla="*/ 698363 h 1088024"/>
                  <a:gd name="connsiteX39" fmla="*/ 2263746 w 3961555"/>
                  <a:gd name="connsiteY39" fmla="*/ 656614 h 1088024"/>
                  <a:gd name="connsiteX40" fmla="*/ 2273023 w 3961555"/>
                  <a:gd name="connsiteY40" fmla="*/ 624142 h 1088024"/>
                  <a:gd name="connsiteX41" fmla="*/ 2263746 w 3961555"/>
                  <a:gd name="connsiteY41" fmla="*/ 554560 h 1088024"/>
                  <a:gd name="connsiteX42" fmla="*/ 2254468 w 3961555"/>
                  <a:gd name="connsiteY42" fmla="*/ 512811 h 1088024"/>
                  <a:gd name="connsiteX43" fmla="*/ 2277661 w 3961555"/>
                  <a:gd name="connsiteY43" fmla="*/ 471061 h 1088024"/>
                  <a:gd name="connsiteX44" fmla="*/ 2277661 w 3961555"/>
                  <a:gd name="connsiteY44" fmla="*/ 443228 h 1088024"/>
                  <a:gd name="connsiteX45" fmla="*/ 2166329 w 3961555"/>
                  <a:gd name="connsiteY45" fmla="*/ 443228 h 1088024"/>
                  <a:gd name="connsiteX46" fmla="*/ 2147774 w 3961555"/>
                  <a:gd name="connsiteY46" fmla="*/ 341174 h 1088024"/>
                  <a:gd name="connsiteX47" fmla="*/ 2096748 w 3961555"/>
                  <a:gd name="connsiteY47" fmla="*/ 299425 h 1088024"/>
                  <a:gd name="connsiteX48" fmla="*/ 2013249 w 3961555"/>
                  <a:gd name="connsiteY48" fmla="*/ 206648 h 1088024"/>
                  <a:gd name="connsiteX49" fmla="*/ 1929750 w 3961555"/>
                  <a:gd name="connsiteY49" fmla="*/ 169538 h 1088024"/>
                  <a:gd name="connsiteX50" fmla="*/ 1878725 w 3961555"/>
                  <a:gd name="connsiteY50" fmla="*/ 164899 h 1088024"/>
                  <a:gd name="connsiteX51" fmla="*/ 1799863 w 3961555"/>
                  <a:gd name="connsiteY51" fmla="*/ 127789 h 1088024"/>
                  <a:gd name="connsiteX52" fmla="*/ 1646781 w 3961555"/>
                  <a:gd name="connsiteY52" fmla="*/ 95317 h 1088024"/>
                  <a:gd name="connsiteX53" fmla="*/ 1586477 w 3961555"/>
                  <a:gd name="connsiteY53" fmla="*/ 76761 h 1088024"/>
                  <a:gd name="connsiteX54" fmla="*/ 1489064 w 3961555"/>
                  <a:gd name="connsiteY54" fmla="*/ 86039 h 1088024"/>
                  <a:gd name="connsiteX55" fmla="*/ 1345259 w 3961555"/>
                  <a:gd name="connsiteY55" fmla="*/ 127789 h 1088024"/>
                  <a:gd name="connsiteX56" fmla="*/ 1312785 w 3961555"/>
                  <a:gd name="connsiteY56" fmla="*/ 169538 h 1088024"/>
                  <a:gd name="connsiteX57" fmla="*/ 1326703 w 3961555"/>
                  <a:gd name="connsiteY57" fmla="*/ 229843 h 1088024"/>
                  <a:gd name="connsiteX58" fmla="*/ 1326703 w 3961555"/>
                  <a:gd name="connsiteY58" fmla="*/ 262314 h 1088024"/>
                  <a:gd name="connsiteX59" fmla="*/ 1215372 w 3961555"/>
                  <a:gd name="connsiteY59" fmla="*/ 262314 h 1088024"/>
                  <a:gd name="connsiteX60" fmla="*/ 1145788 w 3961555"/>
                  <a:gd name="connsiteY60" fmla="*/ 313341 h 1088024"/>
                  <a:gd name="connsiteX61" fmla="*/ 1076207 w 3961555"/>
                  <a:gd name="connsiteY61" fmla="*/ 308703 h 1088024"/>
                  <a:gd name="connsiteX62" fmla="*/ 1001986 w 3961555"/>
                  <a:gd name="connsiteY62" fmla="*/ 350452 h 1088024"/>
                  <a:gd name="connsiteX63" fmla="*/ 974153 w 3961555"/>
                  <a:gd name="connsiteY63" fmla="*/ 396840 h 1088024"/>
                  <a:gd name="connsiteX64" fmla="*/ 881376 w 3961555"/>
                  <a:gd name="connsiteY64" fmla="*/ 406118 h 1088024"/>
                  <a:gd name="connsiteX65" fmla="*/ 876739 w 3961555"/>
                  <a:gd name="connsiteY65" fmla="*/ 452506 h 1088024"/>
                  <a:gd name="connsiteX66" fmla="*/ 797878 w 3961555"/>
                  <a:gd name="connsiteY66" fmla="*/ 466422 h 1088024"/>
                  <a:gd name="connsiteX67" fmla="*/ 765407 w 3961555"/>
                  <a:gd name="connsiteY67" fmla="*/ 503533 h 1088024"/>
                  <a:gd name="connsiteX68" fmla="*/ 723656 w 3961555"/>
                  <a:gd name="connsiteY68" fmla="*/ 540643 h 1088024"/>
                  <a:gd name="connsiteX69" fmla="*/ 589129 w 3961555"/>
                  <a:gd name="connsiteY69" fmla="*/ 600948 h 1088024"/>
                  <a:gd name="connsiteX70" fmla="*/ 538103 w 3961555"/>
                  <a:gd name="connsiteY70" fmla="*/ 591670 h 1088024"/>
                  <a:gd name="connsiteX71" fmla="*/ 510270 w 3961555"/>
                  <a:gd name="connsiteY71" fmla="*/ 647336 h 1088024"/>
                  <a:gd name="connsiteX72" fmla="*/ 412857 w 3961555"/>
                  <a:gd name="connsiteY72" fmla="*/ 693725 h 1088024"/>
                  <a:gd name="connsiteX73" fmla="*/ 403576 w 3961555"/>
                  <a:gd name="connsiteY73" fmla="*/ 726196 h 1088024"/>
                  <a:gd name="connsiteX74" fmla="*/ 357191 w 3961555"/>
                  <a:gd name="connsiteY74" fmla="*/ 744752 h 1088024"/>
                  <a:gd name="connsiteX75" fmla="*/ 338635 w 3961555"/>
                  <a:gd name="connsiteY75" fmla="*/ 754029 h 1088024"/>
                  <a:gd name="connsiteX76" fmla="*/ 315440 w 3961555"/>
                  <a:gd name="connsiteY76" fmla="*/ 735474 h 1088024"/>
                  <a:gd name="connsiteX77" fmla="*/ 241219 w 3961555"/>
                  <a:gd name="connsiteY77" fmla="*/ 712280 h 1088024"/>
                  <a:gd name="connsiteX78" fmla="*/ 92776 w 3961555"/>
                  <a:gd name="connsiteY78" fmla="*/ 684447 h 1088024"/>
                  <a:gd name="connsiteX79" fmla="*/ 23196 w 3961555"/>
                  <a:gd name="connsiteY79" fmla="*/ 703002 h 1088024"/>
                  <a:gd name="connsiteX80" fmla="*/ 2408 w 3961555"/>
                  <a:gd name="connsiteY80" fmla="*/ 685680 h 1088024"/>
                  <a:gd name="connsiteX81" fmla="*/ 0 w 3961555"/>
                  <a:gd name="connsiteY81" fmla="*/ 671458 h 1088024"/>
                  <a:gd name="connsiteX82" fmla="*/ 38966 w 3961555"/>
                  <a:gd name="connsiteY82" fmla="*/ 615792 h 1088024"/>
                  <a:gd name="connsiteX83" fmla="*/ 44533 w 3961555"/>
                  <a:gd name="connsiteY83" fmla="*/ 543427 h 1088024"/>
                  <a:gd name="connsiteX84" fmla="*/ 38966 w 3961555"/>
                  <a:gd name="connsiteY84" fmla="*/ 471061 h 1088024"/>
                  <a:gd name="connsiteX85" fmla="*/ 50099 w 3961555"/>
                  <a:gd name="connsiteY85" fmla="*/ 420962 h 1088024"/>
                  <a:gd name="connsiteX86" fmla="*/ 50099 w 3961555"/>
                  <a:gd name="connsiteY86" fmla="*/ 370863 h 1088024"/>
                  <a:gd name="connsiteX87" fmla="*/ 11133 w 3961555"/>
                  <a:gd name="connsiteY87" fmla="*/ 226132 h 1088024"/>
                  <a:gd name="connsiteX88" fmla="*/ 27833 w 3961555"/>
                  <a:gd name="connsiteY88" fmla="*/ 25735 h 108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3961555" h="1088024">
                    <a:moveTo>
                      <a:pt x="8961" y="0"/>
                    </a:moveTo>
                    <a:lnTo>
                      <a:pt x="3952023" y="0"/>
                    </a:lnTo>
                    <a:lnTo>
                      <a:pt x="3961555" y="95317"/>
                    </a:lnTo>
                    <a:lnTo>
                      <a:pt x="3961555" y="183454"/>
                    </a:lnTo>
                    <a:lnTo>
                      <a:pt x="3896611" y="271592"/>
                    </a:lnTo>
                    <a:lnTo>
                      <a:pt x="3891971" y="447867"/>
                    </a:lnTo>
                    <a:lnTo>
                      <a:pt x="3905889" y="489616"/>
                    </a:lnTo>
                    <a:lnTo>
                      <a:pt x="3905889" y="536005"/>
                    </a:lnTo>
                    <a:lnTo>
                      <a:pt x="3845586" y="596309"/>
                    </a:lnTo>
                    <a:lnTo>
                      <a:pt x="3827031" y="624142"/>
                    </a:lnTo>
                    <a:lnTo>
                      <a:pt x="3762084" y="698363"/>
                    </a:lnTo>
                    <a:lnTo>
                      <a:pt x="3720336" y="665892"/>
                    </a:lnTo>
                    <a:lnTo>
                      <a:pt x="3641478" y="726196"/>
                    </a:lnTo>
                    <a:lnTo>
                      <a:pt x="3581171" y="754029"/>
                    </a:lnTo>
                    <a:lnTo>
                      <a:pt x="3548701" y="772584"/>
                    </a:lnTo>
                    <a:lnTo>
                      <a:pt x="3497673" y="805056"/>
                    </a:lnTo>
                    <a:lnTo>
                      <a:pt x="3465199" y="883916"/>
                    </a:lnTo>
                    <a:lnTo>
                      <a:pt x="3390978" y="846806"/>
                    </a:lnTo>
                    <a:lnTo>
                      <a:pt x="3330675" y="870000"/>
                    </a:lnTo>
                    <a:lnTo>
                      <a:pt x="3288927" y="828250"/>
                    </a:lnTo>
                    <a:lnTo>
                      <a:pt x="3205425" y="795779"/>
                    </a:lnTo>
                    <a:lnTo>
                      <a:pt x="3117289" y="781862"/>
                    </a:lnTo>
                    <a:lnTo>
                      <a:pt x="3038428" y="665892"/>
                    </a:lnTo>
                    <a:lnTo>
                      <a:pt x="2987402" y="670530"/>
                    </a:lnTo>
                    <a:lnTo>
                      <a:pt x="2987402" y="740113"/>
                    </a:lnTo>
                    <a:lnTo>
                      <a:pt x="3038428" y="837528"/>
                    </a:lnTo>
                    <a:lnTo>
                      <a:pt x="2917821" y="907110"/>
                    </a:lnTo>
                    <a:lnTo>
                      <a:pt x="2899266" y="921027"/>
                    </a:lnTo>
                    <a:lnTo>
                      <a:pt x="2852875" y="990609"/>
                    </a:lnTo>
                    <a:lnTo>
                      <a:pt x="2806489" y="1023081"/>
                    </a:lnTo>
                    <a:lnTo>
                      <a:pt x="2764739" y="1088024"/>
                    </a:lnTo>
                    <a:lnTo>
                      <a:pt x="2709073" y="1018442"/>
                    </a:lnTo>
                    <a:lnTo>
                      <a:pt x="2653407" y="981331"/>
                    </a:lnTo>
                    <a:lnTo>
                      <a:pt x="2551353" y="953498"/>
                    </a:lnTo>
                    <a:lnTo>
                      <a:pt x="2528160" y="842167"/>
                    </a:lnTo>
                    <a:lnTo>
                      <a:pt x="2444658" y="805056"/>
                    </a:lnTo>
                    <a:lnTo>
                      <a:pt x="2412188" y="726196"/>
                    </a:lnTo>
                    <a:lnTo>
                      <a:pt x="2337967" y="707641"/>
                    </a:lnTo>
                    <a:lnTo>
                      <a:pt x="2296216" y="698363"/>
                    </a:lnTo>
                    <a:lnTo>
                      <a:pt x="2263746" y="656614"/>
                    </a:lnTo>
                    <a:lnTo>
                      <a:pt x="2273023" y="624142"/>
                    </a:lnTo>
                    <a:lnTo>
                      <a:pt x="2263746" y="554560"/>
                    </a:lnTo>
                    <a:lnTo>
                      <a:pt x="2254468" y="512811"/>
                    </a:lnTo>
                    <a:lnTo>
                      <a:pt x="2277661" y="471061"/>
                    </a:lnTo>
                    <a:lnTo>
                      <a:pt x="2277661" y="443228"/>
                    </a:lnTo>
                    <a:lnTo>
                      <a:pt x="2166329" y="443228"/>
                    </a:lnTo>
                    <a:lnTo>
                      <a:pt x="2147774" y="341174"/>
                    </a:lnTo>
                    <a:lnTo>
                      <a:pt x="2096748" y="299425"/>
                    </a:lnTo>
                    <a:lnTo>
                      <a:pt x="2013249" y="206648"/>
                    </a:lnTo>
                    <a:lnTo>
                      <a:pt x="1929750" y="169538"/>
                    </a:lnTo>
                    <a:lnTo>
                      <a:pt x="1878725" y="164899"/>
                    </a:lnTo>
                    <a:lnTo>
                      <a:pt x="1799863" y="127789"/>
                    </a:lnTo>
                    <a:lnTo>
                      <a:pt x="1646781" y="95317"/>
                    </a:lnTo>
                    <a:lnTo>
                      <a:pt x="1586477" y="76761"/>
                    </a:lnTo>
                    <a:lnTo>
                      <a:pt x="1489064" y="86039"/>
                    </a:lnTo>
                    <a:lnTo>
                      <a:pt x="1345259" y="127789"/>
                    </a:lnTo>
                    <a:lnTo>
                      <a:pt x="1312785" y="169538"/>
                    </a:lnTo>
                    <a:lnTo>
                      <a:pt x="1326703" y="229843"/>
                    </a:lnTo>
                    <a:lnTo>
                      <a:pt x="1326703" y="262314"/>
                    </a:lnTo>
                    <a:lnTo>
                      <a:pt x="1215372" y="262314"/>
                    </a:lnTo>
                    <a:lnTo>
                      <a:pt x="1145788" y="313341"/>
                    </a:lnTo>
                    <a:lnTo>
                      <a:pt x="1076207" y="308703"/>
                    </a:lnTo>
                    <a:lnTo>
                      <a:pt x="1001986" y="350452"/>
                    </a:lnTo>
                    <a:lnTo>
                      <a:pt x="974153" y="396840"/>
                    </a:lnTo>
                    <a:lnTo>
                      <a:pt x="881376" y="406118"/>
                    </a:lnTo>
                    <a:lnTo>
                      <a:pt x="876739" y="452506"/>
                    </a:lnTo>
                    <a:lnTo>
                      <a:pt x="797878" y="466422"/>
                    </a:lnTo>
                    <a:lnTo>
                      <a:pt x="765407" y="503533"/>
                    </a:lnTo>
                    <a:lnTo>
                      <a:pt x="723656" y="540643"/>
                    </a:lnTo>
                    <a:lnTo>
                      <a:pt x="589129" y="600948"/>
                    </a:lnTo>
                    <a:lnTo>
                      <a:pt x="538103" y="591670"/>
                    </a:lnTo>
                    <a:lnTo>
                      <a:pt x="510270" y="647336"/>
                    </a:lnTo>
                    <a:lnTo>
                      <a:pt x="412857" y="693725"/>
                    </a:lnTo>
                    <a:lnTo>
                      <a:pt x="403576" y="726196"/>
                    </a:lnTo>
                    <a:lnTo>
                      <a:pt x="357191" y="744752"/>
                    </a:lnTo>
                    <a:lnTo>
                      <a:pt x="338635" y="754029"/>
                    </a:lnTo>
                    <a:lnTo>
                      <a:pt x="315440" y="735474"/>
                    </a:lnTo>
                    <a:lnTo>
                      <a:pt x="241219" y="712280"/>
                    </a:lnTo>
                    <a:lnTo>
                      <a:pt x="92776" y="684447"/>
                    </a:lnTo>
                    <a:lnTo>
                      <a:pt x="23196" y="703002"/>
                    </a:lnTo>
                    <a:lnTo>
                      <a:pt x="2408" y="685680"/>
                    </a:lnTo>
                    <a:lnTo>
                      <a:pt x="0" y="671458"/>
                    </a:lnTo>
                    <a:lnTo>
                      <a:pt x="38966" y="615792"/>
                    </a:lnTo>
                    <a:lnTo>
                      <a:pt x="44533" y="543427"/>
                    </a:lnTo>
                    <a:lnTo>
                      <a:pt x="38966" y="471061"/>
                    </a:lnTo>
                    <a:lnTo>
                      <a:pt x="50099" y="420962"/>
                    </a:lnTo>
                    <a:lnTo>
                      <a:pt x="50099" y="370863"/>
                    </a:lnTo>
                    <a:lnTo>
                      <a:pt x="11133" y="226132"/>
                    </a:lnTo>
                    <a:lnTo>
                      <a:pt x="27833" y="25735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D96E1D8D-52EC-51EB-6418-C49D52038448}"/>
                  </a:ext>
                </a:extLst>
              </p:cNvPr>
              <p:cNvGrpSpPr/>
              <p:nvPr/>
            </p:nvGrpSpPr>
            <p:grpSpPr>
              <a:xfrm>
                <a:off x="1948961" y="396892"/>
                <a:ext cx="6008078" cy="6222474"/>
                <a:chOff x="5771025" y="3354014"/>
                <a:chExt cx="1589768" cy="1646499"/>
              </a:xfrm>
              <a:solidFill>
                <a:srgbClr val="92D050"/>
              </a:solidFill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9FFF798-0C8C-D7B6-B9B7-3042C66649FA}"/>
                    </a:ext>
                  </a:extLst>
                </p:cNvPr>
                <p:cNvSpPr/>
                <p:nvPr/>
              </p:nvSpPr>
              <p:spPr>
                <a:xfrm>
                  <a:off x="6447978" y="3354014"/>
                  <a:ext cx="571705" cy="702574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1A1FB3B9-74A0-124E-9F41-94A9732C3728}"/>
                    </a:ext>
                  </a:extLst>
                </p:cNvPr>
                <p:cNvSpPr/>
                <p:nvPr/>
              </p:nvSpPr>
              <p:spPr>
                <a:xfrm>
                  <a:off x="6702096" y="4128621"/>
                  <a:ext cx="658697" cy="871892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B8DCB2CC-8863-1B0B-78F2-49085705C2FB}"/>
                    </a:ext>
                  </a:extLst>
                </p:cNvPr>
                <p:cNvSpPr/>
                <p:nvPr/>
              </p:nvSpPr>
              <p:spPr>
                <a:xfrm>
                  <a:off x="6656517" y="3509622"/>
                  <a:ext cx="693985" cy="879243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064B140-983D-B43D-93F1-D5628608BBEC}"/>
                    </a:ext>
                  </a:extLst>
                </p:cNvPr>
                <p:cNvSpPr/>
                <p:nvPr/>
              </p:nvSpPr>
              <p:spPr>
                <a:xfrm>
                  <a:off x="5900779" y="3426304"/>
                  <a:ext cx="742936" cy="787594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B17712B-B147-F2AA-7383-330D122E2B16}"/>
                    </a:ext>
                  </a:extLst>
                </p:cNvPr>
                <p:cNvSpPr/>
                <p:nvPr/>
              </p:nvSpPr>
              <p:spPr>
                <a:xfrm>
                  <a:off x="6083464" y="3997763"/>
                  <a:ext cx="700234" cy="382096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F144384-4283-C7B5-6525-A1291E655B64}"/>
                    </a:ext>
                  </a:extLst>
                </p:cNvPr>
                <p:cNvSpPr/>
                <p:nvPr/>
              </p:nvSpPr>
              <p:spPr>
                <a:xfrm>
                  <a:off x="5771025" y="4226396"/>
                  <a:ext cx="560554" cy="575870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41A62E9-CF1C-1B26-7628-6103CF3A9007}"/>
                    </a:ext>
                  </a:extLst>
                </p:cNvPr>
                <p:cNvSpPr/>
                <p:nvPr/>
              </p:nvSpPr>
              <p:spPr>
                <a:xfrm>
                  <a:off x="6212117" y="4276938"/>
                  <a:ext cx="585549" cy="283340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DFD555E-D03B-10AA-3E00-CECED6E023D7}"/>
                    </a:ext>
                  </a:extLst>
                </p:cNvPr>
                <p:cNvSpPr/>
                <p:nvPr/>
              </p:nvSpPr>
              <p:spPr>
                <a:xfrm>
                  <a:off x="6205539" y="4438978"/>
                  <a:ext cx="518121" cy="3902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C2F8F137-31EF-B731-6A1A-8CF47C9112C5}"/>
                  </a:ext>
                </a:extLst>
              </p:cNvPr>
              <p:cNvSpPr/>
              <p:nvPr/>
            </p:nvSpPr>
            <p:spPr>
              <a:xfrm>
                <a:off x="741990" y="4586400"/>
                <a:ext cx="3357706" cy="2032967"/>
              </a:xfrm>
              <a:custGeom>
                <a:avLst/>
                <a:gdLst>
                  <a:gd name="connsiteX0" fmla="*/ 1295960 w 3357706"/>
                  <a:gd name="connsiteY0" fmla="*/ 0 h 2032967"/>
                  <a:gd name="connsiteX1" fmla="*/ 1342291 w 3357706"/>
                  <a:gd name="connsiteY1" fmla="*/ 129728 h 2032967"/>
                  <a:gd name="connsiteX2" fmla="*/ 1333025 w 3357706"/>
                  <a:gd name="connsiteY2" fmla="*/ 171426 h 2032967"/>
                  <a:gd name="connsiteX3" fmla="*/ 1342291 w 3357706"/>
                  <a:gd name="connsiteY3" fmla="*/ 217758 h 2032967"/>
                  <a:gd name="connsiteX4" fmla="*/ 1393254 w 3357706"/>
                  <a:gd name="connsiteY4" fmla="*/ 259456 h 2032967"/>
                  <a:gd name="connsiteX5" fmla="*/ 1397889 w 3357706"/>
                  <a:gd name="connsiteY5" fmla="*/ 333586 h 2032967"/>
                  <a:gd name="connsiteX6" fmla="*/ 1388622 w 3357706"/>
                  <a:gd name="connsiteY6" fmla="*/ 366018 h 2032967"/>
                  <a:gd name="connsiteX7" fmla="*/ 1379356 w 3357706"/>
                  <a:gd name="connsiteY7" fmla="*/ 458681 h 2032967"/>
                  <a:gd name="connsiteX8" fmla="*/ 1351557 w 3357706"/>
                  <a:gd name="connsiteY8" fmla="*/ 505012 h 2032967"/>
                  <a:gd name="connsiteX9" fmla="*/ 1379356 w 3357706"/>
                  <a:gd name="connsiteY9" fmla="*/ 579142 h 2032967"/>
                  <a:gd name="connsiteX10" fmla="*/ 1365458 w 3357706"/>
                  <a:gd name="connsiteY10" fmla="*/ 671805 h 2032967"/>
                  <a:gd name="connsiteX11" fmla="*/ 1305226 w 3357706"/>
                  <a:gd name="connsiteY11" fmla="*/ 722770 h 2032967"/>
                  <a:gd name="connsiteX12" fmla="*/ 1383991 w 3357706"/>
                  <a:gd name="connsiteY12" fmla="*/ 773734 h 2032967"/>
                  <a:gd name="connsiteX13" fmla="*/ 1388622 w 3357706"/>
                  <a:gd name="connsiteY13" fmla="*/ 884930 h 2032967"/>
                  <a:gd name="connsiteX14" fmla="*/ 1448852 w 3357706"/>
                  <a:gd name="connsiteY14" fmla="*/ 926628 h 2032967"/>
                  <a:gd name="connsiteX15" fmla="*/ 1527617 w 3357706"/>
                  <a:gd name="connsiteY15" fmla="*/ 852498 h 2032967"/>
                  <a:gd name="connsiteX16" fmla="*/ 1638812 w 3357706"/>
                  <a:gd name="connsiteY16" fmla="*/ 931261 h 2032967"/>
                  <a:gd name="connsiteX17" fmla="*/ 1601747 w 3357706"/>
                  <a:gd name="connsiteY17" fmla="*/ 1033190 h 2032967"/>
                  <a:gd name="connsiteX18" fmla="*/ 1671243 w 3357706"/>
                  <a:gd name="connsiteY18" fmla="*/ 1125853 h 2032967"/>
                  <a:gd name="connsiteX19" fmla="*/ 1675877 w 3357706"/>
                  <a:gd name="connsiteY19" fmla="*/ 1190717 h 2032967"/>
                  <a:gd name="connsiteX20" fmla="*/ 1731475 w 3357706"/>
                  <a:gd name="connsiteY20" fmla="*/ 1204616 h 2032967"/>
                  <a:gd name="connsiteX21" fmla="*/ 1745373 w 3357706"/>
                  <a:gd name="connsiteY21" fmla="*/ 1264847 h 2032967"/>
                  <a:gd name="connsiteX22" fmla="*/ 1902903 w 3357706"/>
                  <a:gd name="connsiteY22" fmla="*/ 1283379 h 2032967"/>
                  <a:gd name="connsiteX23" fmla="*/ 1990931 w 3357706"/>
                  <a:gd name="connsiteY23" fmla="*/ 1195350 h 2032967"/>
                  <a:gd name="connsiteX24" fmla="*/ 1977033 w 3357706"/>
                  <a:gd name="connsiteY24" fmla="*/ 1121220 h 2032967"/>
                  <a:gd name="connsiteX25" fmla="*/ 1953866 w 3357706"/>
                  <a:gd name="connsiteY25" fmla="*/ 1070255 h 2032967"/>
                  <a:gd name="connsiteX26" fmla="*/ 1963132 w 3357706"/>
                  <a:gd name="connsiteY26" fmla="*/ 945160 h 2032967"/>
                  <a:gd name="connsiteX27" fmla="*/ 1939968 w 3357706"/>
                  <a:gd name="connsiteY27" fmla="*/ 884930 h 2032967"/>
                  <a:gd name="connsiteX28" fmla="*/ 2000197 w 3357706"/>
                  <a:gd name="connsiteY28" fmla="*/ 838598 h 2032967"/>
                  <a:gd name="connsiteX29" fmla="*/ 2009464 w 3357706"/>
                  <a:gd name="connsiteY29" fmla="*/ 620841 h 2032967"/>
                  <a:gd name="connsiteX30" fmla="*/ 2097492 w 3357706"/>
                  <a:gd name="connsiteY30" fmla="*/ 542077 h 2032967"/>
                  <a:gd name="connsiteX31" fmla="*/ 2162358 w 3357706"/>
                  <a:gd name="connsiteY31" fmla="*/ 593042 h 2032967"/>
                  <a:gd name="connsiteX32" fmla="*/ 2171622 w 3357706"/>
                  <a:gd name="connsiteY32" fmla="*/ 667172 h 2032967"/>
                  <a:gd name="connsiteX33" fmla="*/ 2301350 w 3357706"/>
                  <a:gd name="connsiteY33" fmla="*/ 690338 h 2032967"/>
                  <a:gd name="connsiteX34" fmla="*/ 2324517 w 3357706"/>
                  <a:gd name="connsiteY34" fmla="*/ 755202 h 2032967"/>
                  <a:gd name="connsiteX35" fmla="*/ 2454245 w 3357706"/>
                  <a:gd name="connsiteY35" fmla="*/ 750569 h 2032967"/>
                  <a:gd name="connsiteX36" fmla="*/ 2551542 w 3357706"/>
                  <a:gd name="connsiteY36" fmla="*/ 713503 h 2032967"/>
                  <a:gd name="connsiteX37" fmla="*/ 2658103 w 3357706"/>
                  <a:gd name="connsiteY37" fmla="*/ 722770 h 2032967"/>
                  <a:gd name="connsiteX38" fmla="*/ 2722967 w 3357706"/>
                  <a:gd name="connsiteY38" fmla="*/ 685705 h 2032967"/>
                  <a:gd name="connsiteX39" fmla="*/ 2769299 w 3357706"/>
                  <a:gd name="connsiteY39" fmla="*/ 718137 h 2032967"/>
                  <a:gd name="connsiteX40" fmla="*/ 2866596 w 3357706"/>
                  <a:gd name="connsiteY40" fmla="*/ 662539 h 2032967"/>
                  <a:gd name="connsiteX41" fmla="*/ 3028755 w 3357706"/>
                  <a:gd name="connsiteY41" fmla="*/ 676438 h 2032967"/>
                  <a:gd name="connsiteX42" fmla="*/ 3061185 w 3357706"/>
                  <a:gd name="connsiteY42" fmla="*/ 866397 h 2032967"/>
                  <a:gd name="connsiteX43" fmla="*/ 3028755 w 3357706"/>
                  <a:gd name="connsiteY43" fmla="*/ 954427 h 2032967"/>
                  <a:gd name="connsiteX44" fmla="*/ 2968522 w 3357706"/>
                  <a:gd name="connsiteY44" fmla="*/ 1056356 h 2032967"/>
                  <a:gd name="connsiteX45" fmla="*/ 2982423 w 3357706"/>
                  <a:gd name="connsiteY45" fmla="*/ 1111953 h 2032967"/>
                  <a:gd name="connsiteX46" fmla="*/ 2987055 w 3357706"/>
                  <a:gd name="connsiteY46" fmla="*/ 1190717 h 2032967"/>
                  <a:gd name="connsiteX47" fmla="*/ 3051922 w 3357706"/>
                  <a:gd name="connsiteY47" fmla="*/ 1255581 h 2032967"/>
                  <a:gd name="connsiteX48" fmla="*/ 3079718 w 3357706"/>
                  <a:gd name="connsiteY48" fmla="*/ 1264847 h 2032967"/>
                  <a:gd name="connsiteX49" fmla="*/ 3116783 w 3357706"/>
                  <a:gd name="connsiteY49" fmla="*/ 1348243 h 2032967"/>
                  <a:gd name="connsiteX50" fmla="*/ 3186281 w 3357706"/>
                  <a:gd name="connsiteY50" fmla="*/ 1352876 h 2032967"/>
                  <a:gd name="connsiteX51" fmla="*/ 3269678 w 3357706"/>
                  <a:gd name="connsiteY51" fmla="*/ 1352876 h 2032967"/>
                  <a:gd name="connsiteX52" fmla="*/ 3204814 w 3357706"/>
                  <a:gd name="connsiteY52" fmla="*/ 1505770 h 2032967"/>
                  <a:gd name="connsiteX53" fmla="*/ 3209446 w 3357706"/>
                  <a:gd name="connsiteY53" fmla="*/ 1630865 h 2032967"/>
                  <a:gd name="connsiteX54" fmla="*/ 3237247 w 3357706"/>
                  <a:gd name="connsiteY54" fmla="*/ 1644764 h 2032967"/>
                  <a:gd name="connsiteX55" fmla="*/ 3246511 w 3357706"/>
                  <a:gd name="connsiteY55" fmla="*/ 1737427 h 2032967"/>
                  <a:gd name="connsiteX56" fmla="*/ 3218715 w 3357706"/>
                  <a:gd name="connsiteY56" fmla="*/ 1760593 h 2032967"/>
                  <a:gd name="connsiteX57" fmla="*/ 3265043 w 3357706"/>
                  <a:gd name="connsiteY57" fmla="*/ 1834723 h 2032967"/>
                  <a:gd name="connsiteX58" fmla="*/ 3325276 w 3357706"/>
                  <a:gd name="connsiteY58" fmla="*/ 1839356 h 2032967"/>
                  <a:gd name="connsiteX59" fmla="*/ 3339174 w 3357706"/>
                  <a:gd name="connsiteY59" fmla="*/ 1871788 h 2032967"/>
                  <a:gd name="connsiteX60" fmla="*/ 3357706 w 3357706"/>
                  <a:gd name="connsiteY60" fmla="*/ 1894954 h 2032967"/>
                  <a:gd name="connsiteX61" fmla="*/ 3332029 w 3357706"/>
                  <a:gd name="connsiteY61" fmla="*/ 2032967 h 2032967"/>
                  <a:gd name="connsiteX62" fmla="*/ 2520090 w 3357706"/>
                  <a:gd name="connsiteY62" fmla="*/ 2032967 h 2032967"/>
                  <a:gd name="connsiteX63" fmla="*/ 2551542 w 3357706"/>
                  <a:gd name="connsiteY63" fmla="*/ 2001516 h 2032967"/>
                  <a:gd name="connsiteX64" fmla="*/ 2477412 w 3357706"/>
                  <a:gd name="connsiteY64" fmla="*/ 1843989 h 2032967"/>
                  <a:gd name="connsiteX65" fmla="*/ 2565440 w 3357706"/>
                  <a:gd name="connsiteY65" fmla="*/ 1691095 h 2032967"/>
                  <a:gd name="connsiteX66" fmla="*/ 2685902 w 3357706"/>
                  <a:gd name="connsiteY66" fmla="*/ 1709628 h 2032967"/>
                  <a:gd name="connsiteX67" fmla="*/ 2792466 w 3357706"/>
                  <a:gd name="connsiteY67" fmla="*/ 1695729 h 2032967"/>
                  <a:gd name="connsiteX68" fmla="*/ 2797097 w 3357706"/>
                  <a:gd name="connsiteY68" fmla="*/ 1603066 h 2032967"/>
                  <a:gd name="connsiteX69" fmla="*/ 2732233 w 3357706"/>
                  <a:gd name="connsiteY69" fmla="*/ 1552101 h 2032967"/>
                  <a:gd name="connsiteX70" fmla="*/ 2611772 w 3357706"/>
                  <a:gd name="connsiteY70" fmla="*/ 1422373 h 2032967"/>
                  <a:gd name="connsiteX71" fmla="*/ 2495945 w 3357706"/>
                  <a:gd name="connsiteY71" fmla="*/ 1394575 h 2032967"/>
                  <a:gd name="connsiteX72" fmla="*/ 2333783 w 3357706"/>
                  <a:gd name="connsiteY72" fmla="*/ 1380675 h 2032967"/>
                  <a:gd name="connsiteX73" fmla="*/ 2273554 w 3357706"/>
                  <a:gd name="connsiteY73" fmla="*/ 1427007 h 2032967"/>
                  <a:gd name="connsiteX74" fmla="*/ 2194789 w 3357706"/>
                  <a:gd name="connsiteY74" fmla="*/ 1450172 h 2032967"/>
                  <a:gd name="connsiteX75" fmla="*/ 2032630 w 3357706"/>
                  <a:gd name="connsiteY75" fmla="*/ 1468705 h 2032967"/>
                  <a:gd name="connsiteX76" fmla="*/ 2004829 w 3357706"/>
                  <a:gd name="connsiteY76" fmla="*/ 1575267 h 2032967"/>
                  <a:gd name="connsiteX77" fmla="*/ 1958500 w 3357706"/>
                  <a:gd name="connsiteY77" fmla="*/ 1640131 h 2032967"/>
                  <a:gd name="connsiteX78" fmla="*/ 1949231 w 3357706"/>
                  <a:gd name="connsiteY78" fmla="*/ 1723527 h 2032967"/>
                  <a:gd name="connsiteX79" fmla="*/ 1935333 w 3357706"/>
                  <a:gd name="connsiteY79" fmla="*/ 1825456 h 2032967"/>
                  <a:gd name="connsiteX80" fmla="*/ 1810240 w 3357706"/>
                  <a:gd name="connsiteY80" fmla="*/ 1867155 h 2032967"/>
                  <a:gd name="connsiteX81" fmla="*/ 1638812 w 3357706"/>
                  <a:gd name="connsiteY81" fmla="*/ 1950551 h 2032967"/>
                  <a:gd name="connsiteX82" fmla="*/ 1578580 w 3357706"/>
                  <a:gd name="connsiteY82" fmla="*/ 2020048 h 2032967"/>
                  <a:gd name="connsiteX83" fmla="*/ 1574427 w 3357706"/>
                  <a:gd name="connsiteY83" fmla="*/ 2032967 h 2032967"/>
                  <a:gd name="connsiteX84" fmla="*/ 0 w 3357706"/>
                  <a:gd name="connsiteY84" fmla="*/ 2032967 h 2032967"/>
                  <a:gd name="connsiteX85" fmla="*/ 58909 w 3357706"/>
                  <a:gd name="connsiteY85" fmla="*/ 1885687 h 2032967"/>
                  <a:gd name="connsiteX86" fmla="*/ 119141 w 3357706"/>
                  <a:gd name="connsiteY86" fmla="*/ 1857888 h 2032967"/>
                  <a:gd name="connsiteX87" fmla="*/ 151572 w 3357706"/>
                  <a:gd name="connsiteY87" fmla="*/ 1820823 h 2032967"/>
                  <a:gd name="connsiteX88" fmla="*/ 137674 w 3357706"/>
                  <a:gd name="connsiteY88" fmla="*/ 1700362 h 2032967"/>
                  <a:gd name="connsiteX89" fmla="*/ 188637 w 3357706"/>
                  <a:gd name="connsiteY89" fmla="*/ 1621598 h 2032967"/>
                  <a:gd name="connsiteX90" fmla="*/ 304467 w 3357706"/>
                  <a:gd name="connsiteY90" fmla="*/ 1528936 h 2032967"/>
                  <a:gd name="connsiteX91" fmla="*/ 323000 w 3357706"/>
                  <a:gd name="connsiteY91" fmla="*/ 1477971 h 2032967"/>
                  <a:gd name="connsiteX92" fmla="*/ 350799 w 3357706"/>
                  <a:gd name="connsiteY92" fmla="*/ 1473338 h 2032967"/>
                  <a:gd name="connsiteX93" fmla="*/ 373963 w 3357706"/>
                  <a:gd name="connsiteY93" fmla="*/ 1371409 h 2032967"/>
                  <a:gd name="connsiteX94" fmla="*/ 406396 w 3357706"/>
                  <a:gd name="connsiteY94" fmla="*/ 1334344 h 2032967"/>
                  <a:gd name="connsiteX95" fmla="*/ 406396 w 3357706"/>
                  <a:gd name="connsiteY95" fmla="*/ 1288012 h 2032967"/>
                  <a:gd name="connsiteX96" fmla="*/ 387864 w 3357706"/>
                  <a:gd name="connsiteY96" fmla="*/ 1246314 h 2032967"/>
                  <a:gd name="connsiteX97" fmla="*/ 437557 w 3357706"/>
                  <a:gd name="connsiteY97" fmla="*/ 1155967 h 2032967"/>
                  <a:gd name="connsiteX98" fmla="*/ 538442 w 3357706"/>
                  <a:gd name="connsiteY98" fmla="*/ 1155967 h 2032967"/>
                  <a:gd name="connsiteX99" fmla="*/ 545391 w 3357706"/>
                  <a:gd name="connsiteY99" fmla="*/ 1093421 h 2032967"/>
                  <a:gd name="connsiteX100" fmla="*/ 559289 w 3357706"/>
                  <a:gd name="connsiteY100" fmla="*/ 1044772 h 2032967"/>
                  <a:gd name="connsiteX101" fmla="*/ 642688 w 3357706"/>
                  <a:gd name="connsiteY101" fmla="*/ 1030874 h 2032967"/>
                  <a:gd name="connsiteX102" fmla="*/ 663535 w 3357706"/>
                  <a:gd name="connsiteY102" fmla="*/ 996125 h 2032967"/>
                  <a:gd name="connsiteX103" fmla="*/ 753883 w 3357706"/>
                  <a:gd name="connsiteY103" fmla="*/ 975276 h 2032967"/>
                  <a:gd name="connsiteX104" fmla="*/ 788631 w 3357706"/>
                  <a:gd name="connsiteY104" fmla="*/ 933577 h 2032967"/>
                  <a:gd name="connsiteX105" fmla="*/ 858127 w 3357706"/>
                  <a:gd name="connsiteY105" fmla="*/ 912728 h 2032967"/>
                  <a:gd name="connsiteX106" fmla="*/ 885926 w 3357706"/>
                  <a:gd name="connsiteY106" fmla="*/ 836282 h 2032967"/>
                  <a:gd name="connsiteX107" fmla="*/ 955424 w 3357706"/>
                  <a:gd name="connsiteY107" fmla="*/ 801533 h 2032967"/>
                  <a:gd name="connsiteX108" fmla="*/ 1011022 w 3357706"/>
                  <a:gd name="connsiteY108" fmla="*/ 822381 h 2032967"/>
                  <a:gd name="connsiteX109" fmla="*/ 1017971 w 3357706"/>
                  <a:gd name="connsiteY109" fmla="*/ 773734 h 2032967"/>
                  <a:gd name="connsiteX110" fmla="*/ 1115266 w 3357706"/>
                  <a:gd name="connsiteY110" fmla="*/ 759835 h 2032967"/>
                  <a:gd name="connsiteX111" fmla="*/ 1136115 w 3357706"/>
                  <a:gd name="connsiteY111" fmla="*/ 669489 h 2032967"/>
                  <a:gd name="connsiteX112" fmla="*/ 1087470 w 3357706"/>
                  <a:gd name="connsiteY112" fmla="*/ 627790 h 2032967"/>
                  <a:gd name="connsiteX113" fmla="*/ 1094419 w 3357706"/>
                  <a:gd name="connsiteY113" fmla="*/ 593042 h 2032967"/>
                  <a:gd name="connsiteX114" fmla="*/ 1073569 w 3357706"/>
                  <a:gd name="connsiteY114" fmla="*/ 551344 h 2032967"/>
                  <a:gd name="connsiteX115" fmla="*/ 1080518 w 3357706"/>
                  <a:gd name="connsiteY115" fmla="*/ 502696 h 2032967"/>
                  <a:gd name="connsiteX116" fmla="*/ 1150016 w 3357706"/>
                  <a:gd name="connsiteY116" fmla="*/ 502696 h 2032967"/>
                  <a:gd name="connsiteX117" fmla="*/ 1163914 w 3357706"/>
                  <a:gd name="connsiteY117" fmla="*/ 398450 h 2032967"/>
                  <a:gd name="connsiteX118" fmla="*/ 1101368 w 3357706"/>
                  <a:gd name="connsiteY118" fmla="*/ 356752 h 2032967"/>
                  <a:gd name="connsiteX119" fmla="*/ 1143067 w 3357706"/>
                  <a:gd name="connsiteY119" fmla="*/ 245557 h 2032967"/>
                  <a:gd name="connsiteX120" fmla="*/ 1136115 w 3357706"/>
                  <a:gd name="connsiteY120" fmla="*/ 217758 h 2032967"/>
                  <a:gd name="connsiteX121" fmla="*/ 1170863 w 3357706"/>
                  <a:gd name="connsiteY121" fmla="*/ 162160 h 2032967"/>
                  <a:gd name="connsiteX122" fmla="*/ 1219512 w 3357706"/>
                  <a:gd name="connsiteY122" fmla="*/ 176059 h 2032967"/>
                  <a:gd name="connsiteX123" fmla="*/ 1254263 w 3357706"/>
                  <a:gd name="connsiteY123" fmla="*/ 106562 h 2032967"/>
                  <a:gd name="connsiteX124" fmla="*/ 1254263 w 3357706"/>
                  <a:gd name="connsiteY124" fmla="*/ 50965 h 2032967"/>
                  <a:gd name="connsiteX125" fmla="*/ 1289011 w 3357706"/>
                  <a:gd name="connsiteY125" fmla="*/ 2318 h 2032967"/>
                  <a:gd name="connsiteX126" fmla="*/ 1288690 w 3357706"/>
                  <a:gd name="connsiteY126" fmla="*/ 1722 h 203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357706" h="2032967">
                    <a:moveTo>
                      <a:pt x="1295960" y="0"/>
                    </a:moveTo>
                    <a:lnTo>
                      <a:pt x="1342291" y="129728"/>
                    </a:lnTo>
                    <a:lnTo>
                      <a:pt x="1333025" y="171426"/>
                    </a:lnTo>
                    <a:lnTo>
                      <a:pt x="1342291" y="217758"/>
                    </a:lnTo>
                    <a:lnTo>
                      <a:pt x="1393254" y="259456"/>
                    </a:lnTo>
                    <a:lnTo>
                      <a:pt x="1397889" y="333586"/>
                    </a:lnTo>
                    <a:lnTo>
                      <a:pt x="1388622" y="366018"/>
                    </a:lnTo>
                    <a:lnTo>
                      <a:pt x="1379356" y="458681"/>
                    </a:lnTo>
                    <a:lnTo>
                      <a:pt x="1351557" y="505012"/>
                    </a:lnTo>
                    <a:lnTo>
                      <a:pt x="1379356" y="579142"/>
                    </a:lnTo>
                    <a:lnTo>
                      <a:pt x="1365458" y="671805"/>
                    </a:lnTo>
                    <a:lnTo>
                      <a:pt x="1305226" y="722770"/>
                    </a:lnTo>
                    <a:lnTo>
                      <a:pt x="1383991" y="773734"/>
                    </a:lnTo>
                    <a:lnTo>
                      <a:pt x="1388622" y="884930"/>
                    </a:lnTo>
                    <a:lnTo>
                      <a:pt x="1448852" y="926628"/>
                    </a:lnTo>
                    <a:lnTo>
                      <a:pt x="1527617" y="852498"/>
                    </a:lnTo>
                    <a:lnTo>
                      <a:pt x="1638812" y="931261"/>
                    </a:lnTo>
                    <a:lnTo>
                      <a:pt x="1601747" y="1033190"/>
                    </a:lnTo>
                    <a:lnTo>
                      <a:pt x="1671243" y="1125853"/>
                    </a:lnTo>
                    <a:lnTo>
                      <a:pt x="1675877" y="1190717"/>
                    </a:lnTo>
                    <a:lnTo>
                      <a:pt x="1731475" y="1204616"/>
                    </a:lnTo>
                    <a:lnTo>
                      <a:pt x="1745373" y="1264847"/>
                    </a:lnTo>
                    <a:lnTo>
                      <a:pt x="1902903" y="1283379"/>
                    </a:lnTo>
                    <a:lnTo>
                      <a:pt x="1990931" y="1195350"/>
                    </a:lnTo>
                    <a:lnTo>
                      <a:pt x="1977033" y="1121220"/>
                    </a:lnTo>
                    <a:lnTo>
                      <a:pt x="1953866" y="1070255"/>
                    </a:lnTo>
                    <a:lnTo>
                      <a:pt x="1963132" y="945160"/>
                    </a:lnTo>
                    <a:lnTo>
                      <a:pt x="1939968" y="884930"/>
                    </a:lnTo>
                    <a:lnTo>
                      <a:pt x="2000197" y="838598"/>
                    </a:lnTo>
                    <a:lnTo>
                      <a:pt x="2009464" y="620841"/>
                    </a:lnTo>
                    <a:lnTo>
                      <a:pt x="2097492" y="542077"/>
                    </a:lnTo>
                    <a:lnTo>
                      <a:pt x="2162358" y="593042"/>
                    </a:lnTo>
                    <a:lnTo>
                      <a:pt x="2171622" y="667172"/>
                    </a:lnTo>
                    <a:lnTo>
                      <a:pt x="2301350" y="690338"/>
                    </a:lnTo>
                    <a:lnTo>
                      <a:pt x="2324517" y="755202"/>
                    </a:lnTo>
                    <a:lnTo>
                      <a:pt x="2454245" y="750569"/>
                    </a:lnTo>
                    <a:lnTo>
                      <a:pt x="2551542" y="713503"/>
                    </a:lnTo>
                    <a:lnTo>
                      <a:pt x="2658103" y="722770"/>
                    </a:lnTo>
                    <a:lnTo>
                      <a:pt x="2722967" y="685705"/>
                    </a:lnTo>
                    <a:lnTo>
                      <a:pt x="2769299" y="718137"/>
                    </a:lnTo>
                    <a:lnTo>
                      <a:pt x="2866596" y="662539"/>
                    </a:lnTo>
                    <a:lnTo>
                      <a:pt x="3028755" y="676438"/>
                    </a:lnTo>
                    <a:lnTo>
                      <a:pt x="3061185" y="866397"/>
                    </a:lnTo>
                    <a:lnTo>
                      <a:pt x="3028755" y="954427"/>
                    </a:lnTo>
                    <a:lnTo>
                      <a:pt x="2968522" y="1056356"/>
                    </a:lnTo>
                    <a:lnTo>
                      <a:pt x="2982423" y="1111953"/>
                    </a:lnTo>
                    <a:lnTo>
                      <a:pt x="2987055" y="1190717"/>
                    </a:lnTo>
                    <a:lnTo>
                      <a:pt x="3051922" y="1255581"/>
                    </a:lnTo>
                    <a:lnTo>
                      <a:pt x="3079718" y="1264847"/>
                    </a:lnTo>
                    <a:lnTo>
                      <a:pt x="3116783" y="1348243"/>
                    </a:lnTo>
                    <a:lnTo>
                      <a:pt x="3186281" y="1352876"/>
                    </a:lnTo>
                    <a:lnTo>
                      <a:pt x="3269678" y="1352876"/>
                    </a:lnTo>
                    <a:lnTo>
                      <a:pt x="3204814" y="1505770"/>
                    </a:lnTo>
                    <a:lnTo>
                      <a:pt x="3209446" y="1630865"/>
                    </a:lnTo>
                    <a:lnTo>
                      <a:pt x="3237247" y="1644764"/>
                    </a:lnTo>
                    <a:lnTo>
                      <a:pt x="3246511" y="1737427"/>
                    </a:lnTo>
                    <a:lnTo>
                      <a:pt x="3218715" y="1760593"/>
                    </a:lnTo>
                    <a:lnTo>
                      <a:pt x="3265043" y="1834723"/>
                    </a:lnTo>
                    <a:lnTo>
                      <a:pt x="3325276" y="1839356"/>
                    </a:lnTo>
                    <a:lnTo>
                      <a:pt x="3339174" y="1871788"/>
                    </a:lnTo>
                    <a:lnTo>
                      <a:pt x="3357706" y="1894954"/>
                    </a:lnTo>
                    <a:lnTo>
                      <a:pt x="3332029" y="2032967"/>
                    </a:lnTo>
                    <a:lnTo>
                      <a:pt x="2520090" y="2032967"/>
                    </a:lnTo>
                    <a:lnTo>
                      <a:pt x="2551542" y="2001516"/>
                    </a:lnTo>
                    <a:lnTo>
                      <a:pt x="2477412" y="1843989"/>
                    </a:lnTo>
                    <a:lnTo>
                      <a:pt x="2565440" y="1691095"/>
                    </a:lnTo>
                    <a:lnTo>
                      <a:pt x="2685902" y="1709628"/>
                    </a:lnTo>
                    <a:lnTo>
                      <a:pt x="2792466" y="1695729"/>
                    </a:lnTo>
                    <a:lnTo>
                      <a:pt x="2797097" y="1603066"/>
                    </a:lnTo>
                    <a:lnTo>
                      <a:pt x="2732233" y="1552101"/>
                    </a:lnTo>
                    <a:lnTo>
                      <a:pt x="2611772" y="1422373"/>
                    </a:lnTo>
                    <a:lnTo>
                      <a:pt x="2495945" y="1394575"/>
                    </a:lnTo>
                    <a:lnTo>
                      <a:pt x="2333783" y="1380675"/>
                    </a:lnTo>
                    <a:lnTo>
                      <a:pt x="2273554" y="1427007"/>
                    </a:lnTo>
                    <a:lnTo>
                      <a:pt x="2194789" y="1450172"/>
                    </a:lnTo>
                    <a:lnTo>
                      <a:pt x="2032630" y="1468705"/>
                    </a:lnTo>
                    <a:lnTo>
                      <a:pt x="2004829" y="1575267"/>
                    </a:lnTo>
                    <a:lnTo>
                      <a:pt x="1958500" y="1640131"/>
                    </a:lnTo>
                    <a:lnTo>
                      <a:pt x="1949231" y="1723527"/>
                    </a:lnTo>
                    <a:lnTo>
                      <a:pt x="1935333" y="1825456"/>
                    </a:lnTo>
                    <a:lnTo>
                      <a:pt x="1810240" y="1867155"/>
                    </a:lnTo>
                    <a:lnTo>
                      <a:pt x="1638812" y="1950551"/>
                    </a:lnTo>
                    <a:lnTo>
                      <a:pt x="1578580" y="2020048"/>
                    </a:lnTo>
                    <a:lnTo>
                      <a:pt x="1574427" y="2032967"/>
                    </a:lnTo>
                    <a:lnTo>
                      <a:pt x="0" y="2032967"/>
                    </a:lnTo>
                    <a:lnTo>
                      <a:pt x="58909" y="1885687"/>
                    </a:lnTo>
                    <a:lnTo>
                      <a:pt x="119141" y="1857888"/>
                    </a:lnTo>
                    <a:lnTo>
                      <a:pt x="151572" y="1820823"/>
                    </a:lnTo>
                    <a:lnTo>
                      <a:pt x="137674" y="1700362"/>
                    </a:lnTo>
                    <a:lnTo>
                      <a:pt x="188637" y="1621598"/>
                    </a:lnTo>
                    <a:lnTo>
                      <a:pt x="304467" y="1528936"/>
                    </a:lnTo>
                    <a:lnTo>
                      <a:pt x="323000" y="1477971"/>
                    </a:lnTo>
                    <a:lnTo>
                      <a:pt x="350799" y="1473338"/>
                    </a:lnTo>
                    <a:lnTo>
                      <a:pt x="373963" y="1371409"/>
                    </a:lnTo>
                    <a:lnTo>
                      <a:pt x="406396" y="1334344"/>
                    </a:lnTo>
                    <a:lnTo>
                      <a:pt x="406396" y="1288012"/>
                    </a:lnTo>
                    <a:lnTo>
                      <a:pt x="387864" y="1246314"/>
                    </a:lnTo>
                    <a:lnTo>
                      <a:pt x="437557" y="1155967"/>
                    </a:lnTo>
                    <a:lnTo>
                      <a:pt x="538442" y="1155967"/>
                    </a:lnTo>
                    <a:lnTo>
                      <a:pt x="545391" y="1093421"/>
                    </a:lnTo>
                    <a:lnTo>
                      <a:pt x="559289" y="1044772"/>
                    </a:lnTo>
                    <a:lnTo>
                      <a:pt x="642688" y="1030874"/>
                    </a:lnTo>
                    <a:lnTo>
                      <a:pt x="663535" y="996125"/>
                    </a:lnTo>
                    <a:lnTo>
                      <a:pt x="753883" y="975276"/>
                    </a:lnTo>
                    <a:lnTo>
                      <a:pt x="788631" y="933577"/>
                    </a:lnTo>
                    <a:lnTo>
                      <a:pt x="858127" y="912728"/>
                    </a:lnTo>
                    <a:lnTo>
                      <a:pt x="885926" y="836282"/>
                    </a:lnTo>
                    <a:lnTo>
                      <a:pt x="955424" y="801533"/>
                    </a:lnTo>
                    <a:lnTo>
                      <a:pt x="1011022" y="822381"/>
                    </a:lnTo>
                    <a:lnTo>
                      <a:pt x="1017971" y="773734"/>
                    </a:lnTo>
                    <a:lnTo>
                      <a:pt x="1115266" y="759835"/>
                    </a:lnTo>
                    <a:lnTo>
                      <a:pt x="1136115" y="669489"/>
                    </a:lnTo>
                    <a:lnTo>
                      <a:pt x="1087470" y="627790"/>
                    </a:lnTo>
                    <a:lnTo>
                      <a:pt x="1094419" y="593042"/>
                    </a:lnTo>
                    <a:lnTo>
                      <a:pt x="1073569" y="551344"/>
                    </a:lnTo>
                    <a:lnTo>
                      <a:pt x="1080518" y="502696"/>
                    </a:lnTo>
                    <a:lnTo>
                      <a:pt x="1150016" y="502696"/>
                    </a:lnTo>
                    <a:lnTo>
                      <a:pt x="1163914" y="398450"/>
                    </a:lnTo>
                    <a:lnTo>
                      <a:pt x="1101368" y="356752"/>
                    </a:lnTo>
                    <a:lnTo>
                      <a:pt x="1143067" y="245557"/>
                    </a:lnTo>
                    <a:lnTo>
                      <a:pt x="1136115" y="217758"/>
                    </a:lnTo>
                    <a:lnTo>
                      <a:pt x="1170863" y="162160"/>
                    </a:lnTo>
                    <a:lnTo>
                      <a:pt x="1219512" y="176059"/>
                    </a:lnTo>
                    <a:lnTo>
                      <a:pt x="1254263" y="106562"/>
                    </a:lnTo>
                    <a:lnTo>
                      <a:pt x="1254263" y="50965"/>
                    </a:lnTo>
                    <a:lnTo>
                      <a:pt x="1289011" y="2318"/>
                    </a:lnTo>
                    <a:lnTo>
                      <a:pt x="1288690" y="1722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87C3F3A-EBFD-1023-3672-D31B484B749A}"/>
                </a:ext>
              </a:extLst>
            </p:cNvPr>
            <p:cNvGrpSpPr/>
            <p:nvPr/>
          </p:nvGrpSpPr>
          <p:grpSpPr>
            <a:xfrm>
              <a:off x="1987550" y="438150"/>
              <a:ext cx="5905500" cy="5556250"/>
              <a:chOff x="1987550" y="438150"/>
              <a:chExt cx="5905500" cy="555625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6B171F8-01FD-4AFF-9952-FA7D317A9610}"/>
                  </a:ext>
                </a:extLst>
              </p:cNvPr>
              <p:cNvSpPr/>
              <p:nvPr/>
            </p:nvSpPr>
            <p:spPr>
              <a:xfrm>
                <a:off x="1987550" y="3905250"/>
                <a:ext cx="996950" cy="2089150"/>
              </a:xfrm>
              <a:custGeom>
                <a:avLst/>
                <a:gdLst>
                  <a:gd name="connsiteX0" fmla="*/ 0 w 996950"/>
                  <a:gd name="connsiteY0" fmla="*/ 260350 h 2089150"/>
                  <a:gd name="connsiteX1" fmla="*/ 82550 w 996950"/>
                  <a:gd name="connsiteY1" fmla="*/ 69850 h 2089150"/>
                  <a:gd name="connsiteX2" fmla="*/ 146050 w 996950"/>
                  <a:gd name="connsiteY2" fmla="*/ 0 h 2089150"/>
                  <a:gd name="connsiteX3" fmla="*/ 342900 w 996950"/>
                  <a:gd name="connsiteY3" fmla="*/ 209550 h 2089150"/>
                  <a:gd name="connsiteX4" fmla="*/ 482600 w 996950"/>
                  <a:gd name="connsiteY4" fmla="*/ 260350 h 2089150"/>
                  <a:gd name="connsiteX5" fmla="*/ 527050 w 996950"/>
                  <a:gd name="connsiteY5" fmla="*/ 400050 h 2089150"/>
                  <a:gd name="connsiteX6" fmla="*/ 692150 w 996950"/>
                  <a:gd name="connsiteY6" fmla="*/ 590550 h 2089150"/>
                  <a:gd name="connsiteX7" fmla="*/ 730250 w 996950"/>
                  <a:gd name="connsiteY7" fmla="*/ 793750 h 2089150"/>
                  <a:gd name="connsiteX8" fmla="*/ 596900 w 996950"/>
                  <a:gd name="connsiteY8" fmla="*/ 958850 h 2089150"/>
                  <a:gd name="connsiteX9" fmla="*/ 596900 w 996950"/>
                  <a:gd name="connsiteY9" fmla="*/ 1054100 h 2089150"/>
                  <a:gd name="connsiteX10" fmla="*/ 546100 w 996950"/>
                  <a:gd name="connsiteY10" fmla="*/ 1187450 h 2089150"/>
                  <a:gd name="connsiteX11" fmla="*/ 609600 w 996950"/>
                  <a:gd name="connsiteY11" fmla="*/ 1282700 h 2089150"/>
                  <a:gd name="connsiteX12" fmla="*/ 584200 w 996950"/>
                  <a:gd name="connsiteY12" fmla="*/ 1346200 h 2089150"/>
                  <a:gd name="connsiteX13" fmla="*/ 577850 w 996950"/>
                  <a:gd name="connsiteY13" fmla="*/ 1492250 h 2089150"/>
                  <a:gd name="connsiteX14" fmla="*/ 628650 w 996950"/>
                  <a:gd name="connsiteY14" fmla="*/ 1701800 h 2089150"/>
                  <a:gd name="connsiteX15" fmla="*/ 781050 w 996950"/>
                  <a:gd name="connsiteY15" fmla="*/ 1822450 h 2089150"/>
                  <a:gd name="connsiteX16" fmla="*/ 869950 w 996950"/>
                  <a:gd name="connsiteY16" fmla="*/ 1885950 h 2089150"/>
                  <a:gd name="connsiteX17" fmla="*/ 939800 w 996950"/>
                  <a:gd name="connsiteY17" fmla="*/ 1905000 h 2089150"/>
                  <a:gd name="connsiteX18" fmla="*/ 996950 w 996950"/>
                  <a:gd name="connsiteY18" fmla="*/ 2089150 h 208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6950" h="2089150">
                    <a:moveTo>
                      <a:pt x="0" y="260350"/>
                    </a:moveTo>
                    <a:lnTo>
                      <a:pt x="82550" y="69850"/>
                    </a:lnTo>
                    <a:lnTo>
                      <a:pt x="146050" y="0"/>
                    </a:lnTo>
                    <a:lnTo>
                      <a:pt x="342900" y="209550"/>
                    </a:lnTo>
                    <a:lnTo>
                      <a:pt x="482600" y="260350"/>
                    </a:lnTo>
                    <a:lnTo>
                      <a:pt x="527050" y="400050"/>
                    </a:lnTo>
                    <a:lnTo>
                      <a:pt x="692150" y="590550"/>
                    </a:lnTo>
                    <a:lnTo>
                      <a:pt x="730250" y="793750"/>
                    </a:lnTo>
                    <a:lnTo>
                      <a:pt x="596900" y="958850"/>
                    </a:lnTo>
                    <a:lnTo>
                      <a:pt x="596900" y="1054100"/>
                    </a:lnTo>
                    <a:lnTo>
                      <a:pt x="546100" y="1187450"/>
                    </a:lnTo>
                    <a:lnTo>
                      <a:pt x="609600" y="1282700"/>
                    </a:lnTo>
                    <a:lnTo>
                      <a:pt x="584200" y="1346200"/>
                    </a:lnTo>
                    <a:lnTo>
                      <a:pt x="577850" y="1492250"/>
                    </a:lnTo>
                    <a:lnTo>
                      <a:pt x="628650" y="1701800"/>
                    </a:lnTo>
                    <a:lnTo>
                      <a:pt x="781050" y="1822450"/>
                    </a:lnTo>
                    <a:lnTo>
                      <a:pt x="869950" y="1885950"/>
                    </a:lnTo>
                    <a:lnTo>
                      <a:pt x="939800" y="1905000"/>
                    </a:lnTo>
                    <a:lnTo>
                      <a:pt x="996950" y="20891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152DBBA-C1E6-4C51-55FC-B3F8452FC49D}"/>
                  </a:ext>
                </a:extLst>
              </p:cNvPr>
              <p:cNvSpPr/>
              <p:nvPr/>
            </p:nvSpPr>
            <p:spPr>
              <a:xfrm>
                <a:off x="3359150" y="4597400"/>
                <a:ext cx="1270000" cy="863600"/>
              </a:xfrm>
              <a:custGeom>
                <a:avLst/>
                <a:gdLst>
                  <a:gd name="connsiteX0" fmla="*/ 120650 w 1270000"/>
                  <a:gd name="connsiteY0" fmla="*/ 565150 h 863600"/>
                  <a:gd name="connsiteX1" fmla="*/ 88900 w 1270000"/>
                  <a:gd name="connsiteY1" fmla="*/ 488950 h 863600"/>
                  <a:gd name="connsiteX2" fmla="*/ 0 w 1270000"/>
                  <a:gd name="connsiteY2" fmla="*/ 488950 h 863600"/>
                  <a:gd name="connsiteX3" fmla="*/ 44450 w 1270000"/>
                  <a:gd name="connsiteY3" fmla="*/ 311150 h 863600"/>
                  <a:gd name="connsiteX4" fmla="*/ 177800 w 1270000"/>
                  <a:gd name="connsiteY4" fmla="*/ 254000 h 863600"/>
                  <a:gd name="connsiteX5" fmla="*/ 215900 w 1270000"/>
                  <a:gd name="connsiteY5" fmla="*/ 184150 h 863600"/>
                  <a:gd name="connsiteX6" fmla="*/ 285750 w 1270000"/>
                  <a:gd name="connsiteY6" fmla="*/ 165100 h 863600"/>
                  <a:gd name="connsiteX7" fmla="*/ 260350 w 1270000"/>
                  <a:gd name="connsiteY7" fmla="*/ 82550 h 863600"/>
                  <a:gd name="connsiteX8" fmla="*/ 285750 w 1270000"/>
                  <a:gd name="connsiteY8" fmla="*/ 19050 h 863600"/>
                  <a:gd name="connsiteX9" fmla="*/ 501650 w 1270000"/>
                  <a:gd name="connsiteY9" fmla="*/ 69850 h 863600"/>
                  <a:gd name="connsiteX10" fmla="*/ 565150 w 1270000"/>
                  <a:gd name="connsiteY10" fmla="*/ 44450 h 863600"/>
                  <a:gd name="connsiteX11" fmla="*/ 895350 w 1270000"/>
                  <a:gd name="connsiteY11" fmla="*/ 0 h 863600"/>
                  <a:gd name="connsiteX12" fmla="*/ 996950 w 1270000"/>
                  <a:gd name="connsiteY12" fmla="*/ 114300 h 863600"/>
                  <a:gd name="connsiteX13" fmla="*/ 1085850 w 1270000"/>
                  <a:gd name="connsiteY13" fmla="*/ 114300 h 863600"/>
                  <a:gd name="connsiteX14" fmla="*/ 1168400 w 1270000"/>
                  <a:gd name="connsiteY14" fmla="*/ 254000 h 863600"/>
                  <a:gd name="connsiteX15" fmla="*/ 1270000 w 1270000"/>
                  <a:gd name="connsiteY15" fmla="*/ 304800 h 863600"/>
                  <a:gd name="connsiteX16" fmla="*/ 1257300 w 1270000"/>
                  <a:gd name="connsiteY16" fmla="*/ 520700 h 863600"/>
                  <a:gd name="connsiteX17" fmla="*/ 1270000 w 1270000"/>
                  <a:gd name="connsiteY17" fmla="*/ 679450 h 863600"/>
                  <a:gd name="connsiteX18" fmla="*/ 1250950 w 1270000"/>
                  <a:gd name="connsiteY18" fmla="*/ 736600 h 863600"/>
                  <a:gd name="connsiteX19" fmla="*/ 1244600 w 1270000"/>
                  <a:gd name="connsiteY19" fmla="*/ 86360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000" h="863600">
                    <a:moveTo>
                      <a:pt x="120650" y="565150"/>
                    </a:moveTo>
                    <a:lnTo>
                      <a:pt x="88900" y="488950"/>
                    </a:lnTo>
                    <a:lnTo>
                      <a:pt x="0" y="488950"/>
                    </a:lnTo>
                    <a:lnTo>
                      <a:pt x="44450" y="311150"/>
                    </a:lnTo>
                    <a:lnTo>
                      <a:pt x="177800" y="254000"/>
                    </a:lnTo>
                    <a:lnTo>
                      <a:pt x="215900" y="184150"/>
                    </a:lnTo>
                    <a:lnTo>
                      <a:pt x="285750" y="165100"/>
                    </a:lnTo>
                    <a:lnTo>
                      <a:pt x="260350" y="82550"/>
                    </a:lnTo>
                    <a:lnTo>
                      <a:pt x="285750" y="19050"/>
                    </a:lnTo>
                    <a:lnTo>
                      <a:pt x="501650" y="69850"/>
                    </a:lnTo>
                    <a:lnTo>
                      <a:pt x="565150" y="44450"/>
                    </a:lnTo>
                    <a:lnTo>
                      <a:pt x="895350" y="0"/>
                    </a:lnTo>
                    <a:lnTo>
                      <a:pt x="996950" y="114300"/>
                    </a:lnTo>
                    <a:lnTo>
                      <a:pt x="1085850" y="114300"/>
                    </a:lnTo>
                    <a:lnTo>
                      <a:pt x="1168400" y="254000"/>
                    </a:lnTo>
                    <a:lnTo>
                      <a:pt x="1270000" y="304800"/>
                    </a:lnTo>
                    <a:lnTo>
                      <a:pt x="1257300" y="520700"/>
                    </a:lnTo>
                    <a:lnTo>
                      <a:pt x="1270000" y="679450"/>
                    </a:lnTo>
                    <a:lnTo>
                      <a:pt x="1250950" y="736600"/>
                    </a:lnTo>
                    <a:lnTo>
                      <a:pt x="1244600" y="8636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C77E492-6172-1AAD-1F60-3FCC36FB074D}"/>
                  </a:ext>
                </a:extLst>
              </p:cNvPr>
              <p:cNvSpPr/>
              <p:nvPr/>
            </p:nvSpPr>
            <p:spPr>
              <a:xfrm>
                <a:off x="4699000" y="4667250"/>
                <a:ext cx="603250" cy="361950"/>
              </a:xfrm>
              <a:custGeom>
                <a:avLst/>
                <a:gdLst>
                  <a:gd name="connsiteX0" fmla="*/ 603250 w 603250"/>
                  <a:gd name="connsiteY0" fmla="*/ 361950 h 361950"/>
                  <a:gd name="connsiteX1" fmla="*/ 596900 w 603250"/>
                  <a:gd name="connsiteY1" fmla="*/ 266700 h 361950"/>
                  <a:gd name="connsiteX2" fmla="*/ 488950 w 603250"/>
                  <a:gd name="connsiteY2" fmla="*/ 215900 h 361950"/>
                  <a:gd name="connsiteX3" fmla="*/ 323850 w 603250"/>
                  <a:gd name="connsiteY3" fmla="*/ 254000 h 361950"/>
                  <a:gd name="connsiteX4" fmla="*/ 292100 w 603250"/>
                  <a:gd name="connsiteY4" fmla="*/ 120650 h 361950"/>
                  <a:gd name="connsiteX5" fmla="*/ 196850 w 603250"/>
                  <a:gd name="connsiteY5" fmla="*/ 57150 h 361950"/>
                  <a:gd name="connsiteX6" fmla="*/ 57150 w 603250"/>
                  <a:gd name="connsiteY6" fmla="*/ 57150 h 361950"/>
                  <a:gd name="connsiteX7" fmla="*/ 0 w 603250"/>
                  <a:gd name="connsiteY7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3250" h="361950">
                    <a:moveTo>
                      <a:pt x="603250" y="361950"/>
                    </a:moveTo>
                    <a:lnTo>
                      <a:pt x="596900" y="266700"/>
                    </a:lnTo>
                    <a:lnTo>
                      <a:pt x="488950" y="215900"/>
                    </a:lnTo>
                    <a:lnTo>
                      <a:pt x="323850" y="254000"/>
                    </a:lnTo>
                    <a:lnTo>
                      <a:pt x="292100" y="120650"/>
                    </a:lnTo>
                    <a:lnTo>
                      <a:pt x="196850" y="57150"/>
                    </a:lnTo>
                    <a:lnTo>
                      <a:pt x="57150" y="5715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57F779F-FD52-4903-5664-B6511DCD262F}"/>
                  </a:ext>
                </a:extLst>
              </p:cNvPr>
              <p:cNvSpPr/>
              <p:nvPr/>
            </p:nvSpPr>
            <p:spPr>
              <a:xfrm>
                <a:off x="3873500" y="4095750"/>
                <a:ext cx="1695450" cy="806450"/>
              </a:xfrm>
              <a:custGeom>
                <a:avLst/>
                <a:gdLst>
                  <a:gd name="connsiteX0" fmla="*/ 0 w 1695450"/>
                  <a:gd name="connsiteY0" fmla="*/ 76200 h 806450"/>
                  <a:gd name="connsiteX1" fmla="*/ 190500 w 1695450"/>
                  <a:gd name="connsiteY1" fmla="*/ 0 h 806450"/>
                  <a:gd name="connsiteX2" fmla="*/ 406400 w 1695450"/>
                  <a:gd name="connsiteY2" fmla="*/ 38100 h 806450"/>
                  <a:gd name="connsiteX3" fmla="*/ 431800 w 1695450"/>
                  <a:gd name="connsiteY3" fmla="*/ 88900 h 806450"/>
                  <a:gd name="connsiteX4" fmla="*/ 539750 w 1695450"/>
                  <a:gd name="connsiteY4" fmla="*/ 88900 h 806450"/>
                  <a:gd name="connsiteX5" fmla="*/ 660400 w 1695450"/>
                  <a:gd name="connsiteY5" fmla="*/ 304800 h 806450"/>
                  <a:gd name="connsiteX6" fmla="*/ 850900 w 1695450"/>
                  <a:gd name="connsiteY6" fmla="*/ 361950 h 806450"/>
                  <a:gd name="connsiteX7" fmla="*/ 927100 w 1695450"/>
                  <a:gd name="connsiteY7" fmla="*/ 444500 h 806450"/>
                  <a:gd name="connsiteX8" fmla="*/ 1047750 w 1695450"/>
                  <a:gd name="connsiteY8" fmla="*/ 444500 h 806450"/>
                  <a:gd name="connsiteX9" fmla="*/ 1397000 w 1695450"/>
                  <a:gd name="connsiteY9" fmla="*/ 622300 h 806450"/>
                  <a:gd name="connsiteX10" fmla="*/ 1485900 w 1695450"/>
                  <a:gd name="connsiteY10" fmla="*/ 736600 h 806450"/>
                  <a:gd name="connsiteX11" fmla="*/ 1574800 w 1695450"/>
                  <a:gd name="connsiteY11" fmla="*/ 742950 h 806450"/>
                  <a:gd name="connsiteX12" fmla="*/ 1695450 w 1695450"/>
                  <a:gd name="connsiteY12" fmla="*/ 806450 h 80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5450" h="806450">
                    <a:moveTo>
                      <a:pt x="0" y="76200"/>
                    </a:moveTo>
                    <a:lnTo>
                      <a:pt x="190500" y="0"/>
                    </a:lnTo>
                    <a:lnTo>
                      <a:pt x="406400" y="38100"/>
                    </a:lnTo>
                    <a:lnTo>
                      <a:pt x="431800" y="88900"/>
                    </a:lnTo>
                    <a:lnTo>
                      <a:pt x="539750" y="88900"/>
                    </a:lnTo>
                    <a:lnTo>
                      <a:pt x="660400" y="304800"/>
                    </a:lnTo>
                    <a:lnTo>
                      <a:pt x="850900" y="361950"/>
                    </a:lnTo>
                    <a:lnTo>
                      <a:pt x="927100" y="444500"/>
                    </a:lnTo>
                    <a:lnTo>
                      <a:pt x="1047750" y="444500"/>
                    </a:lnTo>
                    <a:lnTo>
                      <a:pt x="1397000" y="622300"/>
                    </a:lnTo>
                    <a:lnTo>
                      <a:pt x="1485900" y="736600"/>
                    </a:lnTo>
                    <a:lnTo>
                      <a:pt x="1574800" y="742950"/>
                    </a:lnTo>
                    <a:lnTo>
                      <a:pt x="1695450" y="8064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3FD4C9F-E046-3393-173A-702F4C0DBD95}"/>
                  </a:ext>
                </a:extLst>
              </p:cNvPr>
              <p:cNvSpPr/>
              <p:nvPr/>
            </p:nvSpPr>
            <p:spPr>
              <a:xfrm>
                <a:off x="3473450" y="3206750"/>
                <a:ext cx="2235200" cy="1377950"/>
              </a:xfrm>
              <a:custGeom>
                <a:avLst/>
                <a:gdLst>
                  <a:gd name="connsiteX0" fmla="*/ 2197100 w 2235200"/>
                  <a:gd name="connsiteY0" fmla="*/ 1377950 h 1377950"/>
                  <a:gd name="connsiteX1" fmla="*/ 2235200 w 2235200"/>
                  <a:gd name="connsiteY1" fmla="*/ 1206500 h 1377950"/>
                  <a:gd name="connsiteX2" fmla="*/ 2114550 w 2235200"/>
                  <a:gd name="connsiteY2" fmla="*/ 1028700 h 1377950"/>
                  <a:gd name="connsiteX3" fmla="*/ 2076450 w 2235200"/>
                  <a:gd name="connsiteY3" fmla="*/ 1041400 h 1377950"/>
                  <a:gd name="connsiteX4" fmla="*/ 1892300 w 2235200"/>
                  <a:gd name="connsiteY4" fmla="*/ 952500 h 1377950"/>
                  <a:gd name="connsiteX5" fmla="*/ 1714500 w 2235200"/>
                  <a:gd name="connsiteY5" fmla="*/ 920750 h 1377950"/>
                  <a:gd name="connsiteX6" fmla="*/ 1530350 w 2235200"/>
                  <a:gd name="connsiteY6" fmla="*/ 603250 h 1377950"/>
                  <a:gd name="connsiteX7" fmla="*/ 1543050 w 2235200"/>
                  <a:gd name="connsiteY7" fmla="*/ 501650 h 1377950"/>
                  <a:gd name="connsiteX8" fmla="*/ 1441450 w 2235200"/>
                  <a:gd name="connsiteY8" fmla="*/ 393700 h 1377950"/>
                  <a:gd name="connsiteX9" fmla="*/ 1441450 w 2235200"/>
                  <a:gd name="connsiteY9" fmla="*/ 273050 h 1377950"/>
                  <a:gd name="connsiteX10" fmla="*/ 1416050 w 2235200"/>
                  <a:gd name="connsiteY10" fmla="*/ 209550 h 1377950"/>
                  <a:gd name="connsiteX11" fmla="*/ 1162050 w 2235200"/>
                  <a:gd name="connsiteY11" fmla="*/ 12700 h 1377950"/>
                  <a:gd name="connsiteX12" fmla="*/ 920750 w 2235200"/>
                  <a:gd name="connsiteY12" fmla="*/ 44450 h 1377950"/>
                  <a:gd name="connsiteX13" fmla="*/ 844550 w 2235200"/>
                  <a:gd name="connsiteY13" fmla="*/ 63500 h 1377950"/>
                  <a:gd name="connsiteX14" fmla="*/ 723900 w 2235200"/>
                  <a:gd name="connsiteY14" fmla="*/ 69850 h 1377950"/>
                  <a:gd name="connsiteX15" fmla="*/ 647700 w 2235200"/>
                  <a:gd name="connsiteY15" fmla="*/ 0 h 1377950"/>
                  <a:gd name="connsiteX16" fmla="*/ 577850 w 2235200"/>
                  <a:gd name="connsiteY16" fmla="*/ 44450 h 1377950"/>
                  <a:gd name="connsiteX17" fmla="*/ 590550 w 2235200"/>
                  <a:gd name="connsiteY17" fmla="*/ 107950 h 1377950"/>
                  <a:gd name="connsiteX18" fmla="*/ 514350 w 2235200"/>
                  <a:gd name="connsiteY18" fmla="*/ 171450 h 1377950"/>
                  <a:gd name="connsiteX19" fmla="*/ 546100 w 2235200"/>
                  <a:gd name="connsiteY19" fmla="*/ 292100 h 1377950"/>
                  <a:gd name="connsiteX20" fmla="*/ 457200 w 2235200"/>
                  <a:gd name="connsiteY20" fmla="*/ 476250 h 1377950"/>
                  <a:gd name="connsiteX21" fmla="*/ 361950 w 2235200"/>
                  <a:gd name="connsiteY21" fmla="*/ 501650 h 1377950"/>
                  <a:gd name="connsiteX22" fmla="*/ 266700 w 2235200"/>
                  <a:gd name="connsiteY22" fmla="*/ 488950 h 1377950"/>
                  <a:gd name="connsiteX23" fmla="*/ 234950 w 2235200"/>
                  <a:gd name="connsiteY23" fmla="*/ 546100 h 1377950"/>
                  <a:gd name="connsiteX24" fmla="*/ 171450 w 2235200"/>
                  <a:gd name="connsiteY24" fmla="*/ 527050 h 1377950"/>
                  <a:gd name="connsiteX25" fmla="*/ 0 w 2235200"/>
                  <a:gd name="connsiteY25" fmla="*/ 533400 h 137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35200" h="1377950">
                    <a:moveTo>
                      <a:pt x="2197100" y="1377950"/>
                    </a:moveTo>
                    <a:lnTo>
                      <a:pt x="2235200" y="1206500"/>
                    </a:lnTo>
                    <a:lnTo>
                      <a:pt x="2114550" y="1028700"/>
                    </a:lnTo>
                    <a:lnTo>
                      <a:pt x="2076450" y="1041400"/>
                    </a:lnTo>
                    <a:lnTo>
                      <a:pt x="1892300" y="952500"/>
                    </a:lnTo>
                    <a:lnTo>
                      <a:pt x="1714500" y="920750"/>
                    </a:lnTo>
                    <a:lnTo>
                      <a:pt x="1530350" y="603250"/>
                    </a:lnTo>
                    <a:lnTo>
                      <a:pt x="1543050" y="501650"/>
                    </a:lnTo>
                    <a:lnTo>
                      <a:pt x="1441450" y="393700"/>
                    </a:lnTo>
                    <a:lnTo>
                      <a:pt x="1441450" y="273050"/>
                    </a:lnTo>
                    <a:lnTo>
                      <a:pt x="1416050" y="209550"/>
                    </a:lnTo>
                    <a:lnTo>
                      <a:pt x="1162050" y="12700"/>
                    </a:lnTo>
                    <a:lnTo>
                      <a:pt x="920750" y="44450"/>
                    </a:lnTo>
                    <a:lnTo>
                      <a:pt x="844550" y="63500"/>
                    </a:lnTo>
                    <a:lnTo>
                      <a:pt x="723900" y="69850"/>
                    </a:lnTo>
                    <a:lnTo>
                      <a:pt x="647700" y="0"/>
                    </a:lnTo>
                    <a:lnTo>
                      <a:pt x="577850" y="44450"/>
                    </a:lnTo>
                    <a:lnTo>
                      <a:pt x="590550" y="107950"/>
                    </a:lnTo>
                    <a:lnTo>
                      <a:pt x="514350" y="171450"/>
                    </a:lnTo>
                    <a:lnTo>
                      <a:pt x="546100" y="292100"/>
                    </a:lnTo>
                    <a:lnTo>
                      <a:pt x="457200" y="476250"/>
                    </a:lnTo>
                    <a:lnTo>
                      <a:pt x="361950" y="501650"/>
                    </a:lnTo>
                    <a:lnTo>
                      <a:pt x="266700" y="488950"/>
                    </a:lnTo>
                    <a:lnTo>
                      <a:pt x="234950" y="546100"/>
                    </a:lnTo>
                    <a:lnTo>
                      <a:pt x="171450" y="527050"/>
                    </a:lnTo>
                    <a:lnTo>
                      <a:pt x="0" y="5334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18749D4-3C60-A6B0-661A-0197BF041EE4}"/>
                  </a:ext>
                </a:extLst>
              </p:cNvPr>
              <p:cNvSpPr/>
              <p:nvPr/>
            </p:nvSpPr>
            <p:spPr>
              <a:xfrm>
                <a:off x="3733800" y="692150"/>
                <a:ext cx="4159250" cy="3606800"/>
              </a:xfrm>
              <a:custGeom>
                <a:avLst/>
                <a:gdLst>
                  <a:gd name="connsiteX0" fmla="*/ 292100 w 4159250"/>
                  <a:gd name="connsiteY0" fmla="*/ 0 h 3606800"/>
                  <a:gd name="connsiteX1" fmla="*/ 330200 w 4159250"/>
                  <a:gd name="connsiteY1" fmla="*/ 120650 h 3606800"/>
                  <a:gd name="connsiteX2" fmla="*/ 292100 w 4159250"/>
                  <a:gd name="connsiteY2" fmla="*/ 317500 h 3606800"/>
                  <a:gd name="connsiteX3" fmla="*/ 196850 w 4159250"/>
                  <a:gd name="connsiteY3" fmla="*/ 330200 h 3606800"/>
                  <a:gd name="connsiteX4" fmla="*/ 190500 w 4159250"/>
                  <a:gd name="connsiteY4" fmla="*/ 457200 h 3606800"/>
                  <a:gd name="connsiteX5" fmla="*/ 196850 w 4159250"/>
                  <a:gd name="connsiteY5" fmla="*/ 501650 h 3606800"/>
                  <a:gd name="connsiteX6" fmla="*/ 165100 w 4159250"/>
                  <a:gd name="connsiteY6" fmla="*/ 609600 h 3606800"/>
                  <a:gd name="connsiteX7" fmla="*/ 165100 w 4159250"/>
                  <a:gd name="connsiteY7" fmla="*/ 673100 h 3606800"/>
                  <a:gd name="connsiteX8" fmla="*/ 95250 w 4159250"/>
                  <a:gd name="connsiteY8" fmla="*/ 698500 h 3606800"/>
                  <a:gd name="connsiteX9" fmla="*/ 0 w 4159250"/>
                  <a:gd name="connsiteY9" fmla="*/ 793750 h 3606800"/>
                  <a:gd name="connsiteX10" fmla="*/ 12700 w 4159250"/>
                  <a:gd name="connsiteY10" fmla="*/ 895350 h 3606800"/>
                  <a:gd name="connsiteX11" fmla="*/ 6350 w 4159250"/>
                  <a:gd name="connsiteY11" fmla="*/ 958850 h 3606800"/>
                  <a:gd name="connsiteX12" fmla="*/ 196850 w 4159250"/>
                  <a:gd name="connsiteY12" fmla="*/ 1282700 h 3606800"/>
                  <a:gd name="connsiteX13" fmla="*/ 101600 w 4159250"/>
                  <a:gd name="connsiteY13" fmla="*/ 1473200 h 3606800"/>
                  <a:gd name="connsiteX14" fmla="*/ 139700 w 4159250"/>
                  <a:gd name="connsiteY14" fmla="*/ 1600200 h 3606800"/>
                  <a:gd name="connsiteX15" fmla="*/ 127000 w 4159250"/>
                  <a:gd name="connsiteY15" fmla="*/ 1695450 h 3606800"/>
                  <a:gd name="connsiteX16" fmla="*/ 234950 w 4159250"/>
                  <a:gd name="connsiteY16" fmla="*/ 1993900 h 3606800"/>
                  <a:gd name="connsiteX17" fmla="*/ 311150 w 4159250"/>
                  <a:gd name="connsiteY17" fmla="*/ 2012950 h 3606800"/>
                  <a:gd name="connsiteX18" fmla="*/ 501650 w 4159250"/>
                  <a:gd name="connsiteY18" fmla="*/ 2209800 h 3606800"/>
                  <a:gd name="connsiteX19" fmla="*/ 825500 w 4159250"/>
                  <a:gd name="connsiteY19" fmla="*/ 2273300 h 3606800"/>
                  <a:gd name="connsiteX20" fmla="*/ 965200 w 4159250"/>
                  <a:gd name="connsiteY20" fmla="*/ 2235200 h 3606800"/>
                  <a:gd name="connsiteX21" fmla="*/ 1149350 w 4159250"/>
                  <a:gd name="connsiteY21" fmla="*/ 2387600 h 3606800"/>
                  <a:gd name="connsiteX22" fmla="*/ 1409700 w 4159250"/>
                  <a:gd name="connsiteY22" fmla="*/ 2362200 h 3606800"/>
                  <a:gd name="connsiteX23" fmla="*/ 1638300 w 4159250"/>
                  <a:gd name="connsiteY23" fmla="*/ 2533650 h 3606800"/>
                  <a:gd name="connsiteX24" fmla="*/ 1828800 w 4159250"/>
                  <a:gd name="connsiteY24" fmla="*/ 2622550 h 3606800"/>
                  <a:gd name="connsiteX25" fmla="*/ 2012950 w 4159250"/>
                  <a:gd name="connsiteY25" fmla="*/ 2870200 h 3606800"/>
                  <a:gd name="connsiteX26" fmla="*/ 2266950 w 4159250"/>
                  <a:gd name="connsiteY26" fmla="*/ 3155950 h 3606800"/>
                  <a:gd name="connsiteX27" fmla="*/ 2336800 w 4159250"/>
                  <a:gd name="connsiteY27" fmla="*/ 3168650 h 3606800"/>
                  <a:gd name="connsiteX28" fmla="*/ 2565400 w 4159250"/>
                  <a:gd name="connsiteY28" fmla="*/ 3232150 h 3606800"/>
                  <a:gd name="connsiteX29" fmla="*/ 2597150 w 4159250"/>
                  <a:gd name="connsiteY29" fmla="*/ 3308350 h 3606800"/>
                  <a:gd name="connsiteX30" fmla="*/ 2743200 w 4159250"/>
                  <a:gd name="connsiteY30" fmla="*/ 3276600 h 3606800"/>
                  <a:gd name="connsiteX31" fmla="*/ 2825750 w 4159250"/>
                  <a:gd name="connsiteY31" fmla="*/ 3302000 h 3606800"/>
                  <a:gd name="connsiteX32" fmla="*/ 2882900 w 4159250"/>
                  <a:gd name="connsiteY32" fmla="*/ 3276600 h 3606800"/>
                  <a:gd name="connsiteX33" fmla="*/ 2978150 w 4159250"/>
                  <a:gd name="connsiteY33" fmla="*/ 3289300 h 3606800"/>
                  <a:gd name="connsiteX34" fmla="*/ 3117850 w 4159250"/>
                  <a:gd name="connsiteY34" fmla="*/ 3155950 h 3606800"/>
                  <a:gd name="connsiteX35" fmla="*/ 3206750 w 4159250"/>
                  <a:gd name="connsiteY35" fmla="*/ 3155950 h 3606800"/>
                  <a:gd name="connsiteX36" fmla="*/ 3276600 w 4159250"/>
                  <a:gd name="connsiteY36" fmla="*/ 3105150 h 3606800"/>
                  <a:gd name="connsiteX37" fmla="*/ 3409950 w 4159250"/>
                  <a:gd name="connsiteY37" fmla="*/ 3149600 h 3606800"/>
                  <a:gd name="connsiteX38" fmla="*/ 3473450 w 4159250"/>
                  <a:gd name="connsiteY38" fmla="*/ 3155950 h 3606800"/>
                  <a:gd name="connsiteX39" fmla="*/ 3854450 w 4159250"/>
                  <a:gd name="connsiteY39" fmla="*/ 3352800 h 3606800"/>
                  <a:gd name="connsiteX40" fmla="*/ 3905250 w 4159250"/>
                  <a:gd name="connsiteY40" fmla="*/ 3479800 h 3606800"/>
                  <a:gd name="connsiteX41" fmla="*/ 4076700 w 4159250"/>
                  <a:gd name="connsiteY41" fmla="*/ 3600450 h 3606800"/>
                  <a:gd name="connsiteX42" fmla="*/ 4159250 w 4159250"/>
                  <a:gd name="connsiteY42" fmla="*/ 3606800 h 36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159250" h="3606800">
                    <a:moveTo>
                      <a:pt x="292100" y="0"/>
                    </a:moveTo>
                    <a:lnTo>
                      <a:pt x="330200" y="120650"/>
                    </a:lnTo>
                    <a:lnTo>
                      <a:pt x="292100" y="317500"/>
                    </a:lnTo>
                    <a:lnTo>
                      <a:pt x="196850" y="330200"/>
                    </a:lnTo>
                    <a:lnTo>
                      <a:pt x="190500" y="457200"/>
                    </a:lnTo>
                    <a:lnTo>
                      <a:pt x="196850" y="501650"/>
                    </a:lnTo>
                    <a:lnTo>
                      <a:pt x="165100" y="609600"/>
                    </a:lnTo>
                    <a:lnTo>
                      <a:pt x="165100" y="673100"/>
                    </a:lnTo>
                    <a:lnTo>
                      <a:pt x="95250" y="698500"/>
                    </a:lnTo>
                    <a:lnTo>
                      <a:pt x="0" y="793750"/>
                    </a:lnTo>
                    <a:lnTo>
                      <a:pt x="12700" y="895350"/>
                    </a:lnTo>
                    <a:lnTo>
                      <a:pt x="6350" y="958850"/>
                    </a:lnTo>
                    <a:lnTo>
                      <a:pt x="196850" y="1282700"/>
                    </a:lnTo>
                    <a:lnTo>
                      <a:pt x="101600" y="1473200"/>
                    </a:lnTo>
                    <a:lnTo>
                      <a:pt x="139700" y="1600200"/>
                    </a:lnTo>
                    <a:lnTo>
                      <a:pt x="127000" y="1695450"/>
                    </a:lnTo>
                    <a:lnTo>
                      <a:pt x="234950" y="1993900"/>
                    </a:lnTo>
                    <a:lnTo>
                      <a:pt x="311150" y="2012950"/>
                    </a:lnTo>
                    <a:lnTo>
                      <a:pt x="501650" y="2209800"/>
                    </a:lnTo>
                    <a:lnTo>
                      <a:pt x="825500" y="2273300"/>
                    </a:lnTo>
                    <a:lnTo>
                      <a:pt x="965200" y="2235200"/>
                    </a:lnTo>
                    <a:lnTo>
                      <a:pt x="1149350" y="2387600"/>
                    </a:lnTo>
                    <a:lnTo>
                      <a:pt x="1409700" y="2362200"/>
                    </a:lnTo>
                    <a:lnTo>
                      <a:pt x="1638300" y="2533650"/>
                    </a:lnTo>
                    <a:lnTo>
                      <a:pt x="1828800" y="2622550"/>
                    </a:lnTo>
                    <a:lnTo>
                      <a:pt x="2012950" y="2870200"/>
                    </a:lnTo>
                    <a:lnTo>
                      <a:pt x="2266950" y="3155950"/>
                    </a:lnTo>
                    <a:lnTo>
                      <a:pt x="2336800" y="3168650"/>
                    </a:lnTo>
                    <a:lnTo>
                      <a:pt x="2565400" y="3232150"/>
                    </a:lnTo>
                    <a:lnTo>
                      <a:pt x="2597150" y="3308350"/>
                    </a:lnTo>
                    <a:lnTo>
                      <a:pt x="2743200" y="3276600"/>
                    </a:lnTo>
                    <a:lnTo>
                      <a:pt x="2825750" y="3302000"/>
                    </a:lnTo>
                    <a:lnTo>
                      <a:pt x="2882900" y="3276600"/>
                    </a:lnTo>
                    <a:lnTo>
                      <a:pt x="2978150" y="3289300"/>
                    </a:lnTo>
                    <a:lnTo>
                      <a:pt x="3117850" y="3155950"/>
                    </a:lnTo>
                    <a:lnTo>
                      <a:pt x="3206750" y="3155950"/>
                    </a:lnTo>
                    <a:lnTo>
                      <a:pt x="3276600" y="3105150"/>
                    </a:lnTo>
                    <a:lnTo>
                      <a:pt x="3409950" y="3149600"/>
                    </a:lnTo>
                    <a:lnTo>
                      <a:pt x="3473450" y="3155950"/>
                    </a:lnTo>
                    <a:lnTo>
                      <a:pt x="3854450" y="3352800"/>
                    </a:lnTo>
                    <a:lnTo>
                      <a:pt x="3905250" y="3479800"/>
                    </a:lnTo>
                    <a:lnTo>
                      <a:pt x="4076700" y="3600450"/>
                    </a:lnTo>
                    <a:lnTo>
                      <a:pt x="4159250" y="36068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8C4E376-B6CA-E99F-2C44-844AE104CB01}"/>
                  </a:ext>
                </a:extLst>
              </p:cNvPr>
              <p:cNvSpPr/>
              <p:nvPr/>
            </p:nvSpPr>
            <p:spPr>
              <a:xfrm>
                <a:off x="5778500" y="438150"/>
                <a:ext cx="1543050" cy="2235200"/>
              </a:xfrm>
              <a:custGeom>
                <a:avLst/>
                <a:gdLst>
                  <a:gd name="connsiteX0" fmla="*/ 139700 w 1543050"/>
                  <a:gd name="connsiteY0" fmla="*/ 0 h 2235200"/>
                  <a:gd name="connsiteX1" fmla="*/ 31750 w 1543050"/>
                  <a:gd name="connsiteY1" fmla="*/ 76200 h 2235200"/>
                  <a:gd name="connsiteX2" fmla="*/ 0 w 1543050"/>
                  <a:gd name="connsiteY2" fmla="*/ 190500 h 2235200"/>
                  <a:gd name="connsiteX3" fmla="*/ 69850 w 1543050"/>
                  <a:gd name="connsiteY3" fmla="*/ 273050 h 2235200"/>
                  <a:gd name="connsiteX4" fmla="*/ 171450 w 1543050"/>
                  <a:gd name="connsiteY4" fmla="*/ 266700 h 2235200"/>
                  <a:gd name="connsiteX5" fmla="*/ 279400 w 1543050"/>
                  <a:gd name="connsiteY5" fmla="*/ 425450 h 2235200"/>
                  <a:gd name="connsiteX6" fmla="*/ 514350 w 1543050"/>
                  <a:gd name="connsiteY6" fmla="*/ 641350 h 2235200"/>
                  <a:gd name="connsiteX7" fmla="*/ 482600 w 1543050"/>
                  <a:gd name="connsiteY7" fmla="*/ 793750 h 2235200"/>
                  <a:gd name="connsiteX8" fmla="*/ 609600 w 1543050"/>
                  <a:gd name="connsiteY8" fmla="*/ 1289050 h 2235200"/>
                  <a:gd name="connsiteX9" fmla="*/ 577850 w 1543050"/>
                  <a:gd name="connsiteY9" fmla="*/ 1333500 h 2235200"/>
                  <a:gd name="connsiteX10" fmla="*/ 641350 w 1543050"/>
                  <a:gd name="connsiteY10" fmla="*/ 1574800 h 2235200"/>
                  <a:gd name="connsiteX11" fmla="*/ 927100 w 1543050"/>
                  <a:gd name="connsiteY11" fmla="*/ 1612900 h 2235200"/>
                  <a:gd name="connsiteX12" fmla="*/ 1123950 w 1543050"/>
                  <a:gd name="connsiteY12" fmla="*/ 1803400 h 2235200"/>
                  <a:gd name="connsiteX13" fmla="*/ 1162050 w 1543050"/>
                  <a:gd name="connsiteY13" fmla="*/ 2012950 h 2235200"/>
                  <a:gd name="connsiteX14" fmla="*/ 1270000 w 1543050"/>
                  <a:gd name="connsiteY14" fmla="*/ 2108200 h 2235200"/>
                  <a:gd name="connsiteX15" fmla="*/ 1543050 w 1543050"/>
                  <a:gd name="connsiteY15" fmla="*/ 223520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43050" h="2235200">
                    <a:moveTo>
                      <a:pt x="139700" y="0"/>
                    </a:moveTo>
                    <a:lnTo>
                      <a:pt x="31750" y="76200"/>
                    </a:lnTo>
                    <a:lnTo>
                      <a:pt x="0" y="190500"/>
                    </a:lnTo>
                    <a:lnTo>
                      <a:pt x="69850" y="273050"/>
                    </a:lnTo>
                    <a:lnTo>
                      <a:pt x="171450" y="266700"/>
                    </a:lnTo>
                    <a:lnTo>
                      <a:pt x="279400" y="425450"/>
                    </a:lnTo>
                    <a:lnTo>
                      <a:pt x="514350" y="641350"/>
                    </a:lnTo>
                    <a:lnTo>
                      <a:pt x="482600" y="793750"/>
                    </a:lnTo>
                    <a:lnTo>
                      <a:pt x="609600" y="1289050"/>
                    </a:lnTo>
                    <a:lnTo>
                      <a:pt x="577850" y="1333500"/>
                    </a:lnTo>
                    <a:lnTo>
                      <a:pt x="641350" y="1574800"/>
                    </a:lnTo>
                    <a:lnTo>
                      <a:pt x="927100" y="1612900"/>
                    </a:lnTo>
                    <a:lnTo>
                      <a:pt x="1123950" y="1803400"/>
                    </a:lnTo>
                    <a:lnTo>
                      <a:pt x="1162050" y="2012950"/>
                    </a:lnTo>
                    <a:lnTo>
                      <a:pt x="1270000" y="2108200"/>
                    </a:lnTo>
                    <a:lnTo>
                      <a:pt x="1543050" y="22352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637BE5A-172F-620D-4678-6A10B95D3FA4}"/>
                  </a:ext>
                </a:extLst>
              </p:cNvPr>
              <p:cNvSpPr/>
              <p:nvPr/>
            </p:nvSpPr>
            <p:spPr>
              <a:xfrm>
                <a:off x="6597650" y="755650"/>
                <a:ext cx="787400" cy="1517650"/>
              </a:xfrm>
              <a:custGeom>
                <a:avLst/>
                <a:gdLst>
                  <a:gd name="connsiteX0" fmla="*/ 0 w 787400"/>
                  <a:gd name="connsiteY0" fmla="*/ 190500 h 1517650"/>
                  <a:gd name="connsiteX1" fmla="*/ 63500 w 787400"/>
                  <a:gd name="connsiteY1" fmla="*/ 146050 h 1517650"/>
                  <a:gd name="connsiteX2" fmla="*/ 215900 w 787400"/>
                  <a:gd name="connsiteY2" fmla="*/ 0 h 1517650"/>
                  <a:gd name="connsiteX3" fmla="*/ 292100 w 787400"/>
                  <a:gd name="connsiteY3" fmla="*/ 139700 h 1517650"/>
                  <a:gd name="connsiteX4" fmla="*/ 323850 w 787400"/>
                  <a:gd name="connsiteY4" fmla="*/ 476250 h 1517650"/>
                  <a:gd name="connsiteX5" fmla="*/ 279400 w 787400"/>
                  <a:gd name="connsiteY5" fmla="*/ 508000 h 1517650"/>
                  <a:gd name="connsiteX6" fmla="*/ 190500 w 787400"/>
                  <a:gd name="connsiteY6" fmla="*/ 730250 h 1517650"/>
                  <a:gd name="connsiteX7" fmla="*/ 228600 w 787400"/>
                  <a:gd name="connsiteY7" fmla="*/ 742950 h 1517650"/>
                  <a:gd name="connsiteX8" fmla="*/ 304800 w 787400"/>
                  <a:gd name="connsiteY8" fmla="*/ 1155700 h 1517650"/>
                  <a:gd name="connsiteX9" fmla="*/ 349250 w 787400"/>
                  <a:gd name="connsiteY9" fmla="*/ 1174750 h 1517650"/>
                  <a:gd name="connsiteX10" fmla="*/ 323850 w 787400"/>
                  <a:gd name="connsiteY10" fmla="*/ 1263650 h 1517650"/>
                  <a:gd name="connsiteX11" fmla="*/ 476250 w 787400"/>
                  <a:gd name="connsiteY11" fmla="*/ 1454150 h 1517650"/>
                  <a:gd name="connsiteX12" fmla="*/ 641350 w 787400"/>
                  <a:gd name="connsiteY12" fmla="*/ 1454150 h 1517650"/>
                  <a:gd name="connsiteX13" fmla="*/ 787400 w 787400"/>
                  <a:gd name="connsiteY13" fmla="*/ 1517650 h 151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7400" h="1517650">
                    <a:moveTo>
                      <a:pt x="0" y="190500"/>
                    </a:moveTo>
                    <a:lnTo>
                      <a:pt x="63500" y="146050"/>
                    </a:lnTo>
                    <a:lnTo>
                      <a:pt x="215900" y="0"/>
                    </a:lnTo>
                    <a:lnTo>
                      <a:pt x="292100" y="139700"/>
                    </a:lnTo>
                    <a:lnTo>
                      <a:pt x="323850" y="476250"/>
                    </a:lnTo>
                    <a:lnTo>
                      <a:pt x="279400" y="508000"/>
                    </a:lnTo>
                    <a:lnTo>
                      <a:pt x="190500" y="730250"/>
                    </a:lnTo>
                    <a:lnTo>
                      <a:pt x="228600" y="742950"/>
                    </a:lnTo>
                    <a:lnTo>
                      <a:pt x="304800" y="1155700"/>
                    </a:lnTo>
                    <a:lnTo>
                      <a:pt x="349250" y="1174750"/>
                    </a:lnTo>
                    <a:lnTo>
                      <a:pt x="323850" y="1263650"/>
                    </a:lnTo>
                    <a:lnTo>
                      <a:pt x="476250" y="1454150"/>
                    </a:lnTo>
                    <a:lnTo>
                      <a:pt x="641350" y="1454150"/>
                    </a:lnTo>
                    <a:lnTo>
                      <a:pt x="787400" y="15176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2F73ADF-BC18-06D1-A11A-E379976FF02C}"/>
                </a:ext>
              </a:extLst>
            </p:cNvPr>
            <p:cNvGrpSpPr/>
            <p:nvPr/>
          </p:nvGrpSpPr>
          <p:grpSpPr>
            <a:xfrm>
              <a:off x="1719923" y="578477"/>
              <a:ext cx="5963464" cy="5689402"/>
              <a:chOff x="1719923" y="578477"/>
              <a:chExt cx="5963464" cy="5689402"/>
            </a:xfrm>
          </p:grpSpPr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48480DCF-EF89-B34B-3D8D-9511A14AE253}"/>
                  </a:ext>
                </a:extLst>
              </p:cNvPr>
              <p:cNvSpPr txBox="1"/>
              <p:nvPr/>
            </p:nvSpPr>
            <p:spPr>
              <a:xfrm>
                <a:off x="2834789" y="43511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195C99B6-BD3E-CB7E-6427-8D7445B7EC1D}"/>
                  </a:ext>
                </a:extLst>
              </p:cNvPr>
              <p:cNvSpPr txBox="1"/>
              <p:nvPr/>
            </p:nvSpPr>
            <p:spPr>
              <a:xfrm>
                <a:off x="1719923" y="5960102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52B49A61-9CC7-4BEA-4228-A4B7D6383F8D}"/>
                  </a:ext>
                </a:extLst>
              </p:cNvPr>
              <p:cNvSpPr txBox="1"/>
              <p:nvPr/>
            </p:nvSpPr>
            <p:spPr>
              <a:xfrm>
                <a:off x="6441589" y="44527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6CB363AA-941C-527A-22D6-C00B62A8CF62}"/>
                  </a:ext>
                </a:extLst>
              </p:cNvPr>
              <p:cNvSpPr txBox="1"/>
              <p:nvPr/>
            </p:nvSpPr>
            <p:spPr>
              <a:xfrm>
                <a:off x="5311289" y="15952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276D33BF-D3B2-1D47-3C97-B808401C2CF4}"/>
                  </a:ext>
                </a:extLst>
              </p:cNvPr>
              <p:cNvSpPr txBox="1"/>
              <p:nvPr/>
            </p:nvSpPr>
            <p:spPr>
              <a:xfrm>
                <a:off x="4219089" y="34748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B908EEB1-8D0D-B665-84C4-CCFFC735B591}"/>
                  </a:ext>
                </a:extLst>
              </p:cNvPr>
              <p:cNvSpPr txBox="1"/>
              <p:nvPr/>
            </p:nvSpPr>
            <p:spPr>
              <a:xfrm>
                <a:off x="4993789" y="43003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C116B8B1-C8EE-BA6F-869D-1059BDB23568}"/>
                  </a:ext>
                </a:extLst>
              </p:cNvPr>
              <p:cNvSpPr txBox="1"/>
              <p:nvPr/>
            </p:nvSpPr>
            <p:spPr>
              <a:xfrm>
                <a:off x="3954452" y="4863062"/>
                <a:ext cx="7232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2D90B3A2-BA0C-78B3-5D8A-3585571405DB}"/>
                  </a:ext>
                </a:extLst>
              </p:cNvPr>
              <p:cNvSpPr txBox="1"/>
              <p:nvPr/>
            </p:nvSpPr>
            <p:spPr>
              <a:xfrm>
                <a:off x="6241320" y="287697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80B71182-61DE-E25A-A1B9-CDD0DC0C0DE8}"/>
                  </a:ext>
                </a:extLst>
              </p:cNvPr>
              <p:cNvSpPr txBox="1"/>
              <p:nvPr/>
            </p:nvSpPr>
            <p:spPr>
              <a:xfrm>
                <a:off x="3102467" y="192740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6DCD5CAD-FCCF-F8AA-8111-4B096B11B982}"/>
                  </a:ext>
                </a:extLst>
              </p:cNvPr>
              <p:cNvSpPr txBox="1"/>
              <p:nvPr/>
            </p:nvSpPr>
            <p:spPr>
              <a:xfrm>
                <a:off x="7139648" y="57847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A92550A0-A430-9FE7-438A-B98B9811DEF5}"/>
                </a:ext>
              </a:extLst>
            </p:cNvPr>
            <p:cNvGrpSpPr/>
            <p:nvPr/>
          </p:nvGrpSpPr>
          <p:grpSpPr>
            <a:xfrm>
              <a:off x="2752515" y="2081296"/>
              <a:ext cx="5705095" cy="4234756"/>
              <a:chOff x="2752515" y="2081296"/>
              <a:chExt cx="5705095" cy="4234756"/>
            </a:xfrm>
          </p:grpSpPr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EA5382BA-228B-67A3-B70E-26AB22EE0B10}"/>
                  </a:ext>
                </a:extLst>
              </p:cNvPr>
              <p:cNvSpPr txBox="1"/>
              <p:nvPr/>
            </p:nvSpPr>
            <p:spPr>
              <a:xfrm>
                <a:off x="7926695" y="409575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とねがわ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利根川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72F7D3CE-86E3-CC63-CCD7-5C52FD0A74F3}"/>
                  </a:ext>
                </a:extLst>
              </p:cNvPr>
              <p:cNvSpPr txBox="1"/>
              <p:nvPr/>
            </p:nvSpPr>
            <p:spPr>
              <a:xfrm>
                <a:off x="5505997" y="4594634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0E9D1EE2-C220-0329-24D6-5E42A1581D58}"/>
                  </a:ext>
                </a:extLst>
              </p:cNvPr>
              <p:cNvSpPr txBox="1"/>
              <p:nvPr/>
            </p:nvSpPr>
            <p:spPr>
              <a:xfrm>
                <a:off x="5427876" y="487518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2B7A5B38-7DF2-CA65-759A-29FD0FE1F9E9}"/>
                  </a:ext>
                </a:extLst>
              </p:cNvPr>
              <p:cNvSpPr txBox="1"/>
              <p:nvPr/>
            </p:nvSpPr>
            <p:spPr>
              <a:xfrm>
                <a:off x="5058065" y="502920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つるみがわ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鶴見川</a:t>
                </a: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90575C93-B8ED-5EA2-8B45-A942CAF533C7}"/>
                  </a:ext>
                </a:extLst>
              </p:cNvPr>
              <p:cNvSpPr txBox="1"/>
              <p:nvPr/>
            </p:nvSpPr>
            <p:spPr>
              <a:xfrm>
                <a:off x="4326454" y="549649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さがみがわ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相模川</a:t>
                </a: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1A695201-38DD-BF4E-9C86-BA180D159688}"/>
                  </a:ext>
                </a:extLst>
              </p:cNvPr>
              <p:cNvSpPr txBox="1"/>
              <p:nvPr/>
            </p:nvSpPr>
            <p:spPr>
              <a:xfrm>
                <a:off x="2752515" y="600827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47ED427A-B202-28AE-5632-74646CDC26A9}"/>
                  </a:ext>
                </a:extLst>
              </p:cNvPr>
              <p:cNvSpPr txBox="1"/>
              <p:nvPr/>
            </p:nvSpPr>
            <p:spPr>
              <a:xfrm>
                <a:off x="7299338" y="257194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0EB2383F-19A8-89E0-AE79-7C8436CD32DF}"/>
                  </a:ext>
                </a:extLst>
              </p:cNvPr>
              <p:cNvSpPr txBox="1"/>
              <p:nvPr/>
            </p:nvSpPr>
            <p:spPr>
              <a:xfrm>
                <a:off x="7341842" y="208129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久慈川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348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A3431-BA3D-FE89-614F-21AFF00B6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69ABC380-BD1D-13D0-B410-8CE45BE1388B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関東地方の一級河川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B0D8DA-9ECE-7546-1E91-E70CDAA7AA0B}"/>
              </a:ext>
            </a:extLst>
          </p:cNvPr>
          <p:cNvGrpSpPr/>
          <p:nvPr/>
        </p:nvGrpSpPr>
        <p:grpSpPr>
          <a:xfrm>
            <a:off x="741990" y="321227"/>
            <a:ext cx="7652759" cy="6298140"/>
            <a:chOff x="741990" y="321227"/>
            <a:chExt cx="7652759" cy="6298140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C84652E-4078-52DC-A0E7-F4C5DE7CA789}"/>
                </a:ext>
              </a:extLst>
            </p:cNvPr>
            <p:cNvGrpSpPr/>
            <p:nvPr/>
          </p:nvGrpSpPr>
          <p:grpSpPr>
            <a:xfrm>
              <a:off x="741990" y="321227"/>
              <a:ext cx="7502908" cy="6298140"/>
              <a:chOff x="741990" y="321227"/>
              <a:chExt cx="7502908" cy="6298140"/>
            </a:xfrm>
            <a:solidFill>
              <a:schemeClr val="bg1">
                <a:lumMod val="85000"/>
              </a:schemeClr>
            </a:solidFill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C3DD9089-E303-706E-CE83-0A005884AC3F}"/>
                  </a:ext>
                </a:extLst>
              </p:cNvPr>
              <p:cNvSpPr/>
              <p:nvPr/>
            </p:nvSpPr>
            <p:spPr>
              <a:xfrm>
                <a:off x="4283343" y="321227"/>
                <a:ext cx="3961555" cy="1088024"/>
              </a:xfrm>
              <a:custGeom>
                <a:avLst/>
                <a:gdLst>
                  <a:gd name="connsiteX0" fmla="*/ 8961 w 3961555"/>
                  <a:gd name="connsiteY0" fmla="*/ 0 h 1088024"/>
                  <a:gd name="connsiteX1" fmla="*/ 3952023 w 3961555"/>
                  <a:gd name="connsiteY1" fmla="*/ 0 h 1088024"/>
                  <a:gd name="connsiteX2" fmla="*/ 3961555 w 3961555"/>
                  <a:gd name="connsiteY2" fmla="*/ 95317 h 1088024"/>
                  <a:gd name="connsiteX3" fmla="*/ 3961555 w 3961555"/>
                  <a:gd name="connsiteY3" fmla="*/ 183454 h 1088024"/>
                  <a:gd name="connsiteX4" fmla="*/ 3896611 w 3961555"/>
                  <a:gd name="connsiteY4" fmla="*/ 271592 h 1088024"/>
                  <a:gd name="connsiteX5" fmla="*/ 3891971 w 3961555"/>
                  <a:gd name="connsiteY5" fmla="*/ 447867 h 1088024"/>
                  <a:gd name="connsiteX6" fmla="*/ 3905889 w 3961555"/>
                  <a:gd name="connsiteY6" fmla="*/ 489616 h 1088024"/>
                  <a:gd name="connsiteX7" fmla="*/ 3905889 w 3961555"/>
                  <a:gd name="connsiteY7" fmla="*/ 536005 h 1088024"/>
                  <a:gd name="connsiteX8" fmla="*/ 3845586 w 3961555"/>
                  <a:gd name="connsiteY8" fmla="*/ 596309 h 1088024"/>
                  <a:gd name="connsiteX9" fmla="*/ 3827031 w 3961555"/>
                  <a:gd name="connsiteY9" fmla="*/ 624142 h 1088024"/>
                  <a:gd name="connsiteX10" fmla="*/ 3762084 w 3961555"/>
                  <a:gd name="connsiteY10" fmla="*/ 698363 h 1088024"/>
                  <a:gd name="connsiteX11" fmla="*/ 3720336 w 3961555"/>
                  <a:gd name="connsiteY11" fmla="*/ 665892 h 1088024"/>
                  <a:gd name="connsiteX12" fmla="*/ 3641478 w 3961555"/>
                  <a:gd name="connsiteY12" fmla="*/ 726196 h 1088024"/>
                  <a:gd name="connsiteX13" fmla="*/ 3581171 w 3961555"/>
                  <a:gd name="connsiteY13" fmla="*/ 754029 h 1088024"/>
                  <a:gd name="connsiteX14" fmla="*/ 3548701 w 3961555"/>
                  <a:gd name="connsiteY14" fmla="*/ 772584 h 1088024"/>
                  <a:gd name="connsiteX15" fmla="*/ 3497673 w 3961555"/>
                  <a:gd name="connsiteY15" fmla="*/ 805056 h 1088024"/>
                  <a:gd name="connsiteX16" fmla="*/ 3465199 w 3961555"/>
                  <a:gd name="connsiteY16" fmla="*/ 883916 h 1088024"/>
                  <a:gd name="connsiteX17" fmla="*/ 3390978 w 3961555"/>
                  <a:gd name="connsiteY17" fmla="*/ 846806 h 1088024"/>
                  <a:gd name="connsiteX18" fmla="*/ 3330675 w 3961555"/>
                  <a:gd name="connsiteY18" fmla="*/ 870000 h 1088024"/>
                  <a:gd name="connsiteX19" fmla="*/ 3288927 w 3961555"/>
                  <a:gd name="connsiteY19" fmla="*/ 828250 h 1088024"/>
                  <a:gd name="connsiteX20" fmla="*/ 3205425 w 3961555"/>
                  <a:gd name="connsiteY20" fmla="*/ 795779 h 1088024"/>
                  <a:gd name="connsiteX21" fmla="*/ 3117289 w 3961555"/>
                  <a:gd name="connsiteY21" fmla="*/ 781862 h 1088024"/>
                  <a:gd name="connsiteX22" fmla="*/ 3038428 w 3961555"/>
                  <a:gd name="connsiteY22" fmla="*/ 665892 h 1088024"/>
                  <a:gd name="connsiteX23" fmla="*/ 2987402 w 3961555"/>
                  <a:gd name="connsiteY23" fmla="*/ 670530 h 1088024"/>
                  <a:gd name="connsiteX24" fmla="*/ 2987402 w 3961555"/>
                  <a:gd name="connsiteY24" fmla="*/ 740113 h 1088024"/>
                  <a:gd name="connsiteX25" fmla="*/ 3038428 w 3961555"/>
                  <a:gd name="connsiteY25" fmla="*/ 837528 h 1088024"/>
                  <a:gd name="connsiteX26" fmla="*/ 2917821 w 3961555"/>
                  <a:gd name="connsiteY26" fmla="*/ 907110 h 1088024"/>
                  <a:gd name="connsiteX27" fmla="*/ 2899266 w 3961555"/>
                  <a:gd name="connsiteY27" fmla="*/ 921027 h 1088024"/>
                  <a:gd name="connsiteX28" fmla="*/ 2852875 w 3961555"/>
                  <a:gd name="connsiteY28" fmla="*/ 990609 h 1088024"/>
                  <a:gd name="connsiteX29" fmla="*/ 2806489 w 3961555"/>
                  <a:gd name="connsiteY29" fmla="*/ 1023081 h 1088024"/>
                  <a:gd name="connsiteX30" fmla="*/ 2764739 w 3961555"/>
                  <a:gd name="connsiteY30" fmla="*/ 1088024 h 1088024"/>
                  <a:gd name="connsiteX31" fmla="*/ 2709073 w 3961555"/>
                  <a:gd name="connsiteY31" fmla="*/ 1018442 h 1088024"/>
                  <a:gd name="connsiteX32" fmla="*/ 2653407 w 3961555"/>
                  <a:gd name="connsiteY32" fmla="*/ 981331 h 1088024"/>
                  <a:gd name="connsiteX33" fmla="*/ 2551353 w 3961555"/>
                  <a:gd name="connsiteY33" fmla="*/ 953498 h 1088024"/>
                  <a:gd name="connsiteX34" fmla="*/ 2528160 w 3961555"/>
                  <a:gd name="connsiteY34" fmla="*/ 842167 h 1088024"/>
                  <a:gd name="connsiteX35" fmla="*/ 2444658 w 3961555"/>
                  <a:gd name="connsiteY35" fmla="*/ 805056 h 1088024"/>
                  <a:gd name="connsiteX36" fmla="*/ 2412188 w 3961555"/>
                  <a:gd name="connsiteY36" fmla="*/ 726196 h 1088024"/>
                  <a:gd name="connsiteX37" fmla="*/ 2337967 w 3961555"/>
                  <a:gd name="connsiteY37" fmla="*/ 707641 h 1088024"/>
                  <a:gd name="connsiteX38" fmla="*/ 2296216 w 3961555"/>
                  <a:gd name="connsiteY38" fmla="*/ 698363 h 1088024"/>
                  <a:gd name="connsiteX39" fmla="*/ 2263746 w 3961555"/>
                  <a:gd name="connsiteY39" fmla="*/ 656614 h 1088024"/>
                  <a:gd name="connsiteX40" fmla="*/ 2273023 w 3961555"/>
                  <a:gd name="connsiteY40" fmla="*/ 624142 h 1088024"/>
                  <a:gd name="connsiteX41" fmla="*/ 2263746 w 3961555"/>
                  <a:gd name="connsiteY41" fmla="*/ 554560 h 1088024"/>
                  <a:gd name="connsiteX42" fmla="*/ 2254468 w 3961555"/>
                  <a:gd name="connsiteY42" fmla="*/ 512811 h 1088024"/>
                  <a:gd name="connsiteX43" fmla="*/ 2277661 w 3961555"/>
                  <a:gd name="connsiteY43" fmla="*/ 471061 h 1088024"/>
                  <a:gd name="connsiteX44" fmla="*/ 2277661 w 3961555"/>
                  <a:gd name="connsiteY44" fmla="*/ 443228 h 1088024"/>
                  <a:gd name="connsiteX45" fmla="*/ 2166329 w 3961555"/>
                  <a:gd name="connsiteY45" fmla="*/ 443228 h 1088024"/>
                  <a:gd name="connsiteX46" fmla="*/ 2147774 w 3961555"/>
                  <a:gd name="connsiteY46" fmla="*/ 341174 h 1088024"/>
                  <a:gd name="connsiteX47" fmla="*/ 2096748 w 3961555"/>
                  <a:gd name="connsiteY47" fmla="*/ 299425 h 1088024"/>
                  <a:gd name="connsiteX48" fmla="*/ 2013249 w 3961555"/>
                  <a:gd name="connsiteY48" fmla="*/ 206648 h 1088024"/>
                  <a:gd name="connsiteX49" fmla="*/ 1929750 w 3961555"/>
                  <a:gd name="connsiteY49" fmla="*/ 169538 h 1088024"/>
                  <a:gd name="connsiteX50" fmla="*/ 1878725 w 3961555"/>
                  <a:gd name="connsiteY50" fmla="*/ 164899 h 1088024"/>
                  <a:gd name="connsiteX51" fmla="*/ 1799863 w 3961555"/>
                  <a:gd name="connsiteY51" fmla="*/ 127789 h 1088024"/>
                  <a:gd name="connsiteX52" fmla="*/ 1646781 w 3961555"/>
                  <a:gd name="connsiteY52" fmla="*/ 95317 h 1088024"/>
                  <a:gd name="connsiteX53" fmla="*/ 1586477 w 3961555"/>
                  <a:gd name="connsiteY53" fmla="*/ 76761 h 1088024"/>
                  <a:gd name="connsiteX54" fmla="*/ 1489064 w 3961555"/>
                  <a:gd name="connsiteY54" fmla="*/ 86039 h 1088024"/>
                  <a:gd name="connsiteX55" fmla="*/ 1345259 w 3961555"/>
                  <a:gd name="connsiteY55" fmla="*/ 127789 h 1088024"/>
                  <a:gd name="connsiteX56" fmla="*/ 1312785 w 3961555"/>
                  <a:gd name="connsiteY56" fmla="*/ 169538 h 1088024"/>
                  <a:gd name="connsiteX57" fmla="*/ 1326703 w 3961555"/>
                  <a:gd name="connsiteY57" fmla="*/ 229843 h 1088024"/>
                  <a:gd name="connsiteX58" fmla="*/ 1326703 w 3961555"/>
                  <a:gd name="connsiteY58" fmla="*/ 262314 h 1088024"/>
                  <a:gd name="connsiteX59" fmla="*/ 1215372 w 3961555"/>
                  <a:gd name="connsiteY59" fmla="*/ 262314 h 1088024"/>
                  <a:gd name="connsiteX60" fmla="*/ 1145788 w 3961555"/>
                  <a:gd name="connsiteY60" fmla="*/ 313341 h 1088024"/>
                  <a:gd name="connsiteX61" fmla="*/ 1076207 w 3961555"/>
                  <a:gd name="connsiteY61" fmla="*/ 308703 h 1088024"/>
                  <a:gd name="connsiteX62" fmla="*/ 1001986 w 3961555"/>
                  <a:gd name="connsiteY62" fmla="*/ 350452 h 1088024"/>
                  <a:gd name="connsiteX63" fmla="*/ 974153 w 3961555"/>
                  <a:gd name="connsiteY63" fmla="*/ 396840 h 1088024"/>
                  <a:gd name="connsiteX64" fmla="*/ 881376 w 3961555"/>
                  <a:gd name="connsiteY64" fmla="*/ 406118 h 1088024"/>
                  <a:gd name="connsiteX65" fmla="*/ 876739 w 3961555"/>
                  <a:gd name="connsiteY65" fmla="*/ 452506 h 1088024"/>
                  <a:gd name="connsiteX66" fmla="*/ 797878 w 3961555"/>
                  <a:gd name="connsiteY66" fmla="*/ 466422 h 1088024"/>
                  <a:gd name="connsiteX67" fmla="*/ 765407 w 3961555"/>
                  <a:gd name="connsiteY67" fmla="*/ 503533 h 1088024"/>
                  <a:gd name="connsiteX68" fmla="*/ 723656 w 3961555"/>
                  <a:gd name="connsiteY68" fmla="*/ 540643 h 1088024"/>
                  <a:gd name="connsiteX69" fmla="*/ 589129 w 3961555"/>
                  <a:gd name="connsiteY69" fmla="*/ 600948 h 1088024"/>
                  <a:gd name="connsiteX70" fmla="*/ 538103 w 3961555"/>
                  <a:gd name="connsiteY70" fmla="*/ 591670 h 1088024"/>
                  <a:gd name="connsiteX71" fmla="*/ 510270 w 3961555"/>
                  <a:gd name="connsiteY71" fmla="*/ 647336 h 1088024"/>
                  <a:gd name="connsiteX72" fmla="*/ 412857 w 3961555"/>
                  <a:gd name="connsiteY72" fmla="*/ 693725 h 1088024"/>
                  <a:gd name="connsiteX73" fmla="*/ 403576 w 3961555"/>
                  <a:gd name="connsiteY73" fmla="*/ 726196 h 1088024"/>
                  <a:gd name="connsiteX74" fmla="*/ 357191 w 3961555"/>
                  <a:gd name="connsiteY74" fmla="*/ 744752 h 1088024"/>
                  <a:gd name="connsiteX75" fmla="*/ 338635 w 3961555"/>
                  <a:gd name="connsiteY75" fmla="*/ 754029 h 1088024"/>
                  <a:gd name="connsiteX76" fmla="*/ 315440 w 3961555"/>
                  <a:gd name="connsiteY76" fmla="*/ 735474 h 1088024"/>
                  <a:gd name="connsiteX77" fmla="*/ 241219 w 3961555"/>
                  <a:gd name="connsiteY77" fmla="*/ 712280 h 1088024"/>
                  <a:gd name="connsiteX78" fmla="*/ 92776 w 3961555"/>
                  <a:gd name="connsiteY78" fmla="*/ 684447 h 1088024"/>
                  <a:gd name="connsiteX79" fmla="*/ 23196 w 3961555"/>
                  <a:gd name="connsiteY79" fmla="*/ 703002 h 1088024"/>
                  <a:gd name="connsiteX80" fmla="*/ 2408 w 3961555"/>
                  <a:gd name="connsiteY80" fmla="*/ 685680 h 1088024"/>
                  <a:gd name="connsiteX81" fmla="*/ 0 w 3961555"/>
                  <a:gd name="connsiteY81" fmla="*/ 671458 h 1088024"/>
                  <a:gd name="connsiteX82" fmla="*/ 38966 w 3961555"/>
                  <a:gd name="connsiteY82" fmla="*/ 615792 h 1088024"/>
                  <a:gd name="connsiteX83" fmla="*/ 44533 w 3961555"/>
                  <a:gd name="connsiteY83" fmla="*/ 543427 h 1088024"/>
                  <a:gd name="connsiteX84" fmla="*/ 38966 w 3961555"/>
                  <a:gd name="connsiteY84" fmla="*/ 471061 h 1088024"/>
                  <a:gd name="connsiteX85" fmla="*/ 50099 w 3961555"/>
                  <a:gd name="connsiteY85" fmla="*/ 420962 h 1088024"/>
                  <a:gd name="connsiteX86" fmla="*/ 50099 w 3961555"/>
                  <a:gd name="connsiteY86" fmla="*/ 370863 h 1088024"/>
                  <a:gd name="connsiteX87" fmla="*/ 11133 w 3961555"/>
                  <a:gd name="connsiteY87" fmla="*/ 226132 h 1088024"/>
                  <a:gd name="connsiteX88" fmla="*/ 27833 w 3961555"/>
                  <a:gd name="connsiteY88" fmla="*/ 25735 h 108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3961555" h="1088024">
                    <a:moveTo>
                      <a:pt x="8961" y="0"/>
                    </a:moveTo>
                    <a:lnTo>
                      <a:pt x="3952023" y="0"/>
                    </a:lnTo>
                    <a:lnTo>
                      <a:pt x="3961555" y="95317"/>
                    </a:lnTo>
                    <a:lnTo>
                      <a:pt x="3961555" y="183454"/>
                    </a:lnTo>
                    <a:lnTo>
                      <a:pt x="3896611" y="271592"/>
                    </a:lnTo>
                    <a:lnTo>
                      <a:pt x="3891971" y="447867"/>
                    </a:lnTo>
                    <a:lnTo>
                      <a:pt x="3905889" y="489616"/>
                    </a:lnTo>
                    <a:lnTo>
                      <a:pt x="3905889" y="536005"/>
                    </a:lnTo>
                    <a:lnTo>
                      <a:pt x="3845586" y="596309"/>
                    </a:lnTo>
                    <a:lnTo>
                      <a:pt x="3827031" y="624142"/>
                    </a:lnTo>
                    <a:lnTo>
                      <a:pt x="3762084" y="698363"/>
                    </a:lnTo>
                    <a:lnTo>
                      <a:pt x="3720336" y="665892"/>
                    </a:lnTo>
                    <a:lnTo>
                      <a:pt x="3641478" y="726196"/>
                    </a:lnTo>
                    <a:lnTo>
                      <a:pt x="3581171" y="754029"/>
                    </a:lnTo>
                    <a:lnTo>
                      <a:pt x="3548701" y="772584"/>
                    </a:lnTo>
                    <a:lnTo>
                      <a:pt x="3497673" y="805056"/>
                    </a:lnTo>
                    <a:lnTo>
                      <a:pt x="3465199" y="883916"/>
                    </a:lnTo>
                    <a:lnTo>
                      <a:pt x="3390978" y="846806"/>
                    </a:lnTo>
                    <a:lnTo>
                      <a:pt x="3330675" y="870000"/>
                    </a:lnTo>
                    <a:lnTo>
                      <a:pt x="3288927" y="828250"/>
                    </a:lnTo>
                    <a:lnTo>
                      <a:pt x="3205425" y="795779"/>
                    </a:lnTo>
                    <a:lnTo>
                      <a:pt x="3117289" y="781862"/>
                    </a:lnTo>
                    <a:lnTo>
                      <a:pt x="3038428" y="665892"/>
                    </a:lnTo>
                    <a:lnTo>
                      <a:pt x="2987402" y="670530"/>
                    </a:lnTo>
                    <a:lnTo>
                      <a:pt x="2987402" y="740113"/>
                    </a:lnTo>
                    <a:lnTo>
                      <a:pt x="3038428" y="837528"/>
                    </a:lnTo>
                    <a:lnTo>
                      <a:pt x="2917821" y="907110"/>
                    </a:lnTo>
                    <a:lnTo>
                      <a:pt x="2899266" y="921027"/>
                    </a:lnTo>
                    <a:lnTo>
                      <a:pt x="2852875" y="990609"/>
                    </a:lnTo>
                    <a:lnTo>
                      <a:pt x="2806489" y="1023081"/>
                    </a:lnTo>
                    <a:lnTo>
                      <a:pt x="2764739" y="1088024"/>
                    </a:lnTo>
                    <a:lnTo>
                      <a:pt x="2709073" y="1018442"/>
                    </a:lnTo>
                    <a:lnTo>
                      <a:pt x="2653407" y="981331"/>
                    </a:lnTo>
                    <a:lnTo>
                      <a:pt x="2551353" y="953498"/>
                    </a:lnTo>
                    <a:lnTo>
                      <a:pt x="2528160" y="842167"/>
                    </a:lnTo>
                    <a:lnTo>
                      <a:pt x="2444658" y="805056"/>
                    </a:lnTo>
                    <a:lnTo>
                      <a:pt x="2412188" y="726196"/>
                    </a:lnTo>
                    <a:lnTo>
                      <a:pt x="2337967" y="707641"/>
                    </a:lnTo>
                    <a:lnTo>
                      <a:pt x="2296216" y="698363"/>
                    </a:lnTo>
                    <a:lnTo>
                      <a:pt x="2263746" y="656614"/>
                    </a:lnTo>
                    <a:lnTo>
                      <a:pt x="2273023" y="624142"/>
                    </a:lnTo>
                    <a:lnTo>
                      <a:pt x="2263746" y="554560"/>
                    </a:lnTo>
                    <a:lnTo>
                      <a:pt x="2254468" y="512811"/>
                    </a:lnTo>
                    <a:lnTo>
                      <a:pt x="2277661" y="471061"/>
                    </a:lnTo>
                    <a:lnTo>
                      <a:pt x="2277661" y="443228"/>
                    </a:lnTo>
                    <a:lnTo>
                      <a:pt x="2166329" y="443228"/>
                    </a:lnTo>
                    <a:lnTo>
                      <a:pt x="2147774" y="341174"/>
                    </a:lnTo>
                    <a:lnTo>
                      <a:pt x="2096748" y="299425"/>
                    </a:lnTo>
                    <a:lnTo>
                      <a:pt x="2013249" y="206648"/>
                    </a:lnTo>
                    <a:lnTo>
                      <a:pt x="1929750" y="169538"/>
                    </a:lnTo>
                    <a:lnTo>
                      <a:pt x="1878725" y="164899"/>
                    </a:lnTo>
                    <a:lnTo>
                      <a:pt x="1799863" y="127789"/>
                    </a:lnTo>
                    <a:lnTo>
                      <a:pt x="1646781" y="95317"/>
                    </a:lnTo>
                    <a:lnTo>
                      <a:pt x="1586477" y="76761"/>
                    </a:lnTo>
                    <a:lnTo>
                      <a:pt x="1489064" y="86039"/>
                    </a:lnTo>
                    <a:lnTo>
                      <a:pt x="1345259" y="127789"/>
                    </a:lnTo>
                    <a:lnTo>
                      <a:pt x="1312785" y="169538"/>
                    </a:lnTo>
                    <a:lnTo>
                      <a:pt x="1326703" y="229843"/>
                    </a:lnTo>
                    <a:lnTo>
                      <a:pt x="1326703" y="262314"/>
                    </a:lnTo>
                    <a:lnTo>
                      <a:pt x="1215372" y="262314"/>
                    </a:lnTo>
                    <a:lnTo>
                      <a:pt x="1145788" y="313341"/>
                    </a:lnTo>
                    <a:lnTo>
                      <a:pt x="1076207" y="308703"/>
                    </a:lnTo>
                    <a:lnTo>
                      <a:pt x="1001986" y="350452"/>
                    </a:lnTo>
                    <a:lnTo>
                      <a:pt x="974153" y="396840"/>
                    </a:lnTo>
                    <a:lnTo>
                      <a:pt x="881376" y="406118"/>
                    </a:lnTo>
                    <a:lnTo>
                      <a:pt x="876739" y="452506"/>
                    </a:lnTo>
                    <a:lnTo>
                      <a:pt x="797878" y="466422"/>
                    </a:lnTo>
                    <a:lnTo>
                      <a:pt x="765407" y="503533"/>
                    </a:lnTo>
                    <a:lnTo>
                      <a:pt x="723656" y="540643"/>
                    </a:lnTo>
                    <a:lnTo>
                      <a:pt x="589129" y="600948"/>
                    </a:lnTo>
                    <a:lnTo>
                      <a:pt x="538103" y="591670"/>
                    </a:lnTo>
                    <a:lnTo>
                      <a:pt x="510270" y="647336"/>
                    </a:lnTo>
                    <a:lnTo>
                      <a:pt x="412857" y="693725"/>
                    </a:lnTo>
                    <a:lnTo>
                      <a:pt x="403576" y="726196"/>
                    </a:lnTo>
                    <a:lnTo>
                      <a:pt x="357191" y="744752"/>
                    </a:lnTo>
                    <a:lnTo>
                      <a:pt x="338635" y="754029"/>
                    </a:lnTo>
                    <a:lnTo>
                      <a:pt x="315440" y="735474"/>
                    </a:lnTo>
                    <a:lnTo>
                      <a:pt x="241219" y="712280"/>
                    </a:lnTo>
                    <a:lnTo>
                      <a:pt x="92776" y="684447"/>
                    </a:lnTo>
                    <a:lnTo>
                      <a:pt x="23196" y="703002"/>
                    </a:lnTo>
                    <a:lnTo>
                      <a:pt x="2408" y="685680"/>
                    </a:lnTo>
                    <a:lnTo>
                      <a:pt x="0" y="671458"/>
                    </a:lnTo>
                    <a:lnTo>
                      <a:pt x="38966" y="615792"/>
                    </a:lnTo>
                    <a:lnTo>
                      <a:pt x="44533" y="543427"/>
                    </a:lnTo>
                    <a:lnTo>
                      <a:pt x="38966" y="471061"/>
                    </a:lnTo>
                    <a:lnTo>
                      <a:pt x="50099" y="420962"/>
                    </a:lnTo>
                    <a:lnTo>
                      <a:pt x="50099" y="370863"/>
                    </a:lnTo>
                    <a:lnTo>
                      <a:pt x="11133" y="226132"/>
                    </a:lnTo>
                    <a:lnTo>
                      <a:pt x="27833" y="2573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7FB5CFB8-F26B-DD14-8BB3-CF9884312543}"/>
                  </a:ext>
                </a:extLst>
              </p:cNvPr>
              <p:cNvGrpSpPr/>
              <p:nvPr/>
            </p:nvGrpSpPr>
            <p:grpSpPr>
              <a:xfrm>
                <a:off x="1948961" y="396892"/>
                <a:ext cx="6008078" cy="6222474"/>
                <a:chOff x="5771025" y="3354014"/>
                <a:chExt cx="1589768" cy="1646499"/>
              </a:xfrm>
              <a:grpFill/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5188E62-52BE-A4B7-50F2-D5EA50CA2075}"/>
                    </a:ext>
                  </a:extLst>
                </p:cNvPr>
                <p:cNvSpPr/>
                <p:nvPr/>
              </p:nvSpPr>
              <p:spPr>
                <a:xfrm>
                  <a:off x="6447978" y="3354014"/>
                  <a:ext cx="571705" cy="702574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A2D24AE5-3B8F-EB71-A099-DC93B080E012}"/>
                    </a:ext>
                  </a:extLst>
                </p:cNvPr>
                <p:cNvSpPr/>
                <p:nvPr/>
              </p:nvSpPr>
              <p:spPr>
                <a:xfrm>
                  <a:off x="6702096" y="4128621"/>
                  <a:ext cx="658697" cy="871892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2CED4DE-81A5-FF6D-3D32-0529EC1A0A80}"/>
                    </a:ext>
                  </a:extLst>
                </p:cNvPr>
                <p:cNvSpPr/>
                <p:nvPr/>
              </p:nvSpPr>
              <p:spPr>
                <a:xfrm>
                  <a:off x="6656517" y="3509622"/>
                  <a:ext cx="693985" cy="879243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03F9FB39-3731-E04C-2B2B-43206A5DCE9F}"/>
                    </a:ext>
                  </a:extLst>
                </p:cNvPr>
                <p:cNvSpPr/>
                <p:nvPr/>
              </p:nvSpPr>
              <p:spPr>
                <a:xfrm>
                  <a:off x="5900779" y="3426304"/>
                  <a:ext cx="742936" cy="787594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DC263E7-4590-5B90-088B-709BF008A156}"/>
                    </a:ext>
                  </a:extLst>
                </p:cNvPr>
                <p:cNvSpPr/>
                <p:nvPr/>
              </p:nvSpPr>
              <p:spPr>
                <a:xfrm>
                  <a:off x="6083464" y="3997763"/>
                  <a:ext cx="700234" cy="382096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BEB3DFF-7E53-58B3-59F8-D82DA5F93484}"/>
                    </a:ext>
                  </a:extLst>
                </p:cNvPr>
                <p:cNvSpPr/>
                <p:nvPr/>
              </p:nvSpPr>
              <p:spPr>
                <a:xfrm>
                  <a:off x="5771025" y="4226396"/>
                  <a:ext cx="560554" cy="575870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8970D473-8ED3-8EB7-E0DC-C7A127B63EA7}"/>
                    </a:ext>
                  </a:extLst>
                </p:cNvPr>
                <p:cNvSpPr/>
                <p:nvPr/>
              </p:nvSpPr>
              <p:spPr>
                <a:xfrm>
                  <a:off x="6212117" y="4276938"/>
                  <a:ext cx="585549" cy="283340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18DFCC22-B689-AED9-4804-8C98998CF607}"/>
                    </a:ext>
                  </a:extLst>
                </p:cNvPr>
                <p:cNvSpPr/>
                <p:nvPr/>
              </p:nvSpPr>
              <p:spPr>
                <a:xfrm>
                  <a:off x="6205539" y="4438978"/>
                  <a:ext cx="518121" cy="3902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65A17F7-48DB-7B93-212C-B0046E58740E}"/>
                  </a:ext>
                </a:extLst>
              </p:cNvPr>
              <p:cNvSpPr/>
              <p:nvPr/>
            </p:nvSpPr>
            <p:spPr>
              <a:xfrm>
                <a:off x="741990" y="4586400"/>
                <a:ext cx="3357706" cy="2032967"/>
              </a:xfrm>
              <a:custGeom>
                <a:avLst/>
                <a:gdLst>
                  <a:gd name="connsiteX0" fmla="*/ 1295960 w 3357706"/>
                  <a:gd name="connsiteY0" fmla="*/ 0 h 2032967"/>
                  <a:gd name="connsiteX1" fmla="*/ 1342291 w 3357706"/>
                  <a:gd name="connsiteY1" fmla="*/ 129728 h 2032967"/>
                  <a:gd name="connsiteX2" fmla="*/ 1333025 w 3357706"/>
                  <a:gd name="connsiteY2" fmla="*/ 171426 h 2032967"/>
                  <a:gd name="connsiteX3" fmla="*/ 1342291 w 3357706"/>
                  <a:gd name="connsiteY3" fmla="*/ 217758 h 2032967"/>
                  <a:gd name="connsiteX4" fmla="*/ 1393254 w 3357706"/>
                  <a:gd name="connsiteY4" fmla="*/ 259456 h 2032967"/>
                  <a:gd name="connsiteX5" fmla="*/ 1397889 w 3357706"/>
                  <a:gd name="connsiteY5" fmla="*/ 333586 h 2032967"/>
                  <a:gd name="connsiteX6" fmla="*/ 1388622 w 3357706"/>
                  <a:gd name="connsiteY6" fmla="*/ 366018 h 2032967"/>
                  <a:gd name="connsiteX7" fmla="*/ 1379356 w 3357706"/>
                  <a:gd name="connsiteY7" fmla="*/ 458681 h 2032967"/>
                  <a:gd name="connsiteX8" fmla="*/ 1351557 w 3357706"/>
                  <a:gd name="connsiteY8" fmla="*/ 505012 h 2032967"/>
                  <a:gd name="connsiteX9" fmla="*/ 1379356 w 3357706"/>
                  <a:gd name="connsiteY9" fmla="*/ 579142 h 2032967"/>
                  <a:gd name="connsiteX10" fmla="*/ 1365458 w 3357706"/>
                  <a:gd name="connsiteY10" fmla="*/ 671805 h 2032967"/>
                  <a:gd name="connsiteX11" fmla="*/ 1305226 w 3357706"/>
                  <a:gd name="connsiteY11" fmla="*/ 722770 h 2032967"/>
                  <a:gd name="connsiteX12" fmla="*/ 1383991 w 3357706"/>
                  <a:gd name="connsiteY12" fmla="*/ 773734 h 2032967"/>
                  <a:gd name="connsiteX13" fmla="*/ 1388622 w 3357706"/>
                  <a:gd name="connsiteY13" fmla="*/ 884930 h 2032967"/>
                  <a:gd name="connsiteX14" fmla="*/ 1448852 w 3357706"/>
                  <a:gd name="connsiteY14" fmla="*/ 926628 h 2032967"/>
                  <a:gd name="connsiteX15" fmla="*/ 1527617 w 3357706"/>
                  <a:gd name="connsiteY15" fmla="*/ 852498 h 2032967"/>
                  <a:gd name="connsiteX16" fmla="*/ 1638812 w 3357706"/>
                  <a:gd name="connsiteY16" fmla="*/ 931261 h 2032967"/>
                  <a:gd name="connsiteX17" fmla="*/ 1601747 w 3357706"/>
                  <a:gd name="connsiteY17" fmla="*/ 1033190 h 2032967"/>
                  <a:gd name="connsiteX18" fmla="*/ 1671243 w 3357706"/>
                  <a:gd name="connsiteY18" fmla="*/ 1125853 h 2032967"/>
                  <a:gd name="connsiteX19" fmla="*/ 1675877 w 3357706"/>
                  <a:gd name="connsiteY19" fmla="*/ 1190717 h 2032967"/>
                  <a:gd name="connsiteX20" fmla="*/ 1731475 w 3357706"/>
                  <a:gd name="connsiteY20" fmla="*/ 1204616 h 2032967"/>
                  <a:gd name="connsiteX21" fmla="*/ 1745373 w 3357706"/>
                  <a:gd name="connsiteY21" fmla="*/ 1264847 h 2032967"/>
                  <a:gd name="connsiteX22" fmla="*/ 1902903 w 3357706"/>
                  <a:gd name="connsiteY22" fmla="*/ 1283379 h 2032967"/>
                  <a:gd name="connsiteX23" fmla="*/ 1990931 w 3357706"/>
                  <a:gd name="connsiteY23" fmla="*/ 1195350 h 2032967"/>
                  <a:gd name="connsiteX24" fmla="*/ 1977033 w 3357706"/>
                  <a:gd name="connsiteY24" fmla="*/ 1121220 h 2032967"/>
                  <a:gd name="connsiteX25" fmla="*/ 1953866 w 3357706"/>
                  <a:gd name="connsiteY25" fmla="*/ 1070255 h 2032967"/>
                  <a:gd name="connsiteX26" fmla="*/ 1963132 w 3357706"/>
                  <a:gd name="connsiteY26" fmla="*/ 945160 h 2032967"/>
                  <a:gd name="connsiteX27" fmla="*/ 1939968 w 3357706"/>
                  <a:gd name="connsiteY27" fmla="*/ 884930 h 2032967"/>
                  <a:gd name="connsiteX28" fmla="*/ 2000197 w 3357706"/>
                  <a:gd name="connsiteY28" fmla="*/ 838598 h 2032967"/>
                  <a:gd name="connsiteX29" fmla="*/ 2009464 w 3357706"/>
                  <a:gd name="connsiteY29" fmla="*/ 620841 h 2032967"/>
                  <a:gd name="connsiteX30" fmla="*/ 2097492 w 3357706"/>
                  <a:gd name="connsiteY30" fmla="*/ 542077 h 2032967"/>
                  <a:gd name="connsiteX31" fmla="*/ 2162358 w 3357706"/>
                  <a:gd name="connsiteY31" fmla="*/ 593042 h 2032967"/>
                  <a:gd name="connsiteX32" fmla="*/ 2171622 w 3357706"/>
                  <a:gd name="connsiteY32" fmla="*/ 667172 h 2032967"/>
                  <a:gd name="connsiteX33" fmla="*/ 2301350 w 3357706"/>
                  <a:gd name="connsiteY33" fmla="*/ 690338 h 2032967"/>
                  <a:gd name="connsiteX34" fmla="*/ 2324517 w 3357706"/>
                  <a:gd name="connsiteY34" fmla="*/ 755202 h 2032967"/>
                  <a:gd name="connsiteX35" fmla="*/ 2454245 w 3357706"/>
                  <a:gd name="connsiteY35" fmla="*/ 750569 h 2032967"/>
                  <a:gd name="connsiteX36" fmla="*/ 2551542 w 3357706"/>
                  <a:gd name="connsiteY36" fmla="*/ 713503 h 2032967"/>
                  <a:gd name="connsiteX37" fmla="*/ 2658103 w 3357706"/>
                  <a:gd name="connsiteY37" fmla="*/ 722770 h 2032967"/>
                  <a:gd name="connsiteX38" fmla="*/ 2722967 w 3357706"/>
                  <a:gd name="connsiteY38" fmla="*/ 685705 h 2032967"/>
                  <a:gd name="connsiteX39" fmla="*/ 2769299 w 3357706"/>
                  <a:gd name="connsiteY39" fmla="*/ 718137 h 2032967"/>
                  <a:gd name="connsiteX40" fmla="*/ 2866596 w 3357706"/>
                  <a:gd name="connsiteY40" fmla="*/ 662539 h 2032967"/>
                  <a:gd name="connsiteX41" fmla="*/ 3028755 w 3357706"/>
                  <a:gd name="connsiteY41" fmla="*/ 676438 h 2032967"/>
                  <a:gd name="connsiteX42" fmla="*/ 3061185 w 3357706"/>
                  <a:gd name="connsiteY42" fmla="*/ 866397 h 2032967"/>
                  <a:gd name="connsiteX43" fmla="*/ 3028755 w 3357706"/>
                  <a:gd name="connsiteY43" fmla="*/ 954427 h 2032967"/>
                  <a:gd name="connsiteX44" fmla="*/ 2968522 w 3357706"/>
                  <a:gd name="connsiteY44" fmla="*/ 1056356 h 2032967"/>
                  <a:gd name="connsiteX45" fmla="*/ 2982423 w 3357706"/>
                  <a:gd name="connsiteY45" fmla="*/ 1111953 h 2032967"/>
                  <a:gd name="connsiteX46" fmla="*/ 2987055 w 3357706"/>
                  <a:gd name="connsiteY46" fmla="*/ 1190717 h 2032967"/>
                  <a:gd name="connsiteX47" fmla="*/ 3051922 w 3357706"/>
                  <a:gd name="connsiteY47" fmla="*/ 1255581 h 2032967"/>
                  <a:gd name="connsiteX48" fmla="*/ 3079718 w 3357706"/>
                  <a:gd name="connsiteY48" fmla="*/ 1264847 h 2032967"/>
                  <a:gd name="connsiteX49" fmla="*/ 3116783 w 3357706"/>
                  <a:gd name="connsiteY49" fmla="*/ 1348243 h 2032967"/>
                  <a:gd name="connsiteX50" fmla="*/ 3186281 w 3357706"/>
                  <a:gd name="connsiteY50" fmla="*/ 1352876 h 2032967"/>
                  <a:gd name="connsiteX51" fmla="*/ 3269678 w 3357706"/>
                  <a:gd name="connsiteY51" fmla="*/ 1352876 h 2032967"/>
                  <a:gd name="connsiteX52" fmla="*/ 3204814 w 3357706"/>
                  <a:gd name="connsiteY52" fmla="*/ 1505770 h 2032967"/>
                  <a:gd name="connsiteX53" fmla="*/ 3209446 w 3357706"/>
                  <a:gd name="connsiteY53" fmla="*/ 1630865 h 2032967"/>
                  <a:gd name="connsiteX54" fmla="*/ 3237247 w 3357706"/>
                  <a:gd name="connsiteY54" fmla="*/ 1644764 h 2032967"/>
                  <a:gd name="connsiteX55" fmla="*/ 3246511 w 3357706"/>
                  <a:gd name="connsiteY55" fmla="*/ 1737427 h 2032967"/>
                  <a:gd name="connsiteX56" fmla="*/ 3218715 w 3357706"/>
                  <a:gd name="connsiteY56" fmla="*/ 1760593 h 2032967"/>
                  <a:gd name="connsiteX57" fmla="*/ 3265043 w 3357706"/>
                  <a:gd name="connsiteY57" fmla="*/ 1834723 h 2032967"/>
                  <a:gd name="connsiteX58" fmla="*/ 3325276 w 3357706"/>
                  <a:gd name="connsiteY58" fmla="*/ 1839356 h 2032967"/>
                  <a:gd name="connsiteX59" fmla="*/ 3339174 w 3357706"/>
                  <a:gd name="connsiteY59" fmla="*/ 1871788 h 2032967"/>
                  <a:gd name="connsiteX60" fmla="*/ 3357706 w 3357706"/>
                  <a:gd name="connsiteY60" fmla="*/ 1894954 h 2032967"/>
                  <a:gd name="connsiteX61" fmla="*/ 3332029 w 3357706"/>
                  <a:gd name="connsiteY61" fmla="*/ 2032967 h 2032967"/>
                  <a:gd name="connsiteX62" fmla="*/ 2520090 w 3357706"/>
                  <a:gd name="connsiteY62" fmla="*/ 2032967 h 2032967"/>
                  <a:gd name="connsiteX63" fmla="*/ 2551542 w 3357706"/>
                  <a:gd name="connsiteY63" fmla="*/ 2001516 h 2032967"/>
                  <a:gd name="connsiteX64" fmla="*/ 2477412 w 3357706"/>
                  <a:gd name="connsiteY64" fmla="*/ 1843989 h 2032967"/>
                  <a:gd name="connsiteX65" fmla="*/ 2565440 w 3357706"/>
                  <a:gd name="connsiteY65" fmla="*/ 1691095 h 2032967"/>
                  <a:gd name="connsiteX66" fmla="*/ 2685902 w 3357706"/>
                  <a:gd name="connsiteY66" fmla="*/ 1709628 h 2032967"/>
                  <a:gd name="connsiteX67" fmla="*/ 2792466 w 3357706"/>
                  <a:gd name="connsiteY67" fmla="*/ 1695729 h 2032967"/>
                  <a:gd name="connsiteX68" fmla="*/ 2797097 w 3357706"/>
                  <a:gd name="connsiteY68" fmla="*/ 1603066 h 2032967"/>
                  <a:gd name="connsiteX69" fmla="*/ 2732233 w 3357706"/>
                  <a:gd name="connsiteY69" fmla="*/ 1552101 h 2032967"/>
                  <a:gd name="connsiteX70" fmla="*/ 2611772 w 3357706"/>
                  <a:gd name="connsiteY70" fmla="*/ 1422373 h 2032967"/>
                  <a:gd name="connsiteX71" fmla="*/ 2495945 w 3357706"/>
                  <a:gd name="connsiteY71" fmla="*/ 1394575 h 2032967"/>
                  <a:gd name="connsiteX72" fmla="*/ 2333783 w 3357706"/>
                  <a:gd name="connsiteY72" fmla="*/ 1380675 h 2032967"/>
                  <a:gd name="connsiteX73" fmla="*/ 2273554 w 3357706"/>
                  <a:gd name="connsiteY73" fmla="*/ 1427007 h 2032967"/>
                  <a:gd name="connsiteX74" fmla="*/ 2194789 w 3357706"/>
                  <a:gd name="connsiteY74" fmla="*/ 1450172 h 2032967"/>
                  <a:gd name="connsiteX75" fmla="*/ 2032630 w 3357706"/>
                  <a:gd name="connsiteY75" fmla="*/ 1468705 h 2032967"/>
                  <a:gd name="connsiteX76" fmla="*/ 2004829 w 3357706"/>
                  <a:gd name="connsiteY76" fmla="*/ 1575267 h 2032967"/>
                  <a:gd name="connsiteX77" fmla="*/ 1958500 w 3357706"/>
                  <a:gd name="connsiteY77" fmla="*/ 1640131 h 2032967"/>
                  <a:gd name="connsiteX78" fmla="*/ 1949231 w 3357706"/>
                  <a:gd name="connsiteY78" fmla="*/ 1723527 h 2032967"/>
                  <a:gd name="connsiteX79" fmla="*/ 1935333 w 3357706"/>
                  <a:gd name="connsiteY79" fmla="*/ 1825456 h 2032967"/>
                  <a:gd name="connsiteX80" fmla="*/ 1810240 w 3357706"/>
                  <a:gd name="connsiteY80" fmla="*/ 1867155 h 2032967"/>
                  <a:gd name="connsiteX81" fmla="*/ 1638812 w 3357706"/>
                  <a:gd name="connsiteY81" fmla="*/ 1950551 h 2032967"/>
                  <a:gd name="connsiteX82" fmla="*/ 1578580 w 3357706"/>
                  <a:gd name="connsiteY82" fmla="*/ 2020048 h 2032967"/>
                  <a:gd name="connsiteX83" fmla="*/ 1574427 w 3357706"/>
                  <a:gd name="connsiteY83" fmla="*/ 2032967 h 2032967"/>
                  <a:gd name="connsiteX84" fmla="*/ 0 w 3357706"/>
                  <a:gd name="connsiteY84" fmla="*/ 2032967 h 2032967"/>
                  <a:gd name="connsiteX85" fmla="*/ 58909 w 3357706"/>
                  <a:gd name="connsiteY85" fmla="*/ 1885687 h 2032967"/>
                  <a:gd name="connsiteX86" fmla="*/ 119141 w 3357706"/>
                  <a:gd name="connsiteY86" fmla="*/ 1857888 h 2032967"/>
                  <a:gd name="connsiteX87" fmla="*/ 151572 w 3357706"/>
                  <a:gd name="connsiteY87" fmla="*/ 1820823 h 2032967"/>
                  <a:gd name="connsiteX88" fmla="*/ 137674 w 3357706"/>
                  <a:gd name="connsiteY88" fmla="*/ 1700362 h 2032967"/>
                  <a:gd name="connsiteX89" fmla="*/ 188637 w 3357706"/>
                  <a:gd name="connsiteY89" fmla="*/ 1621598 h 2032967"/>
                  <a:gd name="connsiteX90" fmla="*/ 304467 w 3357706"/>
                  <a:gd name="connsiteY90" fmla="*/ 1528936 h 2032967"/>
                  <a:gd name="connsiteX91" fmla="*/ 323000 w 3357706"/>
                  <a:gd name="connsiteY91" fmla="*/ 1477971 h 2032967"/>
                  <a:gd name="connsiteX92" fmla="*/ 350799 w 3357706"/>
                  <a:gd name="connsiteY92" fmla="*/ 1473338 h 2032967"/>
                  <a:gd name="connsiteX93" fmla="*/ 373963 w 3357706"/>
                  <a:gd name="connsiteY93" fmla="*/ 1371409 h 2032967"/>
                  <a:gd name="connsiteX94" fmla="*/ 406396 w 3357706"/>
                  <a:gd name="connsiteY94" fmla="*/ 1334344 h 2032967"/>
                  <a:gd name="connsiteX95" fmla="*/ 406396 w 3357706"/>
                  <a:gd name="connsiteY95" fmla="*/ 1288012 h 2032967"/>
                  <a:gd name="connsiteX96" fmla="*/ 387864 w 3357706"/>
                  <a:gd name="connsiteY96" fmla="*/ 1246314 h 2032967"/>
                  <a:gd name="connsiteX97" fmla="*/ 437557 w 3357706"/>
                  <a:gd name="connsiteY97" fmla="*/ 1155967 h 2032967"/>
                  <a:gd name="connsiteX98" fmla="*/ 538442 w 3357706"/>
                  <a:gd name="connsiteY98" fmla="*/ 1155967 h 2032967"/>
                  <a:gd name="connsiteX99" fmla="*/ 545391 w 3357706"/>
                  <a:gd name="connsiteY99" fmla="*/ 1093421 h 2032967"/>
                  <a:gd name="connsiteX100" fmla="*/ 559289 w 3357706"/>
                  <a:gd name="connsiteY100" fmla="*/ 1044772 h 2032967"/>
                  <a:gd name="connsiteX101" fmla="*/ 642688 w 3357706"/>
                  <a:gd name="connsiteY101" fmla="*/ 1030874 h 2032967"/>
                  <a:gd name="connsiteX102" fmla="*/ 663535 w 3357706"/>
                  <a:gd name="connsiteY102" fmla="*/ 996125 h 2032967"/>
                  <a:gd name="connsiteX103" fmla="*/ 753883 w 3357706"/>
                  <a:gd name="connsiteY103" fmla="*/ 975276 h 2032967"/>
                  <a:gd name="connsiteX104" fmla="*/ 788631 w 3357706"/>
                  <a:gd name="connsiteY104" fmla="*/ 933577 h 2032967"/>
                  <a:gd name="connsiteX105" fmla="*/ 858127 w 3357706"/>
                  <a:gd name="connsiteY105" fmla="*/ 912728 h 2032967"/>
                  <a:gd name="connsiteX106" fmla="*/ 885926 w 3357706"/>
                  <a:gd name="connsiteY106" fmla="*/ 836282 h 2032967"/>
                  <a:gd name="connsiteX107" fmla="*/ 955424 w 3357706"/>
                  <a:gd name="connsiteY107" fmla="*/ 801533 h 2032967"/>
                  <a:gd name="connsiteX108" fmla="*/ 1011022 w 3357706"/>
                  <a:gd name="connsiteY108" fmla="*/ 822381 h 2032967"/>
                  <a:gd name="connsiteX109" fmla="*/ 1017971 w 3357706"/>
                  <a:gd name="connsiteY109" fmla="*/ 773734 h 2032967"/>
                  <a:gd name="connsiteX110" fmla="*/ 1115266 w 3357706"/>
                  <a:gd name="connsiteY110" fmla="*/ 759835 h 2032967"/>
                  <a:gd name="connsiteX111" fmla="*/ 1136115 w 3357706"/>
                  <a:gd name="connsiteY111" fmla="*/ 669489 h 2032967"/>
                  <a:gd name="connsiteX112" fmla="*/ 1087470 w 3357706"/>
                  <a:gd name="connsiteY112" fmla="*/ 627790 h 2032967"/>
                  <a:gd name="connsiteX113" fmla="*/ 1094419 w 3357706"/>
                  <a:gd name="connsiteY113" fmla="*/ 593042 h 2032967"/>
                  <a:gd name="connsiteX114" fmla="*/ 1073569 w 3357706"/>
                  <a:gd name="connsiteY114" fmla="*/ 551344 h 2032967"/>
                  <a:gd name="connsiteX115" fmla="*/ 1080518 w 3357706"/>
                  <a:gd name="connsiteY115" fmla="*/ 502696 h 2032967"/>
                  <a:gd name="connsiteX116" fmla="*/ 1150016 w 3357706"/>
                  <a:gd name="connsiteY116" fmla="*/ 502696 h 2032967"/>
                  <a:gd name="connsiteX117" fmla="*/ 1163914 w 3357706"/>
                  <a:gd name="connsiteY117" fmla="*/ 398450 h 2032967"/>
                  <a:gd name="connsiteX118" fmla="*/ 1101368 w 3357706"/>
                  <a:gd name="connsiteY118" fmla="*/ 356752 h 2032967"/>
                  <a:gd name="connsiteX119" fmla="*/ 1143067 w 3357706"/>
                  <a:gd name="connsiteY119" fmla="*/ 245557 h 2032967"/>
                  <a:gd name="connsiteX120" fmla="*/ 1136115 w 3357706"/>
                  <a:gd name="connsiteY120" fmla="*/ 217758 h 2032967"/>
                  <a:gd name="connsiteX121" fmla="*/ 1170863 w 3357706"/>
                  <a:gd name="connsiteY121" fmla="*/ 162160 h 2032967"/>
                  <a:gd name="connsiteX122" fmla="*/ 1219512 w 3357706"/>
                  <a:gd name="connsiteY122" fmla="*/ 176059 h 2032967"/>
                  <a:gd name="connsiteX123" fmla="*/ 1254263 w 3357706"/>
                  <a:gd name="connsiteY123" fmla="*/ 106562 h 2032967"/>
                  <a:gd name="connsiteX124" fmla="*/ 1254263 w 3357706"/>
                  <a:gd name="connsiteY124" fmla="*/ 50965 h 2032967"/>
                  <a:gd name="connsiteX125" fmla="*/ 1289011 w 3357706"/>
                  <a:gd name="connsiteY125" fmla="*/ 2318 h 2032967"/>
                  <a:gd name="connsiteX126" fmla="*/ 1288690 w 3357706"/>
                  <a:gd name="connsiteY126" fmla="*/ 1722 h 203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357706" h="2032967">
                    <a:moveTo>
                      <a:pt x="1295960" y="0"/>
                    </a:moveTo>
                    <a:lnTo>
                      <a:pt x="1342291" y="129728"/>
                    </a:lnTo>
                    <a:lnTo>
                      <a:pt x="1333025" y="171426"/>
                    </a:lnTo>
                    <a:lnTo>
                      <a:pt x="1342291" y="217758"/>
                    </a:lnTo>
                    <a:lnTo>
                      <a:pt x="1393254" y="259456"/>
                    </a:lnTo>
                    <a:lnTo>
                      <a:pt x="1397889" y="333586"/>
                    </a:lnTo>
                    <a:lnTo>
                      <a:pt x="1388622" y="366018"/>
                    </a:lnTo>
                    <a:lnTo>
                      <a:pt x="1379356" y="458681"/>
                    </a:lnTo>
                    <a:lnTo>
                      <a:pt x="1351557" y="505012"/>
                    </a:lnTo>
                    <a:lnTo>
                      <a:pt x="1379356" y="579142"/>
                    </a:lnTo>
                    <a:lnTo>
                      <a:pt x="1365458" y="671805"/>
                    </a:lnTo>
                    <a:lnTo>
                      <a:pt x="1305226" y="722770"/>
                    </a:lnTo>
                    <a:lnTo>
                      <a:pt x="1383991" y="773734"/>
                    </a:lnTo>
                    <a:lnTo>
                      <a:pt x="1388622" y="884930"/>
                    </a:lnTo>
                    <a:lnTo>
                      <a:pt x="1448852" y="926628"/>
                    </a:lnTo>
                    <a:lnTo>
                      <a:pt x="1527617" y="852498"/>
                    </a:lnTo>
                    <a:lnTo>
                      <a:pt x="1638812" y="931261"/>
                    </a:lnTo>
                    <a:lnTo>
                      <a:pt x="1601747" y="1033190"/>
                    </a:lnTo>
                    <a:lnTo>
                      <a:pt x="1671243" y="1125853"/>
                    </a:lnTo>
                    <a:lnTo>
                      <a:pt x="1675877" y="1190717"/>
                    </a:lnTo>
                    <a:lnTo>
                      <a:pt x="1731475" y="1204616"/>
                    </a:lnTo>
                    <a:lnTo>
                      <a:pt x="1745373" y="1264847"/>
                    </a:lnTo>
                    <a:lnTo>
                      <a:pt x="1902903" y="1283379"/>
                    </a:lnTo>
                    <a:lnTo>
                      <a:pt x="1990931" y="1195350"/>
                    </a:lnTo>
                    <a:lnTo>
                      <a:pt x="1977033" y="1121220"/>
                    </a:lnTo>
                    <a:lnTo>
                      <a:pt x="1953866" y="1070255"/>
                    </a:lnTo>
                    <a:lnTo>
                      <a:pt x="1963132" y="945160"/>
                    </a:lnTo>
                    <a:lnTo>
                      <a:pt x="1939968" y="884930"/>
                    </a:lnTo>
                    <a:lnTo>
                      <a:pt x="2000197" y="838598"/>
                    </a:lnTo>
                    <a:lnTo>
                      <a:pt x="2009464" y="620841"/>
                    </a:lnTo>
                    <a:lnTo>
                      <a:pt x="2097492" y="542077"/>
                    </a:lnTo>
                    <a:lnTo>
                      <a:pt x="2162358" y="593042"/>
                    </a:lnTo>
                    <a:lnTo>
                      <a:pt x="2171622" y="667172"/>
                    </a:lnTo>
                    <a:lnTo>
                      <a:pt x="2301350" y="690338"/>
                    </a:lnTo>
                    <a:lnTo>
                      <a:pt x="2324517" y="755202"/>
                    </a:lnTo>
                    <a:lnTo>
                      <a:pt x="2454245" y="750569"/>
                    </a:lnTo>
                    <a:lnTo>
                      <a:pt x="2551542" y="713503"/>
                    </a:lnTo>
                    <a:lnTo>
                      <a:pt x="2658103" y="722770"/>
                    </a:lnTo>
                    <a:lnTo>
                      <a:pt x="2722967" y="685705"/>
                    </a:lnTo>
                    <a:lnTo>
                      <a:pt x="2769299" y="718137"/>
                    </a:lnTo>
                    <a:lnTo>
                      <a:pt x="2866596" y="662539"/>
                    </a:lnTo>
                    <a:lnTo>
                      <a:pt x="3028755" y="676438"/>
                    </a:lnTo>
                    <a:lnTo>
                      <a:pt x="3061185" y="866397"/>
                    </a:lnTo>
                    <a:lnTo>
                      <a:pt x="3028755" y="954427"/>
                    </a:lnTo>
                    <a:lnTo>
                      <a:pt x="2968522" y="1056356"/>
                    </a:lnTo>
                    <a:lnTo>
                      <a:pt x="2982423" y="1111953"/>
                    </a:lnTo>
                    <a:lnTo>
                      <a:pt x="2987055" y="1190717"/>
                    </a:lnTo>
                    <a:lnTo>
                      <a:pt x="3051922" y="1255581"/>
                    </a:lnTo>
                    <a:lnTo>
                      <a:pt x="3079718" y="1264847"/>
                    </a:lnTo>
                    <a:lnTo>
                      <a:pt x="3116783" y="1348243"/>
                    </a:lnTo>
                    <a:lnTo>
                      <a:pt x="3186281" y="1352876"/>
                    </a:lnTo>
                    <a:lnTo>
                      <a:pt x="3269678" y="1352876"/>
                    </a:lnTo>
                    <a:lnTo>
                      <a:pt x="3204814" y="1505770"/>
                    </a:lnTo>
                    <a:lnTo>
                      <a:pt x="3209446" y="1630865"/>
                    </a:lnTo>
                    <a:lnTo>
                      <a:pt x="3237247" y="1644764"/>
                    </a:lnTo>
                    <a:lnTo>
                      <a:pt x="3246511" y="1737427"/>
                    </a:lnTo>
                    <a:lnTo>
                      <a:pt x="3218715" y="1760593"/>
                    </a:lnTo>
                    <a:lnTo>
                      <a:pt x="3265043" y="1834723"/>
                    </a:lnTo>
                    <a:lnTo>
                      <a:pt x="3325276" y="1839356"/>
                    </a:lnTo>
                    <a:lnTo>
                      <a:pt x="3339174" y="1871788"/>
                    </a:lnTo>
                    <a:lnTo>
                      <a:pt x="3357706" y="1894954"/>
                    </a:lnTo>
                    <a:lnTo>
                      <a:pt x="3332029" y="2032967"/>
                    </a:lnTo>
                    <a:lnTo>
                      <a:pt x="2520090" y="2032967"/>
                    </a:lnTo>
                    <a:lnTo>
                      <a:pt x="2551542" y="2001516"/>
                    </a:lnTo>
                    <a:lnTo>
                      <a:pt x="2477412" y="1843989"/>
                    </a:lnTo>
                    <a:lnTo>
                      <a:pt x="2565440" y="1691095"/>
                    </a:lnTo>
                    <a:lnTo>
                      <a:pt x="2685902" y="1709628"/>
                    </a:lnTo>
                    <a:lnTo>
                      <a:pt x="2792466" y="1695729"/>
                    </a:lnTo>
                    <a:lnTo>
                      <a:pt x="2797097" y="1603066"/>
                    </a:lnTo>
                    <a:lnTo>
                      <a:pt x="2732233" y="1552101"/>
                    </a:lnTo>
                    <a:lnTo>
                      <a:pt x="2611772" y="1422373"/>
                    </a:lnTo>
                    <a:lnTo>
                      <a:pt x="2495945" y="1394575"/>
                    </a:lnTo>
                    <a:lnTo>
                      <a:pt x="2333783" y="1380675"/>
                    </a:lnTo>
                    <a:lnTo>
                      <a:pt x="2273554" y="1427007"/>
                    </a:lnTo>
                    <a:lnTo>
                      <a:pt x="2194789" y="1450172"/>
                    </a:lnTo>
                    <a:lnTo>
                      <a:pt x="2032630" y="1468705"/>
                    </a:lnTo>
                    <a:lnTo>
                      <a:pt x="2004829" y="1575267"/>
                    </a:lnTo>
                    <a:lnTo>
                      <a:pt x="1958500" y="1640131"/>
                    </a:lnTo>
                    <a:lnTo>
                      <a:pt x="1949231" y="1723527"/>
                    </a:lnTo>
                    <a:lnTo>
                      <a:pt x="1935333" y="1825456"/>
                    </a:lnTo>
                    <a:lnTo>
                      <a:pt x="1810240" y="1867155"/>
                    </a:lnTo>
                    <a:lnTo>
                      <a:pt x="1638812" y="1950551"/>
                    </a:lnTo>
                    <a:lnTo>
                      <a:pt x="1578580" y="2020048"/>
                    </a:lnTo>
                    <a:lnTo>
                      <a:pt x="1574427" y="2032967"/>
                    </a:lnTo>
                    <a:lnTo>
                      <a:pt x="0" y="2032967"/>
                    </a:lnTo>
                    <a:lnTo>
                      <a:pt x="58909" y="1885687"/>
                    </a:lnTo>
                    <a:lnTo>
                      <a:pt x="119141" y="1857888"/>
                    </a:lnTo>
                    <a:lnTo>
                      <a:pt x="151572" y="1820823"/>
                    </a:lnTo>
                    <a:lnTo>
                      <a:pt x="137674" y="1700362"/>
                    </a:lnTo>
                    <a:lnTo>
                      <a:pt x="188637" y="1621598"/>
                    </a:lnTo>
                    <a:lnTo>
                      <a:pt x="304467" y="1528936"/>
                    </a:lnTo>
                    <a:lnTo>
                      <a:pt x="323000" y="1477971"/>
                    </a:lnTo>
                    <a:lnTo>
                      <a:pt x="350799" y="1473338"/>
                    </a:lnTo>
                    <a:lnTo>
                      <a:pt x="373963" y="1371409"/>
                    </a:lnTo>
                    <a:lnTo>
                      <a:pt x="406396" y="1334344"/>
                    </a:lnTo>
                    <a:lnTo>
                      <a:pt x="406396" y="1288012"/>
                    </a:lnTo>
                    <a:lnTo>
                      <a:pt x="387864" y="1246314"/>
                    </a:lnTo>
                    <a:lnTo>
                      <a:pt x="437557" y="1155967"/>
                    </a:lnTo>
                    <a:lnTo>
                      <a:pt x="538442" y="1155967"/>
                    </a:lnTo>
                    <a:lnTo>
                      <a:pt x="545391" y="1093421"/>
                    </a:lnTo>
                    <a:lnTo>
                      <a:pt x="559289" y="1044772"/>
                    </a:lnTo>
                    <a:lnTo>
                      <a:pt x="642688" y="1030874"/>
                    </a:lnTo>
                    <a:lnTo>
                      <a:pt x="663535" y="996125"/>
                    </a:lnTo>
                    <a:lnTo>
                      <a:pt x="753883" y="975276"/>
                    </a:lnTo>
                    <a:lnTo>
                      <a:pt x="788631" y="933577"/>
                    </a:lnTo>
                    <a:lnTo>
                      <a:pt x="858127" y="912728"/>
                    </a:lnTo>
                    <a:lnTo>
                      <a:pt x="885926" y="836282"/>
                    </a:lnTo>
                    <a:lnTo>
                      <a:pt x="955424" y="801533"/>
                    </a:lnTo>
                    <a:lnTo>
                      <a:pt x="1011022" y="822381"/>
                    </a:lnTo>
                    <a:lnTo>
                      <a:pt x="1017971" y="773734"/>
                    </a:lnTo>
                    <a:lnTo>
                      <a:pt x="1115266" y="759835"/>
                    </a:lnTo>
                    <a:lnTo>
                      <a:pt x="1136115" y="669489"/>
                    </a:lnTo>
                    <a:lnTo>
                      <a:pt x="1087470" y="627790"/>
                    </a:lnTo>
                    <a:lnTo>
                      <a:pt x="1094419" y="593042"/>
                    </a:lnTo>
                    <a:lnTo>
                      <a:pt x="1073569" y="551344"/>
                    </a:lnTo>
                    <a:lnTo>
                      <a:pt x="1080518" y="502696"/>
                    </a:lnTo>
                    <a:lnTo>
                      <a:pt x="1150016" y="502696"/>
                    </a:lnTo>
                    <a:lnTo>
                      <a:pt x="1163914" y="398450"/>
                    </a:lnTo>
                    <a:lnTo>
                      <a:pt x="1101368" y="356752"/>
                    </a:lnTo>
                    <a:lnTo>
                      <a:pt x="1143067" y="245557"/>
                    </a:lnTo>
                    <a:lnTo>
                      <a:pt x="1136115" y="217758"/>
                    </a:lnTo>
                    <a:lnTo>
                      <a:pt x="1170863" y="162160"/>
                    </a:lnTo>
                    <a:lnTo>
                      <a:pt x="1219512" y="176059"/>
                    </a:lnTo>
                    <a:lnTo>
                      <a:pt x="1254263" y="106562"/>
                    </a:lnTo>
                    <a:lnTo>
                      <a:pt x="1254263" y="50965"/>
                    </a:lnTo>
                    <a:lnTo>
                      <a:pt x="1289011" y="2318"/>
                    </a:lnTo>
                    <a:lnTo>
                      <a:pt x="1288690" y="17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D2670AE9-7E42-0875-AC99-276A5EC0DD3B}"/>
                </a:ext>
              </a:extLst>
            </p:cNvPr>
            <p:cNvGrpSpPr/>
            <p:nvPr/>
          </p:nvGrpSpPr>
          <p:grpSpPr>
            <a:xfrm>
              <a:off x="1987550" y="438150"/>
              <a:ext cx="5905500" cy="5556250"/>
              <a:chOff x="1987550" y="438150"/>
              <a:chExt cx="5905500" cy="555625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2393F38-2FDC-B186-829B-6E427E5D141E}"/>
                  </a:ext>
                </a:extLst>
              </p:cNvPr>
              <p:cNvSpPr/>
              <p:nvPr/>
            </p:nvSpPr>
            <p:spPr>
              <a:xfrm>
                <a:off x="1987550" y="3905250"/>
                <a:ext cx="996950" cy="2089150"/>
              </a:xfrm>
              <a:custGeom>
                <a:avLst/>
                <a:gdLst>
                  <a:gd name="connsiteX0" fmla="*/ 0 w 996950"/>
                  <a:gd name="connsiteY0" fmla="*/ 260350 h 2089150"/>
                  <a:gd name="connsiteX1" fmla="*/ 82550 w 996950"/>
                  <a:gd name="connsiteY1" fmla="*/ 69850 h 2089150"/>
                  <a:gd name="connsiteX2" fmla="*/ 146050 w 996950"/>
                  <a:gd name="connsiteY2" fmla="*/ 0 h 2089150"/>
                  <a:gd name="connsiteX3" fmla="*/ 342900 w 996950"/>
                  <a:gd name="connsiteY3" fmla="*/ 209550 h 2089150"/>
                  <a:gd name="connsiteX4" fmla="*/ 482600 w 996950"/>
                  <a:gd name="connsiteY4" fmla="*/ 260350 h 2089150"/>
                  <a:gd name="connsiteX5" fmla="*/ 527050 w 996950"/>
                  <a:gd name="connsiteY5" fmla="*/ 400050 h 2089150"/>
                  <a:gd name="connsiteX6" fmla="*/ 692150 w 996950"/>
                  <a:gd name="connsiteY6" fmla="*/ 590550 h 2089150"/>
                  <a:gd name="connsiteX7" fmla="*/ 730250 w 996950"/>
                  <a:gd name="connsiteY7" fmla="*/ 793750 h 2089150"/>
                  <a:gd name="connsiteX8" fmla="*/ 596900 w 996950"/>
                  <a:gd name="connsiteY8" fmla="*/ 958850 h 2089150"/>
                  <a:gd name="connsiteX9" fmla="*/ 596900 w 996950"/>
                  <a:gd name="connsiteY9" fmla="*/ 1054100 h 2089150"/>
                  <a:gd name="connsiteX10" fmla="*/ 546100 w 996950"/>
                  <a:gd name="connsiteY10" fmla="*/ 1187450 h 2089150"/>
                  <a:gd name="connsiteX11" fmla="*/ 609600 w 996950"/>
                  <a:gd name="connsiteY11" fmla="*/ 1282700 h 2089150"/>
                  <a:gd name="connsiteX12" fmla="*/ 584200 w 996950"/>
                  <a:gd name="connsiteY12" fmla="*/ 1346200 h 2089150"/>
                  <a:gd name="connsiteX13" fmla="*/ 577850 w 996950"/>
                  <a:gd name="connsiteY13" fmla="*/ 1492250 h 2089150"/>
                  <a:gd name="connsiteX14" fmla="*/ 628650 w 996950"/>
                  <a:gd name="connsiteY14" fmla="*/ 1701800 h 2089150"/>
                  <a:gd name="connsiteX15" fmla="*/ 781050 w 996950"/>
                  <a:gd name="connsiteY15" fmla="*/ 1822450 h 2089150"/>
                  <a:gd name="connsiteX16" fmla="*/ 869950 w 996950"/>
                  <a:gd name="connsiteY16" fmla="*/ 1885950 h 2089150"/>
                  <a:gd name="connsiteX17" fmla="*/ 939800 w 996950"/>
                  <a:gd name="connsiteY17" fmla="*/ 1905000 h 2089150"/>
                  <a:gd name="connsiteX18" fmla="*/ 996950 w 996950"/>
                  <a:gd name="connsiteY18" fmla="*/ 2089150 h 208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6950" h="2089150">
                    <a:moveTo>
                      <a:pt x="0" y="260350"/>
                    </a:moveTo>
                    <a:lnTo>
                      <a:pt x="82550" y="69850"/>
                    </a:lnTo>
                    <a:lnTo>
                      <a:pt x="146050" y="0"/>
                    </a:lnTo>
                    <a:lnTo>
                      <a:pt x="342900" y="209550"/>
                    </a:lnTo>
                    <a:lnTo>
                      <a:pt x="482600" y="260350"/>
                    </a:lnTo>
                    <a:lnTo>
                      <a:pt x="527050" y="400050"/>
                    </a:lnTo>
                    <a:lnTo>
                      <a:pt x="692150" y="590550"/>
                    </a:lnTo>
                    <a:lnTo>
                      <a:pt x="730250" y="793750"/>
                    </a:lnTo>
                    <a:lnTo>
                      <a:pt x="596900" y="958850"/>
                    </a:lnTo>
                    <a:lnTo>
                      <a:pt x="596900" y="1054100"/>
                    </a:lnTo>
                    <a:lnTo>
                      <a:pt x="546100" y="1187450"/>
                    </a:lnTo>
                    <a:lnTo>
                      <a:pt x="609600" y="1282700"/>
                    </a:lnTo>
                    <a:lnTo>
                      <a:pt x="584200" y="1346200"/>
                    </a:lnTo>
                    <a:lnTo>
                      <a:pt x="577850" y="1492250"/>
                    </a:lnTo>
                    <a:lnTo>
                      <a:pt x="628650" y="1701800"/>
                    </a:lnTo>
                    <a:lnTo>
                      <a:pt x="781050" y="1822450"/>
                    </a:lnTo>
                    <a:lnTo>
                      <a:pt x="869950" y="1885950"/>
                    </a:lnTo>
                    <a:lnTo>
                      <a:pt x="939800" y="1905000"/>
                    </a:lnTo>
                    <a:lnTo>
                      <a:pt x="996950" y="20891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48EF3F3-5FAA-74D6-3359-6151EF666E00}"/>
                  </a:ext>
                </a:extLst>
              </p:cNvPr>
              <p:cNvSpPr/>
              <p:nvPr/>
            </p:nvSpPr>
            <p:spPr>
              <a:xfrm>
                <a:off x="3359150" y="4597400"/>
                <a:ext cx="1270000" cy="863600"/>
              </a:xfrm>
              <a:custGeom>
                <a:avLst/>
                <a:gdLst>
                  <a:gd name="connsiteX0" fmla="*/ 120650 w 1270000"/>
                  <a:gd name="connsiteY0" fmla="*/ 565150 h 863600"/>
                  <a:gd name="connsiteX1" fmla="*/ 88900 w 1270000"/>
                  <a:gd name="connsiteY1" fmla="*/ 488950 h 863600"/>
                  <a:gd name="connsiteX2" fmla="*/ 0 w 1270000"/>
                  <a:gd name="connsiteY2" fmla="*/ 488950 h 863600"/>
                  <a:gd name="connsiteX3" fmla="*/ 44450 w 1270000"/>
                  <a:gd name="connsiteY3" fmla="*/ 311150 h 863600"/>
                  <a:gd name="connsiteX4" fmla="*/ 177800 w 1270000"/>
                  <a:gd name="connsiteY4" fmla="*/ 254000 h 863600"/>
                  <a:gd name="connsiteX5" fmla="*/ 215900 w 1270000"/>
                  <a:gd name="connsiteY5" fmla="*/ 184150 h 863600"/>
                  <a:gd name="connsiteX6" fmla="*/ 285750 w 1270000"/>
                  <a:gd name="connsiteY6" fmla="*/ 165100 h 863600"/>
                  <a:gd name="connsiteX7" fmla="*/ 260350 w 1270000"/>
                  <a:gd name="connsiteY7" fmla="*/ 82550 h 863600"/>
                  <a:gd name="connsiteX8" fmla="*/ 285750 w 1270000"/>
                  <a:gd name="connsiteY8" fmla="*/ 19050 h 863600"/>
                  <a:gd name="connsiteX9" fmla="*/ 501650 w 1270000"/>
                  <a:gd name="connsiteY9" fmla="*/ 69850 h 863600"/>
                  <a:gd name="connsiteX10" fmla="*/ 565150 w 1270000"/>
                  <a:gd name="connsiteY10" fmla="*/ 44450 h 863600"/>
                  <a:gd name="connsiteX11" fmla="*/ 895350 w 1270000"/>
                  <a:gd name="connsiteY11" fmla="*/ 0 h 863600"/>
                  <a:gd name="connsiteX12" fmla="*/ 996950 w 1270000"/>
                  <a:gd name="connsiteY12" fmla="*/ 114300 h 863600"/>
                  <a:gd name="connsiteX13" fmla="*/ 1085850 w 1270000"/>
                  <a:gd name="connsiteY13" fmla="*/ 114300 h 863600"/>
                  <a:gd name="connsiteX14" fmla="*/ 1168400 w 1270000"/>
                  <a:gd name="connsiteY14" fmla="*/ 254000 h 863600"/>
                  <a:gd name="connsiteX15" fmla="*/ 1270000 w 1270000"/>
                  <a:gd name="connsiteY15" fmla="*/ 304800 h 863600"/>
                  <a:gd name="connsiteX16" fmla="*/ 1257300 w 1270000"/>
                  <a:gd name="connsiteY16" fmla="*/ 520700 h 863600"/>
                  <a:gd name="connsiteX17" fmla="*/ 1270000 w 1270000"/>
                  <a:gd name="connsiteY17" fmla="*/ 679450 h 863600"/>
                  <a:gd name="connsiteX18" fmla="*/ 1250950 w 1270000"/>
                  <a:gd name="connsiteY18" fmla="*/ 736600 h 863600"/>
                  <a:gd name="connsiteX19" fmla="*/ 1244600 w 1270000"/>
                  <a:gd name="connsiteY19" fmla="*/ 86360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000" h="863600">
                    <a:moveTo>
                      <a:pt x="120650" y="565150"/>
                    </a:moveTo>
                    <a:lnTo>
                      <a:pt x="88900" y="488950"/>
                    </a:lnTo>
                    <a:lnTo>
                      <a:pt x="0" y="488950"/>
                    </a:lnTo>
                    <a:lnTo>
                      <a:pt x="44450" y="311150"/>
                    </a:lnTo>
                    <a:lnTo>
                      <a:pt x="177800" y="254000"/>
                    </a:lnTo>
                    <a:lnTo>
                      <a:pt x="215900" y="184150"/>
                    </a:lnTo>
                    <a:lnTo>
                      <a:pt x="285750" y="165100"/>
                    </a:lnTo>
                    <a:lnTo>
                      <a:pt x="260350" y="82550"/>
                    </a:lnTo>
                    <a:lnTo>
                      <a:pt x="285750" y="19050"/>
                    </a:lnTo>
                    <a:lnTo>
                      <a:pt x="501650" y="69850"/>
                    </a:lnTo>
                    <a:lnTo>
                      <a:pt x="565150" y="44450"/>
                    </a:lnTo>
                    <a:lnTo>
                      <a:pt x="895350" y="0"/>
                    </a:lnTo>
                    <a:lnTo>
                      <a:pt x="996950" y="114300"/>
                    </a:lnTo>
                    <a:lnTo>
                      <a:pt x="1085850" y="114300"/>
                    </a:lnTo>
                    <a:lnTo>
                      <a:pt x="1168400" y="254000"/>
                    </a:lnTo>
                    <a:lnTo>
                      <a:pt x="1270000" y="304800"/>
                    </a:lnTo>
                    <a:lnTo>
                      <a:pt x="1257300" y="520700"/>
                    </a:lnTo>
                    <a:lnTo>
                      <a:pt x="1270000" y="679450"/>
                    </a:lnTo>
                    <a:lnTo>
                      <a:pt x="1250950" y="736600"/>
                    </a:lnTo>
                    <a:lnTo>
                      <a:pt x="1244600" y="8636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E0F5351-EBA2-AE8D-E0D6-D77FC7F8A229}"/>
                  </a:ext>
                </a:extLst>
              </p:cNvPr>
              <p:cNvSpPr/>
              <p:nvPr/>
            </p:nvSpPr>
            <p:spPr>
              <a:xfrm>
                <a:off x="4699000" y="4667250"/>
                <a:ext cx="603250" cy="361950"/>
              </a:xfrm>
              <a:custGeom>
                <a:avLst/>
                <a:gdLst>
                  <a:gd name="connsiteX0" fmla="*/ 603250 w 603250"/>
                  <a:gd name="connsiteY0" fmla="*/ 361950 h 361950"/>
                  <a:gd name="connsiteX1" fmla="*/ 596900 w 603250"/>
                  <a:gd name="connsiteY1" fmla="*/ 266700 h 361950"/>
                  <a:gd name="connsiteX2" fmla="*/ 488950 w 603250"/>
                  <a:gd name="connsiteY2" fmla="*/ 215900 h 361950"/>
                  <a:gd name="connsiteX3" fmla="*/ 323850 w 603250"/>
                  <a:gd name="connsiteY3" fmla="*/ 254000 h 361950"/>
                  <a:gd name="connsiteX4" fmla="*/ 292100 w 603250"/>
                  <a:gd name="connsiteY4" fmla="*/ 120650 h 361950"/>
                  <a:gd name="connsiteX5" fmla="*/ 196850 w 603250"/>
                  <a:gd name="connsiteY5" fmla="*/ 57150 h 361950"/>
                  <a:gd name="connsiteX6" fmla="*/ 57150 w 603250"/>
                  <a:gd name="connsiteY6" fmla="*/ 57150 h 361950"/>
                  <a:gd name="connsiteX7" fmla="*/ 0 w 603250"/>
                  <a:gd name="connsiteY7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3250" h="361950">
                    <a:moveTo>
                      <a:pt x="603250" y="361950"/>
                    </a:moveTo>
                    <a:lnTo>
                      <a:pt x="596900" y="266700"/>
                    </a:lnTo>
                    <a:lnTo>
                      <a:pt x="488950" y="215900"/>
                    </a:lnTo>
                    <a:lnTo>
                      <a:pt x="323850" y="254000"/>
                    </a:lnTo>
                    <a:lnTo>
                      <a:pt x="292100" y="120650"/>
                    </a:lnTo>
                    <a:lnTo>
                      <a:pt x="196850" y="57150"/>
                    </a:lnTo>
                    <a:lnTo>
                      <a:pt x="57150" y="5715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DE22157-A47D-1C10-9F7D-495870B86ED6}"/>
                  </a:ext>
                </a:extLst>
              </p:cNvPr>
              <p:cNvSpPr/>
              <p:nvPr/>
            </p:nvSpPr>
            <p:spPr>
              <a:xfrm>
                <a:off x="3873500" y="4095750"/>
                <a:ext cx="1695450" cy="806450"/>
              </a:xfrm>
              <a:custGeom>
                <a:avLst/>
                <a:gdLst>
                  <a:gd name="connsiteX0" fmla="*/ 0 w 1695450"/>
                  <a:gd name="connsiteY0" fmla="*/ 76200 h 806450"/>
                  <a:gd name="connsiteX1" fmla="*/ 190500 w 1695450"/>
                  <a:gd name="connsiteY1" fmla="*/ 0 h 806450"/>
                  <a:gd name="connsiteX2" fmla="*/ 406400 w 1695450"/>
                  <a:gd name="connsiteY2" fmla="*/ 38100 h 806450"/>
                  <a:gd name="connsiteX3" fmla="*/ 431800 w 1695450"/>
                  <a:gd name="connsiteY3" fmla="*/ 88900 h 806450"/>
                  <a:gd name="connsiteX4" fmla="*/ 539750 w 1695450"/>
                  <a:gd name="connsiteY4" fmla="*/ 88900 h 806450"/>
                  <a:gd name="connsiteX5" fmla="*/ 660400 w 1695450"/>
                  <a:gd name="connsiteY5" fmla="*/ 304800 h 806450"/>
                  <a:gd name="connsiteX6" fmla="*/ 850900 w 1695450"/>
                  <a:gd name="connsiteY6" fmla="*/ 361950 h 806450"/>
                  <a:gd name="connsiteX7" fmla="*/ 927100 w 1695450"/>
                  <a:gd name="connsiteY7" fmla="*/ 444500 h 806450"/>
                  <a:gd name="connsiteX8" fmla="*/ 1047750 w 1695450"/>
                  <a:gd name="connsiteY8" fmla="*/ 444500 h 806450"/>
                  <a:gd name="connsiteX9" fmla="*/ 1397000 w 1695450"/>
                  <a:gd name="connsiteY9" fmla="*/ 622300 h 806450"/>
                  <a:gd name="connsiteX10" fmla="*/ 1485900 w 1695450"/>
                  <a:gd name="connsiteY10" fmla="*/ 736600 h 806450"/>
                  <a:gd name="connsiteX11" fmla="*/ 1574800 w 1695450"/>
                  <a:gd name="connsiteY11" fmla="*/ 742950 h 806450"/>
                  <a:gd name="connsiteX12" fmla="*/ 1695450 w 1695450"/>
                  <a:gd name="connsiteY12" fmla="*/ 806450 h 80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5450" h="806450">
                    <a:moveTo>
                      <a:pt x="0" y="76200"/>
                    </a:moveTo>
                    <a:lnTo>
                      <a:pt x="190500" y="0"/>
                    </a:lnTo>
                    <a:lnTo>
                      <a:pt x="406400" y="38100"/>
                    </a:lnTo>
                    <a:lnTo>
                      <a:pt x="431800" y="88900"/>
                    </a:lnTo>
                    <a:lnTo>
                      <a:pt x="539750" y="88900"/>
                    </a:lnTo>
                    <a:lnTo>
                      <a:pt x="660400" y="304800"/>
                    </a:lnTo>
                    <a:lnTo>
                      <a:pt x="850900" y="361950"/>
                    </a:lnTo>
                    <a:lnTo>
                      <a:pt x="927100" y="444500"/>
                    </a:lnTo>
                    <a:lnTo>
                      <a:pt x="1047750" y="444500"/>
                    </a:lnTo>
                    <a:lnTo>
                      <a:pt x="1397000" y="622300"/>
                    </a:lnTo>
                    <a:lnTo>
                      <a:pt x="1485900" y="736600"/>
                    </a:lnTo>
                    <a:lnTo>
                      <a:pt x="1574800" y="742950"/>
                    </a:lnTo>
                    <a:lnTo>
                      <a:pt x="1695450" y="8064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DFA7FF0-ED60-1F9A-B92F-7ED9043525FF}"/>
                  </a:ext>
                </a:extLst>
              </p:cNvPr>
              <p:cNvSpPr/>
              <p:nvPr/>
            </p:nvSpPr>
            <p:spPr>
              <a:xfrm>
                <a:off x="3473450" y="3206750"/>
                <a:ext cx="2235200" cy="1377950"/>
              </a:xfrm>
              <a:custGeom>
                <a:avLst/>
                <a:gdLst>
                  <a:gd name="connsiteX0" fmla="*/ 2197100 w 2235200"/>
                  <a:gd name="connsiteY0" fmla="*/ 1377950 h 1377950"/>
                  <a:gd name="connsiteX1" fmla="*/ 2235200 w 2235200"/>
                  <a:gd name="connsiteY1" fmla="*/ 1206500 h 1377950"/>
                  <a:gd name="connsiteX2" fmla="*/ 2114550 w 2235200"/>
                  <a:gd name="connsiteY2" fmla="*/ 1028700 h 1377950"/>
                  <a:gd name="connsiteX3" fmla="*/ 2076450 w 2235200"/>
                  <a:gd name="connsiteY3" fmla="*/ 1041400 h 1377950"/>
                  <a:gd name="connsiteX4" fmla="*/ 1892300 w 2235200"/>
                  <a:gd name="connsiteY4" fmla="*/ 952500 h 1377950"/>
                  <a:gd name="connsiteX5" fmla="*/ 1714500 w 2235200"/>
                  <a:gd name="connsiteY5" fmla="*/ 920750 h 1377950"/>
                  <a:gd name="connsiteX6" fmla="*/ 1530350 w 2235200"/>
                  <a:gd name="connsiteY6" fmla="*/ 603250 h 1377950"/>
                  <a:gd name="connsiteX7" fmla="*/ 1543050 w 2235200"/>
                  <a:gd name="connsiteY7" fmla="*/ 501650 h 1377950"/>
                  <a:gd name="connsiteX8" fmla="*/ 1441450 w 2235200"/>
                  <a:gd name="connsiteY8" fmla="*/ 393700 h 1377950"/>
                  <a:gd name="connsiteX9" fmla="*/ 1441450 w 2235200"/>
                  <a:gd name="connsiteY9" fmla="*/ 273050 h 1377950"/>
                  <a:gd name="connsiteX10" fmla="*/ 1416050 w 2235200"/>
                  <a:gd name="connsiteY10" fmla="*/ 209550 h 1377950"/>
                  <a:gd name="connsiteX11" fmla="*/ 1162050 w 2235200"/>
                  <a:gd name="connsiteY11" fmla="*/ 12700 h 1377950"/>
                  <a:gd name="connsiteX12" fmla="*/ 920750 w 2235200"/>
                  <a:gd name="connsiteY12" fmla="*/ 44450 h 1377950"/>
                  <a:gd name="connsiteX13" fmla="*/ 844550 w 2235200"/>
                  <a:gd name="connsiteY13" fmla="*/ 63500 h 1377950"/>
                  <a:gd name="connsiteX14" fmla="*/ 723900 w 2235200"/>
                  <a:gd name="connsiteY14" fmla="*/ 69850 h 1377950"/>
                  <a:gd name="connsiteX15" fmla="*/ 647700 w 2235200"/>
                  <a:gd name="connsiteY15" fmla="*/ 0 h 1377950"/>
                  <a:gd name="connsiteX16" fmla="*/ 577850 w 2235200"/>
                  <a:gd name="connsiteY16" fmla="*/ 44450 h 1377950"/>
                  <a:gd name="connsiteX17" fmla="*/ 590550 w 2235200"/>
                  <a:gd name="connsiteY17" fmla="*/ 107950 h 1377950"/>
                  <a:gd name="connsiteX18" fmla="*/ 514350 w 2235200"/>
                  <a:gd name="connsiteY18" fmla="*/ 171450 h 1377950"/>
                  <a:gd name="connsiteX19" fmla="*/ 546100 w 2235200"/>
                  <a:gd name="connsiteY19" fmla="*/ 292100 h 1377950"/>
                  <a:gd name="connsiteX20" fmla="*/ 457200 w 2235200"/>
                  <a:gd name="connsiteY20" fmla="*/ 476250 h 1377950"/>
                  <a:gd name="connsiteX21" fmla="*/ 361950 w 2235200"/>
                  <a:gd name="connsiteY21" fmla="*/ 501650 h 1377950"/>
                  <a:gd name="connsiteX22" fmla="*/ 266700 w 2235200"/>
                  <a:gd name="connsiteY22" fmla="*/ 488950 h 1377950"/>
                  <a:gd name="connsiteX23" fmla="*/ 234950 w 2235200"/>
                  <a:gd name="connsiteY23" fmla="*/ 546100 h 1377950"/>
                  <a:gd name="connsiteX24" fmla="*/ 171450 w 2235200"/>
                  <a:gd name="connsiteY24" fmla="*/ 527050 h 1377950"/>
                  <a:gd name="connsiteX25" fmla="*/ 0 w 2235200"/>
                  <a:gd name="connsiteY25" fmla="*/ 533400 h 137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35200" h="1377950">
                    <a:moveTo>
                      <a:pt x="2197100" y="1377950"/>
                    </a:moveTo>
                    <a:lnTo>
                      <a:pt x="2235200" y="1206500"/>
                    </a:lnTo>
                    <a:lnTo>
                      <a:pt x="2114550" y="1028700"/>
                    </a:lnTo>
                    <a:lnTo>
                      <a:pt x="2076450" y="1041400"/>
                    </a:lnTo>
                    <a:lnTo>
                      <a:pt x="1892300" y="952500"/>
                    </a:lnTo>
                    <a:lnTo>
                      <a:pt x="1714500" y="920750"/>
                    </a:lnTo>
                    <a:lnTo>
                      <a:pt x="1530350" y="603250"/>
                    </a:lnTo>
                    <a:lnTo>
                      <a:pt x="1543050" y="501650"/>
                    </a:lnTo>
                    <a:lnTo>
                      <a:pt x="1441450" y="393700"/>
                    </a:lnTo>
                    <a:lnTo>
                      <a:pt x="1441450" y="273050"/>
                    </a:lnTo>
                    <a:lnTo>
                      <a:pt x="1416050" y="209550"/>
                    </a:lnTo>
                    <a:lnTo>
                      <a:pt x="1162050" y="12700"/>
                    </a:lnTo>
                    <a:lnTo>
                      <a:pt x="920750" y="44450"/>
                    </a:lnTo>
                    <a:lnTo>
                      <a:pt x="844550" y="63500"/>
                    </a:lnTo>
                    <a:lnTo>
                      <a:pt x="723900" y="69850"/>
                    </a:lnTo>
                    <a:lnTo>
                      <a:pt x="647700" y="0"/>
                    </a:lnTo>
                    <a:lnTo>
                      <a:pt x="577850" y="44450"/>
                    </a:lnTo>
                    <a:lnTo>
                      <a:pt x="590550" y="107950"/>
                    </a:lnTo>
                    <a:lnTo>
                      <a:pt x="514350" y="171450"/>
                    </a:lnTo>
                    <a:lnTo>
                      <a:pt x="546100" y="292100"/>
                    </a:lnTo>
                    <a:lnTo>
                      <a:pt x="457200" y="476250"/>
                    </a:lnTo>
                    <a:lnTo>
                      <a:pt x="361950" y="501650"/>
                    </a:lnTo>
                    <a:lnTo>
                      <a:pt x="266700" y="488950"/>
                    </a:lnTo>
                    <a:lnTo>
                      <a:pt x="234950" y="546100"/>
                    </a:lnTo>
                    <a:lnTo>
                      <a:pt x="171450" y="527050"/>
                    </a:lnTo>
                    <a:lnTo>
                      <a:pt x="0" y="5334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2FAB3B8-B9B1-6875-6405-D6D5EB6C41FA}"/>
                  </a:ext>
                </a:extLst>
              </p:cNvPr>
              <p:cNvSpPr/>
              <p:nvPr/>
            </p:nvSpPr>
            <p:spPr>
              <a:xfrm>
                <a:off x="3733800" y="692150"/>
                <a:ext cx="4159250" cy="3606800"/>
              </a:xfrm>
              <a:custGeom>
                <a:avLst/>
                <a:gdLst>
                  <a:gd name="connsiteX0" fmla="*/ 292100 w 4159250"/>
                  <a:gd name="connsiteY0" fmla="*/ 0 h 3606800"/>
                  <a:gd name="connsiteX1" fmla="*/ 330200 w 4159250"/>
                  <a:gd name="connsiteY1" fmla="*/ 120650 h 3606800"/>
                  <a:gd name="connsiteX2" fmla="*/ 292100 w 4159250"/>
                  <a:gd name="connsiteY2" fmla="*/ 317500 h 3606800"/>
                  <a:gd name="connsiteX3" fmla="*/ 196850 w 4159250"/>
                  <a:gd name="connsiteY3" fmla="*/ 330200 h 3606800"/>
                  <a:gd name="connsiteX4" fmla="*/ 190500 w 4159250"/>
                  <a:gd name="connsiteY4" fmla="*/ 457200 h 3606800"/>
                  <a:gd name="connsiteX5" fmla="*/ 196850 w 4159250"/>
                  <a:gd name="connsiteY5" fmla="*/ 501650 h 3606800"/>
                  <a:gd name="connsiteX6" fmla="*/ 165100 w 4159250"/>
                  <a:gd name="connsiteY6" fmla="*/ 609600 h 3606800"/>
                  <a:gd name="connsiteX7" fmla="*/ 165100 w 4159250"/>
                  <a:gd name="connsiteY7" fmla="*/ 673100 h 3606800"/>
                  <a:gd name="connsiteX8" fmla="*/ 95250 w 4159250"/>
                  <a:gd name="connsiteY8" fmla="*/ 698500 h 3606800"/>
                  <a:gd name="connsiteX9" fmla="*/ 0 w 4159250"/>
                  <a:gd name="connsiteY9" fmla="*/ 793750 h 3606800"/>
                  <a:gd name="connsiteX10" fmla="*/ 12700 w 4159250"/>
                  <a:gd name="connsiteY10" fmla="*/ 895350 h 3606800"/>
                  <a:gd name="connsiteX11" fmla="*/ 6350 w 4159250"/>
                  <a:gd name="connsiteY11" fmla="*/ 958850 h 3606800"/>
                  <a:gd name="connsiteX12" fmla="*/ 196850 w 4159250"/>
                  <a:gd name="connsiteY12" fmla="*/ 1282700 h 3606800"/>
                  <a:gd name="connsiteX13" fmla="*/ 101600 w 4159250"/>
                  <a:gd name="connsiteY13" fmla="*/ 1473200 h 3606800"/>
                  <a:gd name="connsiteX14" fmla="*/ 139700 w 4159250"/>
                  <a:gd name="connsiteY14" fmla="*/ 1600200 h 3606800"/>
                  <a:gd name="connsiteX15" fmla="*/ 127000 w 4159250"/>
                  <a:gd name="connsiteY15" fmla="*/ 1695450 h 3606800"/>
                  <a:gd name="connsiteX16" fmla="*/ 234950 w 4159250"/>
                  <a:gd name="connsiteY16" fmla="*/ 1993900 h 3606800"/>
                  <a:gd name="connsiteX17" fmla="*/ 311150 w 4159250"/>
                  <a:gd name="connsiteY17" fmla="*/ 2012950 h 3606800"/>
                  <a:gd name="connsiteX18" fmla="*/ 501650 w 4159250"/>
                  <a:gd name="connsiteY18" fmla="*/ 2209800 h 3606800"/>
                  <a:gd name="connsiteX19" fmla="*/ 825500 w 4159250"/>
                  <a:gd name="connsiteY19" fmla="*/ 2273300 h 3606800"/>
                  <a:gd name="connsiteX20" fmla="*/ 965200 w 4159250"/>
                  <a:gd name="connsiteY20" fmla="*/ 2235200 h 3606800"/>
                  <a:gd name="connsiteX21" fmla="*/ 1149350 w 4159250"/>
                  <a:gd name="connsiteY21" fmla="*/ 2387600 h 3606800"/>
                  <a:gd name="connsiteX22" fmla="*/ 1409700 w 4159250"/>
                  <a:gd name="connsiteY22" fmla="*/ 2362200 h 3606800"/>
                  <a:gd name="connsiteX23" fmla="*/ 1638300 w 4159250"/>
                  <a:gd name="connsiteY23" fmla="*/ 2533650 h 3606800"/>
                  <a:gd name="connsiteX24" fmla="*/ 1828800 w 4159250"/>
                  <a:gd name="connsiteY24" fmla="*/ 2622550 h 3606800"/>
                  <a:gd name="connsiteX25" fmla="*/ 2012950 w 4159250"/>
                  <a:gd name="connsiteY25" fmla="*/ 2870200 h 3606800"/>
                  <a:gd name="connsiteX26" fmla="*/ 2266950 w 4159250"/>
                  <a:gd name="connsiteY26" fmla="*/ 3155950 h 3606800"/>
                  <a:gd name="connsiteX27" fmla="*/ 2336800 w 4159250"/>
                  <a:gd name="connsiteY27" fmla="*/ 3168650 h 3606800"/>
                  <a:gd name="connsiteX28" fmla="*/ 2565400 w 4159250"/>
                  <a:gd name="connsiteY28" fmla="*/ 3232150 h 3606800"/>
                  <a:gd name="connsiteX29" fmla="*/ 2597150 w 4159250"/>
                  <a:gd name="connsiteY29" fmla="*/ 3308350 h 3606800"/>
                  <a:gd name="connsiteX30" fmla="*/ 2743200 w 4159250"/>
                  <a:gd name="connsiteY30" fmla="*/ 3276600 h 3606800"/>
                  <a:gd name="connsiteX31" fmla="*/ 2825750 w 4159250"/>
                  <a:gd name="connsiteY31" fmla="*/ 3302000 h 3606800"/>
                  <a:gd name="connsiteX32" fmla="*/ 2882900 w 4159250"/>
                  <a:gd name="connsiteY32" fmla="*/ 3276600 h 3606800"/>
                  <a:gd name="connsiteX33" fmla="*/ 2978150 w 4159250"/>
                  <a:gd name="connsiteY33" fmla="*/ 3289300 h 3606800"/>
                  <a:gd name="connsiteX34" fmla="*/ 3117850 w 4159250"/>
                  <a:gd name="connsiteY34" fmla="*/ 3155950 h 3606800"/>
                  <a:gd name="connsiteX35" fmla="*/ 3206750 w 4159250"/>
                  <a:gd name="connsiteY35" fmla="*/ 3155950 h 3606800"/>
                  <a:gd name="connsiteX36" fmla="*/ 3276600 w 4159250"/>
                  <a:gd name="connsiteY36" fmla="*/ 3105150 h 3606800"/>
                  <a:gd name="connsiteX37" fmla="*/ 3409950 w 4159250"/>
                  <a:gd name="connsiteY37" fmla="*/ 3149600 h 3606800"/>
                  <a:gd name="connsiteX38" fmla="*/ 3473450 w 4159250"/>
                  <a:gd name="connsiteY38" fmla="*/ 3155950 h 3606800"/>
                  <a:gd name="connsiteX39" fmla="*/ 3854450 w 4159250"/>
                  <a:gd name="connsiteY39" fmla="*/ 3352800 h 3606800"/>
                  <a:gd name="connsiteX40" fmla="*/ 3905250 w 4159250"/>
                  <a:gd name="connsiteY40" fmla="*/ 3479800 h 3606800"/>
                  <a:gd name="connsiteX41" fmla="*/ 4076700 w 4159250"/>
                  <a:gd name="connsiteY41" fmla="*/ 3600450 h 3606800"/>
                  <a:gd name="connsiteX42" fmla="*/ 4159250 w 4159250"/>
                  <a:gd name="connsiteY42" fmla="*/ 3606800 h 36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159250" h="3606800">
                    <a:moveTo>
                      <a:pt x="292100" y="0"/>
                    </a:moveTo>
                    <a:lnTo>
                      <a:pt x="330200" y="120650"/>
                    </a:lnTo>
                    <a:lnTo>
                      <a:pt x="292100" y="317500"/>
                    </a:lnTo>
                    <a:lnTo>
                      <a:pt x="196850" y="330200"/>
                    </a:lnTo>
                    <a:lnTo>
                      <a:pt x="190500" y="457200"/>
                    </a:lnTo>
                    <a:lnTo>
                      <a:pt x="196850" y="501650"/>
                    </a:lnTo>
                    <a:lnTo>
                      <a:pt x="165100" y="609600"/>
                    </a:lnTo>
                    <a:lnTo>
                      <a:pt x="165100" y="673100"/>
                    </a:lnTo>
                    <a:lnTo>
                      <a:pt x="95250" y="698500"/>
                    </a:lnTo>
                    <a:lnTo>
                      <a:pt x="0" y="793750"/>
                    </a:lnTo>
                    <a:lnTo>
                      <a:pt x="12700" y="895350"/>
                    </a:lnTo>
                    <a:lnTo>
                      <a:pt x="6350" y="958850"/>
                    </a:lnTo>
                    <a:lnTo>
                      <a:pt x="196850" y="1282700"/>
                    </a:lnTo>
                    <a:lnTo>
                      <a:pt x="101600" y="1473200"/>
                    </a:lnTo>
                    <a:lnTo>
                      <a:pt x="139700" y="1600200"/>
                    </a:lnTo>
                    <a:lnTo>
                      <a:pt x="127000" y="1695450"/>
                    </a:lnTo>
                    <a:lnTo>
                      <a:pt x="234950" y="1993900"/>
                    </a:lnTo>
                    <a:lnTo>
                      <a:pt x="311150" y="2012950"/>
                    </a:lnTo>
                    <a:lnTo>
                      <a:pt x="501650" y="2209800"/>
                    </a:lnTo>
                    <a:lnTo>
                      <a:pt x="825500" y="2273300"/>
                    </a:lnTo>
                    <a:lnTo>
                      <a:pt x="965200" y="2235200"/>
                    </a:lnTo>
                    <a:lnTo>
                      <a:pt x="1149350" y="2387600"/>
                    </a:lnTo>
                    <a:lnTo>
                      <a:pt x="1409700" y="2362200"/>
                    </a:lnTo>
                    <a:lnTo>
                      <a:pt x="1638300" y="2533650"/>
                    </a:lnTo>
                    <a:lnTo>
                      <a:pt x="1828800" y="2622550"/>
                    </a:lnTo>
                    <a:lnTo>
                      <a:pt x="2012950" y="2870200"/>
                    </a:lnTo>
                    <a:lnTo>
                      <a:pt x="2266950" y="3155950"/>
                    </a:lnTo>
                    <a:lnTo>
                      <a:pt x="2336800" y="3168650"/>
                    </a:lnTo>
                    <a:lnTo>
                      <a:pt x="2565400" y="3232150"/>
                    </a:lnTo>
                    <a:lnTo>
                      <a:pt x="2597150" y="3308350"/>
                    </a:lnTo>
                    <a:lnTo>
                      <a:pt x="2743200" y="3276600"/>
                    </a:lnTo>
                    <a:lnTo>
                      <a:pt x="2825750" y="3302000"/>
                    </a:lnTo>
                    <a:lnTo>
                      <a:pt x="2882900" y="3276600"/>
                    </a:lnTo>
                    <a:lnTo>
                      <a:pt x="2978150" y="3289300"/>
                    </a:lnTo>
                    <a:lnTo>
                      <a:pt x="3117850" y="3155950"/>
                    </a:lnTo>
                    <a:lnTo>
                      <a:pt x="3206750" y="3155950"/>
                    </a:lnTo>
                    <a:lnTo>
                      <a:pt x="3276600" y="3105150"/>
                    </a:lnTo>
                    <a:lnTo>
                      <a:pt x="3409950" y="3149600"/>
                    </a:lnTo>
                    <a:lnTo>
                      <a:pt x="3473450" y="3155950"/>
                    </a:lnTo>
                    <a:lnTo>
                      <a:pt x="3854450" y="3352800"/>
                    </a:lnTo>
                    <a:lnTo>
                      <a:pt x="3905250" y="3479800"/>
                    </a:lnTo>
                    <a:lnTo>
                      <a:pt x="4076700" y="3600450"/>
                    </a:lnTo>
                    <a:lnTo>
                      <a:pt x="4159250" y="36068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123710C-E598-1210-020E-126931C00C50}"/>
                  </a:ext>
                </a:extLst>
              </p:cNvPr>
              <p:cNvSpPr/>
              <p:nvPr/>
            </p:nvSpPr>
            <p:spPr>
              <a:xfrm>
                <a:off x="5778500" y="438150"/>
                <a:ext cx="1543050" cy="2235200"/>
              </a:xfrm>
              <a:custGeom>
                <a:avLst/>
                <a:gdLst>
                  <a:gd name="connsiteX0" fmla="*/ 139700 w 1543050"/>
                  <a:gd name="connsiteY0" fmla="*/ 0 h 2235200"/>
                  <a:gd name="connsiteX1" fmla="*/ 31750 w 1543050"/>
                  <a:gd name="connsiteY1" fmla="*/ 76200 h 2235200"/>
                  <a:gd name="connsiteX2" fmla="*/ 0 w 1543050"/>
                  <a:gd name="connsiteY2" fmla="*/ 190500 h 2235200"/>
                  <a:gd name="connsiteX3" fmla="*/ 69850 w 1543050"/>
                  <a:gd name="connsiteY3" fmla="*/ 273050 h 2235200"/>
                  <a:gd name="connsiteX4" fmla="*/ 171450 w 1543050"/>
                  <a:gd name="connsiteY4" fmla="*/ 266700 h 2235200"/>
                  <a:gd name="connsiteX5" fmla="*/ 279400 w 1543050"/>
                  <a:gd name="connsiteY5" fmla="*/ 425450 h 2235200"/>
                  <a:gd name="connsiteX6" fmla="*/ 514350 w 1543050"/>
                  <a:gd name="connsiteY6" fmla="*/ 641350 h 2235200"/>
                  <a:gd name="connsiteX7" fmla="*/ 482600 w 1543050"/>
                  <a:gd name="connsiteY7" fmla="*/ 793750 h 2235200"/>
                  <a:gd name="connsiteX8" fmla="*/ 609600 w 1543050"/>
                  <a:gd name="connsiteY8" fmla="*/ 1289050 h 2235200"/>
                  <a:gd name="connsiteX9" fmla="*/ 577850 w 1543050"/>
                  <a:gd name="connsiteY9" fmla="*/ 1333500 h 2235200"/>
                  <a:gd name="connsiteX10" fmla="*/ 641350 w 1543050"/>
                  <a:gd name="connsiteY10" fmla="*/ 1574800 h 2235200"/>
                  <a:gd name="connsiteX11" fmla="*/ 927100 w 1543050"/>
                  <a:gd name="connsiteY11" fmla="*/ 1612900 h 2235200"/>
                  <a:gd name="connsiteX12" fmla="*/ 1123950 w 1543050"/>
                  <a:gd name="connsiteY12" fmla="*/ 1803400 h 2235200"/>
                  <a:gd name="connsiteX13" fmla="*/ 1162050 w 1543050"/>
                  <a:gd name="connsiteY13" fmla="*/ 2012950 h 2235200"/>
                  <a:gd name="connsiteX14" fmla="*/ 1270000 w 1543050"/>
                  <a:gd name="connsiteY14" fmla="*/ 2108200 h 2235200"/>
                  <a:gd name="connsiteX15" fmla="*/ 1543050 w 1543050"/>
                  <a:gd name="connsiteY15" fmla="*/ 223520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43050" h="2235200">
                    <a:moveTo>
                      <a:pt x="139700" y="0"/>
                    </a:moveTo>
                    <a:lnTo>
                      <a:pt x="31750" y="76200"/>
                    </a:lnTo>
                    <a:lnTo>
                      <a:pt x="0" y="190500"/>
                    </a:lnTo>
                    <a:lnTo>
                      <a:pt x="69850" y="273050"/>
                    </a:lnTo>
                    <a:lnTo>
                      <a:pt x="171450" y="266700"/>
                    </a:lnTo>
                    <a:lnTo>
                      <a:pt x="279400" y="425450"/>
                    </a:lnTo>
                    <a:lnTo>
                      <a:pt x="514350" y="641350"/>
                    </a:lnTo>
                    <a:lnTo>
                      <a:pt x="482600" y="793750"/>
                    </a:lnTo>
                    <a:lnTo>
                      <a:pt x="609600" y="1289050"/>
                    </a:lnTo>
                    <a:lnTo>
                      <a:pt x="577850" y="1333500"/>
                    </a:lnTo>
                    <a:lnTo>
                      <a:pt x="641350" y="1574800"/>
                    </a:lnTo>
                    <a:lnTo>
                      <a:pt x="927100" y="1612900"/>
                    </a:lnTo>
                    <a:lnTo>
                      <a:pt x="1123950" y="1803400"/>
                    </a:lnTo>
                    <a:lnTo>
                      <a:pt x="1162050" y="2012950"/>
                    </a:lnTo>
                    <a:lnTo>
                      <a:pt x="1270000" y="2108200"/>
                    </a:lnTo>
                    <a:lnTo>
                      <a:pt x="1543050" y="22352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F335D44-053D-2A79-749A-4CF2B2C0C07C}"/>
                  </a:ext>
                </a:extLst>
              </p:cNvPr>
              <p:cNvSpPr/>
              <p:nvPr/>
            </p:nvSpPr>
            <p:spPr>
              <a:xfrm>
                <a:off x="6597650" y="755650"/>
                <a:ext cx="787400" cy="1517650"/>
              </a:xfrm>
              <a:custGeom>
                <a:avLst/>
                <a:gdLst>
                  <a:gd name="connsiteX0" fmla="*/ 0 w 787400"/>
                  <a:gd name="connsiteY0" fmla="*/ 190500 h 1517650"/>
                  <a:gd name="connsiteX1" fmla="*/ 63500 w 787400"/>
                  <a:gd name="connsiteY1" fmla="*/ 146050 h 1517650"/>
                  <a:gd name="connsiteX2" fmla="*/ 215900 w 787400"/>
                  <a:gd name="connsiteY2" fmla="*/ 0 h 1517650"/>
                  <a:gd name="connsiteX3" fmla="*/ 292100 w 787400"/>
                  <a:gd name="connsiteY3" fmla="*/ 139700 h 1517650"/>
                  <a:gd name="connsiteX4" fmla="*/ 323850 w 787400"/>
                  <a:gd name="connsiteY4" fmla="*/ 476250 h 1517650"/>
                  <a:gd name="connsiteX5" fmla="*/ 279400 w 787400"/>
                  <a:gd name="connsiteY5" fmla="*/ 508000 h 1517650"/>
                  <a:gd name="connsiteX6" fmla="*/ 190500 w 787400"/>
                  <a:gd name="connsiteY6" fmla="*/ 730250 h 1517650"/>
                  <a:gd name="connsiteX7" fmla="*/ 228600 w 787400"/>
                  <a:gd name="connsiteY7" fmla="*/ 742950 h 1517650"/>
                  <a:gd name="connsiteX8" fmla="*/ 304800 w 787400"/>
                  <a:gd name="connsiteY8" fmla="*/ 1155700 h 1517650"/>
                  <a:gd name="connsiteX9" fmla="*/ 349250 w 787400"/>
                  <a:gd name="connsiteY9" fmla="*/ 1174750 h 1517650"/>
                  <a:gd name="connsiteX10" fmla="*/ 323850 w 787400"/>
                  <a:gd name="connsiteY10" fmla="*/ 1263650 h 1517650"/>
                  <a:gd name="connsiteX11" fmla="*/ 476250 w 787400"/>
                  <a:gd name="connsiteY11" fmla="*/ 1454150 h 1517650"/>
                  <a:gd name="connsiteX12" fmla="*/ 641350 w 787400"/>
                  <a:gd name="connsiteY12" fmla="*/ 1454150 h 1517650"/>
                  <a:gd name="connsiteX13" fmla="*/ 787400 w 787400"/>
                  <a:gd name="connsiteY13" fmla="*/ 1517650 h 151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7400" h="1517650">
                    <a:moveTo>
                      <a:pt x="0" y="190500"/>
                    </a:moveTo>
                    <a:lnTo>
                      <a:pt x="63500" y="146050"/>
                    </a:lnTo>
                    <a:lnTo>
                      <a:pt x="215900" y="0"/>
                    </a:lnTo>
                    <a:lnTo>
                      <a:pt x="292100" y="139700"/>
                    </a:lnTo>
                    <a:lnTo>
                      <a:pt x="323850" y="476250"/>
                    </a:lnTo>
                    <a:lnTo>
                      <a:pt x="279400" y="508000"/>
                    </a:lnTo>
                    <a:lnTo>
                      <a:pt x="190500" y="730250"/>
                    </a:lnTo>
                    <a:lnTo>
                      <a:pt x="228600" y="742950"/>
                    </a:lnTo>
                    <a:lnTo>
                      <a:pt x="304800" y="1155700"/>
                    </a:lnTo>
                    <a:lnTo>
                      <a:pt x="349250" y="1174750"/>
                    </a:lnTo>
                    <a:lnTo>
                      <a:pt x="323850" y="1263650"/>
                    </a:lnTo>
                    <a:lnTo>
                      <a:pt x="476250" y="1454150"/>
                    </a:lnTo>
                    <a:lnTo>
                      <a:pt x="641350" y="1454150"/>
                    </a:lnTo>
                    <a:lnTo>
                      <a:pt x="787400" y="15176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17CCB228-2A88-A286-F10F-571D46F4D452}"/>
                </a:ext>
              </a:extLst>
            </p:cNvPr>
            <p:cNvGrpSpPr/>
            <p:nvPr/>
          </p:nvGrpSpPr>
          <p:grpSpPr>
            <a:xfrm>
              <a:off x="1719923" y="578477"/>
              <a:ext cx="5963464" cy="5689402"/>
              <a:chOff x="1719923" y="578477"/>
              <a:chExt cx="5963464" cy="5689402"/>
            </a:xfrm>
          </p:grpSpPr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8CDC3CCB-4178-2ACB-7D85-F02C93737189}"/>
                  </a:ext>
                </a:extLst>
              </p:cNvPr>
              <p:cNvSpPr txBox="1"/>
              <p:nvPr/>
            </p:nvSpPr>
            <p:spPr>
              <a:xfrm>
                <a:off x="2834789" y="43511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F25E681-E88F-AC28-447C-B3159C95F37F}"/>
                  </a:ext>
                </a:extLst>
              </p:cNvPr>
              <p:cNvSpPr txBox="1"/>
              <p:nvPr/>
            </p:nvSpPr>
            <p:spPr>
              <a:xfrm>
                <a:off x="1719923" y="5960102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F63EF56C-DE31-42F0-48DC-4C886CB0B0D6}"/>
                  </a:ext>
                </a:extLst>
              </p:cNvPr>
              <p:cNvSpPr txBox="1"/>
              <p:nvPr/>
            </p:nvSpPr>
            <p:spPr>
              <a:xfrm>
                <a:off x="6441589" y="44527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5F8235A1-3A78-8A46-D3D8-0869A21ACE81}"/>
                  </a:ext>
                </a:extLst>
              </p:cNvPr>
              <p:cNvSpPr txBox="1"/>
              <p:nvPr/>
            </p:nvSpPr>
            <p:spPr>
              <a:xfrm>
                <a:off x="5311289" y="15952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6EDACD5C-C2A5-05F8-20C9-C8A82325B74E}"/>
                  </a:ext>
                </a:extLst>
              </p:cNvPr>
              <p:cNvSpPr txBox="1"/>
              <p:nvPr/>
            </p:nvSpPr>
            <p:spPr>
              <a:xfrm>
                <a:off x="4219089" y="34748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473E1626-1233-A870-E00D-A281CF3B723F}"/>
                  </a:ext>
                </a:extLst>
              </p:cNvPr>
              <p:cNvSpPr txBox="1"/>
              <p:nvPr/>
            </p:nvSpPr>
            <p:spPr>
              <a:xfrm>
                <a:off x="4993789" y="4300354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DF645F59-C8C9-F99C-AC4A-89374188DC51}"/>
                  </a:ext>
                </a:extLst>
              </p:cNvPr>
              <p:cNvSpPr txBox="1"/>
              <p:nvPr/>
            </p:nvSpPr>
            <p:spPr>
              <a:xfrm>
                <a:off x="3954452" y="4863062"/>
                <a:ext cx="7232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C8944439-511A-A831-97FB-F8321D405D7C}"/>
                  </a:ext>
                </a:extLst>
              </p:cNvPr>
              <p:cNvSpPr txBox="1"/>
              <p:nvPr/>
            </p:nvSpPr>
            <p:spPr>
              <a:xfrm>
                <a:off x="6241320" y="287697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8D6292E8-F9D1-FF51-2D4A-CE8EEE62E72F}"/>
                  </a:ext>
                </a:extLst>
              </p:cNvPr>
              <p:cNvSpPr txBox="1"/>
              <p:nvPr/>
            </p:nvSpPr>
            <p:spPr>
              <a:xfrm>
                <a:off x="3102467" y="192740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1EAF0292-7ABE-3CD5-6390-18477C43A891}"/>
                  </a:ext>
                </a:extLst>
              </p:cNvPr>
              <p:cNvSpPr txBox="1"/>
              <p:nvPr/>
            </p:nvSpPr>
            <p:spPr>
              <a:xfrm>
                <a:off x="7139648" y="578477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1991DE72-0D28-4C54-4E54-7FEF6F304E12}"/>
                </a:ext>
              </a:extLst>
            </p:cNvPr>
            <p:cNvGrpSpPr/>
            <p:nvPr/>
          </p:nvGrpSpPr>
          <p:grpSpPr>
            <a:xfrm>
              <a:off x="2752515" y="2081296"/>
              <a:ext cx="5642234" cy="4234756"/>
              <a:chOff x="2752515" y="2081296"/>
              <a:chExt cx="5642234" cy="4234756"/>
            </a:xfrm>
          </p:grpSpPr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0A0FFC9C-D969-F1CE-C257-1B2DD6D7DCD6}"/>
                  </a:ext>
                </a:extLst>
              </p:cNvPr>
              <p:cNvSpPr txBox="1"/>
              <p:nvPr/>
            </p:nvSpPr>
            <p:spPr>
              <a:xfrm>
                <a:off x="7863834" y="4072247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とねがわ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利根川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4D5C16E1-C324-BFD7-76FD-9845434E21EB}"/>
                  </a:ext>
                </a:extLst>
              </p:cNvPr>
              <p:cNvSpPr txBox="1"/>
              <p:nvPr/>
            </p:nvSpPr>
            <p:spPr>
              <a:xfrm>
                <a:off x="5505997" y="4594634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E6C5608D-89F1-B1B8-EE77-FBBD83505B13}"/>
                  </a:ext>
                </a:extLst>
              </p:cNvPr>
              <p:cNvSpPr txBox="1"/>
              <p:nvPr/>
            </p:nvSpPr>
            <p:spPr>
              <a:xfrm>
                <a:off x="5427876" y="4875183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1342C80A-7FB8-5CB8-A1A6-4929EA42C2EC}"/>
                  </a:ext>
                </a:extLst>
              </p:cNvPr>
              <p:cNvSpPr txBox="1"/>
              <p:nvPr/>
            </p:nvSpPr>
            <p:spPr>
              <a:xfrm>
                <a:off x="5058065" y="502920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つるみがわ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鶴見川</a:t>
                </a: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3478AE0D-8D3B-CB52-3355-3D76807D111F}"/>
                  </a:ext>
                </a:extLst>
              </p:cNvPr>
              <p:cNvSpPr txBox="1"/>
              <p:nvPr/>
            </p:nvSpPr>
            <p:spPr>
              <a:xfrm>
                <a:off x="4326454" y="549649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さがみがわ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相模川</a:t>
                </a: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6E88631F-DFB6-4BBC-D2E0-41AF9D0B8118}"/>
                  </a:ext>
                </a:extLst>
              </p:cNvPr>
              <p:cNvSpPr txBox="1"/>
              <p:nvPr/>
            </p:nvSpPr>
            <p:spPr>
              <a:xfrm>
                <a:off x="2752515" y="600827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3E19509B-DF34-2544-9F89-F05E54998BB8}"/>
                  </a:ext>
                </a:extLst>
              </p:cNvPr>
              <p:cNvSpPr txBox="1"/>
              <p:nvPr/>
            </p:nvSpPr>
            <p:spPr>
              <a:xfrm>
                <a:off x="7299338" y="257194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BA32043F-E4C2-7FC7-309C-D8FD56F97587}"/>
                  </a:ext>
                </a:extLst>
              </p:cNvPr>
              <p:cNvSpPr txBox="1"/>
              <p:nvPr/>
            </p:nvSpPr>
            <p:spPr>
              <a:xfrm>
                <a:off x="7341842" y="2081296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くじがわ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久慈川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996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0FC5E-45DB-25FA-3659-C421A263A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1F2E4C9F-E658-F511-6CF3-6DB15CB7FE3D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関東地方の一級河川</a:t>
            </a:r>
          </a:p>
        </p:txBody>
      </p: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041C5476-91C8-A79E-A278-672269EBB637}"/>
              </a:ext>
            </a:extLst>
          </p:cNvPr>
          <p:cNvGrpSpPr/>
          <p:nvPr/>
        </p:nvGrpSpPr>
        <p:grpSpPr>
          <a:xfrm>
            <a:off x="884865" y="835577"/>
            <a:ext cx="4667334" cy="3726898"/>
            <a:chOff x="884865" y="835577"/>
            <a:chExt cx="4667334" cy="3726898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CABD191A-5E20-ADA1-6EEF-DDBFFBD17DB8}"/>
                </a:ext>
              </a:extLst>
            </p:cNvPr>
            <p:cNvGrpSpPr/>
            <p:nvPr/>
          </p:nvGrpSpPr>
          <p:grpSpPr>
            <a:xfrm>
              <a:off x="884865" y="835577"/>
              <a:ext cx="4439814" cy="3726898"/>
              <a:chOff x="741990" y="321227"/>
              <a:chExt cx="7502908" cy="6298140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2DED9386-BC1B-9BAE-04F8-7991BE3353E8}"/>
                  </a:ext>
                </a:extLst>
              </p:cNvPr>
              <p:cNvSpPr/>
              <p:nvPr/>
            </p:nvSpPr>
            <p:spPr>
              <a:xfrm>
                <a:off x="4283343" y="321227"/>
                <a:ext cx="3961555" cy="1088024"/>
              </a:xfrm>
              <a:custGeom>
                <a:avLst/>
                <a:gdLst>
                  <a:gd name="connsiteX0" fmla="*/ 8961 w 3961555"/>
                  <a:gd name="connsiteY0" fmla="*/ 0 h 1088024"/>
                  <a:gd name="connsiteX1" fmla="*/ 3952023 w 3961555"/>
                  <a:gd name="connsiteY1" fmla="*/ 0 h 1088024"/>
                  <a:gd name="connsiteX2" fmla="*/ 3961555 w 3961555"/>
                  <a:gd name="connsiteY2" fmla="*/ 95317 h 1088024"/>
                  <a:gd name="connsiteX3" fmla="*/ 3961555 w 3961555"/>
                  <a:gd name="connsiteY3" fmla="*/ 183454 h 1088024"/>
                  <a:gd name="connsiteX4" fmla="*/ 3896611 w 3961555"/>
                  <a:gd name="connsiteY4" fmla="*/ 271592 h 1088024"/>
                  <a:gd name="connsiteX5" fmla="*/ 3891971 w 3961555"/>
                  <a:gd name="connsiteY5" fmla="*/ 447867 h 1088024"/>
                  <a:gd name="connsiteX6" fmla="*/ 3905889 w 3961555"/>
                  <a:gd name="connsiteY6" fmla="*/ 489616 h 1088024"/>
                  <a:gd name="connsiteX7" fmla="*/ 3905889 w 3961555"/>
                  <a:gd name="connsiteY7" fmla="*/ 536005 h 1088024"/>
                  <a:gd name="connsiteX8" fmla="*/ 3845586 w 3961555"/>
                  <a:gd name="connsiteY8" fmla="*/ 596309 h 1088024"/>
                  <a:gd name="connsiteX9" fmla="*/ 3827031 w 3961555"/>
                  <a:gd name="connsiteY9" fmla="*/ 624142 h 1088024"/>
                  <a:gd name="connsiteX10" fmla="*/ 3762084 w 3961555"/>
                  <a:gd name="connsiteY10" fmla="*/ 698363 h 1088024"/>
                  <a:gd name="connsiteX11" fmla="*/ 3720336 w 3961555"/>
                  <a:gd name="connsiteY11" fmla="*/ 665892 h 1088024"/>
                  <a:gd name="connsiteX12" fmla="*/ 3641478 w 3961555"/>
                  <a:gd name="connsiteY12" fmla="*/ 726196 h 1088024"/>
                  <a:gd name="connsiteX13" fmla="*/ 3581171 w 3961555"/>
                  <a:gd name="connsiteY13" fmla="*/ 754029 h 1088024"/>
                  <a:gd name="connsiteX14" fmla="*/ 3548701 w 3961555"/>
                  <a:gd name="connsiteY14" fmla="*/ 772584 h 1088024"/>
                  <a:gd name="connsiteX15" fmla="*/ 3497673 w 3961555"/>
                  <a:gd name="connsiteY15" fmla="*/ 805056 h 1088024"/>
                  <a:gd name="connsiteX16" fmla="*/ 3465199 w 3961555"/>
                  <a:gd name="connsiteY16" fmla="*/ 883916 h 1088024"/>
                  <a:gd name="connsiteX17" fmla="*/ 3390978 w 3961555"/>
                  <a:gd name="connsiteY17" fmla="*/ 846806 h 1088024"/>
                  <a:gd name="connsiteX18" fmla="*/ 3330675 w 3961555"/>
                  <a:gd name="connsiteY18" fmla="*/ 870000 h 1088024"/>
                  <a:gd name="connsiteX19" fmla="*/ 3288927 w 3961555"/>
                  <a:gd name="connsiteY19" fmla="*/ 828250 h 1088024"/>
                  <a:gd name="connsiteX20" fmla="*/ 3205425 w 3961555"/>
                  <a:gd name="connsiteY20" fmla="*/ 795779 h 1088024"/>
                  <a:gd name="connsiteX21" fmla="*/ 3117289 w 3961555"/>
                  <a:gd name="connsiteY21" fmla="*/ 781862 h 1088024"/>
                  <a:gd name="connsiteX22" fmla="*/ 3038428 w 3961555"/>
                  <a:gd name="connsiteY22" fmla="*/ 665892 h 1088024"/>
                  <a:gd name="connsiteX23" fmla="*/ 2987402 w 3961555"/>
                  <a:gd name="connsiteY23" fmla="*/ 670530 h 1088024"/>
                  <a:gd name="connsiteX24" fmla="*/ 2987402 w 3961555"/>
                  <a:gd name="connsiteY24" fmla="*/ 740113 h 1088024"/>
                  <a:gd name="connsiteX25" fmla="*/ 3038428 w 3961555"/>
                  <a:gd name="connsiteY25" fmla="*/ 837528 h 1088024"/>
                  <a:gd name="connsiteX26" fmla="*/ 2917821 w 3961555"/>
                  <a:gd name="connsiteY26" fmla="*/ 907110 h 1088024"/>
                  <a:gd name="connsiteX27" fmla="*/ 2899266 w 3961555"/>
                  <a:gd name="connsiteY27" fmla="*/ 921027 h 1088024"/>
                  <a:gd name="connsiteX28" fmla="*/ 2852875 w 3961555"/>
                  <a:gd name="connsiteY28" fmla="*/ 990609 h 1088024"/>
                  <a:gd name="connsiteX29" fmla="*/ 2806489 w 3961555"/>
                  <a:gd name="connsiteY29" fmla="*/ 1023081 h 1088024"/>
                  <a:gd name="connsiteX30" fmla="*/ 2764739 w 3961555"/>
                  <a:gd name="connsiteY30" fmla="*/ 1088024 h 1088024"/>
                  <a:gd name="connsiteX31" fmla="*/ 2709073 w 3961555"/>
                  <a:gd name="connsiteY31" fmla="*/ 1018442 h 1088024"/>
                  <a:gd name="connsiteX32" fmla="*/ 2653407 w 3961555"/>
                  <a:gd name="connsiteY32" fmla="*/ 981331 h 1088024"/>
                  <a:gd name="connsiteX33" fmla="*/ 2551353 w 3961555"/>
                  <a:gd name="connsiteY33" fmla="*/ 953498 h 1088024"/>
                  <a:gd name="connsiteX34" fmla="*/ 2528160 w 3961555"/>
                  <a:gd name="connsiteY34" fmla="*/ 842167 h 1088024"/>
                  <a:gd name="connsiteX35" fmla="*/ 2444658 w 3961555"/>
                  <a:gd name="connsiteY35" fmla="*/ 805056 h 1088024"/>
                  <a:gd name="connsiteX36" fmla="*/ 2412188 w 3961555"/>
                  <a:gd name="connsiteY36" fmla="*/ 726196 h 1088024"/>
                  <a:gd name="connsiteX37" fmla="*/ 2337967 w 3961555"/>
                  <a:gd name="connsiteY37" fmla="*/ 707641 h 1088024"/>
                  <a:gd name="connsiteX38" fmla="*/ 2296216 w 3961555"/>
                  <a:gd name="connsiteY38" fmla="*/ 698363 h 1088024"/>
                  <a:gd name="connsiteX39" fmla="*/ 2263746 w 3961555"/>
                  <a:gd name="connsiteY39" fmla="*/ 656614 h 1088024"/>
                  <a:gd name="connsiteX40" fmla="*/ 2273023 w 3961555"/>
                  <a:gd name="connsiteY40" fmla="*/ 624142 h 1088024"/>
                  <a:gd name="connsiteX41" fmla="*/ 2263746 w 3961555"/>
                  <a:gd name="connsiteY41" fmla="*/ 554560 h 1088024"/>
                  <a:gd name="connsiteX42" fmla="*/ 2254468 w 3961555"/>
                  <a:gd name="connsiteY42" fmla="*/ 512811 h 1088024"/>
                  <a:gd name="connsiteX43" fmla="*/ 2277661 w 3961555"/>
                  <a:gd name="connsiteY43" fmla="*/ 471061 h 1088024"/>
                  <a:gd name="connsiteX44" fmla="*/ 2277661 w 3961555"/>
                  <a:gd name="connsiteY44" fmla="*/ 443228 h 1088024"/>
                  <a:gd name="connsiteX45" fmla="*/ 2166329 w 3961555"/>
                  <a:gd name="connsiteY45" fmla="*/ 443228 h 1088024"/>
                  <a:gd name="connsiteX46" fmla="*/ 2147774 w 3961555"/>
                  <a:gd name="connsiteY46" fmla="*/ 341174 h 1088024"/>
                  <a:gd name="connsiteX47" fmla="*/ 2096748 w 3961555"/>
                  <a:gd name="connsiteY47" fmla="*/ 299425 h 1088024"/>
                  <a:gd name="connsiteX48" fmla="*/ 2013249 w 3961555"/>
                  <a:gd name="connsiteY48" fmla="*/ 206648 h 1088024"/>
                  <a:gd name="connsiteX49" fmla="*/ 1929750 w 3961555"/>
                  <a:gd name="connsiteY49" fmla="*/ 169538 h 1088024"/>
                  <a:gd name="connsiteX50" fmla="*/ 1878725 w 3961555"/>
                  <a:gd name="connsiteY50" fmla="*/ 164899 h 1088024"/>
                  <a:gd name="connsiteX51" fmla="*/ 1799863 w 3961555"/>
                  <a:gd name="connsiteY51" fmla="*/ 127789 h 1088024"/>
                  <a:gd name="connsiteX52" fmla="*/ 1646781 w 3961555"/>
                  <a:gd name="connsiteY52" fmla="*/ 95317 h 1088024"/>
                  <a:gd name="connsiteX53" fmla="*/ 1586477 w 3961555"/>
                  <a:gd name="connsiteY53" fmla="*/ 76761 h 1088024"/>
                  <a:gd name="connsiteX54" fmla="*/ 1489064 w 3961555"/>
                  <a:gd name="connsiteY54" fmla="*/ 86039 h 1088024"/>
                  <a:gd name="connsiteX55" fmla="*/ 1345259 w 3961555"/>
                  <a:gd name="connsiteY55" fmla="*/ 127789 h 1088024"/>
                  <a:gd name="connsiteX56" fmla="*/ 1312785 w 3961555"/>
                  <a:gd name="connsiteY56" fmla="*/ 169538 h 1088024"/>
                  <a:gd name="connsiteX57" fmla="*/ 1326703 w 3961555"/>
                  <a:gd name="connsiteY57" fmla="*/ 229843 h 1088024"/>
                  <a:gd name="connsiteX58" fmla="*/ 1326703 w 3961555"/>
                  <a:gd name="connsiteY58" fmla="*/ 262314 h 1088024"/>
                  <a:gd name="connsiteX59" fmla="*/ 1215372 w 3961555"/>
                  <a:gd name="connsiteY59" fmla="*/ 262314 h 1088024"/>
                  <a:gd name="connsiteX60" fmla="*/ 1145788 w 3961555"/>
                  <a:gd name="connsiteY60" fmla="*/ 313341 h 1088024"/>
                  <a:gd name="connsiteX61" fmla="*/ 1076207 w 3961555"/>
                  <a:gd name="connsiteY61" fmla="*/ 308703 h 1088024"/>
                  <a:gd name="connsiteX62" fmla="*/ 1001986 w 3961555"/>
                  <a:gd name="connsiteY62" fmla="*/ 350452 h 1088024"/>
                  <a:gd name="connsiteX63" fmla="*/ 974153 w 3961555"/>
                  <a:gd name="connsiteY63" fmla="*/ 396840 h 1088024"/>
                  <a:gd name="connsiteX64" fmla="*/ 881376 w 3961555"/>
                  <a:gd name="connsiteY64" fmla="*/ 406118 h 1088024"/>
                  <a:gd name="connsiteX65" fmla="*/ 876739 w 3961555"/>
                  <a:gd name="connsiteY65" fmla="*/ 452506 h 1088024"/>
                  <a:gd name="connsiteX66" fmla="*/ 797878 w 3961555"/>
                  <a:gd name="connsiteY66" fmla="*/ 466422 h 1088024"/>
                  <a:gd name="connsiteX67" fmla="*/ 765407 w 3961555"/>
                  <a:gd name="connsiteY67" fmla="*/ 503533 h 1088024"/>
                  <a:gd name="connsiteX68" fmla="*/ 723656 w 3961555"/>
                  <a:gd name="connsiteY68" fmla="*/ 540643 h 1088024"/>
                  <a:gd name="connsiteX69" fmla="*/ 589129 w 3961555"/>
                  <a:gd name="connsiteY69" fmla="*/ 600948 h 1088024"/>
                  <a:gd name="connsiteX70" fmla="*/ 538103 w 3961555"/>
                  <a:gd name="connsiteY70" fmla="*/ 591670 h 1088024"/>
                  <a:gd name="connsiteX71" fmla="*/ 510270 w 3961555"/>
                  <a:gd name="connsiteY71" fmla="*/ 647336 h 1088024"/>
                  <a:gd name="connsiteX72" fmla="*/ 412857 w 3961555"/>
                  <a:gd name="connsiteY72" fmla="*/ 693725 h 1088024"/>
                  <a:gd name="connsiteX73" fmla="*/ 403576 w 3961555"/>
                  <a:gd name="connsiteY73" fmla="*/ 726196 h 1088024"/>
                  <a:gd name="connsiteX74" fmla="*/ 357191 w 3961555"/>
                  <a:gd name="connsiteY74" fmla="*/ 744752 h 1088024"/>
                  <a:gd name="connsiteX75" fmla="*/ 338635 w 3961555"/>
                  <a:gd name="connsiteY75" fmla="*/ 754029 h 1088024"/>
                  <a:gd name="connsiteX76" fmla="*/ 315440 w 3961555"/>
                  <a:gd name="connsiteY76" fmla="*/ 735474 h 1088024"/>
                  <a:gd name="connsiteX77" fmla="*/ 241219 w 3961555"/>
                  <a:gd name="connsiteY77" fmla="*/ 712280 h 1088024"/>
                  <a:gd name="connsiteX78" fmla="*/ 92776 w 3961555"/>
                  <a:gd name="connsiteY78" fmla="*/ 684447 h 1088024"/>
                  <a:gd name="connsiteX79" fmla="*/ 23196 w 3961555"/>
                  <a:gd name="connsiteY79" fmla="*/ 703002 h 1088024"/>
                  <a:gd name="connsiteX80" fmla="*/ 2408 w 3961555"/>
                  <a:gd name="connsiteY80" fmla="*/ 685680 h 1088024"/>
                  <a:gd name="connsiteX81" fmla="*/ 0 w 3961555"/>
                  <a:gd name="connsiteY81" fmla="*/ 671458 h 1088024"/>
                  <a:gd name="connsiteX82" fmla="*/ 38966 w 3961555"/>
                  <a:gd name="connsiteY82" fmla="*/ 615792 h 1088024"/>
                  <a:gd name="connsiteX83" fmla="*/ 44533 w 3961555"/>
                  <a:gd name="connsiteY83" fmla="*/ 543427 h 1088024"/>
                  <a:gd name="connsiteX84" fmla="*/ 38966 w 3961555"/>
                  <a:gd name="connsiteY84" fmla="*/ 471061 h 1088024"/>
                  <a:gd name="connsiteX85" fmla="*/ 50099 w 3961555"/>
                  <a:gd name="connsiteY85" fmla="*/ 420962 h 1088024"/>
                  <a:gd name="connsiteX86" fmla="*/ 50099 w 3961555"/>
                  <a:gd name="connsiteY86" fmla="*/ 370863 h 1088024"/>
                  <a:gd name="connsiteX87" fmla="*/ 11133 w 3961555"/>
                  <a:gd name="connsiteY87" fmla="*/ 226132 h 1088024"/>
                  <a:gd name="connsiteX88" fmla="*/ 27833 w 3961555"/>
                  <a:gd name="connsiteY88" fmla="*/ 25735 h 108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3961555" h="1088024">
                    <a:moveTo>
                      <a:pt x="8961" y="0"/>
                    </a:moveTo>
                    <a:lnTo>
                      <a:pt x="3952023" y="0"/>
                    </a:lnTo>
                    <a:lnTo>
                      <a:pt x="3961555" y="95317"/>
                    </a:lnTo>
                    <a:lnTo>
                      <a:pt x="3961555" y="183454"/>
                    </a:lnTo>
                    <a:lnTo>
                      <a:pt x="3896611" y="271592"/>
                    </a:lnTo>
                    <a:lnTo>
                      <a:pt x="3891971" y="447867"/>
                    </a:lnTo>
                    <a:lnTo>
                      <a:pt x="3905889" y="489616"/>
                    </a:lnTo>
                    <a:lnTo>
                      <a:pt x="3905889" y="536005"/>
                    </a:lnTo>
                    <a:lnTo>
                      <a:pt x="3845586" y="596309"/>
                    </a:lnTo>
                    <a:lnTo>
                      <a:pt x="3827031" y="624142"/>
                    </a:lnTo>
                    <a:lnTo>
                      <a:pt x="3762084" y="698363"/>
                    </a:lnTo>
                    <a:lnTo>
                      <a:pt x="3720336" y="665892"/>
                    </a:lnTo>
                    <a:lnTo>
                      <a:pt x="3641478" y="726196"/>
                    </a:lnTo>
                    <a:lnTo>
                      <a:pt x="3581171" y="754029"/>
                    </a:lnTo>
                    <a:lnTo>
                      <a:pt x="3548701" y="772584"/>
                    </a:lnTo>
                    <a:lnTo>
                      <a:pt x="3497673" y="805056"/>
                    </a:lnTo>
                    <a:lnTo>
                      <a:pt x="3465199" y="883916"/>
                    </a:lnTo>
                    <a:lnTo>
                      <a:pt x="3390978" y="846806"/>
                    </a:lnTo>
                    <a:lnTo>
                      <a:pt x="3330675" y="870000"/>
                    </a:lnTo>
                    <a:lnTo>
                      <a:pt x="3288927" y="828250"/>
                    </a:lnTo>
                    <a:lnTo>
                      <a:pt x="3205425" y="795779"/>
                    </a:lnTo>
                    <a:lnTo>
                      <a:pt x="3117289" y="781862"/>
                    </a:lnTo>
                    <a:lnTo>
                      <a:pt x="3038428" y="665892"/>
                    </a:lnTo>
                    <a:lnTo>
                      <a:pt x="2987402" y="670530"/>
                    </a:lnTo>
                    <a:lnTo>
                      <a:pt x="2987402" y="740113"/>
                    </a:lnTo>
                    <a:lnTo>
                      <a:pt x="3038428" y="837528"/>
                    </a:lnTo>
                    <a:lnTo>
                      <a:pt x="2917821" y="907110"/>
                    </a:lnTo>
                    <a:lnTo>
                      <a:pt x="2899266" y="921027"/>
                    </a:lnTo>
                    <a:lnTo>
                      <a:pt x="2852875" y="990609"/>
                    </a:lnTo>
                    <a:lnTo>
                      <a:pt x="2806489" y="1023081"/>
                    </a:lnTo>
                    <a:lnTo>
                      <a:pt x="2764739" y="1088024"/>
                    </a:lnTo>
                    <a:lnTo>
                      <a:pt x="2709073" y="1018442"/>
                    </a:lnTo>
                    <a:lnTo>
                      <a:pt x="2653407" y="981331"/>
                    </a:lnTo>
                    <a:lnTo>
                      <a:pt x="2551353" y="953498"/>
                    </a:lnTo>
                    <a:lnTo>
                      <a:pt x="2528160" y="842167"/>
                    </a:lnTo>
                    <a:lnTo>
                      <a:pt x="2444658" y="805056"/>
                    </a:lnTo>
                    <a:lnTo>
                      <a:pt x="2412188" y="726196"/>
                    </a:lnTo>
                    <a:lnTo>
                      <a:pt x="2337967" y="707641"/>
                    </a:lnTo>
                    <a:lnTo>
                      <a:pt x="2296216" y="698363"/>
                    </a:lnTo>
                    <a:lnTo>
                      <a:pt x="2263746" y="656614"/>
                    </a:lnTo>
                    <a:lnTo>
                      <a:pt x="2273023" y="624142"/>
                    </a:lnTo>
                    <a:lnTo>
                      <a:pt x="2263746" y="554560"/>
                    </a:lnTo>
                    <a:lnTo>
                      <a:pt x="2254468" y="512811"/>
                    </a:lnTo>
                    <a:lnTo>
                      <a:pt x="2277661" y="471061"/>
                    </a:lnTo>
                    <a:lnTo>
                      <a:pt x="2277661" y="443228"/>
                    </a:lnTo>
                    <a:lnTo>
                      <a:pt x="2166329" y="443228"/>
                    </a:lnTo>
                    <a:lnTo>
                      <a:pt x="2147774" y="341174"/>
                    </a:lnTo>
                    <a:lnTo>
                      <a:pt x="2096748" y="299425"/>
                    </a:lnTo>
                    <a:lnTo>
                      <a:pt x="2013249" y="206648"/>
                    </a:lnTo>
                    <a:lnTo>
                      <a:pt x="1929750" y="169538"/>
                    </a:lnTo>
                    <a:lnTo>
                      <a:pt x="1878725" y="164899"/>
                    </a:lnTo>
                    <a:lnTo>
                      <a:pt x="1799863" y="127789"/>
                    </a:lnTo>
                    <a:lnTo>
                      <a:pt x="1646781" y="95317"/>
                    </a:lnTo>
                    <a:lnTo>
                      <a:pt x="1586477" y="76761"/>
                    </a:lnTo>
                    <a:lnTo>
                      <a:pt x="1489064" y="86039"/>
                    </a:lnTo>
                    <a:lnTo>
                      <a:pt x="1345259" y="127789"/>
                    </a:lnTo>
                    <a:lnTo>
                      <a:pt x="1312785" y="169538"/>
                    </a:lnTo>
                    <a:lnTo>
                      <a:pt x="1326703" y="229843"/>
                    </a:lnTo>
                    <a:lnTo>
                      <a:pt x="1326703" y="262314"/>
                    </a:lnTo>
                    <a:lnTo>
                      <a:pt x="1215372" y="262314"/>
                    </a:lnTo>
                    <a:lnTo>
                      <a:pt x="1145788" y="313341"/>
                    </a:lnTo>
                    <a:lnTo>
                      <a:pt x="1076207" y="308703"/>
                    </a:lnTo>
                    <a:lnTo>
                      <a:pt x="1001986" y="350452"/>
                    </a:lnTo>
                    <a:lnTo>
                      <a:pt x="974153" y="396840"/>
                    </a:lnTo>
                    <a:lnTo>
                      <a:pt x="881376" y="406118"/>
                    </a:lnTo>
                    <a:lnTo>
                      <a:pt x="876739" y="452506"/>
                    </a:lnTo>
                    <a:lnTo>
                      <a:pt x="797878" y="466422"/>
                    </a:lnTo>
                    <a:lnTo>
                      <a:pt x="765407" y="503533"/>
                    </a:lnTo>
                    <a:lnTo>
                      <a:pt x="723656" y="540643"/>
                    </a:lnTo>
                    <a:lnTo>
                      <a:pt x="589129" y="600948"/>
                    </a:lnTo>
                    <a:lnTo>
                      <a:pt x="538103" y="591670"/>
                    </a:lnTo>
                    <a:lnTo>
                      <a:pt x="510270" y="647336"/>
                    </a:lnTo>
                    <a:lnTo>
                      <a:pt x="412857" y="693725"/>
                    </a:lnTo>
                    <a:lnTo>
                      <a:pt x="403576" y="726196"/>
                    </a:lnTo>
                    <a:lnTo>
                      <a:pt x="357191" y="744752"/>
                    </a:lnTo>
                    <a:lnTo>
                      <a:pt x="338635" y="754029"/>
                    </a:lnTo>
                    <a:lnTo>
                      <a:pt x="315440" y="735474"/>
                    </a:lnTo>
                    <a:lnTo>
                      <a:pt x="241219" y="712280"/>
                    </a:lnTo>
                    <a:lnTo>
                      <a:pt x="92776" y="684447"/>
                    </a:lnTo>
                    <a:lnTo>
                      <a:pt x="23196" y="703002"/>
                    </a:lnTo>
                    <a:lnTo>
                      <a:pt x="2408" y="685680"/>
                    </a:lnTo>
                    <a:lnTo>
                      <a:pt x="0" y="671458"/>
                    </a:lnTo>
                    <a:lnTo>
                      <a:pt x="38966" y="615792"/>
                    </a:lnTo>
                    <a:lnTo>
                      <a:pt x="44533" y="543427"/>
                    </a:lnTo>
                    <a:lnTo>
                      <a:pt x="38966" y="471061"/>
                    </a:lnTo>
                    <a:lnTo>
                      <a:pt x="50099" y="420962"/>
                    </a:lnTo>
                    <a:lnTo>
                      <a:pt x="50099" y="370863"/>
                    </a:lnTo>
                    <a:lnTo>
                      <a:pt x="11133" y="226132"/>
                    </a:lnTo>
                    <a:lnTo>
                      <a:pt x="27833" y="25735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02E65F1-02B3-4A77-187D-0335952F2C73}"/>
                  </a:ext>
                </a:extLst>
              </p:cNvPr>
              <p:cNvGrpSpPr/>
              <p:nvPr/>
            </p:nvGrpSpPr>
            <p:grpSpPr>
              <a:xfrm>
                <a:off x="1948961" y="396892"/>
                <a:ext cx="6008078" cy="6222474"/>
                <a:chOff x="5771025" y="3354014"/>
                <a:chExt cx="1589768" cy="1646499"/>
              </a:xfrm>
              <a:solidFill>
                <a:srgbClr val="92D050"/>
              </a:solidFill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22284B0-F419-AB5C-8DBD-A562DA512A0B}"/>
                    </a:ext>
                  </a:extLst>
                </p:cNvPr>
                <p:cNvSpPr/>
                <p:nvPr/>
              </p:nvSpPr>
              <p:spPr>
                <a:xfrm>
                  <a:off x="6447978" y="3354014"/>
                  <a:ext cx="571705" cy="702574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C057E41-A8FE-E5F8-DF3A-99DCB29E5477}"/>
                    </a:ext>
                  </a:extLst>
                </p:cNvPr>
                <p:cNvSpPr/>
                <p:nvPr/>
              </p:nvSpPr>
              <p:spPr>
                <a:xfrm>
                  <a:off x="6702096" y="4128621"/>
                  <a:ext cx="658697" cy="871892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9426B8F1-79CF-83A8-D5A9-7892F96626CB}"/>
                    </a:ext>
                  </a:extLst>
                </p:cNvPr>
                <p:cNvSpPr/>
                <p:nvPr/>
              </p:nvSpPr>
              <p:spPr>
                <a:xfrm>
                  <a:off x="6656517" y="3509622"/>
                  <a:ext cx="693985" cy="879243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AAFEF9FB-9878-01FB-720F-9A0511E5BC12}"/>
                    </a:ext>
                  </a:extLst>
                </p:cNvPr>
                <p:cNvSpPr/>
                <p:nvPr/>
              </p:nvSpPr>
              <p:spPr>
                <a:xfrm>
                  <a:off x="5900779" y="3426304"/>
                  <a:ext cx="742936" cy="787594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F75BF7-8F89-3079-8CA4-ACBDEA113AF4}"/>
                    </a:ext>
                  </a:extLst>
                </p:cNvPr>
                <p:cNvSpPr/>
                <p:nvPr/>
              </p:nvSpPr>
              <p:spPr>
                <a:xfrm>
                  <a:off x="6083464" y="3997763"/>
                  <a:ext cx="700234" cy="382096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3848208F-B979-9812-0C8D-B8D581BAD613}"/>
                    </a:ext>
                  </a:extLst>
                </p:cNvPr>
                <p:cNvSpPr/>
                <p:nvPr/>
              </p:nvSpPr>
              <p:spPr>
                <a:xfrm>
                  <a:off x="5771025" y="4226396"/>
                  <a:ext cx="560554" cy="575870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3D57912F-C070-CB4A-1AE1-6E2F6CFB788E}"/>
                    </a:ext>
                  </a:extLst>
                </p:cNvPr>
                <p:cNvSpPr/>
                <p:nvPr/>
              </p:nvSpPr>
              <p:spPr>
                <a:xfrm>
                  <a:off x="6212117" y="4276938"/>
                  <a:ext cx="585549" cy="283340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13EC121B-3325-8C9A-7576-5878CA96F1F3}"/>
                    </a:ext>
                  </a:extLst>
                </p:cNvPr>
                <p:cNvSpPr/>
                <p:nvPr/>
              </p:nvSpPr>
              <p:spPr>
                <a:xfrm>
                  <a:off x="6205539" y="4438978"/>
                  <a:ext cx="518121" cy="3902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ED1242D-8389-0985-AA0C-CF0DC1310F56}"/>
                  </a:ext>
                </a:extLst>
              </p:cNvPr>
              <p:cNvSpPr/>
              <p:nvPr/>
            </p:nvSpPr>
            <p:spPr>
              <a:xfrm>
                <a:off x="741990" y="4586400"/>
                <a:ext cx="3357706" cy="2032967"/>
              </a:xfrm>
              <a:custGeom>
                <a:avLst/>
                <a:gdLst>
                  <a:gd name="connsiteX0" fmla="*/ 1295960 w 3357706"/>
                  <a:gd name="connsiteY0" fmla="*/ 0 h 2032967"/>
                  <a:gd name="connsiteX1" fmla="*/ 1342291 w 3357706"/>
                  <a:gd name="connsiteY1" fmla="*/ 129728 h 2032967"/>
                  <a:gd name="connsiteX2" fmla="*/ 1333025 w 3357706"/>
                  <a:gd name="connsiteY2" fmla="*/ 171426 h 2032967"/>
                  <a:gd name="connsiteX3" fmla="*/ 1342291 w 3357706"/>
                  <a:gd name="connsiteY3" fmla="*/ 217758 h 2032967"/>
                  <a:gd name="connsiteX4" fmla="*/ 1393254 w 3357706"/>
                  <a:gd name="connsiteY4" fmla="*/ 259456 h 2032967"/>
                  <a:gd name="connsiteX5" fmla="*/ 1397889 w 3357706"/>
                  <a:gd name="connsiteY5" fmla="*/ 333586 h 2032967"/>
                  <a:gd name="connsiteX6" fmla="*/ 1388622 w 3357706"/>
                  <a:gd name="connsiteY6" fmla="*/ 366018 h 2032967"/>
                  <a:gd name="connsiteX7" fmla="*/ 1379356 w 3357706"/>
                  <a:gd name="connsiteY7" fmla="*/ 458681 h 2032967"/>
                  <a:gd name="connsiteX8" fmla="*/ 1351557 w 3357706"/>
                  <a:gd name="connsiteY8" fmla="*/ 505012 h 2032967"/>
                  <a:gd name="connsiteX9" fmla="*/ 1379356 w 3357706"/>
                  <a:gd name="connsiteY9" fmla="*/ 579142 h 2032967"/>
                  <a:gd name="connsiteX10" fmla="*/ 1365458 w 3357706"/>
                  <a:gd name="connsiteY10" fmla="*/ 671805 h 2032967"/>
                  <a:gd name="connsiteX11" fmla="*/ 1305226 w 3357706"/>
                  <a:gd name="connsiteY11" fmla="*/ 722770 h 2032967"/>
                  <a:gd name="connsiteX12" fmla="*/ 1383991 w 3357706"/>
                  <a:gd name="connsiteY12" fmla="*/ 773734 h 2032967"/>
                  <a:gd name="connsiteX13" fmla="*/ 1388622 w 3357706"/>
                  <a:gd name="connsiteY13" fmla="*/ 884930 h 2032967"/>
                  <a:gd name="connsiteX14" fmla="*/ 1448852 w 3357706"/>
                  <a:gd name="connsiteY14" fmla="*/ 926628 h 2032967"/>
                  <a:gd name="connsiteX15" fmla="*/ 1527617 w 3357706"/>
                  <a:gd name="connsiteY15" fmla="*/ 852498 h 2032967"/>
                  <a:gd name="connsiteX16" fmla="*/ 1638812 w 3357706"/>
                  <a:gd name="connsiteY16" fmla="*/ 931261 h 2032967"/>
                  <a:gd name="connsiteX17" fmla="*/ 1601747 w 3357706"/>
                  <a:gd name="connsiteY17" fmla="*/ 1033190 h 2032967"/>
                  <a:gd name="connsiteX18" fmla="*/ 1671243 w 3357706"/>
                  <a:gd name="connsiteY18" fmla="*/ 1125853 h 2032967"/>
                  <a:gd name="connsiteX19" fmla="*/ 1675877 w 3357706"/>
                  <a:gd name="connsiteY19" fmla="*/ 1190717 h 2032967"/>
                  <a:gd name="connsiteX20" fmla="*/ 1731475 w 3357706"/>
                  <a:gd name="connsiteY20" fmla="*/ 1204616 h 2032967"/>
                  <a:gd name="connsiteX21" fmla="*/ 1745373 w 3357706"/>
                  <a:gd name="connsiteY21" fmla="*/ 1264847 h 2032967"/>
                  <a:gd name="connsiteX22" fmla="*/ 1902903 w 3357706"/>
                  <a:gd name="connsiteY22" fmla="*/ 1283379 h 2032967"/>
                  <a:gd name="connsiteX23" fmla="*/ 1990931 w 3357706"/>
                  <a:gd name="connsiteY23" fmla="*/ 1195350 h 2032967"/>
                  <a:gd name="connsiteX24" fmla="*/ 1977033 w 3357706"/>
                  <a:gd name="connsiteY24" fmla="*/ 1121220 h 2032967"/>
                  <a:gd name="connsiteX25" fmla="*/ 1953866 w 3357706"/>
                  <a:gd name="connsiteY25" fmla="*/ 1070255 h 2032967"/>
                  <a:gd name="connsiteX26" fmla="*/ 1963132 w 3357706"/>
                  <a:gd name="connsiteY26" fmla="*/ 945160 h 2032967"/>
                  <a:gd name="connsiteX27" fmla="*/ 1939968 w 3357706"/>
                  <a:gd name="connsiteY27" fmla="*/ 884930 h 2032967"/>
                  <a:gd name="connsiteX28" fmla="*/ 2000197 w 3357706"/>
                  <a:gd name="connsiteY28" fmla="*/ 838598 h 2032967"/>
                  <a:gd name="connsiteX29" fmla="*/ 2009464 w 3357706"/>
                  <a:gd name="connsiteY29" fmla="*/ 620841 h 2032967"/>
                  <a:gd name="connsiteX30" fmla="*/ 2097492 w 3357706"/>
                  <a:gd name="connsiteY30" fmla="*/ 542077 h 2032967"/>
                  <a:gd name="connsiteX31" fmla="*/ 2162358 w 3357706"/>
                  <a:gd name="connsiteY31" fmla="*/ 593042 h 2032967"/>
                  <a:gd name="connsiteX32" fmla="*/ 2171622 w 3357706"/>
                  <a:gd name="connsiteY32" fmla="*/ 667172 h 2032967"/>
                  <a:gd name="connsiteX33" fmla="*/ 2301350 w 3357706"/>
                  <a:gd name="connsiteY33" fmla="*/ 690338 h 2032967"/>
                  <a:gd name="connsiteX34" fmla="*/ 2324517 w 3357706"/>
                  <a:gd name="connsiteY34" fmla="*/ 755202 h 2032967"/>
                  <a:gd name="connsiteX35" fmla="*/ 2454245 w 3357706"/>
                  <a:gd name="connsiteY35" fmla="*/ 750569 h 2032967"/>
                  <a:gd name="connsiteX36" fmla="*/ 2551542 w 3357706"/>
                  <a:gd name="connsiteY36" fmla="*/ 713503 h 2032967"/>
                  <a:gd name="connsiteX37" fmla="*/ 2658103 w 3357706"/>
                  <a:gd name="connsiteY37" fmla="*/ 722770 h 2032967"/>
                  <a:gd name="connsiteX38" fmla="*/ 2722967 w 3357706"/>
                  <a:gd name="connsiteY38" fmla="*/ 685705 h 2032967"/>
                  <a:gd name="connsiteX39" fmla="*/ 2769299 w 3357706"/>
                  <a:gd name="connsiteY39" fmla="*/ 718137 h 2032967"/>
                  <a:gd name="connsiteX40" fmla="*/ 2866596 w 3357706"/>
                  <a:gd name="connsiteY40" fmla="*/ 662539 h 2032967"/>
                  <a:gd name="connsiteX41" fmla="*/ 3028755 w 3357706"/>
                  <a:gd name="connsiteY41" fmla="*/ 676438 h 2032967"/>
                  <a:gd name="connsiteX42" fmla="*/ 3061185 w 3357706"/>
                  <a:gd name="connsiteY42" fmla="*/ 866397 h 2032967"/>
                  <a:gd name="connsiteX43" fmla="*/ 3028755 w 3357706"/>
                  <a:gd name="connsiteY43" fmla="*/ 954427 h 2032967"/>
                  <a:gd name="connsiteX44" fmla="*/ 2968522 w 3357706"/>
                  <a:gd name="connsiteY44" fmla="*/ 1056356 h 2032967"/>
                  <a:gd name="connsiteX45" fmla="*/ 2982423 w 3357706"/>
                  <a:gd name="connsiteY45" fmla="*/ 1111953 h 2032967"/>
                  <a:gd name="connsiteX46" fmla="*/ 2987055 w 3357706"/>
                  <a:gd name="connsiteY46" fmla="*/ 1190717 h 2032967"/>
                  <a:gd name="connsiteX47" fmla="*/ 3051922 w 3357706"/>
                  <a:gd name="connsiteY47" fmla="*/ 1255581 h 2032967"/>
                  <a:gd name="connsiteX48" fmla="*/ 3079718 w 3357706"/>
                  <a:gd name="connsiteY48" fmla="*/ 1264847 h 2032967"/>
                  <a:gd name="connsiteX49" fmla="*/ 3116783 w 3357706"/>
                  <a:gd name="connsiteY49" fmla="*/ 1348243 h 2032967"/>
                  <a:gd name="connsiteX50" fmla="*/ 3186281 w 3357706"/>
                  <a:gd name="connsiteY50" fmla="*/ 1352876 h 2032967"/>
                  <a:gd name="connsiteX51" fmla="*/ 3269678 w 3357706"/>
                  <a:gd name="connsiteY51" fmla="*/ 1352876 h 2032967"/>
                  <a:gd name="connsiteX52" fmla="*/ 3204814 w 3357706"/>
                  <a:gd name="connsiteY52" fmla="*/ 1505770 h 2032967"/>
                  <a:gd name="connsiteX53" fmla="*/ 3209446 w 3357706"/>
                  <a:gd name="connsiteY53" fmla="*/ 1630865 h 2032967"/>
                  <a:gd name="connsiteX54" fmla="*/ 3237247 w 3357706"/>
                  <a:gd name="connsiteY54" fmla="*/ 1644764 h 2032967"/>
                  <a:gd name="connsiteX55" fmla="*/ 3246511 w 3357706"/>
                  <a:gd name="connsiteY55" fmla="*/ 1737427 h 2032967"/>
                  <a:gd name="connsiteX56" fmla="*/ 3218715 w 3357706"/>
                  <a:gd name="connsiteY56" fmla="*/ 1760593 h 2032967"/>
                  <a:gd name="connsiteX57" fmla="*/ 3265043 w 3357706"/>
                  <a:gd name="connsiteY57" fmla="*/ 1834723 h 2032967"/>
                  <a:gd name="connsiteX58" fmla="*/ 3325276 w 3357706"/>
                  <a:gd name="connsiteY58" fmla="*/ 1839356 h 2032967"/>
                  <a:gd name="connsiteX59" fmla="*/ 3339174 w 3357706"/>
                  <a:gd name="connsiteY59" fmla="*/ 1871788 h 2032967"/>
                  <a:gd name="connsiteX60" fmla="*/ 3357706 w 3357706"/>
                  <a:gd name="connsiteY60" fmla="*/ 1894954 h 2032967"/>
                  <a:gd name="connsiteX61" fmla="*/ 3332029 w 3357706"/>
                  <a:gd name="connsiteY61" fmla="*/ 2032967 h 2032967"/>
                  <a:gd name="connsiteX62" fmla="*/ 2520090 w 3357706"/>
                  <a:gd name="connsiteY62" fmla="*/ 2032967 h 2032967"/>
                  <a:gd name="connsiteX63" fmla="*/ 2551542 w 3357706"/>
                  <a:gd name="connsiteY63" fmla="*/ 2001516 h 2032967"/>
                  <a:gd name="connsiteX64" fmla="*/ 2477412 w 3357706"/>
                  <a:gd name="connsiteY64" fmla="*/ 1843989 h 2032967"/>
                  <a:gd name="connsiteX65" fmla="*/ 2565440 w 3357706"/>
                  <a:gd name="connsiteY65" fmla="*/ 1691095 h 2032967"/>
                  <a:gd name="connsiteX66" fmla="*/ 2685902 w 3357706"/>
                  <a:gd name="connsiteY66" fmla="*/ 1709628 h 2032967"/>
                  <a:gd name="connsiteX67" fmla="*/ 2792466 w 3357706"/>
                  <a:gd name="connsiteY67" fmla="*/ 1695729 h 2032967"/>
                  <a:gd name="connsiteX68" fmla="*/ 2797097 w 3357706"/>
                  <a:gd name="connsiteY68" fmla="*/ 1603066 h 2032967"/>
                  <a:gd name="connsiteX69" fmla="*/ 2732233 w 3357706"/>
                  <a:gd name="connsiteY69" fmla="*/ 1552101 h 2032967"/>
                  <a:gd name="connsiteX70" fmla="*/ 2611772 w 3357706"/>
                  <a:gd name="connsiteY70" fmla="*/ 1422373 h 2032967"/>
                  <a:gd name="connsiteX71" fmla="*/ 2495945 w 3357706"/>
                  <a:gd name="connsiteY71" fmla="*/ 1394575 h 2032967"/>
                  <a:gd name="connsiteX72" fmla="*/ 2333783 w 3357706"/>
                  <a:gd name="connsiteY72" fmla="*/ 1380675 h 2032967"/>
                  <a:gd name="connsiteX73" fmla="*/ 2273554 w 3357706"/>
                  <a:gd name="connsiteY73" fmla="*/ 1427007 h 2032967"/>
                  <a:gd name="connsiteX74" fmla="*/ 2194789 w 3357706"/>
                  <a:gd name="connsiteY74" fmla="*/ 1450172 h 2032967"/>
                  <a:gd name="connsiteX75" fmla="*/ 2032630 w 3357706"/>
                  <a:gd name="connsiteY75" fmla="*/ 1468705 h 2032967"/>
                  <a:gd name="connsiteX76" fmla="*/ 2004829 w 3357706"/>
                  <a:gd name="connsiteY76" fmla="*/ 1575267 h 2032967"/>
                  <a:gd name="connsiteX77" fmla="*/ 1958500 w 3357706"/>
                  <a:gd name="connsiteY77" fmla="*/ 1640131 h 2032967"/>
                  <a:gd name="connsiteX78" fmla="*/ 1949231 w 3357706"/>
                  <a:gd name="connsiteY78" fmla="*/ 1723527 h 2032967"/>
                  <a:gd name="connsiteX79" fmla="*/ 1935333 w 3357706"/>
                  <a:gd name="connsiteY79" fmla="*/ 1825456 h 2032967"/>
                  <a:gd name="connsiteX80" fmla="*/ 1810240 w 3357706"/>
                  <a:gd name="connsiteY80" fmla="*/ 1867155 h 2032967"/>
                  <a:gd name="connsiteX81" fmla="*/ 1638812 w 3357706"/>
                  <a:gd name="connsiteY81" fmla="*/ 1950551 h 2032967"/>
                  <a:gd name="connsiteX82" fmla="*/ 1578580 w 3357706"/>
                  <a:gd name="connsiteY82" fmla="*/ 2020048 h 2032967"/>
                  <a:gd name="connsiteX83" fmla="*/ 1574427 w 3357706"/>
                  <a:gd name="connsiteY83" fmla="*/ 2032967 h 2032967"/>
                  <a:gd name="connsiteX84" fmla="*/ 0 w 3357706"/>
                  <a:gd name="connsiteY84" fmla="*/ 2032967 h 2032967"/>
                  <a:gd name="connsiteX85" fmla="*/ 58909 w 3357706"/>
                  <a:gd name="connsiteY85" fmla="*/ 1885687 h 2032967"/>
                  <a:gd name="connsiteX86" fmla="*/ 119141 w 3357706"/>
                  <a:gd name="connsiteY86" fmla="*/ 1857888 h 2032967"/>
                  <a:gd name="connsiteX87" fmla="*/ 151572 w 3357706"/>
                  <a:gd name="connsiteY87" fmla="*/ 1820823 h 2032967"/>
                  <a:gd name="connsiteX88" fmla="*/ 137674 w 3357706"/>
                  <a:gd name="connsiteY88" fmla="*/ 1700362 h 2032967"/>
                  <a:gd name="connsiteX89" fmla="*/ 188637 w 3357706"/>
                  <a:gd name="connsiteY89" fmla="*/ 1621598 h 2032967"/>
                  <a:gd name="connsiteX90" fmla="*/ 304467 w 3357706"/>
                  <a:gd name="connsiteY90" fmla="*/ 1528936 h 2032967"/>
                  <a:gd name="connsiteX91" fmla="*/ 323000 w 3357706"/>
                  <a:gd name="connsiteY91" fmla="*/ 1477971 h 2032967"/>
                  <a:gd name="connsiteX92" fmla="*/ 350799 w 3357706"/>
                  <a:gd name="connsiteY92" fmla="*/ 1473338 h 2032967"/>
                  <a:gd name="connsiteX93" fmla="*/ 373963 w 3357706"/>
                  <a:gd name="connsiteY93" fmla="*/ 1371409 h 2032967"/>
                  <a:gd name="connsiteX94" fmla="*/ 406396 w 3357706"/>
                  <a:gd name="connsiteY94" fmla="*/ 1334344 h 2032967"/>
                  <a:gd name="connsiteX95" fmla="*/ 406396 w 3357706"/>
                  <a:gd name="connsiteY95" fmla="*/ 1288012 h 2032967"/>
                  <a:gd name="connsiteX96" fmla="*/ 387864 w 3357706"/>
                  <a:gd name="connsiteY96" fmla="*/ 1246314 h 2032967"/>
                  <a:gd name="connsiteX97" fmla="*/ 437557 w 3357706"/>
                  <a:gd name="connsiteY97" fmla="*/ 1155967 h 2032967"/>
                  <a:gd name="connsiteX98" fmla="*/ 538442 w 3357706"/>
                  <a:gd name="connsiteY98" fmla="*/ 1155967 h 2032967"/>
                  <a:gd name="connsiteX99" fmla="*/ 545391 w 3357706"/>
                  <a:gd name="connsiteY99" fmla="*/ 1093421 h 2032967"/>
                  <a:gd name="connsiteX100" fmla="*/ 559289 w 3357706"/>
                  <a:gd name="connsiteY100" fmla="*/ 1044772 h 2032967"/>
                  <a:gd name="connsiteX101" fmla="*/ 642688 w 3357706"/>
                  <a:gd name="connsiteY101" fmla="*/ 1030874 h 2032967"/>
                  <a:gd name="connsiteX102" fmla="*/ 663535 w 3357706"/>
                  <a:gd name="connsiteY102" fmla="*/ 996125 h 2032967"/>
                  <a:gd name="connsiteX103" fmla="*/ 753883 w 3357706"/>
                  <a:gd name="connsiteY103" fmla="*/ 975276 h 2032967"/>
                  <a:gd name="connsiteX104" fmla="*/ 788631 w 3357706"/>
                  <a:gd name="connsiteY104" fmla="*/ 933577 h 2032967"/>
                  <a:gd name="connsiteX105" fmla="*/ 858127 w 3357706"/>
                  <a:gd name="connsiteY105" fmla="*/ 912728 h 2032967"/>
                  <a:gd name="connsiteX106" fmla="*/ 885926 w 3357706"/>
                  <a:gd name="connsiteY106" fmla="*/ 836282 h 2032967"/>
                  <a:gd name="connsiteX107" fmla="*/ 955424 w 3357706"/>
                  <a:gd name="connsiteY107" fmla="*/ 801533 h 2032967"/>
                  <a:gd name="connsiteX108" fmla="*/ 1011022 w 3357706"/>
                  <a:gd name="connsiteY108" fmla="*/ 822381 h 2032967"/>
                  <a:gd name="connsiteX109" fmla="*/ 1017971 w 3357706"/>
                  <a:gd name="connsiteY109" fmla="*/ 773734 h 2032967"/>
                  <a:gd name="connsiteX110" fmla="*/ 1115266 w 3357706"/>
                  <a:gd name="connsiteY110" fmla="*/ 759835 h 2032967"/>
                  <a:gd name="connsiteX111" fmla="*/ 1136115 w 3357706"/>
                  <a:gd name="connsiteY111" fmla="*/ 669489 h 2032967"/>
                  <a:gd name="connsiteX112" fmla="*/ 1087470 w 3357706"/>
                  <a:gd name="connsiteY112" fmla="*/ 627790 h 2032967"/>
                  <a:gd name="connsiteX113" fmla="*/ 1094419 w 3357706"/>
                  <a:gd name="connsiteY113" fmla="*/ 593042 h 2032967"/>
                  <a:gd name="connsiteX114" fmla="*/ 1073569 w 3357706"/>
                  <a:gd name="connsiteY114" fmla="*/ 551344 h 2032967"/>
                  <a:gd name="connsiteX115" fmla="*/ 1080518 w 3357706"/>
                  <a:gd name="connsiteY115" fmla="*/ 502696 h 2032967"/>
                  <a:gd name="connsiteX116" fmla="*/ 1150016 w 3357706"/>
                  <a:gd name="connsiteY116" fmla="*/ 502696 h 2032967"/>
                  <a:gd name="connsiteX117" fmla="*/ 1163914 w 3357706"/>
                  <a:gd name="connsiteY117" fmla="*/ 398450 h 2032967"/>
                  <a:gd name="connsiteX118" fmla="*/ 1101368 w 3357706"/>
                  <a:gd name="connsiteY118" fmla="*/ 356752 h 2032967"/>
                  <a:gd name="connsiteX119" fmla="*/ 1143067 w 3357706"/>
                  <a:gd name="connsiteY119" fmla="*/ 245557 h 2032967"/>
                  <a:gd name="connsiteX120" fmla="*/ 1136115 w 3357706"/>
                  <a:gd name="connsiteY120" fmla="*/ 217758 h 2032967"/>
                  <a:gd name="connsiteX121" fmla="*/ 1170863 w 3357706"/>
                  <a:gd name="connsiteY121" fmla="*/ 162160 h 2032967"/>
                  <a:gd name="connsiteX122" fmla="*/ 1219512 w 3357706"/>
                  <a:gd name="connsiteY122" fmla="*/ 176059 h 2032967"/>
                  <a:gd name="connsiteX123" fmla="*/ 1254263 w 3357706"/>
                  <a:gd name="connsiteY123" fmla="*/ 106562 h 2032967"/>
                  <a:gd name="connsiteX124" fmla="*/ 1254263 w 3357706"/>
                  <a:gd name="connsiteY124" fmla="*/ 50965 h 2032967"/>
                  <a:gd name="connsiteX125" fmla="*/ 1289011 w 3357706"/>
                  <a:gd name="connsiteY125" fmla="*/ 2318 h 2032967"/>
                  <a:gd name="connsiteX126" fmla="*/ 1288690 w 3357706"/>
                  <a:gd name="connsiteY126" fmla="*/ 1722 h 203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357706" h="2032967">
                    <a:moveTo>
                      <a:pt x="1295960" y="0"/>
                    </a:moveTo>
                    <a:lnTo>
                      <a:pt x="1342291" y="129728"/>
                    </a:lnTo>
                    <a:lnTo>
                      <a:pt x="1333025" y="171426"/>
                    </a:lnTo>
                    <a:lnTo>
                      <a:pt x="1342291" y="217758"/>
                    </a:lnTo>
                    <a:lnTo>
                      <a:pt x="1393254" y="259456"/>
                    </a:lnTo>
                    <a:lnTo>
                      <a:pt x="1397889" y="333586"/>
                    </a:lnTo>
                    <a:lnTo>
                      <a:pt x="1388622" y="366018"/>
                    </a:lnTo>
                    <a:lnTo>
                      <a:pt x="1379356" y="458681"/>
                    </a:lnTo>
                    <a:lnTo>
                      <a:pt x="1351557" y="505012"/>
                    </a:lnTo>
                    <a:lnTo>
                      <a:pt x="1379356" y="579142"/>
                    </a:lnTo>
                    <a:lnTo>
                      <a:pt x="1365458" y="671805"/>
                    </a:lnTo>
                    <a:lnTo>
                      <a:pt x="1305226" y="722770"/>
                    </a:lnTo>
                    <a:lnTo>
                      <a:pt x="1383991" y="773734"/>
                    </a:lnTo>
                    <a:lnTo>
                      <a:pt x="1388622" y="884930"/>
                    </a:lnTo>
                    <a:lnTo>
                      <a:pt x="1448852" y="926628"/>
                    </a:lnTo>
                    <a:lnTo>
                      <a:pt x="1527617" y="852498"/>
                    </a:lnTo>
                    <a:lnTo>
                      <a:pt x="1638812" y="931261"/>
                    </a:lnTo>
                    <a:lnTo>
                      <a:pt x="1601747" y="1033190"/>
                    </a:lnTo>
                    <a:lnTo>
                      <a:pt x="1671243" y="1125853"/>
                    </a:lnTo>
                    <a:lnTo>
                      <a:pt x="1675877" y="1190717"/>
                    </a:lnTo>
                    <a:lnTo>
                      <a:pt x="1731475" y="1204616"/>
                    </a:lnTo>
                    <a:lnTo>
                      <a:pt x="1745373" y="1264847"/>
                    </a:lnTo>
                    <a:lnTo>
                      <a:pt x="1902903" y="1283379"/>
                    </a:lnTo>
                    <a:lnTo>
                      <a:pt x="1990931" y="1195350"/>
                    </a:lnTo>
                    <a:lnTo>
                      <a:pt x="1977033" y="1121220"/>
                    </a:lnTo>
                    <a:lnTo>
                      <a:pt x="1953866" y="1070255"/>
                    </a:lnTo>
                    <a:lnTo>
                      <a:pt x="1963132" y="945160"/>
                    </a:lnTo>
                    <a:lnTo>
                      <a:pt x="1939968" y="884930"/>
                    </a:lnTo>
                    <a:lnTo>
                      <a:pt x="2000197" y="838598"/>
                    </a:lnTo>
                    <a:lnTo>
                      <a:pt x="2009464" y="620841"/>
                    </a:lnTo>
                    <a:lnTo>
                      <a:pt x="2097492" y="542077"/>
                    </a:lnTo>
                    <a:lnTo>
                      <a:pt x="2162358" y="593042"/>
                    </a:lnTo>
                    <a:lnTo>
                      <a:pt x="2171622" y="667172"/>
                    </a:lnTo>
                    <a:lnTo>
                      <a:pt x="2301350" y="690338"/>
                    </a:lnTo>
                    <a:lnTo>
                      <a:pt x="2324517" y="755202"/>
                    </a:lnTo>
                    <a:lnTo>
                      <a:pt x="2454245" y="750569"/>
                    </a:lnTo>
                    <a:lnTo>
                      <a:pt x="2551542" y="713503"/>
                    </a:lnTo>
                    <a:lnTo>
                      <a:pt x="2658103" y="722770"/>
                    </a:lnTo>
                    <a:lnTo>
                      <a:pt x="2722967" y="685705"/>
                    </a:lnTo>
                    <a:lnTo>
                      <a:pt x="2769299" y="718137"/>
                    </a:lnTo>
                    <a:lnTo>
                      <a:pt x="2866596" y="662539"/>
                    </a:lnTo>
                    <a:lnTo>
                      <a:pt x="3028755" y="676438"/>
                    </a:lnTo>
                    <a:lnTo>
                      <a:pt x="3061185" y="866397"/>
                    </a:lnTo>
                    <a:lnTo>
                      <a:pt x="3028755" y="954427"/>
                    </a:lnTo>
                    <a:lnTo>
                      <a:pt x="2968522" y="1056356"/>
                    </a:lnTo>
                    <a:lnTo>
                      <a:pt x="2982423" y="1111953"/>
                    </a:lnTo>
                    <a:lnTo>
                      <a:pt x="2987055" y="1190717"/>
                    </a:lnTo>
                    <a:lnTo>
                      <a:pt x="3051922" y="1255581"/>
                    </a:lnTo>
                    <a:lnTo>
                      <a:pt x="3079718" y="1264847"/>
                    </a:lnTo>
                    <a:lnTo>
                      <a:pt x="3116783" y="1348243"/>
                    </a:lnTo>
                    <a:lnTo>
                      <a:pt x="3186281" y="1352876"/>
                    </a:lnTo>
                    <a:lnTo>
                      <a:pt x="3269678" y="1352876"/>
                    </a:lnTo>
                    <a:lnTo>
                      <a:pt x="3204814" y="1505770"/>
                    </a:lnTo>
                    <a:lnTo>
                      <a:pt x="3209446" y="1630865"/>
                    </a:lnTo>
                    <a:lnTo>
                      <a:pt x="3237247" y="1644764"/>
                    </a:lnTo>
                    <a:lnTo>
                      <a:pt x="3246511" y="1737427"/>
                    </a:lnTo>
                    <a:lnTo>
                      <a:pt x="3218715" y="1760593"/>
                    </a:lnTo>
                    <a:lnTo>
                      <a:pt x="3265043" y="1834723"/>
                    </a:lnTo>
                    <a:lnTo>
                      <a:pt x="3325276" y="1839356"/>
                    </a:lnTo>
                    <a:lnTo>
                      <a:pt x="3339174" y="1871788"/>
                    </a:lnTo>
                    <a:lnTo>
                      <a:pt x="3357706" y="1894954"/>
                    </a:lnTo>
                    <a:lnTo>
                      <a:pt x="3332029" y="2032967"/>
                    </a:lnTo>
                    <a:lnTo>
                      <a:pt x="2520090" y="2032967"/>
                    </a:lnTo>
                    <a:lnTo>
                      <a:pt x="2551542" y="2001516"/>
                    </a:lnTo>
                    <a:lnTo>
                      <a:pt x="2477412" y="1843989"/>
                    </a:lnTo>
                    <a:lnTo>
                      <a:pt x="2565440" y="1691095"/>
                    </a:lnTo>
                    <a:lnTo>
                      <a:pt x="2685902" y="1709628"/>
                    </a:lnTo>
                    <a:lnTo>
                      <a:pt x="2792466" y="1695729"/>
                    </a:lnTo>
                    <a:lnTo>
                      <a:pt x="2797097" y="1603066"/>
                    </a:lnTo>
                    <a:lnTo>
                      <a:pt x="2732233" y="1552101"/>
                    </a:lnTo>
                    <a:lnTo>
                      <a:pt x="2611772" y="1422373"/>
                    </a:lnTo>
                    <a:lnTo>
                      <a:pt x="2495945" y="1394575"/>
                    </a:lnTo>
                    <a:lnTo>
                      <a:pt x="2333783" y="1380675"/>
                    </a:lnTo>
                    <a:lnTo>
                      <a:pt x="2273554" y="1427007"/>
                    </a:lnTo>
                    <a:lnTo>
                      <a:pt x="2194789" y="1450172"/>
                    </a:lnTo>
                    <a:lnTo>
                      <a:pt x="2032630" y="1468705"/>
                    </a:lnTo>
                    <a:lnTo>
                      <a:pt x="2004829" y="1575267"/>
                    </a:lnTo>
                    <a:lnTo>
                      <a:pt x="1958500" y="1640131"/>
                    </a:lnTo>
                    <a:lnTo>
                      <a:pt x="1949231" y="1723527"/>
                    </a:lnTo>
                    <a:lnTo>
                      <a:pt x="1935333" y="1825456"/>
                    </a:lnTo>
                    <a:lnTo>
                      <a:pt x="1810240" y="1867155"/>
                    </a:lnTo>
                    <a:lnTo>
                      <a:pt x="1638812" y="1950551"/>
                    </a:lnTo>
                    <a:lnTo>
                      <a:pt x="1578580" y="2020048"/>
                    </a:lnTo>
                    <a:lnTo>
                      <a:pt x="1574427" y="2032967"/>
                    </a:lnTo>
                    <a:lnTo>
                      <a:pt x="0" y="2032967"/>
                    </a:lnTo>
                    <a:lnTo>
                      <a:pt x="58909" y="1885687"/>
                    </a:lnTo>
                    <a:lnTo>
                      <a:pt x="119141" y="1857888"/>
                    </a:lnTo>
                    <a:lnTo>
                      <a:pt x="151572" y="1820823"/>
                    </a:lnTo>
                    <a:lnTo>
                      <a:pt x="137674" y="1700362"/>
                    </a:lnTo>
                    <a:lnTo>
                      <a:pt x="188637" y="1621598"/>
                    </a:lnTo>
                    <a:lnTo>
                      <a:pt x="304467" y="1528936"/>
                    </a:lnTo>
                    <a:lnTo>
                      <a:pt x="323000" y="1477971"/>
                    </a:lnTo>
                    <a:lnTo>
                      <a:pt x="350799" y="1473338"/>
                    </a:lnTo>
                    <a:lnTo>
                      <a:pt x="373963" y="1371409"/>
                    </a:lnTo>
                    <a:lnTo>
                      <a:pt x="406396" y="1334344"/>
                    </a:lnTo>
                    <a:lnTo>
                      <a:pt x="406396" y="1288012"/>
                    </a:lnTo>
                    <a:lnTo>
                      <a:pt x="387864" y="1246314"/>
                    </a:lnTo>
                    <a:lnTo>
                      <a:pt x="437557" y="1155967"/>
                    </a:lnTo>
                    <a:lnTo>
                      <a:pt x="538442" y="1155967"/>
                    </a:lnTo>
                    <a:lnTo>
                      <a:pt x="545391" y="1093421"/>
                    </a:lnTo>
                    <a:lnTo>
                      <a:pt x="559289" y="1044772"/>
                    </a:lnTo>
                    <a:lnTo>
                      <a:pt x="642688" y="1030874"/>
                    </a:lnTo>
                    <a:lnTo>
                      <a:pt x="663535" y="996125"/>
                    </a:lnTo>
                    <a:lnTo>
                      <a:pt x="753883" y="975276"/>
                    </a:lnTo>
                    <a:lnTo>
                      <a:pt x="788631" y="933577"/>
                    </a:lnTo>
                    <a:lnTo>
                      <a:pt x="858127" y="912728"/>
                    </a:lnTo>
                    <a:lnTo>
                      <a:pt x="885926" y="836282"/>
                    </a:lnTo>
                    <a:lnTo>
                      <a:pt x="955424" y="801533"/>
                    </a:lnTo>
                    <a:lnTo>
                      <a:pt x="1011022" y="822381"/>
                    </a:lnTo>
                    <a:lnTo>
                      <a:pt x="1017971" y="773734"/>
                    </a:lnTo>
                    <a:lnTo>
                      <a:pt x="1115266" y="759835"/>
                    </a:lnTo>
                    <a:lnTo>
                      <a:pt x="1136115" y="669489"/>
                    </a:lnTo>
                    <a:lnTo>
                      <a:pt x="1087470" y="627790"/>
                    </a:lnTo>
                    <a:lnTo>
                      <a:pt x="1094419" y="593042"/>
                    </a:lnTo>
                    <a:lnTo>
                      <a:pt x="1073569" y="551344"/>
                    </a:lnTo>
                    <a:lnTo>
                      <a:pt x="1080518" y="502696"/>
                    </a:lnTo>
                    <a:lnTo>
                      <a:pt x="1150016" y="502696"/>
                    </a:lnTo>
                    <a:lnTo>
                      <a:pt x="1163914" y="398450"/>
                    </a:lnTo>
                    <a:lnTo>
                      <a:pt x="1101368" y="356752"/>
                    </a:lnTo>
                    <a:lnTo>
                      <a:pt x="1143067" y="245557"/>
                    </a:lnTo>
                    <a:lnTo>
                      <a:pt x="1136115" y="217758"/>
                    </a:lnTo>
                    <a:lnTo>
                      <a:pt x="1170863" y="162160"/>
                    </a:lnTo>
                    <a:lnTo>
                      <a:pt x="1219512" y="176059"/>
                    </a:lnTo>
                    <a:lnTo>
                      <a:pt x="1254263" y="106562"/>
                    </a:lnTo>
                    <a:lnTo>
                      <a:pt x="1254263" y="50965"/>
                    </a:lnTo>
                    <a:lnTo>
                      <a:pt x="1289011" y="2318"/>
                    </a:lnTo>
                    <a:lnTo>
                      <a:pt x="1288690" y="1722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75460019-4D1F-A18B-E914-163789C050C0}"/>
                </a:ext>
              </a:extLst>
            </p:cNvPr>
            <p:cNvGrpSpPr/>
            <p:nvPr/>
          </p:nvGrpSpPr>
          <p:grpSpPr>
            <a:xfrm>
              <a:off x="1621920" y="904766"/>
              <a:ext cx="3494555" cy="3287888"/>
              <a:chOff x="1987550" y="438150"/>
              <a:chExt cx="5905500" cy="555625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DFC8B5F-3E46-10E9-2981-B6B8F3D8F226}"/>
                  </a:ext>
                </a:extLst>
              </p:cNvPr>
              <p:cNvSpPr/>
              <p:nvPr/>
            </p:nvSpPr>
            <p:spPr>
              <a:xfrm>
                <a:off x="1987550" y="3905250"/>
                <a:ext cx="996950" cy="2089150"/>
              </a:xfrm>
              <a:custGeom>
                <a:avLst/>
                <a:gdLst>
                  <a:gd name="connsiteX0" fmla="*/ 0 w 996950"/>
                  <a:gd name="connsiteY0" fmla="*/ 260350 h 2089150"/>
                  <a:gd name="connsiteX1" fmla="*/ 82550 w 996950"/>
                  <a:gd name="connsiteY1" fmla="*/ 69850 h 2089150"/>
                  <a:gd name="connsiteX2" fmla="*/ 146050 w 996950"/>
                  <a:gd name="connsiteY2" fmla="*/ 0 h 2089150"/>
                  <a:gd name="connsiteX3" fmla="*/ 342900 w 996950"/>
                  <a:gd name="connsiteY3" fmla="*/ 209550 h 2089150"/>
                  <a:gd name="connsiteX4" fmla="*/ 482600 w 996950"/>
                  <a:gd name="connsiteY4" fmla="*/ 260350 h 2089150"/>
                  <a:gd name="connsiteX5" fmla="*/ 527050 w 996950"/>
                  <a:gd name="connsiteY5" fmla="*/ 400050 h 2089150"/>
                  <a:gd name="connsiteX6" fmla="*/ 692150 w 996950"/>
                  <a:gd name="connsiteY6" fmla="*/ 590550 h 2089150"/>
                  <a:gd name="connsiteX7" fmla="*/ 730250 w 996950"/>
                  <a:gd name="connsiteY7" fmla="*/ 793750 h 2089150"/>
                  <a:gd name="connsiteX8" fmla="*/ 596900 w 996950"/>
                  <a:gd name="connsiteY8" fmla="*/ 958850 h 2089150"/>
                  <a:gd name="connsiteX9" fmla="*/ 596900 w 996950"/>
                  <a:gd name="connsiteY9" fmla="*/ 1054100 h 2089150"/>
                  <a:gd name="connsiteX10" fmla="*/ 546100 w 996950"/>
                  <a:gd name="connsiteY10" fmla="*/ 1187450 h 2089150"/>
                  <a:gd name="connsiteX11" fmla="*/ 609600 w 996950"/>
                  <a:gd name="connsiteY11" fmla="*/ 1282700 h 2089150"/>
                  <a:gd name="connsiteX12" fmla="*/ 584200 w 996950"/>
                  <a:gd name="connsiteY12" fmla="*/ 1346200 h 2089150"/>
                  <a:gd name="connsiteX13" fmla="*/ 577850 w 996950"/>
                  <a:gd name="connsiteY13" fmla="*/ 1492250 h 2089150"/>
                  <a:gd name="connsiteX14" fmla="*/ 628650 w 996950"/>
                  <a:gd name="connsiteY14" fmla="*/ 1701800 h 2089150"/>
                  <a:gd name="connsiteX15" fmla="*/ 781050 w 996950"/>
                  <a:gd name="connsiteY15" fmla="*/ 1822450 h 2089150"/>
                  <a:gd name="connsiteX16" fmla="*/ 869950 w 996950"/>
                  <a:gd name="connsiteY16" fmla="*/ 1885950 h 2089150"/>
                  <a:gd name="connsiteX17" fmla="*/ 939800 w 996950"/>
                  <a:gd name="connsiteY17" fmla="*/ 1905000 h 2089150"/>
                  <a:gd name="connsiteX18" fmla="*/ 996950 w 996950"/>
                  <a:gd name="connsiteY18" fmla="*/ 2089150 h 208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6950" h="2089150">
                    <a:moveTo>
                      <a:pt x="0" y="260350"/>
                    </a:moveTo>
                    <a:lnTo>
                      <a:pt x="82550" y="69850"/>
                    </a:lnTo>
                    <a:lnTo>
                      <a:pt x="146050" y="0"/>
                    </a:lnTo>
                    <a:lnTo>
                      <a:pt x="342900" y="209550"/>
                    </a:lnTo>
                    <a:lnTo>
                      <a:pt x="482600" y="260350"/>
                    </a:lnTo>
                    <a:lnTo>
                      <a:pt x="527050" y="400050"/>
                    </a:lnTo>
                    <a:lnTo>
                      <a:pt x="692150" y="590550"/>
                    </a:lnTo>
                    <a:lnTo>
                      <a:pt x="730250" y="793750"/>
                    </a:lnTo>
                    <a:lnTo>
                      <a:pt x="596900" y="958850"/>
                    </a:lnTo>
                    <a:lnTo>
                      <a:pt x="596900" y="1054100"/>
                    </a:lnTo>
                    <a:lnTo>
                      <a:pt x="546100" y="1187450"/>
                    </a:lnTo>
                    <a:lnTo>
                      <a:pt x="609600" y="1282700"/>
                    </a:lnTo>
                    <a:lnTo>
                      <a:pt x="584200" y="1346200"/>
                    </a:lnTo>
                    <a:lnTo>
                      <a:pt x="577850" y="1492250"/>
                    </a:lnTo>
                    <a:lnTo>
                      <a:pt x="628650" y="1701800"/>
                    </a:lnTo>
                    <a:lnTo>
                      <a:pt x="781050" y="1822450"/>
                    </a:lnTo>
                    <a:lnTo>
                      <a:pt x="869950" y="1885950"/>
                    </a:lnTo>
                    <a:lnTo>
                      <a:pt x="939800" y="1905000"/>
                    </a:lnTo>
                    <a:lnTo>
                      <a:pt x="996950" y="20891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99AB551-C062-5EA6-58B6-8EC7CD1297C2}"/>
                  </a:ext>
                </a:extLst>
              </p:cNvPr>
              <p:cNvSpPr/>
              <p:nvPr/>
            </p:nvSpPr>
            <p:spPr>
              <a:xfrm>
                <a:off x="3359150" y="4597400"/>
                <a:ext cx="1270000" cy="863600"/>
              </a:xfrm>
              <a:custGeom>
                <a:avLst/>
                <a:gdLst>
                  <a:gd name="connsiteX0" fmla="*/ 120650 w 1270000"/>
                  <a:gd name="connsiteY0" fmla="*/ 565150 h 863600"/>
                  <a:gd name="connsiteX1" fmla="*/ 88900 w 1270000"/>
                  <a:gd name="connsiteY1" fmla="*/ 488950 h 863600"/>
                  <a:gd name="connsiteX2" fmla="*/ 0 w 1270000"/>
                  <a:gd name="connsiteY2" fmla="*/ 488950 h 863600"/>
                  <a:gd name="connsiteX3" fmla="*/ 44450 w 1270000"/>
                  <a:gd name="connsiteY3" fmla="*/ 311150 h 863600"/>
                  <a:gd name="connsiteX4" fmla="*/ 177800 w 1270000"/>
                  <a:gd name="connsiteY4" fmla="*/ 254000 h 863600"/>
                  <a:gd name="connsiteX5" fmla="*/ 215900 w 1270000"/>
                  <a:gd name="connsiteY5" fmla="*/ 184150 h 863600"/>
                  <a:gd name="connsiteX6" fmla="*/ 285750 w 1270000"/>
                  <a:gd name="connsiteY6" fmla="*/ 165100 h 863600"/>
                  <a:gd name="connsiteX7" fmla="*/ 260350 w 1270000"/>
                  <a:gd name="connsiteY7" fmla="*/ 82550 h 863600"/>
                  <a:gd name="connsiteX8" fmla="*/ 285750 w 1270000"/>
                  <a:gd name="connsiteY8" fmla="*/ 19050 h 863600"/>
                  <a:gd name="connsiteX9" fmla="*/ 501650 w 1270000"/>
                  <a:gd name="connsiteY9" fmla="*/ 69850 h 863600"/>
                  <a:gd name="connsiteX10" fmla="*/ 565150 w 1270000"/>
                  <a:gd name="connsiteY10" fmla="*/ 44450 h 863600"/>
                  <a:gd name="connsiteX11" fmla="*/ 895350 w 1270000"/>
                  <a:gd name="connsiteY11" fmla="*/ 0 h 863600"/>
                  <a:gd name="connsiteX12" fmla="*/ 996950 w 1270000"/>
                  <a:gd name="connsiteY12" fmla="*/ 114300 h 863600"/>
                  <a:gd name="connsiteX13" fmla="*/ 1085850 w 1270000"/>
                  <a:gd name="connsiteY13" fmla="*/ 114300 h 863600"/>
                  <a:gd name="connsiteX14" fmla="*/ 1168400 w 1270000"/>
                  <a:gd name="connsiteY14" fmla="*/ 254000 h 863600"/>
                  <a:gd name="connsiteX15" fmla="*/ 1270000 w 1270000"/>
                  <a:gd name="connsiteY15" fmla="*/ 304800 h 863600"/>
                  <a:gd name="connsiteX16" fmla="*/ 1257300 w 1270000"/>
                  <a:gd name="connsiteY16" fmla="*/ 520700 h 863600"/>
                  <a:gd name="connsiteX17" fmla="*/ 1270000 w 1270000"/>
                  <a:gd name="connsiteY17" fmla="*/ 679450 h 863600"/>
                  <a:gd name="connsiteX18" fmla="*/ 1250950 w 1270000"/>
                  <a:gd name="connsiteY18" fmla="*/ 736600 h 863600"/>
                  <a:gd name="connsiteX19" fmla="*/ 1244600 w 1270000"/>
                  <a:gd name="connsiteY19" fmla="*/ 86360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000" h="863600">
                    <a:moveTo>
                      <a:pt x="120650" y="565150"/>
                    </a:moveTo>
                    <a:lnTo>
                      <a:pt x="88900" y="488950"/>
                    </a:lnTo>
                    <a:lnTo>
                      <a:pt x="0" y="488950"/>
                    </a:lnTo>
                    <a:lnTo>
                      <a:pt x="44450" y="311150"/>
                    </a:lnTo>
                    <a:lnTo>
                      <a:pt x="177800" y="254000"/>
                    </a:lnTo>
                    <a:lnTo>
                      <a:pt x="215900" y="184150"/>
                    </a:lnTo>
                    <a:lnTo>
                      <a:pt x="285750" y="165100"/>
                    </a:lnTo>
                    <a:lnTo>
                      <a:pt x="260350" y="82550"/>
                    </a:lnTo>
                    <a:lnTo>
                      <a:pt x="285750" y="19050"/>
                    </a:lnTo>
                    <a:lnTo>
                      <a:pt x="501650" y="69850"/>
                    </a:lnTo>
                    <a:lnTo>
                      <a:pt x="565150" y="44450"/>
                    </a:lnTo>
                    <a:lnTo>
                      <a:pt x="895350" y="0"/>
                    </a:lnTo>
                    <a:lnTo>
                      <a:pt x="996950" y="114300"/>
                    </a:lnTo>
                    <a:lnTo>
                      <a:pt x="1085850" y="114300"/>
                    </a:lnTo>
                    <a:lnTo>
                      <a:pt x="1168400" y="254000"/>
                    </a:lnTo>
                    <a:lnTo>
                      <a:pt x="1270000" y="304800"/>
                    </a:lnTo>
                    <a:lnTo>
                      <a:pt x="1257300" y="520700"/>
                    </a:lnTo>
                    <a:lnTo>
                      <a:pt x="1270000" y="679450"/>
                    </a:lnTo>
                    <a:lnTo>
                      <a:pt x="1250950" y="736600"/>
                    </a:lnTo>
                    <a:lnTo>
                      <a:pt x="1244600" y="8636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E347208-695E-FB87-0943-F430CC229BE4}"/>
                  </a:ext>
                </a:extLst>
              </p:cNvPr>
              <p:cNvSpPr/>
              <p:nvPr/>
            </p:nvSpPr>
            <p:spPr>
              <a:xfrm>
                <a:off x="4699000" y="4667250"/>
                <a:ext cx="603250" cy="361950"/>
              </a:xfrm>
              <a:custGeom>
                <a:avLst/>
                <a:gdLst>
                  <a:gd name="connsiteX0" fmla="*/ 603250 w 603250"/>
                  <a:gd name="connsiteY0" fmla="*/ 361950 h 361950"/>
                  <a:gd name="connsiteX1" fmla="*/ 596900 w 603250"/>
                  <a:gd name="connsiteY1" fmla="*/ 266700 h 361950"/>
                  <a:gd name="connsiteX2" fmla="*/ 488950 w 603250"/>
                  <a:gd name="connsiteY2" fmla="*/ 215900 h 361950"/>
                  <a:gd name="connsiteX3" fmla="*/ 323850 w 603250"/>
                  <a:gd name="connsiteY3" fmla="*/ 254000 h 361950"/>
                  <a:gd name="connsiteX4" fmla="*/ 292100 w 603250"/>
                  <a:gd name="connsiteY4" fmla="*/ 120650 h 361950"/>
                  <a:gd name="connsiteX5" fmla="*/ 196850 w 603250"/>
                  <a:gd name="connsiteY5" fmla="*/ 57150 h 361950"/>
                  <a:gd name="connsiteX6" fmla="*/ 57150 w 603250"/>
                  <a:gd name="connsiteY6" fmla="*/ 57150 h 361950"/>
                  <a:gd name="connsiteX7" fmla="*/ 0 w 603250"/>
                  <a:gd name="connsiteY7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3250" h="361950">
                    <a:moveTo>
                      <a:pt x="603250" y="361950"/>
                    </a:moveTo>
                    <a:lnTo>
                      <a:pt x="596900" y="266700"/>
                    </a:lnTo>
                    <a:lnTo>
                      <a:pt x="488950" y="215900"/>
                    </a:lnTo>
                    <a:lnTo>
                      <a:pt x="323850" y="254000"/>
                    </a:lnTo>
                    <a:lnTo>
                      <a:pt x="292100" y="120650"/>
                    </a:lnTo>
                    <a:lnTo>
                      <a:pt x="196850" y="57150"/>
                    </a:lnTo>
                    <a:lnTo>
                      <a:pt x="57150" y="5715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A5A34E3-E8E0-682C-304D-F095A56DEEE7}"/>
                  </a:ext>
                </a:extLst>
              </p:cNvPr>
              <p:cNvSpPr/>
              <p:nvPr/>
            </p:nvSpPr>
            <p:spPr>
              <a:xfrm>
                <a:off x="3873500" y="4095750"/>
                <a:ext cx="1695450" cy="806450"/>
              </a:xfrm>
              <a:custGeom>
                <a:avLst/>
                <a:gdLst>
                  <a:gd name="connsiteX0" fmla="*/ 0 w 1695450"/>
                  <a:gd name="connsiteY0" fmla="*/ 76200 h 806450"/>
                  <a:gd name="connsiteX1" fmla="*/ 190500 w 1695450"/>
                  <a:gd name="connsiteY1" fmla="*/ 0 h 806450"/>
                  <a:gd name="connsiteX2" fmla="*/ 406400 w 1695450"/>
                  <a:gd name="connsiteY2" fmla="*/ 38100 h 806450"/>
                  <a:gd name="connsiteX3" fmla="*/ 431800 w 1695450"/>
                  <a:gd name="connsiteY3" fmla="*/ 88900 h 806450"/>
                  <a:gd name="connsiteX4" fmla="*/ 539750 w 1695450"/>
                  <a:gd name="connsiteY4" fmla="*/ 88900 h 806450"/>
                  <a:gd name="connsiteX5" fmla="*/ 660400 w 1695450"/>
                  <a:gd name="connsiteY5" fmla="*/ 304800 h 806450"/>
                  <a:gd name="connsiteX6" fmla="*/ 850900 w 1695450"/>
                  <a:gd name="connsiteY6" fmla="*/ 361950 h 806450"/>
                  <a:gd name="connsiteX7" fmla="*/ 927100 w 1695450"/>
                  <a:gd name="connsiteY7" fmla="*/ 444500 h 806450"/>
                  <a:gd name="connsiteX8" fmla="*/ 1047750 w 1695450"/>
                  <a:gd name="connsiteY8" fmla="*/ 444500 h 806450"/>
                  <a:gd name="connsiteX9" fmla="*/ 1397000 w 1695450"/>
                  <a:gd name="connsiteY9" fmla="*/ 622300 h 806450"/>
                  <a:gd name="connsiteX10" fmla="*/ 1485900 w 1695450"/>
                  <a:gd name="connsiteY10" fmla="*/ 736600 h 806450"/>
                  <a:gd name="connsiteX11" fmla="*/ 1574800 w 1695450"/>
                  <a:gd name="connsiteY11" fmla="*/ 742950 h 806450"/>
                  <a:gd name="connsiteX12" fmla="*/ 1695450 w 1695450"/>
                  <a:gd name="connsiteY12" fmla="*/ 806450 h 80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5450" h="806450">
                    <a:moveTo>
                      <a:pt x="0" y="76200"/>
                    </a:moveTo>
                    <a:lnTo>
                      <a:pt x="190500" y="0"/>
                    </a:lnTo>
                    <a:lnTo>
                      <a:pt x="406400" y="38100"/>
                    </a:lnTo>
                    <a:lnTo>
                      <a:pt x="431800" y="88900"/>
                    </a:lnTo>
                    <a:lnTo>
                      <a:pt x="539750" y="88900"/>
                    </a:lnTo>
                    <a:lnTo>
                      <a:pt x="660400" y="304800"/>
                    </a:lnTo>
                    <a:lnTo>
                      <a:pt x="850900" y="361950"/>
                    </a:lnTo>
                    <a:lnTo>
                      <a:pt x="927100" y="444500"/>
                    </a:lnTo>
                    <a:lnTo>
                      <a:pt x="1047750" y="444500"/>
                    </a:lnTo>
                    <a:lnTo>
                      <a:pt x="1397000" y="622300"/>
                    </a:lnTo>
                    <a:lnTo>
                      <a:pt x="1485900" y="736600"/>
                    </a:lnTo>
                    <a:lnTo>
                      <a:pt x="1574800" y="742950"/>
                    </a:lnTo>
                    <a:lnTo>
                      <a:pt x="1695450" y="8064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43B950B-3BCF-5CD6-9E86-D2E2F51F4247}"/>
                  </a:ext>
                </a:extLst>
              </p:cNvPr>
              <p:cNvSpPr/>
              <p:nvPr/>
            </p:nvSpPr>
            <p:spPr>
              <a:xfrm>
                <a:off x="3473450" y="3206750"/>
                <a:ext cx="2235200" cy="1377950"/>
              </a:xfrm>
              <a:custGeom>
                <a:avLst/>
                <a:gdLst>
                  <a:gd name="connsiteX0" fmla="*/ 2197100 w 2235200"/>
                  <a:gd name="connsiteY0" fmla="*/ 1377950 h 1377950"/>
                  <a:gd name="connsiteX1" fmla="*/ 2235200 w 2235200"/>
                  <a:gd name="connsiteY1" fmla="*/ 1206500 h 1377950"/>
                  <a:gd name="connsiteX2" fmla="*/ 2114550 w 2235200"/>
                  <a:gd name="connsiteY2" fmla="*/ 1028700 h 1377950"/>
                  <a:gd name="connsiteX3" fmla="*/ 2076450 w 2235200"/>
                  <a:gd name="connsiteY3" fmla="*/ 1041400 h 1377950"/>
                  <a:gd name="connsiteX4" fmla="*/ 1892300 w 2235200"/>
                  <a:gd name="connsiteY4" fmla="*/ 952500 h 1377950"/>
                  <a:gd name="connsiteX5" fmla="*/ 1714500 w 2235200"/>
                  <a:gd name="connsiteY5" fmla="*/ 920750 h 1377950"/>
                  <a:gd name="connsiteX6" fmla="*/ 1530350 w 2235200"/>
                  <a:gd name="connsiteY6" fmla="*/ 603250 h 1377950"/>
                  <a:gd name="connsiteX7" fmla="*/ 1543050 w 2235200"/>
                  <a:gd name="connsiteY7" fmla="*/ 501650 h 1377950"/>
                  <a:gd name="connsiteX8" fmla="*/ 1441450 w 2235200"/>
                  <a:gd name="connsiteY8" fmla="*/ 393700 h 1377950"/>
                  <a:gd name="connsiteX9" fmla="*/ 1441450 w 2235200"/>
                  <a:gd name="connsiteY9" fmla="*/ 273050 h 1377950"/>
                  <a:gd name="connsiteX10" fmla="*/ 1416050 w 2235200"/>
                  <a:gd name="connsiteY10" fmla="*/ 209550 h 1377950"/>
                  <a:gd name="connsiteX11" fmla="*/ 1162050 w 2235200"/>
                  <a:gd name="connsiteY11" fmla="*/ 12700 h 1377950"/>
                  <a:gd name="connsiteX12" fmla="*/ 920750 w 2235200"/>
                  <a:gd name="connsiteY12" fmla="*/ 44450 h 1377950"/>
                  <a:gd name="connsiteX13" fmla="*/ 844550 w 2235200"/>
                  <a:gd name="connsiteY13" fmla="*/ 63500 h 1377950"/>
                  <a:gd name="connsiteX14" fmla="*/ 723900 w 2235200"/>
                  <a:gd name="connsiteY14" fmla="*/ 69850 h 1377950"/>
                  <a:gd name="connsiteX15" fmla="*/ 647700 w 2235200"/>
                  <a:gd name="connsiteY15" fmla="*/ 0 h 1377950"/>
                  <a:gd name="connsiteX16" fmla="*/ 577850 w 2235200"/>
                  <a:gd name="connsiteY16" fmla="*/ 44450 h 1377950"/>
                  <a:gd name="connsiteX17" fmla="*/ 590550 w 2235200"/>
                  <a:gd name="connsiteY17" fmla="*/ 107950 h 1377950"/>
                  <a:gd name="connsiteX18" fmla="*/ 514350 w 2235200"/>
                  <a:gd name="connsiteY18" fmla="*/ 171450 h 1377950"/>
                  <a:gd name="connsiteX19" fmla="*/ 546100 w 2235200"/>
                  <a:gd name="connsiteY19" fmla="*/ 292100 h 1377950"/>
                  <a:gd name="connsiteX20" fmla="*/ 457200 w 2235200"/>
                  <a:gd name="connsiteY20" fmla="*/ 476250 h 1377950"/>
                  <a:gd name="connsiteX21" fmla="*/ 361950 w 2235200"/>
                  <a:gd name="connsiteY21" fmla="*/ 501650 h 1377950"/>
                  <a:gd name="connsiteX22" fmla="*/ 266700 w 2235200"/>
                  <a:gd name="connsiteY22" fmla="*/ 488950 h 1377950"/>
                  <a:gd name="connsiteX23" fmla="*/ 234950 w 2235200"/>
                  <a:gd name="connsiteY23" fmla="*/ 546100 h 1377950"/>
                  <a:gd name="connsiteX24" fmla="*/ 171450 w 2235200"/>
                  <a:gd name="connsiteY24" fmla="*/ 527050 h 1377950"/>
                  <a:gd name="connsiteX25" fmla="*/ 0 w 2235200"/>
                  <a:gd name="connsiteY25" fmla="*/ 533400 h 137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35200" h="1377950">
                    <a:moveTo>
                      <a:pt x="2197100" y="1377950"/>
                    </a:moveTo>
                    <a:lnTo>
                      <a:pt x="2235200" y="1206500"/>
                    </a:lnTo>
                    <a:lnTo>
                      <a:pt x="2114550" y="1028700"/>
                    </a:lnTo>
                    <a:lnTo>
                      <a:pt x="2076450" y="1041400"/>
                    </a:lnTo>
                    <a:lnTo>
                      <a:pt x="1892300" y="952500"/>
                    </a:lnTo>
                    <a:lnTo>
                      <a:pt x="1714500" y="920750"/>
                    </a:lnTo>
                    <a:lnTo>
                      <a:pt x="1530350" y="603250"/>
                    </a:lnTo>
                    <a:lnTo>
                      <a:pt x="1543050" y="501650"/>
                    </a:lnTo>
                    <a:lnTo>
                      <a:pt x="1441450" y="393700"/>
                    </a:lnTo>
                    <a:lnTo>
                      <a:pt x="1441450" y="273050"/>
                    </a:lnTo>
                    <a:lnTo>
                      <a:pt x="1416050" y="209550"/>
                    </a:lnTo>
                    <a:lnTo>
                      <a:pt x="1162050" y="12700"/>
                    </a:lnTo>
                    <a:lnTo>
                      <a:pt x="920750" y="44450"/>
                    </a:lnTo>
                    <a:lnTo>
                      <a:pt x="844550" y="63500"/>
                    </a:lnTo>
                    <a:lnTo>
                      <a:pt x="723900" y="69850"/>
                    </a:lnTo>
                    <a:lnTo>
                      <a:pt x="647700" y="0"/>
                    </a:lnTo>
                    <a:lnTo>
                      <a:pt x="577850" y="44450"/>
                    </a:lnTo>
                    <a:lnTo>
                      <a:pt x="590550" y="107950"/>
                    </a:lnTo>
                    <a:lnTo>
                      <a:pt x="514350" y="171450"/>
                    </a:lnTo>
                    <a:lnTo>
                      <a:pt x="546100" y="292100"/>
                    </a:lnTo>
                    <a:lnTo>
                      <a:pt x="457200" y="476250"/>
                    </a:lnTo>
                    <a:lnTo>
                      <a:pt x="361950" y="501650"/>
                    </a:lnTo>
                    <a:lnTo>
                      <a:pt x="266700" y="488950"/>
                    </a:lnTo>
                    <a:lnTo>
                      <a:pt x="234950" y="546100"/>
                    </a:lnTo>
                    <a:lnTo>
                      <a:pt x="171450" y="527050"/>
                    </a:lnTo>
                    <a:lnTo>
                      <a:pt x="0" y="5334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2BA2E8B-D550-03AD-AA45-8D58F236F610}"/>
                  </a:ext>
                </a:extLst>
              </p:cNvPr>
              <p:cNvSpPr/>
              <p:nvPr/>
            </p:nvSpPr>
            <p:spPr>
              <a:xfrm>
                <a:off x="3733800" y="692150"/>
                <a:ext cx="4159250" cy="3606800"/>
              </a:xfrm>
              <a:custGeom>
                <a:avLst/>
                <a:gdLst>
                  <a:gd name="connsiteX0" fmla="*/ 292100 w 4159250"/>
                  <a:gd name="connsiteY0" fmla="*/ 0 h 3606800"/>
                  <a:gd name="connsiteX1" fmla="*/ 330200 w 4159250"/>
                  <a:gd name="connsiteY1" fmla="*/ 120650 h 3606800"/>
                  <a:gd name="connsiteX2" fmla="*/ 292100 w 4159250"/>
                  <a:gd name="connsiteY2" fmla="*/ 317500 h 3606800"/>
                  <a:gd name="connsiteX3" fmla="*/ 196850 w 4159250"/>
                  <a:gd name="connsiteY3" fmla="*/ 330200 h 3606800"/>
                  <a:gd name="connsiteX4" fmla="*/ 190500 w 4159250"/>
                  <a:gd name="connsiteY4" fmla="*/ 457200 h 3606800"/>
                  <a:gd name="connsiteX5" fmla="*/ 196850 w 4159250"/>
                  <a:gd name="connsiteY5" fmla="*/ 501650 h 3606800"/>
                  <a:gd name="connsiteX6" fmla="*/ 165100 w 4159250"/>
                  <a:gd name="connsiteY6" fmla="*/ 609600 h 3606800"/>
                  <a:gd name="connsiteX7" fmla="*/ 165100 w 4159250"/>
                  <a:gd name="connsiteY7" fmla="*/ 673100 h 3606800"/>
                  <a:gd name="connsiteX8" fmla="*/ 95250 w 4159250"/>
                  <a:gd name="connsiteY8" fmla="*/ 698500 h 3606800"/>
                  <a:gd name="connsiteX9" fmla="*/ 0 w 4159250"/>
                  <a:gd name="connsiteY9" fmla="*/ 793750 h 3606800"/>
                  <a:gd name="connsiteX10" fmla="*/ 12700 w 4159250"/>
                  <a:gd name="connsiteY10" fmla="*/ 895350 h 3606800"/>
                  <a:gd name="connsiteX11" fmla="*/ 6350 w 4159250"/>
                  <a:gd name="connsiteY11" fmla="*/ 958850 h 3606800"/>
                  <a:gd name="connsiteX12" fmla="*/ 196850 w 4159250"/>
                  <a:gd name="connsiteY12" fmla="*/ 1282700 h 3606800"/>
                  <a:gd name="connsiteX13" fmla="*/ 101600 w 4159250"/>
                  <a:gd name="connsiteY13" fmla="*/ 1473200 h 3606800"/>
                  <a:gd name="connsiteX14" fmla="*/ 139700 w 4159250"/>
                  <a:gd name="connsiteY14" fmla="*/ 1600200 h 3606800"/>
                  <a:gd name="connsiteX15" fmla="*/ 127000 w 4159250"/>
                  <a:gd name="connsiteY15" fmla="*/ 1695450 h 3606800"/>
                  <a:gd name="connsiteX16" fmla="*/ 234950 w 4159250"/>
                  <a:gd name="connsiteY16" fmla="*/ 1993900 h 3606800"/>
                  <a:gd name="connsiteX17" fmla="*/ 311150 w 4159250"/>
                  <a:gd name="connsiteY17" fmla="*/ 2012950 h 3606800"/>
                  <a:gd name="connsiteX18" fmla="*/ 501650 w 4159250"/>
                  <a:gd name="connsiteY18" fmla="*/ 2209800 h 3606800"/>
                  <a:gd name="connsiteX19" fmla="*/ 825500 w 4159250"/>
                  <a:gd name="connsiteY19" fmla="*/ 2273300 h 3606800"/>
                  <a:gd name="connsiteX20" fmla="*/ 965200 w 4159250"/>
                  <a:gd name="connsiteY20" fmla="*/ 2235200 h 3606800"/>
                  <a:gd name="connsiteX21" fmla="*/ 1149350 w 4159250"/>
                  <a:gd name="connsiteY21" fmla="*/ 2387600 h 3606800"/>
                  <a:gd name="connsiteX22" fmla="*/ 1409700 w 4159250"/>
                  <a:gd name="connsiteY22" fmla="*/ 2362200 h 3606800"/>
                  <a:gd name="connsiteX23" fmla="*/ 1638300 w 4159250"/>
                  <a:gd name="connsiteY23" fmla="*/ 2533650 h 3606800"/>
                  <a:gd name="connsiteX24" fmla="*/ 1828800 w 4159250"/>
                  <a:gd name="connsiteY24" fmla="*/ 2622550 h 3606800"/>
                  <a:gd name="connsiteX25" fmla="*/ 2012950 w 4159250"/>
                  <a:gd name="connsiteY25" fmla="*/ 2870200 h 3606800"/>
                  <a:gd name="connsiteX26" fmla="*/ 2266950 w 4159250"/>
                  <a:gd name="connsiteY26" fmla="*/ 3155950 h 3606800"/>
                  <a:gd name="connsiteX27" fmla="*/ 2336800 w 4159250"/>
                  <a:gd name="connsiteY27" fmla="*/ 3168650 h 3606800"/>
                  <a:gd name="connsiteX28" fmla="*/ 2565400 w 4159250"/>
                  <a:gd name="connsiteY28" fmla="*/ 3232150 h 3606800"/>
                  <a:gd name="connsiteX29" fmla="*/ 2597150 w 4159250"/>
                  <a:gd name="connsiteY29" fmla="*/ 3308350 h 3606800"/>
                  <a:gd name="connsiteX30" fmla="*/ 2743200 w 4159250"/>
                  <a:gd name="connsiteY30" fmla="*/ 3276600 h 3606800"/>
                  <a:gd name="connsiteX31" fmla="*/ 2825750 w 4159250"/>
                  <a:gd name="connsiteY31" fmla="*/ 3302000 h 3606800"/>
                  <a:gd name="connsiteX32" fmla="*/ 2882900 w 4159250"/>
                  <a:gd name="connsiteY32" fmla="*/ 3276600 h 3606800"/>
                  <a:gd name="connsiteX33" fmla="*/ 2978150 w 4159250"/>
                  <a:gd name="connsiteY33" fmla="*/ 3289300 h 3606800"/>
                  <a:gd name="connsiteX34" fmla="*/ 3117850 w 4159250"/>
                  <a:gd name="connsiteY34" fmla="*/ 3155950 h 3606800"/>
                  <a:gd name="connsiteX35" fmla="*/ 3206750 w 4159250"/>
                  <a:gd name="connsiteY35" fmla="*/ 3155950 h 3606800"/>
                  <a:gd name="connsiteX36" fmla="*/ 3276600 w 4159250"/>
                  <a:gd name="connsiteY36" fmla="*/ 3105150 h 3606800"/>
                  <a:gd name="connsiteX37" fmla="*/ 3409950 w 4159250"/>
                  <a:gd name="connsiteY37" fmla="*/ 3149600 h 3606800"/>
                  <a:gd name="connsiteX38" fmla="*/ 3473450 w 4159250"/>
                  <a:gd name="connsiteY38" fmla="*/ 3155950 h 3606800"/>
                  <a:gd name="connsiteX39" fmla="*/ 3854450 w 4159250"/>
                  <a:gd name="connsiteY39" fmla="*/ 3352800 h 3606800"/>
                  <a:gd name="connsiteX40" fmla="*/ 3905250 w 4159250"/>
                  <a:gd name="connsiteY40" fmla="*/ 3479800 h 3606800"/>
                  <a:gd name="connsiteX41" fmla="*/ 4076700 w 4159250"/>
                  <a:gd name="connsiteY41" fmla="*/ 3600450 h 3606800"/>
                  <a:gd name="connsiteX42" fmla="*/ 4159250 w 4159250"/>
                  <a:gd name="connsiteY42" fmla="*/ 3606800 h 36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159250" h="3606800">
                    <a:moveTo>
                      <a:pt x="292100" y="0"/>
                    </a:moveTo>
                    <a:lnTo>
                      <a:pt x="330200" y="120650"/>
                    </a:lnTo>
                    <a:lnTo>
                      <a:pt x="292100" y="317500"/>
                    </a:lnTo>
                    <a:lnTo>
                      <a:pt x="196850" y="330200"/>
                    </a:lnTo>
                    <a:lnTo>
                      <a:pt x="190500" y="457200"/>
                    </a:lnTo>
                    <a:lnTo>
                      <a:pt x="196850" y="501650"/>
                    </a:lnTo>
                    <a:lnTo>
                      <a:pt x="165100" y="609600"/>
                    </a:lnTo>
                    <a:lnTo>
                      <a:pt x="165100" y="673100"/>
                    </a:lnTo>
                    <a:lnTo>
                      <a:pt x="95250" y="698500"/>
                    </a:lnTo>
                    <a:lnTo>
                      <a:pt x="0" y="793750"/>
                    </a:lnTo>
                    <a:lnTo>
                      <a:pt x="12700" y="895350"/>
                    </a:lnTo>
                    <a:lnTo>
                      <a:pt x="6350" y="958850"/>
                    </a:lnTo>
                    <a:lnTo>
                      <a:pt x="196850" y="1282700"/>
                    </a:lnTo>
                    <a:lnTo>
                      <a:pt x="101600" y="1473200"/>
                    </a:lnTo>
                    <a:lnTo>
                      <a:pt x="139700" y="1600200"/>
                    </a:lnTo>
                    <a:lnTo>
                      <a:pt x="127000" y="1695450"/>
                    </a:lnTo>
                    <a:lnTo>
                      <a:pt x="234950" y="1993900"/>
                    </a:lnTo>
                    <a:lnTo>
                      <a:pt x="311150" y="2012950"/>
                    </a:lnTo>
                    <a:lnTo>
                      <a:pt x="501650" y="2209800"/>
                    </a:lnTo>
                    <a:lnTo>
                      <a:pt x="825500" y="2273300"/>
                    </a:lnTo>
                    <a:lnTo>
                      <a:pt x="965200" y="2235200"/>
                    </a:lnTo>
                    <a:lnTo>
                      <a:pt x="1149350" y="2387600"/>
                    </a:lnTo>
                    <a:lnTo>
                      <a:pt x="1409700" y="2362200"/>
                    </a:lnTo>
                    <a:lnTo>
                      <a:pt x="1638300" y="2533650"/>
                    </a:lnTo>
                    <a:lnTo>
                      <a:pt x="1828800" y="2622550"/>
                    </a:lnTo>
                    <a:lnTo>
                      <a:pt x="2012950" y="2870200"/>
                    </a:lnTo>
                    <a:lnTo>
                      <a:pt x="2266950" y="3155950"/>
                    </a:lnTo>
                    <a:lnTo>
                      <a:pt x="2336800" y="3168650"/>
                    </a:lnTo>
                    <a:lnTo>
                      <a:pt x="2565400" y="3232150"/>
                    </a:lnTo>
                    <a:lnTo>
                      <a:pt x="2597150" y="3308350"/>
                    </a:lnTo>
                    <a:lnTo>
                      <a:pt x="2743200" y="3276600"/>
                    </a:lnTo>
                    <a:lnTo>
                      <a:pt x="2825750" y="3302000"/>
                    </a:lnTo>
                    <a:lnTo>
                      <a:pt x="2882900" y="3276600"/>
                    </a:lnTo>
                    <a:lnTo>
                      <a:pt x="2978150" y="3289300"/>
                    </a:lnTo>
                    <a:lnTo>
                      <a:pt x="3117850" y="3155950"/>
                    </a:lnTo>
                    <a:lnTo>
                      <a:pt x="3206750" y="3155950"/>
                    </a:lnTo>
                    <a:lnTo>
                      <a:pt x="3276600" y="3105150"/>
                    </a:lnTo>
                    <a:lnTo>
                      <a:pt x="3409950" y="3149600"/>
                    </a:lnTo>
                    <a:lnTo>
                      <a:pt x="3473450" y="3155950"/>
                    </a:lnTo>
                    <a:lnTo>
                      <a:pt x="3854450" y="3352800"/>
                    </a:lnTo>
                    <a:lnTo>
                      <a:pt x="3905250" y="3479800"/>
                    </a:lnTo>
                    <a:lnTo>
                      <a:pt x="4076700" y="3600450"/>
                    </a:lnTo>
                    <a:lnTo>
                      <a:pt x="4159250" y="36068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B75F58F-6857-5AFB-5294-70845CE9872E}"/>
                  </a:ext>
                </a:extLst>
              </p:cNvPr>
              <p:cNvSpPr/>
              <p:nvPr/>
            </p:nvSpPr>
            <p:spPr>
              <a:xfrm>
                <a:off x="5778500" y="438150"/>
                <a:ext cx="1543050" cy="2235200"/>
              </a:xfrm>
              <a:custGeom>
                <a:avLst/>
                <a:gdLst>
                  <a:gd name="connsiteX0" fmla="*/ 139700 w 1543050"/>
                  <a:gd name="connsiteY0" fmla="*/ 0 h 2235200"/>
                  <a:gd name="connsiteX1" fmla="*/ 31750 w 1543050"/>
                  <a:gd name="connsiteY1" fmla="*/ 76200 h 2235200"/>
                  <a:gd name="connsiteX2" fmla="*/ 0 w 1543050"/>
                  <a:gd name="connsiteY2" fmla="*/ 190500 h 2235200"/>
                  <a:gd name="connsiteX3" fmla="*/ 69850 w 1543050"/>
                  <a:gd name="connsiteY3" fmla="*/ 273050 h 2235200"/>
                  <a:gd name="connsiteX4" fmla="*/ 171450 w 1543050"/>
                  <a:gd name="connsiteY4" fmla="*/ 266700 h 2235200"/>
                  <a:gd name="connsiteX5" fmla="*/ 279400 w 1543050"/>
                  <a:gd name="connsiteY5" fmla="*/ 425450 h 2235200"/>
                  <a:gd name="connsiteX6" fmla="*/ 514350 w 1543050"/>
                  <a:gd name="connsiteY6" fmla="*/ 641350 h 2235200"/>
                  <a:gd name="connsiteX7" fmla="*/ 482600 w 1543050"/>
                  <a:gd name="connsiteY7" fmla="*/ 793750 h 2235200"/>
                  <a:gd name="connsiteX8" fmla="*/ 609600 w 1543050"/>
                  <a:gd name="connsiteY8" fmla="*/ 1289050 h 2235200"/>
                  <a:gd name="connsiteX9" fmla="*/ 577850 w 1543050"/>
                  <a:gd name="connsiteY9" fmla="*/ 1333500 h 2235200"/>
                  <a:gd name="connsiteX10" fmla="*/ 641350 w 1543050"/>
                  <a:gd name="connsiteY10" fmla="*/ 1574800 h 2235200"/>
                  <a:gd name="connsiteX11" fmla="*/ 927100 w 1543050"/>
                  <a:gd name="connsiteY11" fmla="*/ 1612900 h 2235200"/>
                  <a:gd name="connsiteX12" fmla="*/ 1123950 w 1543050"/>
                  <a:gd name="connsiteY12" fmla="*/ 1803400 h 2235200"/>
                  <a:gd name="connsiteX13" fmla="*/ 1162050 w 1543050"/>
                  <a:gd name="connsiteY13" fmla="*/ 2012950 h 2235200"/>
                  <a:gd name="connsiteX14" fmla="*/ 1270000 w 1543050"/>
                  <a:gd name="connsiteY14" fmla="*/ 2108200 h 2235200"/>
                  <a:gd name="connsiteX15" fmla="*/ 1543050 w 1543050"/>
                  <a:gd name="connsiteY15" fmla="*/ 223520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43050" h="2235200">
                    <a:moveTo>
                      <a:pt x="139700" y="0"/>
                    </a:moveTo>
                    <a:lnTo>
                      <a:pt x="31750" y="76200"/>
                    </a:lnTo>
                    <a:lnTo>
                      <a:pt x="0" y="190500"/>
                    </a:lnTo>
                    <a:lnTo>
                      <a:pt x="69850" y="273050"/>
                    </a:lnTo>
                    <a:lnTo>
                      <a:pt x="171450" y="266700"/>
                    </a:lnTo>
                    <a:lnTo>
                      <a:pt x="279400" y="425450"/>
                    </a:lnTo>
                    <a:lnTo>
                      <a:pt x="514350" y="641350"/>
                    </a:lnTo>
                    <a:lnTo>
                      <a:pt x="482600" y="793750"/>
                    </a:lnTo>
                    <a:lnTo>
                      <a:pt x="609600" y="1289050"/>
                    </a:lnTo>
                    <a:lnTo>
                      <a:pt x="577850" y="1333500"/>
                    </a:lnTo>
                    <a:lnTo>
                      <a:pt x="641350" y="1574800"/>
                    </a:lnTo>
                    <a:lnTo>
                      <a:pt x="927100" y="1612900"/>
                    </a:lnTo>
                    <a:lnTo>
                      <a:pt x="1123950" y="1803400"/>
                    </a:lnTo>
                    <a:lnTo>
                      <a:pt x="1162050" y="2012950"/>
                    </a:lnTo>
                    <a:lnTo>
                      <a:pt x="1270000" y="2108200"/>
                    </a:lnTo>
                    <a:lnTo>
                      <a:pt x="1543050" y="22352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33BC098-BCD3-A789-24E1-4BCBDA95E07D}"/>
                  </a:ext>
                </a:extLst>
              </p:cNvPr>
              <p:cNvSpPr/>
              <p:nvPr/>
            </p:nvSpPr>
            <p:spPr>
              <a:xfrm>
                <a:off x="6597650" y="755650"/>
                <a:ext cx="787400" cy="1517650"/>
              </a:xfrm>
              <a:custGeom>
                <a:avLst/>
                <a:gdLst>
                  <a:gd name="connsiteX0" fmla="*/ 0 w 787400"/>
                  <a:gd name="connsiteY0" fmla="*/ 190500 h 1517650"/>
                  <a:gd name="connsiteX1" fmla="*/ 63500 w 787400"/>
                  <a:gd name="connsiteY1" fmla="*/ 146050 h 1517650"/>
                  <a:gd name="connsiteX2" fmla="*/ 215900 w 787400"/>
                  <a:gd name="connsiteY2" fmla="*/ 0 h 1517650"/>
                  <a:gd name="connsiteX3" fmla="*/ 292100 w 787400"/>
                  <a:gd name="connsiteY3" fmla="*/ 139700 h 1517650"/>
                  <a:gd name="connsiteX4" fmla="*/ 323850 w 787400"/>
                  <a:gd name="connsiteY4" fmla="*/ 476250 h 1517650"/>
                  <a:gd name="connsiteX5" fmla="*/ 279400 w 787400"/>
                  <a:gd name="connsiteY5" fmla="*/ 508000 h 1517650"/>
                  <a:gd name="connsiteX6" fmla="*/ 190500 w 787400"/>
                  <a:gd name="connsiteY6" fmla="*/ 730250 h 1517650"/>
                  <a:gd name="connsiteX7" fmla="*/ 228600 w 787400"/>
                  <a:gd name="connsiteY7" fmla="*/ 742950 h 1517650"/>
                  <a:gd name="connsiteX8" fmla="*/ 304800 w 787400"/>
                  <a:gd name="connsiteY8" fmla="*/ 1155700 h 1517650"/>
                  <a:gd name="connsiteX9" fmla="*/ 349250 w 787400"/>
                  <a:gd name="connsiteY9" fmla="*/ 1174750 h 1517650"/>
                  <a:gd name="connsiteX10" fmla="*/ 323850 w 787400"/>
                  <a:gd name="connsiteY10" fmla="*/ 1263650 h 1517650"/>
                  <a:gd name="connsiteX11" fmla="*/ 476250 w 787400"/>
                  <a:gd name="connsiteY11" fmla="*/ 1454150 h 1517650"/>
                  <a:gd name="connsiteX12" fmla="*/ 641350 w 787400"/>
                  <a:gd name="connsiteY12" fmla="*/ 1454150 h 1517650"/>
                  <a:gd name="connsiteX13" fmla="*/ 787400 w 787400"/>
                  <a:gd name="connsiteY13" fmla="*/ 1517650 h 151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7400" h="1517650">
                    <a:moveTo>
                      <a:pt x="0" y="190500"/>
                    </a:moveTo>
                    <a:lnTo>
                      <a:pt x="63500" y="146050"/>
                    </a:lnTo>
                    <a:lnTo>
                      <a:pt x="215900" y="0"/>
                    </a:lnTo>
                    <a:lnTo>
                      <a:pt x="292100" y="139700"/>
                    </a:lnTo>
                    <a:lnTo>
                      <a:pt x="323850" y="476250"/>
                    </a:lnTo>
                    <a:lnTo>
                      <a:pt x="279400" y="508000"/>
                    </a:lnTo>
                    <a:lnTo>
                      <a:pt x="190500" y="730250"/>
                    </a:lnTo>
                    <a:lnTo>
                      <a:pt x="228600" y="742950"/>
                    </a:lnTo>
                    <a:lnTo>
                      <a:pt x="304800" y="1155700"/>
                    </a:lnTo>
                    <a:lnTo>
                      <a:pt x="349250" y="1174750"/>
                    </a:lnTo>
                    <a:lnTo>
                      <a:pt x="323850" y="1263650"/>
                    </a:lnTo>
                    <a:lnTo>
                      <a:pt x="476250" y="1454150"/>
                    </a:lnTo>
                    <a:lnTo>
                      <a:pt x="641350" y="1454150"/>
                    </a:lnTo>
                    <a:lnTo>
                      <a:pt x="787400" y="15176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605E4E7D-3CC9-5855-8974-AB3C41480C52}"/>
                </a:ext>
              </a:extLst>
            </p:cNvPr>
            <p:cNvGrpSpPr/>
            <p:nvPr/>
          </p:nvGrpSpPr>
          <p:grpSpPr>
            <a:xfrm>
              <a:off x="1378209" y="987804"/>
              <a:ext cx="3699543" cy="3461553"/>
              <a:chOff x="1575699" y="578477"/>
              <a:chExt cx="6251912" cy="5849730"/>
            </a:xfrm>
          </p:grpSpPr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4321522A-FA5C-0F49-1606-97FD9F1C6C46}"/>
                  </a:ext>
                </a:extLst>
              </p:cNvPr>
              <p:cNvSpPr txBox="1"/>
              <p:nvPr/>
            </p:nvSpPr>
            <p:spPr>
              <a:xfrm>
                <a:off x="2690564" y="43511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9522074-ACC6-A018-114F-FE91A2C7C6F9}"/>
                  </a:ext>
                </a:extLst>
              </p:cNvPr>
              <p:cNvSpPr txBox="1"/>
              <p:nvPr/>
            </p:nvSpPr>
            <p:spPr>
              <a:xfrm>
                <a:off x="1575699" y="5960102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BADDB70D-3416-170A-E646-7B6F10E618C8}"/>
                  </a:ext>
                </a:extLst>
              </p:cNvPr>
              <p:cNvSpPr txBox="1"/>
              <p:nvPr/>
            </p:nvSpPr>
            <p:spPr>
              <a:xfrm>
                <a:off x="6297365" y="44527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C5FAFA00-8722-74BD-B915-85B217BE4752}"/>
                  </a:ext>
                </a:extLst>
              </p:cNvPr>
              <p:cNvSpPr txBox="1"/>
              <p:nvPr/>
            </p:nvSpPr>
            <p:spPr>
              <a:xfrm>
                <a:off x="5167065" y="1595253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テキスト ボックス 235">
                <a:extLst>
                  <a:ext uri="{FF2B5EF4-FFF2-40B4-BE49-F238E27FC236}">
                    <a16:creationId xmlns:a16="http://schemas.microsoft.com/office/drawing/2014/main" id="{ABD482D1-FCF7-726A-4635-7B09C52BDBF9}"/>
                  </a:ext>
                </a:extLst>
              </p:cNvPr>
              <p:cNvSpPr txBox="1"/>
              <p:nvPr/>
            </p:nvSpPr>
            <p:spPr>
              <a:xfrm>
                <a:off x="4074865" y="34748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5BA4AE6C-D40D-3C7A-348B-69D2164AB8AC}"/>
                  </a:ext>
                </a:extLst>
              </p:cNvPr>
              <p:cNvSpPr txBox="1"/>
              <p:nvPr/>
            </p:nvSpPr>
            <p:spPr>
              <a:xfrm>
                <a:off x="4849566" y="43003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テキスト ボックス 237">
                <a:extLst>
                  <a:ext uri="{FF2B5EF4-FFF2-40B4-BE49-F238E27FC236}">
                    <a16:creationId xmlns:a16="http://schemas.microsoft.com/office/drawing/2014/main" id="{3118F162-EEAD-070B-D06B-FA0E92CC70BF}"/>
                  </a:ext>
                </a:extLst>
              </p:cNvPr>
              <p:cNvSpPr txBox="1"/>
              <p:nvPr/>
            </p:nvSpPr>
            <p:spPr>
              <a:xfrm>
                <a:off x="3769967" y="4863062"/>
                <a:ext cx="1092244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430A1A15-6CD8-C523-5472-4A117BA522AA}"/>
                  </a:ext>
                </a:extLst>
              </p:cNvPr>
              <p:cNvSpPr txBox="1"/>
              <p:nvPr/>
            </p:nvSpPr>
            <p:spPr>
              <a:xfrm>
                <a:off x="6097096" y="287697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E6EDC236-8B59-8E0C-E1F7-DDD38449A427}"/>
                  </a:ext>
                </a:extLst>
              </p:cNvPr>
              <p:cNvSpPr txBox="1"/>
              <p:nvPr/>
            </p:nvSpPr>
            <p:spPr>
              <a:xfrm>
                <a:off x="2958244" y="192740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857A177A-6765-E44A-EC2F-E5641077D3B6}"/>
                  </a:ext>
                </a:extLst>
              </p:cNvPr>
              <p:cNvSpPr txBox="1"/>
              <p:nvPr/>
            </p:nvSpPr>
            <p:spPr>
              <a:xfrm>
                <a:off x="6995424" y="578477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002B7CBC-726C-B596-0284-50FFA847318D}"/>
                </a:ext>
              </a:extLst>
            </p:cNvPr>
            <p:cNvGrpSpPr/>
            <p:nvPr/>
          </p:nvGrpSpPr>
          <p:grpSpPr>
            <a:xfrm>
              <a:off x="1985447" y="1877090"/>
              <a:ext cx="3566752" cy="2600772"/>
              <a:chOff x="2601879" y="2081296"/>
              <a:chExt cx="6027509" cy="4395084"/>
            </a:xfrm>
          </p:grpSpPr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2D9C0A4C-DCE8-40DC-9884-D542B4780044}"/>
                  </a:ext>
                </a:extLst>
              </p:cNvPr>
              <p:cNvSpPr txBox="1"/>
              <p:nvPr/>
            </p:nvSpPr>
            <p:spPr>
              <a:xfrm>
                <a:off x="7797201" y="4032913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とねがわ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利根川</a:t>
                </a: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957B2C1D-1D87-25A5-6812-545E1AAC5BBE}"/>
                  </a:ext>
                </a:extLst>
              </p:cNvPr>
              <p:cNvSpPr txBox="1"/>
              <p:nvPr/>
            </p:nvSpPr>
            <p:spPr>
              <a:xfrm>
                <a:off x="5397163" y="4594634"/>
                <a:ext cx="658813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14F30357-C3B5-0CEA-DA76-0CEED48B2A46}"/>
                  </a:ext>
                </a:extLst>
              </p:cNvPr>
              <p:cNvSpPr txBox="1"/>
              <p:nvPr/>
            </p:nvSpPr>
            <p:spPr>
              <a:xfrm>
                <a:off x="5277240" y="4875183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多摩川</a:t>
                </a: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82B48300-4CE7-FEAC-BA34-BC741267C2DC}"/>
                  </a:ext>
                </a:extLst>
              </p:cNvPr>
              <p:cNvSpPr txBox="1"/>
              <p:nvPr/>
            </p:nvSpPr>
            <p:spPr>
              <a:xfrm>
                <a:off x="4907429" y="5029200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つるみがわ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鶴見川</a:t>
                </a: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81D77717-1472-3825-0A81-79B079FD6838}"/>
                  </a:ext>
                </a:extLst>
              </p:cNvPr>
              <p:cNvSpPr txBox="1"/>
              <p:nvPr/>
            </p:nvSpPr>
            <p:spPr>
              <a:xfrm>
                <a:off x="4175819" y="5496499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さがみがわ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相模川</a:t>
                </a: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6B039103-83D9-6E43-930C-4C4F802D3D0A}"/>
                  </a:ext>
                </a:extLst>
              </p:cNvPr>
              <p:cNvSpPr txBox="1"/>
              <p:nvPr/>
            </p:nvSpPr>
            <p:spPr>
              <a:xfrm>
                <a:off x="2601879" y="6008275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富士川</a:t>
                </a: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53CD34A4-E3A0-EC46-9C3D-581CCBEF64C9}"/>
                  </a:ext>
                </a:extLst>
              </p:cNvPr>
              <p:cNvSpPr txBox="1"/>
              <p:nvPr/>
            </p:nvSpPr>
            <p:spPr>
              <a:xfrm>
                <a:off x="7148702" y="257194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</a:t>
                </a:r>
              </a:p>
            </p:txBody>
          </p:sp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03785AB5-8E20-0DFA-7758-7495785C1BFA}"/>
                  </a:ext>
                </a:extLst>
              </p:cNvPr>
              <p:cNvSpPr txBox="1"/>
              <p:nvPr/>
            </p:nvSpPr>
            <p:spPr>
              <a:xfrm>
                <a:off x="7191207" y="2081296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久慈川</a:t>
                </a:r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3B227BD2-4C67-0422-8976-8F4CB214B243}"/>
              </a:ext>
            </a:extLst>
          </p:cNvPr>
          <p:cNvGrpSpPr/>
          <p:nvPr/>
        </p:nvGrpSpPr>
        <p:grpSpPr>
          <a:xfrm>
            <a:off x="4847265" y="2464352"/>
            <a:ext cx="4675343" cy="3726898"/>
            <a:chOff x="4847265" y="2464352"/>
            <a:chExt cx="4675343" cy="3726898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D645D438-0A05-9B32-440D-38FD7CAE1EE6}"/>
                </a:ext>
              </a:extLst>
            </p:cNvPr>
            <p:cNvGrpSpPr/>
            <p:nvPr/>
          </p:nvGrpSpPr>
          <p:grpSpPr>
            <a:xfrm>
              <a:off x="4847265" y="2464352"/>
              <a:ext cx="4439814" cy="3726898"/>
              <a:chOff x="741990" y="321227"/>
              <a:chExt cx="7502908" cy="6298140"/>
            </a:xfrm>
            <a:solidFill>
              <a:schemeClr val="bg1">
                <a:lumMod val="85000"/>
              </a:schemeClr>
            </a:solidFill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B683C453-C782-32B7-CC85-243FA898C375}"/>
                  </a:ext>
                </a:extLst>
              </p:cNvPr>
              <p:cNvSpPr/>
              <p:nvPr/>
            </p:nvSpPr>
            <p:spPr>
              <a:xfrm>
                <a:off x="4283343" y="321227"/>
                <a:ext cx="3961555" cy="1088024"/>
              </a:xfrm>
              <a:custGeom>
                <a:avLst/>
                <a:gdLst>
                  <a:gd name="connsiteX0" fmla="*/ 8961 w 3961555"/>
                  <a:gd name="connsiteY0" fmla="*/ 0 h 1088024"/>
                  <a:gd name="connsiteX1" fmla="*/ 3952023 w 3961555"/>
                  <a:gd name="connsiteY1" fmla="*/ 0 h 1088024"/>
                  <a:gd name="connsiteX2" fmla="*/ 3961555 w 3961555"/>
                  <a:gd name="connsiteY2" fmla="*/ 95317 h 1088024"/>
                  <a:gd name="connsiteX3" fmla="*/ 3961555 w 3961555"/>
                  <a:gd name="connsiteY3" fmla="*/ 183454 h 1088024"/>
                  <a:gd name="connsiteX4" fmla="*/ 3896611 w 3961555"/>
                  <a:gd name="connsiteY4" fmla="*/ 271592 h 1088024"/>
                  <a:gd name="connsiteX5" fmla="*/ 3891971 w 3961555"/>
                  <a:gd name="connsiteY5" fmla="*/ 447867 h 1088024"/>
                  <a:gd name="connsiteX6" fmla="*/ 3905889 w 3961555"/>
                  <a:gd name="connsiteY6" fmla="*/ 489616 h 1088024"/>
                  <a:gd name="connsiteX7" fmla="*/ 3905889 w 3961555"/>
                  <a:gd name="connsiteY7" fmla="*/ 536005 h 1088024"/>
                  <a:gd name="connsiteX8" fmla="*/ 3845586 w 3961555"/>
                  <a:gd name="connsiteY8" fmla="*/ 596309 h 1088024"/>
                  <a:gd name="connsiteX9" fmla="*/ 3827031 w 3961555"/>
                  <a:gd name="connsiteY9" fmla="*/ 624142 h 1088024"/>
                  <a:gd name="connsiteX10" fmla="*/ 3762084 w 3961555"/>
                  <a:gd name="connsiteY10" fmla="*/ 698363 h 1088024"/>
                  <a:gd name="connsiteX11" fmla="*/ 3720336 w 3961555"/>
                  <a:gd name="connsiteY11" fmla="*/ 665892 h 1088024"/>
                  <a:gd name="connsiteX12" fmla="*/ 3641478 w 3961555"/>
                  <a:gd name="connsiteY12" fmla="*/ 726196 h 1088024"/>
                  <a:gd name="connsiteX13" fmla="*/ 3581171 w 3961555"/>
                  <a:gd name="connsiteY13" fmla="*/ 754029 h 1088024"/>
                  <a:gd name="connsiteX14" fmla="*/ 3548701 w 3961555"/>
                  <a:gd name="connsiteY14" fmla="*/ 772584 h 1088024"/>
                  <a:gd name="connsiteX15" fmla="*/ 3497673 w 3961555"/>
                  <a:gd name="connsiteY15" fmla="*/ 805056 h 1088024"/>
                  <a:gd name="connsiteX16" fmla="*/ 3465199 w 3961555"/>
                  <a:gd name="connsiteY16" fmla="*/ 883916 h 1088024"/>
                  <a:gd name="connsiteX17" fmla="*/ 3390978 w 3961555"/>
                  <a:gd name="connsiteY17" fmla="*/ 846806 h 1088024"/>
                  <a:gd name="connsiteX18" fmla="*/ 3330675 w 3961555"/>
                  <a:gd name="connsiteY18" fmla="*/ 870000 h 1088024"/>
                  <a:gd name="connsiteX19" fmla="*/ 3288927 w 3961555"/>
                  <a:gd name="connsiteY19" fmla="*/ 828250 h 1088024"/>
                  <a:gd name="connsiteX20" fmla="*/ 3205425 w 3961555"/>
                  <a:gd name="connsiteY20" fmla="*/ 795779 h 1088024"/>
                  <a:gd name="connsiteX21" fmla="*/ 3117289 w 3961555"/>
                  <a:gd name="connsiteY21" fmla="*/ 781862 h 1088024"/>
                  <a:gd name="connsiteX22" fmla="*/ 3038428 w 3961555"/>
                  <a:gd name="connsiteY22" fmla="*/ 665892 h 1088024"/>
                  <a:gd name="connsiteX23" fmla="*/ 2987402 w 3961555"/>
                  <a:gd name="connsiteY23" fmla="*/ 670530 h 1088024"/>
                  <a:gd name="connsiteX24" fmla="*/ 2987402 w 3961555"/>
                  <a:gd name="connsiteY24" fmla="*/ 740113 h 1088024"/>
                  <a:gd name="connsiteX25" fmla="*/ 3038428 w 3961555"/>
                  <a:gd name="connsiteY25" fmla="*/ 837528 h 1088024"/>
                  <a:gd name="connsiteX26" fmla="*/ 2917821 w 3961555"/>
                  <a:gd name="connsiteY26" fmla="*/ 907110 h 1088024"/>
                  <a:gd name="connsiteX27" fmla="*/ 2899266 w 3961555"/>
                  <a:gd name="connsiteY27" fmla="*/ 921027 h 1088024"/>
                  <a:gd name="connsiteX28" fmla="*/ 2852875 w 3961555"/>
                  <a:gd name="connsiteY28" fmla="*/ 990609 h 1088024"/>
                  <a:gd name="connsiteX29" fmla="*/ 2806489 w 3961555"/>
                  <a:gd name="connsiteY29" fmla="*/ 1023081 h 1088024"/>
                  <a:gd name="connsiteX30" fmla="*/ 2764739 w 3961555"/>
                  <a:gd name="connsiteY30" fmla="*/ 1088024 h 1088024"/>
                  <a:gd name="connsiteX31" fmla="*/ 2709073 w 3961555"/>
                  <a:gd name="connsiteY31" fmla="*/ 1018442 h 1088024"/>
                  <a:gd name="connsiteX32" fmla="*/ 2653407 w 3961555"/>
                  <a:gd name="connsiteY32" fmla="*/ 981331 h 1088024"/>
                  <a:gd name="connsiteX33" fmla="*/ 2551353 w 3961555"/>
                  <a:gd name="connsiteY33" fmla="*/ 953498 h 1088024"/>
                  <a:gd name="connsiteX34" fmla="*/ 2528160 w 3961555"/>
                  <a:gd name="connsiteY34" fmla="*/ 842167 h 1088024"/>
                  <a:gd name="connsiteX35" fmla="*/ 2444658 w 3961555"/>
                  <a:gd name="connsiteY35" fmla="*/ 805056 h 1088024"/>
                  <a:gd name="connsiteX36" fmla="*/ 2412188 w 3961555"/>
                  <a:gd name="connsiteY36" fmla="*/ 726196 h 1088024"/>
                  <a:gd name="connsiteX37" fmla="*/ 2337967 w 3961555"/>
                  <a:gd name="connsiteY37" fmla="*/ 707641 h 1088024"/>
                  <a:gd name="connsiteX38" fmla="*/ 2296216 w 3961555"/>
                  <a:gd name="connsiteY38" fmla="*/ 698363 h 1088024"/>
                  <a:gd name="connsiteX39" fmla="*/ 2263746 w 3961555"/>
                  <a:gd name="connsiteY39" fmla="*/ 656614 h 1088024"/>
                  <a:gd name="connsiteX40" fmla="*/ 2273023 w 3961555"/>
                  <a:gd name="connsiteY40" fmla="*/ 624142 h 1088024"/>
                  <a:gd name="connsiteX41" fmla="*/ 2263746 w 3961555"/>
                  <a:gd name="connsiteY41" fmla="*/ 554560 h 1088024"/>
                  <a:gd name="connsiteX42" fmla="*/ 2254468 w 3961555"/>
                  <a:gd name="connsiteY42" fmla="*/ 512811 h 1088024"/>
                  <a:gd name="connsiteX43" fmla="*/ 2277661 w 3961555"/>
                  <a:gd name="connsiteY43" fmla="*/ 471061 h 1088024"/>
                  <a:gd name="connsiteX44" fmla="*/ 2277661 w 3961555"/>
                  <a:gd name="connsiteY44" fmla="*/ 443228 h 1088024"/>
                  <a:gd name="connsiteX45" fmla="*/ 2166329 w 3961555"/>
                  <a:gd name="connsiteY45" fmla="*/ 443228 h 1088024"/>
                  <a:gd name="connsiteX46" fmla="*/ 2147774 w 3961555"/>
                  <a:gd name="connsiteY46" fmla="*/ 341174 h 1088024"/>
                  <a:gd name="connsiteX47" fmla="*/ 2096748 w 3961555"/>
                  <a:gd name="connsiteY47" fmla="*/ 299425 h 1088024"/>
                  <a:gd name="connsiteX48" fmla="*/ 2013249 w 3961555"/>
                  <a:gd name="connsiteY48" fmla="*/ 206648 h 1088024"/>
                  <a:gd name="connsiteX49" fmla="*/ 1929750 w 3961555"/>
                  <a:gd name="connsiteY49" fmla="*/ 169538 h 1088024"/>
                  <a:gd name="connsiteX50" fmla="*/ 1878725 w 3961555"/>
                  <a:gd name="connsiteY50" fmla="*/ 164899 h 1088024"/>
                  <a:gd name="connsiteX51" fmla="*/ 1799863 w 3961555"/>
                  <a:gd name="connsiteY51" fmla="*/ 127789 h 1088024"/>
                  <a:gd name="connsiteX52" fmla="*/ 1646781 w 3961555"/>
                  <a:gd name="connsiteY52" fmla="*/ 95317 h 1088024"/>
                  <a:gd name="connsiteX53" fmla="*/ 1586477 w 3961555"/>
                  <a:gd name="connsiteY53" fmla="*/ 76761 h 1088024"/>
                  <a:gd name="connsiteX54" fmla="*/ 1489064 w 3961555"/>
                  <a:gd name="connsiteY54" fmla="*/ 86039 h 1088024"/>
                  <a:gd name="connsiteX55" fmla="*/ 1345259 w 3961555"/>
                  <a:gd name="connsiteY55" fmla="*/ 127789 h 1088024"/>
                  <a:gd name="connsiteX56" fmla="*/ 1312785 w 3961555"/>
                  <a:gd name="connsiteY56" fmla="*/ 169538 h 1088024"/>
                  <a:gd name="connsiteX57" fmla="*/ 1326703 w 3961555"/>
                  <a:gd name="connsiteY57" fmla="*/ 229843 h 1088024"/>
                  <a:gd name="connsiteX58" fmla="*/ 1326703 w 3961555"/>
                  <a:gd name="connsiteY58" fmla="*/ 262314 h 1088024"/>
                  <a:gd name="connsiteX59" fmla="*/ 1215372 w 3961555"/>
                  <a:gd name="connsiteY59" fmla="*/ 262314 h 1088024"/>
                  <a:gd name="connsiteX60" fmla="*/ 1145788 w 3961555"/>
                  <a:gd name="connsiteY60" fmla="*/ 313341 h 1088024"/>
                  <a:gd name="connsiteX61" fmla="*/ 1076207 w 3961555"/>
                  <a:gd name="connsiteY61" fmla="*/ 308703 h 1088024"/>
                  <a:gd name="connsiteX62" fmla="*/ 1001986 w 3961555"/>
                  <a:gd name="connsiteY62" fmla="*/ 350452 h 1088024"/>
                  <a:gd name="connsiteX63" fmla="*/ 974153 w 3961555"/>
                  <a:gd name="connsiteY63" fmla="*/ 396840 h 1088024"/>
                  <a:gd name="connsiteX64" fmla="*/ 881376 w 3961555"/>
                  <a:gd name="connsiteY64" fmla="*/ 406118 h 1088024"/>
                  <a:gd name="connsiteX65" fmla="*/ 876739 w 3961555"/>
                  <a:gd name="connsiteY65" fmla="*/ 452506 h 1088024"/>
                  <a:gd name="connsiteX66" fmla="*/ 797878 w 3961555"/>
                  <a:gd name="connsiteY66" fmla="*/ 466422 h 1088024"/>
                  <a:gd name="connsiteX67" fmla="*/ 765407 w 3961555"/>
                  <a:gd name="connsiteY67" fmla="*/ 503533 h 1088024"/>
                  <a:gd name="connsiteX68" fmla="*/ 723656 w 3961555"/>
                  <a:gd name="connsiteY68" fmla="*/ 540643 h 1088024"/>
                  <a:gd name="connsiteX69" fmla="*/ 589129 w 3961555"/>
                  <a:gd name="connsiteY69" fmla="*/ 600948 h 1088024"/>
                  <a:gd name="connsiteX70" fmla="*/ 538103 w 3961555"/>
                  <a:gd name="connsiteY70" fmla="*/ 591670 h 1088024"/>
                  <a:gd name="connsiteX71" fmla="*/ 510270 w 3961555"/>
                  <a:gd name="connsiteY71" fmla="*/ 647336 h 1088024"/>
                  <a:gd name="connsiteX72" fmla="*/ 412857 w 3961555"/>
                  <a:gd name="connsiteY72" fmla="*/ 693725 h 1088024"/>
                  <a:gd name="connsiteX73" fmla="*/ 403576 w 3961555"/>
                  <a:gd name="connsiteY73" fmla="*/ 726196 h 1088024"/>
                  <a:gd name="connsiteX74" fmla="*/ 357191 w 3961555"/>
                  <a:gd name="connsiteY74" fmla="*/ 744752 h 1088024"/>
                  <a:gd name="connsiteX75" fmla="*/ 338635 w 3961555"/>
                  <a:gd name="connsiteY75" fmla="*/ 754029 h 1088024"/>
                  <a:gd name="connsiteX76" fmla="*/ 315440 w 3961555"/>
                  <a:gd name="connsiteY76" fmla="*/ 735474 h 1088024"/>
                  <a:gd name="connsiteX77" fmla="*/ 241219 w 3961555"/>
                  <a:gd name="connsiteY77" fmla="*/ 712280 h 1088024"/>
                  <a:gd name="connsiteX78" fmla="*/ 92776 w 3961555"/>
                  <a:gd name="connsiteY78" fmla="*/ 684447 h 1088024"/>
                  <a:gd name="connsiteX79" fmla="*/ 23196 w 3961555"/>
                  <a:gd name="connsiteY79" fmla="*/ 703002 h 1088024"/>
                  <a:gd name="connsiteX80" fmla="*/ 2408 w 3961555"/>
                  <a:gd name="connsiteY80" fmla="*/ 685680 h 1088024"/>
                  <a:gd name="connsiteX81" fmla="*/ 0 w 3961555"/>
                  <a:gd name="connsiteY81" fmla="*/ 671458 h 1088024"/>
                  <a:gd name="connsiteX82" fmla="*/ 38966 w 3961555"/>
                  <a:gd name="connsiteY82" fmla="*/ 615792 h 1088024"/>
                  <a:gd name="connsiteX83" fmla="*/ 44533 w 3961555"/>
                  <a:gd name="connsiteY83" fmla="*/ 543427 h 1088024"/>
                  <a:gd name="connsiteX84" fmla="*/ 38966 w 3961555"/>
                  <a:gd name="connsiteY84" fmla="*/ 471061 h 1088024"/>
                  <a:gd name="connsiteX85" fmla="*/ 50099 w 3961555"/>
                  <a:gd name="connsiteY85" fmla="*/ 420962 h 1088024"/>
                  <a:gd name="connsiteX86" fmla="*/ 50099 w 3961555"/>
                  <a:gd name="connsiteY86" fmla="*/ 370863 h 1088024"/>
                  <a:gd name="connsiteX87" fmla="*/ 11133 w 3961555"/>
                  <a:gd name="connsiteY87" fmla="*/ 226132 h 1088024"/>
                  <a:gd name="connsiteX88" fmla="*/ 27833 w 3961555"/>
                  <a:gd name="connsiteY88" fmla="*/ 25735 h 108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3961555" h="1088024">
                    <a:moveTo>
                      <a:pt x="8961" y="0"/>
                    </a:moveTo>
                    <a:lnTo>
                      <a:pt x="3952023" y="0"/>
                    </a:lnTo>
                    <a:lnTo>
                      <a:pt x="3961555" y="95317"/>
                    </a:lnTo>
                    <a:lnTo>
                      <a:pt x="3961555" y="183454"/>
                    </a:lnTo>
                    <a:lnTo>
                      <a:pt x="3896611" y="271592"/>
                    </a:lnTo>
                    <a:lnTo>
                      <a:pt x="3891971" y="447867"/>
                    </a:lnTo>
                    <a:lnTo>
                      <a:pt x="3905889" y="489616"/>
                    </a:lnTo>
                    <a:lnTo>
                      <a:pt x="3905889" y="536005"/>
                    </a:lnTo>
                    <a:lnTo>
                      <a:pt x="3845586" y="596309"/>
                    </a:lnTo>
                    <a:lnTo>
                      <a:pt x="3827031" y="624142"/>
                    </a:lnTo>
                    <a:lnTo>
                      <a:pt x="3762084" y="698363"/>
                    </a:lnTo>
                    <a:lnTo>
                      <a:pt x="3720336" y="665892"/>
                    </a:lnTo>
                    <a:lnTo>
                      <a:pt x="3641478" y="726196"/>
                    </a:lnTo>
                    <a:lnTo>
                      <a:pt x="3581171" y="754029"/>
                    </a:lnTo>
                    <a:lnTo>
                      <a:pt x="3548701" y="772584"/>
                    </a:lnTo>
                    <a:lnTo>
                      <a:pt x="3497673" y="805056"/>
                    </a:lnTo>
                    <a:lnTo>
                      <a:pt x="3465199" y="883916"/>
                    </a:lnTo>
                    <a:lnTo>
                      <a:pt x="3390978" y="846806"/>
                    </a:lnTo>
                    <a:lnTo>
                      <a:pt x="3330675" y="870000"/>
                    </a:lnTo>
                    <a:lnTo>
                      <a:pt x="3288927" y="828250"/>
                    </a:lnTo>
                    <a:lnTo>
                      <a:pt x="3205425" y="795779"/>
                    </a:lnTo>
                    <a:lnTo>
                      <a:pt x="3117289" y="781862"/>
                    </a:lnTo>
                    <a:lnTo>
                      <a:pt x="3038428" y="665892"/>
                    </a:lnTo>
                    <a:lnTo>
                      <a:pt x="2987402" y="670530"/>
                    </a:lnTo>
                    <a:lnTo>
                      <a:pt x="2987402" y="740113"/>
                    </a:lnTo>
                    <a:lnTo>
                      <a:pt x="3038428" y="837528"/>
                    </a:lnTo>
                    <a:lnTo>
                      <a:pt x="2917821" y="907110"/>
                    </a:lnTo>
                    <a:lnTo>
                      <a:pt x="2899266" y="921027"/>
                    </a:lnTo>
                    <a:lnTo>
                      <a:pt x="2852875" y="990609"/>
                    </a:lnTo>
                    <a:lnTo>
                      <a:pt x="2806489" y="1023081"/>
                    </a:lnTo>
                    <a:lnTo>
                      <a:pt x="2764739" y="1088024"/>
                    </a:lnTo>
                    <a:lnTo>
                      <a:pt x="2709073" y="1018442"/>
                    </a:lnTo>
                    <a:lnTo>
                      <a:pt x="2653407" y="981331"/>
                    </a:lnTo>
                    <a:lnTo>
                      <a:pt x="2551353" y="953498"/>
                    </a:lnTo>
                    <a:lnTo>
                      <a:pt x="2528160" y="842167"/>
                    </a:lnTo>
                    <a:lnTo>
                      <a:pt x="2444658" y="805056"/>
                    </a:lnTo>
                    <a:lnTo>
                      <a:pt x="2412188" y="726196"/>
                    </a:lnTo>
                    <a:lnTo>
                      <a:pt x="2337967" y="707641"/>
                    </a:lnTo>
                    <a:lnTo>
                      <a:pt x="2296216" y="698363"/>
                    </a:lnTo>
                    <a:lnTo>
                      <a:pt x="2263746" y="656614"/>
                    </a:lnTo>
                    <a:lnTo>
                      <a:pt x="2273023" y="624142"/>
                    </a:lnTo>
                    <a:lnTo>
                      <a:pt x="2263746" y="554560"/>
                    </a:lnTo>
                    <a:lnTo>
                      <a:pt x="2254468" y="512811"/>
                    </a:lnTo>
                    <a:lnTo>
                      <a:pt x="2277661" y="471061"/>
                    </a:lnTo>
                    <a:lnTo>
                      <a:pt x="2277661" y="443228"/>
                    </a:lnTo>
                    <a:lnTo>
                      <a:pt x="2166329" y="443228"/>
                    </a:lnTo>
                    <a:lnTo>
                      <a:pt x="2147774" y="341174"/>
                    </a:lnTo>
                    <a:lnTo>
                      <a:pt x="2096748" y="299425"/>
                    </a:lnTo>
                    <a:lnTo>
                      <a:pt x="2013249" y="206648"/>
                    </a:lnTo>
                    <a:lnTo>
                      <a:pt x="1929750" y="169538"/>
                    </a:lnTo>
                    <a:lnTo>
                      <a:pt x="1878725" y="164899"/>
                    </a:lnTo>
                    <a:lnTo>
                      <a:pt x="1799863" y="127789"/>
                    </a:lnTo>
                    <a:lnTo>
                      <a:pt x="1646781" y="95317"/>
                    </a:lnTo>
                    <a:lnTo>
                      <a:pt x="1586477" y="76761"/>
                    </a:lnTo>
                    <a:lnTo>
                      <a:pt x="1489064" y="86039"/>
                    </a:lnTo>
                    <a:lnTo>
                      <a:pt x="1345259" y="127789"/>
                    </a:lnTo>
                    <a:lnTo>
                      <a:pt x="1312785" y="169538"/>
                    </a:lnTo>
                    <a:lnTo>
                      <a:pt x="1326703" y="229843"/>
                    </a:lnTo>
                    <a:lnTo>
                      <a:pt x="1326703" y="262314"/>
                    </a:lnTo>
                    <a:lnTo>
                      <a:pt x="1215372" y="262314"/>
                    </a:lnTo>
                    <a:lnTo>
                      <a:pt x="1145788" y="313341"/>
                    </a:lnTo>
                    <a:lnTo>
                      <a:pt x="1076207" y="308703"/>
                    </a:lnTo>
                    <a:lnTo>
                      <a:pt x="1001986" y="350452"/>
                    </a:lnTo>
                    <a:lnTo>
                      <a:pt x="974153" y="396840"/>
                    </a:lnTo>
                    <a:lnTo>
                      <a:pt x="881376" y="406118"/>
                    </a:lnTo>
                    <a:lnTo>
                      <a:pt x="876739" y="452506"/>
                    </a:lnTo>
                    <a:lnTo>
                      <a:pt x="797878" y="466422"/>
                    </a:lnTo>
                    <a:lnTo>
                      <a:pt x="765407" y="503533"/>
                    </a:lnTo>
                    <a:lnTo>
                      <a:pt x="723656" y="540643"/>
                    </a:lnTo>
                    <a:lnTo>
                      <a:pt x="589129" y="600948"/>
                    </a:lnTo>
                    <a:lnTo>
                      <a:pt x="538103" y="591670"/>
                    </a:lnTo>
                    <a:lnTo>
                      <a:pt x="510270" y="647336"/>
                    </a:lnTo>
                    <a:lnTo>
                      <a:pt x="412857" y="693725"/>
                    </a:lnTo>
                    <a:lnTo>
                      <a:pt x="403576" y="726196"/>
                    </a:lnTo>
                    <a:lnTo>
                      <a:pt x="357191" y="744752"/>
                    </a:lnTo>
                    <a:lnTo>
                      <a:pt x="338635" y="754029"/>
                    </a:lnTo>
                    <a:lnTo>
                      <a:pt x="315440" y="735474"/>
                    </a:lnTo>
                    <a:lnTo>
                      <a:pt x="241219" y="712280"/>
                    </a:lnTo>
                    <a:lnTo>
                      <a:pt x="92776" y="684447"/>
                    </a:lnTo>
                    <a:lnTo>
                      <a:pt x="23196" y="703002"/>
                    </a:lnTo>
                    <a:lnTo>
                      <a:pt x="2408" y="685680"/>
                    </a:lnTo>
                    <a:lnTo>
                      <a:pt x="0" y="671458"/>
                    </a:lnTo>
                    <a:lnTo>
                      <a:pt x="38966" y="615792"/>
                    </a:lnTo>
                    <a:lnTo>
                      <a:pt x="44533" y="543427"/>
                    </a:lnTo>
                    <a:lnTo>
                      <a:pt x="38966" y="471061"/>
                    </a:lnTo>
                    <a:lnTo>
                      <a:pt x="50099" y="420962"/>
                    </a:lnTo>
                    <a:lnTo>
                      <a:pt x="50099" y="370863"/>
                    </a:lnTo>
                    <a:lnTo>
                      <a:pt x="11133" y="226132"/>
                    </a:lnTo>
                    <a:lnTo>
                      <a:pt x="27833" y="2573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7925F05F-EEB9-4995-680C-75CE3A17FD32}"/>
                  </a:ext>
                </a:extLst>
              </p:cNvPr>
              <p:cNvGrpSpPr/>
              <p:nvPr/>
            </p:nvGrpSpPr>
            <p:grpSpPr>
              <a:xfrm>
                <a:off x="1948961" y="396892"/>
                <a:ext cx="6008078" cy="6222474"/>
                <a:chOff x="5771025" y="3354014"/>
                <a:chExt cx="1589768" cy="1646499"/>
              </a:xfrm>
              <a:grpFill/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AB0281E9-33E1-6AB6-2C4B-8043AC736D44}"/>
                    </a:ext>
                  </a:extLst>
                </p:cNvPr>
                <p:cNvSpPr/>
                <p:nvPr/>
              </p:nvSpPr>
              <p:spPr>
                <a:xfrm>
                  <a:off x="6447978" y="3354014"/>
                  <a:ext cx="571705" cy="702574"/>
                </a:xfrm>
                <a:custGeom>
                  <a:avLst/>
                  <a:gdLst>
                    <a:gd name="connsiteX0" fmla="*/ 1873252 w 2962912"/>
                    <a:gd name="connsiteY0" fmla="*/ 0 h 3641156"/>
                    <a:gd name="connsiteX1" fmla="*/ 1955800 w 2962912"/>
                    <a:gd name="connsiteY1" fmla="*/ 25400 h 3641156"/>
                    <a:gd name="connsiteX2" fmla="*/ 2165352 w 2962912"/>
                    <a:gd name="connsiteY2" fmla="*/ 69850 h 3641156"/>
                    <a:gd name="connsiteX3" fmla="*/ 2273304 w 2962912"/>
                    <a:gd name="connsiteY3" fmla="*/ 120650 h 3641156"/>
                    <a:gd name="connsiteX4" fmla="*/ 2343152 w 2962912"/>
                    <a:gd name="connsiteY4" fmla="*/ 127000 h 3641156"/>
                    <a:gd name="connsiteX5" fmla="*/ 2457452 w 2962912"/>
                    <a:gd name="connsiteY5" fmla="*/ 177800 h 3641156"/>
                    <a:gd name="connsiteX6" fmla="*/ 2571752 w 2962912"/>
                    <a:gd name="connsiteY6" fmla="*/ 304800 h 3641156"/>
                    <a:gd name="connsiteX7" fmla="*/ 2641600 w 2962912"/>
                    <a:gd name="connsiteY7" fmla="*/ 361950 h 3641156"/>
                    <a:gd name="connsiteX8" fmla="*/ 2667000 w 2962912"/>
                    <a:gd name="connsiteY8" fmla="*/ 501650 h 3641156"/>
                    <a:gd name="connsiteX9" fmla="*/ 2819400 w 2962912"/>
                    <a:gd name="connsiteY9" fmla="*/ 501650 h 3641156"/>
                    <a:gd name="connsiteX10" fmla="*/ 2819400 w 2962912"/>
                    <a:gd name="connsiteY10" fmla="*/ 539750 h 3641156"/>
                    <a:gd name="connsiteX11" fmla="*/ 2787652 w 2962912"/>
                    <a:gd name="connsiteY11" fmla="*/ 596900 h 3641156"/>
                    <a:gd name="connsiteX12" fmla="*/ 2800352 w 2962912"/>
                    <a:gd name="connsiteY12" fmla="*/ 654050 h 3641156"/>
                    <a:gd name="connsiteX13" fmla="*/ 2813052 w 2962912"/>
                    <a:gd name="connsiteY13" fmla="*/ 749300 h 3641156"/>
                    <a:gd name="connsiteX14" fmla="*/ 2800352 w 2962912"/>
                    <a:gd name="connsiteY14" fmla="*/ 793750 h 3641156"/>
                    <a:gd name="connsiteX15" fmla="*/ 2844800 w 2962912"/>
                    <a:gd name="connsiteY15" fmla="*/ 850900 h 3641156"/>
                    <a:gd name="connsiteX16" fmla="*/ 2843092 w 2962912"/>
                    <a:gd name="connsiteY16" fmla="*/ 848704 h 3641156"/>
                    <a:gd name="connsiteX17" fmla="*/ 2818132 w 2962912"/>
                    <a:gd name="connsiteY17" fmla="*/ 882650 h 3641156"/>
                    <a:gd name="connsiteX18" fmla="*/ 2833372 w 2962912"/>
                    <a:gd name="connsiteY18" fmla="*/ 1141730 h 3641156"/>
                    <a:gd name="connsiteX19" fmla="*/ 2886712 w 2962912"/>
                    <a:gd name="connsiteY19" fmla="*/ 1248410 h 3641156"/>
                    <a:gd name="connsiteX20" fmla="*/ 2879092 w 2962912"/>
                    <a:gd name="connsiteY20" fmla="*/ 1393190 h 3641156"/>
                    <a:gd name="connsiteX21" fmla="*/ 2856232 w 2962912"/>
                    <a:gd name="connsiteY21" fmla="*/ 1423670 h 3641156"/>
                    <a:gd name="connsiteX22" fmla="*/ 2848612 w 2962912"/>
                    <a:gd name="connsiteY22" fmla="*/ 1507490 h 3641156"/>
                    <a:gd name="connsiteX23" fmla="*/ 2962912 w 2962912"/>
                    <a:gd name="connsiteY23" fmla="*/ 1697990 h 3641156"/>
                    <a:gd name="connsiteX24" fmla="*/ 2772412 w 2962912"/>
                    <a:gd name="connsiteY24" fmla="*/ 1720850 h 3641156"/>
                    <a:gd name="connsiteX25" fmla="*/ 2734312 w 2962912"/>
                    <a:gd name="connsiteY25" fmla="*/ 1781810 h 3641156"/>
                    <a:gd name="connsiteX26" fmla="*/ 2772412 w 2962912"/>
                    <a:gd name="connsiteY26" fmla="*/ 1888490 h 3641156"/>
                    <a:gd name="connsiteX27" fmla="*/ 2802892 w 2962912"/>
                    <a:gd name="connsiteY27" fmla="*/ 2071370 h 3641156"/>
                    <a:gd name="connsiteX28" fmla="*/ 2787652 w 2962912"/>
                    <a:gd name="connsiteY28" fmla="*/ 2338070 h 3641156"/>
                    <a:gd name="connsiteX29" fmla="*/ 2825752 w 2962912"/>
                    <a:gd name="connsiteY29" fmla="*/ 2429510 h 3641156"/>
                    <a:gd name="connsiteX30" fmla="*/ 2680972 w 2962912"/>
                    <a:gd name="connsiteY30" fmla="*/ 2635250 h 3641156"/>
                    <a:gd name="connsiteX31" fmla="*/ 2673352 w 2962912"/>
                    <a:gd name="connsiteY31" fmla="*/ 2787650 h 3641156"/>
                    <a:gd name="connsiteX32" fmla="*/ 2627632 w 2962912"/>
                    <a:gd name="connsiteY32" fmla="*/ 2863850 h 3641156"/>
                    <a:gd name="connsiteX33" fmla="*/ 2536192 w 2962912"/>
                    <a:gd name="connsiteY33" fmla="*/ 2879090 h 3641156"/>
                    <a:gd name="connsiteX34" fmla="*/ 2475232 w 2962912"/>
                    <a:gd name="connsiteY34" fmla="*/ 2818130 h 3641156"/>
                    <a:gd name="connsiteX35" fmla="*/ 2429512 w 2962912"/>
                    <a:gd name="connsiteY35" fmla="*/ 2818130 h 3641156"/>
                    <a:gd name="connsiteX36" fmla="*/ 2406652 w 2962912"/>
                    <a:gd name="connsiteY36" fmla="*/ 2871470 h 3641156"/>
                    <a:gd name="connsiteX37" fmla="*/ 2261872 w 2962912"/>
                    <a:gd name="connsiteY37" fmla="*/ 2856230 h 3641156"/>
                    <a:gd name="connsiteX38" fmla="*/ 2261872 w 2962912"/>
                    <a:gd name="connsiteY38" fmla="*/ 2917190 h 3641156"/>
                    <a:gd name="connsiteX39" fmla="*/ 2200912 w 2962912"/>
                    <a:gd name="connsiteY39" fmla="*/ 2962910 h 3641156"/>
                    <a:gd name="connsiteX40" fmla="*/ 1995172 w 2962912"/>
                    <a:gd name="connsiteY40" fmla="*/ 3001010 h 3641156"/>
                    <a:gd name="connsiteX41" fmla="*/ 1949452 w 2962912"/>
                    <a:gd name="connsiteY41" fmla="*/ 2970530 h 3641156"/>
                    <a:gd name="connsiteX42" fmla="*/ 1949452 w 2962912"/>
                    <a:gd name="connsiteY42" fmla="*/ 3039110 h 3641156"/>
                    <a:gd name="connsiteX43" fmla="*/ 1781812 w 2962912"/>
                    <a:gd name="connsiteY43" fmla="*/ 3107690 h 3641156"/>
                    <a:gd name="connsiteX44" fmla="*/ 1781812 w 2962912"/>
                    <a:gd name="connsiteY44" fmla="*/ 3237230 h 3641156"/>
                    <a:gd name="connsiteX45" fmla="*/ 1736092 w 2962912"/>
                    <a:gd name="connsiteY45" fmla="*/ 3237230 h 3641156"/>
                    <a:gd name="connsiteX46" fmla="*/ 1667512 w 2962912"/>
                    <a:gd name="connsiteY46" fmla="*/ 3183890 h 3641156"/>
                    <a:gd name="connsiteX47" fmla="*/ 1568452 w 2962912"/>
                    <a:gd name="connsiteY47" fmla="*/ 3237230 h 3641156"/>
                    <a:gd name="connsiteX48" fmla="*/ 1522732 w 2962912"/>
                    <a:gd name="connsiteY48" fmla="*/ 3465830 h 3641156"/>
                    <a:gd name="connsiteX49" fmla="*/ 1248412 w 2962912"/>
                    <a:gd name="connsiteY49" fmla="*/ 3610610 h 3641156"/>
                    <a:gd name="connsiteX50" fmla="*/ 1164592 w 2962912"/>
                    <a:gd name="connsiteY50" fmla="*/ 3610610 h 3641156"/>
                    <a:gd name="connsiteX51" fmla="*/ 1097392 w 2962912"/>
                    <a:gd name="connsiteY51" fmla="*/ 3641156 h 3641156"/>
                    <a:gd name="connsiteX52" fmla="*/ 1009652 w 2962912"/>
                    <a:gd name="connsiteY52" fmla="*/ 3587750 h 3641156"/>
                    <a:gd name="connsiteX53" fmla="*/ 1003304 w 2962912"/>
                    <a:gd name="connsiteY53" fmla="*/ 3543300 h 3641156"/>
                    <a:gd name="connsiteX54" fmla="*/ 933452 w 2962912"/>
                    <a:gd name="connsiteY54" fmla="*/ 3429000 h 3641156"/>
                    <a:gd name="connsiteX55" fmla="*/ 939800 w 2962912"/>
                    <a:gd name="connsiteY55" fmla="*/ 3352800 h 3641156"/>
                    <a:gd name="connsiteX56" fmla="*/ 869952 w 2962912"/>
                    <a:gd name="connsiteY56" fmla="*/ 3359150 h 3641156"/>
                    <a:gd name="connsiteX57" fmla="*/ 857252 w 2962912"/>
                    <a:gd name="connsiteY57" fmla="*/ 3371850 h 3641156"/>
                    <a:gd name="connsiteX58" fmla="*/ 717552 w 2962912"/>
                    <a:gd name="connsiteY58" fmla="*/ 3365500 h 3641156"/>
                    <a:gd name="connsiteX59" fmla="*/ 692152 w 2962912"/>
                    <a:gd name="connsiteY59" fmla="*/ 3340100 h 3641156"/>
                    <a:gd name="connsiteX60" fmla="*/ 615952 w 2962912"/>
                    <a:gd name="connsiteY60" fmla="*/ 3327400 h 3641156"/>
                    <a:gd name="connsiteX61" fmla="*/ 533400 w 2962912"/>
                    <a:gd name="connsiteY61" fmla="*/ 3359150 h 3641156"/>
                    <a:gd name="connsiteX62" fmla="*/ 419104 w 2962912"/>
                    <a:gd name="connsiteY62" fmla="*/ 3359150 h 3641156"/>
                    <a:gd name="connsiteX63" fmla="*/ 260352 w 2962912"/>
                    <a:gd name="connsiteY63" fmla="*/ 3187700 h 3641156"/>
                    <a:gd name="connsiteX64" fmla="*/ 279400 w 2962912"/>
                    <a:gd name="connsiteY64" fmla="*/ 3143250 h 3641156"/>
                    <a:gd name="connsiteX65" fmla="*/ 266704 w 2962912"/>
                    <a:gd name="connsiteY65" fmla="*/ 3111500 h 3641156"/>
                    <a:gd name="connsiteX66" fmla="*/ 203200 w 2962912"/>
                    <a:gd name="connsiteY66" fmla="*/ 3098800 h 3641156"/>
                    <a:gd name="connsiteX67" fmla="*/ 107952 w 2962912"/>
                    <a:gd name="connsiteY67" fmla="*/ 2997200 h 3641156"/>
                    <a:gd name="connsiteX68" fmla="*/ 120652 w 2962912"/>
                    <a:gd name="connsiteY68" fmla="*/ 2876550 h 3641156"/>
                    <a:gd name="connsiteX69" fmla="*/ 241304 w 2962912"/>
                    <a:gd name="connsiteY69" fmla="*/ 2692400 h 3641156"/>
                    <a:gd name="connsiteX70" fmla="*/ 247652 w 2962912"/>
                    <a:gd name="connsiteY70" fmla="*/ 2654300 h 3641156"/>
                    <a:gd name="connsiteX71" fmla="*/ 317504 w 2962912"/>
                    <a:gd name="connsiteY71" fmla="*/ 2635250 h 3641156"/>
                    <a:gd name="connsiteX72" fmla="*/ 330200 w 2962912"/>
                    <a:gd name="connsiteY72" fmla="*/ 2584450 h 3641156"/>
                    <a:gd name="connsiteX73" fmla="*/ 266704 w 2962912"/>
                    <a:gd name="connsiteY73" fmla="*/ 2501900 h 3641156"/>
                    <a:gd name="connsiteX74" fmla="*/ 330200 w 2962912"/>
                    <a:gd name="connsiteY74" fmla="*/ 2400300 h 3641156"/>
                    <a:gd name="connsiteX75" fmla="*/ 336552 w 2962912"/>
                    <a:gd name="connsiteY75" fmla="*/ 2298700 h 3641156"/>
                    <a:gd name="connsiteX76" fmla="*/ 419104 w 2962912"/>
                    <a:gd name="connsiteY76" fmla="*/ 2298700 h 3641156"/>
                    <a:gd name="connsiteX77" fmla="*/ 476252 w 2962912"/>
                    <a:gd name="connsiteY77" fmla="*/ 2197100 h 3641156"/>
                    <a:gd name="connsiteX78" fmla="*/ 425452 w 2962912"/>
                    <a:gd name="connsiteY78" fmla="*/ 2095500 h 3641156"/>
                    <a:gd name="connsiteX79" fmla="*/ 361952 w 2962912"/>
                    <a:gd name="connsiteY79" fmla="*/ 2076450 h 3641156"/>
                    <a:gd name="connsiteX80" fmla="*/ 298452 w 2962912"/>
                    <a:gd name="connsiteY80" fmla="*/ 2120900 h 3641156"/>
                    <a:gd name="connsiteX81" fmla="*/ 266704 w 2962912"/>
                    <a:gd name="connsiteY81" fmla="*/ 2095500 h 3641156"/>
                    <a:gd name="connsiteX82" fmla="*/ 215904 w 2962912"/>
                    <a:gd name="connsiteY82" fmla="*/ 2095500 h 3641156"/>
                    <a:gd name="connsiteX83" fmla="*/ 177800 w 2962912"/>
                    <a:gd name="connsiteY83" fmla="*/ 2076450 h 3641156"/>
                    <a:gd name="connsiteX84" fmla="*/ 95252 w 2962912"/>
                    <a:gd name="connsiteY84" fmla="*/ 2070100 h 3641156"/>
                    <a:gd name="connsiteX85" fmla="*/ 25400 w 2962912"/>
                    <a:gd name="connsiteY85" fmla="*/ 2006600 h 3641156"/>
                    <a:gd name="connsiteX86" fmla="*/ 0 w 2962912"/>
                    <a:gd name="connsiteY86" fmla="*/ 1905000 h 3641156"/>
                    <a:gd name="connsiteX87" fmla="*/ 38104 w 2962912"/>
                    <a:gd name="connsiteY87" fmla="*/ 1828800 h 3641156"/>
                    <a:gd name="connsiteX88" fmla="*/ 12704 w 2962912"/>
                    <a:gd name="connsiteY88" fmla="*/ 1778000 h 3641156"/>
                    <a:gd name="connsiteX89" fmla="*/ 95252 w 2962912"/>
                    <a:gd name="connsiteY89" fmla="*/ 1663700 h 3641156"/>
                    <a:gd name="connsiteX90" fmla="*/ 133352 w 2962912"/>
                    <a:gd name="connsiteY90" fmla="*/ 1581150 h 3641156"/>
                    <a:gd name="connsiteX91" fmla="*/ 69852 w 2962912"/>
                    <a:gd name="connsiteY91" fmla="*/ 1504950 h 3641156"/>
                    <a:gd name="connsiteX92" fmla="*/ 69852 w 2962912"/>
                    <a:gd name="connsiteY92" fmla="*/ 1466850 h 3641156"/>
                    <a:gd name="connsiteX93" fmla="*/ 146052 w 2962912"/>
                    <a:gd name="connsiteY93" fmla="*/ 1397000 h 3641156"/>
                    <a:gd name="connsiteX94" fmla="*/ 234952 w 2962912"/>
                    <a:gd name="connsiteY94" fmla="*/ 1276350 h 3641156"/>
                    <a:gd name="connsiteX95" fmla="*/ 190504 w 2962912"/>
                    <a:gd name="connsiteY95" fmla="*/ 1225550 h 3641156"/>
                    <a:gd name="connsiteX96" fmla="*/ 146052 w 2962912"/>
                    <a:gd name="connsiteY96" fmla="*/ 1219200 h 3641156"/>
                    <a:gd name="connsiteX97" fmla="*/ 76200 w 2962912"/>
                    <a:gd name="connsiteY97" fmla="*/ 1155700 h 3641156"/>
                    <a:gd name="connsiteX98" fmla="*/ 88904 w 2962912"/>
                    <a:gd name="connsiteY98" fmla="*/ 1041400 h 3641156"/>
                    <a:gd name="connsiteX99" fmla="*/ 120652 w 2962912"/>
                    <a:gd name="connsiteY99" fmla="*/ 1035050 h 3641156"/>
                    <a:gd name="connsiteX100" fmla="*/ 133352 w 2962912"/>
                    <a:gd name="connsiteY100" fmla="*/ 990600 h 3641156"/>
                    <a:gd name="connsiteX101" fmla="*/ 177800 w 2962912"/>
                    <a:gd name="connsiteY101" fmla="*/ 971550 h 3641156"/>
                    <a:gd name="connsiteX102" fmla="*/ 177800 w 2962912"/>
                    <a:gd name="connsiteY102" fmla="*/ 920752 h 3641156"/>
                    <a:gd name="connsiteX103" fmla="*/ 190504 w 2962912"/>
                    <a:gd name="connsiteY103" fmla="*/ 914400 h 3641156"/>
                    <a:gd name="connsiteX104" fmla="*/ 254000 w 2962912"/>
                    <a:gd name="connsiteY104" fmla="*/ 889000 h 3641156"/>
                    <a:gd name="connsiteX105" fmla="*/ 266704 w 2962912"/>
                    <a:gd name="connsiteY105" fmla="*/ 844550 h 3641156"/>
                    <a:gd name="connsiteX106" fmla="*/ 400052 w 2962912"/>
                    <a:gd name="connsiteY106" fmla="*/ 781050 h 3641156"/>
                    <a:gd name="connsiteX107" fmla="*/ 438152 w 2962912"/>
                    <a:gd name="connsiteY107" fmla="*/ 704850 h 3641156"/>
                    <a:gd name="connsiteX108" fmla="*/ 508000 w 2962912"/>
                    <a:gd name="connsiteY108" fmla="*/ 717550 h 3641156"/>
                    <a:gd name="connsiteX109" fmla="*/ 692152 w 2962912"/>
                    <a:gd name="connsiteY109" fmla="*/ 635000 h 3641156"/>
                    <a:gd name="connsiteX110" fmla="*/ 749304 w 2962912"/>
                    <a:gd name="connsiteY110" fmla="*/ 584200 h 3641156"/>
                    <a:gd name="connsiteX111" fmla="*/ 793752 w 2962912"/>
                    <a:gd name="connsiteY111" fmla="*/ 533400 h 3641156"/>
                    <a:gd name="connsiteX112" fmla="*/ 901704 w 2962912"/>
                    <a:gd name="connsiteY112" fmla="*/ 514350 h 3641156"/>
                    <a:gd name="connsiteX113" fmla="*/ 908052 w 2962912"/>
                    <a:gd name="connsiteY113" fmla="*/ 450850 h 3641156"/>
                    <a:gd name="connsiteX114" fmla="*/ 1035052 w 2962912"/>
                    <a:gd name="connsiteY114" fmla="*/ 438150 h 3641156"/>
                    <a:gd name="connsiteX115" fmla="*/ 1073152 w 2962912"/>
                    <a:gd name="connsiteY115" fmla="*/ 374650 h 3641156"/>
                    <a:gd name="connsiteX116" fmla="*/ 1174752 w 2962912"/>
                    <a:gd name="connsiteY116" fmla="*/ 317500 h 3641156"/>
                    <a:gd name="connsiteX117" fmla="*/ 1270000 w 2962912"/>
                    <a:gd name="connsiteY117" fmla="*/ 323850 h 3641156"/>
                    <a:gd name="connsiteX118" fmla="*/ 1365252 w 2962912"/>
                    <a:gd name="connsiteY118" fmla="*/ 254000 h 3641156"/>
                    <a:gd name="connsiteX119" fmla="*/ 1517652 w 2962912"/>
                    <a:gd name="connsiteY119" fmla="*/ 254000 h 3641156"/>
                    <a:gd name="connsiteX120" fmla="*/ 1517652 w 2962912"/>
                    <a:gd name="connsiteY120" fmla="*/ 209550 h 3641156"/>
                    <a:gd name="connsiteX121" fmla="*/ 1498600 w 2962912"/>
                    <a:gd name="connsiteY121" fmla="*/ 127000 h 3641156"/>
                    <a:gd name="connsiteX122" fmla="*/ 1543052 w 2962912"/>
                    <a:gd name="connsiteY122" fmla="*/ 69850 h 3641156"/>
                    <a:gd name="connsiteX123" fmla="*/ 1739904 w 2962912"/>
                    <a:gd name="connsiteY123" fmla="*/ 12700 h 3641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</a:cxnLst>
                  <a:rect l="l" t="t" r="r" b="b"/>
                  <a:pathLst>
                    <a:path w="2962912" h="3641156">
                      <a:moveTo>
                        <a:pt x="1873252" y="0"/>
                      </a:moveTo>
                      <a:lnTo>
                        <a:pt x="1955800" y="25400"/>
                      </a:lnTo>
                      <a:lnTo>
                        <a:pt x="2165352" y="69850"/>
                      </a:lnTo>
                      <a:lnTo>
                        <a:pt x="2273304" y="120650"/>
                      </a:lnTo>
                      <a:lnTo>
                        <a:pt x="2343152" y="127000"/>
                      </a:lnTo>
                      <a:lnTo>
                        <a:pt x="2457452" y="177800"/>
                      </a:lnTo>
                      <a:lnTo>
                        <a:pt x="2571752" y="304800"/>
                      </a:lnTo>
                      <a:lnTo>
                        <a:pt x="2641600" y="361950"/>
                      </a:lnTo>
                      <a:lnTo>
                        <a:pt x="2667000" y="501650"/>
                      </a:lnTo>
                      <a:lnTo>
                        <a:pt x="2819400" y="501650"/>
                      </a:lnTo>
                      <a:lnTo>
                        <a:pt x="2819400" y="539750"/>
                      </a:lnTo>
                      <a:lnTo>
                        <a:pt x="2787652" y="596900"/>
                      </a:lnTo>
                      <a:lnTo>
                        <a:pt x="2800352" y="654050"/>
                      </a:lnTo>
                      <a:lnTo>
                        <a:pt x="2813052" y="749300"/>
                      </a:lnTo>
                      <a:lnTo>
                        <a:pt x="2800352" y="793750"/>
                      </a:lnTo>
                      <a:lnTo>
                        <a:pt x="2844800" y="850900"/>
                      </a:lnTo>
                      <a:lnTo>
                        <a:pt x="2843092" y="848704"/>
                      </a:lnTo>
                      <a:lnTo>
                        <a:pt x="2818132" y="882650"/>
                      </a:lnTo>
                      <a:lnTo>
                        <a:pt x="2833372" y="1141730"/>
                      </a:lnTo>
                      <a:lnTo>
                        <a:pt x="2886712" y="1248410"/>
                      </a:lnTo>
                      <a:lnTo>
                        <a:pt x="2879092" y="1393190"/>
                      </a:lnTo>
                      <a:lnTo>
                        <a:pt x="2856232" y="1423670"/>
                      </a:lnTo>
                      <a:lnTo>
                        <a:pt x="2848612" y="1507490"/>
                      </a:lnTo>
                      <a:lnTo>
                        <a:pt x="2962912" y="1697990"/>
                      </a:lnTo>
                      <a:lnTo>
                        <a:pt x="2772412" y="1720850"/>
                      </a:lnTo>
                      <a:lnTo>
                        <a:pt x="2734312" y="1781810"/>
                      </a:lnTo>
                      <a:lnTo>
                        <a:pt x="2772412" y="1888490"/>
                      </a:lnTo>
                      <a:lnTo>
                        <a:pt x="2802892" y="2071370"/>
                      </a:lnTo>
                      <a:lnTo>
                        <a:pt x="2787652" y="2338070"/>
                      </a:lnTo>
                      <a:lnTo>
                        <a:pt x="2825752" y="2429510"/>
                      </a:lnTo>
                      <a:lnTo>
                        <a:pt x="2680972" y="2635250"/>
                      </a:lnTo>
                      <a:lnTo>
                        <a:pt x="2673352" y="2787650"/>
                      </a:lnTo>
                      <a:lnTo>
                        <a:pt x="2627632" y="2863850"/>
                      </a:lnTo>
                      <a:lnTo>
                        <a:pt x="2536192" y="2879090"/>
                      </a:lnTo>
                      <a:lnTo>
                        <a:pt x="2475232" y="2818130"/>
                      </a:lnTo>
                      <a:lnTo>
                        <a:pt x="2429512" y="2818130"/>
                      </a:lnTo>
                      <a:lnTo>
                        <a:pt x="2406652" y="2871470"/>
                      </a:lnTo>
                      <a:lnTo>
                        <a:pt x="2261872" y="2856230"/>
                      </a:lnTo>
                      <a:lnTo>
                        <a:pt x="2261872" y="2917190"/>
                      </a:lnTo>
                      <a:lnTo>
                        <a:pt x="2200912" y="2962910"/>
                      </a:lnTo>
                      <a:lnTo>
                        <a:pt x="1995172" y="3001010"/>
                      </a:lnTo>
                      <a:lnTo>
                        <a:pt x="1949452" y="2970530"/>
                      </a:lnTo>
                      <a:lnTo>
                        <a:pt x="1949452" y="3039110"/>
                      </a:lnTo>
                      <a:lnTo>
                        <a:pt x="1781812" y="3107690"/>
                      </a:lnTo>
                      <a:lnTo>
                        <a:pt x="1781812" y="3237230"/>
                      </a:lnTo>
                      <a:lnTo>
                        <a:pt x="1736092" y="3237230"/>
                      </a:lnTo>
                      <a:lnTo>
                        <a:pt x="1667512" y="3183890"/>
                      </a:lnTo>
                      <a:lnTo>
                        <a:pt x="1568452" y="3237230"/>
                      </a:lnTo>
                      <a:lnTo>
                        <a:pt x="1522732" y="3465830"/>
                      </a:lnTo>
                      <a:lnTo>
                        <a:pt x="1248412" y="3610610"/>
                      </a:lnTo>
                      <a:lnTo>
                        <a:pt x="1164592" y="3610610"/>
                      </a:lnTo>
                      <a:lnTo>
                        <a:pt x="1097392" y="3641156"/>
                      </a:lnTo>
                      <a:lnTo>
                        <a:pt x="1009652" y="3587750"/>
                      </a:lnTo>
                      <a:lnTo>
                        <a:pt x="1003304" y="3543300"/>
                      </a:lnTo>
                      <a:lnTo>
                        <a:pt x="933452" y="3429000"/>
                      </a:lnTo>
                      <a:lnTo>
                        <a:pt x="939800" y="3352800"/>
                      </a:lnTo>
                      <a:lnTo>
                        <a:pt x="869952" y="3359150"/>
                      </a:lnTo>
                      <a:lnTo>
                        <a:pt x="857252" y="3371850"/>
                      </a:lnTo>
                      <a:lnTo>
                        <a:pt x="717552" y="3365500"/>
                      </a:lnTo>
                      <a:lnTo>
                        <a:pt x="692152" y="3340100"/>
                      </a:lnTo>
                      <a:lnTo>
                        <a:pt x="615952" y="3327400"/>
                      </a:lnTo>
                      <a:lnTo>
                        <a:pt x="533400" y="3359150"/>
                      </a:lnTo>
                      <a:lnTo>
                        <a:pt x="419104" y="3359150"/>
                      </a:lnTo>
                      <a:lnTo>
                        <a:pt x="260352" y="3187700"/>
                      </a:lnTo>
                      <a:lnTo>
                        <a:pt x="279400" y="3143250"/>
                      </a:lnTo>
                      <a:lnTo>
                        <a:pt x="266704" y="3111500"/>
                      </a:lnTo>
                      <a:lnTo>
                        <a:pt x="203200" y="3098800"/>
                      </a:lnTo>
                      <a:lnTo>
                        <a:pt x="107952" y="2997200"/>
                      </a:lnTo>
                      <a:lnTo>
                        <a:pt x="120652" y="2876550"/>
                      </a:lnTo>
                      <a:lnTo>
                        <a:pt x="241304" y="2692400"/>
                      </a:lnTo>
                      <a:lnTo>
                        <a:pt x="247652" y="2654300"/>
                      </a:lnTo>
                      <a:lnTo>
                        <a:pt x="317504" y="2635250"/>
                      </a:lnTo>
                      <a:lnTo>
                        <a:pt x="330200" y="2584450"/>
                      </a:lnTo>
                      <a:lnTo>
                        <a:pt x="266704" y="2501900"/>
                      </a:lnTo>
                      <a:lnTo>
                        <a:pt x="330200" y="2400300"/>
                      </a:lnTo>
                      <a:lnTo>
                        <a:pt x="336552" y="2298700"/>
                      </a:lnTo>
                      <a:lnTo>
                        <a:pt x="419104" y="2298700"/>
                      </a:lnTo>
                      <a:lnTo>
                        <a:pt x="476252" y="2197100"/>
                      </a:lnTo>
                      <a:lnTo>
                        <a:pt x="425452" y="2095500"/>
                      </a:lnTo>
                      <a:lnTo>
                        <a:pt x="361952" y="2076450"/>
                      </a:lnTo>
                      <a:lnTo>
                        <a:pt x="298452" y="2120900"/>
                      </a:lnTo>
                      <a:lnTo>
                        <a:pt x="266704" y="2095500"/>
                      </a:lnTo>
                      <a:lnTo>
                        <a:pt x="215904" y="2095500"/>
                      </a:lnTo>
                      <a:lnTo>
                        <a:pt x="177800" y="2076450"/>
                      </a:lnTo>
                      <a:lnTo>
                        <a:pt x="95252" y="2070100"/>
                      </a:lnTo>
                      <a:lnTo>
                        <a:pt x="25400" y="2006600"/>
                      </a:lnTo>
                      <a:lnTo>
                        <a:pt x="0" y="1905000"/>
                      </a:lnTo>
                      <a:lnTo>
                        <a:pt x="38104" y="1828800"/>
                      </a:lnTo>
                      <a:lnTo>
                        <a:pt x="12704" y="1778000"/>
                      </a:lnTo>
                      <a:lnTo>
                        <a:pt x="95252" y="1663700"/>
                      </a:lnTo>
                      <a:lnTo>
                        <a:pt x="133352" y="1581150"/>
                      </a:lnTo>
                      <a:lnTo>
                        <a:pt x="69852" y="1504950"/>
                      </a:lnTo>
                      <a:lnTo>
                        <a:pt x="69852" y="1466850"/>
                      </a:lnTo>
                      <a:lnTo>
                        <a:pt x="146052" y="1397000"/>
                      </a:lnTo>
                      <a:lnTo>
                        <a:pt x="234952" y="1276350"/>
                      </a:lnTo>
                      <a:lnTo>
                        <a:pt x="190504" y="1225550"/>
                      </a:lnTo>
                      <a:lnTo>
                        <a:pt x="146052" y="1219200"/>
                      </a:lnTo>
                      <a:lnTo>
                        <a:pt x="76200" y="1155700"/>
                      </a:lnTo>
                      <a:lnTo>
                        <a:pt x="88904" y="1041400"/>
                      </a:lnTo>
                      <a:lnTo>
                        <a:pt x="120652" y="1035050"/>
                      </a:lnTo>
                      <a:lnTo>
                        <a:pt x="133352" y="990600"/>
                      </a:lnTo>
                      <a:lnTo>
                        <a:pt x="177800" y="971550"/>
                      </a:lnTo>
                      <a:lnTo>
                        <a:pt x="177800" y="920752"/>
                      </a:lnTo>
                      <a:lnTo>
                        <a:pt x="190504" y="914400"/>
                      </a:lnTo>
                      <a:lnTo>
                        <a:pt x="254000" y="889000"/>
                      </a:lnTo>
                      <a:lnTo>
                        <a:pt x="266704" y="844550"/>
                      </a:lnTo>
                      <a:lnTo>
                        <a:pt x="400052" y="781050"/>
                      </a:lnTo>
                      <a:lnTo>
                        <a:pt x="438152" y="704850"/>
                      </a:lnTo>
                      <a:lnTo>
                        <a:pt x="508000" y="717550"/>
                      </a:lnTo>
                      <a:lnTo>
                        <a:pt x="692152" y="635000"/>
                      </a:lnTo>
                      <a:lnTo>
                        <a:pt x="749304" y="584200"/>
                      </a:lnTo>
                      <a:lnTo>
                        <a:pt x="793752" y="533400"/>
                      </a:lnTo>
                      <a:lnTo>
                        <a:pt x="901704" y="514350"/>
                      </a:lnTo>
                      <a:lnTo>
                        <a:pt x="908052" y="450850"/>
                      </a:lnTo>
                      <a:lnTo>
                        <a:pt x="1035052" y="438150"/>
                      </a:lnTo>
                      <a:lnTo>
                        <a:pt x="1073152" y="374650"/>
                      </a:lnTo>
                      <a:lnTo>
                        <a:pt x="1174752" y="317500"/>
                      </a:lnTo>
                      <a:lnTo>
                        <a:pt x="1270000" y="323850"/>
                      </a:lnTo>
                      <a:lnTo>
                        <a:pt x="1365252" y="254000"/>
                      </a:lnTo>
                      <a:lnTo>
                        <a:pt x="1517652" y="254000"/>
                      </a:lnTo>
                      <a:lnTo>
                        <a:pt x="1517652" y="209550"/>
                      </a:lnTo>
                      <a:lnTo>
                        <a:pt x="1498600" y="127000"/>
                      </a:lnTo>
                      <a:lnTo>
                        <a:pt x="1543052" y="69850"/>
                      </a:lnTo>
                      <a:lnTo>
                        <a:pt x="1739904" y="1270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B313A60-EEF5-3E52-3B49-6C6C77C5C8D6}"/>
                    </a:ext>
                  </a:extLst>
                </p:cNvPr>
                <p:cNvSpPr/>
                <p:nvPr/>
              </p:nvSpPr>
              <p:spPr>
                <a:xfrm>
                  <a:off x="6702096" y="4128621"/>
                  <a:ext cx="658697" cy="871892"/>
                </a:xfrm>
                <a:custGeom>
                  <a:avLst/>
                  <a:gdLst>
                    <a:gd name="connsiteX0" fmla="*/ 556008 w 3516632"/>
                    <a:gd name="connsiteY0" fmla="*/ 2706116 h 4518660"/>
                    <a:gd name="connsiteX1" fmla="*/ 556920 w 3516632"/>
                    <a:gd name="connsiteY1" fmla="*/ 2709304 h 4518660"/>
                    <a:gd name="connsiteX2" fmla="*/ 537212 w 3516632"/>
                    <a:gd name="connsiteY2" fmla="*/ 2735580 h 4518660"/>
                    <a:gd name="connsiteX3" fmla="*/ 438152 w 3516632"/>
                    <a:gd name="connsiteY3" fmla="*/ 2735580 h 4518660"/>
                    <a:gd name="connsiteX4" fmla="*/ 213360 w 3516632"/>
                    <a:gd name="connsiteY4" fmla="*/ 0 h 4518660"/>
                    <a:gd name="connsiteX5" fmla="*/ 281940 w 3516632"/>
                    <a:gd name="connsiteY5" fmla="*/ 152400 h 4518660"/>
                    <a:gd name="connsiteX6" fmla="*/ 358140 w 3516632"/>
                    <a:gd name="connsiteY6" fmla="*/ 243840 h 4518660"/>
                    <a:gd name="connsiteX7" fmla="*/ 449580 w 3516632"/>
                    <a:gd name="connsiteY7" fmla="*/ 304800 h 4518660"/>
                    <a:gd name="connsiteX8" fmla="*/ 510540 w 3516632"/>
                    <a:gd name="connsiteY8" fmla="*/ 472440 h 4518660"/>
                    <a:gd name="connsiteX9" fmla="*/ 624840 w 3516632"/>
                    <a:gd name="connsiteY9" fmla="*/ 502920 h 4518660"/>
                    <a:gd name="connsiteX10" fmla="*/ 632460 w 3516632"/>
                    <a:gd name="connsiteY10" fmla="*/ 609600 h 4518660"/>
                    <a:gd name="connsiteX11" fmla="*/ 830580 w 3516632"/>
                    <a:gd name="connsiteY11" fmla="*/ 746760 h 4518660"/>
                    <a:gd name="connsiteX12" fmla="*/ 883920 w 3516632"/>
                    <a:gd name="connsiteY12" fmla="*/ 723900 h 4518660"/>
                    <a:gd name="connsiteX13" fmla="*/ 1059180 w 3516632"/>
                    <a:gd name="connsiteY13" fmla="*/ 822960 h 4518660"/>
                    <a:gd name="connsiteX14" fmla="*/ 1135380 w 3516632"/>
                    <a:gd name="connsiteY14" fmla="*/ 822960 h 4518660"/>
                    <a:gd name="connsiteX15" fmla="*/ 1219200 w 3516632"/>
                    <a:gd name="connsiteY15" fmla="*/ 845820 h 4518660"/>
                    <a:gd name="connsiteX16" fmla="*/ 1295400 w 3516632"/>
                    <a:gd name="connsiteY16" fmla="*/ 975360 h 4518660"/>
                    <a:gd name="connsiteX17" fmla="*/ 1440180 w 3516632"/>
                    <a:gd name="connsiteY17" fmla="*/ 906780 h 4518660"/>
                    <a:gd name="connsiteX18" fmla="*/ 1501140 w 3516632"/>
                    <a:gd name="connsiteY18" fmla="*/ 914400 h 4518660"/>
                    <a:gd name="connsiteX19" fmla="*/ 1584960 w 3516632"/>
                    <a:gd name="connsiteY19" fmla="*/ 914400 h 4518660"/>
                    <a:gd name="connsiteX20" fmla="*/ 1653540 w 3516632"/>
                    <a:gd name="connsiteY20" fmla="*/ 861060 h 4518660"/>
                    <a:gd name="connsiteX21" fmla="*/ 1706880 w 3516632"/>
                    <a:gd name="connsiteY21" fmla="*/ 861060 h 4518660"/>
                    <a:gd name="connsiteX22" fmla="*/ 1760220 w 3516632"/>
                    <a:gd name="connsiteY22" fmla="*/ 883920 h 4518660"/>
                    <a:gd name="connsiteX23" fmla="*/ 1866900 w 3516632"/>
                    <a:gd name="connsiteY23" fmla="*/ 883920 h 4518660"/>
                    <a:gd name="connsiteX24" fmla="*/ 1920240 w 3516632"/>
                    <a:gd name="connsiteY24" fmla="*/ 762000 h 4518660"/>
                    <a:gd name="connsiteX25" fmla="*/ 2065020 w 3516632"/>
                    <a:gd name="connsiteY25" fmla="*/ 731520 h 4518660"/>
                    <a:gd name="connsiteX26" fmla="*/ 2164080 w 3516632"/>
                    <a:gd name="connsiteY26" fmla="*/ 731520 h 4518660"/>
                    <a:gd name="connsiteX27" fmla="*/ 2232660 w 3516632"/>
                    <a:gd name="connsiteY27" fmla="*/ 662940 h 4518660"/>
                    <a:gd name="connsiteX28" fmla="*/ 2331720 w 3516632"/>
                    <a:gd name="connsiteY28" fmla="*/ 739140 h 4518660"/>
                    <a:gd name="connsiteX29" fmla="*/ 2331720 w 3516632"/>
                    <a:gd name="connsiteY29" fmla="*/ 647700 h 4518660"/>
                    <a:gd name="connsiteX30" fmla="*/ 2385060 w 3516632"/>
                    <a:gd name="connsiteY30" fmla="*/ 548640 h 4518660"/>
                    <a:gd name="connsiteX31" fmla="*/ 2659380 w 3516632"/>
                    <a:gd name="connsiteY31" fmla="*/ 723900 h 4518660"/>
                    <a:gd name="connsiteX32" fmla="*/ 2773680 w 3516632"/>
                    <a:gd name="connsiteY32" fmla="*/ 914400 h 4518660"/>
                    <a:gd name="connsiteX33" fmla="*/ 2872740 w 3516632"/>
                    <a:gd name="connsiteY33" fmla="*/ 937260 h 4518660"/>
                    <a:gd name="connsiteX34" fmla="*/ 2987040 w 3516632"/>
                    <a:gd name="connsiteY34" fmla="*/ 982980 h 4518660"/>
                    <a:gd name="connsiteX35" fmla="*/ 3025140 w 3516632"/>
                    <a:gd name="connsiteY35" fmla="*/ 1066800 h 4518660"/>
                    <a:gd name="connsiteX36" fmla="*/ 3040380 w 3516632"/>
                    <a:gd name="connsiteY36" fmla="*/ 1135380 h 4518660"/>
                    <a:gd name="connsiteX37" fmla="*/ 3284220 w 3516632"/>
                    <a:gd name="connsiteY37" fmla="*/ 1333500 h 4518660"/>
                    <a:gd name="connsiteX38" fmla="*/ 3352800 w 3516632"/>
                    <a:gd name="connsiteY38" fmla="*/ 1348740 h 4518660"/>
                    <a:gd name="connsiteX39" fmla="*/ 3459480 w 3516632"/>
                    <a:gd name="connsiteY39" fmla="*/ 1348740 h 4518660"/>
                    <a:gd name="connsiteX40" fmla="*/ 3433572 w 3516632"/>
                    <a:gd name="connsiteY40" fmla="*/ 1333194 h 4518660"/>
                    <a:gd name="connsiteX41" fmla="*/ 3463292 w 3516632"/>
                    <a:gd name="connsiteY41" fmla="*/ 1341120 h 4518660"/>
                    <a:gd name="connsiteX42" fmla="*/ 3516632 w 3516632"/>
                    <a:gd name="connsiteY42" fmla="*/ 1371600 h 4518660"/>
                    <a:gd name="connsiteX43" fmla="*/ 3493772 w 3516632"/>
                    <a:gd name="connsiteY43" fmla="*/ 1478280 h 4518660"/>
                    <a:gd name="connsiteX44" fmla="*/ 3463292 w 3516632"/>
                    <a:gd name="connsiteY44" fmla="*/ 1516380 h 4518660"/>
                    <a:gd name="connsiteX45" fmla="*/ 3425192 w 3516632"/>
                    <a:gd name="connsiteY45" fmla="*/ 1516380 h 4518660"/>
                    <a:gd name="connsiteX46" fmla="*/ 3387092 w 3516632"/>
                    <a:gd name="connsiteY46" fmla="*/ 1455420 h 4518660"/>
                    <a:gd name="connsiteX47" fmla="*/ 3333752 w 3516632"/>
                    <a:gd name="connsiteY47" fmla="*/ 1455420 h 4518660"/>
                    <a:gd name="connsiteX48" fmla="*/ 3265172 w 3516632"/>
                    <a:gd name="connsiteY48" fmla="*/ 1470660 h 4518660"/>
                    <a:gd name="connsiteX49" fmla="*/ 3188972 w 3516632"/>
                    <a:gd name="connsiteY49" fmla="*/ 1524000 h 4518660"/>
                    <a:gd name="connsiteX50" fmla="*/ 3082292 w 3516632"/>
                    <a:gd name="connsiteY50" fmla="*/ 1546860 h 4518660"/>
                    <a:gd name="connsiteX51" fmla="*/ 3059432 w 3516632"/>
                    <a:gd name="connsiteY51" fmla="*/ 1524000 h 4518660"/>
                    <a:gd name="connsiteX52" fmla="*/ 2952752 w 3516632"/>
                    <a:gd name="connsiteY52" fmla="*/ 1516380 h 4518660"/>
                    <a:gd name="connsiteX53" fmla="*/ 2777492 w 3516632"/>
                    <a:gd name="connsiteY53" fmla="*/ 1577340 h 4518660"/>
                    <a:gd name="connsiteX54" fmla="*/ 2602232 w 3516632"/>
                    <a:gd name="connsiteY54" fmla="*/ 1722120 h 4518660"/>
                    <a:gd name="connsiteX55" fmla="*/ 2289812 w 3516632"/>
                    <a:gd name="connsiteY55" fmla="*/ 2065020 h 4518660"/>
                    <a:gd name="connsiteX56" fmla="*/ 2145032 w 3516632"/>
                    <a:gd name="connsiteY56" fmla="*/ 2263140 h 4518660"/>
                    <a:gd name="connsiteX57" fmla="*/ 2045972 w 3516632"/>
                    <a:gd name="connsiteY57" fmla="*/ 2613660 h 4518660"/>
                    <a:gd name="connsiteX58" fmla="*/ 2045972 w 3516632"/>
                    <a:gd name="connsiteY58" fmla="*/ 2880360 h 4518660"/>
                    <a:gd name="connsiteX59" fmla="*/ 2122172 w 3516632"/>
                    <a:gd name="connsiteY59" fmla="*/ 2994660 h 4518660"/>
                    <a:gd name="connsiteX60" fmla="*/ 2076452 w 3516632"/>
                    <a:gd name="connsiteY60" fmla="*/ 3063240 h 4518660"/>
                    <a:gd name="connsiteX61" fmla="*/ 2053592 w 3516632"/>
                    <a:gd name="connsiteY61" fmla="*/ 3307080 h 4518660"/>
                    <a:gd name="connsiteX62" fmla="*/ 2007872 w 3516632"/>
                    <a:gd name="connsiteY62" fmla="*/ 3444240 h 4518660"/>
                    <a:gd name="connsiteX63" fmla="*/ 1901192 w 3516632"/>
                    <a:gd name="connsiteY63" fmla="*/ 3451860 h 4518660"/>
                    <a:gd name="connsiteX64" fmla="*/ 1863092 w 3516632"/>
                    <a:gd name="connsiteY64" fmla="*/ 3535680 h 4518660"/>
                    <a:gd name="connsiteX65" fmla="*/ 1741172 w 3516632"/>
                    <a:gd name="connsiteY65" fmla="*/ 3573780 h 4518660"/>
                    <a:gd name="connsiteX66" fmla="*/ 1703072 w 3516632"/>
                    <a:gd name="connsiteY66" fmla="*/ 3627120 h 4518660"/>
                    <a:gd name="connsiteX67" fmla="*/ 1619252 w 3516632"/>
                    <a:gd name="connsiteY67" fmla="*/ 3634740 h 4518660"/>
                    <a:gd name="connsiteX68" fmla="*/ 1588772 w 3516632"/>
                    <a:gd name="connsiteY68" fmla="*/ 3688080 h 4518660"/>
                    <a:gd name="connsiteX69" fmla="*/ 1474472 w 3516632"/>
                    <a:gd name="connsiteY69" fmla="*/ 3710940 h 4518660"/>
                    <a:gd name="connsiteX70" fmla="*/ 1443992 w 3516632"/>
                    <a:gd name="connsiteY70" fmla="*/ 3680460 h 4518660"/>
                    <a:gd name="connsiteX71" fmla="*/ 1329692 w 3516632"/>
                    <a:gd name="connsiteY71" fmla="*/ 3665220 h 4518660"/>
                    <a:gd name="connsiteX72" fmla="*/ 1169672 w 3516632"/>
                    <a:gd name="connsiteY72" fmla="*/ 3710940 h 4518660"/>
                    <a:gd name="connsiteX73" fmla="*/ 1169672 w 3516632"/>
                    <a:gd name="connsiteY73" fmla="*/ 3802380 h 4518660"/>
                    <a:gd name="connsiteX74" fmla="*/ 1062992 w 3516632"/>
                    <a:gd name="connsiteY74" fmla="*/ 3909060 h 4518660"/>
                    <a:gd name="connsiteX75" fmla="*/ 918212 w 3516632"/>
                    <a:gd name="connsiteY75" fmla="*/ 3954780 h 4518660"/>
                    <a:gd name="connsiteX76" fmla="*/ 765812 w 3516632"/>
                    <a:gd name="connsiteY76" fmla="*/ 4130040 h 4518660"/>
                    <a:gd name="connsiteX77" fmla="*/ 727712 w 3516632"/>
                    <a:gd name="connsiteY77" fmla="*/ 4366260 h 4518660"/>
                    <a:gd name="connsiteX78" fmla="*/ 628652 w 3516632"/>
                    <a:gd name="connsiteY78" fmla="*/ 4503420 h 4518660"/>
                    <a:gd name="connsiteX79" fmla="*/ 506732 w 3516632"/>
                    <a:gd name="connsiteY79" fmla="*/ 4518660 h 4518660"/>
                    <a:gd name="connsiteX80" fmla="*/ 300992 w 3516632"/>
                    <a:gd name="connsiteY80" fmla="*/ 4465320 h 4518660"/>
                    <a:gd name="connsiteX81" fmla="*/ 300992 w 3516632"/>
                    <a:gd name="connsiteY81" fmla="*/ 4358640 h 4518660"/>
                    <a:gd name="connsiteX82" fmla="*/ 163832 w 3516632"/>
                    <a:gd name="connsiteY82" fmla="*/ 4312920 h 4518660"/>
                    <a:gd name="connsiteX83" fmla="*/ 102872 w 3516632"/>
                    <a:gd name="connsiteY83" fmla="*/ 4267200 h 4518660"/>
                    <a:gd name="connsiteX84" fmla="*/ 102872 w 3516632"/>
                    <a:gd name="connsiteY84" fmla="*/ 4221480 h 4518660"/>
                    <a:gd name="connsiteX85" fmla="*/ 201932 w 3516632"/>
                    <a:gd name="connsiteY85" fmla="*/ 4229100 h 4518660"/>
                    <a:gd name="connsiteX86" fmla="*/ 278132 w 3516632"/>
                    <a:gd name="connsiteY86" fmla="*/ 4206240 h 4518660"/>
                    <a:gd name="connsiteX87" fmla="*/ 308612 w 3516632"/>
                    <a:gd name="connsiteY87" fmla="*/ 4175760 h 4518660"/>
                    <a:gd name="connsiteX88" fmla="*/ 400052 w 3516632"/>
                    <a:gd name="connsiteY88" fmla="*/ 4175760 h 4518660"/>
                    <a:gd name="connsiteX89" fmla="*/ 400052 w 3516632"/>
                    <a:gd name="connsiteY89" fmla="*/ 4099560 h 4518660"/>
                    <a:gd name="connsiteX90" fmla="*/ 308612 w 3516632"/>
                    <a:gd name="connsiteY90" fmla="*/ 4000500 h 4518660"/>
                    <a:gd name="connsiteX91" fmla="*/ 300992 w 3516632"/>
                    <a:gd name="connsiteY91" fmla="*/ 3886200 h 4518660"/>
                    <a:gd name="connsiteX92" fmla="*/ 339092 w 3516632"/>
                    <a:gd name="connsiteY92" fmla="*/ 3802380 h 4518660"/>
                    <a:gd name="connsiteX93" fmla="*/ 300992 w 3516632"/>
                    <a:gd name="connsiteY93" fmla="*/ 3733800 h 4518660"/>
                    <a:gd name="connsiteX94" fmla="*/ 316232 w 3516632"/>
                    <a:gd name="connsiteY94" fmla="*/ 3657600 h 4518660"/>
                    <a:gd name="connsiteX95" fmla="*/ 308612 w 3516632"/>
                    <a:gd name="connsiteY95" fmla="*/ 3611880 h 4518660"/>
                    <a:gd name="connsiteX96" fmla="*/ 285752 w 3516632"/>
                    <a:gd name="connsiteY96" fmla="*/ 3489960 h 4518660"/>
                    <a:gd name="connsiteX97" fmla="*/ 308612 w 3516632"/>
                    <a:gd name="connsiteY97" fmla="*/ 3368040 h 4518660"/>
                    <a:gd name="connsiteX98" fmla="*/ 438152 w 3516632"/>
                    <a:gd name="connsiteY98" fmla="*/ 3307080 h 4518660"/>
                    <a:gd name="connsiteX99" fmla="*/ 430532 w 3516632"/>
                    <a:gd name="connsiteY99" fmla="*/ 3200400 h 4518660"/>
                    <a:gd name="connsiteX100" fmla="*/ 377192 w 3516632"/>
                    <a:gd name="connsiteY100" fmla="*/ 3108960 h 4518660"/>
                    <a:gd name="connsiteX101" fmla="*/ 377192 w 3516632"/>
                    <a:gd name="connsiteY101" fmla="*/ 3055620 h 4518660"/>
                    <a:gd name="connsiteX102" fmla="*/ 262892 w 3516632"/>
                    <a:gd name="connsiteY102" fmla="*/ 2979420 h 4518660"/>
                    <a:gd name="connsiteX103" fmla="*/ 300992 w 3516632"/>
                    <a:gd name="connsiteY103" fmla="*/ 2903220 h 4518660"/>
                    <a:gd name="connsiteX104" fmla="*/ 316232 w 3516632"/>
                    <a:gd name="connsiteY104" fmla="*/ 2849880 h 4518660"/>
                    <a:gd name="connsiteX105" fmla="*/ 407672 w 3516632"/>
                    <a:gd name="connsiteY105" fmla="*/ 2735580 h 4518660"/>
                    <a:gd name="connsiteX106" fmla="*/ 438152 w 3516632"/>
                    <a:gd name="connsiteY106" fmla="*/ 2735580 h 4518660"/>
                    <a:gd name="connsiteX107" fmla="*/ 544832 w 3516632"/>
                    <a:gd name="connsiteY107" fmla="*/ 2743200 h 4518660"/>
                    <a:gd name="connsiteX108" fmla="*/ 560072 w 3516632"/>
                    <a:gd name="connsiteY108" fmla="*/ 2720340 h 4518660"/>
                    <a:gd name="connsiteX109" fmla="*/ 556920 w 3516632"/>
                    <a:gd name="connsiteY109" fmla="*/ 2709304 h 4518660"/>
                    <a:gd name="connsiteX110" fmla="*/ 560072 w 3516632"/>
                    <a:gd name="connsiteY110" fmla="*/ 2705100 h 4518660"/>
                    <a:gd name="connsiteX111" fmla="*/ 556008 w 3516632"/>
                    <a:gd name="connsiteY111" fmla="*/ 2706116 h 4518660"/>
                    <a:gd name="connsiteX112" fmla="*/ 544832 w 3516632"/>
                    <a:gd name="connsiteY112" fmla="*/ 2667000 h 4518660"/>
                    <a:gd name="connsiteX113" fmla="*/ 537212 w 3516632"/>
                    <a:gd name="connsiteY113" fmla="*/ 2567940 h 4518660"/>
                    <a:gd name="connsiteX114" fmla="*/ 575312 w 3516632"/>
                    <a:gd name="connsiteY114" fmla="*/ 2499360 h 4518660"/>
                    <a:gd name="connsiteX115" fmla="*/ 735332 w 3516632"/>
                    <a:gd name="connsiteY115" fmla="*/ 2476500 h 4518660"/>
                    <a:gd name="connsiteX116" fmla="*/ 781052 w 3516632"/>
                    <a:gd name="connsiteY116" fmla="*/ 2400300 h 4518660"/>
                    <a:gd name="connsiteX117" fmla="*/ 826772 w 3516632"/>
                    <a:gd name="connsiteY117" fmla="*/ 2400300 h 4518660"/>
                    <a:gd name="connsiteX118" fmla="*/ 941072 w 3516632"/>
                    <a:gd name="connsiteY118" fmla="*/ 2316480 h 4518660"/>
                    <a:gd name="connsiteX119" fmla="*/ 956312 w 3516632"/>
                    <a:gd name="connsiteY119" fmla="*/ 2240280 h 4518660"/>
                    <a:gd name="connsiteX120" fmla="*/ 994412 w 3516632"/>
                    <a:gd name="connsiteY120" fmla="*/ 2179320 h 4518660"/>
                    <a:gd name="connsiteX121" fmla="*/ 1032512 w 3516632"/>
                    <a:gd name="connsiteY121" fmla="*/ 2087880 h 4518660"/>
                    <a:gd name="connsiteX122" fmla="*/ 1116332 w 3516632"/>
                    <a:gd name="connsiteY122" fmla="*/ 2087880 h 4518660"/>
                    <a:gd name="connsiteX123" fmla="*/ 1123952 w 3516632"/>
                    <a:gd name="connsiteY123" fmla="*/ 2019300 h 4518660"/>
                    <a:gd name="connsiteX124" fmla="*/ 1177292 w 3516632"/>
                    <a:gd name="connsiteY124" fmla="*/ 2019300 h 4518660"/>
                    <a:gd name="connsiteX125" fmla="*/ 1177292 w 3516632"/>
                    <a:gd name="connsiteY125" fmla="*/ 1935480 h 4518660"/>
                    <a:gd name="connsiteX126" fmla="*/ 1047752 w 3516632"/>
                    <a:gd name="connsiteY126" fmla="*/ 1844040 h 4518660"/>
                    <a:gd name="connsiteX127" fmla="*/ 895352 w 3516632"/>
                    <a:gd name="connsiteY127" fmla="*/ 1691640 h 4518660"/>
                    <a:gd name="connsiteX128" fmla="*/ 796292 w 3516632"/>
                    <a:gd name="connsiteY128" fmla="*/ 1668780 h 4518660"/>
                    <a:gd name="connsiteX129" fmla="*/ 765812 w 3516632"/>
                    <a:gd name="connsiteY129" fmla="*/ 1600200 h 4518660"/>
                    <a:gd name="connsiteX130" fmla="*/ 636272 w 3516632"/>
                    <a:gd name="connsiteY130" fmla="*/ 1607820 h 4518660"/>
                    <a:gd name="connsiteX131" fmla="*/ 605792 w 3516632"/>
                    <a:gd name="connsiteY131" fmla="*/ 1668780 h 4518660"/>
                    <a:gd name="connsiteX132" fmla="*/ 666752 w 3516632"/>
                    <a:gd name="connsiteY132" fmla="*/ 1744980 h 4518660"/>
                    <a:gd name="connsiteX133" fmla="*/ 567692 w 3516632"/>
                    <a:gd name="connsiteY133" fmla="*/ 1775460 h 4518660"/>
                    <a:gd name="connsiteX134" fmla="*/ 537212 w 3516632"/>
                    <a:gd name="connsiteY134" fmla="*/ 1767840 h 4518660"/>
                    <a:gd name="connsiteX135" fmla="*/ 499112 w 3516632"/>
                    <a:gd name="connsiteY135" fmla="*/ 1813560 h 4518660"/>
                    <a:gd name="connsiteX136" fmla="*/ 438152 w 3516632"/>
                    <a:gd name="connsiteY136" fmla="*/ 1775460 h 4518660"/>
                    <a:gd name="connsiteX137" fmla="*/ 491492 w 3516632"/>
                    <a:gd name="connsiteY137" fmla="*/ 1684020 h 4518660"/>
                    <a:gd name="connsiteX138" fmla="*/ 491492 w 3516632"/>
                    <a:gd name="connsiteY138" fmla="*/ 1600200 h 4518660"/>
                    <a:gd name="connsiteX139" fmla="*/ 598172 w 3516632"/>
                    <a:gd name="connsiteY139" fmla="*/ 1524000 h 4518660"/>
                    <a:gd name="connsiteX140" fmla="*/ 544832 w 3516632"/>
                    <a:gd name="connsiteY140" fmla="*/ 1440180 h 4518660"/>
                    <a:gd name="connsiteX141" fmla="*/ 529592 w 3516632"/>
                    <a:gd name="connsiteY141" fmla="*/ 1333500 h 4518660"/>
                    <a:gd name="connsiteX142" fmla="*/ 483872 w 3516632"/>
                    <a:gd name="connsiteY142" fmla="*/ 1303020 h 4518660"/>
                    <a:gd name="connsiteX143" fmla="*/ 506732 w 3516632"/>
                    <a:gd name="connsiteY143" fmla="*/ 1211580 h 4518660"/>
                    <a:gd name="connsiteX144" fmla="*/ 494480 w 3516632"/>
                    <a:gd name="connsiteY144" fmla="*/ 1197102 h 4518660"/>
                    <a:gd name="connsiteX145" fmla="*/ 521972 w 3516632"/>
                    <a:gd name="connsiteY145" fmla="*/ 830580 h 4518660"/>
                    <a:gd name="connsiteX146" fmla="*/ 431484 w 3516632"/>
                    <a:gd name="connsiteY146" fmla="*/ 663892 h 4518660"/>
                    <a:gd name="connsiteX147" fmla="*/ 360044 w 3516632"/>
                    <a:gd name="connsiteY147" fmla="*/ 606744 h 4518660"/>
                    <a:gd name="connsiteX148" fmla="*/ 274320 w 3516632"/>
                    <a:gd name="connsiteY148" fmla="*/ 421004 h 4518660"/>
                    <a:gd name="connsiteX149" fmla="*/ 279084 w 3516632"/>
                    <a:gd name="connsiteY149" fmla="*/ 240030 h 4518660"/>
                    <a:gd name="connsiteX150" fmla="*/ 207644 w 3516632"/>
                    <a:gd name="connsiteY150" fmla="*/ 201930 h 4518660"/>
                    <a:gd name="connsiteX151" fmla="*/ 146212 w 3516632"/>
                    <a:gd name="connsiteY151" fmla="*/ 74344 h 4518660"/>
                    <a:gd name="connsiteX152" fmla="*/ 0 w 3516632"/>
                    <a:gd name="connsiteY152" fmla="*/ 30480 h 4518660"/>
                    <a:gd name="connsiteX153" fmla="*/ 152400 w 3516632"/>
                    <a:gd name="connsiteY153" fmla="*/ 76200 h 4518660"/>
                    <a:gd name="connsiteX154" fmla="*/ 152400 w 3516632"/>
                    <a:gd name="connsiteY154" fmla="*/ 1524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453136 w 3413760"/>
                    <a:gd name="connsiteY112" fmla="*/ 2706116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57200 w 3413760"/>
                    <a:gd name="connsiteY111" fmla="*/ 2705100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50006 w 3413760"/>
                    <a:gd name="connsiteY111" fmla="*/ 2621756 h 4518660"/>
                    <a:gd name="connsiteX112" fmla="*/ 143573 w 3413760"/>
                    <a:gd name="connsiteY112" fmla="*/ 2565622 h 4518660"/>
                    <a:gd name="connsiteX113" fmla="*/ 441960 w 3413760"/>
                    <a:gd name="connsiteY113" fmla="*/ 2667000 h 4518660"/>
                    <a:gd name="connsiteX114" fmla="*/ 434340 w 3413760"/>
                    <a:gd name="connsiteY114" fmla="*/ 2567940 h 4518660"/>
                    <a:gd name="connsiteX115" fmla="*/ 472440 w 3413760"/>
                    <a:gd name="connsiteY115" fmla="*/ 2499360 h 4518660"/>
                    <a:gd name="connsiteX116" fmla="*/ 632460 w 3413760"/>
                    <a:gd name="connsiteY116" fmla="*/ 2476500 h 4518660"/>
                    <a:gd name="connsiteX117" fmla="*/ 678180 w 3413760"/>
                    <a:gd name="connsiteY117" fmla="*/ 2400300 h 4518660"/>
                    <a:gd name="connsiteX118" fmla="*/ 723900 w 3413760"/>
                    <a:gd name="connsiteY118" fmla="*/ 2400300 h 4518660"/>
                    <a:gd name="connsiteX119" fmla="*/ 838200 w 3413760"/>
                    <a:gd name="connsiteY119" fmla="*/ 2316480 h 4518660"/>
                    <a:gd name="connsiteX120" fmla="*/ 853440 w 3413760"/>
                    <a:gd name="connsiteY120" fmla="*/ 2240280 h 4518660"/>
                    <a:gd name="connsiteX121" fmla="*/ 891540 w 3413760"/>
                    <a:gd name="connsiteY121" fmla="*/ 2179320 h 4518660"/>
                    <a:gd name="connsiteX122" fmla="*/ 929640 w 3413760"/>
                    <a:gd name="connsiteY122" fmla="*/ 2087880 h 4518660"/>
                    <a:gd name="connsiteX123" fmla="*/ 1013460 w 3413760"/>
                    <a:gd name="connsiteY123" fmla="*/ 2087880 h 4518660"/>
                    <a:gd name="connsiteX124" fmla="*/ 1021080 w 3413760"/>
                    <a:gd name="connsiteY124" fmla="*/ 2019300 h 4518660"/>
                    <a:gd name="connsiteX125" fmla="*/ 1074420 w 3413760"/>
                    <a:gd name="connsiteY125" fmla="*/ 2019300 h 4518660"/>
                    <a:gd name="connsiteX126" fmla="*/ 1074420 w 3413760"/>
                    <a:gd name="connsiteY126" fmla="*/ 1935480 h 4518660"/>
                    <a:gd name="connsiteX127" fmla="*/ 944880 w 3413760"/>
                    <a:gd name="connsiteY127" fmla="*/ 1844040 h 4518660"/>
                    <a:gd name="connsiteX128" fmla="*/ 792480 w 3413760"/>
                    <a:gd name="connsiteY128" fmla="*/ 1691640 h 4518660"/>
                    <a:gd name="connsiteX129" fmla="*/ 693420 w 3413760"/>
                    <a:gd name="connsiteY129" fmla="*/ 1668780 h 4518660"/>
                    <a:gd name="connsiteX130" fmla="*/ 662940 w 3413760"/>
                    <a:gd name="connsiteY130" fmla="*/ 1600200 h 4518660"/>
                    <a:gd name="connsiteX131" fmla="*/ 533400 w 3413760"/>
                    <a:gd name="connsiteY131" fmla="*/ 1607820 h 4518660"/>
                    <a:gd name="connsiteX132" fmla="*/ 502920 w 3413760"/>
                    <a:gd name="connsiteY132" fmla="*/ 1668780 h 4518660"/>
                    <a:gd name="connsiteX133" fmla="*/ 563880 w 3413760"/>
                    <a:gd name="connsiteY133" fmla="*/ 1744980 h 4518660"/>
                    <a:gd name="connsiteX134" fmla="*/ 464820 w 3413760"/>
                    <a:gd name="connsiteY134" fmla="*/ 1775460 h 4518660"/>
                    <a:gd name="connsiteX135" fmla="*/ 434340 w 3413760"/>
                    <a:gd name="connsiteY135" fmla="*/ 1767840 h 4518660"/>
                    <a:gd name="connsiteX136" fmla="*/ 396240 w 3413760"/>
                    <a:gd name="connsiteY136" fmla="*/ 1813560 h 4518660"/>
                    <a:gd name="connsiteX137" fmla="*/ 335280 w 3413760"/>
                    <a:gd name="connsiteY137" fmla="*/ 1775460 h 4518660"/>
                    <a:gd name="connsiteX138" fmla="*/ 388620 w 3413760"/>
                    <a:gd name="connsiteY138" fmla="*/ 1684020 h 4518660"/>
                    <a:gd name="connsiteX139" fmla="*/ 388620 w 3413760"/>
                    <a:gd name="connsiteY139" fmla="*/ 1600200 h 4518660"/>
                    <a:gd name="connsiteX140" fmla="*/ 495300 w 3413760"/>
                    <a:gd name="connsiteY140" fmla="*/ 1524000 h 4518660"/>
                    <a:gd name="connsiteX141" fmla="*/ 441960 w 3413760"/>
                    <a:gd name="connsiteY141" fmla="*/ 1440180 h 4518660"/>
                    <a:gd name="connsiteX142" fmla="*/ 426720 w 3413760"/>
                    <a:gd name="connsiteY142" fmla="*/ 1333500 h 4518660"/>
                    <a:gd name="connsiteX143" fmla="*/ 381000 w 3413760"/>
                    <a:gd name="connsiteY143" fmla="*/ 1303020 h 4518660"/>
                    <a:gd name="connsiteX144" fmla="*/ 403860 w 3413760"/>
                    <a:gd name="connsiteY144" fmla="*/ 1211580 h 4518660"/>
                    <a:gd name="connsiteX145" fmla="*/ 391608 w 3413760"/>
                    <a:gd name="connsiteY145" fmla="*/ 1197102 h 4518660"/>
                    <a:gd name="connsiteX146" fmla="*/ 419100 w 3413760"/>
                    <a:gd name="connsiteY146" fmla="*/ 830580 h 4518660"/>
                    <a:gd name="connsiteX147" fmla="*/ 328612 w 3413760"/>
                    <a:gd name="connsiteY147" fmla="*/ 663892 h 4518660"/>
                    <a:gd name="connsiteX148" fmla="*/ 257172 w 3413760"/>
                    <a:gd name="connsiteY148" fmla="*/ 606744 h 4518660"/>
                    <a:gd name="connsiteX149" fmla="*/ 171448 w 3413760"/>
                    <a:gd name="connsiteY149" fmla="*/ 421004 h 4518660"/>
                    <a:gd name="connsiteX150" fmla="*/ 176212 w 3413760"/>
                    <a:gd name="connsiteY150" fmla="*/ 240030 h 4518660"/>
                    <a:gd name="connsiteX151" fmla="*/ 104772 w 3413760"/>
                    <a:gd name="connsiteY151" fmla="*/ 201930 h 4518660"/>
                    <a:gd name="connsiteX152" fmla="*/ 43340 w 3413760"/>
                    <a:gd name="connsiteY152" fmla="*/ 74344 h 4518660"/>
                    <a:gd name="connsiteX153" fmla="*/ 49528 w 3413760"/>
                    <a:gd name="connsiteY153" fmla="*/ 76200 h 4518660"/>
                    <a:gd name="connsiteX154" fmla="*/ 49528 w 3413760"/>
                    <a:gd name="connsiteY154" fmla="*/ 15240 h 4518660"/>
                    <a:gd name="connsiteX155" fmla="*/ 110488 w 3413760"/>
                    <a:gd name="connsiteY155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143573 w 3413760"/>
                    <a:gd name="connsiteY111" fmla="*/ 2565622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54048 w 3413760"/>
                    <a:gd name="connsiteY110" fmla="*/ 2709304 h 4518660"/>
                    <a:gd name="connsiteX111" fmla="*/ 488854 w 3413760"/>
                    <a:gd name="connsiteY111" fmla="*/ 2691828 h 4518660"/>
                    <a:gd name="connsiteX112" fmla="*/ 441960 w 3413760"/>
                    <a:gd name="connsiteY112" fmla="*/ 2667000 h 4518660"/>
                    <a:gd name="connsiteX113" fmla="*/ 434340 w 3413760"/>
                    <a:gd name="connsiteY113" fmla="*/ 2567940 h 4518660"/>
                    <a:gd name="connsiteX114" fmla="*/ 472440 w 3413760"/>
                    <a:gd name="connsiteY114" fmla="*/ 2499360 h 4518660"/>
                    <a:gd name="connsiteX115" fmla="*/ 632460 w 3413760"/>
                    <a:gd name="connsiteY115" fmla="*/ 2476500 h 4518660"/>
                    <a:gd name="connsiteX116" fmla="*/ 678180 w 3413760"/>
                    <a:gd name="connsiteY116" fmla="*/ 2400300 h 4518660"/>
                    <a:gd name="connsiteX117" fmla="*/ 723900 w 3413760"/>
                    <a:gd name="connsiteY117" fmla="*/ 2400300 h 4518660"/>
                    <a:gd name="connsiteX118" fmla="*/ 838200 w 3413760"/>
                    <a:gd name="connsiteY118" fmla="*/ 2316480 h 4518660"/>
                    <a:gd name="connsiteX119" fmla="*/ 853440 w 3413760"/>
                    <a:gd name="connsiteY119" fmla="*/ 2240280 h 4518660"/>
                    <a:gd name="connsiteX120" fmla="*/ 891540 w 3413760"/>
                    <a:gd name="connsiteY120" fmla="*/ 2179320 h 4518660"/>
                    <a:gd name="connsiteX121" fmla="*/ 929640 w 3413760"/>
                    <a:gd name="connsiteY121" fmla="*/ 2087880 h 4518660"/>
                    <a:gd name="connsiteX122" fmla="*/ 1013460 w 3413760"/>
                    <a:gd name="connsiteY122" fmla="*/ 2087880 h 4518660"/>
                    <a:gd name="connsiteX123" fmla="*/ 1021080 w 3413760"/>
                    <a:gd name="connsiteY123" fmla="*/ 2019300 h 4518660"/>
                    <a:gd name="connsiteX124" fmla="*/ 1074420 w 3413760"/>
                    <a:gd name="connsiteY124" fmla="*/ 2019300 h 4518660"/>
                    <a:gd name="connsiteX125" fmla="*/ 1074420 w 3413760"/>
                    <a:gd name="connsiteY125" fmla="*/ 1935480 h 4518660"/>
                    <a:gd name="connsiteX126" fmla="*/ 944880 w 3413760"/>
                    <a:gd name="connsiteY126" fmla="*/ 1844040 h 4518660"/>
                    <a:gd name="connsiteX127" fmla="*/ 792480 w 3413760"/>
                    <a:gd name="connsiteY127" fmla="*/ 1691640 h 4518660"/>
                    <a:gd name="connsiteX128" fmla="*/ 693420 w 3413760"/>
                    <a:gd name="connsiteY128" fmla="*/ 1668780 h 4518660"/>
                    <a:gd name="connsiteX129" fmla="*/ 662940 w 3413760"/>
                    <a:gd name="connsiteY129" fmla="*/ 1600200 h 4518660"/>
                    <a:gd name="connsiteX130" fmla="*/ 533400 w 3413760"/>
                    <a:gd name="connsiteY130" fmla="*/ 1607820 h 4518660"/>
                    <a:gd name="connsiteX131" fmla="*/ 502920 w 3413760"/>
                    <a:gd name="connsiteY131" fmla="*/ 1668780 h 4518660"/>
                    <a:gd name="connsiteX132" fmla="*/ 563880 w 3413760"/>
                    <a:gd name="connsiteY132" fmla="*/ 1744980 h 4518660"/>
                    <a:gd name="connsiteX133" fmla="*/ 464820 w 3413760"/>
                    <a:gd name="connsiteY133" fmla="*/ 1775460 h 4518660"/>
                    <a:gd name="connsiteX134" fmla="*/ 434340 w 3413760"/>
                    <a:gd name="connsiteY134" fmla="*/ 1767840 h 4518660"/>
                    <a:gd name="connsiteX135" fmla="*/ 396240 w 3413760"/>
                    <a:gd name="connsiteY135" fmla="*/ 1813560 h 4518660"/>
                    <a:gd name="connsiteX136" fmla="*/ 335280 w 3413760"/>
                    <a:gd name="connsiteY136" fmla="*/ 1775460 h 4518660"/>
                    <a:gd name="connsiteX137" fmla="*/ 388620 w 3413760"/>
                    <a:gd name="connsiteY137" fmla="*/ 1684020 h 4518660"/>
                    <a:gd name="connsiteX138" fmla="*/ 388620 w 3413760"/>
                    <a:gd name="connsiteY138" fmla="*/ 1600200 h 4518660"/>
                    <a:gd name="connsiteX139" fmla="*/ 495300 w 3413760"/>
                    <a:gd name="connsiteY139" fmla="*/ 1524000 h 4518660"/>
                    <a:gd name="connsiteX140" fmla="*/ 441960 w 3413760"/>
                    <a:gd name="connsiteY140" fmla="*/ 1440180 h 4518660"/>
                    <a:gd name="connsiteX141" fmla="*/ 426720 w 3413760"/>
                    <a:gd name="connsiteY141" fmla="*/ 1333500 h 4518660"/>
                    <a:gd name="connsiteX142" fmla="*/ 381000 w 3413760"/>
                    <a:gd name="connsiteY142" fmla="*/ 1303020 h 4518660"/>
                    <a:gd name="connsiteX143" fmla="*/ 403860 w 3413760"/>
                    <a:gd name="connsiteY143" fmla="*/ 1211580 h 4518660"/>
                    <a:gd name="connsiteX144" fmla="*/ 391608 w 3413760"/>
                    <a:gd name="connsiteY144" fmla="*/ 1197102 h 4518660"/>
                    <a:gd name="connsiteX145" fmla="*/ 419100 w 3413760"/>
                    <a:gd name="connsiteY145" fmla="*/ 830580 h 4518660"/>
                    <a:gd name="connsiteX146" fmla="*/ 328612 w 3413760"/>
                    <a:gd name="connsiteY146" fmla="*/ 663892 h 4518660"/>
                    <a:gd name="connsiteX147" fmla="*/ 257172 w 3413760"/>
                    <a:gd name="connsiteY147" fmla="*/ 606744 h 4518660"/>
                    <a:gd name="connsiteX148" fmla="*/ 171448 w 3413760"/>
                    <a:gd name="connsiteY148" fmla="*/ 421004 h 4518660"/>
                    <a:gd name="connsiteX149" fmla="*/ 176212 w 3413760"/>
                    <a:gd name="connsiteY149" fmla="*/ 240030 h 4518660"/>
                    <a:gd name="connsiteX150" fmla="*/ 104772 w 3413760"/>
                    <a:gd name="connsiteY150" fmla="*/ 201930 h 4518660"/>
                    <a:gd name="connsiteX151" fmla="*/ 43340 w 3413760"/>
                    <a:gd name="connsiteY151" fmla="*/ 74344 h 4518660"/>
                    <a:gd name="connsiteX152" fmla="*/ 49528 w 3413760"/>
                    <a:gd name="connsiteY152" fmla="*/ 76200 h 4518660"/>
                    <a:gd name="connsiteX153" fmla="*/ 49528 w 3413760"/>
                    <a:gd name="connsiteY153" fmla="*/ 15240 h 4518660"/>
                    <a:gd name="connsiteX154" fmla="*/ 110488 w 3413760"/>
                    <a:gd name="connsiteY154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57200 w 3413760"/>
                    <a:gd name="connsiteY109" fmla="*/ 2720340 h 4518660"/>
                    <a:gd name="connsiteX110" fmla="*/ 488854 w 3413760"/>
                    <a:gd name="connsiteY110" fmla="*/ 2691828 h 4518660"/>
                    <a:gd name="connsiteX111" fmla="*/ 441960 w 3413760"/>
                    <a:gd name="connsiteY111" fmla="*/ 2667000 h 4518660"/>
                    <a:gd name="connsiteX112" fmla="*/ 434340 w 3413760"/>
                    <a:gd name="connsiteY112" fmla="*/ 2567940 h 4518660"/>
                    <a:gd name="connsiteX113" fmla="*/ 472440 w 3413760"/>
                    <a:gd name="connsiteY113" fmla="*/ 2499360 h 4518660"/>
                    <a:gd name="connsiteX114" fmla="*/ 632460 w 3413760"/>
                    <a:gd name="connsiteY114" fmla="*/ 2476500 h 4518660"/>
                    <a:gd name="connsiteX115" fmla="*/ 678180 w 3413760"/>
                    <a:gd name="connsiteY115" fmla="*/ 2400300 h 4518660"/>
                    <a:gd name="connsiteX116" fmla="*/ 723900 w 3413760"/>
                    <a:gd name="connsiteY116" fmla="*/ 2400300 h 4518660"/>
                    <a:gd name="connsiteX117" fmla="*/ 838200 w 3413760"/>
                    <a:gd name="connsiteY117" fmla="*/ 2316480 h 4518660"/>
                    <a:gd name="connsiteX118" fmla="*/ 853440 w 3413760"/>
                    <a:gd name="connsiteY118" fmla="*/ 2240280 h 4518660"/>
                    <a:gd name="connsiteX119" fmla="*/ 891540 w 3413760"/>
                    <a:gd name="connsiteY119" fmla="*/ 2179320 h 4518660"/>
                    <a:gd name="connsiteX120" fmla="*/ 929640 w 3413760"/>
                    <a:gd name="connsiteY120" fmla="*/ 2087880 h 4518660"/>
                    <a:gd name="connsiteX121" fmla="*/ 1013460 w 3413760"/>
                    <a:gd name="connsiteY121" fmla="*/ 2087880 h 4518660"/>
                    <a:gd name="connsiteX122" fmla="*/ 1021080 w 3413760"/>
                    <a:gd name="connsiteY122" fmla="*/ 2019300 h 4518660"/>
                    <a:gd name="connsiteX123" fmla="*/ 1074420 w 3413760"/>
                    <a:gd name="connsiteY123" fmla="*/ 2019300 h 4518660"/>
                    <a:gd name="connsiteX124" fmla="*/ 1074420 w 3413760"/>
                    <a:gd name="connsiteY124" fmla="*/ 1935480 h 4518660"/>
                    <a:gd name="connsiteX125" fmla="*/ 944880 w 3413760"/>
                    <a:gd name="connsiteY125" fmla="*/ 1844040 h 4518660"/>
                    <a:gd name="connsiteX126" fmla="*/ 792480 w 3413760"/>
                    <a:gd name="connsiteY126" fmla="*/ 1691640 h 4518660"/>
                    <a:gd name="connsiteX127" fmla="*/ 693420 w 3413760"/>
                    <a:gd name="connsiteY127" fmla="*/ 1668780 h 4518660"/>
                    <a:gd name="connsiteX128" fmla="*/ 662940 w 3413760"/>
                    <a:gd name="connsiteY128" fmla="*/ 1600200 h 4518660"/>
                    <a:gd name="connsiteX129" fmla="*/ 533400 w 3413760"/>
                    <a:gd name="connsiteY129" fmla="*/ 1607820 h 4518660"/>
                    <a:gd name="connsiteX130" fmla="*/ 502920 w 3413760"/>
                    <a:gd name="connsiteY130" fmla="*/ 1668780 h 4518660"/>
                    <a:gd name="connsiteX131" fmla="*/ 563880 w 3413760"/>
                    <a:gd name="connsiteY131" fmla="*/ 1744980 h 4518660"/>
                    <a:gd name="connsiteX132" fmla="*/ 464820 w 3413760"/>
                    <a:gd name="connsiteY132" fmla="*/ 1775460 h 4518660"/>
                    <a:gd name="connsiteX133" fmla="*/ 434340 w 3413760"/>
                    <a:gd name="connsiteY133" fmla="*/ 1767840 h 4518660"/>
                    <a:gd name="connsiteX134" fmla="*/ 396240 w 3413760"/>
                    <a:gd name="connsiteY134" fmla="*/ 1813560 h 4518660"/>
                    <a:gd name="connsiteX135" fmla="*/ 335280 w 3413760"/>
                    <a:gd name="connsiteY135" fmla="*/ 1775460 h 4518660"/>
                    <a:gd name="connsiteX136" fmla="*/ 388620 w 3413760"/>
                    <a:gd name="connsiteY136" fmla="*/ 1684020 h 4518660"/>
                    <a:gd name="connsiteX137" fmla="*/ 388620 w 3413760"/>
                    <a:gd name="connsiteY137" fmla="*/ 1600200 h 4518660"/>
                    <a:gd name="connsiteX138" fmla="*/ 495300 w 3413760"/>
                    <a:gd name="connsiteY138" fmla="*/ 1524000 h 4518660"/>
                    <a:gd name="connsiteX139" fmla="*/ 441960 w 3413760"/>
                    <a:gd name="connsiteY139" fmla="*/ 1440180 h 4518660"/>
                    <a:gd name="connsiteX140" fmla="*/ 426720 w 3413760"/>
                    <a:gd name="connsiteY140" fmla="*/ 1333500 h 4518660"/>
                    <a:gd name="connsiteX141" fmla="*/ 381000 w 3413760"/>
                    <a:gd name="connsiteY141" fmla="*/ 1303020 h 4518660"/>
                    <a:gd name="connsiteX142" fmla="*/ 403860 w 3413760"/>
                    <a:gd name="connsiteY142" fmla="*/ 1211580 h 4518660"/>
                    <a:gd name="connsiteX143" fmla="*/ 391608 w 3413760"/>
                    <a:gd name="connsiteY143" fmla="*/ 1197102 h 4518660"/>
                    <a:gd name="connsiteX144" fmla="*/ 419100 w 3413760"/>
                    <a:gd name="connsiteY144" fmla="*/ 830580 h 4518660"/>
                    <a:gd name="connsiteX145" fmla="*/ 328612 w 3413760"/>
                    <a:gd name="connsiteY145" fmla="*/ 663892 h 4518660"/>
                    <a:gd name="connsiteX146" fmla="*/ 257172 w 3413760"/>
                    <a:gd name="connsiteY146" fmla="*/ 606744 h 4518660"/>
                    <a:gd name="connsiteX147" fmla="*/ 171448 w 3413760"/>
                    <a:gd name="connsiteY147" fmla="*/ 421004 h 4518660"/>
                    <a:gd name="connsiteX148" fmla="*/ 176212 w 3413760"/>
                    <a:gd name="connsiteY148" fmla="*/ 240030 h 4518660"/>
                    <a:gd name="connsiteX149" fmla="*/ 104772 w 3413760"/>
                    <a:gd name="connsiteY149" fmla="*/ 201930 h 4518660"/>
                    <a:gd name="connsiteX150" fmla="*/ 43340 w 3413760"/>
                    <a:gd name="connsiteY150" fmla="*/ 74344 h 4518660"/>
                    <a:gd name="connsiteX151" fmla="*/ 49528 w 3413760"/>
                    <a:gd name="connsiteY151" fmla="*/ 76200 h 4518660"/>
                    <a:gd name="connsiteX152" fmla="*/ 49528 w 3413760"/>
                    <a:gd name="connsiteY152" fmla="*/ 15240 h 4518660"/>
                    <a:gd name="connsiteX153" fmla="*/ 110488 w 3413760"/>
                    <a:gd name="connsiteY153" fmla="*/ 0 h 4518660"/>
                    <a:gd name="connsiteX0" fmla="*/ 453136 w 3413760"/>
                    <a:gd name="connsiteY0" fmla="*/ 2706116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453136 w 3413760"/>
                    <a:gd name="connsiteY4" fmla="*/ 2706116 h 4518660"/>
                    <a:gd name="connsiteX5" fmla="*/ 110488 w 3413760"/>
                    <a:gd name="connsiteY5" fmla="*/ 0 h 4518660"/>
                    <a:gd name="connsiteX6" fmla="*/ 179068 w 3413760"/>
                    <a:gd name="connsiteY6" fmla="*/ 152400 h 4518660"/>
                    <a:gd name="connsiteX7" fmla="*/ 255268 w 3413760"/>
                    <a:gd name="connsiteY7" fmla="*/ 243840 h 4518660"/>
                    <a:gd name="connsiteX8" fmla="*/ 346708 w 3413760"/>
                    <a:gd name="connsiteY8" fmla="*/ 304800 h 4518660"/>
                    <a:gd name="connsiteX9" fmla="*/ 407668 w 3413760"/>
                    <a:gd name="connsiteY9" fmla="*/ 472440 h 4518660"/>
                    <a:gd name="connsiteX10" fmla="*/ 521968 w 3413760"/>
                    <a:gd name="connsiteY10" fmla="*/ 502920 h 4518660"/>
                    <a:gd name="connsiteX11" fmla="*/ 529588 w 3413760"/>
                    <a:gd name="connsiteY11" fmla="*/ 609600 h 4518660"/>
                    <a:gd name="connsiteX12" fmla="*/ 727708 w 3413760"/>
                    <a:gd name="connsiteY12" fmla="*/ 746760 h 4518660"/>
                    <a:gd name="connsiteX13" fmla="*/ 781048 w 3413760"/>
                    <a:gd name="connsiteY13" fmla="*/ 723900 h 4518660"/>
                    <a:gd name="connsiteX14" fmla="*/ 956308 w 3413760"/>
                    <a:gd name="connsiteY14" fmla="*/ 822960 h 4518660"/>
                    <a:gd name="connsiteX15" fmla="*/ 1032508 w 3413760"/>
                    <a:gd name="connsiteY15" fmla="*/ 822960 h 4518660"/>
                    <a:gd name="connsiteX16" fmla="*/ 1116328 w 3413760"/>
                    <a:gd name="connsiteY16" fmla="*/ 845820 h 4518660"/>
                    <a:gd name="connsiteX17" fmla="*/ 1192528 w 3413760"/>
                    <a:gd name="connsiteY17" fmla="*/ 975360 h 4518660"/>
                    <a:gd name="connsiteX18" fmla="*/ 1337308 w 3413760"/>
                    <a:gd name="connsiteY18" fmla="*/ 906780 h 4518660"/>
                    <a:gd name="connsiteX19" fmla="*/ 1398268 w 3413760"/>
                    <a:gd name="connsiteY19" fmla="*/ 914400 h 4518660"/>
                    <a:gd name="connsiteX20" fmla="*/ 1482088 w 3413760"/>
                    <a:gd name="connsiteY20" fmla="*/ 914400 h 4518660"/>
                    <a:gd name="connsiteX21" fmla="*/ 1550668 w 3413760"/>
                    <a:gd name="connsiteY21" fmla="*/ 861060 h 4518660"/>
                    <a:gd name="connsiteX22" fmla="*/ 1604008 w 3413760"/>
                    <a:gd name="connsiteY22" fmla="*/ 861060 h 4518660"/>
                    <a:gd name="connsiteX23" fmla="*/ 1657348 w 3413760"/>
                    <a:gd name="connsiteY23" fmla="*/ 883920 h 4518660"/>
                    <a:gd name="connsiteX24" fmla="*/ 1764028 w 3413760"/>
                    <a:gd name="connsiteY24" fmla="*/ 883920 h 4518660"/>
                    <a:gd name="connsiteX25" fmla="*/ 1817368 w 3413760"/>
                    <a:gd name="connsiteY25" fmla="*/ 762000 h 4518660"/>
                    <a:gd name="connsiteX26" fmla="*/ 1962148 w 3413760"/>
                    <a:gd name="connsiteY26" fmla="*/ 731520 h 4518660"/>
                    <a:gd name="connsiteX27" fmla="*/ 2061208 w 3413760"/>
                    <a:gd name="connsiteY27" fmla="*/ 731520 h 4518660"/>
                    <a:gd name="connsiteX28" fmla="*/ 2129788 w 3413760"/>
                    <a:gd name="connsiteY28" fmla="*/ 662940 h 4518660"/>
                    <a:gd name="connsiteX29" fmla="*/ 2228848 w 3413760"/>
                    <a:gd name="connsiteY29" fmla="*/ 739140 h 4518660"/>
                    <a:gd name="connsiteX30" fmla="*/ 2228848 w 3413760"/>
                    <a:gd name="connsiteY30" fmla="*/ 647700 h 4518660"/>
                    <a:gd name="connsiteX31" fmla="*/ 2282188 w 3413760"/>
                    <a:gd name="connsiteY31" fmla="*/ 548640 h 4518660"/>
                    <a:gd name="connsiteX32" fmla="*/ 2556508 w 3413760"/>
                    <a:gd name="connsiteY32" fmla="*/ 723900 h 4518660"/>
                    <a:gd name="connsiteX33" fmla="*/ 2670808 w 3413760"/>
                    <a:gd name="connsiteY33" fmla="*/ 914400 h 4518660"/>
                    <a:gd name="connsiteX34" fmla="*/ 2769868 w 3413760"/>
                    <a:gd name="connsiteY34" fmla="*/ 937260 h 4518660"/>
                    <a:gd name="connsiteX35" fmla="*/ 2884168 w 3413760"/>
                    <a:gd name="connsiteY35" fmla="*/ 982980 h 4518660"/>
                    <a:gd name="connsiteX36" fmla="*/ 2922268 w 3413760"/>
                    <a:gd name="connsiteY36" fmla="*/ 1066800 h 4518660"/>
                    <a:gd name="connsiteX37" fmla="*/ 2937508 w 3413760"/>
                    <a:gd name="connsiteY37" fmla="*/ 1135380 h 4518660"/>
                    <a:gd name="connsiteX38" fmla="*/ 3181348 w 3413760"/>
                    <a:gd name="connsiteY38" fmla="*/ 1333500 h 4518660"/>
                    <a:gd name="connsiteX39" fmla="*/ 3249928 w 3413760"/>
                    <a:gd name="connsiteY39" fmla="*/ 1348740 h 4518660"/>
                    <a:gd name="connsiteX40" fmla="*/ 3356608 w 3413760"/>
                    <a:gd name="connsiteY40" fmla="*/ 1348740 h 4518660"/>
                    <a:gd name="connsiteX41" fmla="*/ 3330700 w 3413760"/>
                    <a:gd name="connsiteY41" fmla="*/ 1333194 h 4518660"/>
                    <a:gd name="connsiteX42" fmla="*/ 3360420 w 3413760"/>
                    <a:gd name="connsiteY42" fmla="*/ 1341120 h 4518660"/>
                    <a:gd name="connsiteX43" fmla="*/ 3413760 w 3413760"/>
                    <a:gd name="connsiteY43" fmla="*/ 1371600 h 4518660"/>
                    <a:gd name="connsiteX44" fmla="*/ 3390900 w 3413760"/>
                    <a:gd name="connsiteY44" fmla="*/ 1478280 h 4518660"/>
                    <a:gd name="connsiteX45" fmla="*/ 3360420 w 3413760"/>
                    <a:gd name="connsiteY45" fmla="*/ 1516380 h 4518660"/>
                    <a:gd name="connsiteX46" fmla="*/ 3322320 w 3413760"/>
                    <a:gd name="connsiteY46" fmla="*/ 1516380 h 4518660"/>
                    <a:gd name="connsiteX47" fmla="*/ 3284220 w 3413760"/>
                    <a:gd name="connsiteY47" fmla="*/ 1455420 h 4518660"/>
                    <a:gd name="connsiteX48" fmla="*/ 3230880 w 3413760"/>
                    <a:gd name="connsiteY48" fmla="*/ 1455420 h 4518660"/>
                    <a:gd name="connsiteX49" fmla="*/ 3162300 w 3413760"/>
                    <a:gd name="connsiteY49" fmla="*/ 1470660 h 4518660"/>
                    <a:gd name="connsiteX50" fmla="*/ 3086100 w 3413760"/>
                    <a:gd name="connsiteY50" fmla="*/ 1524000 h 4518660"/>
                    <a:gd name="connsiteX51" fmla="*/ 2979420 w 3413760"/>
                    <a:gd name="connsiteY51" fmla="*/ 1546860 h 4518660"/>
                    <a:gd name="connsiteX52" fmla="*/ 2956560 w 3413760"/>
                    <a:gd name="connsiteY52" fmla="*/ 1524000 h 4518660"/>
                    <a:gd name="connsiteX53" fmla="*/ 2849880 w 3413760"/>
                    <a:gd name="connsiteY53" fmla="*/ 1516380 h 4518660"/>
                    <a:gd name="connsiteX54" fmla="*/ 2674620 w 3413760"/>
                    <a:gd name="connsiteY54" fmla="*/ 1577340 h 4518660"/>
                    <a:gd name="connsiteX55" fmla="*/ 2499360 w 3413760"/>
                    <a:gd name="connsiteY55" fmla="*/ 1722120 h 4518660"/>
                    <a:gd name="connsiteX56" fmla="*/ 2186940 w 3413760"/>
                    <a:gd name="connsiteY56" fmla="*/ 2065020 h 4518660"/>
                    <a:gd name="connsiteX57" fmla="*/ 2042160 w 3413760"/>
                    <a:gd name="connsiteY57" fmla="*/ 2263140 h 4518660"/>
                    <a:gd name="connsiteX58" fmla="*/ 1943100 w 3413760"/>
                    <a:gd name="connsiteY58" fmla="*/ 2613660 h 4518660"/>
                    <a:gd name="connsiteX59" fmla="*/ 1943100 w 3413760"/>
                    <a:gd name="connsiteY59" fmla="*/ 2880360 h 4518660"/>
                    <a:gd name="connsiteX60" fmla="*/ 2019300 w 3413760"/>
                    <a:gd name="connsiteY60" fmla="*/ 2994660 h 4518660"/>
                    <a:gd name="connsiteX61" fmla="*/ 1973580 w 3413760"/>
                    <a:gd name="connsiteY61" fmla="*/ 3063240 h 4518660"/>
                    <a:gd name="connsiteX62" fmla="*/ 1950720 w 3413760"/>
                    <a:gd name="connsiteY62" fmla="*/ 3307080 h 4518660"/>
                    <a:gd name="connsiteX63" fmla="*/ 1905000 w 3413760"/>
                    <a:gd name="connsiteY63" fmla="*/ 3444240 h 4518660"/>
                    <a:gd name="connsiteX64" fmla="*/ 1798320 w 3413760"/>
                    <a:gd name="connsiteY64" fmla="*/ 3451860 h 4518660"/>
                    <a:gd name="connsiteX65" fmla="*/ 1760220 w 3413760"/>
                    <a:gd name="connsiteY65" fmla="*/ 3535680 h 4518660"/>
                    <a:gd name="connsiteX66" fmla="*/ 1638300 w 3413760"/>
                    <a:gd name="connsiteY66" fmla="*/ 3573780 h 4518660"/>
                    <a:gd name="connsiteX67" fmla="*/ 1600200 w 3413760"/>
                    <a:gd name="connsiteY67" fmla="*/ 3627120 h 4518660"/>
                    <a:gd name="connsiteX68" fmla="*/ 1516380 w 3413760"/>
                    <a:gd name="connsiteY68" fmla="*/ 3634740 h 4518660"/>
                    <a:gd name="connsiteX69" fmla="*/ 1485900 w 3413760"/>
                    <a:gd name="connsiteY69" fmla="*/ 3688080 h 4518660"/>
                    <a:gd name="connsiteX70" fmla="*/ 1371600 w 3413760"/>
                    <a:gd name="connsiteY70" fmla="*/ 3710940 h 4518660"/>
                    <a:gd name="connsiteX71" fmla="*/ 1341120 w 3413760"/>
                    <a:gd name="connsiteY71" fmla="*/ 3680460 h 4518660"/>
                    <a:gd name="connsiteX72" fmla="*/ 1226820 w 3413760"/>
                    <a:gd name="connsiteY72" fmla="*/ 3665220 h 4518660"/>
                    <a:gd name="connsiteX73" fmla="*/ 1066800 w 3413760"/>
                    <a:gd name="connsiteY73" fmla="*/ 3710940 h 4518660"/>
                    <a:gd name="connsiteX74" fmla="*/ 1066800 w 3413760"/>
                    <a:gd name="connsiteY74" fmla="*/ 3802380 h 4518660"/>
                    <a:gd name="connsiteX75" fmla="*/ 960120 w 3413760"/>
                    <a:gd name="connsiteY75" fmla="*/ 3909060 h 4518660"/>
                    <a:gd name="connsiteX76" fmla="*/ 815340 w 3413760"/>
                    <a:gd name="connsiteY76" fmla="*/ 3954780 h 4518660"/>
                    <a:gd name="connsiteX77" fmla="*/ 662940 w 3413760"/>
                    <a:gd name="connsiteY77" fmla="*/ 4130040 h 4518660"/>
                    <a:gd name="connsiteX78" fmla="*/ 624840 w 3413760"/>
                    <a:gd name="connsiteY78" fmla="*/ 4366260 h 4518660"/>
                    <a:gd name="connsiteX79" fmla="*/ 525780 w 3413760"/>
                    <a:gd name="connsiteY79" fmla="*/ 4503420 h 4518660"/>
                    <a:gd name="connsiteX80" fmla="*/ 403860 w 3413760"/>
                    <a:gd name="connsiteY80" fmla="*/ 4518660 h 4518660"/>
                    <a:gd name="connsiteX81" fmla="*/ 198120 w 3413760"/>
                    <a:gd name="connsiteY81" fmla="*/ 4465320 h 4518660"/>
                    <a:gd name="connsiteX82" fmla="*/ 198120 w 3413760"/>
                    <a:gd name="connsiteY82" fmla="*/ 4358640 h 4518660"/>
                    <a:gd name="connsiteX83" fmla="*/ 60960 w 3413760"/>
                    <a:gd name="connsiteY83" fmla="*/ 4312920 h 4518660"/>
                    <a:gd name="connsiteX84" fmla="*/ 0 w 3413760"/>
                    <a:gd name="connsiteY84" fmla="*/ 4267200 h 4518660"/>
                    <a:gd name="connsiteX85" fmla="*/ 0 w 3413760"/>
                    <a:gd name="connsiteY85" fmla="*/ 4221480 h 4518660"/>
                    <a:gd name="connsiteX86" fmla="*/ 99060 w 3413760"/>
                    <a:gd name="connsiteY86" fmla="*/ 4229100 h 4518660"/>
                    <a:gd name="connsiteX87" fmla="*/ 175260 w 3413760"/>
                    <a:gd name="connsiteY87" fmla="*/ 4206240 h 4518660"/>
                    <a:gd name="connsiteX88" fmla="*/ 205740 w 3413760"/>
                    <a:gd name="connsiteY88" fmla="*/ 4175760 h 4518660"/>
                    <a:gd name="connsiteX89" fmla="*/ 297180 w 3413760"/>
                    <a:gd name="connsiteY89" fmla="*/ 4175760 h 4518660"/>
                    <a:gd name="connsiteX90" fmla="*/ 297180 w 3413760"/>
                    <a:gd name="connsiteY90" fmla="*/ 4099560 h 4518660"/>
                    <a:gd name="connsiteX91" fmla="*/ 205740 w 3413760"/>
                    <a:gd name="connsiteY91" fmla="*/ 4000500 h 4518660"/>
                    <a:gd name="connsiteX92" fmla="*/ 198120 w 3413760"/>
                    <a:gd name="connsiteY92" fmla="*/ 3886200 h 4518660"/>
                    <a:gd name="connsiteX93" fmla="*/ 236220 w 3413760"/>
                    <a:gd name="connsiteY93" fmla="*/ 3802380 h 4518660"/>
                    <a:gd name="connsiteX94" fmla="*/ 198120 w 3413760"/>
                    <a:gd name="connsiteY94" fmla="*/ 3733800 h 4518660"/>
                    <a:gd name="connsiteX95" fmla="*/ 213360 w 3413760"/>
                    <a:gd name="connsiteY95" fmla="*/ 3657600 h 4518660"/>
                    <a:gd name="connsiteX96" fmla="*/ 205740 w 3413760"/>
                    <a:gd name="connsiteY96" fmla="*/ 3611880 h 4518660"/>
                    <a:gd name="connsiteX97" fmla="*/ 182880 w 3413760"/>
                    <a:gd name="connsiteY97" fmla="*/ 3489960 h 4518660"/>
                    <a:gd name="connsiteX98" fmla="*/ 205740 w 3413760"/>
                    <a:gd name="connsiteY98" fmla="*/ 3368040 h 4518660"/>
                    <a:gd name="connsiteX99" fmla="*/ 335280 w 3413760"/>
                    <a:gd name="connsiteY99" fmla="*/ 3307080 h 4518660"/>
                    <a:gd name="connsiteX100" fmla="*/ 327660 w 3413760"/>
                    <a:gd name="connsiteY100" fmla="*/ 3200400 h 4518660"/>
                    <a:gd name="connsiteX101" fmla="*/ 274320 w 3413760"/>
                    <a:gd name="connsiteY101" fmla="*/ 3108960 h 4518660"/>
                    <a:gd name="connsiteX102" fmla="*/ 274320 w 3413760"/>
                    <a:gd name="connsiteY102" fmla="*/ 3055620 h 4518660"/>
                    <a:gd name="connsiteX103" fmla="*/ 160020 w 3413760"/>
                    <a:gd name="connsiteY103" fmla="*/ 2979420 h 4518660"/>
                    <a:gd name="connsiteX104" fmla="*/ 198120 w 3413760"/>
                    <a:gd name="connsiteY104" fmla="*/ 2903220 h 4518660"/>
                    <a:gd name="connsiteX105" fmla="*/ 213360 w 3413760"/>
                    <a:gd name="connsiteY105" fmla="*/ 2849880 h 4518660"/>
                    <a:gd name="connsiteX106" fmla="*/ 304800 w 3413760"/>
                    <a:gd name="connsiteY106" fmla="*/ 2735580 h 4518660"/>
                    <a:gd name="connsiteX107" fmla="*/ 335280 w 3413760"/>
                    <a:gd name="connsiteY107" fmla="*/ 2735580 h 4518660"/>
                    <a:gd name="connsiteX108" fmla="*/ 441960 w 3413760"/>
                    <a:gd name="connsiteY108" fmla="*/ 2743200 h 4518660"/>
                    <a:gd name="connsiteX109" fmla="*/ 488854 w 3413760"/>
                    <a:gd name="connsiteY109" fmla="*/ 2691828 h 4518660"/>
                    <a:gd name="connsiteX110" fmla="*/ 441960 w 3413760"/>
                    <a:gd name="connsiteY110" fmla="*/ 2667000 h 4518660"/>
                    <a:gd name="connsiteX111" fmla="*/ 434340 w 3413760"/>
                    <a:gd name="connsiteY111" fmla="*/ 2567940 h 4518660"/>
                    <a:gd name="connsiteX112" fmla="*/ 472440 w 3413760"/>
                    <a:gd name="connsiteY112" fmla="*/ 2499360 h 4518660"/>
                    <a:gd name="connsiteX113" fmla="*/ 632460 w 3413760"/>
                    <a:gd name="connsiteY113" fmla="*/ 2476500 h 4518660"/>
                    <a:gd name="connsiteX114" fmla="*/ 678180 w 3413760"/>
                    <a:gd name="connsiteY114" fmla="*/ 2400300 h 4518660"/>
                    <a:gd name="connsiteX115" fmla="*/ 723900 w 3413760"/>
                    <a:gd name="connsiteY115" fmla="*/ 2400300 h 4518660"/>
                    <a:gd name="connsiteX116" fmla="*/ 838200 w 3413760"/>
                    <a:gd name="connsiteY116" fmla="*/ 2316480 h 4518660"/>
                    <a:gd name="connsiteX117" fmla="*/ 853440 w 3413760"/>
                    <a:gd name="connsiteY117" fmla="*/ 2240280 h 4518660"/>
                    <a:gd name="connsiteX118" fmla="*/ 891540 w 3413760"/>
                    <a:gd name="connsiteY118" fmla="*/ 2179320 h 4518660"/>
                    <a:gd name="connsiteX119" fmla="*/ 929640 w 3413760"/>
                    <a:gd name="connsiteY119" fmla="*/ 2087880 h 4518660"/>
                    <a:gd name="connsiteX120" fmla="*/ 1013460 w 3413760"/>
                    <a:gd name="connsiteY120" fmla="*/ 2087880 h 4518660"/>
                    <a:gd name="connsiteX121" fmla="*/ 1021080 w 3413760"/>
                    <a:gd name="connsiteY121" fmla="*/ 2019300 h 4518660"/>
                    <a:gd name="connsiteX122" fmla="*/ 1074420 w 3413760"/>
                    <a:gd name="connsiteY122" fmla="*/ 2019300 h 4518660"/>
                    <a:gd name="connsiteX123" fmla="*/ 1074420 w 3413760"/>
                    <a:gd name="connsiteY123" fmla="*/ 1935480 h 4518660"/>
                    <a:gd name="connsiteX124" fmla="*/ 944880 w 3413760"/>
                    <a:gd name="connsiteY124" fmla="*/ 1844040 h 4518660"/>
                    <a:gd name="connsiteX125" fmla="*/ 792480 w 3413760"/>
                    <a:gd name="connsiteY125" fmla="*/ 1691640 h 4518660"/>
                    <a:gd name="connsiteX126" fmla="*/ 693420 w 3413760"/>
                    <a:gd name="connsiteY126" fmla="*/ 1668780 h 4518660"/>
                    <a:gd name="connsiteX127" fmla="*/ 662940 w 3413760"/>
                    <a:gd name="connsiteY127" fmla="*/ 1600200 h 4518660"/>
                    <a:gd name="connsiteX128" fmla="*/ 533400 w 3413760"/>
                    <a:gd name="connsiteY128" fmla="*/ 1607820 h 4518660"/>
                    <a:gd name="connsiteX129" fmla="*/ 502920 w 3413760"/>
                    <a:gd name="connsiteY129" fmla="*/ 1668780 h 4518660"/>
                    <a:gd name="connsiteX130" fmla="*/ 563880 w 3413760"/>
                    <a:gd name="connsiteY130" fmla="*/ 1744980 h 4518660"/>
                    <a:gd name="connsiteX131" fmla="*/ 464820 w 3413760"/>
                    <a:gd name="connsiteY131" fmla="*/ 1775460 h 4518660"/>
                    <a:gd name="connsiteX132" fmla="*/ 434340 w 3413760"/>
                    <a:gd name="connsiteY132" fmla="*/ 1767840 h 4518660"/>
                    <a:gd name="connsiteX133" fmla="*/ 396240 w 3413760"/>
                    <a:gd name="connsiteY133" fmla="*/ 1813560 h 4518660"/>
                    <a:gd name="connsiteX134" fmla="*/ 335280 w 3413760"/>
                    <a:gd name="connsiteY134" fmla="*/ 1775460 h 4518660"/>
                    <a:gd name="connsiteX135" fmla="*/ 388620 w 3413760"/>
                    <a:gd name="connsiteY135" fmla="*/ 1684020 h 4518660"/>
                    <a:gd name="connsiteX136" fmla="*/ 388620 w 3413760"/>
                    <a:gd name="connsiteY136" fmla="*/ 1600200 h 4518660"/>
                    <a:gd name="connsiteX137" fmla="*/ 495300 w 3413760"/>
                    <a:gd name="connsiteY137" fmla="*/ 1524000 h 4518660"/>
                    <a:gd name="connsiteX138" fmla="*/ 441960 w 3413760"/>
                    <a:gd name="connsiteY138" fmla="*/ 1440180 h 4518660"/>
                    <a:gd name="connsiteX139" fmla="*/ 426720 w 3413760"/>
                    <a:gd name="connsiteY139" fmla="*/ 1333500 h 4518660"/>
                    <a:gd name="connsiteX140" fmla="*/ 381000 w 3413760"/>
                    <a:gd name="connsiteY140" fmla="*/ 1303020 h 4518660"/>
                    <a:gd name="connsiteX141" fmla="*/ 403860 w 3413760"/>
                    <a:gd name="connsiteY141" fmla="*/ 1211580 h 4518660"/>
                    <a:gd name="connsiteX142" fmla="*/ 391608 w 3413760"/>
                    <a:gd name="connsiteY142" fmla="*/ 1197102 h 4518660"/>
                    <a:gd name="connsiteX143" fmla="*/ 419100 w 3413760"/>
                    <a:gd name="connsiteY143" fmla="*/ 830580 h 4518660"/>
                    <a:gd name="connsiteX144" fmla="*/ 328612 w 3413760"/>
                    <a:gd name="connsiteY144" fmla="*/ 663892 h 4518660"/>
                    <a:gd name="connsiteX145" fmla="*/ 257172 w 3413760"/>
                    <a:gd name="connsiteY145" fmla="*/ 606744 h 4518660"/>
                    <a:gd name="connsiteX146" fmla="*/ 171448 w 3413760"/>
                    <a:gd name="connsiteY146" fmla="*/ 421004 h 4518660"/>
                    <a:gd name="connsiteX147" fmla="*/ 176212 w 3413760"/>
                    <a:gd name="connsiteY147" fmla="*/ 240030 h 4518660"/>
                    <a:gd name="connsiteX148" fmla="*/ 104772 w 3413760"/>
                    <a:gd name="connsiteY148" fmla="*/ 201930 h 4518660"/>
                    <a:gd name="connsiteX149" fmla="*/ 43340 w 3413760"/>
                    <a:gd name="connsiteY149" fmla="*/ 74344 h 4518660"/>
                    <a:gd name="connsiteX150" fmla="*/ 49528 w 3413760"/>
                    <a:gd name="connsiteY150" fmla="*/ 76200 h 4518660"/>
                    <a:gd name="connsiteX151" fmla="*/ 49528 w 3413760"/>
                    <a:gd name="connsiteY151" fmla="*/ 15240 h 4518660"/>
                    <a:gd name="connsiteX152" fmla="*/ 110488 w 3413760"/>
                    <a:gd name="connsiteY152" fmla="*/ 0 h 4518660"/>
                    <a:gd name="connsiteX0" fmla="*/ 335280 w 3413760"/>
                    <a:gd name="connsiteY0" fmla="*/ 2735580 h 4518660"/>
                    <a:gd name="connsiteX1" fmla="*/ 454048 w 3413760"/>
                    <a:gd name="connsiteY1" fmla="*/ 2709304 h 4518660"/>
                    <a:gd name="connsiteX2" fmla="*/ 434340 w 3413760"/>
                    <a:gd name="connsiteY2" fmla="*/ 2735580 h 4518660"/>
                    <a:gd name="connsiteX3" fmla="*/ 335280 w 3413760"/>
                    <a:gd name="connsiteY3" fmla="*/ 2735580 h 4518660"/>
                    <a:gd name="connsiteX4" fmla="*/ 110488 w 3413760"/>
                    <a:gd name="connsiteY4" fmla="*/ 0 h 4518660"/>
                    <a:gd name="connsiteX5" fmla="*/ 179068 w 3413760"/>
                    <a:gd name="connsiteY5" fmla="*/ 152400 h 4518660"/>
                    <a:gd name="connsiteX6" fmla="*/ 255268 w 3413760"/>
                    <a:gd name="connsiteY6" fmla="*/ 243840 h 4518660"/>
                    <a:gd name="connsiteX7" fmla="*/ 346708 w 3413760"/>
                    <a:gd name="connsiteY7" fmla="*/ 304800 h 4518660"/>
                    <a:gd name="connsiteX8" fmla="*/ 407668 w 3413760"/>
                    <a:gd name="connsiteY8" fmla="*/ 472440 h 4518660"/>
                    <a:gd name="connsiteX9" fmla="*/ 521968 w 3413760"/>
                    <a:gd name="connsiteY9" fmla="*/ 502920 h 4518660"/>
                    <a:gd name="connsiteX10" fmla="*/ 529588 w 3413760"/>
                    <a:gd name="connsiteY10" fmla="*/ 609600 h 4518660"/>
                    <a:gd name="connsiteX11" fmla="*/ 727708 w 3413760"/>
                    <a:gd name="connsiteY11" fmla="*/ 746760 h 4518660"/>
                    <a:gd name="connsiteX12" fmla="*/ 781048 w 3413760"/>
                    <a:gd name="connsiteY12" fmla="*/ 723900 h 4518660"/>
                    <a:gd name="connsiteX13" fmla="*/ 956308 w 3413760"/>
                    <a:gd name="connsiteY13" fmla="*/ 822960 h 4518660"/>
                    <a:gd name="connsiteX14" fmla="*/ 1032508 w 3413760"/>
                    <a:gd name="connsiteY14" fmla="*/ 822960 h 4518660"/>
                    <a:gd name="connsiteX15" fmla="*/ 1116328 w 3413760"/>
                    <a:gd name="connsiteY15" fmla="*/ 845820 h 4518660"/>
                    <a:gd name="connsiteX16" fmla="*/ 1192528 w 3413760"/>
                    <a:gd name="connsiteY16" fmla="*/ 975360 h 4518660"/>
                    <a:gd name="connsiteX17" fmla="*/ 1337308 w 3413760"/>
                    <a:gd name="connsiteY17" fmla="*/ 906780 h 4518660"/>
                    <a:gd name="connsiteX18" fmla="*/ 1398268 w 3413760"/>
                    <a:gd name="connsiteY18" fmla="*/ 914400 h 4518660"/>
                    <a:gd name="connsiteX19" fmla="*/ 1482088 w 3413760"/>
                    <a:gd name="connsiteY19" fmla="*/ 914400 h 4518660"/>
                    <a:gd name="connsiteX20" fmla="*/ 1550668 w 3413760"/>
                    <a:gd name="connsiteY20" fmla="*/ 861060 h 4518660"/>
                    <a:gd name="connsiteX21" fmla="*/ 1604008 w 3413760"/>
                    <a:gd name="connsiteY21" fmla="*/ 861060 h 4518660"/>
                    <a:gd name="connsiteX22" fmla="*/ 1657348 w 3413760"/>
                    <a:gd name="connsiteY22" fmla="*/ 883920 h 4518660"/>
                    <a:gd name="connsiteX23" fmla="*/ 1764028 w 3413760"/>
                    <a:gd name="connsiteY23" fmla="*/ 883920 h 4518660"/>
                    <a:gd name="connsiteX24" fmla="*/ 1817368 w 3413760"/>
                    <a:gd name="connsiteY24" fmla="*/ 762000 h 4518660"/>
                    <a:gd name="connsiteX25" fmla="*/ 1962148 w 3413760"/>
                    <a:gd name="connsiteY25" fmla="*/ 731520 h 4518660"/>
                    <a:gd name="connsiteX26" fmla="*/ 2061208 w 3413760"/>
                    <a:gd name="connsiteY26" fmla="*/ 731520 h 4518660"/>
                    <a:gd name="connsiteX27" fmla="*/ 2129788 w 3413760"/>
                    <a:gd name="connsiteY27" fmla="*/ 662940 h 4518660"/>
                    <a:gd name="connsiteX28" fmla="*/ 2228848 w 3413760"/>
                    <a:gd name="connsiteY28" fmla="*/ 739140 h 4518660"/>
                    <a:gd name="connsiteX29" fmla="*/ 2228848 w 3413760"/>
                    <a:gd name="connsiteY29" fmla="*/ 647700 h 4518660"/>
                    <a:gd name="connsiteX30" fmla="*/ 2282188 w 3413760"/>
                    <a:gd name="connsiteY30" fmla="*/ 548640 h 4518660"/>
                    <a:gd name="connsiteX31" fmla="*/ 2556508 w 3413760"/>
                    <a:gd name="connsiteY31" fmla="*/ 723900 h 4518660"/>
                    <a:gd name="connsiteX32" fmla="*/ 2670808 w 3413760"/>
                    <a:gd name="connsiteY32" fmla="*/ 914400 h 4518660"/>
                    <a:gd name="connsiteX33" fmla="*/ 2769868 w 3413760"/>
                    <a:gd name="connsiteY33" fmla="*/ 937260 h 4518660"/>
                    <a:gd name="connsiteX34" fmla="*/ 2884168 w 3413760"/>
                    <a:gd name="connsiteY34" fmla="*/ 982980 h 4518660"/>
                    <a:gd name="connsiteX35" fmla="*/ 2922268 w 3413760"/>
                    <a:gd name="connsiteY35" fmla="*/ 1066800 h 4518660"/>
                    <a:gd name="connsiteX36" fmla="*/ 2937508 w 3413760"/>
                    <a:gd name="connsiteY36" fmla="*/ 1135380 h 4518660"/>
                    <a:gd name="connsiteX37" fmla="*/ 3181348 w 3413760"/>
                    <a:gd name="connsiteY37" fmla="*/ 1333500 h 4518660"/>
                    <a:gd name="connsiteX38" fmla="*/ 3249928 w 3413760"/>
                    <a:gd name="connsiteY38" fmla="*/ 1348740 h 4518660"/>
                    <a:gd name="connsiteX39" fmla="*/ 3356608 w 3413760"/>
                    <a:gd name="connsiteY39" fmla="*/ 1348740 h 4518660"/>
                    <a:gd name="connsiteX40" fmla="*/ 3330700 w 3413760"/>
                    <a:gd name="connsiteY40" fmla="*/ 1333194 h 4518660"/>
                    <a:gd name="connsiteX41" fmla="*/ 3360420 w 3413760"/>
                    <a:gd name="connsiteY41" fmla="*/ 1341120 h 4518660"/>
                    <a:gd name="connsiteX42" fmla="*/ 3413760 w 3413760"/>
                    <a:gd name="connsiteY42" fmla="*/ 1371600 h 4518660"/>
                    <a:gd name="connsiteX43" fmla="*/ 3390900 w 3413760"/>
                    <a:gd name="connsiteY43" fmla="*/ 1478280 h 4518660"/>
                    <a:gd name="connsiteX44" fmla="*/ 3360420 w 3413760"/>
                    <a:gd name="connsiteY44" fmla="*/ 1516380 h 4518660"/>
                    <a:gd name="connsiteX45" fmla="*/ 3322320 w 3413760"/>
                    <a:gd name="connsiteY45" fmla="*/ 1516380 h 4518660"/>
                    <a:gd name="connsiteX46" fmla="*/ 3284220 w 3413760"/>
                    <a:gd name="connsiteY46" fmla="*/ 1455420 h 4518660"/>
                    <a:gd name="connsiteX47" fmla="*/ 3230880 w 3413760"/>
                    <a:gd name="connsiteY47" fmla="*/ 1455420 h 4518660"/>
                    <a:gd name="connsiteX48" fmla="*/ 3162300 w 3413760"/>
                    <a:gd name="connsiteY48" fmla="*/ 1470660 h 4518660"/>
                    <a:gd name="connsiteX49" fmla="*/ 3086100 w 3413760"/>
                    <a:gd name="connsiteY49" fmla="*/ 1524000 h 4518660"/>
                    <a:gd name="connsiteX50" fmla="*/ 2979420 w 3413760"/>
                    <a:gd name="connsiteY50" fmla="*/ 1546860 h 4518660"/>
                    <a:gd name="connsiteX51" fmla="*/ 2956560 w 3413760"/>
                    <a:gd name="connsiteY51" fmla="*/ 1524000 h 4518660"/>
                    <a:gd name="connsiteX52" fmla="*/ 2849880 w 3413760"/>
                    <a:gd name="connsiteY52" fmla="*/ 1516380 h 4518660"/>
                    <a:gd name="connsiteX53" fmla="*/ 2674620 w 3413760"/>
                    <a:gd name="connsiteY53" fmla="*/ 1577340 h 4518660"/>
                    <a:gd name="connsiteX54" fmla="*/ 2499360 w 3413760"/>
                    <a:gd name="connsiteY54" fmla="*/ 1722120 h 4518660"/>
                    <a:gd name="connsiteX55" fmla="*/ 2186940 w 3413760"/>
                    <a:gd name="connsiteY55" fmla="*/ 2065020 h 4518660"/>
                    <a:gd name="connsiteX56" fmla="*/ 2042160 w 3413760"/>
                    <a:gd name="connsiteY56" fmla="*/ 2263140 h 4518660"/>
                    <a:gd name="connsiteX57" fmla="*/ 1943100 w 3413760"/>
                    <a:gd name="connsiteY57" fmla="*/ 2613660 h 4518660"/>
                    <a:gd name="connsiteX58" fmla="*/ 1943100 w 3413760"/>
                    <a:gd name="connsiteY58" fmla="*/ 2880360 h 4518660"/>
                    <a:gd name="connsiteX59" fmla="*/ 2019300 w 3413760"/>
                    <a:gd name="connsiteY59" fmla="*/ 2994660 h 4518660"/>
                    <a:gd name="connsiteX60" fmla="*/ 1973580 w 3413760"/>
                    <a:gd name="connsiteY60" fmla="*/ 3063240 h 4518660"/>
                    <a:gd name="connsiteX61" fmla="*/ 1950720 w 3413760"/>
                    <a:gd name="connsiteY61" fmla="*/ 3307080 h 4518660"/>
                    <a:gd name="connsiteX62" fmla="*/ 1905000 w 3413760"/>
                    <a:gd name="connsiteY62" fmla="*/ 3444240 h 4518660"/>
                    <a:gd name="connsiteX63" fmla="*/ 1798320 w 3413760"/>
                    <a:gd name="connsiteY63" fmla="*/ 3451860 h 4518660"/>
                    <a:gd name="connsiteX64" fmla="*/ 1760220 w 3413760"/>
                    <a:gd name="connsiteY64" fmla="*/ 3535680 h 4518660"/>
                    <a:gd name="connsiteX65" fmla="*/ 1638300 w 3413760"/>
                    <a:gd name="connsiteY65" fmla="*/ 3573780 h 4518660"/>
                    <a:gd name="connsiteX66" fmla="*/ 1600200 w 3413760"/>
                    <a:gd name="connsiteY66" fmla="*/ 3627120 h 4518660"/>
                    <a:gd name="connsiteX67" fmla="*/ 1516380 w 3413760"/>
                    <a:gd name="connsiteY67" fmla="*/ 3634740 h 4518660"/>
                    <a:gd name="connsiteX68" fmla="*/ 1485900 w 3413760"/>
                    <a:gd name="connsiteY68" fmla="*/ 3688080 h 4518660"/>
                    <a:gd name="connsiteX69" fmla="*/ 1371600 w 3413760"/>
                    <a:gd name="connsiteY69" fmla="*/ 3710940 h 4518660"/>
                    <a:gd name="connsiteX70" fmla="*/ 1341120 w 3413760"/>
                    <a:gd name="connsiteY70" fmla="*/ 3680460 h 4518660"/>
                    <a:gd name="connsiteX71" fmla="*/ 1226820 w 3413760"/>
                    <a:gd name="connsiteY71" fmla="*/ 3665220 h 4518660"/>
                    <a:gd name="connsiteX72" fmla="*/ 1066800 w 3413760"/>
                    <a:gd name="connsiteY72" fmla="*/ 3710940 h 4518660"/>
                    <a:gd name="connsiteX73" fmla="*/ 1066800 w 3413760"/>
                    <a:gd name="connsiteY73" fmla="*/ 3802380 h 4518660"/>
                    <a:gd name="connsiteX74" fmla="*/ 960120 w 3413760"/>
                    <a:gd name="connsiteY74" fmla="*/ 3909060 h 4518660"/>
                    <a:gd name="connsiteX75" fmla="*/ 815340 w 3413760"/>
                    <a:gd name="connsiteY75" fmla="*/ 3954780 h 4518660"/>
                    <a:gd name="connsiteX76" fmla="*/ 662940 w 3413760"/>
                    <a:gd name="connsiteY76" fmla="*/ 4130040 h 4518660"/>
                    <a:gd name="connsiteX77" fmla="*/ 624840 w 3413760"/>
                    <a:gd name="connsiteY77" fmla="*/ 4366260 h 4518660"/>
                    <a:gd name="connsiteX78" fmla="*/ 525780 w 3413760"/>
                    <a:gd name="connsiteY78" fmla="*/ 4503420 h 4518660"/>
                    <a:gd name="connsiteX79" fmla="*/ 403860 w 3413760"/>
                    <a:gd name="connsiteY79" fmla="*/ 4518660 h 4518660"/>
                    <a:gd name="connsiteX80" fmla="*/ 198120 w 3413760"/>
                    <a:gd name="connsiteY80" fmla="*/ 4465320 h 4518660"/>
                    <a:gd name="connsiteX81" fmla="*/ 198120 w 3413760"/>
                    <a:gd name="connsiteY81" fmla="*/ 4358640 h 4518660"/>
                    <a:gd name="connsiteX82" fmla="*/ 60960 w 3413760"/>
                    <a:gd name="connsiteY82" fmla="*/ 4312920 h 4518660"/>
                    <a:gd name="connsiteX83" fmla="*/ 0 w 3413760"/>
                    <a:gd name="connsiteY83" fmla="*/ 4267200 h 4518660"/>
                    <a:gd name="connsiteX84" fmla="*/ 0 w 3413760"/>
                    <a:gd name="connsiteY84" fmla="*/ 4221480 h 4518660"/>
                    <a:gd name="connsiteX85" fmla="*/ 99060 w 3413760"/>
                    <a:gd name="connsiteY85" fmla="*/ 4229100 h 4518660"/>
                    <a:gd name="connsiteX86" fmla="*/ 175260 w 3413760"/>
                    <a:gd name="connsiteY86" fmla="*/ 4206240 h 4518660"/>
                    <a:gd name="connsiteX87" fmla="*/ 205740 w 3413760"/>
                    <a:gd name="connsiteY87" fmla="*/ 4175760 h 4518660"/>
                    <a:gd name="connsiteX88" fmla="*/ 297180 w 3413760"/>
                    <a:gd name="connsiteY88" fmla="*/ 4175760 h 4518660"/>
                    <a:gd name="connsiteX89" fmla="*/ 297180 w 3413760"/>
                    <a:gd name="connsiteY89" fmla="*/ 4099560 h 4518660"/>
                    <a:gd name="connsiteX90" fmla="*/ 205740 w 3413760"/>
                    <a:gd name="connsiteY90" fmla="*/ 4000500 h 4518660"/>
                    <a:gd name="connsiteX91" fmla="*/ 198120 w 3413760"/>
                    <a:gd name="connsiteY91" fmla="*/ 3886200 h 4518660"/>
                    <a:gd name="connsiteX92" fmla="*/ 236220 w 3413760"/>
                    <a:gd name="connsiteY92" fmla="*/ 3802380 h 4518660"/>
                    <a:gd name="connsiteX93" fmla="*/ 198120 w 3413760"/>
                    <a:gd name="connsiteY93" fmla="*/ 3733800 h 4518660"/>
                    <a:gd name="connsiteX94" fmla="*/ 213360 w 3413760"/>
                    <a:gd name="connsiteY94" fmla="*/ 3657600 h 4518660"/>
                    <a:gd name="connsiteX95" fmla="*/ 205740 w 3413760"/>
                    <a:gd name="connsiteY95" fmla="*/ 3611880 h 4518660"/>
                    <a:gd name="connsiteX96" fmla="*/ 182880 w 3413760"/>
                    <a:gd name="connsiteY96" fmla="*/ 3489960 h 4518660"/>
                    <a:gd name="connsiteX97" fmla="*/ 205740 w 3413760"/>
                    <a:gd name="connsiteY97" fmla="*/ 3368040 h 4518660"/>
                    <a:gd name="connsiteX98" fmla="*/ 335280 w 3413760"/>
                    <a:gd name="connsiteY98" fmla="*/ 3307080 h 4518660"/>
                    <a:gd name="connsiteX99" fmla="*/ 327660 w 3413760"/>
                    <a:gd name="connsiteY99" fmla="*/ 3200400 h 4518660"/>
                    <a:gd name="connsiteX100" fmla="*/ 274320 w 3413760"/>
                    <a:gd name="connsiteY100" fmla="*/ 3108960 h 4518660"/>
                    <a:gd name="connsiteX101" fmla="*/ 274320 w 3413760"/>
                    <a:gd name="connsiteY101" fmla="*/ 3055620 h 4518660"/>
                    <a:gd name="connsiteX102" fmla="*/ 160020 w 3413760"/>
                    <a:gd name="connsiteY102" fmla="*/ 2979420 h 4518660"/>
                    <a:gd name="connsiteX103" fmla="*/ 198120 w 3413760"/>
                    <a:gd name="connsiteY103" fmla="*/ 2903220 h 4518660"/>
                    <a:gd name="connsiteX104" fmla="*/ 213360 w 3413760"/>
                    <a:gd name="connsiteY104" fmla="*/ 2849880 h 4518660"/>
                    <a:gd name="connsiteX105" fmla="*/ 304800 w 3413760"/>
                    <a:gd name="connsiteY105" fmla="*/ 2735580 h 4518660"/>
                    <a:gd name="connsiteX106" fmla="*/ 335280 w 3413760"/>
                    <a:gd name="connsiteY106" fmla="*/ 2735580 h 4518660"/>
                    <a:gd name="connsiteX107" fmla="*/ 441960 w 3413760"/>
                    <a:gd name="connsiteY107" fmla="*/ 2743200 h 4518660"/>
                    <a:gd name="connsiteX108" fmla="*/ 488854 w 3413760"/>
                    <a:gd name="connsiteY108" fmla="*/ 2691828 h 4518660"/>
                    <a:gd name="connsiteX109" fmla="*/ 441960 w 3413760"/>
                    <a:gd name="connsiteY109" fmla="*/ 2667000 h 4518660"/>
                    <a:gd name="connsiteX110" fmla="*/ 434340 w 3413760"/>
                    <a:gd name="connsiteY110" fmla="*/ 2567940 h 4518660"/>
                    <a:gd name="connsiteX111" fmla="*/ 472440 w 3413760"/>
                    <a:gd name="connsiteY111" fmla="*/ 2499360 h 4518660"/>
                    <a:gd name="connsiteX112" fmla="*/ 632460 w 3413760"/>
                    <a:gd name="connsiteY112" fmla="*/ 2476500 h 4518660"/>
                    <a:gd name="connsiteX113" fmla="*/ 678180 w 3413760"/>
                    <a:gd name="connsiteY113" fmla="*/ 2400300 h 4518660"/>
                    <a:gd name="connsiteX114" fmla="*/ 723900 w 3413760"/>
                    <a:gd name="connsiteY114" fmla="*/ 2400300 h 4518660"/>
                    <a:gd name="connsiteX115" fmla="*/ 838200 w 3413760"/>
                    <a:gd name="connsiteY115" fmla="*/ 2316480 h 4518660"/>
                    <a:gd name="connsiteX116" fmla="*/ 853440 w 3413760"/>
                    <a:gd name="connsiteY116" fmla="*/ 2240280 h 4518660"/>
                    <a:gd name="connsiteX117" fmla="*/ 891540 w 3413760"/>
                    <a:gd name="connsiteY117" fmla="*/ 2179320 h 4518660"/>
                    <a:gd name="connsiteX118" fmla="*/ 929640 w 3413760"/>
                    <a:gd name="connsiteY118" fmla="*/ 2087880 h 4518660"/>
                    <a:gd name="connsiteX119" fmla="*/ 1013460 w 3413760"/>
                    <a:gd name="connsiteY119" fmla="*/ 2087880 h 4518660"/>
                    <a:gd name="connsiteX120" fmla="*/ 1021080 w 3413760"/>
                    <a:gd name="connsiteY120" fmla="*/ 2019300 h 4518660"/>
                    <a:gd name="connsiteX121" fmla="*/ 1074420 w 3413760"/>
                    <a:gd name="connsiteY121" fmla="*/ 2019300 h 4518660"/>
                    <a:gd name="connsiteX122" fmla="*/ 1074420 w 3413760"/>
                    <a:gd name="connsiteY122" fmla="*/ 1935480 h 4518660"/>
                    <a:gd name="connsiteX123" fmla="*/ 944880 w 3413760"/>
                    <a:gd name="connsiteY123" fmla="*/ 1844040 h 4518660"/>
                    <a:gd name="connsiteX124" fmla="*/ 792480 w 3413760"/>
                    <a:gd name="connsiteY124" fmla="*/ 1691640 h 4518660"/>
                    <a:gd name="connsiteX125" fmla="*/ 693420 w 3413760"/>
                    <a:gd name="connsiteY125" fmla="*/ 1668780 h 4518660"/>
                    <a:gd name="connsiteX126" fmla="*/ 662940 w 3413760"/>
                    <a:gd name="connsiteY126" fmla="*/ 1600200 h 4518660"/>
                    <a:gd name="connsiteX127" fmla="*/ 533400 w 3413760"/>
                    <a:gd name="connsiteY127" fmla="*/ 1607820 h 4518660"/>
                    <a:gd name="connsiteX128" fmla="*/ 502920 w 3413760"/>
                    <a:gd name="connsiteY128" fmla="*/ 1668780 h 4518660"/>
                    <a:gd name="connsiteX129" fmla="*/ 563880 w 3413760"/>
                    <a:gd name="connsiteY129" fmla="*/ 1744980 h 4518660"/>
                    <a:gd name="connsiteX130" fmla="*/ 464820 w 3413760"/>
                    <a:gd name="connsiteY130" fmla="*/ 1775460 h 4518660"/>
                    <a:gd name="connsiteX131" fmla="*/ 434340 w 3413760"/>
                    <a:gd name="connsiteY131" fmla="*/ 1767840 h 4518660"/>
                    <a:gd name="connsiteX132" fmla="*/ 396240 w 3413760"/>
                    <a:gd name="connsiteY132" fmla="*/ 1813560 h 4518660"/>
                    <a:gd name="connsiteX133" fmla="*/ 335280 w 3413760"/>
                    <a:gd name="connsiteY133" fmla="*/ 1775460 h 4518660"/>
                    <a:gd name="connsiteX134" fmla="*/ 388620 w 3413760"/>
                    <a:gd name="connsiteY134" fmla="*/ 1684020 h 4518660"/>
                    <a:gd name="connsiteX135" fmla="*/ 388620 w 3413760"/>
                    <a:gd name="connsiteY135" fmla="*/ 1600200 h 4518660"/>
                    <a:gd name="connsiteX136" fmla="*/ 495300 w 3413760"/>
                    <a:gd name="connsiteY136" fmla="*/ 1524000 h 4518660"/>
                    <a:gd name="connsiteX137" fmla="*/ 441960 w 3413760"/>
                    <a:gd name="connsiteY137" fmla="*/ 1440180 h 4518660"/>
                    <a:gd name="connsiteX138" fmla="*/ 426720 w 3413760"/>
                    <a:gd name="connsiteY138" fmla="*/ 1333500 h 4518660"/>
                    <a:gd name="connsiteX139" fmla="*/ 381000 w 3413760"/>
                    <a:gd name="connsiteY139" fmla="*/ 1303020 h 4518660"/>
                    <a:gd name="connsiteX140" fmla="*/ 403860 w 3413760"/>
                    <a:gd name="connsiteY140" fmla="*/ 1211580 h 4518660"/>
                    <a:gd name="connsiteX141" fmla="*/ 391608 w 3413760"/>
                    <a:gd name="connsiteY141" fmla="*/ 1197102 h 4518660"/>
                    <a:gd name="connsiteX142" fmla="*/ 419100 w 3413760"/>
                    <a:gd name="connsiteY142" fmla="*/ 830580 h 4518660"/>
                    <a:gd name="connsiteX143" fmla="*/ 328612 w 3413760"/>
                    <a:gd name="connsiteY143" fmla="*/ 663892 h 4518660"/>
                    <a:gd name="connsiteX144" fmla="*/ 257172 w 3413760"/>
                    <a:gd name="connsiteY144" fmla="*/ 606744 h 4518660"/>
                    <a:gd name="connsiteX145" fmla="*/ 171448 w 3413760"/>
                    <a:gd name="connsiteY145" fmla="*/ 421004 h 4518660"/>
                    <a:gd name="connsiteX146" fmla="*/ 176212 w 3413760"/>
                    <a:gd name="connsiteY146" fmla="*/ 240030 h 4518660"/>
                    <a:gd name="connsiteX147" fmla="*/ 104772 w 3413760"/>
                    <a:gd name="connsiteY147" fmla="*/ 201930 h 4518660"/>
                    <a:gd name="connsiteX148" fmla="*/ 43340 w 3413760"/>
                    <a:gd name="connsiteY148" fmla="*/ 74344 h 4518660"/>
                    <a:gd name="connsiteX149" fmla="*/ 49528 w 3413760"/>
                    <a:gd name="connsiteY149" fmla="*/ 76200 h 4518660"/>
                    <a:gd name="connsiteX150" fmla="*/ 49528 w 3413760"/>
                    <a:gd name="connsiteY150" fmla="*/ 15240 h 4518660"/>
                    <a:gd name="connsiteX151" fmla="*/ 110488 w 3413760"/>
                    <a:gd name="connsiteY151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335280 w 3413760"/>
                    <a:gd name="connsiteY105" fmla="*/ 2735580 h 4518660"/>
                    <a:gd name="connsiteX106" fmla="*/ 441960 w 3413760"/>
                    <a:gd name="connsiteY106" fmla="*/ 2743200 h 4518660"/>
                    <a:gd name="connsiteX107" fmla="*/ 488854 w 3413760"/>
                    <a:gd name="connsiteY107" fmla="*/ 2691828 h 4518660"/>
                    <a:gd name="connsiteX108" fmla="*/ 441960 w 3413760"/>
                    <a:gd name="connsiteY108" fmla="*/ 2667000 h 4518660"/>
                    <a:gd name="connsiteX109" fmla="*/ 434340 w 3413760"/>
                    <a:gd name="connsiteY109" fmla="*/ 2567940 h 4518660"/>
                    <a:gd name="connsiteX110" fmla="*/ 472440 w 3413760"/>
                    <a:gd name="connsiteY110" fmla="*/ 2499360 h 4518660"/>
                    <a:gd name="connsiteX111" fmla="*/ 632460 w 3413760"/>
                    <a:gd name="connsiteY111" fmla="*/ 2476500 h 4518660"/>
                    <a:gd name="connsiteX112" fmla="*/ 678180 w 3413760"/>
                    <a:gd name="connsiteY112" fmla="*/ 2400300 h 4518660"/>
                    <a:gd name="connsiteX113" fmla="*/ 723900 w 3413760"/>
                    <a:gd name="connsiteY113" fmla="*/ 2400300 h 4518660"/>
                    <a:gd name="connsiteX114" fmla="*/ 838200 w 3413760"/>
                    <a:gd name="connsiteY114" fmla="*/ 2316480 h 4518660"/>
                    <a:gd name="connsiteX115" fmla="*/ 853440 w 3413760"/>
                    <a:gd name="connsiteY115" fmla="*/ 2240280 h 4518660"/>
                    <a:gd name="connsiteX116" fmla="*/ 891540 w 3413760"/>
                    <a:gd name="connsiteY116" fmla="*/ 2179320 h 4518660"/>
                    <a:gd name="connsiteX117" fmla="*/ 929640 w 3413760"/>
                    <a:gd name="connsiteY117" fmla="*/ 2087880 h 4518660"/>
                    <a:gd name="connsiteX118" fmla="*/ 1013460 w 3413760"/>
                    <a:gd name="connsiteY118" fmla="*/ 2087880 h 4518660"/>
                    <a:gd name="connsiteX119" fmla="*/ 1021080 w 3413760"/>
                    <a:gd name="connsiteY119" fmla="*/ 2019300 h 4518660"/>
                    <a:gd name="connsiteX120" fmla="*/ 1074420 w 3413760"/>
                    <a:gd name="connsiteY120" fmla="*/ 2019300 h 4518660"/>
                    <a:gd name="connsiteX121" fmla="*/ 1074420 w 3413760"/>
                    <a:gd name="connsiteY121" fmla="*/ 1935480 h 4518660"/>
                    <a:gd name="connsiteX122" fmla="*/ 944880 w 3413760"/>
                    <a:gd name="connsiteY122" fmla="*/ 1844040 h 4518660"/>
                    <a:gd name="connsiteX123" fmla="*/ 792480 w 3413760"/>
                    <a:gd name="connsiteY123" fmla="*/ 1691640 h 4518660"/>
                    <a:gd name="connsiteX124" fmla="*/ 693420 w 3413760"/>
                    <a:gd name="connsiteY124" fmla="*/ 1668780 h 4518660"/>
                    <a:gd name="connsiteX125" fmla="*/ 662940 w 3413760"/>
                    <a:gd name="connsiteY125" fmla="*/ 1600200 h 4518660"/>
                    <a:gd name="connsiteX126" fmla="*/ 533400 w 3413760"/>
                    <a:gd name="connsiteY126" fmla="*/ 1607820 h 4518660"/>
                    <a:gd name="connsiteX127" fmla="*/ 502920 w 3413760"/>
                    <a:gd name="connsiteY127" fmla="*/ 1668780 h 4518660"/>
                    <a:gd name="connsiteX128" fmla="*/ 563880 w 3413760"/>
                    <a:gd name="connsiteY128" fmla="*/ 1744980 h 4518660"/>
                    <a:gd name="connsiteX129" fmla="*/ 464820 w 3413760"/>
                    <a:gd name="connsiteY129" fmla="*/ 1775460 h 4518660"/>
                    <a:gd name="connsiteX130" fmla="*/ 434340 w 3413760"/>
                    <a:gd name="connsiteY130" fmla="*/ 1767840 h 4518660"/>
                    <a:gd name="connsiteX131" fmla="*/ 396240 w 3413760"/>
                    <a:gd name="connsiteY131" fmla="*/ 1813560 h 4518660"/>
                    <a:gd name="connsiteX132" fmla="*/ 335280 w 3413760"/>
                    <a:gd name="connsiteY132" fmla="*/ 1775460 h 4518660"/>
                    <a:gd name="connsiteX133" fmla="*/ 388620 w 3413760"/>
                    <a:gd name="connsiteY133" fmla="*/ 1684020 h 4518660"/>
                    <a:gd name="connsiteX134" fmla="*/ 388620 w 3413760"/>
                    <a:gd name="connsiteY134" fmla="*/ 1600200 h 4518660"/>
                    <a:gd name="connsiteX135" fmla="*/ 495300 w 3413760"/>
                    <a:gd name="connsiteY135" fmla="*/ 1524000 h 4518660"/>
                    <a:gd name="connsiteX136" fmla="*/ 441960 w 3413760"/>
                    <a:gd name="connsiteY136" fmla="*/ 1440180 h 4518660"/>
                    <a:gd name="connsiteX137" fmla="*/ 426720 w 3413760"/>
                    <a:gd name="connsiteY137" fmla="*/ 1333500 h 4518660"/>
                    <a:gd name="connsiteX138" fmla="*/ 381000 w 3413760"/>
                    <a:gd name="connsiteY138" fmla="*/ 1303020 h 4518660"/>
                    <a:gd name="connsiteX139" fmla="*/ 403860 w 3413760"/>
                    <a:gd name="connsiteY139" fmla="*/ 1211580 h 4518660"/>
                    <a:gd name="connsiteX140" fmla="*/ 391608 w 3413760"/>
                    <a:gd name="connsiteY140" fmla="*/ 1197102 h 4518660"/>
                    <a:gd name="connsiteX141" fmla="*/ 419100 w 3413760"/>
                    <a:gd name="connsiteY141" fmla="*/ 830580 h 4518660"/>
                    <a:gd name="connsiteX142" fmla="*/ 328612 w 3413760"/>
                    <a:gd name="connsiteY142" fmla="*/ 663892 h 4518660"/>
                    <a:gd name="connsiteX143" fmla="*/ 257172 w 3413760"/>
                    <a:gd name="connsiteY143" fmla="*/ 606744 h 4518660"/>
                    <a:gd name="connsiteX144" fmla="*/ 171448 w 3413760"/>
                    <a:gd name="connsiteY144" fmla="*/ 421004 h 4518660"/>
                    <a:gd name="connsiteX145" fmla="*/ 176212 w 3413760"/>
                    <a:gd name="connsiteY145" fmla="*/ 240030 h 4518660"/>
                    <a:gd name="connsiteX146" fmla="*/ 104772 w 3413760"/>
                    <a:gd name="connsiteY146" fmla="*/ 201930 h 4518660"/>
                    <a:gd name="connsiteX147" fmla="*/ 43340 w 3413760"/>
                    <a:gd name="connsiteY147" fmla="*/ 74344 h 4518660"/>
                    <a:gd name="connsiteX148" fmla="*/ 49528 w 3413760"/>
                    <a:gd name="connsiteY148" fmla="*/ 76200 h 4518660"/>
                    <a:gd name="connsiteX149" fmla="*/ 49528 w 3413760"/>
                    <a:gd name="connsiteY149" fmla="*/ 15240 h 4518660"/>
                    <a:gd name="connsiteX150" fmla="*/ 110488 w 3413760"/>
                    <a:gd name="connsiteY150" fmla="*/ 0 h 4518660"/>
                    <a:gd name="connsiteX0" fmla="*/ 335280 w 3413760"/>
                    <a:gd name="connsiteY0" fmla="*/ 2735580 h 4518660"/>
                    <a:gd name="connsiteX1" fmla="*/ 434340 w 3413760"/>
                    <a:gd name="connsiteY1" fmla="*/ 2735580 h 4518660"/>
                    <a:gd name="connsiteX2" fmla="*/ 335280 w 3413760"/>
                    <a:gd name="connsiteY2" fmla="*/ 2735580 h 4518660"/>
                    <a:gd name="connsiteX3" fmla="*/ 110488 w 3413760"/>
                    <a:gd name="connsiteY3" fmla="*/ 0 h 4518660"/>
                    <a:gd name="connsiteX4" fmla="*/ 179068 w 3413760"/>
                    <a:gd name="connsiteY4" fmla="*/ 152400 h 4518660"/>
                    <a:gd name="connsiteX5" fmla="*/ 255268 w 3413760"/>
                    <a:gd name="connsiteY5" fmla="*/ 243840 h 4518660"/>
                    <a:gd name="connsiteX6" fmla="*/ 346708 w 3413760"/>
                    <a:gd name="connsiteY6" fmla="*/ 304800 h 4518660"/>
                    <a:gd name="connsiteX7" fmla="*/ 407668 w 3413760"/>
                    <a:gd name="connsiteY7" fmla="*/ 472440 h 4518660"/>
                    <a:gd name="connsiteX8" fmla="*/ 521968 w 3413760"/>
                    <a:gd name="connsiteY8" fmla="*/ 502920 h 4518660"/>
                    <a:gd name="connsiteX9" fmla="*/ 529588 w 3413760"/>
                    <a:gd name="connsiteY9" fmla="*/ 609600 h 4518660"/>
                    <a:gd name="connsiteX10" fmla="*/ 727708 w 3413760"/>
                    <a:gd name="connsiteY10" fmla="*/ 746760 h 4518660"/>
                    <a:gd name="connsiteX11" fmla="*/ 781048 w 3413760"/>
                    <a:gd name="connsiteY11" fmla="*/ 723900 h 4518660"/>
                    <a:gd name="connsiteX12" fmla="*/ 956308 w 3413760"/>
                    <a:gd name="connsiteY12" fmla="*/ 822960 h 4518660"/>
                    <a:gd name="connsiteX13" fmla="*/ 1032508 w 3413760"/>
                    <a:gd name="connsiteY13" fmla="*/ 822960 h 4518660"/>
                    <a:gd name="connsiteX14" fmla="*/ 1116328 w 3413760"/>
                    <a:gd name="connsiteY14" fmla="*/ 845820 h 4518660"/>
                    <a:gd name="connsiteX15" fmla="*/ 1192528 w 3413760"/>
                    <a:gd name="connsiteY15" fmla="*/ 975360 h 4518660"/>
                    <a:gd name="connsiteX16" fmla="*/ 1337308 w 3413760"/>
                    <a:gd name="connsiteY16" fmla="*/ 906780 h 4518660"/>
                    <a:gd name="connsiteX17" fmla="*/ 1398268 w 3413760"/>
                    <a:gd name="connsiteY17" fmla="*/ 914400 h 4518660"/>
                    <a:gd name="connsiteX18" fmla="*/ 1482088 w 3413760"/>
                    <a:gd name="connsiteY18" fmla="*/ 914400 h 4518660"/>
                    <a:gd name="connsiteX19" fmla="*/ 1550668 w 3413760"/>
                    <a:gd name="connsiteY19" fmla="*/ 861060 h 4518660"/>
                    <a:gd name="connsiteX20" fmla="*/ 1604008 w 3413760"/>
                    <a:gd name="connsiteY20" fmla="*/ 861060 h 4518660"/>
                    <a:gd name="connsiteX21" fmla="*/ 1657348 w 3413760"/>
                    <a:gd name="connsiteY21" fmla="*/ 883920 h 4518660"/>
                    <a:gd name="connsiteX22" fmla="*/ 1764028 w 3413760"/>
                    <a:gd name="connsiteY22" fmla="*/ 883920 h 4518660"/>
                    <a:gd name="connsiteX23" fmla="*/ 1817368 w 3413760"/>
                    <a:gd name="connsiteY23" fmla="*/ 762000 h 4518660"/>
                    <a:gd name="connsiteX24" fmla="*/ 1962148 w 3413760"/>
                    <a:gd name="connsiteY24" fmla="*/ 731520 h 4518660"/>
                    <a:gd name="connsiteX25" fmla="*/ 2061208 w 3413760"/>
                    <a:gd name="connsiteY25" fmla="*/ 731520 h 4518660"/>
                    <a:gd name="connsiteX26" fmla="*/ 2129788 w 3413760"/>
                    <a:gd name="connsiteY26" fmla="*/ 662940 h 4518660"/>
                    <a:gd name="connsiteX27" fmla="*/ 2228848 w 3413760"/>
                    <a:gd name="connsiteY27" fmla="*/ 739140 h 4518660"/>
                    <a:gd name="connsiteX28" fmla="*/ 2228848 w 3413760"/>
                    <a:gd name="connsiteY28" fmla="*/ 647700 h 4518660"/>
                    <a:gd name="connsiteX29" fmla="*/ 2282188 w 3413760"/>
                    <a:gd name="connsiteY29" fmla="*/ 548640 h 4518660"/>
                    <a:gd name="connsiteX30" fmla="*/ 2556508 w 3413760"/>
                    <a:gd name="connsiteY30" fmla="*/ 723900 h 4518660"/>
                    <a:gd name="connsiteX31" fmla="*/ 2670808 w 3413760"/>
                    <a:gd name="connsiteY31" fmla="*/ 914400 h 4518660"/>
                    <a:gd name="connsiteX32" fmla="*/ 2769868 w 3413760"/>
                    <a:gd name="connsiteY32" fmla="*/ 937260 h 4518660"/>
                    <a:gd name="connsiteX33" fmla="*/ 2884168 w 3413760"/>
                    <a:gd name="connsiteY33" fmla="*/ 982980 h 4518660"/>
                    <a:gd name="connsiteX34" fmla="*/ 2922268 w 3413760"/>
                    <a:gd name="connsiteY34" fmla="*/ 1066800 h 4518660"/>
                    <a:gd name="connsiteX35" fmla="*/ 2937508 w 3413760"/>
                    <a:gd name="connsiteY35" fmla="*/ 1135380 h 4518660"/>
                    <a:gd name="connsiteX36" fmla="*/ 3181348 w 3413760"/>
                    <a:gd name="connsiteY36" fmla="*/ 1333500 h 4518660"/>
                    <a:gd name="connsiteX37" fmla="*/ 3249928 w 3413760"/>
                    <a:gd name="connsiteY37" fmla="*/ 1348740 h 4518660"/>
                    <a:gd name="connsiteX38" fmla="*/ 3356608 w 3413760"/>
                    <a:gd name="connsiteY38" fmla="*/ 1348740 h 4518660"/>
                    <a:gd name="connsiteX39" fmla="*/ 3330700 w 3413760"/>
                    <a:gd name="connsiteY39" fmla="*/ 1333194 h 4518660"/>
                    <a:gd name="connsiteX40" fmla="*/ 3360420 w 3413760"/>
                    <a:gd name="connsiteY40" fmla="*/ 1341120 h 4518660"/>
                    <a:gd name="connsiteX41" fmla="*/ 3413760 w 3413760"/>
                    <a:gd name="connsiteY41" fmla="*/ 1371600 h 4518660"/>
                    <a:gd name="connsiteX42" fmla="*/ 3390900 w 3413760"/>
                    <a:gd name="connsiteY42" fmla="*/ 1478280 h 4518660"/>
                    <a:gd name="connsiteX43" fmla="*/ 3360420 w 3413760"/>
                    <a:gd name="connsiteY43" fmla="*/ 1516380 h 4518660"/>
                    <a:gd name="connsiteX44" fmla="*/ 3322320 w 3413760"/>
                    <a:gd name="connsiteY44" fmla="*/ 1516380 h 4518660"/>
                    <a:gd name="connsiteX45" fmla="*/ 3284220 w 3413760"/>
                    <a:gd name="connsiteY45" fmla="*/ 1455420 h 4518660"/>
                    <a:gd name="connsiteX46" fmla="*/ 3230880 w 3413760"/>
                    <a:gd name="connsiteY46" fmla="*/ 1455420 h 4518660"/>
                    <a:gd name="connsiteX47" fmla="*/ 3162300 w 3413760"/>
                    <a:gd name="connsiteY47" fmla="*/ 1470660 h 4518660"/>
                    <a:gd name="connsiteX48" fmla="*/ 3086100 w 3413760"/>
                    <a:gd name="connsiteY48" fmla="*/ 1524000 h 4518660"/>
                    <a:gd name="connsiteX49" fmla="*/ 2979420 w 3413760"/>
                    <a:gd name="connsiteY49" fmla="*/ 1546860 h 4518660"/>
                    <a:gd name="connsiteX50" fmla="*/ 2956560 w 3413760"/>
                    <a:gd name="connsiteY50" fmla="*/ 1524000 h 4518660"/>
                    <a:gd name="connsiteX51" fmla="*/ 2849880 w 3413760"/>
                    <a:gd name="connsiteY51" fmla="*/ 1516380 h 4518660"/>
                    <a:gd name="connsiteX52" fmla="*/ 2674620 w 3413760"/>
                    <a:gd name="connsiteY52" fmla="*/ 1577340 h 4518660"/>
                    <a:gd name="connsiteX53" fmla="*/ 2499360 w 3413760"/>
                    <a:gd name="connsiteY53" fmla="*/ 1722120 h 4518660"/>
                    <a:gd name="connsiteX54" fmla="*/ 2186940 w 3413760"/>
                    <a:gd name="connsiteY54" fmla="*/ 2065020 h 4518660"/>
                    <a:gd name="connsiteX55" fmla="*/ 2042160 w 3413760"/>
                    <a:gd name="connsiteY55" fmla="*/ 2263140 h 4518660"/>
                    <a:gd name="connsiteX56" fmla="*/ 1943100 w 3413760"/>
                    <a:gd name="connsiteY56" fmla="*/ 2613660 h 4518660"/>
                    <a:gd name="connsiteX57" fmla="*/ 1943100 w 3413760"/>
                    <a:gd name="connsiteY57" fmla="*/ 2880360 h 4518660"/>
                    <a:gd name="connsiteX58" fmla="*/ 2019300 w 3413760"/>
                    <a:gd name="connsiteY58" fmla="*/ 2994660 h 4518660"/>
                    <a:gd name="connsiteX59" fmla="*/ 1973580 w 3413760"/>
                    <a:gd name="connsiteY59" fmla="*/ 3063240 h 4518660"/>
                    <a:gd name="connsiteX60" fmla="*/ 1950720 w 3413760"/>
                    <a:gd name="connsiteY60" fmla="*/ 3307080 h 4518660"/>
                    <a:gd name="connsiteX61" fmla="*/ 1905000 w 3413760"/>
                    <a:gd name="connsiteY61" fmla="*/ 3444240 h 4518660"/>
                    <a:gd name="connsiteX62" fmla="*/ 1798320 w 3413760"/>
                    <a:gd name="connsiteY62" fmla="*/ 3451860 h 4518660"/>
                    <a:gd name="connsiteX63" fmla="*/ 1760220 w 3413760"/>
                    <a:gd name="connsiteY63" fmla="*/ 3535680 h 4518660"/>
                    <a:gd name="connsiteX64" fmla="*/ 1638300 w 3413760"/>
                    <a:gd name="connsiteY64" fmla="*/ 3573780 h 4518660"/>
                    <a:gd name="connsiteX65" fmla="*/ 1600200 w 3413760"/>
                    <a:gd name="connsiteY65" fmla="*/ 3627120 h 4518660"/>
                    <a:gd name="connsiteX66" fmla="*/ 1516380 w 3413760"/>
                    <a:gd name="connsiteY66" fmla="*/ 3634740 h 4518660"/>
                    <a:gd name="connsiteX67" fmla="*/ 1485900 w 3413760"/>
                    <a:gd name="connsiteY67" fmla="*/ 3688080 h 4518660"/>
                    <a:gd name="connsiteX68" fmla="*/ 1371600 w 3413760"/>
                    <a:gd name="connsiteY68" fmla="*/ 3710940 h 4518660"/>
                    <a:gd name="connsiteX69" fmla="*/ 1341120 w 3413760"/>
                    <a:gd name="connsiteY69" fmla="*/ 3680460 h 4518660"/>
                    <a:gd name="connsiteX70" fmla="*/ 1226820 w 3413760"/>
                    <a:gd name="connsiteY70" fmla="*/ 3665220 h 4518660"/>
                    <a:gd name="connsiteX71" fmla="*/ 1066800 w 3413760"/>
                    <a:gd name="connsiteY71" fmla="*/ 3710940 h 4518660"/>
                    <a:gd name="connsiteX72" fmla="*/ 1066800 w 3413760"/>
                    <a:gd name="connsiteY72" fmla="*/ 3802380 h 4518660"/>
                    <a:gd name="connsiteX73" fmla="*/ 960120 w 3413760"/>
                    <a:gd name="connsiteY73" fmla="*/ 3909060 h 4518660"/>
                    <a:gd name="connsiteX74" fmla="*/ 815340 w 3413760"/>
                    <a:gd name="connsiteY74" fmla="*/ 3954780 h 4518660"/>
                    <a:gd name="connsiteX75" fmla="*/ 662940 w 3413760"/>
                    <a:gd name="connsiteY75" fmla="*/ 4130040 h 4518660"/>
                    <a:gd name="connsiteX76" fmla="*/ 624840 w 3413760"/>
                    <a:gd name="connsiteY76" fmla="*/ 4366260 h 4518660"/>
                    <a:gd name="connsiteX77" fmla="*/ 525780 w 3413760"/>
                    <a:gd name="connsiteY77" fmla="*/ 4503420 h 4518660"/>
                    <a:gd name="connsiteX78" fmla="*/ 403860 w 3413760"/>
                    <a:gd name="connsiteY78" fmla="*/ 4518660 h 4518660"/>
                    <a:gd name="connsiteX79" fmla="*/ 198120 w 3413760"/>
                    <a:gd name="connsiteY79" fmla="*/ 4465320 h 4518660"/>
                    <a:gd name="connsiteX80" fmla="*/ 198120 w 3413760"/>
                    <a:gd name="connsiteY80" fmla="*/ 4358640 h 4518660"/>
                    <a:gd name="connsiteX81" fmla="*/ 60960 w 3413760"/>
                    <a:gd name="connsiteY81" fmla="*/ 4312920 h 4518660"/>
                    <a:gd name="connsiteX82" fmla="*/ 0 w 3413760"/>
                    <a:gd name="connsiteY82" fmla="*/ 4267200 h 4518660"/>
                    <a:gd name="connsiteX83" fmla="*/ 0 w 3413760"/>
                    <a:gd name="connsiteY83" fmla="*/ 4221480 h 4518660"/>
                    <a:gd name="connsiteX84" fmla="*/ 99060 w 3413760"/>
                    <a:gd name="connsiteY84" fmla="*/ 4229100 h 4518660"/>
                    <a:gd name="connsiteX85" fmla="*/ 175260 w 3413760"/>
                    <a:gd name="connsiteY85" fmla="*/ 4206240 h 4518660"/>
                    <a:gd name="connsiteX86" fmla="*/ 205740 w 3413760"/>
                    <a:gd name="connsiteY86" fmla="*/ 4175760 h 4518660"/>
                    <a:gd name="connsiteX87" fmla="*/ 297180 w 3413760"/>
                    <a:gd name="connsiteY87" fmla="*/ 4175760 h 4518660"/>
                    <a:gd name="connsiteX88" fmla="*/ 297180 w 3413760"/>
                    <a:gd name="connsiteY88" fmla="*/ 4099560 h 4518660"/>
                    <a:gd name="connsiteX89" fmla="*/ 205740 w 3413760"/>
                    <a:gd name="connsiteY89" fmla="*/ 4000500 h 4518660"/>
                    <a:gd name="connsiteX90" fmla="*/ 198120 w 3413760"/>
                    <a:gd name="connsiteY90" fmla="*/ 3886200 h 4518660"/>
                    <a:gd name="connsiteX91" fmla="*/ 236220 w 3413760"/>
                    <a:gd name="connsiteY91" fmla="*/ 3802380 h 4518660"/>
                    <a:gd name="connsiteX92" fmla="*/ 198120 w 3413760"/>
                    <a:gd name="connsiteY92" fmla="*/ 3733800 h 4518660"/>
                    <a:gd name="connsiteX93" fmla="*/ 213360 w 3413760"/>
                    <a:gd name="connsiteY93" fmla="*/ 3657600 h 4518660"/>
                    <a:gd name="connsiteX94" fmla="*/ 205740 w 3413760"/>
                    <a:gd name="connsiteY94" fmla="*/ 3611880 h 4518660"/>
                    <a:gd name="connsiteX95" fmla="*/ 182880 w 3413760"/>
                    <a:gd name="connsiteY95" fmla="*/ 3489960 h 4518660"/>
                    <a:gd name="connsiteX96" fmla="*/ 205740 w 3413760"/>
                    <a:gd name="connsiteY96" fmla="*/ 3368040 h 4518660"/>
                    <a:gd name="connsiteX97" fmla="*/ 335280 w 3413760"/>
                    <a:gd name="connsiteY97" fmla="*/ 3307080 h 4518660"/>
                    <a:gd name="connsiteX98" fmla="*/ 327660 w 3413760"/>
                    <a:gd name="connsiteY98" fmla="*/ 3200400 h 4518660"/>
                    <a:gd name="connsiteX99" fmla="*/ 274320 w 3413760"/>
                    <a:gd name="connsiteY99" fmla="*/ 3108960 h 4518660"/>
                    <a:gd name="connsiteX100" fmla="*/ 274320 w 3413760"/>
                    <a:gd name="connsiteY100" fmla="*/ 3055620 h 4518660"/>
                    <a:gd name="connsiteX101" fmla="*/ 160020 w 3413760"/>
                    <a:gd name="connsiteY101" fmla="*/ 2979420 h 4518660"/>
                    <a:gd name="connsiteX102" fmla="*/ 198120 w 3413760"/>
                    <a:gd name="connsiteY102" fmla="*/ 2903220 h 4518660"/>
                    <a:gd name="connsiteX103" fmla="*/ 213360 w 3413760"/>
                    <a:gd name="connsiteY103" fmla="*/ 2849880 h 4518660"/>
                    <a:gd name="connsiteX104" fmla="*/ 304800 w 3413760"/>
                    <a:gd name="connsiteY104" fmla="*/ 2735580 h 4518660"/>
                    <a:gd name="connsiteX105" fmla="*/ 441960 w 3413760"/>
                    <a:gd name="connsiteY105" fmla="*/ 2743200 h 4518660"/>
                    <a:gd name="connsiteX106" fmla="*/ 488854 w 3413760"/>
                    <a:gd name="connsiteY106" fmla="*/ 2691828 h 4518660"/>
                    <a:gd name="connsiteX107" fmla="*/ 441960 w 3413760"/>
                    <a:gd name="connsiteY107" fmla="*/ 2667000 h 4518660"/>
                    <a:gd name="connsiteX108" fmla="*/ 434340 w 3413760"/>
                    <a:gd name="connsiteY108" fmla="*/ 2567940 h 4518660"/>
                    <a:gd name="connsiteX109" fmla="*/ 472440 w 3413760"/>
                    <a:gd name="connsiteY109" fmla="*/ 2499360 h 4518660"/>
                    <a:gd name="connsiteX110" fmla="*/ 632460 w 3413760"/>
                    <a:gd name="connsiteY110" fmla="*/ 2476500 h 4518660"/>
                    <a:gd name="connsiteX111" fmla="*/ 678180 w 3413760"/>
                    <a:gd name="connsiteY111" fmla="*/ 2400300 h 4518660"/>
                    <a:gd name="connsiteX112" fmla="*/ 723900 w 3413760"/>
                    <a:gd name="connsiteY112" fmla="*/ 2400300 h 4518660"/>
                    <a:gd name="connsiteX113" fmla="*/ 838200 w 3413760"/>
                    <a:gd name="connsiteY113" fmla="*/ 2316480 h 4518660"/>
                    <a:gd name="connsiteX114" fmla="*/ 853440 w 3413760"/>
                    <a:gd name="connsiteY114" fmla="*/ 2240280 h 4518660"/>
                    <a:gd name="connsiteX115" fmla="*/ 891540 w 3413760"/>
                    <a:gd name="connsiteY115" fmla="*/ 2179320 h 4518660"/>
                    <a:gd name="connsiteX116" fmla="*/ 929640 w 3413760"/>
                    <a:gd name="connsiteY116" fmla="*/ 2087880 h 4518660"/>
                    <a:gd name="connsiteX117" fmla="*/ 1013460 w 3413760"/>
                    <a:gd name="connsiteY117" fmla="*/ 2087880 h 4518660"/>
                    <a:gd name="connsiteX118" fmla="*/ 1021080 w 3413760"/>
                    <a:gd name="connsiteY118" fmla="*/ 2019300 h 4518660"/>
                    <a:gd name="connsiteX119" fmla="*/ 1074420 w 3413760"/>
                    <a:gd name="connsiteY119" fmla="*/ 2019300 h 4518660"/>
                    <a:gd name="connsiteX120" fmla="*/ 1074420 w 3413760"/>
                    <a:gd name="connsiteY120" fmla="*/ 1935480 h 4518660"/>
                    <a:gd name="connsiteX121" fmla="*/ 944880 w 3413760"/>
                    <a:gd name="connsiteY121" fmla="*/ 1844040 h 4518660"/>
                    <a:gd name="connsiteX122" fmla="*/ 792480 w 3413760"/>
                    <a:gd name="connsiteY122" fmla="*/ 1691640 h 4518660"/>
                    <a:gd name="connsiteX123" fmla="*/ 693420 w 3413760"/>
                    <a:gd name="connsiteY123" fmla="*/ 1668780 h 4518660"/>
                    <a:gd name="connsiteX124" fmla="*/ 662940 w 3413760"/>
                    <a:gd name="connsiteY124" fmla="*/ 1600200 h 4518660"/>
                    <a:gd name="connsiteX125" fmla="*/ 533400 w 3413760"/>
                    <a:gd name="connsiteY125" fmla="*/ 1607820 h 4518660"/>
                    <a:gd name="connsiteX126" fmla="*/ 502920 w 3413760"/>
                    <a:gd name="connsiteY126" fmla="*/ 1668780 h 4518660"/>
                    <a:gd name="connsiteX127" fmla="*/ 563880 w 3413760"/>
                    <a:gd name="connsiteY127" fmla="*/ 1744980 h 4518660"/>
                    <a:gd name="connsiteX128" fmla="*/ 464820 w 3413760"/>
                    <a:gd name="connsiteY128" fmla="*/ 1775460 h 4518660"/>
                    <a:gd name="connsiteX129" fmla="*/ 434340 w 3413760"/>
                    <a:gd name="connsiteY129" fmla="*/ 1767840 h 4518660"/>
                    <a:gd name="connsiteX130" fmla="*/ 396240 w 3413760"/>
                    <a:gd name="connsiteY130" fmla="*/ 1813560 h 4518660"/>
                    <a:gd name="connsiteX131" fmla="*/ 335280 w 3413760"/>
                    <a:gd name="connsiteY131" fmla="*/ 1775460 h 4518660"/>
                    <a:gd name="connsiteX132" fmla="*/ 388620 w 3413760"/>
                    <a:gd name="connsiteY132" fmla="*/ 1684020 h 4518660"/>
                    <a:gd name="connsiteX133" fmla="*/ 388620 w 3413760"/>
                    <a:gd name="connsiteY133" fmla="*/ 1600200 h 4518660"/>
                    <a:gd name="connsiteX134" fmla="*/ 495300 w 3413760"/>
                    <a:gd name="connsiteY134" fmla="*/ 1524000 h 4518660"/>
                    <a:gd name="connsiteX135" fmla="*/ 441960 w 3413760"/>
                    <a:gd name="connsiteY135" fmla="*/ 1440180 h 4518660"/>
                    <a:gd name="connsiteX136" fmla="*/ 426720 w 3413760"/>
                    <a:gd name="connsiteY136" fmla="*/ 1333500 h 4518660"/>
                    <a:gd name="connsiteX137" fmla="*/ 381000 w 3413760"/>
                    <a:gd name="connsiteY137" fmla="*/ 1303020 h 4518660"/>
                    <a:gd name="connsiteX138" fmla="*/ 403860 w 3413760"/>
                    <a:gd name="connsiteY138" fmla="*/ 1211580 h 4518660"/>
                    <a:gd name="connsiteX139" fmla="*/ 391608 w 3413760"/>
                    <a:gd name="connsiteY139" fmla="*/ 1197102 h 4518660"/>
                    <a:gd name="connsiteX140" fmla="*/ 419100 w 3413760"/>
                    <a:gd name="connsiteY140" fmla="*/ 830580 h 4518660"/>
                    <a:gd name="connsiteX141" fmla="*/ 328612 w 3413760"/>
                    <a:gd name="connsiteY141" fmla="*/ 663892 h 4518660"/>
                    <a:gd name="connsiteX142" fmla="*/ 257172 w 3413760"/>
                    <a:gd name="connsiteY142" fmla="*/ 606744 h 4518660"/>
                    <a:gd name="connsiteX143" fmla="*/ 171448 w 3413760"/>
                    <a:gd name="connsiteY143" fmla="*/ 421004 h 4518660"/>
                    <a:gd name="connsiteX144" fmla="*/ 176212 w 3413760"/>
                    <a:gd name="connsiteY144" fmla="*/ 240030 h 4518660"/>
                    <a:gd name="connsiteX145" fmla="*/ 104772 w 3413760"/>
                    <a:gd name="connsiteY145" fmla="*/ 201930 h 4518660"/>
                    <a:gd name="connsiteX146" fmla="*/ 43340 w 3413760"/>
                    <a:gd name="connsiteY146" fmla="*/ 74344 h 4518660"/>
                    <a:gd name="connsiteX147" fmla="*/ 49528 w 3413760"/>
                    <a:gd name="connsiteY147" fmla="*/ 76200 h 4518660"/>
                    <a:gd name="connsiteX148" fmla="*/ 49528 w 3413760"/>
                    <a:gd name="connsiteY148" fmla="*/ 15240 h 4518660"/>
                    <a:gd name="connsiteX149" fmla="*/ 110488 w 3413760"/>
                    <a:gd name="connsiteY149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41960 w 3413760"/>
                    <a:gd name="connsiteY102" fmla="*/ 2743200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30700 w 3413760"/>
                    <a:gd name="connsiteY36" fmla="*/ 1333194 h 4518660"/>
                    <a:gd name="connsiteX37" fmla="*/ 3360420 w 3413760"/>
                    <a:gd name="connsiteY37" fmla="*/ 1341120 h 4518660"/>
                    <a:gd name="connsiteX38" fmla="*/ 3413760 w 3413760"/>
                    <a:gd name="connsiteY38" fmla="*/ 1371600 h 4518660"/>
                    <a:gd name="connsiteX39" fmla="*/ 3390900 w 3413760"/>
                    <a:gd name="connsiteY39" fmla="*/ 1478280 h 4518660"/>
                    <a:gd name="connsiteX40" fmla="*/ 3360420 w 3413760"/>
                    <a:gd name="connsiteY40" fmla="*/ 1516380 h 4518660"/>
                    <a:gd name="connsiteX41" fmla="*/ 3322320 w 3413760"/>
                    <a:gd name="connsiteY41" fmla="*/ 1516380 h 4518660"/>
                    <a:gd name="connsiteX42" fmla="*/ 3284220 w 3413760"/>
                    <a:gd name="connsiteY42" fmla="*/ 1455420 h 4518660"/>
                    <a:gd name="connsiteX43" fmla="*/ 3230880 w 3413760"/>
                    <a:gd name="connsiteY43" fmla="*/ 1455420 h 4518660"/>
                    <a:gd name="connsiteX44" fmla="*/ 3162300 w 3413760"/>
                    <a:gd name="connsiteY44" fmla="*/ 1470660 h 4518660"/>
                    <a:gd name="connsiteX45" fmla="*/ 3086100 w 3413760"/>
                    <a:gd name="connsiteY45" fmla="*/ 1524000 h 4518660"/>
                    <a:gd name="connsiteX46" fmla="*/ 2979420 w 3413760"/>
                    <a:gd name="connsiteY46" fmla="*/ 1546860 h 4518660"/>
                    <a:gd name="connsiteX47" fmla="*/ 2956560 w 3413760"/>
                    <a:gd name="connsiteY47" fmla="*/ 1524000 h 4518660"/>
                    <a:gd name="connsiteX48" fmla="*/ 2849880 w 3413760"/>
                    <a:gd name="connsiteY48" fmla="*/ 1516380 h 4518660"/>
                    <a:gd name="connsiteX49" fmla="*/ 2674620 w 3413760"/>
                    <a:gd name="connsiteY49" fmla="*/ 1577340 h 4518660"/>
                    <a:gd name="connsiteX50" fmla="*/ 2499360 w 3413760"/>
                    <a:gd name="connsiteY50" fmla="*/ 1722120 h 4518660"/>
                    <a:gd name="connsiteX51" fmla="*/ 2186940 w 3413760"/>
                    <a:gd name="connsiteY51" fmla="*/ 2065020 h 4518660"/>
                    <a:gd name="connsiteX52" fmla="*/ 2042160 w 3413760"/>
                    <a:gd name="connsiteY52" fmla="*/ 2263140 h 4518660"/>
                    <a:gd name="connsiteX53" fmla="*/ 1943100 w 3413760"/>
                    <a:gd name="connsiteY53" fmla="*/ 2613660 h 4518660"/>
                    <a:gd name="connsiteX54" fmla="*/ 1943100 w 3413760"/>
                    <a:gd name="connsiteY54" fmla="*/ 2880360 h 4518660"/>
                    <a:gd name="connsiteX55" fmla="*/ 2019300 w 3413760"/>
                    <a:gd name="connsiteY55" fmla="*/ 2994660 h 4518660"/>
                    <a:gd name="connsiteX56" fmla="*/ 1973580 w 3413760"/>
                    <a:gd name="connsiteY56" fmla="*/ 3063240 h 4518660"/>
                    <a:gd name="connsiteX57" fmla="*/ 1950720 w 3413760"/>
                    <a:gd name="connsiteY57" fmla="*/ 3307080 h 4518660"/>
                    <a:gd name="connsiteX58" fmla="*/ 1905000 w 3413760"/>
                    <a:gd name="connsiteY58" fmla="*/ 3444240 h 4518660"/>
                    <a:gd name="connsiteX59" fmla="*/ 1798320 w 3413760"/>
                    <a:gd name="connsiteY59" fmla="*/ 3451860 h 4518660"/>
                    <a:gd name="connsiteX60" fmla="*/ 1760220 w 3413760"/>
                    <a:gd name="connsiteY60" fmla="*/ 3535680 h 4518660"/>
                    <a:gd name="connsiteX61" fmla="*/ 1638300 w 3413760"/>
                    <a:gd name="connsiteY61" fmla="*/ 3573780 h 4518660"/>
                    <a:gd name="connsiteX62" fmla="*/ 1600200 w 3413760"/>
                    <a:gd name="connsiteY62" fmla="*/ 3627120 h 4518660"/>
                    <a:gd name="connsiteX63" fmla="*/ 1516380 w 3413760"/>
                    <a:gd name="connsiteY63" fmla="*/ 3634740 h 4518660"/>
                    <a:gd name="connsiteX64" fmla="*/ 1485900 w 3413760"/>
                    <a:gd name="connsiteY64" fmla="*/ 3688080 h 4518660"/>
                    <a:gd name="connsiteX65" fmla="*/ 1371600 w 3413760"/>
                    <a:gd name="connsiteY65" fmla="*/ 3710940 h 4518660"/>
                    <a:gd name="connsiteX66" fmla="*/ 1341120 w 3413760"/>
                    <a:gd name="connsiteY66" fmla="*/ 3680460 h 4518660"/>
                    <a:gd name="connsiteX67" fmla="*/ 1226820 w 3413760"/>
                    <a:gd name="connsiteY67" fmla="*/ 3665220 h 4518660"/>
                    <a:gd name="connsiteX68" fmla="*/ 1066800 w 3413760"/>
                    <a:gd name="connsiteY68" fmla="*/ 3710940 h 4518660"/>
                    <a:gd name="connsiteX69" fmla="*/ 1066800 w 3413760"/>
                    <a:gd name="connsiteY69" fmla="*/ 3802380 h 4518660"/>
                    <a:gd name="connsiteX70" fmla="*/ 960120 w 3413760"/>
                    <a:gd name="connsiteY70" fmla="*/ 3909060 h 4518660"/>
                    <a:gd name="connsiteX71" fmla="*/ 815340 w 3413760"/>
                    <a:gd name="connsiteY71" fmla="*/ 3954780 h 4518660"/>
                    <a:gd name="connsiteX72" fmla="*/ 662940 w 3413760"/>
                    <a:gd name="connsiteY72" fmla="*/ 4130040 h 4518660"/>
                    <a:gd name="connsiteX73" fmla="*/ 624840 w 3413760"/>
                    <a:gd name="connsiteY73" fmla="*/ 4366260 h 4518660"/>
                    <a:gd name="connsiteX74" fmla="*/ 525780 w 3413760"/>
                    <a:gd name="connsiteY74" fmla="*/ 4503420 h 4518660"/>
                    <a:gd name="connsiteX75" fmla="*/ 403860 w 3413760"/>
                    <a:gd name="connsiteY75" fmla="*/ 4518660 h 4518660"/>
                    <a:gd name="connsiteX76" fmla="*/ 198120 w 3413760"/>
                    <a:gd name="connsiteY76" fmla="*/ 4465320 h 4518660"/>
                    <a:gd name="connsiteX77" fmla="*/ 198120 w 3413760"/>
                    <a:gd name="connsiteY77" fmla="*/ 4358640 h 4518660"/>
                    <a:gd name="connsiteX78" fmla="*/ 60960 w 3413760"/>
                    <a:gd name="connsiteY78" fmla="*/ 4312920 h 4518660"/>
                    <a:gd name="connsiteX79" fmla="*/ 0 w 3413760"/>
                    <a:gd name="connsiteY79" fmla="*/ 4267200 h 4518660"/>
                    <a:gd name="connsiteX80" fmla="*/ 0 w 3413760"/>
                    <a:gd name="connsiteY80" fmla="*/ 4221480 h 4518660"/>
                    <a:gd name="connsiteX81" fmla="*/ 99060 w 3413760"/>
                    <a:gd name="connsiteY81" fmla="*/ 4229100 h 4518660"/>
                    <a:gd name="connsiteX82" fmla="*/ 175260 w 3413760"/>
                    <a:gd name="connsiteY82" fmla="*/ 4206240 h 4518660"/>
                    <a:gd name="connsiteX83" fmla="*/ 205740 w 3413760"/>
                    <a:gd name="connsiteY83" fmla="*/ 4175760 h 4518660"/>
                    <a:gd name="connsiteX84" fmla="*/ 297180 w 3413760"/>
                    <a:gd name="connsiteY84" fmla="*/ 4175760 h 4518660"/>
                    <a:gd name="connsiteX85" fmla="*/ 297180 w 3413760"/>
                    <a:gd name="connsiteY85" fmla="*/ 4099560 h 4518660"/>
                    <a:gd name="connsiteX86" fmla="*/ 205740 w 3413760"/>
                    <a:gd name="connsiteY86" fmla="*/ 4000500 h 4518660"/>
                    <a:gd name="connsiteX87" fmla="*/ 198120 w 3413760"/>
                    <a:gd name="connsiteY87" fmla="*/ 3886200 h 4518660"/>
                    <a:gd name="connsiteX88" fmla="*/ 236220 w 3413760"/>
                    <a:gd name="connsiteY88" fmla="*/ 3802380 h 4518660"/>
                    <a:gd name="connsiteX89" fmla="*/ 198120 w 3413760"/>
                    <a:gd name="connsiteY89" fmla="*/ 3733800 h 4518660"/>
                    <a:gd name="connsiteX90" fmla="*/ 213360 w 3413760"/>
                    <a:gd name="connsiteY90" fmla="*/ 3657600 h 4518660"/>
                    <a:gd name="connsiteX91" fmla="*/ 205740 w 3413760"/>
                    <a:gd name="connsiteY91" fmla="*/ 3611880 h 4518660"/>
                    <a:gd name="connsiteX92" fmla="*/ 182880 w 3413760"/>
                    <a:gd name="connsiteY92" fmla="*/ 3489960 h 4518660"/>
                    <a:gd name="connsiteX93" fmla="*/ 205740 w 3413760"/>
                    <a:gd name="connsiteY93" fmla="*/ 3368040 h 4518660"/>
                    <a:gd name="connsiteX94" fmla="*/ 335280 w 3413760"/>
                    <a:gd name="connsiteY94" fmla="*/ 3307080 h 4518660"/>
                    <a:gd name="connsiteX95" fmla="*/ 327660 w 3413760"/>
                    <a:gd name="connsiteY95" fmla="*/ 3200400 h 4518660"/>
                    <a:gd name="connsiteX96" fmla="*/ 274320 w 3413760"/>
                    <a:gd name="connsiteY96" fmla="*/ 3108960 h 4518660"/>
                    <a:gd name="connsiteX97" fmla="*/ 274320 w 3413760"/>
                    <a:gd name="connsiteY97" fmla="*/ 3055620 h 4518660"/>
                    <a:gd name="connsiteX98" fmla="*/ 160020 w 3413760"/>
                    <a:gd name="connsiteY98" fmla="*/ 2979420 h 4518660"/>
                    <a:gd name="connsiteX99" fmla="*/ 198120 w 3413760"/>
                    <a:gd name="connsiteY99" fmla="*/ 2903220 h 4518660"/>
                    <a:gd name="connsiteX100" fmla="*/ 213360 w 3413760"/>
                    <a:gd name="connsiteY100" fmla="*/ 2849880 h 4518660"/>
                    <a:gd name="connsiteX101" fmla="*/ 304800 w 3413760"/>
                    <a:gd name="connsiteY101" fmla="*/ 2735580 h 4518660"/>
                    <a:gd name="connsiteX102" fmla="*/ 430053 w 3413760"/>
                    <a:gd name="connsiteY102" fmla="*/ 2738437 h 4518660"/>
                    <a:gd name="connsiteX103" fmla="*/ 488854 w 3413760"/>
                    <a:gd name="connsiteY103" fmla="*/ 2691828 h 4518660"/>
                    <a:gd name="connsiteX104" fmla="*/ 441960 w 3413760"/>
                    <a:gd name="connsiteY104" fmla="*/ 2667000 h 4518660"/>
                    <a:gd name="connsiteX105" fmla="*/ 434340 w 3413760"/>
                    <a:gd name="connsiteY105" fmla="*/ 2567940 h 4518660"/>
                    <a:gd name="connsiteX106" fmla="*/ 472440 w 3413760"/>
                    <a:gd name="connsiteY106" fmla="*/ 2499360 h 4518660"/>
                    <a:gd name="connsiteX107" fmla="*/ 632460 w 3413760"/>
                    <a:gd name="connsiteY107" fmla="*/ 2476500 h 4518660"/>
                    <a:gd name="connsiteX108" fmla="*/ 678180 w 3413760"/>
                    <a:gd name="connsiteY108" fmla="*/ 2400300 h 4518660"/>
                    <a:gd name="connsiteX109" fmla="*/ 723900 w 3413760"/>
                    <a:gd name="connsiteY109" fmla="*/ 2400300 h 4518660"/>
                    <a:gd name="connsiteX110" fmla="*/ 838200 w 3413760"/>
                    <a:gd name="connsiteY110" fmla="*/ 2316480 h 4518660"/>
                    <a:gd name="connsiteX111" fmla="*/ 853440 w 3413760"/>
                    <a:gd name="connsiteY111" fmla="*/ 2240280 h 4518660"/>
                    <a:gd name="connsiteX112" fmla="*/ 891540 w 3413760"/>
                    <a:gd name="connsiteY112" fmla="*/ 2179320 h 4518660"/>
                    <a:gd name="connsiteX113" fmla="*/ 929640 w 3413760"/>
                    <a:gd name="connsiteY113" fmla="*/ 2087880 h 4518660"/>
                    <a:gd name="connsiteX114" fmla="*/ 1013460 w 3413760"/>
                    <a:gd name="connsiteY114" fmla="*/ 2087880 h 4518660"/>
                    <a:gd name="connsiteX115" fmla="*/ 1021080 w 3413760"/>
                    <a:gd name="connsiteY115" fmla="*/ 2019300 h 4518660"/>
                    <a:gd name="connsiteX116" fmla="*/ 1074420 w 3413760"/>
                    <a:gd name="connsiteY116" fmla="*/ 2019300 h 4518660"/>
                    <a:gd name="connsiteX117" fmla="*/ 1074420 w 3413760"/>
                    <a:gd name="connsiteY117" fmla="*/ 1935480 h 4518660"/>
                    <a:gd name="connsiteX118" fmla="*/ 944880 w 3413760"/>
                    <a:gd name="connsiteY118" fmla="*/ 1844040 h 4518660"/>
                    <a:gd name="connsiteX119" fmla="*/ 792480 w 3413760"/>
                    <a:gd name="connsiteY119" fmla="*/ 1691640 h 4518660"/>
                    <a:gd name="connsiteX120" fmla="*/ 693420 w 3413760"/>
                    <a:gd name="connsiteY120" fmla="*/ 1668780 h 4518660"/>
                    <a:gd name="connsiteX121" fmla="*/ 662940 w 3413760"/>
                    <a:gd name="connsiteY121" fmla="*/ 1600200 h 4518660"/>
                    <a:gd name="connsiteX122" fmla="*/ 533400 w 3413760"/>
                    <a:gd name="connsiteY122" fmla="*/ 1607820 h 4518660"/>
                    <a:gd name="connsiteX123" fmla="*/ 502920 w 3413760"/>
                    <a:gd name="connsiteY123" fmla="*/ 1668780 h 4518660"/>
                    <a:gd name="connsiteX124" fmla="*/ 563880 w 3413760"/>
                    <a:gd name="connsiteY124" fmla="*/ 1744980 h 4518660"/>
                    <a:gd name="connsiteX125" fmla="*/ 464820 w 3413760"/>
                    <a:gd name="connsiteY125" fmla="*/ 1775460 h 4518660"/>
                    <a:gd name="connsiteX126" fmla="*/ 434340 w 3413760"/>
                    <a:gd name="connsiteY126" fmla="*/ 1767840 h 4518660"/>
                    <a:gd name="connsiteX127" fmla="*/ 396240 w 3413760"/>
                    <a:gd name="connsiteY127" fmla="*/ 1813560 h 4518660"/>
                    <a:gd name="connsiteX128" fmla="*/ 335280 w 3413760"/>
                    <a:gd name="connsiteY128" fmla="*/ 1775460 h 4518660"/>
                    <a:gd name="connsiteX129" fmla="*/ 388620 w 3413760"/>
                    <a:gd name="connsiteY129" fmla="*/ 1684020 h 4518660"/>
                    <a:gd name="connsiteX130" fmla="*/ 388620 w 3413760"/>
                    <a:gd name="connsiteY130" fmla="*/ 1600200 h 4518660"/>
                    <a:gd name="connsiteX131" fmla="*/ 495300 w 3413760"/>
                    <a:gd name="connsiteY131" fmla="*/ 1524000 h 4518660"/>
                    <a:gd name="connsiteX132" fmla="*/ 441960 w 3413760"/>
                    <a:gd name="connsiteY132" fmla="*/ 1440180 h 4518660"/>
                    <a:gd name="connsiteX133" fmla="*/ 426720 w 3413760"/>
                    <a:gd name="connsiteY133" fmla="*/ 1333500 h 4518660"/>
                    <a:gd name="connsiteX134" fmla="*/ 381000 w 3413760"/>
                    <a:gd name="connsiteY134" fmla="*/ 1303020 h 4518660"/>
                    <a:gd name="connsiteX135" fmla="*/ 403860 w 3413760"/>
                    <a:gd name="connsiteY135" fmla="*/ 1211580 h 4518660"/>
                    <a:gd name="connsiteX136" fmla="*/ 391608 w 3413760"/>
                    <a:gd name="connsiteY136" fmla="*/ 1197102 h 4518660"/>
                    <a:gd name="connsiteX137" fmla="*/ 419100 w 3413760"/>
                    <a:gd name="connsiteY137" fmla="*/ 830580 h 4518660"/>
                    <a:gd name="connsiteX138" fmla="*/ 328612 w 3413760"/>
                    <a:gd name="connsiteY138" fmla="*/ 663892 h 4518660"/>
                    <a:gd name="connsiteX139" fmla="*/ 257172 w 3413760"/>
                    <a:gd name="connsiteY139" fmla="*/ 606744 h 4518660"/>
                    <a:gd name="connsiteX140" fmla="*/ 171448 w 3413760"/>
                    <a:gd name="connsiteY140" fmla="*/ 421004 h 4518660"/>
                    <a:gd name="connsiteX141" fmla="*/ 176212 w 3413760"/>
                    <a:gd name="connsiteY141" fmla="*/ 240030 h 4518660"/>
                    <a:gd name="connsiteX142" fmla="*/ 104772 w 3413760"/>
                    <a:gd name="connsiteY142" fmla="*/ 201930 h 4518660"/>
                    <a:gd name="connsiteX143" fmla="*/ 43340 w 3413760"/>
                    <a:gd name="connsiteY143" fmla="*/ 74344 h 4518660"/>
                    <a:gd name="connsiteX144" fmla="*/ 49528 w 3413760"/>
                    <a:gd name="connsiteY144" fmla="*/ 76200 h 4518660"/>
                    <a:gd name="connsiteX145" fmla="*/ 49528 w 3413760"/>
                    <a:gd name="connsiteY145" fmla="*/ 15240 h 4518660"/>
                    <a:gd name="connsiteX146" fmla="*/ 110488 w 3413760"/>
                    <a:gd name="connsiteY146" fmla="*/ 0 h 4518660"/>
                    <a:gd name="connsiteX0" fmla="*/ 110488 w 3413760"/>
                    <a:gd name="connsiteY0" fmla="*/ 0 h 4518660"/>
                    <a:gd name="connsiteX1" fmla="*/ 179068 w 3413760"/>
                    <a:gd name="connsiteY1" fmla="*/ 152400 h 4518660"/>
                    <a:gd name="connsiteX2" fmla="*/ 255268 w 3413760"/>
                    <a:gd name="connsiteY2" fmla="*/ 243840 h 4518660"/>
                    <a:gd name="connsiteX3" fmla="*/ 346708 w 3413760"/>
                    <a:gd name="connsiteY3" fmla="*/ 304800 h 4518660"/>
                    <a:gd name="connsiteX4" fmla="*/ 407668 w 3413760"/>
                    <a:gd name="connsiteY4" fmla="*/ 472440 h 4518660"/>
                    <a:gd name="connsiteX5" fmla="*/ 521968 w 3413760"/>
                    <a:gd name="connsiteY5" fmla="*/ 502920 h 4518660"/>
                    <a:gd name="connsiteX6" fmla="*/ 529588 w 3413760"/>
                    <a:gd name="connsiteY6" fmla="*/ 609600 h 4518660"/>
                    <a:gd name="connsiteX7" fmla="*/ 727708 w 3413760"/>
                    <a:gd name="connsiteY7" fmla="*/ 746760 h 4518660"/>
                    <a:gd name="connsiteX8" fmla="*/ 781048 w 3413760"/>
                    <a:gd name="connsiteY8" fmla="*/ 723900 h 4518660"/>
                    <a:gd name="connsiteX9" fmla="*/ 956308 w 3413760"/>
                    <a:gd name="connsiteY9" fmla="*/ 822960 h 4518660"/>
                    <a:gd name="connsiteX10" fmla="*/ 1032508 w 3413760"/>
                    <a:gd name="connsiteY10" fmla="*/ 822960 h 4518660"/>
                    <a:gd name="connsiteX11" fmla="*/ 1116328 w 3413760"/>
                    <a:gd name="connsiteY11" fmla="*/ 845820 h 4518660"/>
                    <a:gd name="connsiteX12" fmla="*/ 1192528 w 3413760"/>
                    <a:gd name="connsiteY12" fmla="*/ 975360 h 4518660"/>
                    <a:gd name="connsiteX13" fmla="*/ 1337308 w 3413760"/>
                    <a:gd name="connsiteY13" fmla="*/ 906780 h 4518660"/>
                    <a:gd name="connsiteX14" fmla="*/ 1398268 w 3413760"/>
                    <a:gd name="connsiteY14" fmla="*/ 914400 h 4518660"/>
                    <a:gd name="connsiteX15" fmla="*/ 1482088 w 3413760"/>
                    <a:gd name="connsiteY15" fmla="*/ 914400 h 4518660"/>
                    <a:gd name="connsiteX16" fmla="*/ 1550668 w 3413760"/>
                    <a:gd name="connsiteY16" fmla="*/ 861060 h 4518660"/>
                    <a:gd name="connsiteX17" fmla="*/ 1604008 w 3413760"/>
                    <a:gd name="connsiteY17" fmla="*/ 861060 h 4518660"/>
                    <a:gd name="connsiteX18" fmla="*/ 1657348 w 3413760"/>
                    <a:gd name="connsiteY18" fmla="*/ 883920 h 4518660"/>
                    <a:gd name="connsiteX19" fmla="*/ 1764028 w 3413760"/>
                    <a:gd name="connsiteY19" fmla="*/ 883920 h 4518660"/>
                    <a:gd name="connsiteX20" fmla="*/ 1817368 w 3413760"/>
                    <a:gd name="connsiteY20" fmla="*/ 762000 h 4518660"/>
                    <a:gd name="connsiteX21" fmla="*/ 1962148 w 3413760"/>
                    <a:gd name="connsiteY21" fmla="*/ 731520 h 4518660"/>
                    <a:gd name="connsiteX22" fmla="*/ 2061208 w 3413760"/>
                    <a:gd name="connsiteY22" fmla="*/ 731520 h 4518660"/>
                    <a:gd name="connsiteX23" fmla="*/ 2129788 w 3413760"/>
                    <a:gd name="connsiteY23" fmla="*/ 662940 h 4518660"/>
                    <a:gd name="connsiteX24" fmla="*/ 2228848 w 3413760"/>
                    <a:gd name="connsiteY24" fmla="*/ 739140 h 4518660"/>
                    <a:gd name="connsiteX25" fmla="*/ 2228848 w 3413760"/>
                    <a:gd name="connsiteY25" fmla="*/ 647700 h 4518660"/>
                    <a:gd name="connsiteX26" fmla="*/ 2282188 w 3413760"/>
                    <a:gd name="connsiteY26" fmla="*/ 548640 h 4518660"/>
                    <a:gd name="connsiteX27" fmla="*/ 2556508 w 3413760"/>
                    <a:gd name="connsiteY27" fmla="*/ 723900 h 4518660"/>
                    <a:gd name="connsiteX28" fmla="*/ 2670808 w 3413760"/>
                    <a:gd name="connsiteY28" fmla="*/ 914400 h 4518660"/>
                    <a:gd name="connsiteX29" fmla="*/ 2769868 w 3413760"/>
                    <a:gd name="connsiteY29" fmla="*/ 937260 h 4518660"/>
                    <a:gd name="connsiteX30" fmla="*/ 2884168 w 3413760"/>
                    <a:gd name="connsiteY30" fmla="*/ 982980 h 4518660"/>
                    <a:gd name="connsiteX31" fmla="*/ 2922268 w 3413760"/>
                    <a:gd name="connsiteY31" fmla="*/ 1066800 h 4518660"/>
                    <a:gd name="connsiteX32" fmla="*/ 2937508 w 3413760"/>
                    <a:gd name="connsiteY32" fmla="*/ 1135380 h 4518660"/>
                    <a:gd name="connsiteX33" fmla="*/ 3181348 w 3413760"/>
                    <a:gd name="connsiteY33" fmla="*/ 1333500 h 4518660"/>
                    <a:gd name="connsiteX34" fmla="*/ 3249928 w 3413760"/>
                    <a:gd name="connsiteY34" fmla="*/ 1348740 h 4518660"/>
                    <a:gd name="connsiteX35" fmla="*/ 3356608 w 3413760"/>
                    <a:gd name="connsiteY35" fmla="*/ 1348740 h 4518660"/>
                    <a:gd name="connsiteX36" fmla="*/ 3360420 w 3413760"/>
                    <a:gd name="connsiteY36" fmla="*/ 1341120 h 4518660"/>
                    <a:gd name="connsiteX37" fmla="*/ 3413760 w 3413760"/>
                    <a:gd name="connsiteY37" fmla="*/ 1371600 h 4518660"/>
                    <a:gd name="connsiteX38" fmla="*/ 3390900 w 3413760"/>
                    <a:gd name="connsiteY38" fmla="*/ 1478280 h 4518660"/>
                    <a:gd name="connsiteX39" fmla="*/ 3360420 w 3413760"/>
                    <a:gd name="connsiteY39" fmla="*/ 1516380 h 4518660"/>
                    <a:gd name="connsiteX40" fmla="*/ 3322320 w 3413760"/>
                    <a:gd name="connsiteY40" fmla="*/ 1516380 h 4518660"/>
                    <a:gd name="connsiteX41" fmla="*/ 3284220 w 3413760"/>
                    <a:gd name="connsiteY41" fmla="*/ 1455420 h 4518660"/>
                    <a:gd name="connsiteX42" fmla="*/ 3230880 w 3413760"/>
                    <a:gd name="connsiteY42" fmla="*/ 1455420 h 4518660"/>
                    <a:gd name="connsiteX43" fmla="*/ 3162300 w 3413760"/>
                    <a:gd name="connsiteY43" fmla="*/ 1470660 h 4518660"/>
                    <a:gd name="connsiteX44" fmla="*/ 3086100 w 3413760"/>
                    <a:gd name="connsiteY44" fmla="*/ 1524000 h 4518660"/>
                    <a:gd name="connsiteX45" fmla="*/ 2979420 w 3413760"/>
                    <a:gd name="connsiteY45" fmla="*/ 1546860 h 4518660"/>
                    <a:gd name="connsiteX46" fmla="*/ 2956560 w 3413760"/>
                    <a:gd name="connsiteY46" fmla="*/ 1524000 h 4518660"/>
                    <a:gd name="connsiteX47" fmla="*/ 2849880 w 3413760"/>
                    <a:gd name="connsiteY47" fmla="*/ 1516380 h 4518660"/>
                    <a:gd name="connsiteX48" fmla="*/ 2674620 w 3413760"/>
                    <a:gd name="connsiteY48" fmla="*/ 1577340 h 4518660"/>
                    <a:gd name="connsiteX49" fmla="*/ 2499360 w 3413760"/>
                    <a:gd name="connsiteY49" fmla="*/ 1722120 h 4518660"/>
                    <a:gd name="connsiteX50" fmla="*/ 2186940 w 3413760"/>
                    <a:gd name="connsiteY50" fmla="*/ 2065020 h 4518660"/>
                    <a:gd name="connsiteX51" fmla="*/ 2042160 w 3413760"/>
                    <a:gd name="connsiteY51" fmla="*/ 2263140 h 4518660"/>
                    <a:gd name="connsiteX52" fmla="*/ 1943100 w 3413760"/>
                    <a:gd name="connsiteY52" fmla="*/ 2613660 h 4518660"/>
                    <a:gd name="connsiteX53" fmla="*/ 1943100 w 3413760"/>
                    <a:gd name="connsiteY53" fmla="*/ 2880360 h 4518660"/>
                    <a:gd name="connsiteX54" fmla="*/ 2019300 w 3413760"/>
                    <a:gd name="connsiteY54" fmla="*/ 2994660 h 4518660"/>
                    <a:gd name="connsiteX55" fmla="*/ 1973580 w 3413760"/>
                    <a:gd name="connsiteY55" fmla="*/ 3063240 h 4518660"/>
                    <a:gd name="connsiteX56" fmla="*/ 1950720 w 3413760"/>
                    <a:gd name="connsiteY56" fmla="*/ 3307080 h 4518660"/>
                    <a:gd name="connsiteX57" fmla="*/ 1905000 w 3413760"/>
                    <a:gd name="connsiteY57" fmla="*/ 3444240 h 4518660"/>
                    <a:gd name="connsiteX58" fmla="*/ 1798320 w 3413760"/>
                    <a:gd name="connsiteY58" fmla="*/ 3451860 h 4518660"/>
                    <a:gd name="connsiteX59" fmla="*/ 1760220 w 3413760"/>
                    <a:gd name="connsiteY59" fmla="*/ 3535680 h 4518660"/>
                    <a:gd name="connsiteX60" fmla="*/ 1638300 w 3413760"/>
                    <a:gd name="connsiteY60" fmla="*/ 3573780 h 4518660"/>
                    <a:gd name="connsiteX61" fmla="*/ 1600200 w 3413760"/>
                    <a:gd name="connsiteY61" fmla="*/ 3627120 h 4518660"/>
                    <a:gd name="connsiteX62" fmla="*/ 1516380 w 3413760"/>
                    <a:gd name="connsiteY62" fmla="*/ 3634740 h 4518660"/>
                    <a:gd name="connsiteX63" fmla="*/ 1485900 w 3413760"/>
                    <a:gd name="connsiteY63" fmla="*/ 3688080 h 4518660"/>
                    <a:gd name="connsiteX64" fmla="*/ 1371600 w 3413760"/>
                    <a:gd name="connsiteY64" fmla="*/ 3710940 h 4518660"/>
                    <a:gd name="connsiteX65" fmla="*/ 1341120 w 3413760"/>
                    <a:gd name="connsiteY65" fmla="*/ 3680460 h 4518660"/>
                    <a:gd name="connsiteX66" fmla="*/ 1226820 w 3413760"/>
                    <a:gd name="connsiteY66" fmla="*/ 3665220 h 4518660"/>
                    <a:gd name="connsiteX67" fmla="*/ 1066800 w 3413760"/>
                    <a:gd name="connsiteY67" fmla="*/ 3710940 h 4518660"/>
                    <a:gd name="connsiteX68" fmla="*/ 1066800 w 3413760"/>
                    <a:gd name="connsiteY68" fmla="*/ 3802380 h 4518660"/>
                    <a:gd name="connsiteX69" fmla="*/ 960120 w 3413760"/>
                    <a:gd name="connsiteY69" fmla="*/ 3909060 h 4518660"/>
                    <a:gd name="connsiteX70" fmla="*/ 815340 w 3413760"/>
                    <a:gd name="connsiteY70" fmla="*/ 3954780 h 4518660"/>
                    <a:gd name="connsiteX71" fmla="*/ 662940 w 3413760"/>
                    <a:gd name="connsiteY71" fmla="*/ 4130040 h 4518660"/>
                    <a:gd name="connsiteX72" fmla="*/ 624840 w 3413760"/>
                    <a:gd name="connsiteY72" fmla="*/ 4366260 h 4518660"/>
                    <a:gd name="connsiteX73" fmla="*/ 525780 w 3413760"/>
                    <a:gd name="connsiteY73" fmla="*/ 4503420 h 4518660"/>
                    <a:gd name="connsiteX74" fmla="*/ 403860 w 3413760"/>
                    <a:gd name="connsiteY74" fmla="*/ 4518660 h 4518660"/>
                    <a:gd name="connsiteX75" fmla="*/ 198120 w 3413760"/>
                    <a:gd name="connsiteY75" fmla="*/ 4465320 h 4518660"/>
                    <a:gd name="connsiteX76" fmla="*/ 198120 w 3413760"/>
                    <a:gd name="connsiteY76" fmla="*/ 4358640 h 4518660"/>
                    <a:gd name="connsiteX77" fmla="*/ 60960 w 3413760"/>
                    <a:gd name="connsiteY77" fmla="*/ 4312920 h 4518660"/>
                    <a:gd name="connsiteX78" fmla="*/ 0 w 3413760"/>
                    <a:gd name="connsiteY78" fmla="*/ 4267200 h 4518660"/>
                    <a:gd name="connsiteX79" fmla="*/ 0 w 3413760"/>
                    <a:gd name="connsiteY79" fmla="*/ 4221480 h 4518660"/>
                    <a:gd name="connsiteX80" fmla="*/ 99060 w 3413760"/>
                    <a:gd name="connsiteY80" fmla="*/ 4229100 h 4518660"/>
                    <a:gd name="connsiteX81" fmla="*/ 175260 w 3413760"/>
                    <a:gd name="connsiteY81" fmla="*/ 4206240 h 4518660"/>
                    <a:gd name="connsiteX82" fmla="*/ 205740 w 3413760"/>
                    <a:gd name="connsiteY82" fmla="*/ 4175760 h 4518660"/>
                    <a:gd name="connsiteX83" fmla="*/ 297180 w 3413760"/>
                    <a:gd name="connsiteY83" fmla="*/ 4175760 h 4518660"/>
                    <a:gd name="connsiteX84" fmla="*/ 297180 w 3413760"/>
                    <a:gd name="connsiteY84" fmla="*/ 4099560 h 4518660"/>
                    <a:gd name="connsiteX85" fmla="*/ 205740 w 3413760"/>
                    <a:gd name="connsiteY85" fmla="*/ 4000500 h 4518660"/>
                    <a:gd name="connsiteX86" fmla="*/ 198120 w 3413760"/>
                    <a:gd name="connsiteY86" fmla="*/ 3886200 h 4518660"/>
                    <a:gd name="connsiteX87" fmla="*/ 236220 w 3413760"/>
                    <a:gd name="connsiteY87" fmla="*/ 3802380 h 4518660"/>
                    <a:gd name="connsiteX88" fmla="*/ 198120 w 3413760"/>
                    <a:gd name="connsiteY88" fmla="*/ 3733800 h 4518660"/>
                    <a:gd name="connsiteX89" fmla="*/ 213360 w 3413760"/>
                    <a:gd name="connsiteY89" fmla="*/ 3657600 h 4518660"/>
                    <a:gd name="connsiteX90" fmla="*/ 205740 w 3413760"/>
                    <a:gd name="connsiteY90" fmla="*/ 3611880 h 4518660"/>
                    <a:gd name="connsiteX91" fmla="*/ 182880 w 3413760"/>
                    <a:gd name="connsiteY91" fmla="*/ 3489960 h 4518660"/>
                    <a:gd name="connsiteX92" fmla="*/ 205740 w 3413760"/>
                    <a:gd name="connsiteY92" fmla="*/ 3368040 h 4518660"/>
                    <a:gd name="connsiteX93" fmla="*/ 335280 w 3413760"/>
                    <a:gd name="connsiteY93" fmla="*/ 3307080 h 4518660"/>
                    <a:gd name="connsiteX94" fmla="*/ 327660 w 3413760"/>
                    <a:gd name="connsiteY94" fmla="*/ 3200400 h 4518660"/>
                    <a:gd name="connsiteX95" fmla="*/ 274320 w 3413760"/>
                    <a:gd name="connsiteY95" fmla="*/ 3108960 h 4518660"/>
                    <a:gd name="connsiteX96" fmla="*/ 274320 w 3413760"/>
                    <a:gd name="connsiteY96" fmla="*/ 3055620 h 4518660"/>
                    <a:gd name="connsiteX97" fmla="*/ 160020 w 3413760"/>
                    <a:gd name="connsiteY97" fmla="*/ 2979420 h 4518660"/>
                    <a:gd name="connsiteX98" fmla="*/ 198120 w 3413760"/>
                    <a:gd name="connsiteY98" fmla="*/ 2903220 h 4518660"/>
                    <a:gd name="connsiteX99" fmla="*/ 213360 w 3413760"/>
                    <a:gd name="connsiteY99" fmla="*/ 2849880 h 4518660"/>
                    <a:gd name="connsiteX100" fmla="*/ 304800 w 3413760"/>
                    <a:gd name="connsiteY100" fmla="*/ 2735580 h 4518660"/>
                    <a:gd name="connsiteX101" fmla="*/ 430053 w 3413760"/>
                    <a:gd name="connsiteY101" fmla="*/ 2738437 h 4518660"/>
                    <a:gd name="connsiteX102" fmla="*/ 488854 w 3413760"/>
                    <a:gd name="connsiteY102" fmla="*/ 2691828 h 4518660"/>
                    <a:gd name="connsiteX103" fmla="*/ 441960 w 3413760"/>
                    <a:gd name="connsiteY103" fmla="*/ 2667000 h 4518660"/>
                    <a:gd name="connsiteX104" fmla="*/ 434340 w 3413760"/>
                    <a:gd name="connsiteY104" fmla="*/ 2567940 h 4518660"/>
                    <a:gd name="connsiteX105" fmla="*/ 472440 w 3413760"/>
                    <a:gd name="connsiteY105" fmla="*/ 2499360 h 4518660"/>
                    <a:gd name="connsiteX106" fmla="*/ 632460 w 3413760"/>
                    <a:gd name="connsiteY106" fmla="*/ 2476500 h 4518660"/>
                    <a:gd name="connsiteX107" fmla="*/ 678180 w 3413760"/>
                    <a:gd name="connsiteY107" fmla="*/ 2400300 h 4518660"/>
                    <a:gd name="connsiteX108" fmla="*/ 723900 w 3413760"/>
                    <a:gd name="connsiteY108" fmla="*/ 2400300 h 4518660"/>
                    <a:gd name="connsiteX109" fmla="*/ 838200 w 3413760"/>
                    <a:gd name="connsiteY109" fmla="*/ 2316480 h 4518660"/>
                    <a:gd name="connsiteX110" fmla="*/ 853440 w 3413760"/>
                    <a:gd name="connsiteY110" fmla="*/ 2240280 h 4518660"/>
                    <a:gd name="connsiteX111" fmla="*/ 891540 w 3413760"/>
                    <a:gd name="connsiteY111" fmla="*/ 2179320 h 4518660"/>
                    <a:gd name="connsiteX112" fmla="*/ 929640 w 3413760"/>
                    <a:gd name="connsiteY112" fmla="*/ 2087880 h 4518660"/>
                    <a:gd name="connsiteX113" fmla="*/ 1013460 w 3413760"/>
                    <a:gd name="connsiteY113" fmla="*/ 2087880 h 4518660"/>
                    <a:gd name="connsiteX114" fmla="*/ 1021080 w 3413760"/>
                    <a:gd name="connsiteY114" fmla="*/ 2019300 h 4518660"/>
                    <a:gd name="connsiteX115" fmla="*/ 1074420 w 3413760"/>
                    <a:gd name="connsiteY115" fmla="*/ 2019300 h 4518660"/>
                    <a:gd name="connsiteX116" fmla="*/ 1074420 w 3413760"/>
                    <a:gd name="connsiteY116" fmla="*/ 1935480 h 4518660"/>
                    <a:gd name="connsiteX117" fmla="*/ 944880 w 3413760"/>
                    <a:gd name="connsiteY117" fmla="*/ 1844040 h 4518660"/>
                    <a:gd name="connsiteX118" fmla="*/ 792480 w 3413760"/>
                    <a:gd name="connsiteY118" fmla="*/ 1691640 h 4518660"/>
                    <a:gd name="connsiteX119" fmla="*/ 693420 w 3413760"/>
                    <a:gd name="connsiteY119" fmla="*/ 1668780 h 4518660"/>
                    <a:gd name="connsiteX120" fmla="*/ 662940 w 3413760"/>
                    <a:gd name="connsiteY120" fmla="*/ 1600200 h 4518660"/>
                    <a:gd name="connsiteX121" fmla="*/ 533400 w 3413760"/>
                    <a:gd name="connsiteY121" fmla="*/ 1607820 h 4518660"/>
                    <a:gd name="connsiteX122" fmla="*/ 502920 w 3413760"/>
                    <a:gd name="connsiteY122" fmla="*/ 1668780 h 4518660"/>
                    <a:gd name="connsiteX123" fmla="*/ 563880 w 3413760"/>
                    <a:gd name="connsiteY123" fmla="*/ 1744980 h 4518660"/>
                    <a:gd name="connsiteX124" fmla="*/ 464820 w 3413760"/>
                    <a:gd name="connsiteY124" fmla="*/ 1775460 h 4518660"/>
                    <a:gd name="connsiteX125" fmla="*/ 434340 w 3413760"/>
                    <a:gd name="connsiteY125" fmla="*/ 1767840 h 4518660"/>
                    <a:gd name="connsiteX126" fmla="*/ 396240 w 3413760"/>
                    <a:gd name="connsiteY126" fmla="*/ 1813560 h 4518660"/>
                    <a:gd name="connsiteX127" fmla="*/ 335280 w 3413760"/>
                    <a:gd name="connsiteY127" fmla="*/ 1775460 h 4518660"/>
                    <a:gd name="connsiteX128" fmla="*/ 388620 w 3413760"/>
                    <a:gd name="connsiteY128" fmla="*/ 1684020 h 4518660"/>
                    <a:gd name="connsiteX129" fmla="*/ 388620 w 3413760"/>
                    <a:gd name="connsiteY129" fmla="*/ 1600200 h 4518660"/>
                    <a:gd name="connsiteX130" fmla="*/ 495300 w 3413760"/>
                    <a:gd name="connsiteY130" fmla="*/ 1524000 h 4518660"/>
                    <a:gd name="connsiteX131" fmla="*/ 441960 w 3413760"/>
                    <a:gd name="connsiteY131" fmla="*/ 1440180 h 4518660"/>
                    <a:gd name="connsiteX132" fmla="*/ 426720 w 3413760"/>
                    <a:gd name="connsiteY132" fmla="*/ 1333500 h 4518660"/>
                    <a:gd name="connsiteX133" fmla="*/ 381000 w 3413760"/>
                    <a:gd name="connsiteY133" fmla="*/ 1303020 h 4518660"/>
                    <a:gd name="connsiteX134" fmla="*/ 403860 w 3413760"/>
                    <a:gd name="connsiteY134" fmla="*/ 1211580 h 4518660"/>
                    <a:gd name="connsiteX135" fmla="*/ 391608 w 3413760"/>
                    <a:gd name="connsiteY135" fmla="*/ 1197102 h 4518660"/>
                    <a:gd name="connsiteX136" fmla="*/ 419100 w 3413760"/>
                    <a:gd name="connsiteY136" fmla="*/ 830580 h 4518660"/>
                    <a:gd name="connsiteX137" fmla="*/ 328612 w 3413760"/>
                    <a:gd name="connsiteY137" fmla="*/ 663892 h 4518660"/>
                    <a:gd name="connsiteX138" fmla="*/ 257172 w 3413760"/>
                    <a:gd name="connsiteY138" fmla="*/ 606744 h 4518660"/>
                    <a:gd name="connsiteX139" fmla="*/ 171448 w 3413760"/>
                    <a:gd name="connsiteY139" fmla="*/ 421004 h 4518660"/>
                    <a:gd name="connsiteX140" fmla="*/ 176212 w 3413760"/>
                    <a:gd name="connsiteY140" fmla="*/ 240030 h 4518660"/>
                    <a:gd name="connsiteX141" fmla="*/ 104772 w 3413760"/>
                    <a:gd name="connsiteY141" fmla="*/ 201930 h 4518660"/>
                    <a:gd name="connsiteX142" fmla="*/ 43340 w 3413760"/>
                    <a:gd name="connsiteY142" fmla="*/ 74344 h 4518660"/>
                    <a:gd name="connsiteX143" fmla="*/ 49528 w 3413760"/>
                    <a:gd name="connsiteY143" fmla="*/ 76200 h 4518660"/>
                    <a:gd name="connsiteX144" fmla="*/ 49528 w 3413760"/>
                    <a:gd name="connsiteY144" fmla="*/ 15240 h 4518660"/>
                    <a:gd name="connsiteX145" fmla="*/ 110488 w 3413760"/>
                    <a:gd name="connsiteY145" fmla="*/ 0 h 451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</a:cxnLst>
                  <a:rect l="l" t="t" r="r" b="b"/>
                  <a:pathLst>
                    <a:path w="3413760" h="4518660">
                      <a:moveTo>
                        <a:pt x="110488" y="0"/>
                      </a:moveTo>
                      <a:lnTo>
                        <a:pt x="179068" y="152400"/>
                      </a:lnTo>
                      <a:lnTo>
                        <a:pt x="255268" y="243840"/>
                      </a:lnTo>
                      <a:lnTo>
                        <a:pt x="346708" y="304800"/>
                      </a:lnTo>
                      <a:lnTo>
                        <a:pt x="407668" y="472440"/>
                      </a:lnTo>
                      <a:lnTo>
                        <a:pt x="521968" y="502920"/>
                      </a:lnTo>
                      <a:lnTo>
                        <a:pt x="529588" y="609600"/>
                      </a:lnTo>
                      <a:lnTo>
                        <a:pt x="727708" y="746760"/>
                      </a:lnTo>
                      <a:lnTo>
                        <a:pt x="781048" y="723900"/>
                      </a:lnTo>
                      <a:lnTo>
                        <a:pt x="956308" y="822960"/>
                      </a:lnTo>
                      <a:lnTo>
                        <a:pt x="1032508" y="822960"/>
                      </a:lnTo>
                      <a:lnTo>
                        <a:pt x="1116328" y="845820"/>
                      </a:lnTo>
                      <a:lnTo>
                        <a:pt x="1192528" y="975360"/>
                      </a:lnTo>
                      <a:lnTo>
                        <a:pt x="1337308" y="906780"/>
                      </a:lnTo>
                      <a:lnTo>
                        <a:pt x="1398268" y="914400"/>
                      </a:lnTo>
                      <a:lnTo>
                        <a:pt x="1482088" y="914400"/>
                      </a:lnTo>
                      <a:lnTo>
                        <a:pt x="1550668" y="861060"/>
                      </a:lnTo>
                      <a:lnTo>
                        <a:pt x="1604008" y="861060"/>
                      </a:lnTo>
                      <a:lnTo>
                        <a:pt x="1657348" y="883920"/>
                      </a:lnTo>
                      <a:lnTo>
                        <a:pt x="1764028" y="883920"/>
                      </a:lnTo>
                      <a:lnTo>
                        <a:pt x="1817368" y="762000"/>
                      </a:lnTo>
                      <a:lnTo>
                        <a:pt x="1962148" y="731520"/>
                      </a:lnTo>
                      <a:lnTo>
                        <a:pt x="2061208" y="731520"/>
                      </a:lnTo>
                      <a:lnTo>
                        <a:pt x="2129788" y="662940"/>
                      </a:lnTo>
                      <a:lnTo>
                        <a:pt x="2228848" y="739140"/>
                      </a:lnTo>
                      <a:lnTo>
                        <a:pt x="2228848" y="647700"/>
                      </a:lnTo>
                      <a:lnTo>
                        <a:pt x="2282188" y="548640"/>
                      </a:lnTo>
                      <a:lnTo>
                        <a:pt x="2556508" y="723900"/>
                      </a:lnTo>
                      <a:lnTo>
                        <a:pt x="2670808" y="914400"/>
                      </a:lnTo>
                      <a:lnTo>
                        <a:pt x="2769868" y="937260"/>
                      </a:lnTo>
                      <a:lnTo>
                        <a:pt x="2884168" y="982980"/>
                      </a:lnTo>
                      <a:lnTo>
                        <a:pt x="2922268" y="1066800"/>
                      </a:lnTo>
                      <a:lnTo>
                        <a:pt x="2937508" y="1135380"/>
                      </a:lnTo>
                      <a:lnTo>
                        <a:pt x="3181348" y="1333500"/>
                      </a:lnTo>
                      <a:lnTo>
                        <a:pt x="3249928" y="1348740"/>
                      </a:lnTo>
                      <a:lnTo>
                        <a:pt x="3356608" y="1348740"/>
                      </a:lnTo>
                      <a:lnTo>
                        <a:pt x="3360420" y="1341120"/>
                      </a:lnTo>
                      <a:lnTo>
                        <a:pt x="3413760" y="1371600"/>
                      </a:lnTo>
                      <a:lnTo>
                        <a:pt x="3390900" y="1478280"/>
                      </a:lnTo>
                      <a:lnTo>
                        <a:pt x="3360420" y="1516380"/>
                      </a:lnTo>
                      <a:lnTo>
                        <a:pt x="3322320" y="1516380"/>
                      </a:lnTo>
                      <a:lnTo>
                        <a:pt x="3284220" y="1455420"/>
                      </a:lnTo>
                      <a:lnTo>
                        <a:pt x="3230880" y="1455420"/>
                      </a:lnTo>
                      <a:lnTo>
                        <a:pt x="3162300" y="1470660"/>
                      </a:lnTo>
                      <a:lnTo>
                        <a:pt x="3086100" y="1524000"/>
                      </a:lnTo>
                      <a:lnTo>
                        <a:pt x="2979420" y="1546860"/>
                      </a:lnTo>
                      <a:lnTo>
                        <a:pt x="2956560" y="1524000"/>
                      </a:lnTo>
                      <a:lnTo>
                        <a:pt x="2849880" y="1516380"/>
                      </a:lnTo>
                      <a:lnTo>
                        <a:pt x="2674620" y="1577340"/>
                      </a:lnTo>
                      <a:lnTo>
                        <a:pt x="2499360" y="1722120"/>
                      </a:lnTo>
                      <a:lnTo>
                        <a:pt x="2186940" y="2065020"/>
                      </a:lnTo>
                      <a:lnTo>
                        <a:pt x="2042160" y="2263140"/>
                      </a:lnTo>
                      <a:lnTo>
                        <a:pt x="1943100" y="2613660"/>
                      </a:lnTo>
                      <a:lnTo>
                        <a:pt x="1943100" y="2880360"/>
                      </a:lnTo>
                      <a:lnTo>
                        <a:pt x="2019300" y="2994660"/>
                      </a:lnTo>
                      <a:lnTo>
                        <a:pt x="1973580" y="3063240"/>
                      </a:lnTo>
                      <a:lnTo>
                        <a:pt x="1950720" y="3307080"/>
                      </a:lnTo>
                      <a:lnTo>
                        <a:pt x="1905000" y="3444240"/>
                      </a:lnTo>
                      <a:lnTo>
                        <a:pt x="1798320" y="3451860"/>
                      </a:lnTo>
                      <a:lnTo>
                        <a:pt x="1760220" y="3535680"/>
                      </a:lnTo>
                      <a:lnTo>
                        <a:pt x="1638300" y="3573780"/>
                      </a:lnTo>
                      <a:lnTo>
                        <a:pt x="1600200" y="3627120"/>
                      </a:lnTo>
                      <a:lnTo>
                        <a:pt x="1516380" y="3634740"/>
                      </a:lnTo>
                      <a:lnTo>
                        <a:pt x="1485900" y="3688080"/>
                      </a:lnTo>
                      <a:lnTo>
                        <a:pt x="1371600" y="3710940"/>
                      </a:lnTo>
                      <a:lnTo>
                        <a:pt x="1341120" y="3680460"/>
                      </a:lnTo>
                      <a:lnTo>
                        <a:pt x="1226820" y="3665220"/>
                      </a:lnTo>
                      <a:lnTo>
                        <a:pt x="1066800" y="3710940"/>
                      </a:lnTo>
                      <a:lnTo>
                        <a:pt x="1066800" y="3802380"/>
                      </a:lnTo>
                      <a:lnTo>
                        <a:pt x="960120" y="3909060"/>
                      </a:lnTo>
                      <a:lnTo>
                        <a:pt x="815340" y="3954780"/>
                      </a:lnTo>
                      <a:lnTo>
                        <a:pt x="662940" y="4130040"/>
                      </a:lnTo>
                      <a:lnTo>
                        <a:pt x="624840" y="4366260"/>
                      </a:lnTo>
                      <a:lnTo>
                        <a:pt x="525780" y="4503420"/>
                      </a:lnTo>
                      <a:lnTo>
                        <a:pt x="403860" y="4518660"/>
                      </a:lnTo>
                      <a:lnTo>
                        <a:pt x="198120" y="4465320"/>
                      </a:lnTo>
                      <a:lnTo>
                        <a:pt x="198120" y="4358640"/>
                      </a:lnTo>
                      <a:lnTo>
                        <a:pt x="60960" y="4312920"/>
                      </a:lnTo>
                      <a:lnTo>
                        <a:pt x="0" y="4267200"/>
                      </a:lnTo>
                      <a:lnTo>
                        <a:pt x="0" y="4221480"/>
                      </a:lnTo>
                      <a:lnTo>
                        <a:pt x="99060" y="4229100"/>
                      </a:lnTo>
                      <a:lnTo>
                        <a:pt x="175260" y="4206240"/>
                      </a:lnTo>
                      <a:lnTo>
                        <a:pt x="205740" y="4175760"/>
                      </a:lnTo>
                      <a:lnTo>
                        <a:pt x="297180" y="4175760"/>
                      </a:lnTo>
                      <a:lnTo>
                        <a:pt x="297180" y="4099560"/>
                      </a:lnTo>
                      <a:lnTo>
                        <a:pt x="205740" y="4000500"/>
                      </a:lnTo>
                      <a:lnTo>
                        <a:pt x="198120" y="3886200"/>
                      </a:lnTo>
                      <a:lnTo>
                        <a:pt x="236220" y="3802380"/>
                      </a:lnTo>
                      <a:lnTo>
                        <a:pt x="198120" y="3733800"/>
                      </a:lnTo>
                      <a:lnTo>
                        <a:pt x="213360" y="3657600"/>
                      </a:lnTo>
                      <a:lnTo>
                        <a:pt x="205740" y="3611880"/>
                      </a:lnTo>
                      <a:lnTo>
                        <a:pt x="182880" y="3489960"/>
                      </a:lnTo>
                      <a:lnTo>
                        <a:pt x="205740" y="3368040"/>
                      </a:lnTo>
                      <a:lnTo>
                        <a:pt x="335280" y="3307080"/>
                      </a:lnTo>
                      <a:lnTo>
                        <a:pt x="327660" y="3200400"/>
                      </a:lnTo>
                      <a:lnTo>
                        <a:pt x="274320" y="3108960"/>
                      </a:lnTo>
                      <a:lnTo>
                        <a:pt x="274320" y="3055620"/>
                      </a:lnTo>
                      <a:lnTo>
                        <a:pt x="160020" y="2979420"/>
                      </a:lnTo>
                      <a:lnTo>
                        <a:pt x="198120" y="2903220"/>
                      </a:lnTo>
                      <a:lnTo>
                        <a:pt x="213360" y="2849880"/>
                      </a:lnTo>
                      <a:lnTo>
                        <a:pt x="304800" y="2735580"/>
                      </a:lnTo>
                      <a:lnTo>
                        <a:pt x="430053" y="2738437"/>
                      </a:lnTo>
                      <a:lnTo>
                        <a:pt x="488854" y="2691828"/>
                      </a:lnTo>
                      <a:lnTo>
                        <a:pt x="441960" y="2667000"/>
                      </a:lnTo>
                      <a:lnTo>
                        <a:pt x="434340" y="2567940"/>
                      </a:lnTo>
                      <a:lnTo>
                        <a:pt x="472440" y="2499360"/>
                      </a:lnTo>
                      <a:lnTo>
                        <a:pt x="632460" y="2476500"/>
                      </a:lnTo>
                      <a:lnTo>
                        <a:pt x="678180" y="2400300"/>
                      </a:lnTo>
                      <a:lnTo>
                        <a:pt x="723900" y="2400300"/>
                      </a:lnTo>
                      <a:lnTo>
                        <a:pt x="838200" y="2316480"/>
                      </a:lnTo>
                      <a:lnTo>
                        <a:pt x="853440" y="2240280"/>
                      </a:lnTo>
                      <a:lnTo>
                        <a:pt x="891540" y="2179320"/>
                      </a:lnTo>
                      <a:lnTo>
                        <a:pt x="929640" y="2087880"/>
                      </a:lnTo>
                      <a:lnTo>
                        <a:pt x="1013460" y="2087880"/>
                      </a:lnTo>
                      <a:lnTo>
                        <a:pt x="1021080" y="2019300"/>
                      </a:lnTo>
                      <a:lnTo>
                        <a:pt x="1074420" y="2019300"/>
                      </a:lnTo>
                      <a:lnTo>
                        <a:pt x="1074420" y="1935480"/>
                      </a:lnTo>
                      <a:lnTo>
                        <a:pt x="944880" y="1844040"/>
                      </a:lnTo>
                      <a:lnTo>
                        <a:pt x="792480" y="1691640"/>
                      </a:lnTo>
                      <a:lnTo>
                        <a:pt x="693420" y="1668780"/>
                      </a:lnTo>
                      <a:lnTo>
                        <a:pt x="662940" y="1600200"/>
                      </a:lnTo>
                      <a:lnTo>
                        <a:pt x="533400" y="1607820"/>
                      </a:lnTo>
                      <a:lnTo>
                        <a:pt x="502920" y="1668780"/>
                      </a:lnTo>
                      <a:lnTo>
                        <a:pt x="563880" y="1744980"/>
                      </a:lnTo>
                      <a:lnTo>
                        <a:pt x="464820" y="1775460"/>
                      </a:lnTo>
                      <a:lnTo>
                        <a:pt x="434340" y="1767840"/>
                      </a:lnTo>
                      <a:lnTo>
                        <a:pt x="396240" y="1813560"/>
                      </a:lnTo>
                      <a:lnTo>
                        <a:pt x="335280" y="1775460"/>
                      </a:lnTo>
                      <a:lnTo>
                        <a:pt x="388620" y="1684020"/>
                      </a:lnTo>
                      <a:lnTo>
                        <a:pt x="388620" y="1600200"/>
                      </a:lnTo>
                      <a:lnTo>
                        <a:pt x="495300" y="1524000"/>
                      </a:lnTo>
                      <a:lnTo>
                        <a:pt x="441960" y="1440180"/>
                      </a:lnTo>
                      <a:lnTo>
                        <a:pt x="426720" y="1333500"/>
                      </a:lnTo>
                      <a:lnTo>
                        <a:pt x="381000" y="1303020"/>
                      </a:lnTo>
                      <a:lnTo>
                        <a:pt x="403860" y="1211580"/>
                      </a:lnTo>
                      <a:lnTo>
                        <a:pt x="391608" y="1197102"/>
                      </a:lnTo>
                      <a:lnTo>
                        <a:pt x="419100" y="830580"/>
                      </a:lnTo>
                      <a:lnTo>
                        <a:pt x="328612" y="663892"/>
                      </a:lnTo>
                      <a:lnTo>
                        <a:pt x="257172" y="606744"/>
                      </a:lnTo>
                      <a:lnTo>
                        <a:pt x="171448" y="421004"/>
                      </a:lnTo>
                      <a:lnTo>
                        <a:pt x="176212" y="240030"/>
                      </a:lnTo>
                      <a:lnTo>
                        <a:pt x="104772" y="201930"/>
                      </a:lnTo>
                      <a:lnTo>
                        <a:pt x="43340" y="74344"/>
                      </a:lnTo>
                      <a:lnTo>
                        <a:pt x="49528" y="76200"/>
                      </a:lnTo>
                      <a:lnTo>
                        <a:pt x="49528" y="15240"/>
                      </a:lnTo>
                      <a:lnTo>
                        <a:pt x="110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2FA9761-8723-79F8-353B-5E31E1FE080E}"/>
                    </a:ext>
                  </a:extLst>
                </p:cNvPr>
                <p:cNvSpPr/>
                <p:nvPr/>
              </p:nvSpPr>
              <p:spPr>
                <a:xfrm>
                  <a:off x="6656517" y="3509622"/>
                  <a:ext cx="693985" cy="879243"/>
                </a:xfrm>
                <a:custGeom>
                  <a:avLst/>
                  <a:gdLst>
                    <a:gd name="connsiteX0" fmla="*/ 2780028 w 3596640"/>
                    <a:gd name="connsiteY0" fmla="*/ 0 h 4556760"/>
                    <a:gd name="connsiteX1" fmla="*/ 2887980 w 3596640"/>
                    <a:gd name="connsiteY1" fmla="*/ 158750 h 4556760"/>
                    <a:gd name="connsiteX2" fmla="*/ 3008628 w 3596640"/>
                    <a:gd name="connsiteY2" fmla="*/ 177800 h 4556760"/>
                    <a:gd name="connsiteX3" fmla="*/ 3122932 w 3596640"/>
                    <a:gd name="connsiteY3" fmla="*/ 222250 h 4556760"/>
                    <a:gd name="connsiteX4" fmla="*/ 3180080 w 3596640"/>
                    <a:gd name="connsiteY4" fmla="*/ 279400 h 4556760"/>
                    <a:gd name="connsiteX5" fmla="*/ 3262628 w 3596640"/>
                    <a:gd name="connsiteY5" fmla="*/ 247650 h 4556760"/>
                    <a:gd name="connsiteX6" fmla="*/ 3364228 w 3596640"/>
                    <a:gd name="connsiteY6" fmla="*/ 298450 h 4556760"/>
                    <a:gd name="connsiteX7" fmla="*/ 3369792 w 3596640"/>
                    <a:gd name="connsiteY7" fmla="*/ 284942 h 4556760"/>
                    <a:gd name="connsiteX8" fmla="*/ 3421380 w 3596640"/>
                    <a:gd name="connsiteY8" fmla="*/ 373380 h 4556760"/>
                    <a:gd name="connsiteX9" fmla="*/ 3421380 w 3596640"/>
                    <a:gd name="connsiteY9" fmla="*/ 441960 h 4556760"/>
                    <a:gd name="connsiteX10" fmla="*/ 3337560 w 3596640"/>
                    <a:gd name="connsiteY10" fmla="*/ 472440 h 4556760"/>
                    <a:gd name="connsiteX11" fmla="*/ 3200400 w 3596640"/>
                    <a:gd name="connsiteY11" fmla="*/ 739140 h 4556760"/>
                    <a:gd name="connsiteX12" fmla="*/ 3192780 w 3596640"/>
                    <a:gd name="connsiteY12" fmla="*/ 883920 h 4556760"/>
                    <a:gd name="connsiteX13" fmla="*/ 3147060 w 3596640"/>
                    <a:gd name="connsiteY13" fmla="*/ 944880 h 4556760"/>
                    <a:gd name="connsiteX14" fmla="*/ 3154680 w 3596640"/>
                    <a:gd name="connsiteY14" fmla="*/ 1082040 h 4556760"/>
                    <a:gd name="connsiteX15" fmla="*/ 3078480 w 3596640"/>
                    <a:gd name="connsiteY15" fmla="*/ 1196340 h 4556760"/>
                    <a:gd name="connsiteX16" fmla="*/ 3032760 w 3596640"/>
                    <a:gd name="connsiteY16" fmla="*/ 1264920 h 4556760"/>
                    <a:gd name="connsiteX17" fmla="*/ 2895600 w 3596640"/>
                    <a:gd name="connsiteY17" fmla="*/ 1607820 h 4556760"/>
                    <a:gd name="connsiteX18" fmla="*/ 2895600 w 3596640"/>
                    <a:gd name="connsiteY18" fmla="*/ 1699260 h 4556760"/>
                    <a:gd name="connsiteX19" fmla="*/ 2849880 w 3596640"/>
                    <a:gd name="connsiteY19" fmla="*/ 1767840 h 4556760"/>
                    <a:gd name="connsiteX20" fmla="*/ 2842260 w 3596640"/>
                    <a:gd name="connsiteY20" fmla="*/ 1836420 h 4556760"/>
                    <a:gd name="connsiteX21" fmla="*/ 2849880 w 3596640"/>
                    <a:gd name="connsiteY21" fmla="*/ 1935480 h 4556760"/>
                    <a:gd name="connsiteX22" fmla="*/ 2933700 w 3596640"/>
                    <a:gd name="connsiteY22" fmla="*/ 2087880 h 4556760"/>
                    <a:gd name="connsiteX23" fmla="*/ 2895600 w 3596640"/>
                    <a:gd name="connsiteY23" fmla="*/ 2194560 h 4556760"/>
                    <a:gd name="connsiteX24" fmla="*/ 2819400 w 3596640"/>
                    <a:gd name="connsiteY24" fmla="*/ 2278380 h 4556760"/>
                    <a:gd name="connsiteX25" fmla="*/ 2796540 w 3596640"/>
                    <a:gd name="connsiteY25" fmla="*/ 2354580 h 4556760"/>
                    <a:gd name="connsiteX26" fmla="*/ 2773680 w 3596640"/>
                    <a:gd name="connsiteY26" fmla="*/ 2423160 h 4556760"/>
                    <a:gd name="connsiteX27" fmla="*/ 2689860 w 3596640"/>
                    <a:gd name="connsiteY27" fmla="*/ 2438400 h 4556760"/>
                    <a:gd name="connsiteX28" fmla="*/ 2682240 w 3596640"/>
                    <a:gd name="connsiteY28" fmla="*/ 2552700 h 4556760"/>
                    <a:gd name="connsiteX29" fmla="*/ 2712720 w 3596640"/>
                    <a:gd name="connsiteY29" fmla="*/ 2872740 h 4556760"/>
                    <a:gd name="connsiteX30" fmla="*/ 2842260 w 3596640"/>
                    <a:gd name="connsiteY30" fmla="*/ 3246120 h 4556760"/>
                    <a:gd name="connsiteX31" fmla="*/ 3032760 w 3596640"/>
                    <a:gd name="connsiteY31" fmla="*/ 3688080 h 4556760"/>
                    <a:gd name="connsiteX32" fmla="*/ 3147060 w 3596640"/>
                    <a:gd name="connsiteY32" fmla="*/ 3764280 h 4556760"/>
                    <a:gd name="connsiteX33" fmla="*/ 3162300 w 3596640"/>
                    <a:gd name="connsiteY33" fmla="*/ 3924300 h 4556760"/>
                    <a:gd name="connsiteX34" fmla="*/ 3230880 w 3596640"/>
                    <a:gd name="connsiteY34" fmla="*/ 4046220 h 4556760"/>
                    <a:gd name="connsiteX35" fmla="*/ 3482340 w 3596640"/>
                    <a:gd name="connsiteY35" fmla="*/ 4488180 h 4556760"/>
                    <a:gd name="connsiteX36" fmla="*/ 3596640 w 3596640"/>
                    <a:gd name="connsiteY36" fmla="*/ 4556760 h 4556760"/>
                    <a:gd name="connsiteX37" fmla="*/ 3489960 w 3596640"/>
                    <a:gd name="connsiteY37" fmla="*/ 4556760 h 4556760"/>
                    <a:gd name="connsiteX38" fmla="*/ 3421380 w 3596640"/>
                    <a:gd name="connsiteY38" fmla="*/ 4541520 h 4556760"/>
                    <a:gd name="connsiteX39" fmla="*/ 3177540 w 3596640"/>
                    <a:gd name="connsiteY39" fmla="*/ 4343400 h 4556760"/>
                    <a:gd name="connsiteX40" fmla="*/ 3162300 w 3596640"/>
                    <a:gd name="connsiteY40" fmla="*/ 4274820 h 4556760"/>
                    <a:gd name="connsiteX41" fmla="*/ 3124200 w 3596640"/>
                    <a:gd name="connsiteY41" fmla="*/ 4191000 h 4556760"/>
                    <a:gd name="connsiteX42" fmla="*/ 3009900 w 3596640"/>
                    <a:gd name="connsiteY42" fmla="*/ 4145280 h 4556760"/>
                    <a:gd name="connsiteX43" fmla="*/ 2910840 w 3596640"/>
                    <a:gd name="connsiteY43" fmla="*/ 4122420 h 4556760"/>
                    <a:gd name="connsiteX44" fmla="*/ 2796540 w 3596640"/>
                    <a:gd name="connsiteY44" fmla="*/ 3931920 h 4556760"/>
                    <a:gd name="connsiteX45" fmla="*/ 2522220 w 3596640"/>
                    <a:gd name="connsiteY45" fmla="*/ 3756660 h 4556760"/>
                    <a:gd name="connsiteX46" fmla="*/ 2468880 w 3596640"/>
                    <a:gd name="connsiteY46" fmla="*/ 3855720 h 4556760"/>
                    <a:gd name="connsiteX47" fmla="*/ 2468880 w 3596640"/>
                    <a:gd name="connsiteY47" fmla="*/ 3947160 h 4556760"/>
                    <a:gd name="connsiteX48" fmla="*/ 2369820 w 3596640"/>
                    <a:gd name="connsiteY48" fmla="*/ 3870960 h 4556760"/>
                    <a:gd name="connsiteX49" fmla="*/ 2301240 w 3596640"/>
                    <a:gd name="connsiteY49" fmla="*/ 3939540 h 4556760"/>
                    <a:gd name="connsiteX50" fmla="*/ 2202180 w 3596640"/>
                    <a:gd name="connsiteY50" fmla="*/ 3939540 h 4556760"/>
                    <a:gd name="connsiteX51" fmla="*/ 2057400 w 3596640"/>
                    <a:gd name="connsiteY51" fmla="*/ 3970020 h 4556760"/>
                    <a:gd name="connsiteX52" fmla="*/ 2004060 w 3596640"/>
                    <a:gd name="connsiteY52" fmla="*/ 4091940 h 4556760"/>
                    <a:gd name="connsiteX53" fmla="*/ 1897380 w 3596640"/>
                    <a:gd name="connsiteY53" fmla="*/ 4091940 h 4556760"/>
                    <a:gd name="connsiteX54" fmla="*/ 1844040 w 3596640"/>
                    <a:gd name="connsiteY54" fmla="*/ 4069080 h 4556760"/>
                    <a:gd name="connsiteX55" fmla="*/ 1790700 w 3596640"/>
                    <a:gd name="connsiteY55" fmla="*/ 4069080 h 4556760"/>
                    <a:gd name="connsiteX56" fmla="*/ 1722120 w 3596640"/>
                    <a:gd name="connsiteY56" fmla="*/ 4122420 h 4556760"/>
                    <a:gd name="connsiteX57" fmla="*/ 1638300 w 3596640"/>
                    <a:gd name="connsiteY57" fmla="*/ 4122420 h 4556760"/>
                    <a:gd name="connsiteX58" fmla="*/ 1577340 w 3596640"/>
                    <a:gd name="connsiteY58" fmla="*/ 4114800 h 4556760"/>
                    <a:gd name="connsiteX59" fmla="*/ 1432560 w 3596640"/>
                    <a:gd name="connsiteY59" fmla="*/ 4183380 h 4556760"/>
                    <a:gd name="connsiteX60" fmla="*/ 1356360 w 3596640"/>
                    <a:gd name="connsiteY60" fmla="*/ 4053840 h 4556760"/>
                    <a:gd name="connsiteX61" fmla="*/ 1272540 w 3596640"/>
                    <a:gd name="connsiteY61" fmla="*/ 4030980 h 4556760"/>
                    <a:gd name="connsiteX62" fmla="*/ 1196340 w 3596640"/>
                    <a:gd name="connsiteY62" fmla="*/ 4030980 h 4556760"/>
                    <a:gd name="connsiteX63" fmla="*/ 1021080 w 3596640"/>
                    <a:gd name="connsiteY63" fmla="*/ 3931920 h 4556760"/>
                    <a:gd name="connsiteX64" fmla="*/ 967740 w 3596640"/>
                    <a:gd name="connsiteY64" fmla="*/ 3954780 h 4556760"/>
                    <a:gd name="connsiteX65" fmla="*/ 769620 w 3596640"/>
                    <a:gd name="connsiteY65" fmla="*/ 3817620 h 4556760"/>
                    <a:gd name="connsiteX66" fmla="*/ 762000 w 3596640"/>
                    <a:gd name="connsiteY66" fmla="*/ 3710940 h 4556760"/>
                    <a:gd name="connsiteX67" fmla="*/ 647700 w 3596640"/>
                    <a:gd name="connsiteY67" fmla="*/ 3680460 h 4556760"/>
                    <a:gd name="connsiteX68" fmla="*/ 586740 w 3596640"/>
                    <a:gd name="connsiteY68" fmla="*/ 3512820 h 4556760"/>
                    <a:gd name="connsiteX69" fmla="*/ 495300 w 3596640"/>
                    <a:gd name="connsiteY69" fmla="*/ 3451860 h 4556760"/>
                    <a:gd name="connsiteX70" fmla="*/ 419100 w 3596640"/>
                    <a:gd name="connsiteY70" fmla="*/ 3360420 h 4556760"/>
                    <a:gd name="connsiteX71" fmla="*/ 350520 w 3596640"/>
                    <a:gd name="connsiteY71" fmla="*/ 3208020 h 4556760"/>
                    <a:gd name="connsiteX72" fmla="*/ 289560 w 3596640"/>
                    <a:gd name="connsiteY72" fmla="*/ 3223260 h 4556760"/>
                    <a:gd name="connsiteX73" fmla="*/ 289560 w 3596640"/>
                    <a:gd name="connsiteY73" fmla="*/ 3284220 h 4556760"/>
                    <a:gd name="connsiteX74" fmla="*/ 137160 w 3596640"/>
                    <a:gd name="connsiteY74" fmla="*/ 3238500 h 4556760"/>
                    <a:gd name="connsiteX75" fmla="*/ 137160 w 3596640"/>
                    <a:gd name="connsiteY75" fmla="*/ 3162300 h 4556760"/>
                    <a:gd name="connsiteX76" fmla="*/ 68580 w 3596640"/>
                    <a:gd name="connsiteY76" fmla="*/ 3025140 h 4556760"/>
                    <a:gd name="connsiteX77" fmla="*/ 0 w 3596640"/>
                    <a:gd name="connsiteY77" fmla="*/ 2842260 h 4556760"/>
                    <a:gd name="connsiteX78" fmla="*/ 83820 w 3596640"/>
                    <a:gd name="connsiteY78" fmla="*/ 2804160 h 4556760"/>
                    <a:gd name="connsiteX79" fmla="*/ 167640 w 3596640"/>
                    <a:gd name="connsiteY79" fmla="*/ 2804160 h 4556760"/>
                    <a:gd name="connsiteX80" fmla="*/ 441960 w 3596640"/>
                    <a:gd name="connsiteY80" fmla="*/ 2659380 h 4556760"/>
                    <a:gd name="connsiteX81" fmla="*/ 487680 w 3596640"/>
                    <a:gd name="connsiteY81" fmla="*/ 2430780 h 4556760"/>
                    <a:gd name="connsiteX82" fmla="*/ 586740 w 3596640"/>
                    <a:gd name="connsiteY82" fmla="*/ 2377440 h 4556760"/>
                    <a:gd name="connsiteX83" fmla="*/ 655320 w 3596640"/>
                    <a:gd name="connsiteY83" fmla="*/ 2430780 h 4556760"/>
                    <a:gd name="connsiteX84" fmla="*/ 701040 w 3596640"/>
                    <a:gd name="connsiteY84" fmla="*/ 2430780 h 4556760"/>
                    <a:gd name="connsiteX85" fmla="*/ 701040 w 3596640"/>
                    <a:gd name="connsiteY85" fmla="*/ 2301240 h 4556760"/>
                    <a:gd name="connsiteX86" fmla="*/ 868680 w 3596640"/>
                    <a:gd name="connsiteY86" fmla="*/ 2232660 h 4556760"/>
                    <a:gd name="connsiteX87" fmla="*/ 868680 w 3596640"/>
                    <a:gd name="connsiteY87" fmla="*/ 2164080 h 4556760"/>
                    <a:gd name="connsiteX88" fmla="*/ 914400 w 3596640"/>
                    <a:gd name="connsiteY88" fmla="*/ 2194560 h 4556760"/>
                    <a:gd name="connsiteX89" fmla="*/ 1120140 w 3596640"/>
                    <a:gd name="connsiteY89" fmla="*/ 2156460 h 4556760"/>
                    <a:gd name="connsiteX90" fmla="*/ 1181100 w 3596640"/>
                    <a:gd name="connsiteY90" fmla="*/ 2110740 h 4556760"/>
                    <a:gd name="connsiteX91" fmla="*/ 1181100 w 3596640"/>
                    <a:gd name="connsiteY91" fmla="*/ 2049780 h 4556760"/>
                    <a:gd name="connsiteX92" fmla="*/ 1325880 w 3596640"/>
                    <a:gd name="connsiteY92" fmla="*/ 2065020 h 4556760"/>
                    <a:gd name="connsiteX93" fmla="*/ 1348740 w 3596640"/>
                    <a:gd name="connsiteY93" fmla="*/ 2011680 h 4556760"/>
                    <a:gd name="connsiteX94" fmla="*/ 1394460 w 3596640"/>
                    <a:gd name="connsiteY94" fmla="*/ 2011680 h 4556760"/>
                    <a:gd name="connsiteX95" fmla="*/ 1455420 w 3596640"/>
                    <a:gd name="connsiteY95" fmla="*/ 2072640 h 4556760"/>
                    <a:gd name="connsiteX96" fmla="*/ 1546860 w 3596640"/>
                    <a:gd name="connsiteY96" fmla="*/ 2057400 h 4556760"/>
                    <a:gd name="connsiteX97" fmla="*/ 1592580 w 3596640"/>
                    <a:gd name="connsiteY97" fmla="*/ 1981200 h 4556760"/>
                    <a:gd name="connsiteX98" fmla="*/ 1600200 w 3596640"/>
                    <a:gd name="connsiteY98" fmla="*/ 1828800 h 4556760"/>
                    <a:gd name="connsiteX99" fmla="*/ 1744980 w 3596640"/>
                    <a:gd name="connsiteY99" fmla="*/ 1623060 h 4556760"/>
                    <a:gd name="connsiteX100" fmla="*/ 1706880 w 3596640"/>
                    <a:gd name="connsiteY100" fmla="*/ 1531620 h 4556760"/>
                    <a:gd name="connsiteX101" fmla="*/ 1722120 w 3596640"/>
                    <a:gd name="connsiteY101" fmla="*/ 1264920 h 4556760"/>
                    <a:gd name="connsiteX102" fmla="*/ 1691640 w 3596640"/>
                    <a:gd name="connsiteY102" fmla="*/ 1082040 h 4556760"/>
                    <a:gd name="connsiteX103" fmla="*/ 1653540 w 3596640"/>
                    <a:gd name="connsiteY103" fmla="*/ 975360 h 4556760"/>
                    <a:gd name="connsiteX104" fmla="*/ 1691640 w 3596640"/>
                    <a:gd name="connsiteY104" fmla="*/ 914400 h 4556760"/>
                    <a:gd name="connsiteX105" fmla="*/ 1882140 w 3596640"/>
                    <a:gd name="connsiteY105" fmla="*/ 891540 h 4556760"/>
                    <a:gd name="connsiteX106" fmla="*/ 1767840 w 3596640"/>
                    <a:gd name="connsiteY106" fmla="*/ 701040 h 4556760"/>
                    <a:gd name="connsiteX107" fmla="*/ 1775460 w 3596640"/>
                    <a:gd name="connsiteY107" fmla="*/ 617220 h 4556760"/>
                    <a:gd name="connsiteX108" fmla="*/ 1798320 w 3596640"/>
                    <a:gd name="connsiteY108" fmla="*/ 586740 h 4556760"/>
                    <a:gd name="connsiteX109" fmla="*/ 1805940 w 3596640"/>
                    <a:gd name="connsiteY109" fmla="*/ 441960 h 4556760"/>
                    <a:gd name="connsiteX110" fmla="*/ 1752600 w 3596640"/>
                    <a:gd name="connsiteY110" fmla="*/ 335280 h 4556760"/>
                    <a:gd name="connsiteX111" fmla="*/ 1737360 w 3596640"/>
                    <a:gd name="connsiteY111" fmla="*/ 76200 h 4556760"/>
                    <a:gd name="connsiteX112" fmla="*/ 1762320 w 3596640"/>
                    <a:gd name="connsiteY112" fmla="*/ 42254 h 4556760"/>
                    <a:gd name="connsiteX113" fmla="*/ 1764028 w 3596640"/>
                    <a:gd name="connsiteY113" fmla="*/ 44450 h 4556760"/>
                    <a:gd name="connsiteX114" fmla="*/ 1821180 w 3596640"/>
                    <a:gd name="connsiteY114" fmla="*/ 57150 h 4556760"/>
                    <a:gd name="connsiteX115" fmla="*/ 1922780 w 3596640"/>
                    <a:gd name="connsiteY115" fmla="*/ 82550 h 4556760"/>
                    <a:gd name="connsiteX116" fmla="*/ 1967228 w 3596640"/>
                    <a:gd name="connsiteY116" fmla="*/ 190500 h 4556760"/>
                    <a:gd name="connsiteX117" fmla="*/ 2081532 w 3596640"/>
                    <a:gd name="connsiteY117" fmla="*/ 241300 h 4556760"/>
                    <a:gd name="connsiteX118" fmla="*/ 2113280 w 3596640"/>
                    <a:gd name="connsiteY118" fmla="*/ 393700 h 4556760"/>
                    <a:gd name="connsiteX119" fmla="*/ 2252980 w 3596640"/>
                    <a:gd name="connsiteY119" fmla="*/ 431800 h 4556760"/>
                    <a:gd name="connsiteX120" fmla="*/ 2329180 w 3596640"/>
                    <a:gd name="connsiteY120" fmla="*/ 482600 h 4556760"/>
                    <a:gd name="connsiteX121" fmla="*/ 2405380 w 3596640"/>
                    <a:gd name="connsiteY121" fmla="*/ 577850 h 4556760"/>
                    <a:gd name="connsiteX122" fmla="*/ 2462532 w 3596640"/>
                    <a:gd name="connsiteY122" fmla="*/ 488950 h 4556760"/>
                    <a:gd name="connsiteX123" fmla="*/ 2526028 w 3596640"/>
                    <a:gd name="connsiteY123" fmla="*/ 444500 h 4556760"/>
                    <a:gd name="connsiteX124" fmla="*/ 2589532 w 3596640"/>
                    <a:gd name="connsiteY124" fmla="*/ 349250 h 4556760"/>
                    <a:gd name="connsiteX125" fmla="*/ 2614932 w 3596640"/>
                    <a:gd name="connsiteY125" fmla="*/ 330200 h 4556760"/>
                    <a:gd name="connsiteX126" fmla="*/ 2780028 w 3596640"/>
                    <a:gd name="connsiteY126" fmla="*/ 234950 h 4556760"/>
                    <a:gd name="connsiteX127" fmla="*/ 2710180 w 3596640"/>
                    <a:gd name="connsiteY127" fmla="*/ 101600 h 4556760"/>
                    <a:gd name="connsiteX128" fmla="*/ 2710180 w 3596640"/>
                    <a:gd name="connsiteY128" fmla="*/ 6350 h 455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3596640" h="4556760">
                      <a:moveTo>
                        <a:pt x="2780028" y="0"/>
                      </a:moveTo>
                      <a:lnTo>
                        <a:pt x="2887980" y="158750"/>
                      </a:lnTo>
                      <a:lnTo>
                        <a:pt x="3008628" y="177800"/>
                      </a:lnTo>
                      <a:lnTo>
                        <a:pt x="3122932" y="222250"/>
                      </a:lnTo>
                      <a:lnTo>
                        <a:pt x="3180080" y="279400"/>
                      </a:lnTo>
                      <a:lnTo>
                        <a:pt x="3262628" y="247650"/>
                      </a:lnTo>
                      <a:lnTo>
                        <a:pt x="3364228" y="298450"/>
                      </a:lnTo>
                      <a:lnTo>
                        <a:pt x="3369792" y="284942"/>
                      </a:lnTo>
                      <a:lnTo>
                        <a:pt x="3421380" y="373380"/>
                      </a:lnTo>
                      <a:lnTo>
                        <a:pt x="3421380" y="441960"/>
                      </a:lnTo>
                      <a:lnTo>
                        <a:pt x="3337560" y="472440"/>
                      </a:lnTo>
                      <a:lnTo>
                        <a:pt x="3200400" y="739140"/>
                      </a:lnTo>
                      <a:lnTo>
                        <a:pt x="3192780" y="883920"/>
                      </a:lnTo>
                      <a:lnTo>
                        <a:pt x="3147060" y="944880"/>
                      </a:lnTo>
                      <a:lnTo>
                        <a:pt x="3154680" y="1082040"/>
                      </a:lnTo>
                      <a:lnTo>
                        <a:pt x="3078480" y="1196340"/>
                      </a:lnTo>
                      <a:lnTo>
                        <a:pt x="3032760" y="1264920"/>
                      </a:lnTo>
                      <a:lnTo>
                        <a:pt x="2895600" y="1607820"/>
                      </a:lnTo>
                      <a:lnTo>
                        <a:pt x="2895600" y="1699260"/>
                      </a:lnTo>
                      <a:lnTo>
                        <a:pt x="2849880" y="1767840"/>
                      </a:lnTo>
                      <a:lnTo>
                        <a:pt x="2842260" y="1836420"/>
                      </a:lnTo>
                      <a:lnTo>
                        <a:pt x="2849880" y="1935480"/>
                      </a:lnTo>
                      <a:lnTo>
                        <a:pt x="2933700" y="2087880"/>
                      </a:lnTo>
                      <a:lnTo>
                        <a:pt x="2895600" y="2194560"/>
                      </a:lnTo>
                      <a:lnTo>
                        <a:pt x="2819400" y="2278380"/>
                      </a:lnTo>
                      <a:lnTo>
                        <a:pt x="2796540" y="2354580"/>
                      </a:lnTo>
                      <a:lnTo>
                        <a:pt x="2773680" y="2423160"/>
                      </a:lnTo>
                      <a:lnTo>
                        <a:pt x="2689860" y="2438400"/>
                      </a:lnTo>
                      <a:lnTo>
                        <a:pt x="2682240" y="2552700"/>
                      </a:lnTo>
                      <a:lnTo>
                        <a:pt x="2712720" y="2872740"/>
                      </a:lnTo>
                      <a:lnTo>
                        <a:pt x="2842260" y="3246120"/>
                      </a:lnTo>
                      <a:lnTo>
                        <a:pt x="3032760" y="3688080"/>
                      </a:lnTo>
                      <a:lnTo>
                        <a:pt x="3147060" y="3764280"/>
                      </a:lnTo>
                      <a:lnTo>
                        <a:pt x="3162300" y="3924300"/>
                      </a:lnTo>
                      <a:lnTo>
                        <a:pt x="3230880" y="4046220"/>
                      </a:lnTo>
                      <a:lnTo>
                        <a:pt x="3482340" y="4488180"/>
                      </a:lnTo>
                      <a:lnTo>
                        <a:pt x="3596640" y="4556760"/>
                      </a:lnTo>
                      <a:lnTo>
                        <a:pt x="3489960" y="4556760"/>
                      </a:lnTo>
                      <a:lnTo>
                        <a:pt x="3421380" y="4541520"/>
                      </a:lnTo>
                      <a:lnTo>
                        <a:pt x="3177540" y="4343400"/>
                      </a:lnTo>
                      <a:lnTo>
                        <a:pt x="3162300" y="4274820"/>
                      </a:lnTo>
                      <a:lnTo>
                        <a:pt x="3124200" y="4191000"/>
                      </a:lnTo>
                      <a:lnTo>
                        <a:pt x="3009900" y="4145280"/>
                      </a:lnTo>
                      <a:lnTo>
                        <a:pt x="2910840" y="4122420"/>
                      </a:lnTo>
                      <a:lnTo>
                        <a:pt x="2796540" y="3931920"/>
                      </a:lnTo>
                      <a:lnTo>
                        <a:pt x="2522220" y="3756660"/>
                      </a:lnTo>
                      <a:lnTo>
                        <a:pt x="2468880" y="3855720"/>
                      </a:lnTo>
                      <a:lnTo>
                        <a:pt x="2468880" y="3947160"/>
                      </a:lnTo>
                      <a:lnTo>
                        <a:pt x="2369820" y="3870960"/>
                      </a:lnTo>
                      <a:lnTo>
                        <a:pt x="2301240" y="3939540"/>
                      </a:lnTo>
                      <a:lnTo>
                        <a:pt x="2202180" y="3939540"/>
                      </a:lnTo>
                      <a:lnTo>
                        <a:pt x="2057400" y="3970020"/>
                      </a:lnTo>
                      <a:lnTo>
                        <a:pt x="2004060" y="4091940"/>
                      </a:lnTo>
                      <a:lnTo>
                        <a:pt x="1897380" y="4091940"/>
                      </a:lnTo>
                      <a:lnTo>
                        <a:pt x="1844040" y="4069080"/>
                      </a:lnTo>
                      <a:lnTo>
                        <a:pt x="1790700" y="4069080"/>
                      </a:lnTo>
                      <a:lnTo>
                        <a:pt x="1722120" y="4122420"/>
                      </a:lnTo>
                      <a:lnTo>
                        <a:pt x="1638300" y="4122420"/>
                      </a:lnTo>
                      <a:lnTo>
                        <a:pt x="1577340" y="4114800"/>
                      </a:lnTo>
                      <a:lnTo>
                        <a:pt x="1432560" y="4183380"/>
                      </a:lnTo>
                      <a:lnTo>
                        <a:pt x="1356360" y="4053840"/>
                      </a:lnTo>
                      <a:lnTo>
                        <a:pt x="1272540" y="4030980"/>
                      </a:lnTo>
                      <a:lnTo>
                        <a:pt x="1196340" y="4030980"/>
                      </a:lnTo>
                      <a:lnTo>
                        <a:pt x="1021080" y="3931920"/>
                      </a:lnTo>
                      <a:lnTo>
                        <a:pt x="967740" y="3954780"/>
                      </a:lnTo>
                      <a:lnTo>
                        <a:pt x="769620" y="3817620"/>
                      </a:lnTo>
                      <a:lnTo>
                        <a:pt x="762000" y="3710940"/>
                      </a:lnTo>
                      <a:lnTo>
                        <a:pt x="647700" y="3680460"/>
                      </a:lnTo>
                      <a:lnTo>
                        <a:pt x="586740" y="3512820"/>
                      </a:lnTo>
                      <a:lnTo>
                        <a:pt x="495300" y="3451860"/>
                      </a:lnTo>
                      <a:lnTo>
                        <a:pt x="419100" y="3360420"/>
                      </a:lnTo>
                      <a:lnTo>
                        <a:pt x="350520" y="3208020"/>
                      </a:lnTo>
                      <a:lnTo>
                        <a:pt x="289560" y="3223260"/>
                      </a:lnTo>
                      <a:lnTo>
                        <a:pt x="289560" y="3284220"/>
                      </a:lnTo>
                      <a:lnTo>
                        <a:pt x="137160" y="3238500"/>
                      </a:lnTo>
                      <a:lnTo>
                        <a:pt x="137160" y="3162300"/>
                      </a:lnTo>
                      <a:lnTo>
                        <a:pt x="68580" y="3025140"/>
                      </a:lnTo>
                      <a:lnTo>
                        <a:pt x="0" y="2842260"/>
                      </a:lnTo>
                      <a:lnTo>
                        <a:pt x="83820" y="2804160"/>
                      </a:lnTo>
                      <a:lnTo>
                        <a:pt x="167640" y="2804160"/>
                      </a:lnTo>
                      <a:lnTo>
                        <a:pt x="441960" y="2659380"/>
                      </a:lnTo>
                      <a:lnTo>
                        <a:pt x="487680" y="2430780"/>
                      </a:lnTo>
                      <a:lnTo>
                        <a:pt x="586740" y="2377440"/>
                      </a:lnTo>
                      <a:lnTo>
                        <a:pt x="655320" y="2430780"/>
                      </a:lnTo>
                      <a:lnTo>
                        <a:pt x="701040" y="2430780"/>
                      </a:lnTo>
                      <a:lnTo>
                        <a:pt x="701040" y="2301240"/>
                      </a:lnTo>
                      <a:lnTo>
                        <a:pt x="868680" y="2232660"/>
                      </a:lnTo>
                      <a:lnTo>
                        <a:pt x="868680" y="2164080"/>
                      </a:lnTo>
                      <a:lnTo>
                        <a:pt x="914400" y="2194560"/>
                      </a:lnTo>
                      <a:lnTo>
                        <a:pt x="1120140" y="2156460"/>
                      </a:lnTo>
                      <a:lnTo>
                        <a:pt x="1181100" y="2110740"/>
                      </a:lnTo>
                      <a:lnTo>
                        <a:pt x="1181100" y="2049780"/>
                      </a:lnTo>
                      <a:lnTo>
                        <a:pt x="1325880" y="2065020"/>
                      </a:lnTo>
                      <a:lnTo>
                        <a:pt x="1348740" y="2011680"/>
                      </a:lnTo>
                      <a:lnTo>
                        <a:pt x="1394460" y="2011680"/>
                      </a:lnTo>
                      <a:lnTo>
                        <a:pt x="1455420" y="2072640"/>
                      </a:lnTo>
                      <a:lnTo>
                        <a:pt x="1546860" y="2057400"/>
                      </a:lnTo>
                      <a:lnTo>
                        <a:pt x="1592580" y="1981200"/>
                      </a:lnTo>
                      <a:lnTo>
                        <a:pt x="1600200" y="1828800"/>
                      </a:lnTo>
                      <a:lnTo>
                        <a:pt x="1744980" y="1623060"/>
                      </a:lnTo>
                      <a:lnTo>
                        <a:pt x="1706880" y="1531620"/>
                      </a:lnTo>
                      <a:lnTo>
                        <a:pt x="1722120" y="1264920"/>
                      </a:lnTo>
                      <a:lnTo>
                        <a:pt x="1691640" y="1082040"/>
                      </a:lnTo>
                      <a:lnTo>
                        <a:pt x="1653540" y="975360"/>
                      </a:lnTo>
                      <a:lnTo>
                        <a:pt x="1691640" y="914400"/>
                      </a:lnTo>
                      <a:lnTo>
                        <a:pt x="1882140" y="891540"/>
                      </a:lnTo>
                      <a:lnTo>
                        <a:pt x="1767840" y="701040"/>
                      </a:lnTo>
                      <a:lnTo>
                        <a:pt x="1775460" y="617220"/>
                      </a:lnTo>
                      <a:lnTo>
                        <a:pt x="1798320" y="586740"/>
                      </a:lnTo>
                      <a:lnTo>
                        <a:pt x="1805940" y="441960"/>
                      </a:lnTo>
                      <a:lnTo>
                        <a:pt x="1752600" y="335280"/>
                      </a:lnTo>
                      <a:lnTo>
                        <a:pt x="1737360" y="76200"/>
                      </a:lnTo>
                      <a:lnTo>
                        <a:pt x="1762320" y="42254"/>
                      </a:lnTo>
                      <a:lnTo>
                        <a:pt x="1764028" y="44450"/>
                      </a:lnTo>
                      <a:lnTo>
                        <a:pt x="1821180" y="57150"/>
                      </a:lnTo>
                      <a:lnTo>
                        <a:pt x="1922780" y="82550"/>
                      </a:lnTo>
                      <a:lnTo>
                        <a:pt x="1967228" y="190500"/>
                      </a:lnTo>
                      <a:lnTo>
                        <a:pt x="2081532" y="241300"/>
                      </a:lnTo>
                      <a:lnTo>
                        <a:pt x="2113280" y="393700"/>
                      </a:lnTo>
                      <a:lnTo>
                        <a:pt x="2252980" y="431800"/>
                      </a:lnTo>
                      <a:lnTo>
                        <a:pt x="2329180" y="482600"/>
                      </a:lnTo>
                      <a:lnTo>
                        <a:pt x="2405380" y="577850"/>
                      </a:lnTo>
                      <a:lnTo>
                        <a:pt x="2462532" y="488950"/>
                      </a:lnTo>
                      <a:lnTo>
                        <a:pt x="2526028" y="444500"/>
                      </a:lnTo>
                      <a:lnTo>
                        <a:pt x="2589532" y="349250"/>
                      </a:lnTo>
                      <a:lnTo>
                        <a:pt x="2614932" y="330200"/>
                      </a:lnTo>
                      <a:lnTo>
                        <a:pt x="2780028" y="234950"/>
                      </a:lnTo>
                      <a:lnTo>
                        <a:pt x="2710180" y="101600"/>
                      </a:lnTo>
                      <a:lnTo>
                        <a:pt x="2710180" y="63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2BC23C06-9159-7C50-34E2-8C08B4C7BA23}"/>
                    </a:ext>
                  </a:extLst>
                </p:cNvPr>
                <p:cNvSpPr/>
                <p:nvPr/>
              </p:nvSpPr>
              <p:spPr>
                <a:xfrm>
                  <a:off x="5900779" y="3426304"/>
                  <a:ext cx="742936" cy="787594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9033CF98-E1A8-25C5-394E-E8A4D6BD50FF}"/>
                    </a:ext>
                  </a:extLst>
                </p:cNvPr>
                <p:cNvSpPr/>
                <p:nvPr/>
              </p:nvSpPr>
              <p:spPr>
                <a:xfrm>
                  <a:off x="6083464" y="3997763"/>
                  <a:ext cx="700234" cy="382096"/>
                </a:xfrm>
                <a:custGeom>
                  <a:avLst/>
                  <a:gdLst>
                    <a:gd name="connsiteX0" fmla="*/ 1392556 w 3629028"/>
                    <a:gd name="connsiteY0" fmla="*/ 0 h 1980248"/>
                    <a:gd name="connsiteX1" fmla="*/ 1583056 w 3629028"/>
                    <a:gd name="connsiteY1" fmla="*/ 99060 h 1980248"/>
                    <a:gd name="connsiteX2" fmla="*/ 1659256 w 3629028"/>
                    <a:gd name="connsiteY2" fmla="*/ 129540 h 1980248"/>
                    <a:gd name="connsiteX3" fmla="*/ 1849756 w 3629028"/>
                    <a:gd name="connsiteY3" fmla="*/ 152400 h 1980248"/>
                    <a:gd name="connsiteX4" fmla="*/ 1956436 w 3629028"/>
                    <a:gd name="connsiteY4" fmla="*/ 106680 h 1980248"/>
                    <a:gd name="connsiteX5" fmla="*/ 2085976 w 3629028"/>
                    <a:gd name="connsiteY5" fmla="*/ 190500 h 1980248"/>
                    <a:gd name="connsiteX6" fmla="*/ 2276476 w 3629028"/>
                    <a:gd name="connsiteY6" fmla="*/ 342900 h 1980248"/>
                    <a:gd name="connsiteX7" fmla="*/ 2383156 w 3629028"/>
                    <a:gd name="connsiteY7" fmla="*/ 342900 h 1980248"/>
                    <a:gd name="connsiteX8" fmla="*/ 2413636 w 3629028"/>
                    <a:gd name="connsiteY8" fmla="*/ 320040 h 1980248"/>
                    <a:gd name="connsiteX9" fmla="*/ 2474596 w 3629028"/>
                    <a:gd name="connsiteY9" fmla="*/ 327660 h 1980248"/>
                    <a:gd name="connsiteX10" fmla="*/ 2680336 w 3629028"/>
                    <a:gd name="connsiteY10" fmla="*/ 274320 h 1980248"/>
                    <a:gd name="connsiteX11" fmla="*/ 2726056 w 3629028"/>
                    <a:gd name="connsiteY11" fmla="*/ 289560 h 1980248"/>
                    <a:gd name="connsiteX12" fmla="*/ 2794636 w 3629028"/>
                    <a:gd name="connsiteY12" fmla="*/ 335280 h 1980248"/>
                    <a:gd name="connsiteX13" fmla="*/ 2855596 w 3629028"/>
                    <a:gd name="connsiteY13" fmla="*/ 312420 h 1980248"/>
                    <a:gd name="connsiteX14" fmla="*/ 2903552 w 3629028"/>
                    <a:gd name="connsiteY14" fmla="*/ 254368 h 1980248"/>
                    <a:gd name="connsiteX15" fmla="*/ 2898776 w 3629028"/>
                    <a:gd name="connsiteY15" fmla="*/ 251460 h 1980248"/>
                    <a:gd name="connsiteX16" fmla="*/ 2986516 w 3629028"/>
                    <a:gd name="connsiteY16" fmla="*/ 304866 h 1980248"/>
                    <a:gd name="connsiteX17" fmla="*/ 2969896 w 3629028"/>
                    <a:gd name="connsiteY17" fmla="*/ 312420 h 1980248"/>
                    <a:gd name="connsiteX18" fmla="*/ 3038476 w 3629028"/>
                    <a:gd name="connsiteY18" fmla="*/ 495300 h 1980248"/>
                    <a:gd name="connsiteX19" fmla="*/ 3107056 w 3629028"/>
                    <a:gd name="connsiteY19" fmla="*/ 632460 h 1980248"/>
                    <a:gd name="connsiteX20" fmla="*/ 3107056 w 3629028"/>
                    <a:gd name="connsiteY20" fmla="*/ 708660 h 1980248"/>
                    <a:gd name="connsiteX21" fmla="*/ 3253268 w 3629028"/>
                    <a:gd name="connsiteY21" fmla="*/ 752524 h 1980248"/>
                    <a:gd name="connsiteX22" fmla="*/ 3314700 w 3629028"/>
                    <a:gd name="connsiteY22" fmla="*/ 880110 h 1980248"/>
                    <a:gd name="connsiteX23" fmla="*/ 3386140 w 3629028"/>
                    <a:gd name="connsiteY23" fmla="*/ 918210 h 1980248"/>
                    <a:gd name="connsiteX24" fmla="*/ 3381376 w 3629028"/>
                    <a:gd name="connsiteY24" fmla="*/ 1099184 h 1980248"/>
                    <a:gd name="connsiteX25" fmla="*/ 3467100 w 3629028"/>
                    <a:gd name="connsiteY25" fmla="*/ 1284924 h 1980248"/>
                    <a:gd name="connsiteX26" fmla="*/ 3538540 w 3629028"/>
                    <a:gd name="connsiteY26" fmla="*/ 1342072 h 1980248"/>
                    <a:gd name="connsiteX27" fmla="*/ 3629028 w 3629028"/>
                    <a:gd name="connsiteY27" fmla="*/ 1508760 h 1980248"/>
                    <a:gd name="connsiteX28" fmla="*/ 3600452 w 3629028"/>
                    <a:gd name="connsiteY28" fmla="*/ 1889760 h 1980248"/>
                    <a:gd name="connsiteX29" fmla="*/ 3500440 w 3629028"/>
                    <a:gd name="connsiteY29" fmla="*/ 1827848 h 1980248"/>
                    <a:gd name="connsiteX30" fmla="*/ 3414716 w 3629028"/>
                    <a:gd name="connsiteY30" fmla="*/ 1827848 h 1980248"/>
                    <a:gd name="connsiteX31" fmla="*/ 3395664 w 3629028"/>
                    <a:gd name="connsiteY31" fmla="*/ 1780224 h 1980248"/>
                    <a:gd name="connsiteX32" fmla="*/ 3300412 w 3629028"/>
                    <a:gd name="connsiteY32" fmla="*/ 1794510 h 1980248"/>
                    <a:gd name="connsiteX33" fmla="*/ 3233740 w 3629028"/>
                    <a:gd name="connsiteY33" fmla="*/ 1746884 h 1980248"/>
                    <a:gd name="connsiteX34" fmla="*/ 3186116 w 3629028"/>
                    <a:gd name="connsiteY34" fmla="*/ 1770698 h 1980248"/>
                    <a:gd name="connsiteX35" fmla="*/ 3205164 w 3629028"/>
                    <a:gd name="connsiteY35" fmla="*/ 1846898 h 1980248"/>
                    <a:gd name="connsiteX36" fmla="*/ 3157540 w 3629028"/>
                    <a:gd name="connsiteY36" fmla="*/ 1870710 h 1980248"/>
                    <a:gd name="connsiteX37" fmla="*/ 3024188 w 3629028"/>
                    <a:gd name="connsiteY37" fmla="*/ 1818324 h 1980248"/>
                    <a:gd name="connsiteX38" fmla="*/ 2857500 w 3629028"/>
                    <a:gd name="connsiteY38" fmla="*/ 1818324 h 1980248"/>
                    <a:gd name="connsiteX39" fmla="*/ 2795588 w 3629028"/>
                    <a:gd name="connsiteY39" fmla="*/ 1870710 h 1980248"/>
                    <a:gd name="connsiteX40" fmla="*/ 2781300 w 3629028"/>
                    <a:gd name="connsiteY40" fmla="*/ 1927860 h 1980248"/>
                    <a:gd name="connsiteX41" fmla="*/ 2728916 w 3629028"/>
                    <a:gd name="connsiteY41" fmla="*/ 1923098 h 1980248"/>
                    <a:gd name="connsiteX42" fmla="*/ 2690812 w 3629028"/>
                    <a:gd name="connsiteY42" fmla="*/ 1894524 h 1980248"/>
                    <a:gd name="connsiteX43" fmla="*/ 2576516 w 3629028"/>
                    <a:gd name="connsiteY43" fmla="*/ 1980248 h 1980248"/>
                    <a:gd name="connsiteX44" fmla="*/ 2533652 w 3629028"/>
                    <a:gd name="connsiteY44" fmla="*/ 1908810 h 1980248"/>
                    <a:gd name="connsiteX45" fmla="*/ 2524124 w 3629028"/>
                    <a:gd name="connsiteY45" fmla="*/ 1799272 h 1980248"/>
                    <a:gd name="connsiteX46" fmla="*/ 2443164 w 3629028"/>
                    <a:gd name="connsiteY46" fmla="*/ 1870710 h 1980248"/>
                    <a:gd name="connsiteX47" fmla="*/ 2200276 w 3629028"/>
                    <a:gd name="connsiteY47" fmla="*/ 1932624 h 1980248"/>
                    <a:gd name="connsiteX48" fmla="*/ 2114552 w 3629028"/>
                    <a:gd name="connsiteY48" fmla="*/ 1923098 h 1980248"/>
                    <a:gd name="connsiteX49" fmla="*/ 2066924 w 3629028"/>
                    <a:gd name="connsiteY49" fmla="*/ 1942148 h 1980248"/>
                    <a:gd name="connsiteX50" fmla="*/ 1985964 w 3629028"/>
                    <a:gd name="connsiteY50" fmla="*/ 1842136 h 1980248"/>
                    <a:gd name="connsiteX51" fmla="*/ 1885952 w 3629028"/>
                    <a:gd name="connsiteY51" fmla="*/ 1837372 h 1980248"/>
                    <a:gd name="connsiteX52" fmla="*/ 1833564 w 3629028"/>
                    <a:gd name="connsiteY52" fmla="*/ 1775460 h 1980248"/>
                    <a:gd name="connsiteX53" fmla="*/ 1828800 w 3629028"/>
                    <a:gd name="connsiteY53" fmla="*/ 1737360 h 1980248"/>
                    <a:gd name="connsiteX54" fmla="*/ 1743076 w 3629028"/>
                    <a:gd name="connsiteY54" fmla="*/ 1656398 h 1980248"/>
                    <a:gd name="connsiteX55" fmla="*/ 1647828 w 3629028"/>
                    <a:gd name="connsiteY55" fmla="*/ 1680210 h 1980248"/>
                    <a:gd name="connsiteX56" fmla="*/ 1533524 w 3629028"/>
                    <a:gd name="connsiteY56" fmla="*/ 1646872 h 1980248"/>
                    <a:gd name="connsiteX57" fmla="*/ 1452564 w 3629028"/>
                    <a:gd name="connsiteY57" fmla="*/ 1651636 h 1980248"/>
                    <a:gd name="connsiteX58" fmla="*/ 1309688 w 3629028"/>
                    <a:gd name="connsiteY58" fmla="*/ 1570672 h 1980248"/>
                    <a:gd name="connsiteX59" fmla="*/ 1219200 w 3629028"/>
                    <a:gd name="connsiteY59" fmla="*/ 1570672 h 1980248"/>
                    <a:gd name="connsiteX60" fmla="*/ 1162052 w 3629028"/>
                    <a:gd name="connsiteY60" fmla="*/ 1527810 h 1980248"/>
                    <a:gd name="connsiteX61" fmla="*/ 1090612 w 3629028"/>
                    <a:gd name="connsiteY61" fmla="*/ 1556384 h 1980248"/>
                    <a:gd name="connsiteX62" fmla="*/ 976316 w 3629028"/>
                    <a:gd name="connsiteY62" fmla="*/ 1446848 h 1980248"/>
                    <a:gd name="connsiteX63" fmla="*/ 919164 w 3629028"/>
                    <a:gd name="connsiteY63" fmla="*/ 1456372 h 1980248"/>
                    <a:gd name="connsiteX64" fmla="*/ 904876 w 3629028"/>
                    <a:gd name="connsiteY64" fmla="*/ 1489710 h 1980248"/>
                    <a:gd name="connsiteX65" fmla="*/ 795340 w 3629028"/>
                    <a:gd name="connsiteY65" fmla="*/ 1489710 h 1980248"/>
                    <a:gd name="connsiteX66" fmla="*/ 704852 w 3629028"/>
                    <a:gd name="connsiteY66" fmla="*/ 1575436 h 1980248"/>
                    <a:gd name="connsiteX67" fmla="*/ 704852 w 3629028"/>
                    <a:gd name="connsiteY67" fmla="*/ 1613536 h 1980248"/>
                    <a:gd name="connsiteX68" fmla="*/ 666752 w 3629028"/>
                    <a:gd name="connsiteY68" fmla="*/ 1627824 h 1980248"/>
                    <a:gd name="connsiteX69" fmla="*/ 628652 w 3629028"/>
                    <a:gd name="connsiteY69" fmla="*/ 1604010 h 1980248"/>
                    <a:gd name="connsiteX70" fmla="*/ 561976 w 3629028"/>
                    <a:gd name="connsiteY70" fmla="*/ 1656398 h 1980248"/>
                    <a:gd name="connsiteX71" fmla="*/ 433388 w 3629028"/>
                    <a:gd name="connsiteY71" fmla="*/ 1565910 h 1980248"/>
                    <a:gd name="connsiteX72" fmla="*/ 319088 w 3629028"/>
                    <a:gd name="connsiteY72" fmla="*/ 1565910 h 1980248"/>
                    <a:gd name="connsiteX73" fmla="*/ 252412 w 3629028"/>
                    <a:gd name="connsiteY73" fmla="*/ 1527810 h 1980248"/>
                    <a:gd name="connsiteX74" fmla="*/ 247652 w 3629028"/>
                    <a:gd name="connsiteY74" fmla="*/ 1480184 h 1980248"/>
                    <a:gd name="connsiteX75" fmla="*/ 214316 w 3629028"/>
                    <a:gd name="connsiteY75" fmla="*/ 1437324 h 1980248"/>
                    <a:gd name="connsiteX76" fmla="*/ 66676 w 3629028"/>
                    <a:gd name="connsiteY76" fmla="*/ 1418272 h 1980248"/>
                    <a:gd name="connsiteX77" fmla="*/ 57556 w 3629028"/>
                    <a:gd name="connsiteY77" fmla="*/ 1412376 h 1980248"/>
                    <a:gd name="connsiteX78" fmla="*/ 104776 w 3629028"/>
                    <a:gd name="connsiteY78" fmla="*/ 1280160 h 1980248"/>
                    <a:gd name="connsiteX79" fmla="*/ 57152 w 3629028"/>
                    <a:gd name="connsiteY79" fmla="*/ 1242060 h 1980248"/>
                    <a:gd name="connsiteX80" fmla="*/ 0 w 3629028"/>
                    <a:gd name="connsiteY80" fmla="*/ 1194436 h 1980248"/>
                    <a:gd name="connsiteX81" fmla="*/ 0 w 3629028"/>
                    <a:gd name="connsiteY81" fmla="*/ 1115948 h 1980248"/>
                    <a:gd name="connsiteX82" fmla="*/ 5716 w 3629028"/>
                    <a:gd name="connsiteY82" fmla="*/ 1120140 h 1980248"/>
                    <a:gd name="connsiteX83" fmla="*/ 97156 w 3629028"/>
                    <a:gd name="connsiteY83" fmla="*/ 1043940 h 1980248"/>
                    <a:gd name="connsiteX84" fmla="*/ 127636 w 3629028"/>
                    <a:gd name="connsiteY84" fmla="*/ 937260 h 1980248"/>
                    <a:gd name="connsiteX85" fmla="*/ 173356 w 3629028"/>
                    <a:gd name="connsiteY85" fmla="*/ 899160 h 1980248"/>
                    <a:gd name="connsiteX86" fmla="*/ 234316 w 3629028"/>
                    <a:gd name="connsiteY86" fmla="*/ 922020 h 1980248"/>
                    <a:gd name="connsiteX87" fmla="*/ 356236 w 3629028"/>
                    <a:gd name="connsiteY87" fmla="*/ 922020 h 1980248"/>
                    <a:gd name="connsiteX88" fmla="*/ 371476 w 3629028"/>
                    <a:gd name="connsiteY88" fmla="*/ 845820 h 1980248"/>
                    <a:gd name="connsiteX89" fmla="*/ 440056 w 3629028"/>
                    <a:gd name="connsiteY89" fmla="*/ 777240 h 1980248"/>
                    <a:gd name="connsiteX90" fmla="*/ 600076 w 3629028"/>
                    <a:gd name="connsiteY90" fmla="*/ 708660 h 1980248"/>
                    <a:gd name="connsiteX91" fmla="*/ 676276 w 3629028"/>
                    <a:gd name="connsiteY91" fmla="*/ 731520 h 1980248"/>
                    <a:gd name="connsiteX92" fmla="*/ 737236 w 3629028"/>
                    <a:gd name="connsiteY92" fmla="*/ 662940 h 1980248"/>
                    <a:gd name="connsiteX93" fmla="*/ 760096 w 3629028"/>
                    <a:gd name="connsiteY93" fmla="*/ 586740 h 1980248"/>
                    <a:gd name="connsiteX94" fmla="*/ 813436 w 3629028"/>
                    <a:gd name="connsiteY94" fmla="*/ 609600 h 1980248"/>
                    <a:gd name="connsiteX95" fmla="*/ 935356 w 3629028"/>
                    <a:gd name="connsiteY95" fmla="*/ 556260 h 1980248"/>
                    <a:gd name="connsiteX96" fmla="*/ 1003936 w 3629028"/>
                    <a:gd name="connsiteY96" fmla="*/ 556260 h 1980248"/>
                    <a:gd name="connsiteX97" fmla="*/ 1011556 w 3629028"/>
                    <a:gd name="connsiteY97" fmla="*/ 495300 h 1980248"/>
                    <a:gd name="connsiteX98" fmla="*/ 1057276 w 3629028"/>
                    <a:gd name="connsiteY98" fmla="*/ 495300 h 1980248"/>
                    <a:gd name="connsiteX99" fmla="*/ 1057276 w 3629028"/>
                    <a:gd name="connsiteY99" fmla="*/ 342900 h 1980248"/>
                    <a:gd name="connsiteX100" fmla="*/ 1270636 w 3629028"/>
                    <a:gd name="connsiteY100" fmla="*/ 7620 h 1980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629028" h="1980248">
                      <a:moveTo>
                        <a:pt x="1392556" y="0"/>
                      </a:moveTo>
                      <a:lnTo>
                        <a:pt x="1583056" y="99060"/>
                      </a:lnTo>
                      <a:lnTo>
                        <a:pt x="1659256" y="129540"/>
                      </a:lnTo>
                      <a:lnTo>
                        <a:pt x="1849756" y="152400"/>
                      </a:lnTo>
                      <a:lnTo>
                        <a:pt x="1956436" y="106680"/>
                      </a:lnTo>
                      <a:lnTo>
                        <a:pt x="2085976" y="190500"/>
                      </a:lnTo>
                      <a:lnTo>
                        <a:pt x="2276476" y="342900"/>
                      </a:lnTo>
                      <a:lnTo>
                        <a:pt x="2383156" y="342900"/>
                      </a:lnTo>
                      <a:lnTo>
                        <a:pt x="2413636" y="320040"/>
                      </a:lnTo>
                      <a:lnTo>
                        <a:pt x="2474596" y="327660"/>
                      </a:lnTo>
                      <a:lnTo>
                        <a:pt x="2680336" y="274320"/>
                      </a:lnTo>
                      <a:lnTo>
                        <a:pt x="2726056" y="289560"/>
                      </a:lnTo>
                      <a:lnTo>
                        <a:pt x="2794636" y="335280"/>
                      </a:lnTo>
                      <a:lnTo>
                        <a:pt x="2855596" y="312420"/>
                      </a:lnTo>
                      <a:lnTo>
                        <a:pt x="2903552" y="254368"/>
                      </a:lnTo>
                      <a:lnTo>
                        <a:pt x="2898776" y="251460"/>
                      </a:lnTo>
                      <a:lnTo>
                        <a:pt x="2986516" y="304866"/>
                      </a:lnTo>
                      <a:lnTo>
                        <a:pt x="2969896" y="312420"/>
                      </a:lnTo>
                      <a:lnTo>
                        <a:pt x="3038476" y="495300"/>
                      </a:lnTo>
                      <a:lnTo>
                        <a:pt x="3107056" y="632460"/>
                      </a:lnTo>
                      <a:lnTo>
                        <a:pt x="3107056" y="708660"/>
                      </a:lnTo>
                      <a:lnTo>
                        <a:pt x="3253268" y="752524"/>
                      </a:lnTo>
                      <a:lnTo>
                        <a:pt x="3314700" y="880110"/>
                      </a:lnTo>
                      <a:lnTo>
                        <a:pt x="3386140" y="918210"/>
                      </a:lnTo>
                      <a:lnTo>
                        <a:pt x="3381376" y="1099184"/>
                      </a:lnTo>
                      <a:lnTo>
                        <a:pt x="3467100" y="1284924"/>
                      </a:lnTo>
                      <a:lnTo>
                        <a:pt x="3538540" y="1342072"/>
                      </a:lnTo>
                      <a:lnTo>
                        <a:pt x="3629028" y="1508760"/>
                      </a:lnTo>
                      <a:lnTo>
                        <a:pt x="3600452" y="1889760"/>
                      </a:lnTo>
                      <a:lnTo>
                        <a:pt x="3500440" y="1827848"/>
                      </a:lnTo>
                      <a:lnTo>
                        <a:pt x="3414716" y="1827848"/>
                      </a:lnTo>
                      <a:lnTo>
                        <a:pt x="3395664" y="1780224"/>
                      </a:lnTo>
                      <a:lnTo>
                        <a:pt x="3300412" y="1794510"/>
                      </a:lnTo>
                      <a:lnTo>
                        <a:pt x="3233740" y="1746884"/>
                      </a:lnTo>
                      <a:lnTo>
                        <a:pt x="3186116" y="1770698"/>
                      </a:lnTo>
                      <a:lnTo>
                        <a:pt x="3205164" y="1846898"/>
                      </a:lnTo>
                      <a:lnTo>
                        <a:pt x="3157540" y="1870710"/>
                      </a:lnTo>
                      <a:lnTo>
                        <a:pt x="3024188" y="1818324"/>
                      </a:lnTo>
                      <a:lnTo>
                        <a:pt x="2857500" y="1818324"/>
                      </a:lnTo>
                      <a:lnTo>
                        <a:pt x="2795588" y="1870710"/>
                      </a:lnTo>
                      <a:lnTo>
                        <a:pt x="2781300" y="1927860"/>
                      </a:lnTo>
                      <a:lnTo>
                        <a:pt x="2728916" y="1923098"/>
                      </a:lnTo>
                      <a:lnTo>
                        <a:pt x="2690812" y="1894524"/>
                      </a:lnTo>
                      <a:lnTo>
                        <a:pt x="2576516" y="1980248"/>
                      </a:lnTo>
                      <a:lnTo>
                        <a:pt x="2533652" y="1908810"/>
                      </a:lnTo>
                      <a:lnTo>
                        <a:pt x="2524124" y="1799272"/>
                      </a:lnTo>
                      <a:lnTo>
                        <a:pt x="2443164" y="1870710"/>
                      </a:lnTo>
                      <a:lnTo>
                        <a:pt x="2200276" y="1932624"/>
                      </a:lnTo>
                      <a:lnTo>
                        <a:pt x="2114552" y="1923098"/>
                      </a:lnTo>
                      <a:lnTo>
                        <a:pt x="2066924" y="1942148"/>
                      </a:lnTo>
                      <a:lnTo>
                        <a:pt x="1985964" y="1842136"/>
                      </a:lnTo>
                      <a:lnTo>
                        <a:pt x="1885952" y="1837372"/>
                      </a:lnTo>
                      <a:lnTo>
                        <a:pt x="1833564" y="1775460"/>
                      </a:lnTo>
                      <a:lnTo>
                        <a:pt x="1828800" y="1737360"/>
                      </a:lnTo>
                      <a:lnTo>
                        <a:pt x="1743076" y="1656398"/>
                      </a:lnTo>
                      <a:lnTo>
                        <a:pt x="1647828" y="1680210"/>
                      </a:lnTo>
                      <a:lnTo>
                        <a:pt x="1533524" y="1646872"/>
                      </a:lnTo>
                      <a:lnTo>
                        <a:pt x="1452564" y="1651636"/>
                      </a:lnTo>
                      <a:lnTo>
                        <a:pt x="1309688" y="1570672"/>
                      </a:lnTo>
                      <a:lnTo>
                        <a:pt x="1219200" y="1570672"/>
                      </a:lnTo>
                      <a:lnTo>
                        <a:pt x="1162052" y="1527810"/>
                      </a:lnTo>
                      <a:lnTo>
                        <a:pt x="1090612" y="1556384"/>
                      </a:lnTo>
                      <a:lnTo>
                        <a:pt x="976316" y="1446848"/>
                      </a:lnTo>
                      <a:lnTo>
                        <a:pt x="919164" y="1456372"/>
                      </a:lnTo>
                      <a:lnTo>
                        <a:pt x="904876" y="1489710"/>
                      </a:lnTo>
                      <a:lnTo>
                        <a:pt x="795340" y="1489710"/>
                      </a:lnTo>
                      <a:lnTo>
                        <a:pt x="704852" y="1575436"/>
                      </a:lnTo>
                      <a:lnTo>
                        <a:pt x="704852" y="1613536"/>
                      </a:lnTo>
                      <a:lnTo>
                        <a:pt x="666752" y="1627824"/>
                      </a:lnTo>
                      <a:lnTo>
                        <a:pt x="628652" y="1604010"/>
                      </a:lnTo>
                      <a:lnTo>
                        <a:pt x="561976" y="1656398"/>
                      </a:lnTo>
                      <a:lnTo>
                        <a:pt x="433388" y="1565910"/>
                      </a:lnTo>
                      <a:lnTo>
                        <a:pt x="319088" y="1565910"/>
                      </a:lnTo>
                      <a:lnTo>
                        <a:pt x="252412" y="1527810"/>
                      </a:lnTo>
                      <a:lnTo>
                        <a:pt x="247652" y="1480184"/>
                      </a:lnTo>
                      <a:lnTo>
                        <a:pt x="214316" y="1437324"/>
                      </a:lnTo>
                      <a:lnTo>
                        <a:pt x="66676" y="1418272"/>
                      </a:lnTo>
                      <a:lnTo>
                        <a:pt x="57556" y="1412376"/>
                      </a:lnTo>
                      <a:lnTo>
                        <a:pt x="104776" y="1280160"/>
                      </a:lnTo>
                      <a:lnTo>
                        <a:pt x="57152" y="1242060"/>
                      </a:lnTo>
                      <a:lnTo>
                        <a:pt x="0" y="1194436"/>
                      </a:lnTo>
                      <a:lnTo>
                        <a:pt x="0" y="1115948"/>
                      </a:lnTo>
                      <a:lnTo>
                        <a:pt x="5716" y="1120140"/>
                      </a:lnTo>
                      <a:lnTo>
                        <a:pt x="97156" y="1043940"/>
                      </a:lnTo>
                      <a:lnTo>
                        <a:pt x="127636" y="937260"/>
                      </a:lnTo>
                      <a:lnTo>
                        <a:pt x="173356" y="899160"/>
                      </a:lnTo>
                      <a:lnTo>
                        <a:pt x="234316" y="922020"/>
                      </a:lnTo>
                      <a:lnTo>
                        <a:pt x="356236" y="922020"/>
                      </a:lnTo>
                      <a:lnTo>
                        <a:pt x="371476" y="845820"/>
                      </a:lnTo>
                      <a:lnTo>
                        <a:pt x="440056" y="777240"/>
                      </a:lnTo>
                      <a:lnTo>
                        <a:pt x="600076" y="708660"/>
                      </a:lnTo>
                      <a:lnTo>
                        <a:pt x="676276" y="731520"/>
                      </a:lnTo>
                      <a:lnTo>
                        <a:pt x="737236" y="662940"/>
                      </a:lnTo>
                      <a:lnTo>
                        <a:pt x="760096" y="586740"/>
                      </a:lnTo>
                      <a:lnTo>
                        <a:pt x="813436" y="609600"/>
                      </a:lnTo>
                      <a:lnTo>
                        <a:pt x="935356" y="556260"/>
                      </a:lnTo>
                      <a:lnTo>
                        <a:pt x="1003936" y="556260"/>
                      </a:lnTo>
                      <a:lnTo>
                        <a:pt x="1011556" y="495300"/>
                      </a:lnTo>
                      <a:lnTo>
                        <a:pt x="1057276" y="495300"/>
                      </a:lnTo>
                      <a:lnTo>
                        <a:pt x="1057276" y="342900"/>
                      </a:lnTo>
                      <a:lnTo>
                        <a:pt x="1270636" y="762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E34891B-1F68-82DF-61A4-A20776A430FC}"/>
                    </a:ext>
                  </a:extLst>
                </p:cNvPr>
                <p:cNvSpPr/>
                <p:nvPr/>
              </p:nvSpPr>
              <p:spPr>
                <a:xfrm>
                  <a:off x="5771025" y="4226396"/>
                  <a:ext cx="560554" cy="575870"/>
                </a:xfrm>
                <a:custGeom>
                  <a:avLst/>
                  <a:gdLst>
                    <a:gd name="connsiteX0" fmla="*/ 571500 w 2905124"/>
                    <a:gd name="connsiteY0" fmla="*/ 0 h 2984500"/>
                    <a:gd name="connsiteX1" fmla="*/ 742948 w 2905124"/>
                    <a:gd name="connsiteY1" fmla="*/ 38100 h 2984500"/>
                    <a:gd name="connsiteX2" fmla="*/ 800100 w 2905124"/>
                    <a:gd name="connsiteY2" fmla="*/ 85726 h 2984500"/>
                    <a:gd name="connsiteX3" fmla="*/ 809624 w 2905124"/>
                    <a:gd name="connsiteY3" fmla="*/ 152400 h 2984500"/>
                    <a:gd name="connsiteX4" fmla="*/ 809624 w 2905124"/>
                    <a:gd name="connsiteY4" fmla="*/ 219074 h 2984500"/>
                    <a:gd name="connsiteX5" fmla="*/ 866772 w 2905124"/>
                    <a:gd name="connsiteY5" fmla="*/ 266700 h 2984500"/>
                    <a:gd name="connsiteX6" fmla="*/ 952500 w 2905124"/>
                    <a:gd name="connsiteY6" fmla="*/ 257174 h 2984500"/>
                    <a:gd name="connsiteX7" fmla="*/ 971548 w 2905124"/>
                    <a:gd name="connsiteY7" fmla="*/ 219074 h 2984500"/>
                    <a:gd name="connsiteX8" fmla="*/ 1000124 w 2905124"/>
                    <a:gd name="connsiteY8" fmla="*/ 190500 h 2984500"/>
                    <a:gd name="connsiteX9" fmla="*/ 1152524 w 2905124"/>
                    <a:gd name="connsiteY9" fmla="*/ 180974 h 2984500"/>
                    <a:gd name="connsiteX10" fmla="*/ 1209676 w 2905124"/>
                    <a:gd name="connsiteY10" fmla="*/ 200026 h 2984500"/>
                    <a:gd name="connsiteX11" fmla="*/ 1266824 w 2905124"/>
                    <a:gd name="connsiteY11" fmla="*/ 180974 h 2984500"/>
                    <a:gd name="connsiteX12" fmla="*/ 1314448 w 2905124"/>
                    <a:gd name="connsiteY12" fmla="*/ 228600 h 2984500"/>
                    <a:gd name="connsiteX13" fmla="*/ 1314448 w 2905124"/>
                    <a:gd name="connsiteY13" fmla="*/ 352426 h 2984500"/>
                    <a:gd name="connsiteX14" fmla="*/ 1524000 w 2905124"/>
                    <a:gd name="connsiteY14" fmla="*/ 352426 h 2984500"/>
                    <a:gd name="connsiteX15" fmla="*/ 1533524 w 2905124"/>
                    <a:gd name="connsiteY15" fmla="*/ 266700 h 2984500"/>
                    <a:gd name="connsiteX16" fmla="*/ 1562100 w 2905124"/>
                    <a:gd name="connsiteY16" fmla="*/ 228600 h 2984500"/>
                    <a:gd name="connsiteX17" fmla="*/ 1676400 w 2905124"/>
                    <a:gd name="connsiteY17" fmla="*/ 228600 h 2984500"/>
                    <a:gd name="connsiteX18" fmla="*/ 1676804 w 2905124"/>
                    <a:gd name="connsiteY18" fmla="*/ 227466 h 2984500"/>
                    <a:gd name="connsiteX19" fmla="*/ 1685924 w 2905124"/>
                    <a:gd name="connsiteY19" fmla="*/ 233362 h 2984500"/>
                    <a:gd name="connsiteX20" fmla="*/ 1833564 w 2905124"/>
                    <a:gd name="connsiteY20" fmla="*/ 252414 h 2984500"/>
                    <a:gd name="connsiteX21" fmla="*/ 1866900 w 2905124"/>
                    <a:gd name="connsiteY21" fmla="*/ 295274 h 2984500"/>
                    <a:gd name="connsiteX22" fmla="*/ 1871660 w 2905124"/>
                    <a:gd name="connsiteY22" fmla="*/ 342900 h 2984500"/>
                    <a:gd name="connsiteX23" fmla="*/ 1938336 w 2905124"/>
                    <a:gd name="connsiteY23" fmla="*/ 381000 h 2984500"/>
                    <a:gd name="connsiteX24" fmla="*/ 2052636 w 2905124"/>
                    <a:gd name="connsiteY24" fmla="*/ 381000 h 2984500"/>
                    <a:gd name="connsiteX25" fmla="*/ 2181224 w 2905124"/>
                    <a:gd name="connsiteY25" fmla="*/ 471488 h 2984500"/>
                    <a:gd name="connsiteX26" fmla="*/ 2247900 w 2905124"/>
                    <a:gd name="connsiteY26" fmla="*/ 419100 h 2984500"/>
                    <a:gd name="connsiteX27" fmla="*/ 2286000 w 2905124"/>
                    <a:gd name="connsiteY27" fmla="*/ 442914 h 2984500"/>
                    <a:gd name="connsiteX28" fmla="*/ 2322544 w 2905124"/>
                    <a:gd name="connsiteY28" fmla="*/ 429210 h 2984500"/>
                    <a:gd name="connsiteX29" fmla="*/ 2362200 w 2905124"/>
                    <a:gd name="connsiteY29" fmla="*/ 495300 h 2984500"/>
                    <a:gd name="connsiteX30" fmla="*/ 2400300 w 2905124"/>
                    <a:gd name="connsiteY30" fmla="*/ 504826 h 2984500"/>
                    <a:gd name="connsiteX31" fmla="*/ 2400300 w 2905124"/>
                    <a:gd name="connsiteY31" fmla="*/ 609600 h 2984500"/>
                    <a:gd name="connsiteX32" fmla="*/ 2476500 w 2905124"/>
                    <a:gd name="connsiteY32" fmla="*/ 666750 h 2984500"/>
                    <a:gd name="connsiteX33" fmla="*/ 2447924 w 2905124"/>
                    <a:gd name="connsiteY33" fmla="*/ 742950 h 2984500"/>
                    <a:gd name="connsiteX34" fmla="*/ 2581276 w 2905124"/>
                    <a:gd name="connsiteY34" fmla="*/ 952500 h 2984500"/>
                    <a:gd name="connsiteX35" fmla="*/ 2714624 w 2905124"/>
                    <a:gd name="connsiteY35" fmla="*/ 1009650 h 2984500"/>
                    <a:gd name="connsiteX36" fmla="*/ 2800348 w 2905124"/>
                    <a:gd name="connsiteY36" fmla="*/ 1076326 h 2984500"/>
                    <a:gd name="connsiteX37" fmla="*/ 2905124 w 2905124"/>
                    <a:gd name="connsiteY37" fmla="*/ 1104900 h 2984500"/>
                    <a:gd name="connsiteX38" fmla="*/ 2867024 w 2905124"/>
                    <a:gd name="connsiteY38" fmla="*/ 1200150 h 2984500"/>
                    <a:gd name="connsiteX39" fmla="*/ 2905124 w 2905124"/>
                    <a:gd name="connsiteY39" fmla="*/ 1304926 h 2984500"/>
                    <a:gd name="connsiteX40" fmla="*/ 2876548 w 2905124"/>
                    <a:gd name="connsiteY40" fmla="*/ 1495426 h 2984500"/>
                    <a:gd name="connsiteX41" fmla="*/ 2847972 w 2905124"/>
                    <a:gd name="connsiteY41" fmla="*/ 1581150 h 2984500"/>
                    <a:gd name="connsiteX42" fmla="*/ 2809876 w 2905124"/>
                    <a:gd name="connsiteY42" fmla="*/ 1695450 h 2984500"/>
                    <a:gd name="connsiteX43" fmla="*/ 2686048 w 2905124"/>
                    <a:gd name="connsiteY43" fmla="*/ 1724026 h 2984500"/>
                    <a:gd name="connsiteX44" fmla="*/ 2609848 w 2905124"/>
                    <a:gd name="connsiteY44" fmla="*/ 1828800 h 2984500"/>
                    <a:gd name="connsiteX45" fmla="*/ 2486024 w 2905124"/>
                    <a:gd name="connsiteY45" fmla="*/ 1895474 h 2984500"/>
                    <a:gd name="connsiteX46" fmla="*/ 2371724 w 2905124"/>
                    <a:gd name="connsiteY46" fmla="*/ 1905000 h 2984500"/>
                    <a:gd name="connsiteX47" fmla="*/ 2286000 w 2905124"/>
                    <a:gd name="connsiteY47" fmla="*/ 1943100 h 2984500"/>
                    <a:gd name="connsiteX48" fmla="*/ 2251912 w 2905124"/>
                    <a:gd name="connsiteY48" fmla="*/ 2147638 h 2984500"/>
                    <a:gd name="connsiteX49" fmla="*/ 2143124 w 2905124"/>
                    <a:gd name="connsiteY49" fmla="*/ 2209800 h 2984500"/>
                    <a:gd name="connsiteX50" fmla="*/ 2079624 w 2905124"/>
                    <a:gd name="connsiteY50" fmla="*/ 2165350 h 2984500"/>
                    <a:gd name="connsiteX51" fmla="*/ 1990724 w 2905124"/>
                    <a:gd name="connsiteY51" fmla="*/ 2216150 h 2984500"/>
                    <a:gd name="connsiteX52" fmla="*/ 1844676 w 2905124"/>
                    <a:gd name="connsiteY52" fmla="*/ 2203450 h 2984500"/>
                    <a:gd name="connsiteX53" fmla="*/ 1711324 w 2905124"/>
                    <a:gd name="connsiteY53" fmla="*/ 2254250 h 2984500"/>
                    <a:gd name="connsiteX54" fmla="*/ 1533524 w 2905124"/>
                    <a:gd name="connsiteY54" fmla="*/ 2260600 h 2984500"/>
                    <a:gd name="connsiteX55" fmla="*/ 1501772 w 2905124"/>
                    <a:gd name="connsiteY55" fmla="*/ 2171700 h 2984500"/>
                    <a:gd name="connsiteX56" fmla="*/ 1323972 w 2905124"/>
                    <a:gd name="connsiteY56" fmla="*/ 2139950 h 2984500"/>
                    <a:gd name="connsiteX57" fmla="*/ 1311276 w 2905124"/>
                    <a:gd name="connsiteY57" fmla="*/ 2038350 h 2984500"/>
                    <a:gd name="connsiteX58" fmla="*/ 1222372 w 2905124"/>
                    <a:gd name="connsiteY58" fmla="*/ 1968500 h 2984500"/>
                    <a:gd name="connsiteX59" fmla="*/ 1101724 w 2905124"/>
                    <a:gd name="connsiteY59" fmla="*/ 2076450 h 2984500"/>
                    <a:gd name="connsiteX60" fmla="*/ 1089024 w 2905124"/>
                    <a:gd name="connsiteY60" fmla="*/ 2374900 h 2984500"/>
                    <a:gd name="connsiteX61" fmla="*/ 1006476 w 2905124"/>
                    <a:gd name="connsiteY61" fmla="*/ 2438400 h 2984500"/>
                    <a:gd name="connsiteX62" fmla="*/ 1038224 w 2905124"/>
                    <a:gd name="connsiteY62" fmla="*/ 2520950 h 2984500"/>
                    <a:gd name="connsiteX63" fmla="*/ 1025524 w 2905124"/>
                    <a:gd name="connsiteY63" fmla="*/ 2692400 h 2984500"/>
                    <a:gd name="connsiteX64" fmla="*/ 1057276 w 2905124"/>
                    <a:gd name="connsiteY64" fmla="*/ 2762250 h 2984500"/>
                    <a:gd name="connsiteX65" fmla="*/ 1076324 w 2905124"/>
                    <a:gd name="connsiteY65" fmla="*/ 2863850 h 2984500"/>
                    <a:gd name="connsiteX66" fmla="*/ 955676 w 2905124"/>
                    <a:gd name="connsiteY66" fmla="*/ 2984500 h 2984500"/>
                    <a:gd name="connsiteX67" fmla="*/ 739772 w 2905124"/>
                    <a:gd name="connsiteY67" fmla="*/ 2959100 h 2984500"/>
                    <a:gd name="connsiteX68" fmla="*/ 720724 w 2905124"/>
                    <a:gd name="connsiteY68" fmla="*/ 2876550 h 2984500"/>
                    <a:gd name="connsiteX69" fmla="*/ 644524 w 2905124"/>
                    <a:gd name="connsiteY69" fmla="*/ 2857500 h 2984500"/>
                    <a:gd name="connsiteX70" fmla="*/ 638172 w 2905124"/>
                    <a:gd name="connsiteY70" fmla="*/ 2768600 h 2984500"/>
                    <a:gd name="connsiteX71" fmla="*/ 542924 w 2905124"/>
                    <a:gd name="connsiteY71" fmla="*/ 2641600 h 2984500"/>
                    <a:gd name="connsiteX72" fmla="*/ 593724 w 2905124"/>
                    <a:gd name="connsiteY72" fmla="*/ 2501900 h 2984500"/>
                    <a:gd name="connsiteX73" fmla="*/ 441324 w 2905124"/>
                    <a:gd name="connsiteY73" fmla="*/ 2393950 h 2984500"/>
                    <a:gd name="connsiteX74" fmla="*/ 333372 w 2905124"/>
                    <a:gd name="connsiteY74" fmla="*/ 2495550 h 2984500"/>
                    <a:gd name="connsiteX75" fmla="*/ 250824 w 2905124"/>
                    <a:gd name="connsiteY75" fmla="*/ 2438400 h 2984500"/>
                    <a:gd name="connsiteX76" fmla="*/ 244476 w 2905124"/>
                    <a:gd name="connsiteY76" fmla="*/ 2286000 h 2984500"/>
                    <a:gd name="connsiteX77" fmla="*/ 136524 w 2905124"/>
                    <a:gd name="connsiteY77" fmla="*/ 2216150 h 2984500"/>
                    <a:gd name="connsiteX78" fmla="*/ 219076 w 2905124"/>
                    <a:gd name="connsiteY78" fmla="*/ 2146300 h 2984500"/>
                    <a:gd name="connsiteX79" fmla="*/ 238124 w 2905124"/>
                    <a:gd name="connsiteY79" fmla="*/ 2019300 h 2984500"/>
                    <a:gd name="connsiteX80" fmla="*/ 200024 w 2905124"/>
                    <a:gd name="connsiteY80" fmla="*/ 1917700 h 2984500"/>
                    <a:gd name="connsiteX81" fmla="*/ 238124 w 2905124"/>
                    <a:gd name="connsiteY81" fmla="*/ 1854200 h 2984500"/>
                    <a:gd name="connsiteX82" fmla="*/ 250824 w 2905124"/>
                    <a:gd name="connsiteY82" fmla="*/ 1727200 h 2984500"/>
                    <a:gd name="connsiteX83" fmla="*/ 263524 w 2905124"/>
                    <a:gd name="connsiteY83" fmla="*/ 1682750 h 2984500"/>
                    <a:gd name="connsiteX84" fmla="*/ 257172 w 2905124"/>
                    <a:gd name="connsiteY84" fmla="*/ 1581150 h 2984500"/>
                    <a:gd name="connsiteX85" fmla="*/ 187324 w 2905124"/>
                    <a:gd name="connsiteY85" fmla="*/ 1524000 h 2984500"/>
                    <a:gd name="connsiteX86" fmla="*/ 174624 w 2905124"/>
                    <a:gd name="connsiteY86" fmla="*/ 1460500 h 2984500"/>
                    <a:gd name="connsiteX87" fmla="*/ 187324 w 2905124"/>
                    <a:gd name="connsiteY87" fmla="*/ 1403350 h 2984500"/>
                    <a:gd name="connsiteX88" fmla="*/ 123824 w 2905124"/>
                    <a:gd name="connsiteY88" fmla="*/ 1225550 h 2984500"/>
                    <a:gd name="connsiteX89" fmla="*/ 113860 w 2905124"/>
                    <a:gd name="connsiteY89" fmla="*/ 1227910 h 2984500"/>
                    <a:gd name="connsiteX90" fmla="*/ 47624 w 2905124"/>
                    <a:gd name="connsiteY90" fmla="*/ 1104900 h 2984500"/>
                    <a:gd name="connsiteX91" fmla="*/ 47624 w 2905124"/>
                    <a:gd name="connsiteY91" fmla="*/ 990600 h 2984500"/>
                    <a:gd name="connsiteX92" fmla="*/ 0 w 2905124"/>
                    <a:gd name="connsiteY92" fmla="*/ 952500 h 2984500"/>
                    <a:gd name="connsiteX93" fmla="*/ 152400 w 2905124"/>
                    <a:gd name="connsiteY93" fmla="*/ 800100 h 2984500"/>
                    <a:gd name="connsiteX94" fmla="*/ 19048 w 2905124"/>
                    <a:gd name="connsiteY94" fmla="*/ 695326 h 2984500"/>
                    <a:gd name="connsiteX95" fmla="*/ 9524 w 2905124"/>
                    <a:gd name="connsiteY95" fmla="*/ 657226 h 2984500"/>
                    <a:gd name="connsiteX96" fmla="*/ 66676 w 2905124"/>
                    <a:gd name="connsiteY96" fmla="*/ 561974 h 2984500"/>
                    <a:gd name="connsiteX97" fmla="*/ 95248 w 2905124"/>
                    <a:gd name="connsiteY97" fmla="*/ 523874 h 2984500"/>
                    <a:gd name="connsiteX98" fmla="*/ 171448 w 2905124"/>
                    <a:gd name="connsiteY98" fmla="*/ 314326 h 2984500"/>
                    <a:gd name="connsiteX99" fmla="*/ 247648 w 2905124"/>
                    <a:gd name="connsiteY99" fmla="*/ 314326 h 2984500"/>
                    <a:gd name="connsiteX100" fmla="*/ 314324 w 2905124"/>
                    <a:gd name="connsiteY100" fmla="*/ 409574 h 298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2905124" h="2984500">
                      <a:moveTo>
                        <a:pt x="571500" y="0"/>
                      </a:moveTo>
                      <a:lnTo>
                        <a:pt x="742948" y="38100"/>
                      </a:lnTo>
                      <a:lnTo>
                        <a:pt x="800100" y="85726"/>
                      </a:lnTo>
                      <a:lnTo>
                        <a:pt x="809624" y="152400"/>
                      </a:lnTo>
                      <a:lnTo>
                        <a:pt x="809624" y="219074"/>
                      </a:lnTo>
                      <a:lnTo>
                        <a:pt x="866772" y="266700"/>
                      </a:lnTo>
                      <a:lnTo>
                        <a:pt x="952500" y="257174"/>
                      </a:lnTo>
                      <a:lnTo>
                        <a:pt x="971548" y="219074"/>
                      </a:lnTo>
                      <a:lnTo>
                        <a:pt x="1000124" y="190500"/>
                      </a:lnTo>
                      <a:lnTo>
                        <a:pt x="1152524" y="180974"/>
                      </a:lnTo>
                      <a:lnTo>
                        <a:pt x="1209676" y="200026"/>
                      </a:lnTo>
                      <a:lnTo>
                        <a:pt x="1266824" y="180974"/>
                      </a:lnTo>
                      <a:lnTo>
                        <a:pt x="1314448" y="228600"/>
                      </a:lnTo>
                      <a:lnTo>
                        <a:pt x="1314448" y="352426"/>
                      </a:lnTo>
                      <a:lnTo>
                        <a:pt x="1524000" y="352426"/>
                      </a:lnTo>
                      <a:lnTo>
                        <a:pt x="1533524" y="266700"/>
                      </a:lnTo>
                      <a:lnTo>
                        <a:pt x="1562100" y="228600"/>
                      </a:lnTo>
                      <a:lnTo>
                        <a:pt x="1676400" y="228600"/>
                      </a:lnTo>
                      <a:lnTo>
                        <a:pt x="1676804" y="227466"/>
                      </a:lnTo>
                      <a:lnTo>
                        <a:pt x="1685924" y="233362"/>
                      </a:lnTo>
                      <a:lnTo>
                        <a:pt x="1833564" y="252414"/>
                      </a:lnTo>
                      <a:lnTo>
                        <a:pt x="1866900" y="295274"/>
                      </a:lnTo>
                      <a:lnTo>
                        <a:pt x="1871660" y="342900"/>
                      </a:lnTo>
                      <a:lnTo>
                        <a:pt x="1938336" y="381000"/>
                      </a:lnTo>
                      <a:lnTo>
                        <a:pt x="2052636" y="381000"/>
                      </a:lnTo>
                      <a:lnTo>
                        <a:pt x="2181224" y="471488"/>
                      </a:lnTo>
                      <a:lnTo>
                        <a:pt x="2247900" y="419100"/>
                      </a:lnTo>
                      <a:lnTo>
                        <a:pt x="2286000" y="442914"/>
                      </a:lnTo>
                      <a:lnTo>
                        <a:pt x="2322544" y="429210"/>
                      </a:lnTo>
                      <a:lnTo>
                        <a:pt x="2362200" y="495300"/>
                      </a:lnTo>
                      <a:lnTo>
                        <a:pt x="2400300" y="504826"/>
                      </a:lnTo>
                      <a:lnTo>
                        <a:pt x="2400300" y="609600"/>
                      </a:lnTo>
                      <a:lnTo>
                        <a:pt x="2476500" y="666750"/>
                      </a:lnTo>
                      <a:lnTo>
                        <a:pt x="2447924" y="742950"/>
                      </a:lnTo>
                      <a:lnTo>
                        <a:pt x="2581276" y="952500"/>
                      </a:lnTo>
                      <a:lnTo>
                        <a:pt x="2714624" y="1009650"/>
                      </a:lnTo>
                      <a:lnTo>
                        <a:pt x="2800348" y="1076326"/>
                      </a:lnTo>
                      <a:lnTo>
                        <a:pt x="2905124" y="1104900"/>
                      </a:lnTo>
                      <a:lnTo>
                        <a:pt x="2867024" y="1200150"/>
                      </a:lnTo>
                      <a:lnTo>
                        <a:pt x="2905124" y="1304926"/>
                      </a:lnTo>
                      <a:lnTo>
                        <a:pt x="2876548" y="1495426"/>
                      </a:lnTo>
                      <a:lnTo>
                        <a:pt x="2847972" y="1581150"/>
                      </a:lnTo>
                      <a:lnTo>
                        <a:pt x="2809876" y="1695450"/>
                      </a:lnTo>
                      <a:lnTo>
                        <a:pt x="2686048" y="1724026"/>
                      </a:lnTo>
                      <a:lnTo>
                        <a:pt x="2609848" y="1828800"/>
                      </a:lnTo>
                      <a:lnTo>
                        <a:pt x="2486024" y="1895474"/>
                      </a:lnTo>
                      <a:lnTo>
                        <a:pt x="2371724" y="1905000"/>
                      </a:lnTo>
                      <a:lnTo>
                        <a:pt x="2286000" y="1943100"/>
                      </a:lnTo>
                      <a:lnTo>
                        <a:pt x="2251912" y="2147638"/>
                      </a:lnTo>
                      <a:lnTo>
                        <a:pt x="2143124" y="2209800"/>
                      </a:lnTo>
                      <a:lnTo>
                        <a:pt x="2079624" y="2165350"/>
                      </a:lnTo>
                      <a:lnTo>
                        <a:pt x="1990724" y="2216150"/>
                      </a:lnTo>
                      <a:lnTo>
                        <a:pt x="1844676" y="2203450"/>
                      </a:lnTo>
                      <a:lnTo>
                        <a:pt x="1711324" y="2254250"/>
                      </a:lnTo>
                      <a:lnTo>
                        <a:pt x="1533524" y="2260600"/>
                      </a:lnTo>
                      <a:lnTo>
                        <a:pt x="1501772" y="2171700"/>
                      </a:lnTo>
                      <a:lnTo>
                        <a:pt x="1323972" y="2139950"/>
                      </a:lnTo>
                      <a:lnTo>
                        <a:pt x="1311276" y="2038350"/>
                      </a:lnTo>
                      <a:lnTo>
                        <a:pt x="1222372" y="1968500"/>
                      </a:lnTo>
                      <a:lnTo>
                        <a:pt x="1101724" y="2076450"/>
                      </a:lnTo>
                      <a:lnTo>
                        <a:pt x="1089024" y="2374900"/>
                      </a:lnTo>
                      <a:lnTo>
                        <a:pt x="1006476" y="2438400"/>
                      </a:lnTo>
                      <a:lnTo>
                        <a:pt x="1038224" y="2520950"/>
                      </a:lnTo>
                      <a:lnTo>
                        <a:pt x="1025524" y="2692400"/>
                      </a:lnTo>
                      <a:lnTo>
                        <a:pt x="1057276" y="2762250"/>
                      </a:lnTo>
                      <a:lnTo>
                        <a:pt x="1076324" y="2863850"/>
                      </a:lnTo>
                      <a:lnTo>
                        <a:pt x="955676" y="2984500"/>
                      </a:lnTo>
                      <a:lnTo>
                        <a:pt x="739772" y="2959100"/>
                      </a:lnTo>
                      <a:lnTo>
                        <a:pt x="720724" y="2876550"/>
                      </a:lnTo>
                      <a:lnTo>
                        <a:pt x="644524" y="2857500"/>
                      </a:lnTo>
                      <a:lnTo>
                        <a:pt x="638172" y="2768600"/>
                      </a:lnTo>
                      <a:lnTo>
                        <a:pt x="542924" y="2641600"/>
                      </a:lnTo>
                      <a:lnTo>
                        <a:pt x="593724" y="2501900"/>
                      </a:lnTo>
                      <a:lnTo>
                        <a:pt x="441324" y="2393950"/>
                      </a:lnTo>
                      <a:lnTo>
                        <a:pt x="333372" y="2495550"/>
                      </a:lnTo>
                      <a:lnTo>
                        <a:pt x="250824" y="2438400"/>
                      </a:lnTo>
                      <a:lnTo>
                        <a:pt x="244476" y="2286000"/>
                      </a:lnTo>
                      <a:lnTo>
                        <a:pt x="136524" y="2216150"/>
                      </a:lnTo>
                      <a:lnTo>
                        <a:pt x="219076" y="2146300"/>
                      </a:lnTo>
                      <a:lnTo>
                        <a:pt x="238124" y="2019300"/>
                      </a:lnTo>
                      <a:lnTo>
                        <a:pt x="200024" y="1917700"/>
                      </a:lnTo>
                      <a:lnTo>
                        <a:pt x="238124" y="1854200"/>
                      </a:lnTo>
                      <a:lnTo>
                        <a:pt x="250824" y="1727200"/>
                      </a:lnTo>
                      <a:lnTo>
                        <a:pt x="263524" y="1682750"/>
                      </a:lnTo>
                      <a:lnTo>
                        <a:pt x="257172" y="1581150"/>
                      </a:lnTo>
                      <a:lnTo>
                        <a:pt x="187324" y="1524000"/>
                      </a:lnTo>
                      <a:lnTo>
                        <a:pt x="174624" y="1460500"/>
                      </a:lnTo>
                      <a:lnTo>
                        <a:pt x="187324" y="1403350"/>
                      </a:lnTo>
                      <a:lnTo>
                        <a:pt x="123824" y="1225550"/>
                      </a:lnTo>
                      <a:lnTo>
                        <a:pt x="113860" y="1227910"/>
                      </a:lnTo>
                      <a:lnTo>
                        <a:pt x="47624" y="1104900"/>
                      </a:lnTo>
                      <a:lnTo>
                        <a:pt x="47624" y="990600"/>
                      </a:lnTo>
                      <a:lnTo>
                        <a:pt x="0" y="952500"/>
                      </a:lnTo>
                      <a:lnTo>
                        <a:pt x="152400" y="800100"/>
                      </a:lnTo>
                      <a:lnTo>
                        <a:pt x="19048" y="695326"/>
                      </a:lnTo>
                      <a:lnTo>
                        <a:pt x="9524" y="657226"/>
                      </a:lnTo>
                      <a:lnTo>
                        <a:pt x="66676" y="561974"/>
                      </a:lnTo>
                      <a:lnTo>
                        <a:pt x="95248" y="523874"/>
                      </a:lnTo>
                      <a:lnTo>
                        <a:pt x="171448" y="314326"/>
                      </a:lnTo>
                      <a:lnTo>
                        <a:pt x="247648" y="314326"/>
                      </a:lnTo>
                      <a:lnTo>
                        <a:pt x="314324" y="4095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70DBC2F1-9352-1B3A-DE07-F7378BFB235C}"/>
                    </a:ext>
                  </a:extLst>
                </p:cNvPr>
                <p:cNvSpPr/>
                <p:nvPr/>
              </p:nvSpPr>
              <p:spPr>
                <a:xfrm>
                  <a:off x="6212117" y="4276938"/>
                  <a:ext cx="585549" cy="283340"/>
                </a:xfrm>
                <a:custGeom>
                  <a:avLst/>
                  <a:gdLst>
                    <a:gd name="connsiteX0" fmla="*/ 309564 w 3034664"/>
                    <a:gd name="connsiteY0" fmla="*/ 0 h 1468436"/>
                    <a:gd name="connsiteX1" fmla="*/ 423860 w 3034664"/>
                    <a:gd name="connsiteY1" fmla="*/ 109536 h 1468436"/>
                    <a:gd name="connsiteX2" fmla="*/ 495300 w 3034664"/>
                    <a:gd name="connsiteY2" fmla="*/ 80962 h 1468436"/>
                    <a:gd name="connsiteX3" fmla="*/ 552448 w 3034664"/>
                    <a:gd name="connsiteY3" fmla="*/ 123824 h 1468436"/>
                    <a:gd name="connsiteX4" fmla="*/ 642936 w 3034664"/>
                    <a:gd name="connsiteY4" fmla="*/ 123824 h 1468436"/>
                    <a:gd name="connsiteX5" fmla="*/ 785812 w 3034664"/>
                    <a:gd name="connsiteY5" fmla="*/ 204788 h 1468436"/>
                    <a:gd name="connsiteX6" fmla="*/ 866772 w 3034664"/>
                    <a:gd name="connsiteY6" fmla="*/ 200024 h 1468436"/>
                    <a:gd name="connsiteX7" fmla="*/ 981076 w 3034664"/>
                    <a:gd name="connsiteY7" fmla="*/ 233362 h 1468436"/>
                    <a:gd name="connsiteX8" fmla="*/ 1076324 w 3034664"/>
                    <a:gd name="connsiteY8" fmla="*/ 209550 h 1468436"/>
                    <a:gd name="connsiteX9" fmla="*/ 1162048 w 3034664"/>
                    <a:gd name="connsiteY9" fmla="*/ 290512 h 1468436"/>
                    <a:gd name="connsiteX10" fmla="*/ 1166812 w 3034664"/>
                    <a:gd name="connsiteY10" fmla="*/ 328612 h 1468436"/>
                    <a:gd name="connsiteX11" fmla="*/ 1219200 w 3034664"/>
                    <a:gd name="connsiteY11" fmla="*/ 390524 h 1468436"/>
                    <a:gd name="connsiteX12" fmla="*/ 1319212 w 3034664"/>
                    <a:gd name="connsiteY12" fmla="*/ 395288 h 1468436"/>
                    <a:gd name="connsiteX13" fmla="*/ 1400172 w 3034664"/>
                    <a:gd name="connsiteY13" fmla="*/ 495300 h 1468436"/>
                    <a:gd name="connsiteX14" fmla="*/ 1447800 w 3034664"/>
                    <a:gd name="connsiteY14" fmla="*/ 476250 h 1468436"/>
                    <a:gd name="connsiteX15" fmla="*/ 1533524 w 3034664"/>
                    <a:gd name="connsiteY15" fmla="*/ 485776 h 1468436"/>
                    <a:gd name="connsiteX16" fmla="*/ 1776412 w 3034664"/>
                    <a:gd name="connsiteY16" fmla="*/ 423862 h 1468436"/>
                    <a:gd name="connsiteX17" fmla="*/ 1857372 w 3034664"/>
                    <a:gd name="connsiteY17" fmla="*/ 352424 h 1468436"/>
                    <a:gd name="connsiteX18" fmla="*/ 1866900 w 3034664"/>
                    <a:gd name="connsiteY18" fmla="*/ 461962 h 1468436"/>
                    <a:gd name="connsiteX19" fmla="*/ 1909764 w 3034664"/>
                    <a:gd name="connsiteY19" fmla="*/ 533400 h 1468436"/>
                    <a:gd name="connsiteX20" fmla="*/ 2024060 w 3034664"/>
                    <a:gd name="connsiteY20" fmla="*/ 447676 h 1468436"/>
                    <a:gd name="connsiteX21" fmla="*/ 2062164 w 3034664"/>
                    <a:gd name="connsiteY21" fmla="*/ 476250 h 1468436"/>
                    <a:gd name="connsiteX22" fmla="*/ 2114548 w 3034664"/>
                    <a:gd name="connsiteY22" fmla="*/ 481012 h 1468436"/>
                    <a:gd name="connsiteX23" fmla="*/ 2128836 w 3034664"/>
                    <a:gd name="connsiteY23" fmla="*/ 423862 h 1468436"/>
                    <a:gd name="connsiteX24" fmla="*/ 2190748 w 3034664"/>
                    <a:gd name="connsiteY24" fmla="*/ 371476 h 1468436"/>
                    <a:gd name="connsiteX25" fmla="*/ 2357436 w 3034664"/>
                    <a:gd name="connsiteY25" fmla="*/ 371476 h 1468436"/>
                    <a:gd name="connsiteX26" fmla="*/ 2490788 w 3034664"/>
                    <a:gd name="connsiteY26" fmla="*/ 423862 h 1468436"/>
                    <a:gd name="connsiteX27" fmla="*/ 2538412 w 3034664"/>
                    <a:gd name="connsiteY27" fmla="*/ 400050 h 1468436"/>
                    <a:gd name="connsiteX28" fmla="*/ 2519364 w 3034664"/>
                    <a:gd name="connsiteY28" fmla="*/ 323850 h 1468436"/>
                    <a:gd name="connsiteX29" fmla="*/ 2566988 w 3034664"/>
                    <a:gd name="connsiteY29" fmla="*/ 300036 h 1468436"/>
                    <a:gd name="connsiteX30" fmla="*/ 2633660 w 3034664"/>
                    <a:gd name="connsiteY30" fmla="*/ 347662 h 1468436"/>
                    <a:gd name="connsiteX31" fmla="*/ 2728912 w 3034664"/>
                    <a:gd name="connsiteY31" fmla="*/ 333376 h 1468436"/>
                    <a:gd name="connsiteX32" fmla="*/ 2747964 w 3034664"/>
                    <a:gd name="connsiteY32" fmla="*/ 381000 h 1468436"/>
                    <a:gd name="connsiteX33" fmla="*/ 2833688 w 3034664"/>
                    <a:gd name="connsiteY33" fmla="*/ 381000 h 1468436"/>
                    <a:gd name="connsiteX34" fmla="*/ 2933700 w 3034664"/>
                    <a:gd name="connsiteY34" fmla="*/ 442912 h 1468436"/>
                    <a:gd name="connsiteX35" fmla="*/ 2934476 w 3034664"/>
                    <a:gd name="connsiteY35" fmla="*/ 432574 h 1468436"/>
                    <a:gd name="connsiteX36" fmla="*/ 2943224 w 3034664"/>
                    <a:gd name="connsiteY36" fmla="*/ 442912 h 1468436"/>
                    <a:gd name="connsiteX37" fmla="*/ 2920364 w 3034664"/>
                    <a:gd name="connsiteY37" fmla="*/ 534352 h 1468436"/>
                    <a:gd name="connsiteX38" fmla="*/ 2966084 w 3034664"/>
                    <a:gd name="connsiteY38" fmla="*/ 564832 h 1468436"/>
                    <a:gd name="connsiteX39" fmla="*/ 2981324 w 3034664"/>
                    <a:gd name="connsiteY39" fmla="*/ 671512 h 1468436"/>
                    <a:gd name="connsiteX40" fmla="*/ 3034664 w 3034664"/>
                    <a:gd name="connsiteY40" fmla="*/ 755332 h 1468436"/>
                    <a:gd name="connsiteX41" fmla="*/ 2927984 w 3034664"/>
                    <a:gd name="connsiteY41" fmla="*/ 831532 h 1468436"/>
                    <a:gd name="connsiteX42" fmla="*/ 2927984 w 3034664"/>
                    <a:gd name="connsiteY42" fmla="*/ 915352 h 1468436"/>
                    <a:gd name="connsiteX43" fmla="*/ 2886868 w 3034664"/>
                    <a:gd name="connsiteY43" fmla="*/ 985836 h 1468436"/>
                    <a:gd name="connsiteX44" fmla="*/ 2838448 w 3034664"/>
                    <a:gd name="connsiteY44" fmla="*/ 985836 h 1468436"/>
                    <a:gd name="connsiteX45" fmla="*/ 2768600 w 3034664"/>
                    <a:gd name="connsiteY45" fmla="*/ 976312 h 1468436"/>
                    <a:gd name="connsiteX46" fmla="*/ 2730500 w 3034664"/>
                    <a:gd name="connsiteY46" fmla="*/ 989012 h 1468436"/>
                    <a:gd name="connsiteX47" fmla="*/ 2682876 w 3034664"/>
                    <a:gd name="connsiteY47" fmla="*/ 989012 h 1468436"/>
                    <a:gd name="connsiteX48" fmla="*/ 2647948 w 3034664"/>
                    <a:gd name="connsiteY48" fmla="*/ 1017588 h 1468436"/>
                    <a:gd name="connsiteX49" fmla="*/ 2644772 w 3034664"/>
                    <a:gd name="connsiteY49" fmla="*/ 1049336 h 1468436"/>
                    <a:gd name="connsiteX50" fmla="*/ 2673348 w 3034664"/>
                    <a:gd name="connsiteY50" fmla="*/ 1106488 h 1468436"/>
                    <a:gd name="connsiteX51" fmla="*/ 2597148 w 3034664"/>
                    <a:gd name="connsiteY51" fmla="*/ 1109662 h 1468436"/>
                    <a:gd name="connsiteX52" fmla="*/ 2559048 w 3034664"/>
                    <a:gd name="connsiteY52" fmla="*/ 1074736 h 1468436"/>
                    <a:gd name="connsiteX53" fmla="*/ 2524124 w 3034664"/>
                    <a:gd name="connsiteY53" fmla="*/ 1166812 h 1468436"/>
                    <a:gd name="connsiteX54" fmla="*/ 2524124 w 3034664"/>
                    <a:gd name="connsiteY54" fmla="*/ 1230312 h 1468436"/>
                    <a:gd name="connsiteX55" fmla="*/ 2613024 w 3034664"/>
                    <a:gd name="connsiteY55" fmla="*/ 1236662 h 1468436"/>
                    <a:gd name="connsiteX56" fmla="*/ 2660648 w 3034664"/>
                    <a:gd name="connsiteY56" fmla="*/ 1300162 h 1468436"/>
                    <a:gd name="connsiteX57" fmla="*/ 2714624 w 3034664"/>
                    <a:gd name="connsiteY57" fmla="*/ 1344612 h 1468436"/>
                    <a:gd name="connsiteX58" fmla="*/ 2686048 w 3034664"/>
                    <a:gd name="connsiteY58" fmla="*/ 1370012 h 1468436"/>
                    <a:gd name="connsiteX59" fmla="*/ 2581276 w 3034664"/>
                    <a:gd name="connsiteY59" fmla="*/ 1370012 h 1468436"/>
                    <a:gd name="connsiteX60" fmla="*/ 2549524 w 3034664"/>
                    <a:gd name="connsiteY60" fmla="*/ 1338262 h 1468436"/>
                    <a:gd name="connsiteX61" fmla="*/ 2498724 w 3034664"/>
                    <a:gd name="connsiteY61" fmla="*/ 1328736 h 1468436"/>
                    <a:gd name="connsiteX62" fmla="*/ 2390772 w 3034664"/>
                    <a:gd name="connsiteY62" fmla="*/ 1366836 h 1468436"/>
                    <a:gd name="connsiteX63" fmla="*/ 2365372 w 3034664"/>
                    <a:gd name="connsiteY63" fmla="*/ 1341436 h 1468436"/>
                    <a:gd name="connsiteX64" fmla="*/ 2378076 w 3034664"/>
                    <a:gd name="connsiteY64" fmla="*/ 1290636 h 1468436"/>
                    <a:gd name="connsiteX65" fmla="*/ 2282824 w 3034664"/>
                    <a:gd name="connsiteY65" fmla="*/ 1268412 h 1468436"/>
                    <a:gd name="connsiteX66" fmla="*/ 2263772 w 3034664"/>
                    <a:gd name="connsiteY66" fmla="*/ 1195388 h 1468436"/>
                    <a:gd name="connsiteX67" fmla="*/ 2241548 w 3034664"/>
                    <a:gd name="connsiteY67" fmla="*/ 1163636 h 1468436"/>
                    <a:gd name="connsiteX68" fmla="*/ 2120900 w 3034664"/>
                    <a:gd name="connsiteY68" fmla="*/ 1077912 h 1468436"/>
                    <a:gd name="connsiteX69" fmla="*/ 2066924 w 3034664"/>
                    <a:gd name="connsiteY69" fmla="*/ 1052512 h 1468436"/>
                    <a:gd name="connsiteX70" fmla="*/ 1993900 w 3034664"/>
                    <a:gd name="connsiteY70" fmla="*/ 1052512 h 1468436"/>
                    <a:gd name="connsiteX71" fmla="*/ 1939924 w 3034664"/>
                    <a:gd name="connsiteY71" fmla="*/ 1008062 h 1468436"/>
                    <a:gd name="connsiteX72" fmla="*/ 1831972 w 3034664"/>
                    <a:gd name="connsiteY72" fmla="*/ 960436 h 1468436"/>
                    <a:gd name="connsiteX73" fmla="*/ 1806572 w 3034664"/>
                    <a:gd name="connsiteY73" fmla="*/ 985836 h 1468436"/>
                    <a:gd name="connsiteX74" fmla="*/ 1803400 w 3034664"/>
                    <a:gd name="connsiteY74" fmla="*/ 1011236 h 1468436"/>
                    <a:gd name="connsiteX75" fmla="*/ 1736724 w 3034664"/>
                    <a:gd name="connsiteY75" fmla="*/ 1042988 h 1468436"/>
                    <a:gd name="connsiteX76" fmla="*/ 1739900 w 3034664"/>
                    <a:gd name="connsiteY76" fmla="*/ 1103312 h 1468436"/>
                    <a:gd name="connsiteX77" fmla="*/ 1701800 w 3034664"/>
                    <a:gd name="connsiteY77" fmla="*/ 1096962 h 1468436"/>
                    <a:gd name="connsiteX78" fmla="*/ 1670048 w 3034664"/>
                    <a:gd name="connsiteY78" fmla="*/ 1052512 h 1468436"/>
                    <a:gd name="connsiteX79" fmla="*/ 1625600 w 3034664"/>
                    <a:gd name="connsiteY79" fmla="*/ 1046162 h 1468436"/>
                    <a:gd name="connsiteX80" fmla="*/ 1603372 w 3034664"/>
                    <a:gd name="connsiteY80" fmla="*/ 1093788 h 1468436"/>
                    <a:gd name="connsiteX81" fmla="*/ 1727200 w 3034664"/>
                    <a:gd name="connsiteY81" fmla="*/ 1179512 h 1468436"/>
                    <a:gd name="connsiteX82" fmla="*/ 1679572 w 3034664"/>
                    <a:gd name="connsiteY82" fmla="*/ 1217612 h 1468436"/>
                    <a:gd name="connsiteX83" fmla="*/ 1666876 w 3034664"/>
                    <a:gd name="connsiteY83" fmla="*/ 1258888 h 1468436"/>
                    <a:gd name="connsiteX84" fmla="*/ 1676400 w 3034664"/>
                    <a:gd name="connsiteY84" fmla="*/ 1287462 h 1468436"/>
                    <a:gd name="connsiteX85" fmla="*/ 1698624 w 3034664"/>
                    <a:gd name="connsiteY85" fmla="*/ 1392236 h 1468436"/>
                    <a:gd name="connsiteX86" fmla="*/ 1651000 w 3034664"/>
                    <a:gd name="connsiteY86" fmla="*/ 1468436 h 1468436"/>
                    <a:gd name="connsiteX87" fmla="*/ 1600200 w 3034664"/>
                    <a:gd name="connsiteY87" fmla="*/ 1414462 h 1468436"/>
                    <a:gd name="connsiteX88" fmla="*/ 1603372 w 3034664"/>
                    <a:gd name="connsiteY88" fmla="*/ 1379536 h 1468436"/>
                    <a:gd name="connsiteX89" fmla="*/ 1441448 w 3034664"/>
                    <a:gd name="connsiteY89" fmla="*/ 1195388 h 1468436"/>
                    <a:gd name="connsiteX90" fmla="*/ 1295400 w 3034664"/>
                    <a:gd name="connsiteY90" fmla="*/ 1116012 h 1468436"/>
                    <a:gd name="connsiteX91" fmla="*/ 1149348 w 3034664"/>
                    <a:gd name="connsiteY91" fmla="*/ 1087436 h 1468436"/>
                    <a:gd name="connsiteX92" fmla="*/ 1076324 w 3034664"/>
                    <a:gd name="connsiteY92" fmla="*/ 1052512 h 1468436"/>
                    <a:gd name="connsiteX93" fmla="*/ 1009648 w 3034664"/>
                    <a:gd name="connsiteY93" fmla="*/ 1125536 h 1468436"/>
                    <a:gd name="connsiteX94" fmla="*/ 920748 w 3034664"/>
                    <a:gd name="connsiteY94" fmla="*/ 1074736 h 1468436"/>
                    <a:gd name="connsiteX95" fmla="*/ 876300 w 3034664"/>
                    <a:gd name="connsiteY95" fmla="*/ 944562 h 1468436"/>
                    <a:gd name="connsiteX96" fmla="*/ 822324 w 3034664"/>
                    <a:gd name="connsiteY96" fmla="*/ 912812 h 1468436"/>
                    <a:gd name="connsiteX97" fmla="*/ 781048 w 3034664"/>
                    <a:gd name="connsiteY97" fmla="*/ 954088 h 1468436"/>
                    <a:gd name="connsiteX98" fmla="*/ 701676 w 3034664"/>
                    <a:gd name="connsiteY98" fmla="*/ 865188 h 1468436"/>
                    <a:gd name="connsiteX99" fmla="*/ 619124 w 3034664"/>
                    <a:gd name="connsiteY99" fmla="*/ 839788 h 1468436"/>
                    <a:gd name="connsiteX100" fmla="*/ 609760 w 3034664"/>
                    <a:gd name="connsiteY100" fmla="*/ 840408 h 1468436"/>
                    <a:gd name="connsiteX101" fmla="*/ 514348 w 3034664"/>
                    <a:gd name="connsiteY101" fmla="*/ 814388 h 1468436"/>
                    <a:gd name="connsiteX102" fmla="*/ 428624 w 3034664"/>
                    <a:gd name="connsiteY102" fmla="*/ 747712 h 1468436"/>
                    <a:gd name="connsiteX103" fmla="*/ 295276 w 3034664"/>
                    <a:gd name="connsiteY103" fmla="*/ 690562 h 1468436"/>
                    <a:gd name="connsiteX104" fmla="*/ 161924 w 3034664"/>
                    <a:gd name="connsiteY104" fmla="*/ 481012 h 1468436"/>
                    <a:gd name="connsiteX105" fmla="*/ 190500 w 3034664"/>
                    <a:gd name="connsiteY105" fmla="*/ 404812 h 1468436"/>
                    <a:gd name="connsiteX106" fmla="*/ 114300 w 3034664"/>
                    <a:gd name="connsiteY106" fmla="*/ 347662 h 1468436"/>
                    <a:gd name="connsiteX107" fmla="*/ 114300 w 3034664"/>
                    <a:gd name="connsiteY107" fmla="*/ 242888 h 1468436"/>
                    <a:gd name="connsiteX108" fmla="*/ 76200 w 3034664"/>
                    <a:gd name="connsiteY108" fmla="*/ 233362 h 1468436"/>
                    <a:gd name="connsiteX109" fmla="*/ 36544 w 3034664"/>
                    <a:gd name="connsiteY109" fmla="*/ 167272 h 1468436"/>
                    <a:gd name="connsiteX110" fmla="*/ 0 w 3034664"/>
                    <a:gd name="connsiteY110" fmla="*/ 180976 h 1468436"/>
                    <a:gd name="connsiteX111" fmla="*/ 38100 w 3034664"/>
                    <a:gd name="connsiteY111" fmla="*/ 166688 h 1468436"/>
                    <a:gd name="connsiteX112" fmla="*/ 38100 w 3034664"/>
                    <a:gd name="connsiteY112" fmla="*/ 128588 h 1468436"/>
                    <a:gd name="connsiteX113" fmla="*/ 128588 w 3034664"/>
                    <a:gd name="connsiteY113" fmla="*/ 42862 h 1468436"/>
                    <a:gd name="connsiteX114" fmla="*/ 238124 w 3034664"/>
                    <a:gd name="connsiteY114" fmla="*/ 42862 h 1468436"/>
                    <a:gd name="connsiteX115" fmla="*/ 252412 w 3034664"/>
                    <a:gd name="connsiteY115" fmla="*/ 9524 h 146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3034664" h="1468436">
                      <a:moveTo>
                        <a:pt x="309564" y="0"/>
                      </a:moveTo>
                      <a:lnTo>
                        <a:pt x="423860" y="109536"/>
                      </a:lnTo>
                      <a:lnTo>
                        <a:pt x="495300" y="80962"/>
                      </a:lnTo>
                      <a:lnTo>
                        <a:pt x="552448" y="123824"/>
                      </a:lnTo>
                      <a:lnTo>
                        <a:pt x="642936" y="123824"/>
                      </a:lnTo>
                      <a:lnTo>
                        <a:pt x="785812" y="204788"/>
                      </a:lnTo>
                      <a:lnTo>
                        <a:pt x="866772" y="200024"/>
                      </a:lnTo>
                      <a:lnTo>
                        <a:pt x="981076" y="233362"/>
                      </a:lnTo>
                      <a:lnTo>
                        <a:pt x="1076324" y="209550"/>
                      </a:lnTo>
                      <a:lnTo>
                        <a:pt x="1162048" y="290512"/>
                      </a:lnTo>
                      <a:lnTo>
                        <a:pt x="1166812" y="328612"/>
                      </a:lnTo>
                      <a:lnTo>
                        <a:pt x="1219200" y="390524"/>
                      </a:lnTo>
                      <a:lnTo>
                        <a:pt x="1319212" y="395288"/>
                      </a:lnTo>
                      <a:lnTo>
                        <a:pt x="1400172" y="495300"/>
                      </a:lnTo>
                      <a:lnTo>
                        <a:pt x="1447800" y="476250"/>
                      </a:lnTo>
                      <a:lnTo>
                        <a:pt x="1533524" y="485776"/>
                      </a:lnTo>
                      <a:lnTo>
                        <a:pt x="1776412" y="423862"/>
                      </a:lnTo>
                      <a:lnTo>
                        <a:pt x="1857372" y="352424"/>
                      </a:lnTo>
                      <a:lnTo>
                        <a:pt x="1866900" y="461962"/>
                      </a:lnTo>
                      <a:lnTo>
                        <a:pt x="1909764" y="533400"/>
                      </a:lnTo>
                      <a:lnTo>
                        <a:pt x="2024060" y="447676"/>
                      </a:lnTo>
                      <a:lnTo>
                        <a:pt x="2062164" y="476250"/>
                      </a:lnTo>
                      <a:lnTo>
                        <a:pt x="2114548" y="481012"/>
                      </a:lnTo>
                      <a:lnTo>
                        <a:pt x="2128836" y="423862"/>
                      </a:lnTo>
                      <a:lnTo>
                        <a:pt x="2190748" y="371476"/>
                      </a:lnTo>
                      <a:lnTo>
                        <a:pt x="2357436" y="371476"/>
                      </a:lnTo>
                      <a:lnTo>
                        <a:pt x="2490788" y="423862"/>
                      </a:lnTo>
                      <a:lnTo>
                        <a:pt x="2538412" y="400050"/>
                      </a:lnTo>
                      <a:lnTo>
                        <a:pt x="2519364" y="323850"/>
                      </a:lnTo>
                      <a:lnTo>
                        <a:pt x="2566988" y="300036"/>
                      </a:lnTo>
                      <a:lnTo>
                        <a:pt x="2633660" y="347662"/>
                      </a:lnTo>
                      <a:lnTo>
                        <a:pt x="2728912" y="333376"/>
                      </a:lnTo>
                      <a:lnTo>
                        <a:pt x="2747964" y="381000"/>
                      </a:lnTo>
                      <a:lnTo>
                        <a:pt x="2833688" y="381000"/>
                      </a:lnTo>
                      <a:lnTo>
                        <a:pt x="2933700" y="442912"/>
                      </a:lnTo>
                      <a:lnTo>
                        <a:pt x="2934476" y="432574"/>
                      </a:lnTo>
                      <a:lnTo>
                        <a:pt x="2943224" y="442912"/>
                      </a:lnTo>
                      <a:lnTo>
                        <a:pt x="2920364" y="534352"/>
                      </a:lnTo>
                      <a:lnTo>
                        <a:pt x="2966084" y="564832"/>
                      </a:lnTo>
                      <a:lnTo>
                        <a:pt x="2981324" y="671512"/>
                      </a:lnTo>
                      <a:lnTo>
                        <a:pt x="3034664" y="755332"/>
                      </a:lnTo>
                      <a:lnTo>
                        <a:pt x="2927984" y="831532"/>
                      </a:lnTo>
                      <a:lnTo>
                        <a:pt x="2927984" y="915352"/>
                      </a:lnTo>
                      <a:lnTo>
                        <a:pt x="2886868" y="985836"/>
                      </a:lnTo>
                      <a:lnTo>
                        <a:pt x="2838448" y="985836"/>
                      </a:lnTo>
                      <a:lnTo>
                        <a:pt x="2768600" y="976312"/>
                      </a:lnTo>
                      <a:lnTo>
                        <a:pt x="2730500" y="989012"/>
                      </a:lnTo>
                      <a:lnTo>
                        <a:pt x="2682876" y="989012"/>
                      </a:lnTo>
                      <a:lnTo>
                        <a:pt x="2647948" y="1017588"/>
                      </a:lnTo>
                      <a:lnTo>
                        <a:pt x="2644772" y="1049336"/>
                      </a:lnTo>
                      <a:lnTo>
                        <a:pt x="2673348" y="1106488"/>
                      </a:lnTo>
                      <a:lnTo>
                        <a:pt x="2597148" y="1109662"/>
                      </a:lnTo>
                      <a:lnTo>
                        <a:pt x="2559048" y="1074736"/>
                      </a:lnTo>
                      <a:lnTo>
                        <a:pt x="2524124" y="1166812"/>
                      </a:lnTo>
                      <a:lnTo>
                        <a:pt x="2524124" y="1230312"/>
                      </a:lnTo>
                      <a:lnTo>
                        <a:pt x="2613024" y="1236662"/>
                      </a:lnTo>
                      <a:lnTo>
                        <a:pt x="2660648" y="1300162"/>
                      </a:lnTo>
                      <a:lnTo>
                        <a:pt x="2714624" y="1344612"/>
                      </a:lnTo>
                      <a:lnTo>
                        <a:pt x="2686048" y="1370012"/>
                      </a:lnTo>
                      <a:lnTo>
                        <a:pt x="2581276" y="1370012"/>
                      </a:lnTo>
                      <a:lnTo>
                        <a:pt x="2549524" y="1338262"/>
                      </a:lnTo>
                      <a:lnTo>
                        <a:pt x="2498724" y="1328736"/>
                      </a:lnTo>
                      <a:lnTo>
                        <a:pt x="2390772" y="1366836"/>
                      </a:lnTo>
                      <a:lnTo>
                        <a:pt x="2365372" y="1341436"/>
                      </a:lnTo>
                      <a:lnTo>
                        <a:pt x="2378076" y="1290636"/>
                      </a:lnTo>
                      <a:lnTo>
                        <a:pt x="2282824" y="1268412"/>
                      </a:lnTo>
                      <a:lnTo>
                        <a:pt x="2263772" y="1195388"/>
                      </a:lnTo>
                      <a:lnTo>
                        <a:pt x="2241548" y="1163636"/>
                      </a:lnTo>
                      <a:lnTo>
                        <a:pt x="2120900" y="1077912"/>
                      </a:lnTo>
                      <a:lnTo>
                        <a:pt x="2066924" y="1052512"/>
                      </a:lnTo>
                      <a:lnTo>
                        <a:pt x="1993900" y="1052512"/>
                      </a:lnTo>
                      <a:lnTo>
                        <a:pt x="1939924" y="1008062"/>
                      </a:lnTo>
                      <a:lnTo>
                        <a:pt x="1831972" y="960436"/>
                      </a:lnTo>
                      <a:lnTo>
                        <a:pt x="1806572" y="985836"/>
                      </a:lnTo>
                      <a:lnTo>
                        <a:pt x="1803400" y="1011236"/>
                      </a:lnTo>
                      <a:lnTo>
                        <a:pt x="1736724" y="1042988"/>
                      </a:lnTo>
                      <a:lnTo>
                        <a:pt x="1739900" y="1103312"/>
                      </a:lnTo>
                      <a:lnTo>
                        <a:pt x="1701800" y="1096962"/>
                      </a:lnTo>
                      <a:lnTo>
                        <a:pt x="1670048" y="1052512"/>
                      </a:lnTo>
                      <a:lnTo>
                        <a:pt x="1625600" y="1046162"/>
                      </a:lnTo>
                      <a:lnTo>
                        <a:pt x="1603372" y="1093788"/>
                      </a:lnTo>
                      <a:lnTo>
                        <a:pt x="1727200" y="1179512"/>
                      </a:lnTo>
                      <a:lnTo>
                        <a:pt x="1679572" y="1217612"/>
                      </a:lnTo>
                      <a:lnTo>
                        <a:pt x="1666876" y="1258888"/>
                      </a:lnTo>
                      <a:lnTo>
                        <a:pt x="1676400" y="1287462"/>
                      </a:lnTo>
                      <a:lnTo>
                        <a:pt x="1698624" y="1392236"/>
                      </a:lnTo>
                      <a:lnTo>
                        <a:pt x="1651000" y="1468436"/>
                      </a:lnTo>
                      <a:lnTo>
                        <a:pt x="1600200" y="1414462"/>
                      </a:lnTo>
                      <a:lnTo>
                        <a:pt x="1603372" y="1379536"/>
                      </a:lnTo>
                      <a:lnTo>
                        <a:pt x="1441448" y="1195388"/>
                      </a:lnTo>
                      <a:lnTo>
                        <a:pt x="1295400" y="1116012"/>
                      </a:lnTo>
                      <a:lnTo>
                        <a:pt x="1149348" y="1087436"/>
                      </a:lnTo>
                      <a:lnTo>
                        <a:pt x="1076324" y="1052512"/>
                      </a:lnTo>
                      <a:lnTo>
                        <a:pt x="1009648" y="1125536"/>
                      </a:lnTo>
                      <a:lnTo>
                        <a:pt x="920748" y="1074736"/>
                      </a:lnTo>
                      <a:lnTo>
                        <a:pt x="876300" y="944562"/>
                      </a:lnTo>
                      <a:lnTo>
                        <a:pt x="822324" y="912812"/>
                      </a:lnTo>
                      <a:lnTo>
                        <a:pt x="781048" y="954088"/>
                      </a:lnTo>
                      <a:lnTo>
                        <a:pt x="701676" y="865188"/>
                      </a:lnTo>
                      <a:lnTo>
                        <a:pt x="619124" y="839788"/>
                      </a:lnTo>
                      <a:lnTo>
                        <a:pt x="609760" y="840408"/>
                      </a:lnTo>
                      <a:lnTo>
                        <a:pt x="514348" y="814388"/>
                      </a:lnTo>
                      <a:lnTo>
                        <a:pt x="428624" y="747712"/>
                      </a:lnTo>
                      <a:lnTo>
                        <a:pt x="295276" y="690562"/>
                      </a:lnTo>
                      <a:lnTo>
                        <a:pt x="161924" y="481012"/>
                      </a:lnTo>
                      <a:lnTo>
                        <a:pt x="190500" y="404812"/>
                      </a:lnTo>
                      <a:lnTo>
                        <a:pt x="114300" y="347662"/>
                      </a:lnTo>
                      <a:lnTo>
                        <a:pt x="114300" y="242888"/>
                      </a:lnTo>
                      <a:lnTo>
                        <a:pt x="76200" y="233362"/>
                      </a:lnTo>
                      <a:lnTo>
                        <a:pt x="36544" y="167272"/>
                      </a:lnTo>
                      <a:lnTo>
                        <a:pt x="0" y="180976"/>
                      </a:lnTo>
                      <a:lnTo>
                        <a:pt x="38100" y="166688"/>
                      </a:lnTo>
                      <a:lnTo>
                        <a:pt x="38100" y="128588"/>
                      </a:lnTo>
                      <a:lnTo>
                        <a:pt x="128588" y="42862"/>
                      </a:lnTo>
                      <a:lnTo>
                        <a:pt x="238124" y="42862"/>
                      </a:lnTo>
                      <a:lnTo>
                        <a:pt x="252412" y="952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2FBF61D1-A002-71C9-46B6-83C5A57A226B}"/>
                    </a:ext>
                  </a:extLst>
                </p:cNvPr>
                <p:cNvSpPr/>
                <p:nvPr/>
              </p:nvSpPr>
              <p:spPr>
                <a:xfrm>
                  <a:off x="6205539" y="4438978"/>
                  <a:ext cx="518121" cy="39024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AA5F90A5-D31D-F2EB-53F9-52FBA97F8811}"/>
                  </a:ext>
                </a:extLst>
              </p:cNvPr>
              <p:cNvSpPr/>
              <p:nvPr/>
            </p:nvSpPr>
            <p:spPr>
              <a:xfrm>
                <a:off x="741990" y="4586400"/>
                <a:ext cx="3357706" cy="2032967"/>
              </a:xfrm>
              <a:custGeom>
                <a:avLst/>
                <a:gdLst>
                  <a:gd name="connsiteX0" fmla="*/ 1295960 w 3357706"/>
                  <a:gd name="connsiteY0" fmla="*/ 0 h 2032967"/>
                  <a:gd name="connsiteX1" fmla="*/ 1342291 w 3357706"/>
                  <a:gd name="connsiteY1" fmla="*/ 129728 h 2032967"/>
                  <a:gd name="connsiteX2" fmla="*/ 1333025 w 3357706"/>
                  <a:gd name="connsiteY2" fmla="*/ 171426 h 2032967"/>
                  <a:gd name="connsiteX3" fmla="*/ 1342291 w 3357706"/>
                  <a:gd name="connsiteY3" fmla="*/ 217758 h 2032967"/>
                  <a:gd name="connsiteX4" fmla="*/ 1393254 w 3357706"/>
                  <a:gd name="connsiteY4" fmla="*/ 259456 h 2032967"/>
                  <a:gd name="connsiteX5" fmla="*/ 1397889 w 3357706"/>
                  <a:gd name="connsiteY5" fmla="*/ 333586 h 2032967"/>
                  <a:gd name="connsiteX6" fmla="*/ 1388622 w 3357706"/>
                  <a:gd name="connsiteY6" fmla="*/ 366018 h 2032967"/>
                  <a:gd name="connsiteX7" fmla="*/ 1379356 w 3357706"/>
                  <a:gd name="connsiteY7" fmla="*/ 458681 h 2032967"/>
                  <a:gd name="connsiteX8" fmla="*/ 1351557 w 3357706"/>
                  <a:gd name="connsiteY8" fmla="*/ 505012 h 2032967"/>
                  <a:gd name="connsiteX9" fmla="*/ 1379356 w 3357706"/>
                  <a:gd name="connsiteY9" fmla="*/ 579142 h 2032967"/>
                  <a:gd name="connsiteX10" fmla="*/ 1365458 w 3357706"/>
                  <a:gd name="connsiteY10" fmla="*/ 671805 h 2032967"/>
                  <a:gd name="connsiteX11" fmla="*/ 1305226 w 3357706"/>
                  <a:gd name="connsiteY11" fmla="*/ 722770 h 2032967"/>
                  <a:gd name="connsiteX12" fmla="*/ 1383991 w 3357706"/>
                  <a:gd name="connsiteY12" fmla="*/ 773734 h 2032967"/>
                  <a:gd name="connsiteX13" fmla="*/ 1388622 w 3357706"/>
                  <a:gd name="connsiteY13" fmla="*/ 884930 h 2032967"/>
                  <a:gd name="connsiteX14" fmla="*/ 1448852 w 3357706"/>
                  <a:gd name="connsiteY14" fmla="*/ 926628 h 2032967"/>
                  <a:gd name="connsiteX15" fmla="*/ 1527617 w 3357706"/>
                  <a:gd name="connsiteY15" fmla="*/ 852498 h 2032967"/>
                  <a:gd name="connsiteX16" fmla="*/ 1638812 w 3357706"/>
                  <a:gd name="connsiteY16" fmla="*/ 931261 h 2032967"/>
                  <a:gd name="connsiteX17" fmla="*/ 1601747 w 3357706"/>
                  <a:gd name="connsiteY17" fmla="*/ 1033190 h 2032967"/>
                  <a:gd name="connsiteX18" fmla="*/ 1671243 w 3357706"/>
                  <a:gd name="connsiteY18" fmla="*/ 1125853 h 2032967"/>
                  <a:gd name="connsiteX19" fmla="*/ 1675877 w 3357706"/>
                  <a:gd name="connsiteY19" fmla="*/ 1190717 h 2032967"/>
                  <a:gd name="connsiteX20" fmla="*/ 1731475 w 3357706"/>
                  <a:gd name="connsiteY20" fmla="*/ 1204616 h 2032967"/>
                  <a:gd name="connsiteX21" fmla="*/ 1745373 w 3357706"/>
                  <a:gd name="connsiteY21" fmla="*/ 1264847 h 2032967"/>
                  <a:gd name="connsiteX22" fmla="*/ 1902903 w 3357706"/>
                  <a:gd name="connsiteY22" fmla="*/ 1283379 h 2032967"/>
                  <a:gd name="connsiteX23" fmla="*/ 1990931 w 3357706"/>
                  <a:gd name="connsiteY23" fmla="*/ 1195350 h 2032967"/>
                  <a:gd name="connsiteX24" fmla="*/ 1977033 w 3357706"/>
                  <a:gd name="connsiteY24" fmla="*/ 1121220 h 2032967"/>
                  <a:gd name="connsiteX25" fmla="*/ 1953866 w 3357706"/>
                  <a:gd name="connsiteY25" fmla="*/ 1070255 h 2032967"/>
                  <a:gd name="connsiteX26" fmla="*/ 1963132 w 3357706"/>
                  <a:gd name="connsiteY26" fmla="*/ 945160 h 2032967"/>
                  <a:gd name="connsiteX27" fmla="*/ 1939968 w 3357706"/>
                  <a:gd name="connsiteY27" fmla="*/ 884930 h 2032967"/>
                  <a:gd name="connsiteX28" fmla="*/ 2000197 w 3357706"/>
                  <a:gd name="connsiteY28" fmla="*/ 838598 h 2032967"/>
                  <a:gd name="connsiteX29" fmla="*/ 2009464 w 3357706"/>
                  <a:gd name="connsiteY29" fmla="*/ 620841 h 2032967"/>
                  <a:gd name="connsiteX30" fmla="*/ 2097492 w 3357706"/>
                  <a:gd name="connsiteY30" fmla="*/ 542077 h 2032967"/>
                  <a:gd name="connsiteX31" fmla="*/ 2162358 w 3357706"/>
                  <a:gd name="connsiteY31" fmla="*/ 593042 h 2032967"/>
                  <a:gd name="connsiteX32" fmla="*/ 2171622 w 3357706"/>
                  <a:gd name="connsiteY32" fmla="*/ 667172 h 2032967"/>
                  <a:gd name="connsiteX33" fmla="*/ 2301350 w 3357706"/>
                  <a:gd name="connsiteY33" fmla="*/ 690338 h 2032967"/>
                  <a:gd name="connsiteX34" fmla="*/ 2324517 w 3357706"/>
                  <a:gd name="connsiteY34" fmla="*/ 755202 h 2032967"/>
                  <a:gd name="connsiteX35" fmla="*/ 2454245 w 3357706"/>
                  <a:gd name="connsiteY35" fmla="*/ 750569 h 2032967"/>
                  <a:gd name="connsiteX36" fmla="*/ 2551542 w 3357706"/>
                  <a:gd name="connsiteY36" fmla="*/ 713503 h 2032967"/>
                  <a:gd name="connsiteX37" fmla="*/ 2658103 w 3357706"/>
                  <a:gd name="connsiteY37" fmla="*/ 722770 h 2032967"/>
                  <a:gd name="connsiteX38" fmla="*/ 2722967 w 3357706"/>
                  <a:gd name="connsiteY38" fmla="*/ 685705 h 2032967"/>
                  <a:gd name="connsiteX39" fmla="*/ 2769299 w 3357706"/>
                  <a:gd name="connsiteY39" fmla="*/ 718137 h 2032967"/>
                  <a:gd name="connsiteX40" fmla="*/ 2866596 w 3357706"/>
                  <a:gd name="connsiteY40" fmla="*/ 662539 h 2032967"/>
                  <a:gd name="connsiteX41" fmla="*/ 3028755 w 3357706"/>
                  <a:gd name="connsiteY41" fmla="*/ 676438 h 2032967"/>
                  <a:gd name="connsiteX42" fmla="*/ 3061185 w 3357706"/>
                  <a:gd name="connsiteY42" fmla="*/ 866397 h 2032967"/>
                  <a:gd name="connsiteX43" fmla="*/ 3028755 w 3357706"/>
                  <a:gd name="connsiteY43" fmla="*/ 954427 h 2032967"/>
                  <a:gd name="connsiteX44" fmla="*/ 2968522 w 3357706"/>
                  <a:gd name="connsiteY44" fmla="*/ 1056356 h 2032967"/>
                  <a:gd name="connsiteX45" fmla="*/ 2982423 w 3357706"/>
                  <a:gd name="connsiteY45" fmla="*/ 1111953 h 2032967"/>
                  <a:gd name="connsiteX46" fmla="*/ 2987055 w 3357706"/>
                  <a:gd name="connsiteY46" fmla="*/ 1190717 h 2032967"/>
                  <a:gd name="connsiteX47" fmla="*/ 3051922 w 3357706"/>
                  <a:gd name="connsiteY47" fmla="*/ 1255581 h 2032967"/>
                  <a:gd name="connsiteX48" fmla="*/ 3079718 w 3357706"/>
                  <a:gd name="connsiteY48" fmla="*/ 1264847 h 2032967"/>
                  <a:gd name="connsiteX49" fmla="*/ 3116783 w 3357706"/>
                  <a:gd name="connsiteY49" fmla="*/ 1348243 h 2032967"/>
                  <a:gd name="connsiteX50" fmla="*/ 3186281 w 3357706"/>
                  <a:gd name="connsiteY50" fmla="*/ 1352876 h 2032967"/>
                  <a:gd name="connsiteX51" fmla="*/ 3269678 w 3357706"/>
                  <a:gd name="connsiteY51" fmla="*/ 1352876 h 2032967"/>
                  <a:gd name="connsiteX52" fmla="*/ 3204814 w 3357706"/>
                  <a:gd name="connsiteY52" fmla="*/ 1505770 h 2032967"/>
                  <a:gd name="connsiteX53" fmla="*/ 3209446 w 3357706"/>
                  <a:gd name="connsiteY53" fmla="*/ 1630865 h 2032967"/>
                  <a:gd name="connsiteX54" fmla="*/ 3237247 w 3357706"/>
                  <a:gd name="connsiteY54" fmla="*/ 1644764 h 2032967"/>
                  <a:gd name="connsiteX55" fmla="*/ 3246511 w 3357706"/>
                  <a:gd name="connsiteY55" fmla="*/ 1737427 h 2032967"/>
                  <a:gd name="connsiteX56" fmla="*/ 3218715 w 3357706"/>
                  <a:gd name="connsiteY56" fmla="*/ 1760593 h 2032967"/>
                  <a:gd name="connsiteX57" fmla="*/ 3265043 w 3357706"/>
                  <a:gd name="connsiteY57" fmla="*/ 1834723 h 2032967"/>
                  <a:gd name="connsiteX58" fmla="*/ 3325276 w 3357706"/>
                  <a:gd name="connsiteY58" fmla="*/ 1839356 h 2032967"/>
                  <a:gd name="connsiteX59" fmla="*/ 3339174 w 3357706"/>
                  <a:gd name="connsiteY59" fmla="*/ 1871788 h 2032967"/>
                  <a:gd name="connsiteX60" fmla="*/ 3357706 w 3357706"/>
                  <a:gd name="connsiteY60" fmla="*/ 1894954 h 2032967"/>
                  <a:gd name="connsiteX61" fmla="*/ 3332029 w 3357706"/>
                  <a:gd name="connsiteY61" fmla="*/ 2032967 h 2032967"/>
                  <a:gd name="connsiteX62" fmla="*/ 2520090 w 3357706"/>
                  <a:gd name="connsiteY62" fmla="*/ 2032967 h 2032967"/>
                  <a:gd name="connsiteX63" fmla="*/ 2551542 w 3357706"/>
                  <a:gd name="connsiteY63" fmla="*/ 2001516 h 2032967"/>
                  <a:gd name="connsiteX64" fmla="*/ 2477412 w 3357706"/>
                  <a:gd name="connsiteY64" fmla="*/ 1843989 h 2032967"/>
                  <a:gd name="connsiteX65" fmla="*/ 2565440 w 3357706"/>
                  <a:gd name="connsiteY65" fmla="*/ 1691095 h 2032967"/>
                  <a:gd name="connsiteX66" fmla="*/ 2685902 w 3357706"/>
                  <a:gd name="connsiteY66" fmla="*/ 1709628 h 2032967"/>
                  <a:gd name="connsiteX67" fmla="*/ 2792466 w 3357706"/>
                  <a:gd name="connsiteY67" fmla="*/ 1695729 h 2032967"/>
                  <a:gd name="connsiteX68" fmla="*/ 2797097 w 3357706"/>
                  <a:gd name="connsiteY68" fmla="*/ 1603066 h 2032967"/>
                  <a:gd name="connsiteX69" fmla="*/ 2732233 w 3357706"/>
                  <a:gd name="connsiteY69" fmla="*/ 1552101 h 2032967"/>
                  <a:gd name="connsiteX70" fmla="*/ 2611772 w 3357706"/>
                  <a:gd name="connsiteY70" fmla="*/ 1422373 h 2032967"/>
                  <a:gd name="connsiteX71" fmla="*/ 2495945 w 3357706"/>
                  <a:gd name="connsiteY71" fmla="*/ 1394575 h 2032967"/>
                  <a:gd name="connsiteX72" fmla="*/ 2333783 w 3357706"/>
                  <a:gd name="connsiteY72" fmla="*/ 1380675 h 2032967"/>
                  <a:gd name="connsiteX73" fmla="*/ 2273554 w 3357706"/>
                  <a:gd name="connsiteY73" fmla="*/ 1427007 h 2032967"/>
                  <a:gd name="connsiteX74" fmla="*/ 2194789 w 3357706"/>
                  <a:gd name="connsiteY74" fmla="*/ 1450172 h 2032967"/>
                  <a:gd name="connsiteX75" fmla="*/ 2032630 w 3357706"/>
                  <a:gd name="connsiteY75" fmla="*/ 1468705 h 2032967"/>
                  <a:gd name="connsiteX76" fmla="*/ 2004829 w 3357706"/>
                  <a:gd name="connsiteY76" fmla="*/ 1575267 h 2032967"/>
                  <a:gd name="connsiteX77" fmla="*/ 1958500 w 3357706"/>
                  <a:gd name="connsiteY77" fmla="*/ 1640131 h 2032967"/>
                  <a:gd name="connsiteX78" fmla="*/ 1949231 w 3357706"/>
                  <a:gd name="connsiteY78" fmla="*/ 1723527 h 2032967"/>
                  <a:gd name="connsiteX79" fmla="*/ 1935333 w 3357706"/>
                  <a:gd name="connsiteY79" fmla="*/ 1825456 h 2032967"/>
                  <a:gd name="connsiteX80" fmla="*/ 1810240 w 3357706"/>
                  <a:gd name="connsiteY80" fmla="*/ 1867155 h 2032967"/>
                  <a:gd name="connsiteX81" fmla="*/ 1638812 w 3357706"/>
                  <a:gd name="connsiteY81" fmla="*/ 1950551 h 2032967"/>
                  <a:gd name="connsiteX82" fmla="*/ 1578580 w 3357706"/>
                  <a:gd name="connsiteY82" fmla="*/ 2020048 h 2032967"/>
                  <a:gd name="connsiteX83" fmla="*/ 1574427 w 3357706"/>
                  <a:gd name="connsiteY83" fmla="*/ 2032967 h 2032967"/>
                  <a:gd name="connsiteX84" fmla="*/ 0 w 3357706"/>
                  <a:gd name="connsiteY84" fmla="*/ 2032967 h 2032967"/>
                  <a:gd name="connsiteX85" fmla="*/ 58909 w 3357706"/>
                  <a:gd name="connsiteY85" fmla="*/ 1885687 h 2032967"/>
                  <a:gd name="connsiteX86" fmla="*/ 119141 w 3357706"/>
                  <a:gd name="connsiteY86" fmla="*/ 1857888 h 2032967"/>
                  <a:gd name="connsiteX87" fmla="*/ 151572 w 3357706"/>
                  <a:gd name="connsiteY87" fmla="*/ 1820823 h 2032967"/>
                  <a:gd name="connsiteX88" fmla="*/ 137674 w 3357706"/>
                  <a:gd name="connsiteY88" fmla="*/ 1700362 h 2032967"/>
                  <a:gd name="connsiteX89" fmla="*/ 188637 w 3357706"/>
                  <a:gd name="connsiteY89" fmla="*/ 1621598 h 2032967"/>
                  <a:gd name="connsiteX90" fmla="*/ 304467 w 3357706"/>
                  <a:gd name="connsiteY90" fmla="*/ 1528936 h 2032967"/>
                  <a:gd name="connsiteX91" fmla="*/ 323000 w 3357706"/>
                  <a:gd name="connsiteY91" fmla="*/ 1477971 h 2032967"/>
                  <a:gd name="connsiteX92" fmla="*/ 350799 w 3357706"/>
                  <a:gd name="connsiteY92" fmla="*/ 1473338 h 2032967"/>
                  <a:gd name="connsiteX93" fmla="*/ 373963 w 3357706"/>
                  <a:gd name="connsiteY93" fmla="*/ 1371409 h 2032967"/>
                  <a:gd name="connsiteX94" fmla="*/ 406396 w 3357706"/>
                  <a:gd name="connsiteY94" fmla="*/ 1334344 h 2032967"/>
                  <a:gd name="connsiteX95" fmla="*/ 406396 w 3357706"/>
                  <a:gd name="connsiteY95" fmla="*/ 1288012 h 2032967"/>
                  <a:gd name="connsiteX96" fmla="*/ 387864 w 3357706"/>
                  <a:gd name="connsiteY96" fmla="*/ 1246314 h 2032967"/>
                  <a:gd name="connsiteX97" fmla="*/ 437557 w 3357706"/>
                  <a:gd name="connsiteY97" fmla="*/ 1155967 h 2032967"/>
                  <a:gd name="connsiteX98" fmla="*/ 538442 w 3357706"/>
                  <a:gd name="connsiteY98" fmla="*/ 1155967 h 2032967"/>
                  <a:gd name="connsiteX99" fmla="*/ 545391 w 3357706"/>
                  <a:gd name="connsiteY99" fmla="*/ 1093421 h 2032967"/>
                  <a:gd name="connsiteX100" fmla="*/ 559289 w 3357706"/>
                  <a:gd name="connsiteY100" fmla="*/ 1044772 h 2032967"/>
                  <a:gd name="connsiteX101" fmla="*/ 642688 w 3357706"/>
                  <a:gd name="connsiteY101" fmla="*/ 1030874 h 2032967"/>
                  <a:gd name="connsiteX102" fmla="*/ 663535 w 3357706"/>
                  <a:gd name="connsiteY102" fmla="*/ 996125 h 2032967"/>
                  <a:gd name="connsiteX103" fmla="*/ 753883 w 3357706"/>
                  <a:gd name="connsiteY103" fmla="*/ 975276 h 2032967"/>
                  <a:gd name="connsiteX104" fmla="*/ 788631 w 3357706"/>
                  <a:gd name="connsiteY104" fmla="*/ 933577 h 2032967"/>
                  <a:gd name="connsiteX105" fmla="*/ 858127 w 3357706"/>
                  <a:gd name="connsiteY105" fmla="*/ 912728 h 2032967"/>
                  <a:gd name="connsiteX106" fmla="*/ 885926 w 3357706"/>
                  <a:gd name="connsiteY106" fmla="*/ 836282 h 2032967"/>
                  <a:gd name="connsiteX107" fmla="*/ 955424 w 3357706"/>
                  <a:gd name="connsiteY107" fmla="*/ 801533 h 2032967"/>
                  <a:gd name="connsiteX108" fmla="*/ 1011022 w 3357706"/>
                  <a:gd name="connsiteY108" fmla="*/ 822381 h 2032967"/>
                  <a:gd name="connsiteX109" fmla="*/ 1017971 w 3357706"/>
                  <a:gd name="connsiteY109" fmla="*/ 773734 h 2032967"/>
                  <a:gd name="connsiteX110" fmla="*/ 1115266 w 3357706"/>
                  <a:gd name="connsiteY110" fmla="*/ 759835 h 2032967"/>
                  <a:gd name="connsiteX111" fmla="*/ 1136115 w 3357706"/>
                  <a:gd name="connsiteY111" fmla="*/ 669489 h 2032967"/>
                  <a:gd name="connsiteX112" fmla="*/ 1087470 w 3357706"/>
                  <a:gd name="connsiteY112" fmla="*/ 627790 h 2032967"/>
                  <a:gd name="connsiteX113" fmla="*/ 1094419 w 3357706"/>
                  <a:gd name="connsiteY113" fmla="*/ 593042 h 2032967"/>
                  <a:gd name="connsiteX114" fmla="*/ 1073569 w 3357706"/>
                  <a:gd name="connsiteY114" fmla="*/ 551344 h 2032967"/>
                  <a:gd name="connsiteX115" fmla="*/ 1080518 w 3357706"/>
                  <a:gd name="connsiteY115" fmla="*/ 502696 h 2032967"/>
                  <a:gd name="connsiteX116" fmla="*/ 1150016 w 3357706"/>
                  <a:gd name="connsiteY116" fmla="*/ 502696 h 2032967"/>
                  <a:gd name="connsiteX117" fmla="*/ 1163914 w 3357706"/>
                  <a:gd name="connsiteY117" fmla="*/ 398450 h 2032967"/>
                  <a:gd name="connsiteX118" fmla="*/ 1101368 w 3357706"/>
                  <a:gd name="connsiteY118" fmla="*/ 356752 h 2032967"/>
                  <a:gd name="connsiteX119" fmla="*/ 1143067 w 3357706"/>
                  <a:gd name="connsiteY119" fmla="*/ 245557 h 2032967"/>
                  <a:gd name="connsiteX120" fmla="*/ 1136115 w 3357706"/>
                  <a:gd name="connsiteY120" fmla="*/ 217758 h 2032967"/>
                  <a:gd name="connsiteX121" fmla="*/ 1170863 w 3357706"/>
                  <a:gd name="connsiteY121" fmla="*/ 162160 h 2032967"/>
                  <a:gd name="connsiteX122" fmla="*/ 1219512 w 3357706"/>
                  <a:gd name="connsiteY122" fmla="*/ 176059 h 2032967"/>
                  <a:gd name="connsiteX123" fmla="*/ 1254263 w 3357706"/>
                  <a:gd name="connsiteY123" fmla="*/ 106562 h 2032967"/>
                  <a:gd name="connsiteX124" fmla="*/ 1254263 w 3357706"/>
                  <a:gd name="connsiteY124" fmla="*/ 50965 h 2032967"/>
                  <a:gd name="connsiteX125" fmla="*/ 1289011 w 3357706"/>
                  <a:gd name="connsiteY125" fmla="*/ 2318 h 2032967"/>
                  <a:gd name="connsiteX126" fmla="*/ 1288690 w 3357706"/>
                  <a:gd name="connsiteY126" fmla="*/ 1722 h 203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3357706" h="2032967">
                    <a:moveTo>
                      <a:pt x="1295960" y="0"/>
                    </a:moveTo>
                    <a:lnTo>
                      <a:pt x="1342291" y="129728"/>
                    </a:lnTo>
                    <a:lnTo>
                      <a:pt x="1333025" y="171426"/>
                    </a:lnTo>
                    <a:lnTo>
                      <a:pt x="1342291" y="217758"/>
                    </a:lnTo>
                    <a:lnTo>
                      <a:pt x="1393254" y="259456"/>
                    </a:lnTo>
                    <a:lnTo>
                      <a:pt x="1397889" y="333586"/>
                    </a:lnTo>
                    <a:lnTo>
                      <a:pt x="1388622" y="366018"/>
                    </a:lnTo>
                    <a:lnTo>
                      <a:pt x="1379356" y="458681"/>
                    </a:lnTo>
                    <a:lnTo>
                      <a:pt x="1351557" y="505012"/>
                    </a:lnTo>
                    <a:lnTo>
                      <a:pt x="1379356" y="579142"/>
                    </a:lnTo>
                    <a:lnTo>
                      <a:pt x="1365458" y="671805"/>
                    </a:lnTo>
                    <a:lnTo>
                      <a:pt x="1305226" y="722770"/>
                    </a:lnTo>
                    <a:lnTo>
                      <a:pt x="1383991" y="773734"/>
                    </a:lnTo>
                    <a:lnTo>
                      <a:pt x="1388622" y="884930"/>
                    </a:lnTo>
                    <a:lnTo>
                      <a:pt x="1448852" y="926628"/>
                    </a:lnTo>
                    <a:lnTo>
                      <a:pt x="1527617" y="852498"/>
                    </a:lnTo>
                    <a:lnTo>
                      <a:pt x="1638812" y="931261"/>
                    </a:lnTo>
                    <a:lnTo>
                      <a:pt x="1601747" y="1033190"/>
                    </a:lnTo>
                    <a:lnTo>
                      <a:pt x="1671243" y="1125853"/>
                    </a:lnTo>
                    <a:lnTo>
                      <a:pt x="1675877" y="1190717"/>
                    </a:lnTo>
                    <a:lnTo>
                      <a:pt x="1731475" y="1204616"/>
                    </a:lnTo>
                    <a:lnTo>
                      <a:pt x="1745373" y="1264847"/>
                    </a:lnTo>
                    <a:lnTo>
                      <a:pt x="1902903" y="1283379"/>
                    </a:lnTo>
                    <a:lnTo>
                      <a:pt x="1990931" y="1195350"/>
                    </a:lnTo>
                    <a:lnTo>
                      <a:pt x="1977033" y="1121220"/>
                    </a:lnTo>
                    <a:lnTo>
                      <a:pt x="1953866" y="1070255"/>
                    </a:lnTo>
                    <a:lnTo>
                      <a:pt x="1963132" y="945160"/>
                    </a:lnTo>
                    <a:lnTo>
                      <a:pt x="1939968" y="884930"/>
                    </a:lnTo>
                    <a:lnTo>
                      <a:pt x="2000197" y="838598"/>
                    </a:lnTo>
                    <a:lnTo>
                      <a:pt x="2009464" y="620841"/>
                    </a:lnTo>
                    <a:lnTo>
                      <a:pt x="2097492" y="542077"/>
                    </a:lnTo>
                    <a:lnTo>
                      <a:pt x="2162358" y="593042"/>
                    </a:lnTo>
                    <a:lnTo>
                      <a:pt x="2171622" y="667172"/>
                    </a:lnTo>
                    <a:lnTo>
                      <a:pt x="2301350" y="690338"/>
                    </a:lnTo>
                    <a:lnTo>
                      <a:pt x="2324517" y="755202"/>
                    </a:lnTo>
                    <a:lnTo>
                      <a:pt x="2454245" y="750569"/>
                    </a:lnTo>
                    <a:lnTo>
                      <a:pt x="2551542" y="713503"/>
                    </a:lnTo>
                    <a:lnTo>
                      <a:pt x="2658103" y="722770"/>
                    </a:lnTo>
                    <a:lnTo>
                      <a:pt x="2722967" y="685705"/>
                    </a:lnTo>
                    <a:lnTo>
                      <a:pt x="2769299" y="718137"/>
                    </a:lnTo>
                    <a:lnTo>
                      <a:pt x="2866596" y="662539"/>
                    </a:lnTo>
                    <a:lnTo>
                      <a:pt x="3028755" y="676438"/>
                    </a:lnTo>
                    <a:lnTo>
                      <a:pt x="3061185" y="866397"/>
                    </a:lnTo>
                    <a:lnTo>
                      <a:pt x="3028755" y="954427"/>
                    </a:lnTo>
                    <a:lnTo>
                      <a:pt x="2968522" y="1056356"/>
                    </a:lnTo>
                    <a:lnTo>
                      <a:pt x="2982423" y="1111953"/>
                    </a:lnTo>
                    <a:lnTo>
                      <a:pt x="2987055" y="1190717"/>
                    </a:lnTo>
                    <a:lnTo>
                      <a:pt x="3051922" y="1255581"/>
                    </a:lnTo>
                    <a:lnTo>
                      <a:pt x="3079718" y="1264847"/>
                    </a:lnTo>
                    <a:lnTo>
                      <a:pt x="3116783" y="1348243"/>
                    </a:lnTo>
                    <a:lnTo>
                      <a:pt x="3186281" y="1352876"/>
                    </a:lnTo>
                    <a:lnTo>
                      <a:pt x="3269678" y="1352876"/>
                    </a:lnTo>
                    <a:lnTo>
                      <a:pt x="3204814" y="1505770"/>
                    </a:lnTo>
                    <a:lnTo>
                      <a:pt x="3209446" y="1630865"/>
                    </a:lnTo>
                    <a:lnTo>
                      <a:pt x="3237247" y="1644764"/>
                    </a:lnTo>
                    <a:lnTo>
                      <a:pt x="3246511" y="1737427"/>
                    </a:lnTo>
                    <a:lnTo>
                      <a:pt x="3218715" y="1760593"/>
                    </a:lnTo>
                    <a:lnTo>
                      <a:pt x="3265043" y="1834723"/>
                    </a:lnTo>
                    <a:lnTo>
                      <a:pt x="3325276" y="1839356"/>
                    </a:lnTo>
                    <a:lnTo>
                      <a:pt x="3339174" y="1871788"/>
                    </a:lnTo>
                    <a:lnTo>
                      <a:pt x="3357706" y="1894954"/>
                    </a:lnTo>
                    <a:lnTo>
                      <a:pt x="3332029" y="2032967"/>
                    </a:lnTo>
                    <a:lnTo>
                      <a:pt x="2520090" y="2032967"/>
                    </a:lnTo>
                    <a:lnTo>
                      <a:pt x="2551542" y="2001516"/>
                    </a:lnTo>
                    <a:lnTo>
                      <a:pt x="2477412" y="1843989"/>
                    </a:lnTo>
                    <a:lnTo>
                      <a:pt x="2565440" y="1691095"/>
                    </a:lnTo>
                    <a:lnTo>
                      <a:pt x="2685902" y="1709628"/>
                    </a:lnTo>
                    <a:lnTo>
                      <a:pt x="2792466" y="1695729"/>
                    </a:lnTo>
                    <a:lnTo>
                      <a:pt x="2797097" y="1603066"/>
                    </a:lnTo>
                    <a:lnTo>
                      <a:pt x="2732233" y="1552101"/>
                    </a:lnTo>
                    <a:lnTo>
                      <a:pt x="2611772" y="1422373"/>
                    </a:lnTo>
                    <a:lnTo>
                      <a:pt x="2495945" y="1394575"/>
                    </a:lnTo>
                    <a:lnTo>
                      <a:pt x="2333783" y="1380675"/>
                    </a:lnTo>
                    <a:lnTo>
                      <a:pt x="2273554" y="1427007"/>
                    </a:lnTo>
                    <a:lnTo>
                      <a:pt x="2194789" y="1450172"/>
                    </a:lnTo>
                    <a:lnTo>
                      <a:pt x="2032630" y="1468705"/>
                    </a:lnTo>
                    <a:lnTo>
                      <a:pt x="2004829" y="1575267"/>
                    </a:lnTo>
                    <a:lnTo>
                      <a:pt x="1958500" y="1640131"/>
                    </a:lnTo>
                    <a:lnTo>
                      <a:pt x="1949231" y="1723527"/>
                    </a:lnTo>
                    <a:lnTo>
                      <a:pt x="1935333" y="1825456"/>
                    </a:lnTo>
                    <a:lnTo>
                      <a:pt x="1810240" y="1867155"/>
                    </a:lnTo>
                    <a:lnTo>
                      <a:pt x="1638812" y="1950551"/>
                    </a:lnTo>
                    <a:lnTo>
                      <a:pt x="1578580" y="2020048"/>
                    </a:lnTo>
                    <a:lnTo>
                      <a:pt x="1574427" y="2032967"/>
                    </a:lnTo>
                    <a:lnTo>
                      <a:pt x="0" y="2032967"/>
                    </a:lnTo>
                    <a:lnTo>
                      <a:pt x="58909" y="1885687"/>
                    </a:lnTo>
                    <a:lnTo>
                      <a:pt x="119141" y="1857888"/>
                    </a:lnTo>
                    <a:lnTo>
                      <a:pt x="151572" y="1820823"/>
                    </a:lnTo>
                    <a:lnTo>
                      <a:pt x="137674" y="1700362"/>
                    </a:lnTo>
                    <a:lnTo>
                      <a:pt x="188637" y="1621598"/>
                    </a:lnTo>
                    <a:lnTo>
                      <a:pt x="304467" y="1528936"/>
                    </a:lnTo>
                    <a:lnTo>
                      <a:pt x="323000" y="1477971"/>
                    </a:lnTo>
                    <a:lnTo>
                      <a:pt x="350799" y="1473338"/>
                    </a:lnTo>
                    <a:lnTo>
                      <a:pt x="373963" y="1371409"/>
                    </a:lnTo>
                    <a:lnTo>
                      <a:pt x="406396" y="1334344"/>
                    </a:lnTo>
                    <a:lnTo>
                      <a:pt x="406396" y="1288012"/>
                    </a:lnTo>
                    <a:lnTo>
                      <a:pt x="387864" y="1246314"/>
                    </a:lnTo>
                    <a:lnTo>
                      <a:pt x="437557" y="1155967"/>
                    </a:lnTo>
                    <a:lnTo>
                      <a:pt x="538442" y="1155967"/>
                    </a:lnTo>
                    <a:lnTo>
                      <a:pt x="545391" y="1093421"/>
                    </a:lnTo>
                    <a:lnTo>
                      <a:pt x="559289" y="1044772"/>
                    </a:lnTo>
                    <a:lnTo>
                      <a:pt x="642688" y="1030874"/>
                    </a:lnTo>
                    <a:lnTo>
                      <a:pt x="663535" y="996125"/>
                    </a:lnTo>
                    <a:lnTo>
                      <a:pt x="753883" y="975276"/>
                    </a:lnTo>
                    <a:lnTo>
                      <a:pt x="788631" y="933577"/>
                    </a:lnTo>
                    <a:lnTo>
                      <a:pt x="858127" y="912728"/>
                    </a:lnTo>
                    <a:lnTo>
                      <a:pt x="885926" y="836282"/>
                    </a:lnTo>
                    <a:lnTo>
                      <a:pt x="955424" y="801533"/>
                    </a:lnTo>
                    <a:lnTo>
                      <a:pt x="1011022" y="822381"/>
                    </a:lnTo>
                    <a:lnTo>
                      <a:pt x="1017971" y="773734"/>
                    </a:lnTo>
                    <a:lnTo>
                      <a:pt x="1115266" y="759835"/>
                    </a:lnTo>
                    <a:lnTo>
                      <a:pt x="1136115" y="669489"/>
                    </a:lnTo>
                    <a:lnTo>
                      <a:pt x="1087470" y="627790"/>
                    </a:lnTo>
                    <a:lnTo>
                      <a:pt x="1094419" y="593042"/>
                    </a:lnTo>
                    <a:lnTo>
                      <a:pt x="1073569" y="551344"/>
                    </a:lnTo>
                    <a:lnTo>
                      <a:pt x="1080518" y="502696"/>
                    </a:lnTo>
                    <a:lnTo>
                      <a:pt x="1150016" y="502696"/>
                    </a:lnTo>
                    <a:lnTo>
                      <a:pt x="1163914" y="398450"/>
                    </a:lnTo>
                    <a:lnTo>
                      <a:pt x="1101368" y="356752"/>
                    </a:lnTo>
                    <a:lnTo>
                      <a:pt x="1143067" y="245557"/>
                    </a:lnTo>
                    <a:lnTo>
                      <a:pt x="1136115" y="217758"/>
                    </a:lnTo>
                    <a:lnTo>
                      <a:pt x="1170863" y="162160"/>
                    </a:lnTo>
                    <a:lnTo>
                      <a:pt x="1219512" y="176059"/>
                    </a:lnTo>
                    <a:lnTo>
                      <a:pt x="1254263" y="106562"/>
                    </a:lnTo>
                    <a:lnTo>
                      <a:pt x="1254263" y="50965"/>
                    </a:lnTo>
                    <a:lnTo>
                      <a:pt x="1289011" y="2318"/>
                    </a:lnTo>
                    <a:lnTo>
                      <a:pt x="1288690" y="172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ACA5C076-D4BD-AFA8-D076-19F3B2136487}"/>
                </a:ext>
              </a:extLst>
            </p:cNvPr>
            <p:cNvGrpSpPr/>
            <p:nvPr/>
          </p:nvGrpSpPr>
          <p:grpSpPr>
            <a:xfrm>
              <a:off x="5584320" y="2533541"/>
              <a:ext cx="3494555" cy="3287888"/>
              <a:chOff x="1987550" y="438150"/>
              <a:chExt cx="5905500" cy="5556250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66F3588-A985-DC3A-2ED8-8F394F8F6D3C}"/>
                  </a:ext>
                </a:extLst>
              </p:cNvPr>
              <p:cNvSpPr/>
              <p:nvPr/>
            </p:nvSpPr>
            <p:spPr>
              <a:xfrm>
                <a:off x="1987550" y="3905250"/>
                <a:ext cx="996950" cy="2089150"/>
              </a:xfrm>
              <a:custGeom>
                <a:avLst/>
                <a:gdLst>
                  <a:gd name="connsiteX0" fmla="*/ 0 w 996950"/>
                  <a:gd name="connsiteY0" fmla="*/ 260350 h 2089150"/>
                  <a:gd name="connsiteX1" fmla="*/ 82550 w 996950"/>
                  <a:gd name="connsiteY1" fmla="*/ 69850 h 2089150"/>
                  <a:gd name="connsiteX2" fmla="*/ 146050 w 996950"/>
                  <a:gd name="connsiteY2" fmla="*/ 0 h 2089150"/>
                  <a:gd name="connsiteX3" fmla="*/ 342900 w 996950"/>
                  <a:gd name="connsiteY3" fmla="*/ 209550 h 2089150"/>
                  <a:gd name="connsiteX4" fmla="*/ 482600 w 996950"/>
                  <a:gd name="connsiteY4" fmla="*/ 260350 h 2089150"/>
                  <a:gd name="connsiteX5" fmla="*/ 527050 w 996950"/>
                  <a:gd name="connsiteY5" fmla="*/ 400050 h 2089150"/>
                  <a:gd name="connsiteX6" fmla="*/ 692150 w 996950"/>
                  <a:gd name="connsiteY6" fmla="*/ 590550 h 2089150"/>
                  <a:gd name="connsiteX7" fmla="*/ 730250 w 996950"/>
                  <a:gd name="connsiteY7" fmla="*/ 793750 h 2089150"/>
                  <a:gd name="connsiteX8" fmla="*/ 596900 w 996950"/>
                  <a:gd name="connsiteY8" fmla="*/ 958850 h 2089150"/>
                  <a:gd name="connsiteX9" fmla="*/ 596900 w 996950"/>
                  <a:gd name="connsiteY9" fmla="*/ 1054100 h 2089150"/>
                  <a:gd name="connsiteX10" fmla="*/ 546100 w 996950"/>
                  <a:gd name="connsiteY10" fmla="*/ 1187450 h 2089150"/>
                  <a:gd name="connsiteX11" fmla="*/ 609600 w 996950"/>
                  <a:gd name="connsiteY11" fmla="*/ 1282700 h 2089150"/>
                  <a:gd name="connsiteX12" fmla="*/ 584200 w 996950"/>
                  <a:gd name="connsiteY12" fmla="*/ 1346200 h 2089150"/>
                  <a:gd name="connsiteX13" fmla="*/ 577850 w 996950"/>
                  <a:gd name="connsiteY13" fmla="*/ 1492250 h 2089150"/>
                  <a:gd name="connsiteX14" fmla="*/ 628650 w 996950"/>
                  <a:gd name="connsiteY14" fmla="*/ 1701800 h 2089150"/>
                  <a:gd name="connsiteX15" fmla="*/ 781050 w 996950"/>
                  <a:gd name="connsiteY15" fmla="*/ 1822450 h 2089150"/>
                  <a:gd name="connsiteX16" fmla="*/ 869950 w 996950"/>
                  <a:gd name="connsiteY16" fmla="*/ 1885950 h 2089150"/>
                  <a:gd name="connsiteX17" fmla="*/ 939800 w 996950"/>
                  <a:gd name="connsiteY17" fmla="*/ 1905000 h 2089150"/>
                  <a:gd name="connsiteX18" fmla="*/ 996950 w 996950"/>
                  <a:gd name="connsiteY18" fmla="*/ 2089150 h 208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6950" h="2089150">
                    <a:moveTo>
                      <a:pt x="0" y="260350"/>
                    </a:moveTo>
                    <a:lnTo>
                      <a:pt x="82550" y="69850"/>
                    </a:lnTo>
                    <a:lnTo>
                      <a:pt x="146050" y="0"/>
                    </a:lnTo>
                    <a:lnTo>
                      <a:pt x="342900" y="209550"/>
                    </a:lnTo>
                    <a:lnTo>
                      <a:pt x="482600" y="260350"/>
                    </a:lnTo>
                    <a:lnTo>
                      <a:pt x="527050" y="400050"/>
                    </a:lnTo>
                    <a:lnTo>
                      <a:pt x="692150" y="590550"/>
                    </a:lnTo>
                    <a:lnTo>
                      <a:pt x="730250" y="793750"/>
                    </a:lnTo>
                    <a:lnTo>
                      <a:pt x="596900" y="958850"/>
                    </a:lnTo>
                    <a:lnTo>
                      <a:pt x="596900" y="1054100"/>
                    </a:lnTo>
                    <a:lnTo>
                      <a:pt x="546100" y="1187450"/>
                    </a:lnTo>
                    <a:lnTo>
                      <a:pt x="609600" y="1282700"/>
                    </a:lnTo>
                    <a:lnTo>
                      <a:pt x="584200" y="1346200"/>
                    </a:lnTo>
                    <a:lnTo>
                      <a:pt x="577850" y="1492250"/>
                    </a:lnTo>
                    <a:lnTo>
                      <a:pt x="628650" y="1701800"/>
                    </a:lnTo>
                    <a:lnTo>
                      <a:pt x="781050" y="1822450"/>
                    </a:lnTo>
                    <a:lnTo>
                      <a:pt x="869950" y="1885950"/>
                    </a:lnTo>
                    <a:lnTo>
                      <a:pt x="939800" y="1905000"/>
                    </a:lnTo>
                    <a:lnTo>
                      <a:pt x="996950" y="20891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812271F4-8D06-604F-06D5-A3496BA72EC4}"/>
                  </a:ext>
                </a:extLst>
              </p:cNvPr>
              <p:cNvSpPr/>
              <p:nvPr/>
            </p:nvSpPr>
            <p:spPr>
              <a:xfrm>
                <a:off x="3359150" y="4597400"/>
                <a:ext cx="1270000" cy="863600"/>
              </a:xfrm>
              <a:custGeom>
                <a:avLst/>
                <a:gdLst>
                  <a:gd name="connsiteX0" fmla="*/ 120650 w 1270000"/>
                  <a:gd name="connsiteY0" fmla="*/ 565150 h 863600"/>
                  <a:gd name="connsiteX1" fmla="*/ 88900 w 1270000"/>
                  <a:gd name="connsiteY1" fmla="*/ 488950 h 863600"/>
                  <a:gd name="connsiteX2" fmla="*/ 0 w 1270000"/>
                  <a:gd name="connsiteY2" fmla="*/ 488950 h 863600"/>
                  <a:gd name="connsiteX3" fmla="*/ 44450 w 1270000"/>
                  <a:gd name="connsiteY3" fmla="*/ 311150 h 863600"/>
                  <a:gd name="connsiteX4" fmla="*/ 177800 w 1270000"/>
                  <a:gd name="connsiteY4" fmla="*/ 254000 h 863600"/>
                  <a:gd name="connsiteX5" fmla="*/ 215900 w 1270000"/>
                  <a:gd name="connsiteY5" fmla="*/ 184150 h 863600"/>
                  <a:gd name="connsiteX6" fmla="*/ 285750 w 1270000"/>
                  <a:gd name="connsiteY6" fmla="*/ 165100 h 863600"/>
                  <a:gd name="connsiteX7" fmla="*/ 260350 w 1270000"/>
                  <a:gd name="connsiteY7" fmla="*/ 82550 h 863600"/>
                  <a:gd name="connsiteX8" fmla="*/ 285750 w 1270000"/>
                  <a:gd name="connsiteY8" fmla="*/ 19050 h 863600"/>
                  <a:gd name="connsiteX9" fmla="*/ 501650 w 1270000"/>
                  <a:gd name="connsiteY9" fmla="*/ 69850 h 863600"/>
                  <a:gd name="connsiteX10" fmla="*/ 565150 w 1270000"/>
                  <a:gd name="connsiteY10" fmla="*/ 44450 h 863600"/>
                  <a:gd name="connsiteX11" fmla="*/ 895350 w 1270000"/>
                  <a:gd name="connsiteY11" fmla="*/ 0 h 863600"/>
                  <a:gd name="connsiteX12" fmla="*/ 996950 w 1270000"/>
                  <a:gd name="connsiteY12" fmla="*/ 114300 h 863600"/>
                  <a:gd name="connsiteX13" fmla="*/ 1085850 w 1270000"/>
                  <a:gd name="connsiteY13" fmla="*/ 114300 h 863600"/>
                  <a:gd name="connsiteX14" fmla="*/ 1168400 w 1270000"/>
                  <a:gd name="connsiteY14" fmla="*/ 254000 h 863600"/>
                  <a:gd name="connsiteX15" fmla="*/ 1270000 w 1270000"/>
                  <a:gd name="connsiteY15" fmla="*/ 304800 h 863600"/>
                  <a:gd name="connsiteX16" fmla="*/ 1257300 w 1270000"/>
                  <a:gd name="connsiteY16" fmla="*/ 520700 h 863600"/>
                  <a:gd name="connsiteX17" fmla="*/ 1270000 w 1270000"/>
                  <a:gd name="connsiteY17" fmla="*/ 679450 h 863600"/>
                  <a:gd name="connsiteX18" fmla="*/ 1250950 w 1270000"/>
                  <a:gd name="connsiteY18" fmla="*/ 736600 h 863600"/>
                  <a:gd name="connsiteX19" fmla="*/ 1244600 w 1270000"/>
                  <a:gd name="connsiteY19" fmla="*/ 86360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0000" h="863600">
                    <a:moveTo>
                      <a:pt x="120650" y="565150"/>
                    </a:moveTo>
                    <a:lnTo>
                      <a:pt x="88900" y="488950"/>
                    </a:lnTo>
                    <a:lnTo>
                      <a:pt x="0" y="488950"/>
                    </a:lnTo>
                    <a:lnTo>
                      <a:pt x="44450" y="311150"/>
                    </a:lnTo>
                    <a:lnTo>
                      <a:pt x="177800" y="254000"/>
                    </a:lnTo>
                    <a:lnTo>
                      <a:pt x="215900" y="184150"/>
                    </a:lnTo>
                    <a:lnTo>
                      <a:pt x="285750" y="165100"/>
                    </a:lnTo>
                    <a:lnTo>
                      <a:pt x="260350" y="82550"/>
                    </a:lnTo>
                    <a:lnTo>
                      <a:pt x="285750" y="19050"/>
                    </a:lnTo>
                    <a:lnTo>
                      <a:pt x="501650" y="69850"/>
                    </a:lnTo>
                    <a:lnTo>
                      <a:pt x="565150" y="44450"/>
                    </a:lnTo>
                    <a:lnTo>
                      <a:pt x="895350" y="0"/>
                    </a:lnTo>
                    <a:lnTo>
                      <a:pt x="996950" y="114300"/>
                    </a:lnTo>
                    <a:lnTo>
                      <a:pt x="1085850" y="114300"/>
                    </a:lnTo>
                    <a:lnTo>
                      <a:pt x="1168400" y="254000"/>
                    </a:lnTo>
                    <a:lnTo>
                      <a:pt x="1270000" y="304800"/>
                    </a:lnTo>
                    <a:lnTo>
                      <a:pt x="1257300" y="520700"/>
                    </a:lnTo>
                    <a:lnTo>
                      <a:pt x="1270000" y="679450"/>
                    </a:lnTo>
                    <a:lnTo>
                      <a:pt x="1250950" y="736600"/>
                    </a:lnTo>
                    <a:lnTo>
                      <a:pt x="1244600" y="8636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718B61F1-FF34-EE70-F223-3F3446E78F09}"/>
                  </a:ext>
                </a:extLst>
              </p:cNvPr>
              <p:cNvSpPr/>
              <p:nvPr/>
            </p:nvSpPr>
            <p:spPr>
              <a:xfrm>
                <a:off x="4699000" y="4667250"/>
                <a:ext cx="603250" cy="361950"/>
              </a:xfrm>
              <a:custGeom>
                <a:avLst/>
                <a:gdLst>
                  <a:gd name="connsiteX0" fmla="*/ 603250 w 603250"/>
                  <a:gd name="connsiteY0" fmla="*/ 361950 h 361950"/>
                  <a:gd name="connsiteX1" fmla="*/ 596900 w 603250"/>
                  <a:gd name="connsiteY1" fmla="*/ 266700 h 361950"/>
                  <a:gd name="connsiteX2" fmla="*/ 488950 w 603250"/>
                  <a:gd name="connsiteY2" fmla="*/ 215900 h 361950"/>
                  <a:gd name="connsiteX3" fmla="*/ 323850 w 603250"/>
                  <a:gd name="connsiteY3" fmla="*/ 254000 h 361950"/>
                  <a:gd name="connsiteX4" fmla="*/ 292100 w 603250"/>
                  <a:gd name="connsiteY4" fmla="*/ 120650 h 361950"/>
                  <a:gd name="connsiteX5" fmla="*/ 196850 w 603250"/>
                  <a:gd name="connsiteY5" fmla="*/ 57150 h 361950"/>
                  <a:gd name="connsiteX6" fmla="*/ 57150 w 603250"/>
                  <a:gd name="connsiteY6" fmla="*/ 57150 h 361950"/>
                  <a:gd name="connsiteX7" fmla="*/ 0 w 603250"/>
                  <a:gd name="connsiteY7" fmla="*/ 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3250" h="361950">
                    <a:moveTo>
                      <a:pt x="603250" y="361950"/>
                    </a:moveTo>
                    <a:lnTo>
                      <a:pt x="596900" y="266700"/>
                    </a:lnTo>
                    <a:lnTo>
                      <a:pt x="488950" y="215900"/>
                    </a:lnTo>
                    <a:lnTo>
                      <a:pt x="323850" y="254000"/>
                    </a:lnTo>
                    <a:lnTo>
                      <a:pt x="292100" y="120650"/>
                    </a:lnTo>
                    <a:lnTo>
                      <a:pt x="196850" y="57150"/>
                    </a:lnTo>
                    <a:lnTo>
                      <a:pt x="57150" y="5715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424155DC-D582-88C4-516F-2DA8EE40BB86}"/>
                  </a:ext>
                </a:extLst>
              </p:cNvPr>
              <p:cNvSpPr/>
              <p:nvPr/>
            </p:nvSpPr>
            <p:spPr>
              <a:xfrm>
                <a:off x="3873500" y="4095750"/>
                <a:ext cx="1695450" cy="806450"/>
              </a:xfrm>
              <a:custGeom>
                <a:avLst/>
                <a:gdLst>
                  <a:gd name="connsiteX0" fmla="*/ 0 w 1695450"/>
                  <a:gd name="connsiteY0" fmla="*/ 76200 h 806450"/>
                  <a:gd name="connsiteX1" fmla="*/ 190500 w 1695450"/>
                  <a:gd name="connsiteY1" fmla="*/ 0 h 806450"/>
                  <a:gd name="connsiteX2" fmla="*/ 406400 w 1695450"/>
                  <a:gd name="connsiteY2" fmla="*/ 38100 h 806450"/>
                  <a:gd name="connsiteX3" fmla="*/ 431800 w 1695450"/>
                  <a:gd name="connsiteY3" fmla="*/ 88900 h 806450"/>
                  <a:gd name="connsiteX4" fmla="*/ 539750 w 1695450"/>
                  <a:gd name="connsiteY4" fmla="*/ 88900 h 806450"/>
                  <a:gd name="connsiteX5" fmla="*/ 660400 w 1695450"/>
                  <a:gd name="connsiteY5" fmla="*/ 304800 h 806450"/>
                  <a:gd name="connsiteX6" fmla="*/ 850900 w 1695450"/>
                  <a:gd name="connsiteY6" fmla="*/ 361950 h 806450"/>
                  <a:gd name="connsiteX7" fmla="*/ 927100 w 1695450"/>
                  <a:gd name="connsiteY7" fmla="*/ 444500 h 806450"/>
                  <a:gd name="connsiteX8" fmla="*/ 1047750 w 1695450"/>
                  <a:gd name="connsiteY8" fmla="*/ 444500 h 806450"/>
                  <a:gd name="connsiteX9" fmla="*/ 1397000 w 1695450"/>
                  <a:gd name="connsiteY9" fmla="*/ 622300 h 806450"/>
                  <a:gd name="connsiteX10" fmla="*/ 1485900 w 1695450"/>
                  <a:gd name="connsiteY10" fmla="*/ 736600 h 806450"/>
                  <a:gd name="connsiteX11" fmla="*/ 1574800 w 1695450"/>
                  <a:gd name="connsiteY11" fmla="*/ 742950 h 806450"/>
                  <a:gd name="connsiteX12" fmla="*/ 1695450 w 1695450"/>
                  <a:gd name="connsiteY12" fmla="*/ 806450 h 80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95450" h="806450">
                    <a:moveTo>
                      <a:pt x="0" y="76200"/>
                    </a:moveTo>
                    <a:lnTo>
                      <a:pt x="190500" y="0"/>
                    </a:lnTo>
                    <a:lnTo>
                      <a:pt x="406400" y="38100"/>
                    </a:lnTo>
                    <a:lnTo>
                      <a:pt x="431800" y="88900"/>
                    </a:lnTo>
                    <a:lnTo>
                      <a:pt x="539750" y="88900"/>
                    </a:lnTo>
                    <a:lnTo>
                      <a:pt x="660400" y="304800"/>
                    </a:lnTo>
                    <a:lnTo>
                      <a:pt x="850900" y="361950"/>
                    </a:lnTo>
                    <a:lnTo>
                      <a:pt x="927100" y="444500"/>
                    </a:lnTo>
                    <a:lnTo>
                      <a:pt x="1047750" y="444500"/>
                    </a:lnTo>
                    <a:lnTo>
                      <a:pt x="1397000" y="622300"/>
                    </a:lnTo>
                    <a:lnTo>
                      <a:pt x="1485900" y="736600"/>
                    </a:lnTo>
                    <a:lnTo>
                      <a:pt x="1574800" y="742950"/>
                    </a:lnTo>
                    <a:lnTo>
                      <a:pt x="1695450" y="8064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33DC601-79BE-EF00-E8AD-214A2E83AA63}"/>
                  </a:ext>
                </a:extLst>
              </p:cNvPr>
              <p:cNvSpPr/>
              <p:nvPr/>
            </p:nvSpPr>
            <p:spPr>
              <a:xfrm>
                <a:off x="3473450" y="3206750"/>
                <a:ext cx="2235200" cy="1377950"/>
              </a:xfrm>
              <a:custGeom>
                <a:avLst/>
                <a:gdLst>
                  <a:gd name="connsiteX0" fmla="*/ 2197100 w 2235200"/>
                  <a:gd name="connsiteY0" fmla="*/ 1377950 h 1377950"/>
                  <a:gd name="connsiteX1" fmla="*/ 2235200 w 2235200"/>
                  <a:gd name="connsiteY1" fmla="*/ 1206500 h 1377950"/>
                  <a:gd name="connsiteX2" fmla="*/ 2114550 w 2235200"/>
                  <a:gd name="connsiteY2" fmla="*/ 1028700 h 1377950"/>
                  <a:gd name="connsiteX3" fmla="*/ 2076450 w 2235200"/>
                  <a:gd name="connsiteY3" fmla="*/ 1041400 h 1377950"/>
                  <a:gd name="connsiteX4" fmla="*/ 1892300 w 2235200"/>
                  <a:gd name="connsiteY4" fmla="*/ 952500 h 1377950"/>
                  <a:gd name="connsiteX5" fmla="*/ 1714500 w 2235200"/>
                  <a:gd name="connsiteY5" fmla="*/ 920750 h 1377950"/>
                  <a:gd name="connsiteX6" fmla="*/ 1530350 w 2235200"/>
                  <a:gd name="connsiteY6" fmla="*/ 603250 h 1377950"/>
                  <a:gd name="connsiteX7" fmla="*/ 1543050 w 2235200"/>
                  <a:gd name="connsiteY7" fmla="*/ 501650 h 1377950"/>
                  <a:gd name="connsiteX8" fmla="*/ 1441450 w 2235200"/>
                  <a:gd name="connsiteY8" fmla="*/ 393700 h 1377950"/>
                  <a:gd name="connsiteX9" fmla="*/ 1441450 w 2235200"/>
                  <a:gd name="connsiteY9" fmla="*/ 273050 h 1377950"/>
                  <a:gd name="connsiteX10" fmla="*/ 1416050 w 2235200"/>
                  <a:gd name="connsiteY10" fmla="*/ 209550 h 1377950"/>
                  <a:gd name="connsiteX11" fmla="*/ 1162050 w 2235200"/>
                  <a:gd name="connsiteY11" fmla="*/ 12700 h 1377950"/>
                  <a:gd name="connsiteX12" fmla="*/ 920750 w 2235200"/>
                  <a:gd name="connsiteY12" fmla="*/ 44450 h 1377950"/>
                  <a:gd name="connsiteX13" fmla="*/ 844550 w 2235200"/>
                  <a:gd name="connsiteY13" fmla="*/ 63500 h 1377950"/>
                  <a:gd name="connsiteX14" fmla="*/ 723900 w 2235200"/>
                  <a:gd name="connsiteY14" fmla="*/ 69850 h 1377950"/>
                  <a:gd name="connsiteX15" fmla="*/ 647700 w 2235200"/>
                  <a:gd name="connsiteY15" fmla="*/ 0 h 1377950"/>
                  <a:gd name="connsiteX16" fmla="*/ 577850 w 2235200"/>
                  <a:gd name="connsiteY16" fmla="*/ 44450 h 1377950"/>
                  <a:gd name="connsiteX17" fmla="*/ 590550 w 2235200"/>
                  <a:gd name="connsiteY17" fmla="*/ 107950 h 1377950"/>
                  <a:gd name="connsiteX18" fmla="*/ 514350 w 2235200"/>
                  <a:gd name="connsiteY18" fmla="*/ 171450 h 1377950"/>
                  <a:gd name="connsiteX19" fmla="*/ 546100 w 2235200"/>
                  <a:gd name="connsiteY19" fmla="*/ 292100 h 1377950"/>
                  <a:gd name="connsiteX20" fmla="*/ 457200 w 2235200"/>
                  <a:gd name="connsiteY20" fmla="*/ 476250 h 1377950"/>
                  <a:gd name="connsiteX21" fmla="*/ 361950 w 2235200"/>
                  <a:gd name="connsiteY21" fmla="*/ 501650 h 1377950"/>
                  <a:gd name="connsiteX22" fmla="*/ 266700 w 2235200"/>
                  <a:gd name="connsiteY22" fmla="*/ 488950 h 1377950"/>
                  <a:gd name="connsiteX23" fmla="*/ 234950 w 2235200"/>
                  <a:gd name="connsiteY23" fmla="*/ 546100 h 1377950"/>
                  <a:gd name="connsiteX24" fmla="*/ 171450 w 2235200"/>
                  <a:gd name="connsiteY24" fmla="*/ 527050 h 1377950"/>
                  <a:gd name="connsiteX25" fmla="*/ 0 w 2235200"/>
                  <a:gd name="connsiteY25" fmla="*/ 533400 h 137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235200" h="1377950">
                    <a:moveTo>
                      <a:pt x="2197100" y="1377950"/>
                    </a:moveTo>
                    <a:lnTo>
                      <a:pt x="2235200" y="1206500"/>
                    </a:lnTo>
                    <a:lnTo>
                      <a:pt x="2114550" y="1028700"/>
                    </a:lnTo>
                    <a:lnTo>
                      <a:pt x="2076450" y="1041400"/>
                    </a:lnTo>
                    <a:lnTo>
                      <a:pt x="1892300" y="952500"/>
                    </a:lnTo>
                    <a:lnTo>
                      <a:pt x="1714500" y="920750"/>
                    </a:lnTo>
                    <a:lnTo>
                      <a:pt x="1530350" y="603250"/>
                    </a:lnTo>
                    <a:lnTo>
                      <a:pt x="1543050" y="501650"/>
                    </a:lnTo>
                    <a:lnTo>
                      <a:pt x="1441450" y="393700"/>
                    </a:lnTo>
                    <a:lnTo>
                      <a:pt x="1441450" y="273050"/>
                    </a:lnTo>
                    <a:lnTo>
                      <a:pt x="1416050" y="209550"/>
                    </a:lnTo>
                    <a:lnTo>
                      <a:pt x="1162050" y="12700"/>
                    </a:lnTo>
                    <a:lnTo>
                      <a:pt x="920750" y="44450"/>
                    </a:lnTo>
                    <a:lnTo>
                      <a:pt x="844550" y="63500"/>
                    </a:lnTo>
                    <a:lnTo>
                      <a:pt x="723900" y="69850"/>
                    </a:lnTo>
                    <a:lnTo>
                      <a:pt x="647700" y="0"/>
                    </a:lnTo>
                    <a:lnTo>
                      <a:pt x="577850" y="44450"/>
                    </a:lnTo>
                    <a:lnTo>
                      <a:pt x="590550" y="107950"/>
                    </a:lnTo>
                    <a:lnTo>
                      <a:pt x="514350" y="171450"/>
                    </a:lnTo>
                    <a:lnTo>
                      <a:pt x="546100" y="292100"/>
                    </a:lnTo>
                    <a:lnTo>
                      <a:pt x="457200" y="476250"/>
                    </a:lnTo>
                    <a:lnTo>
                      <a:pt x="361950" y="501650"/>
                    </a:lnTo>
                    <a:lnTo>
                      <a:pt x="266700" y="488950"/>
                    </a:lnTo>
                    <a:lnTo>
                      <a:pt x="234950" y="546100"/>
                    </a:lnTo>
                    <a:lnTo>
                      <a:pt x="171450" y="527050"/>
                    </a:lnTo>
                    <a:lnTo>
                      <a:pt x="0" y="5334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3C1362A-1B6E-705E-DFCB-BB9E3CA224D6}"/>
                  </a:ext>
                </a:extLst>
              </p:cNvPr>
              <p:cNvSpPr/>
              <p:nvPr/>
            </p:nvSpPr>
            <p:spPr>
              <a:xfrm>
                <a:off x="3733800" y="692150"/>
                <a:ext cx="4159250" cy="3606800"/>
              </a:xfrm>
              <a:custGeom>
                <a:avLst/>
                <a:gdLst>
                  <a:gd name="connsiteX0" fmla="*/ 292100 w 4159250"/>
                  <a:gd name="connsiteY0" fmla="*/ 0 h 3606800"/>
                  <a:gd name="connsiteX1" fmla="*/ 330200 w 4159250"/>
                  <a:gd name="connsiteY1" fmla="*/ 120650 h 3606800"/>
                  <a:gd name="connsiteX2" fmla="*/ 292100 w 4159250"/>
                  <a:gd name="connsiteY2" fmla="*/ 317500 h 3606800"/>
                  <a:gd name="connsiteX3" fmla="*/ 196850 w 4159250"/>
                  <a:gd name="connsiteY3" fmla="*/ 330200 h 3606800"/>
                  <a:gd name="connsiteX4" fmla="*/ 190500 w 4159250"/>
                  <a:gd name="connsiteY4" fmla="*/ 457200 h 3606800"/>
                  <a:gd name="connsiteX5" fmla="*/ 196850 w 4159250"/>
                  <a:gd name="connsiteY5" fmla="*/ 501650 h 3606800"/>
                  <a:gd name="connsiteX6" fmla="*/ 165100 w 4159250"/>
                  <a:gd name="connsiteY6" fmla="*/ 609600 h 3606800"/>
                  <a:gd name="connsiteX7" fmla="*/ 165100 w 4159250"/>
                  <a:gd name="connsiteY7" fmla="*/ 673100 h 3606800"/>
                  <a:gd name="connsiteX8" fmla="*/ 95250 w 4159250"/>
                  <a:gd name="connsiteY8" fmla="*/ 698500 h 3606800"/>
                  <a:gd name="connsiteX9" fmla="*/ 0 w 4159250"/>
                  <a:gd name="connsiteY9" fmla="*/ 793750 h 3606800"/>
                  <a:gd name="connsiteX10" fmla="*/ 12700 w 4159250"/>
                  <a:gd name="connsiteY10" fmla="*/ 895350 h 3606800"/>
                  <a:gd name="connsiteX11" fmla="*/ 6350 w 4159250"/>
                  <a:gd name="connsiteY11" fmla="*/ 958850 h 3606800"/>
                  <a:gd name="connsiteX12" fmla="*/ 196850 w 4159250"/>
                  <a:gd name="connsiteY12" fmla="*/ 1282700 h 3606800"/>
                  <a:gd name="connsiteX13" fmla="*/ 101600 w 4159250"/>
                  <a:gd name="connsiteY13" fmla="*/ 1473200 h 3606800"/>
                  <a:gd name="connsiteX14" fmla="*/ 139700 w 4159250"/>
                  <a:gd name="connsiteY14" fmla="*/ 1600200 h 3606800"/>
                  <a:gd name="connsiteX15" fmla="*/ 127000 w 4159250"/>
                  <a:gd name="connsiteY15" fmla="*/ 1695450 h 3606800"/>
                  <a:gd name="connsiteX16" fmla="*/ 234950 w 4159250"/>
                  <a:gd name="connsiteY16" fmla="*/ 1993900 h 3606800"/>
                  <a:gd name="connsiteX17" fmla="*/ 311150 w 4159250"/>
                  <a:gd name="connsiteY17" fmla="*/ 2012950 h 3606800"/>
                  <a:gd name="connsiteX18" fmla="*/ 501650 w 4159250"/>
                  <a:gd name="connsiteY18" fmla="*/ 2209800 h 3606800"/>
                  <a:gd name="connsiteX19" fmla="*/ 825500 w 4159250"/>
                  <a:gd name="connsiteY19" fmla="*/ 2273300 h 3606800"/>
                  <a:gd name="connsiteX20" fmla="*/ 965200 w 4159250"/>
                  <a:gd name="connsiteY20" fmla="*/ 2235200 h 3606800"/>
                  <a:gd name="connsiteX21" fmla="*/ 1149350 w 4159250"/>
                  <a:gd name="connsiteY21" fmla="*/ 2387600 h 3606800"/>
                  <a:gd name="connsiteX22" fmla="*/ 1409700 w 4159250"/>
                  <a:gd name="connsiteY22" fmla="*/ 2362200 h 3606800"/>
                  <a:gd name="connsiteX23" fmla="*/ 1638300 w 4159250"/>
                  <a:gd name="connsiteY23" fmla="*/ 2533650 h 3606800"/>
                  <a:gd name="connsiteX24" fmla="*/ 1828800 w 4159250"/>
                  <a:gd name="connsiteY24" fmla="*/ 2622550 h 3606800"/>
                  <a:gd name="connsiteX25" fmla="*/ 2012950 w 4159250"/>
                  <a:gd name="connsiteY25" fmla="*/ 2870200 h 3606800"/>
                  <a:gd name="connsiteX26" fmla="*/ 2266950 w 4159250"/>
                  <a:gd name="connsiteY26" fmla="*/ 3155950 h 3606800"/>
                  <a:gd name="connsiteX27" fmla="*/ 2336800 w 4159250"/>
                  <a:gd name="connsiteY27" fmla="*/ 3168650 h 3606800"/>
                  <a:gd name="connsiteX28" fmla="*/ 2565400 w 4159250"/>
                  <a:gd name="connsiteY28" fmla="*/ 3232150 h 3606800"/>
                  <a:gd name="connsiteX29" fmla="*/ 2597150 w 4159250"/>
                  <a:gd name="connsiteY29" fmla="*/ 3308350 h 3606800"/>
                  <a:gd name="connsiteX30" fmla="*/ 2743200 w 4159250"/>
                  <a:gd name="connsiteY30" fmla="*/ 3276600 h 3606800"/>
                  <a:gd name="connsiteX31" fmla="*/ 2825750 w 4159250"/>
                  <a:gd name="connsiteY31" fmla="*/ 3302000 h 3606800"/>
                  <a:gd name="connsiteX32" fmla="*/ 2882900 w 4159250"/>
                  <a:gd name="connsiteY32" fmla="*/ 3276600 h 3606800"/>
                  <a:gd name="connsiteX33" fmla="*/ 2978150 w 4159250"/>
                  <a:gd name="connsiteY33" fmla="*/ 3289300 h 3606800"/>
                  <a:gd name="connsiteX34" fmla="*/ 3117850 w 4159250"/>
                  <a:gd name="connsiteY34" fmla="*/ 3155950 h 3606800"/>
                  <a:gd name="connsiteX35" fmla="*/ 3206750 w 4159250"/>
                  <a:gd name="connsiteY35" fmla="*/ 3155950 h 3606800"/>
                  <a:gd name="connsiteX36" fmla="*/ 3276600 w 4159250"/>
                  <a:gd name="connsiteY36" fmla="*/ 3105150 h 3606800"/>
                  <a:gd name="connsiteX37" fmla="*/ 3409950 w 4159250"/>
                  <a:gd name="connsiteY37" fmla="*/ 3149600 h 3606800"/>
                  <a:gd name="connsiteX38" fmla="*/ 3473450 w 4159250"/>
                  <a:gd name="connsiteY38" fmla="*/ 3155950 h 3606800"/>
                  <a:gd name="connsiteX39" fmla="*/ 3854450 w 4159250"/>
                  <a:gd name="connsiteY39" fmla="*/ 3352800 h 3606800"/>
                  <a:gd name="connsiteX40" fmla="*/ 3905250 w 4159250"/>
                  <a:gd name="connsiteY40" fmla="*/ 3479800 h 3606800"/>
                  <a:gd name="connsiteX41" fmla="*/ 4076700 w 4159250"/>
                  <a:gd name="connsiteY41" fmla="*/ 3600450 h 3606800"/>
                  <a:gd name="connsiteX42" fmla="*/ 4159250 w 4159250"/>
                  <a:gd name="connsiteY42" fmla="*/ 3606800 h 36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4159250" h="3606800">
                    <a:moveTo>
                      <a:pt x="292100" y="0"/>
                    </a:moveTo>
                    <a:lnTo>
                      <a:pt x="330200" y="120650"/>
                    </a:lnTo>
                    <a:lnTo>
                      <a:pt x="292100" y="317500"/>
                    </a:lnTo>
                    <a:lnTo>
                      <a:pt x="196850" y="330200"/>
                    </a:lnTo>
                    <a:lnTo>
                      <a:pt x="190500" y="457200"/>
                    </a:lnTo>
                    <a:lnTo>
                      <a:pt x="196850" y="501650"/>
                    </a:lnTo>
                    <a:lnTo>
                      <a:pt x="165100" y="609600"/>
                    </a:lnTo>
                    <a:lnTo>
                      <a:pt x="165100" y="673100"/>
                    </a:lnTo>
                    <a:lnTo>
                      <a:pt x="95250" y="698500"/>
                    </a:lnTo>
                    <a:lnTo>
                      <a:pt x="0" y="793750"/>
                    </a:lnTo>
                    <a:lnTo>
                      <a:pt x="12700" y="895350"/>
                    </a:lnTo>
                    <a:lnTo>
                      <a:pt x="6350" y="958850"/>
                    </a:lnTo>
                    <a:lnTo>
                      <a:pt x="196850" y="1282700"/>
                    </a:lnTo>
                    <a:lnTo>
                      <a:pt x="101600" y="1473200"/>
                    </a:lnTo>
                    <a:lnTo>
                      <a:pt x="139700" y="1600200"/>
                    </a:lnTo>
                    <a:lnTo>
                      <a:pt x="127000" y="1695450"/>
                    </a:lnTo>
                    <a:lnTo>
                      <a:pt x="234950" y="1993900"/>
                    </a:lnTo>
                    <a:lnTo>
                      <a:pt x="311150" y="2012950"/>
                    </a:lnTo>
                    <a:lnTo>
                      <a:pt x="501650" y="2209800"/>
                    </a:lnTo>
                    <a:lnTo>
                      <a:pt x="825500" y="2273300"/>
                    </a:lnTo>
                    <a:lnTo>
                      <a:pt x="965200" y="2235200"/>
                    </a:lnTo>
                    <a:lnTo>
                      <a:pt x="1149350" y="2387600"/>
                    </a:lnTo>
                    <a:lnTo>
                      <a:pt x="1409700" y="2362200"/>
                    </a:lnTo>
                    <a:lnTo>
                      <a:pt x="1638300" y="2533650"/>
                    </a:lnTo>
                    <a:lnTo>
                      <a:pt x="1828800" y="2622550"/>
                    </a:lnTo>
                    <a:lnTo>
                      <a:pt x="2012950" y="2870200"/>
                    </a:lnTo>
                    <a:lnTo>
                      <a:pt x="2266950" y="3155950"/>
                    </a:lnTo>
                    <a:lnTo>
                      <a:pt x="2336800" y="3168650"/>
                    </a:lnTo>
                    <a:lnTo>
                      <a:pt x="2565400" y="3232150"/>
                    </a:lnTo>
                    <a:lnTo>
                      <a:pt x="2597150" y="3308350"/>
                    </a:lnTo>
                    <a:lnTo>
                      <a:pt x="2743200" y="3276600"/>
                    </a:lnTo>
                    <a:lnTo>
                      <a:pt x="2825750" y="3302000"/>
                    </a:lnTo>
                    <a:lnTo>
                      <a:pt x="2882900" y="3276600"/>
                    </a:lnTo>
                    <a:lnTo>
                      <a:pt x="2978150" y="3289300"/>
                    </a:lnTo>
                    <a:lnTo>
                      <a:pt x="3117850" y="3155950"/>
                    </a:lnTo>
                    <a:lnTo>
                      <a:pt x="3206750" y="3155950"/>
                    </a:lnTo>
                    <a:lnTo>
                      <a:pt x="3276600" y="3105150"/>
                    </a:lnTo>
                    <a:lnTo>
                      <a:pt x="3409950" y="3149600"/>
                    </a:lnTo>
                    <a:lnTo>
                      <a:pt x="3473450" y="3155950"/>
                    </a:lnTo>
                    <a:lnTo>
                      <a:pt x="3854450" y="3352800"/>
                    </a:lnTo>
                    <a:lnTo>
                      <a:pt x="3905250" y="3479800"/>
                    </a:lnTo>
                    <a:lnTo>
                      <a:pt x="4076700" y="3600450"/>
                    </a:lnTo>
                    <a:lnTo>
                      <a:pt x="4159250" y="36068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C6EBD17-7D20-5B1B-0CF1-ADCB4C9B7348}"/>
                  </a:ext>
                </a:extLst>
              </p:cNvPr>
              <p:cNvSpPr/>
              <p:nvPr/>
            </p:nvSpPr>
            <p:spPr>
              <a:xfrm>
                <a:off x="5778500" y="438150"/>
                <a:ext cx="1543050" cy="2235200"/>
              </a:xfrm>
              <a:custGeom>
                <a:avLst/>
                <a:gdLst>
                  <a:gd name="connsiteX0" fmla="*/ 139700 w 1543050"/>
                  <a:gd name="connsiteY0" fmla="*/ 0 h 2235200"/>
                  <a:gd name="connsiteX1" fmla="*/ 31750 w 1543050"/>
                  <a:gd name="connsiteY1" fmla="*/ 76200 h 2235200"/>
                  <a:gd name="connsiteX2" fmla="*/ 0 w 1543050"/>
                  <a:gd name="connsiteY2" fmla="*/ 190500 h 2235200"/>
                  <a:gd name="connsiteX3" fmla="*/ 69850 w 1543050"/>
                  <a:gd name="connsiteY3" fmla="*/ 273050 h 2235200"/>
                  <a:gd name="connsiteX4" fmla="*/ 171450 w 1543050"/>
                  <a:gd name="connsiteY4" fmla="*/ 266700 h 2235200"/>
                  <a:gd name="connsiteX5" fmla="*/ 279400 w 1543050"/>
                  <a:gd name="connsiteY5" fmla="*/ 425450 h 2235200"/>
                  <a:gd name="connsiteX6" fmla="*/ 514350 w 1543050"/>
                  <a:gd name="connsiteY6" fmla="*/ 641350 h 2235200"/>
                  <a:gd name="connsiteX7" fmla="*/ 482600 w 1543050"/>
                  <a:gd name="connsiteY7" fmla="*/ 793750 h 2235200"/>
                  <a:gd name="connsiteX8" fmla="*/ 609600 w 1543050"/>
                  <a:gd name="connsiteY8" fmla="*/ 1289050 h 2235200"/>
                  <a:gd name="connsiteX9" fmla="*/ 577850 w 1543050"/>
                  <a:gd name="connsiteY9" fmla="*/ 1333500 h 2235200"/>
                  <a:gd name="connsiteX10" fmla="*/ 641350 w 1543050"/>
                  <a:gd name="connsiteY10" fmla="*/ 1574800 h 2235200"/>
                  <a:gd name="connsiteX11" fmla="*/ 927100 w 1543050"/>
                  <a:gd name="connsiteY11" fmla="*/ 1612900 h 2235200"/>
                  <a:gd name="connsiteX12" fmla="*/ 1123950 w 1543050"/>
                  <a:gd name="connsiteY12" fmla="*/ 1803400 h 2235200"/>
                  <a:gd name="connsiteX13" fmla="*/ 1162050 w 1543050"/>
                  <a:gd name="connsiteY13" fmla="*/ 2012950 h 2235200"/>
                  <a:gd name="connsiteX14" fmla="*/ 1270000 w 1543050"/>
                  <a:gd name="connsiteY14" fmla="*/ 2108200 h 2235200"/>
                  <a:gd name="connsiteX15" fmla="*/ 1543050 w 1543050"/>
                  <a:gd name="connsiteY15" fmla="*/ 2235200 h 223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43050" h="2235200">
                    <a:moveTo>
                      <a:pt x="139700" y="0"/>
                    </a:moveTo>
                    <a:lnTo>
                      <a:pt x="31750" y="76200"/>
                    </a:lnTo>
                    <a:lnTo>
                      <a:pt x="0" y="190500"/>
                    </a:lnTo>
                    <a:lnTo>
                      <a:pt x="69850" y="273050"/>
                    </a:lnTo>
                    <a:lnTo>
                      <a:pt x="171450" y="266700"/>
                    </a:lnTo>
                    <a:lnTo>
                      <a:pt x="279400" y="425450"/>
                    </a:lnTo>
                    <a:lnTo>
                      <a:pt x="514350" y="641350"/>
                    </a:lnTo>
                    <a:lnTo>
                      <a:pt x="482600" y="793750"/>
                    </a:lnTo>
                    <a:lnTo>
                      <a:pt x="609600" y="1289050"/>
                    </a:lnTo>
                    <a:lnTo>
                      <a:pt x="577850" y="1333500"/>
                    </a:lnTo>
                    <a:lnTo>
                      <a:pt x="641350" y="1574800"/>
                    </a:lnTo>
                    <a:lnTo>
                      <a:pt x="927100" y="1612900"/>
                    </a:lnTo>
                    <a:lnTo>
                      <a:pt x="1123950" y="1803400"/>
                    </a:lnTo>
                    <a:lnTo>
                      <a:pt x="1162050" y="2012950"/>
                    </a:lnTo>
                    <a:lnTo>
                      <a:pt x="1270000" y="2108200"/>
                    </a:lnTo>
                    <a:lnTo>
                      <a:pt x="1543050" y="22352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E6F41A0-D768-E54D-AB6C-E809177A3414}"/>
                  </a:ext>
                </a:extLst>
              </p:cNvPr>
              <p:cNvSpPr/>
              <p:nvPr/>
            </p:nvSpPr>
            <p:spPr>
              <a:xfrm>
                <a:off x="6597650" y="755650"/>
                <a:ext cx="787400" cy="1517650"/>
              </a:xfrm>
              <a:custGeom>
                <a:avLst/>
                <a:gdLst>
                  <a:gd name="connsiteX0" fmla="*/ 0 w 787400"/>
                  <a:gd name="connsiteY0" fmla="*/ 190500 h 1517650"/>
                  <a:gd name="connsiteX1" fmla="*/ 63500 w 787400"/>
                  <a:gd name="connsiteY1" fmla="*/ 146050 h 1517650"/>
                  <a:gd name="connsiteX2" fmla="*/ 215900 w 787400"/>
                  <a:gd name="connsiteY2" fmla="*/ 0 h 1517650"/>
                  <a:gd name="connsiteX3" fmla="*/ 292100 w 787400"/>
                  <a:gd name="connsiteY3" fmla="*/ 139700 h 1517650"/>
                  <a:gd name="connsiteX4" fmla="*/ 323850 w 787400"/>
                  <a:gd name="connsiteY4" fmla="*/ 476250 h 1517650"/>
                  <a:gd name="connsiteX5" fmla="*/ 279400 w 787400"/>
                  <a:gd name="connsiteY5" fmla="*/ 508000 h 1517650"/>
                  <a:gd name="connsiteX6" fmla="*/ 190500 w 787400"/>
                  <a:gd name="connsiteY6" fmla="*/ 730250 h 1517650"/>
                  <a:gd name="connsiteX7" fmla="*/ 228600 w 787400"/>
                  <a:gd name="connsiteY7" fmla="*/ 742950 h 1517650"/>
                  <a:gd name="connsiteX8" fmla="*/ 304800 w 787400"/>
                  <a:gd name="connsiteY8" fmla="*/ 1155700 h 1517650"/>
                  <a:gd name="connsiteX9" fmla="*/ 349250 w 787400"/>
                  <a:gd name="connsiteY9" fmla="*/ 1174750 h 1517650"/>
                  <a:gd name="connsiteX10" fmla="*/ 323850 w 787400"/>
                  <a:gd name="connsiteY10" fmla="*/ 1263650 h 1517650"/>
                  <a:gd name="connsiteX11" fmla="*/ 476250 w 787400"/>
                  <a:gd name="connsiteY11" fmla="*/ 1454150 h 1517650"/>
                  <a:gd name="connsiteX12" fmla="*/ 641350 w 787400"/>
                  <a:gd name="connsiteY12" fmla="*/ 1454150 h 1517650"/>
                  <a:gd name="connsiteX13" fmla="*/ 787400 w 787400"/>
                  <a:gd name="connsiteY13" fmla="*/ 1517650 h 151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87400" h="1517650">
                    <a:moveTo>
                      <a:pt x="0" y="190500"/>
                    </a:moveTo>
                    <a:lnTo>
                      <a:pt x="63500" y="146050"/>
                    </a:lnTo>
                    <a:lnTo>
                      <a:pt x="215900" y="0"/>
                    </a:lnTo>
                    <a:lnTo>
                      <a:pt x="292100" y="139700"/>
                    </a:lnTo>
                    <a:lnTo>
                      <a:pt x="323850" y="476250"/>
                    </a:lnTo>
                    <a:lnTo>
                      <a:pt x="279400" y="508000"/>
                    </a:lnTo>
                    <a:lnTo>
                      <a:pt x="190500" y="730250"/>
                    </a:lnTo>
                    <a:lnTo>
                      <a:pt x="228600" y="742950"/>
                    </a:lnTo>
                    <a:lnTo>
                      <a:pt x="304800" y="1155700"/>
                    </a:lnTo>
                    <a:lnTo>
                      <a:pt x="349250" y="1174750"/>
                    </a:lnTo>
                    <a:lnTo>
                      <a:pt x="323850" y="1263650"/>
                    </a:lnTo>
                    <a:lnTo>
                      <a:pt x="476250" y="1454150"/>
                    </a:lnTo>
                    <a:lnTo>
                      <a:pt x="641350" y="1454150"/>
                    </a:lnTo>
                    <a:lnTo>
                      <a:pt x="787400" y="15176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61851C18-3B29-D982-4B98-C58A9C9DADC0}"/>
                </a:ext>
              </a:extLst>
            </p:cNvPr>
            <p:cNvGrpSpPr/>
            <p:nvPr/>
          </p:nvGrpSpPr>
          <p:grpSpPr>
            <a:xfrm>
              <a:off x="5340609" y="2616579"/>
              <a:ext cx="3699543" cy="3461553"/>
              <a:chOff x="1575699" y="578477"/>
              <a:chExt cx="6251912" cy="5849730"/>
            </a:xfrm>
          </p:grpSpPr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2B664107-EC29-7365-4DFE-A166B3117563}"/>
                  </a:ext>
                </a:extLst>
              </p:cNvPr>
              <p:cNvSpPr txBox="1"/>
              <p:nvPr/>
            </p:nvSpPr>
            <p:spPr>
              <a:xfrm>
                <a:off x="2690564" y="43511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F100ED3E-0F5F-AF4F-88F9-87FFB36DF550}"/>
                  </a:ext>
                </a:extLst>
              </p:cNvPr>
              <p:cNvSpPr txBox="1"/>
              <p:nvPr/>
            </p:nvSpPr>
            <p:spPr>
              <a:xfrm>
                <a:off x="1575699" y="5960102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静岡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30B9CDB0-F196-DC88-DAB8-81DB6B11D04C}"/>
                  </a:ext>
                </a:extLst>
              </p:cNvPr>
              <p:cNvSpPr txBox="1"/>
              <p:nvPr/>
            </p:nvSpPr>
            <p:spPr>
              <a:xfrm>
                <a:off x="6297365" y="44527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千葉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B9A61319-2FA7-5CBB-601D-0092C3BD9356}"/>
                  </a:ext>
                </a:extLst>
              </p:cNvPr>
              <p:cNvSpPr txBox="1"/>
              <p:nvPr/>
            </p:nvSpPr>
            <p:spPr>
              <a:xfrm>
                <a:off x="5167065" y="1595253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栃木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8E0B405E-8483-1B0E-7DC3-BF82C8F2B782}"/>
                  </a:ext>
                </a:extLst>
              </p:cNvPr>
              <p:cNvSpPr txBox="1"/>
              <p:nvPr/>
            </p:nvSpPr>
            <p:spPr>
              <a:xfrm>
                <a:off x="4074865" y="34748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埼玉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2F5EC3D6-4AA4-95DC-4E0D-771D8CBC8674}"/>
                  </a:ext>
                </a:extLst>
              </p:cNvPr>
              <p:cNvSpPr txBox="1"/>
              <p:nvPr/>
            </p:nvSpPr>
            <p:spPr>
              <a:xfrm>
                <a:off x="4849566" y="4300354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テキスト ボックス 297">
                <a:extLst>
                  <a:ext uri="{FF2B5EF4-FFF2-40B4-BE49-F238E27FC236}">
                    <a16:creationId xmlns:a16="http://schemas.microsoft.com/office/drawing/2014/main" id="{D180D5A9-8CAE-BD5E-F182-C949078588AC}"/>
                  </a:ext>
                </a:extLst>
              </p:cNvPr>
              <p:cNvSpPr txBox="1"/>
              <p:nvPr/>
            </p:nvSpPr>
            <p:spPr>
              <a:xfrm>
                <a:off x="3769967" y="4863062"/>
                <a:ext cx="1092244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テキスト ボックス 298">
                <a:extLst>
                  <a:ext uri="{FF2B5EF4-FFF2-40B4-BE49-F238E27FC236}">
                    <a16:creationId xmlns:a16="http://schemas.microsoft.com/office/drawing/2014/main" id="{377CD807-0710-75C2-2550-B675D4B34EA1}"/>
                  </a:ext>
                </a:extLst>
              </p:cNvPr>
              <p:cNvSpPr txBox="1"/>
              <p:nvPr/>
            </p:nvSpPr>
            <p:spPr>
              <a:xfrm>
                <a:off x="6097096" y="287697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47D55F68-7FA4-9D8D-E0F1-E785648D870F}"/>
                  </a:ext>
                </a:extLst>
              </p:cNvPr>
              <p:cNvSpPr txBox="1"/>
              <p:nvPr/>
            </p:nvSpPr>
            <p:spPr>
              <a:xfrm>
                <a:off x="2958244" y="192740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6B1F682C-712A-4830-54FD-23500F6460E8}"/>
                  </a:ext>
                </a:extLst>
              </p:cNvPr>
              <p:cNvSpPr txBox="1"/>
              <p:nvPr/>
            </p:nvSpPr>
            <p:spPr>
              <a:xfrm>
                <a:off x="6995424" y="578477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98D0C06C-AF65-5EB8-A7F1-E32A0F5A1D0B}"/>
                </a:ext>
              </a:extLst>
            </p:cNvPr>
            <p:cNvGrpSpPr/>
            <p:nvPr/>
          </p:nvGrpSpPr>
          <p:grpSpPr>
            <a:xfrm>
              <a:off x="5947847" y="3505865"/>
              <a:ext cx="3574761" cy="2600772"/>
              <a:chOff x="2601879" y="2081296"/>
              <a:chExt cx="6041043" cy="4395084"/>
            </a:xfrm>
          </p:grpSpPr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2A71B7AB-8453-158E-7A4F-8B48BB218305}"/>
                  </a:ext>
                </a:extLst>
              </p:cNvPr>
              <p:cNvSpPr txBox="1"/>
              <p:nvPr/>
            </p:nvSpPr>
            <p:spPr>
              <a:xfrm>
                <a:off x="7810735" y="3990905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とねがわ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利根川</a:t>
                </a: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F4A5FE73-4E7F-381B-8988-817A692A98F4}"/>
                  </a:ext>
                </a:extLst>
              </p:cNvPr>
              <p:cNvSpPr txBox="1"/>
              <p:nvPr/>
            </p:nvSpPr>
            <p:spPr>
              <a:xfrm>
                <a:off x="5397163" y="4594634"/>
                <a:ext cx="658813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</a:t>
                </a: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923078C4-7C78-D379-896B-0EAF782FCF62}"/>
                  </a:ext>
                </a:extLst>
              </p:cNvPr>
              <p:cNvSpPr txBox="1"/>
              <p:nvPr/>
            </p:nvSpPr>
            <p:spPr>
              <a:xfrm>
                <a:off x="5277240" y="4875183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たまがわ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多摩川</a:t>
                </a: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464A3B72-2CF8-3650-FAF9-C3A9BFE7DBCC}"/>
                  </a:ext>
                </a:extLst>
              </p:cNvPr>
              <p:cNvSpPr txBox="1"/>
              <p:nvPr/>
            </p:nvSpPr>
            <p:spPr>
              <a:xfrm>
                <a:off x="4907429" y="5029200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つるみがわ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鶴見川</a:t>
                </a: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F930CE01-C6D8-4C0A-2EE5-8B528DE84214}"/>
                  </a:ext>
                </a:extLst>
              </p:cNvPr>
              <p:cNvSpPr txBox="1"/>
              <p:nvPr/>
            </p:nvSpPr>
            <p:spPr>
              <a:xfrm>
                <a:off x="4175819" y="5496499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さがみがわ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相模川</a:t>
                </a: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45E3B9CC-21C4-41FB-E88D-88037EF735BC}"/>
                  </a:ext>
                </a:extLst>
              </p:cNvPr>
              <p:cNvSpPr txBox="1"/>
              <p:nvPr/>
            </p:nvSpPr>
            <p:spPr>
              <a:xfrm>
                <a:off x="2601879" y="6008275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富士川</a:t>
                </a: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E9BA7B32-0804-56C4-40F0-BB4D9EF5AB41}"/>
                  </a:ext>
                </a:extLst>
              </p:cNvPr>
              <p:cNvSpPr txBox="1"/>
              <p:nvPr/>
            </p:nvSpPr>
            <p:spPr>
              <a:xfrm>
                <a:off x="7148702" y="2571948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なかがわ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</a:t>
                </a: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AE56CD9F-3689-25BE-835C-100303129ECA}"/>
                  </a:ext>
                </a:extLst>
              </p:cNvPr>
              <p:cNvSpPr txBox="1"/>
              <p:nvPr/>
            </p:nvSpPr>
            <p:spPr>
              <a:xfrm>
                <a:off x="7191207" y="2081296"/>
                <a:ext cx="832187" cy="46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くじがわ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久慈川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5289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135</Words>
  <Application>Microsoft Office PowerPoint</Application>
  <PresentationFormat>A4 210 x 297 mm</PresentationFormat>
  <Paragraphs>107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pptxn28_関東地方の一級河川</dc:title>
  <dc:subject>pptxn28_関東地方の一級河川</dc:subject>
  <dc:creator>でじけろお</dc:creator>
  <cp:revision>1</cp:revision>
  <dcterms:created xsi:type="dcterms:W3CDTF">2018-05-20T00:31:01Z</dcterms:created>
  <dcterms:modified xsi:type="dcterms:W3CDTF">2025-01-12T07:15:21Z</dcterms:modified>
  <cp:version>1</cp:version>
</cp:coreProperties>
</file>